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9" r:id="rId10"/>
    <p:sldId id="261" r:id="rId11"/>
    <p:sldId id="262" r:id="rId12"/>
    <p:sldId id="270" r:id="rId13"/>
    <p:sldId id="263" r:id="rId14"/>
    <p:sldId id="271" r:id="rId15"/>
    <p:sldId id="272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9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D40382E-3C98-453C-AD19-ABC330713D08}" emma:medium="tactile" emma:mode="ink">
          <msink:context xmlns:msink="http://schemas.microsoft.com/ink/2010/main" type="writingRegion" rotatedBoundingBox="2820,10876 5796,10876 5796,11359 2820,11359"/>
        </emma:interpretation>
      </emma:emma>
    </inkml:annotationXML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2:39.21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04AF78A-725C-4F91-BDDC-501D42B9CDB6}" emma:medium="tactile" emma:mode="ink">
          <msink:context xmlns:msink="http://schemas.microsoft.com/ink/2010/main" type="writingRegion" rotatedBoundingBox="5561,7810 8468,7196 8737,8468 5829,9081"/>
        </emma:interpretation>
      </emma:emma>
    </inkml:annotationXML>
    <inkml:traceGroup>
      <inkml:annotationXML>
        <emma:emma xmlns:emma="http://www.w3.org/2003/04/emma" version="1.0">
          <emma:interpretation id="{FD14D431-5D7C-40DE-8CB0-EC0247307582}" emma:medium="tactile" emma:mode="ink">
            <msink:context xmlns:msink="http://schemas.microsoft.com/ink/2010/main" type="paragraph" rotatedBoundingBox="5561,7810 8468,7196 8737,8468 5829,90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B97E84-2AF5-4DB5-B84A-12991EC766F2}" emma:medium="tactile" emma:mode="ink">
              <msink:context xmlns:msink="http://schemas.microsoft.com/ink/2010/main" type="line" rotatedBoundingBox="5561,7810 8468,7196 8737,8468 5829,9081"/>
            </emma:interpretation>
          </emma:emma>
        </inkml:annotationXML>
        <inkml:traceGroup>
          <inkml:annotationXML>
            <emma:emma xmlns:emma="http://www.w3.org/2003/04/emma" version="1.0">
              <emma:interpretation id="{96B7867C-EF6C-4143-9172-BD006BF744E8}" emma:medium="tactile" emma:mode="ink">
                <msink:context xmlns:msink="http://schemas.microsoft.com/ink/2010/main" type="inkWord" rotatedBoundingBox="5585,7926 6410,7752 6537,8355 5713,8529"/>
              </emma:interpretation>
              <emma:one-of disjunction-type="recognition" id="oneOf0">
                <emma:interpretation id="interp0" emma:lang="en-US" emma:confidence="0">
                  <emma:literal>LM</emma:literal>
                </emma:interpretation>
                <emma:interpretation id="interp1" emma:lang="en-US" emma:confidence="0">
                  <emma:literal>Len</emma:literal>
                </emma:interpretation>
                <emma:interpretation id="interp2" emma:lang="en-US" emma:confidence="0">
                  <emma:literal>Lin</emma:literal>
                </emma:interpretation>
                <emma:interpretation id="interp3" emma:lang="en-US" emma:confidence="0">
                  <emma:literal>Lon</emma:literal>
                </emma:interpretation>
                <emma:interpretation id="interp4" emma:lang="en-US" emma:confidence="0">
                  <emma:literal>tin</emma:literal>
                </emma:interpretation>
              </emma:one-of>
            </emma:emma>
          </inkml:annotationXML>
          <inkml:trace contextRef="#ctx0" brushRef="#br0">6184 10056 3584,'0'0'96,"0"0"32,0 0-128,0 0 0,0 0 0,0 0 0,0-15 872,0 15 152,0 0 32,0-15 8,0 15-152,0 0-32,0 0-8,0 0 0,0 0-96,0 0-16,0 0-8,0 0 0,0 0-128,0 0-24,0 0-8,0 15-1,0 0-167,-15 1-32,15-1-8,0 0 0,0 15-104,0-15-24,0 15-8,-15 1 0,15-16-104,0 15-16,-15 0-8,15-15 0,0 16-32,-15-16-8,15 15 0,0-15 0,-15 0-80,15 0 80,-15 0-80,15 1 80,0-1-80,0 0 80,-15 0-80,15 0 80,0-15-80,-16 0 64,16 0-64,0 15 64,0-15-64,0 0 64,0 0-64,-15 15 64,15-15 32,0 0 0,0 0 0,0 0 0,0 0 128,0 0 32,0 0 8,0 0 0,0 0-32,0 0-8,0 0 0,15-15 0,-15 15-64,16 0-8,-1-15-8,-15 15 0,15-15-16,0 15-8,-15-15 0,15 15 0,0 0-24,-15-15 0,15 15 0,0 0 0,-15 0-96,16-15 88,-1 15-88,-15 0 80,15 0-80,-15-16 64,15 16-64,0 0 64,0 0-64,-15-15 64,0 15-64,0 0 64,15 0-64,-15 0 0,0 0 0,0 0 0,0 0-640,0 0-152,0 0-24,0 0-5368,0 0-1079</inkml:trace>
          <inkml:trace contextRef="#ctx0" brushRef="#br0" timeOffset="417">6457 10268 12480,'-15'0'352,"15"0"80,0 0-344,0 0-88,-15 15 0,15-15 0,0 0 560,0 0 96,0 15 16,-15-15 8,15 15 135,0 1 25,-15-1 8,15 0 0,0 0-448,-16 1-88,16-1-24,0 0 0,-15 0-192,15-15-96,0 15 80,0 0-80,-15 0-152,15 0-72,0 0-24,0-15-5151,0 0-1033</inkml:trace>
          <inkml:trace contextRef="#ctx0" brushRef="#br0" timeOffset="916">6532 10147 11464,'0'-15'320,"0"15"80,0 0-320,0 0-80,0 0 0,15 15 0,-15-15 608,0 0 96,0 0 32,0 15 0,0-15 192,0 15 47,0 16 9,0-31 0,0 30-344,0-15-64,0 0-8,0 15-8,0-15-264,0 1-48,0 14-16,0-15 0,0 0-136,-15 0-24,30 0-8,-15 0 0,0-15-64,0 0 96,0 0-96,0 0 96,0 0-32,0 0 0,0 0 0,0 0 0,0 0-64,0 0 0,0-15 0,0 0 64,15 0-128,-15 0-32,0 0-8,0 0 0,0 0-8,16-1 0,-1 1 0,-15 0 0,0 0 112,15-15-96,-15 30 96,15-30-96,-15 14 96,15 1 0,-15 0 0,15 0 0,-15 0 0,15 0 0,0 0-64,-15 0 64,15 0 0,-15-1 0,16 16 0,-16-15 0,15 0 0,-15 15 0,15-15 0,-15 15 0,0 0 0,0 0 96,0 0-32,15 0-64,0 0 120,-15 0-32,0 0-8,0 0 0,0 0 24,0 0 8,0 0 0,15 15 0,-15-15 48,0 0 16,15 15 0,-15-15 0,0 15-32,0 1-8,0-1 0,0 0 0,0 15 8,0-15 0,0 0 0,0 0 0,0 16 24,0-1 8,0-15 0,0 15 0,0-15-32,0 16-8,0-16 0,0 15 0,0-15-8,0 15-8,0-15 0,0 1 0,0-1-24,0 0-8,0-15 0,0 15 0,0 0-8,0-15 0,0 0 0,0 15 0,0-15-8,0 0 0,0 0 0,0 0 0,0 0-72,0 0 96,0 0-96,0 0 96,0 0-96,0 0 0,0 0 0,0 0 64,0 0-64,0 0 0,0 0 0,0 0 0,0 0-464,0-15-112,0 15-16,0-30-6448,-15 15-1295</inkml:trace>
        </inkml:traceGroup>
        <inkml:traceGroup>
          <inkml:annotationXML>
            <emma:emma xmlns:emma="http://www.w3.org/2003/04/emma" version="1.0">
              <emma:interpretation id="{308D5C44-9740-4AE9-993F-8D33F01F83A2}" emma:medium="tactile" emma:mode="ink">
                <msink:context xmlns:msink="http://schemas.microsoft.com/ink/2010/main" type="inkWord" rotatedBoundingBox="7242,8227 7795,7048 8743,7492 8190,8671"/>
              </emma:interpretation>
              <emma:one-of disjunction-type="recognition" id="oneOf1">
                <emma:interpretation id="interp5" emma:lang="en-US" emma:confidence="1">
                  <emma:literal>any</emma:literal>
                </emma:interpretation>
                <emma:interpretation id="interp6" emma:lang="en-US" emma:confidence="0">
                  <emma:literal>asg</emma:literal>
                </emma:interpretation>
                <emma:interpretation id="interp7" emma:lang="en-US" emma:confidence="0">
                  <emma:literal>ang</emma:literal>
                </emma:interpretation>
                <emma:interpretation id="interp8" emma:lang="en-US" emma:confidence="0">
                  <emma:literal>arg</emma:literal>
                </emma:interpretation>
                <emma:interpretation id="interp9" emma:lang="en-US" emma:confidence="0">
                  <emma:literal>Any</emma:literal>
                </emma:interpretation>
              </emma:one-of>
            </emma:emma>
          </inkml:annotationXML>
          <inkml:trace contextRef="#ctx0" brushRef="#br0" timeOffset="-28085">8165 9602 3432,'0'0'96,"0"0"24,0 0-120,0 0 0,0 0 0,0 0 0,15 0 584,-15-15 96,0 0 24,0 15 0,0 0-80,0-16-16,15 1 0,-15 15 0,0-15-104,0 15-24,-15-15-8,15 15 0,0 0-56,0 0 0,0-15-8,0 15 0,-15 0-40,15 0-8,-15 0 0,15 0 0,-16 0-104,2 0-16,14 0-8,-16 15 0,1-15-24,0 15-8,0 0 0,-16 16 0,17-16-24,-2 0-8,2 15 0,-17 0 0,16 16 47,0-16 9,0 0 0,-15 0 0,14 16 24,2-16 8,-2 0 0,1 0 0,15 1-64,0-1 0,0-15-8,0 0 0,0 15-72,0-30-16,0 16 0,15-1 0,-15-15-32,16 0 0,-16 15-64,30-15 96,-16 0 32,2 0 0,-1-15 0,0 15 0,15-15-128,-14-1 0,-2 1 0,2 0 0,14 0-144,-15 0 0,0-15 0,15-1 0,-14 16-88,-2-15-24,2 0 0,-1 0 0,0 15-96,0-16-32,-15 16 0,15-15 0,1 15 128,-16 0 16,0 0 9,0-1-1,0 1 168,0 15 64,0-15 0,0 15-72,0 0 72,0 0 128,-16-15-32,1 30-8,15-15 112,-15 15 23,15 0 9,-15-15 0,15 31-8,-15-16-8,-1 0 0,16 15 0,0 0 0,-14 1 0,14-1 0,0 15 0,-16-15 48,16-14 16,0 14 0,0-15 0,0 0-208,16 15-72,-16-15 0,0-15 72,0 0-72,14 16 0,2-16 0,-1 0 0,-15 0 0,15-16 0,0 1 0,0 0 0,1 0 0,-2 0 0,2-15 0,14-1 0,-15 1-296,0 0-80,0 0-8,0 0-8,1-1 144,-2 16 32,2-15 8,-16 0 0,14 15 208,2-1-80,-16 1 80,0 0 0,0 0 0,15 15 0,-15-15 0,0 0 0,0 15 64,0 0 24,0 0 0,0 0 0,15 15 40,-15 0 16,0 0 0,0 0 0,15 0-8,-15 16 0,-15-1 0,15-15 0,0 15-136,0-15 0,0 16 0,0-16 0,0 0 0,-15 0 96,15 15-8,0-30 0,-15 15 48,15 0 16,0-15 0,0 16 0,0-16-152,-16 15-96,2-15 8,14 0 8,0 0 80,0 0 128,0 0-32,0 0-8,0 0-88,0-15 0,0-1 0,0 16 0,0-15 0,0 0 0,0 0 0,14 0-88,-14 0 88,16 0 0,-1 0 80,0 0-80,0-16 0,0 16-104,1 0 8,-2 0 0,17 0 96,-16 0 104,0 0-16,0-1-8,15 1-80,-14 0-136,-2 0 32,2 15 8,-1-15 96,0 0 0,0 15 0,0-15 0,1 0 0,-16 15 128,14-16-8,2 16-8,-16 0-192,14 0-40,2 0-8,-16-15 0,15 15 224,0 0 32,-15 0 16,15 0 0,0 0-216,-15 0-48,0 0-8,0 0 0,0-15 192,0 15 32,0 0 0,0 0 8,0 0-104,0 0 0,0 0-72,0 0 72,0 0 72,0 0 64,0 15 16,-15-15 0,15 15 8,-15 1 8,0-16 0,0 15 0,-1 0 72,2 15 16,-2-15 0,2 15 0,-2-14-256,1 14-96,0-15 8,0 0 0,0 15 88,-1-15 128,16 1-32,0-1-8,-14 0-88,14 0 0,0 0 0,0 0 0,0 0 0,0-15 0,0 0 0,14 0 0,2 15 0,-16-15 0,15 0 0,0 0 0,0-15 0,-15 15 0,31-15 0,-31 0 0,14 0-192,2 0-48,-2 0-16,2 0 0,-16-1 256,15 1 0,0-15 0,-15 15 0,15 0 0,-15 0 0,15 0 0,-15-1 0,0 1 0,16 0 0,-16 0 0,0 0 0,0 0 0,0 15 0,0 0 0,0 0 0,0 0 0,0 0 0,0 0-96,0 0 96,0 0 0,0 0 0,14 15-64,-28 0 64,14 0 0,0 0 0,0 0 72,0 16-72,0-16 104,0 15-24,0 0-8,0 1 0,0-1 64,0 0 16,-16 15 0,16 1 0,0-16-152,0 0-112,-15 16 16,0-16 8,15 16 88,-15-16 64,0 15-64,15-15 88,-30 16-88,30-16 96,-16 15-96,2-14 96,-17 14-32,31-15-64,-30 16 96,30-16-32,-31 0 24,17 0 0,-2-15 0,1 16 0,0-16-24,-15 0 0,15 0 0,0 0 0,-1 0 16,2-15 0,-17 15 0,16-15 0,-15 0 24,14 0 8,2-15 0,-2 0 0,2 0 24,-17 15 8,16-30 0,0 15 0,15-16-48,-15 16-16,15-15 0,-16 15 0,16 0-80,0 0 0,16-16 0,-16 16 0,0-15 0,15 15 0,0 0 0,0-15 0,0 15-88,1-16 24,14 1 0,-16 15 0,17-15-568,-1-16-104,1 16-32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47.830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4D996B3F-1786-4572-B219-51475DB74515}" emma:medium="tactile" emma:mode="ink">
          <msink:context xmlns:msink="http://schemas.microsoft.com/ink/2010/main" type="inkDrawing" rotatedBoundingBox="15062,14674 15195,13301 15413,13322 15280,14695" semanticType="verticalRange" shapeName="Other">
            <msink:sourceLink direction="with" ref="{B25BB88C-348E-4576-86CE-7E403C62A0AA}"/>
          </msink:context>
        </emma:interpretation>
      </emma:emma>
    </inkml:annotationXML>
    <inkml:trace contextRef="#ctx0" brushRef="#br0">15559 13925 17423,'0'0'384,"0"0"72,0 0 24,15 0 8,-15 0-392,15-15-96,-15 15 0,0 0 0,0 0 672,15 15 120,0-15 16,0 16 8,0-1-80,1 0-8,-1 15-8,0-15 0,0 30-248,-15-14-56,0 14 0,15 0-8,-15 16-56,0-16-16,0 16 0,0-1 0,0 16-80,-15-16-8,15 1-8,-15-1 0,0 1-88,15-1-24,-15-14 0,-1 14 0,16-15-32,-15 1 0,0-1-8,0-15 0,15 1-16,-15-1 0,0 0 0,15-15 0,-15 15-72,0-14 0,15-1 72,-15 15-72,15-30 0,-16 15 0,16 0 0,-15-15 0,15 0-480,0 0-136,0 0-24,0 0-8,-15 0-944,15-15-184,0 0-40,0 0-8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49.809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1C370537-65EE-41FB-B654-84D84E60DF9D}" emma:medium="tactile" emma:mode="ink">
          <msink:context xmlns:msink="http://schemas.microsoft.com/ink/2010/main" type="inkDrawing" rotatedBoundingBox="15901,14043 16329,14000 16332,14038 15905,14081" semanticType="callout" shapeName="Other">
            <msink:sourceLink direction="with" ref="{82711964-80DF-4D69-BCB3-53A606F5B0E8}"/>
          </msink:context>
        </emma:interpretation>
      </emma:emma>
    </inkml:annotationXML>
    <inkml:trace contextRef="#ctx0" brushRef="#br0">16268 14680 13968,'0'0'392,"0"0"96,0 0-392,0 0-96,0 0 0,0 0 0,0 0 960,0 0 175,0 0 33,0 0 8,0 0-256,0 0-56,0 0 0,0 0-8,0 0-272,15 0-48,0-14-16,1 14 0,-2 0-24,17 0-8,-16 0 0,0-16 0,0 16-112,15 0-24,-14 0-8,-2 0 0,2 0-144,-1 0-24,0 0-8,0 0 0,0 0-40,1 0-16,-2 0 0,2 0 0,-2 0-48,-14 0 0,16 0-64,-1 0 96,-15-15-96,15 15 72,-15 0-72,15 0 64,-15 0-64,0 0 0,0 0 0,15 0 0,-15 0 0,0 0 0,0 0 64,0 0-64,16-15 0,-16 15 0,0 0 0,0 0-88,0 0-488,0-15-96,0 15-16,0 0-6872,0 0-1375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50.931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8D980BB9-1FC1-4BB4-A06B-DDE6662066D8}" emma:medium="tactile" emma:mode="ink">
          <msink:context xmlns:msink="http://schemas.microsoft.com/ink/2010/main" type="inkDrawing"/>
        </emma:interpretation>
      </emma:emma>
    </inkml:annotationXML>
    <inkml:trace contextRef="#ctx0" brushRef="#br0">17478 13623 12696,'0'0'280,"0"0"56,0 0 16,0 0 0,-16 0-280,2 15-72,-2 0 0,1-15 0,0 15 848,0 0 152,0 16 31,-15-16 9,14 15-336,-14-15-72,15 31-16,-15-16 0,15 0-208,-15 0-48,14 1-8,-14-1 0,15 0-136,0 0-32,0-15-8,-16 0 0,17 16-96,-2-16-16,16 0-64,-15-15 96,0 15-192,15 0-48,0-15-8,0 0-5904,0 0-1183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51.078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CCD6AC4C-D9A8-4F61-9757-B7DA7784C6BC}" emma:medium="tactile" emma:mode="ink">
          <msink:context xmlns:msink="http://schemas.microsoft.com/ink/2010/main" type="inkDrawing"/>
        </emma:interpretation>
      </emma:emma>
    </inkml:annotationXML>
    <inkml:trace contextRef="#ctx0" brushRef="#br0">17327 13653 14856,'0'0'320,"0"0"72,0 15 16,0-15 16,15 15-337,-15 0-87,15 1 0,0 14 0,1-15 768,-16 15 144,14 1 24,2-17 8,14 16-120,-15 1-24,0-16-8,15 15 0,-14-14-216,14 14-32,-15-16-16,0 2 0,15-1-136,0 0-24,-14 0-8,-2 0 0,2-15-104,-1 16-16,0-16-8,0 14 0,-15-14-104,15 0-32,1 0 0,-16 0 0,0 0-96,0 0 72,0 0-72,0 0 64,0 0-672,0 0-128,0 0-32,0 0-6352,0 0-1263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52.231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4A9BD212-D631-4499-A123-BA297E63858B}" emma:medium="tactile" emma:mode="ink">
          <msink:context xmlns:msink="http://schemas.microsoft.com/ink/2010/main" type="inkDrawing"/>
        </emma:interpretation>
      </emma:emma>
    </inkml:annotationXML>
    <inkml:trace contextRef="#ctx0" brushRef="#br0">17191 15210 4576,'0'0'96,"0"0"32,0 0 0,0 0 0,0 0-128,-15 16 0,15-2 0,0-14 0,0 0 712,0 0 120,0 0 32,0 0 0,-16 16 64,16-16 24,0 0 0,0 0 0,0 0-56,-14-16-16,14 16 0,0-14 0,0 14-89,0-16-23,0 1 0,0 0 0,0 0-200,0 0-48,0-1-8,0 2 0,0-2-168,0-14-40,0 0-8,0 0 0,0 0-64,14-1-8,-14 1-8,0-15 0,16 15-56,-16-1-16,0-14 0,0-1 0,15 1-48,-15 15 0,15-15-8,-15 15 0,15-16-8,-15 16 0,15 0 0,-15 14 0,16-14 40,-2 0 8,-14 14 0,16 2 0,-16-2-64,14 2-64,-14-2 88,16 1-88,-1 0 80,-15 0-80,15 0 64,0-1-64,0 2 0,1-2 64,-2 16-64,2-14 0,-1-2 0,0 16 0,-15 0 0,15-15 0,0 15 64,0 15-64,0-15 64,-15 0-64,16 0 64,-16 16-64,14-16 64,-14 14-64,0-14 192,0 16-8,0-2 0,0 2 0,0-1-120,-14 15-64,14-15 80,-16 15-80,16-14 88,-15 14-88,0 0 96,0-15-96,0 0 72,0 15-72,0-14 0,-1-1 72,2-15-72,-2 15 0,1 0 0,15 0 64,-15-15-64,0 0 0,15 16 72,-15-16-72,15 0 0,0 0 0,-16 14 0,16-14 0,0 0 0,0 0 72,0 0-72,0 0 0,0 0 80,0 0-80,0 0 64,16 0-64,-1 0 0,0 0 0,0 0 0,0 0 0,15 0 0,-14-14 0,14 14 0,-15 14 0,15-14 0,-15 0 0,1 0 64,14 16-64,-30-16 0,0 0 0,30 0 0,-30 14 0,15-14 0,0 16 64,-15-1-64,0 0 0,16 0 96,-16 0-16,-16 1-8,16-2 0,0 16 56,-15-14 0,0-1 8,0 0 0,0 0 24,-15 0 8,14 1 0,1-2 0,-15 2 8,15-1 0,-15 0 0,14-15 0,2 15-48,-17-15-16,16 0 0,-15 15 0,14-15-48,-14 0-64,16 0 88,-2 0-88,1-15 72,0 15-72,-15 0 0,14 0 72,2-15-72,14 15 0,-16 0 0,2-15 0,14 15-96,-16-15-16,16 15 0,-15-16 0,15 16-712,0-14-136,0-2-32,0 16-6304,0-15-1247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57.640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59CB171B-68EF-4EC9-90BF-4712B8E198DC}" emma:medium="tactile" emma:mode="ink">
          <msink:context xmlns:msink="http://schemas.microsoft.com/ink/2010/main" type="writingRegion" rotatedBoundingBox="18444,10973 27570,11129 27543,12670 18417,12513"/>
        </emma:interpretation>
      </emma:emma>
    </inkml:annotationXML>
    <inkml:traceGroup>
      <inkml:annotationXML>
        <emma:emma xmlns:emma="http://www.w3.org/2003/04/emma" version="1.0">
          <emma:interpretation id="{0DF565BB-8AB6-4521-9CBF-3BC8FB55FF9C}" emma:medium="tactile" emma:mode="ink">
            <msink:context xmlns:msink="http://schemas.microsoft.com/ink/2010/main" type="paragraph" rotatedBoundingBox="18444,10973 27570,11129 27543,12670 18417,12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4F0E86-A3AE-4245-AC96-6EF288BDDA11}" emma:medium="tactile" emma:mode="ink">
              <msink:context xmlns:msink="http://schemas.microsoft.com/ink/2010/main" type="line" rotatedBoundingBox="18444,10973 27570,11129 27543,12670 18417,12513"/>
            </emma:interpretation>
          </emma:emma>
        </inkml:annotationXML>
        <inkml:traceGroup>
          <inkml:annotationXML>
            <emma:emma xmlns:emma="http://www.w3.org/2003/04/emma" version="1.0">
              <emma:interpretation id="{0E5D2ACC-504E-4EA2-9819-9C614366A4FD}" emma:medium="tactile" emma:mode="ink">
                <msink:context xmlns:msink="http://schemas.microsoft.com/ink/2010/main" type="inkWord" rotatedBoundingBox="18442,11062 22944,11139 22923,12397 18420,12320"/>
              </emma:interpretation>
              <emma:one-of disjunction-type="recognition" id="oneOf0">
                <emma:interpretation id="interp0" emma:lang="en-US" emma:confidence="1">
                  <emma:literal>(discriminative</emma:literal>
                </emma:interpretation>
                <emma:interpretation id="interp1" emma:lang="en-US" emma:confidence="0">
                  <emma:literal>•discriminative</emma:literal>
                </emma:interpretation>
                <emma:interpretation id="interp2" emma:lang="en-US" emma:confidence="0">
                  <emma:literal>(discriminative'</emma:literal>
                </emma:interpretation>
                <emma:interpretation id="interp3" emma:lang="en-US" emma:confidence="0">
                  <emma:literal>(discrimination</emma:literal>
                </emma:interpretation>
                <emma:interpretation id="interp4" emma:lang="en-US" emma:confidence="0">
                  <emma:literal>(disseminative</emma:literal>
                </emma:interpretation>
              </emma:one-of>
            </emma:emma>
          </inkml:annotationXML>
          <inkml:trace contextRef="#ctx0" brushRef="#br0">19036 11688 11056,'0'0'240,"-15"-15"48,0 15 16,15 0 16,-15 0-256,0 0-64,15 15 0,-15-15 0,-1 31 576,1-16 112,15 15 16,-30 0 8,30 15 24,-30 1-1,30 14 1,-15 1 0,0-1-32,-1 1 0,16 14 0,-15-14 0,15 14-128,0-14-32,-15-1-8,15 1 0,0-1-128,0-14-24,0-1-8,15 0 0,-15 1-96,0-16-24,0 0 0,0 0 0,15-14-96,-15-1-16,0 0-8,0 0 0,16 0-40,-16-15-16,0 0 0,0 0 0,0 0-80,0 0 96,0 0-96,0 0 96,0 0-192,0-15-32,0 15 0,0-15-6888,0 0-1375</inkml:trace>
          <inkml:trace contextRef="#ctx0" brushRef="#br0" timeOffset="2448">19384 12399 5672,'0'0'160,"0"0"32,0-15-192,0 15 0,0-15 0,0 0 0,0 15 520,0-15 64,-15 0 16,15 0 0,0 0 32,0 15 8,-15-16 0,15 16 0,-15-15 40,15 15 16,0-15 0,-15 15 0,15 0-328,-15 0-64,15 15-16,-15-15 0,0 15 128,-1 1 16,1-1 8,0 0-1,0 15-119,15 0-16,-15 16-8,0-16 0,0 0-64,0 15-8,15-14-8,0-1 0,-16 15-16,16-30 0,0 16 0,0-1 0,16-15-32,-16 0-8,15 0 0,-15-15 0,15 0-24,0 0-8,0 0 0,0 0 0,0-15-24,0 0-8,1 0 0,-1-15 0,0-1-32,0 16 0,0-15-64,0 0 96,0 0-96,15-16 72,-14 16-72,-1 0 64,0-16-160,0 16-32,0-15 0,0 15-8,-15-16-80,15 16-8,0-15-8,1-1 0,-1 1-200,-15 15-40,0-16-8,0 1 0,15 0 160,-15 14 32,0 1 8,0 0 0,0 0 184,-15 14 96,15-14-96,0 15 96,0 15 0,-15-15 0,15 15 64,0 15-64,-16-15 256,16 15 0,-15 15 0,0 1 0,15-1-16,-30 15 0,30 16 0,-15-16 0,0 16-80,0-1-24,-1 1 0,16-1 0,0-15 56,-15 16 0,15-16 8,0 16 0,0-16 32,0-15 8,0 16 0,0-16 0,0 0-80,0-15-24,15 0 0,-15 16 0,0-31-40,16 15 0,-1 0-8,-15-15 0,0 0-24,0-15 0,15 15 0,0-15 0,-15 15-64,15-15 96,-15 15-96,15-16 96,-15 1-96,0 0 0,15 0 0,-15 0 0,15 0 0,-15-15 0,0 14-96,16 1 96,-16-15-160,0 15 24,15-15 8,-15 15 0,0-16 24,15 16 8,-15 0 0,0 0 0,15 15 96,-15-15 0,-15 15 0,15 0 0,0 0 0,0 0-72,0 15 72,0-15 0,0 30 0,-15 0 0,15-14 0,0 14-64,0 0 64,-15 0 0,15 1 80,0-1-80,0-15 64,0 15-64,0 0 0,15-14 72,-15-1-72,0 0 0,0 0 0,15-15 0,0 15 0,-15-15 0,0 0 0,0 0 0,15 0 64,0-15-64,0 15 0,-15 0 64,15-15-64,1 0 0,-1 0 0,15-1 0,-15 1 0,0-15 0,15 15-80,-15-15 80,1-1-176,14 16 16,-15-15 0,0 0 0,0 0 40,0 14 16,-15-14 0,15 15 0,-15 0 104,0 0 0,0 0 0,0 15 0,0 0 0,0 0 0,0 0 0,0-15 0,-15 30 208,15-15-16,-15 0 0,0 15 0,15 0 32,-15-15 0,0 30 0,15-15 0,0 0-64,-15 1-16,15-1 0,0 0 0,0 15-56,15-15-16,-15 0 0,0 0 0,15 1-72,-15-1 0,15 15 72,-15-15-72,0 0 96,0 0-8,0 0-8,0-15 0,0 16 16,0-1 0,0 0 0,0 0 0,0-15-24,0 15 0,-15-15 0,15 15 0,0-15-72,-15 0 0,0 15 0,0-15 0,15 0-992,-16 0-184,1 0-40,15-15-7247</inkml:trace>
          <inkml:trace contextRef="#ctx0" brushRef="#br0" timeOffset="2687">19580 12097 15576,'-15'0'344,"15"0"72,0 0 7,-15 0 17,15 0-352,0 0-88,0 0 0,0 0 0,0 0 704,0 0 128,0 0 32,0 0 0,0 15-344,0-15-64,0 0-8,15 0-8,0 16-344,1-16-96,-2 14 0,16-14-8983</inkml:trace>
          <inkml:trace contextRef="#ctx0" brushRef="#br0" timeOffset="3083">20231 12263 13760,'15'15'304,"-15"-15"64,-15 0 16,0 0 0,0 16-312,0-1-72,0 0 0,-16 0 0,16 0 728,0 15 127,-15 0 25,15 1 8,0-1-88,15 0-8,-16 0-8,16 1 0,0-1-344,-15 0-72,15 0-16,15-14 0,-15-1-128,16 0-24,-16 0-8,15 0 0,0 0-192,0-15 0,0 0 0,-15 0 0,15 0-720,0-15-136,0 15-24,1-15-5007,-16 0-1009</inkml:trace>
          <inkml:trace contextRef="#ctx0" brushRef="#br0" timeOffset="3503">20458 12293 12728,'14'0'280,"-14"0"56,0 0 16,0 0 0,0 15-280,0-15-72,0 0 0,0 15 0,0 16 920,0-31 168,0 30 31,0-16 1,0 17-328,0-16-72,0 15-16,0 0 0,-14 0-368,14 1-80,0-1-8,-16-15-8,16 15-120,0-14-24,-14 14-8,14-15 0,0 0-8,0 0 0,0-15 0,-16 15 0,16 1-80,0-16 0,0 0 0,-15 0 0,0 0 208,15 0 24,0 0 8,0 0 0,-15-16-176,15 16-64,15-15 0,-15 0 72,15-15-72,-15 15 0,0 0 0,15-15 0,15-1 0,-14 1 0,-2-1 0,2 1 0,-1 0 0,15 0 0,-15 0 0,1 14 0,-2-14 0,2 16 0,-1-2 0,0 1 0,-15 15-168,15-15 24,0 15 8,-15 0 0,0 0 136,15 15 0,-15 0 0,0 1 72,15-2 176,-15 2 32,-15 14 8,15 0 0,0 0 48,0 0 16,-15 0 0,15 1 0,0-1-216,0-15-40,0 15 0,-15-14-8,15-1-88,0 0 80,0 0-80,0-15 80,0 0-80,0 0 64,0 0-64,0 0 64,0 0-64,0 0 0,0 0 72,0 0-72,0 0-736,0 0-176,0-15-40,-15 15-5656,15-15-1135</inkml:trace>
          <inkml:trace contextRef="#ctx0" brushRef="#br0" timeOffset="3867">20593 12006 18287,'0'0'400,"0"0"80,0 0 24,0 0 8,-15 15-408,15-15-104,0 0 0,0 16 0,0-1 608,-15-15 96,30 15 16,-15 0 8,0-15-400,0 15-72,15-15-24,-15 15-6568,15 0-1311</inkml:trace>
          <inkml:trace contextRef="#ctx0" brushRef="#br0" timeOffset="4604">20851 12278 14336,'0'0'320,"0"0"64,0 0 8,0 0 8,0 0-320,0 0-80,0 0 0,0 16 0,-15-1 855,15 15 153,15-15 32,-30 15 8,15 0-328,-15 1-64,15 14-16,0-15 0,-15 1-424,15 14-88,-16-30-24,16 30 0,0-29-104,0-1 0,-15 15 0,15-15 0,0 0 256,0-15 0,0 0 0,0 0 0,0 0-256,0 0 0,0 0 0,0 0 0,0 0 0,0-30 0,15 15 0,-15 0 0,16-16-208,-16 1-88,30 0-24,-15-15 0,0 14 160,0-14 24,0 15 8,0-16 0,16 16-32,-31 15 0,15-15 0,0 15 0,0 0 80,-15 15 16,15-16 0,-15 16 0,0 0 64,0 0 88,0 16-24,0-1 0,0 0 128,0 15 16,0 0 8,-15-15 0,15 16-64,0-1-16,-15 0 0,15-15 0,0 15 24,0-14 0,0-1 0,-15 0 0,30 0-56,-15 0-8,0 0 0,0-15 0,-15 0-96,15 0 0,0 0 0,0 0 0,-15 0 0,15 0 0,15 0 0,-15-15 0,0 0 0,0 15 0,15-30 0,-15 15 0,15-1 0,0-14 0,-15 15 0,15-15 0,15 0-104,-14-1-48,-16 16-8,15-15 0,0 15 160,0-15 0,0 15 0,0-1 0,-15 1-104,15 0 8,0 15 0,-15 0 0,0 0 96,0 0 0,16 0 0,-16 15 0,0 0 184,15 1 56,-15 14 16,0 0 0,-15 0-80,15 0-16,-16 1 0,16-1 0,0-15-56,-15 15-8,15 1-8,0-16 0,-15 15-88,15-15 0,0 0 0,-15-15 0,15 15 248,0-15 8,0 0 0,0 0 0,0 0-256,0 0 0,0 0 0,15 0 0,-15-15 0,15 15 0,-15-15 0,15 0 0,1 0 0,-1 0 0,0 0 0,-15-16 0,15 16 0,0-15 0,0 0 0,0 15 0,-15-16 0,15 1 0,0 15 0,1 0 0,-16 0 0,15 0 0,0 0 0,-15-1 0,15 16 0,-15 0 0,0 0 0,15 0 0,-15 0 0,0 0 0,0 0 0,15 16 0,-15-1 88,0 0-88,0 15 96,0-15-96,0 15 168,-15 1-16,15-1-8,0 0 0,0 0 144,-15 1 24,15-16 8,0 15 0,0-15-256,-15 0-64,30 0 0,-15 0 0,0-15 0,0 0 0,0 0 0,0 0 0,0 0-352,0 0-72,-15 0-24,15 0 0,0 0-792,0-15-160,0 0-32,-15 0-7711</inkml:trace>
          <inkml:trace contextRef="#ctx0" brushRef="#br0" timeOffset="4835">21334 11976 17479,'0'0'384,"0"0"72,0 0 24,0 0 16,-15 0-400,15 0-96,0 0 0,0 0 0,0 0 608,0 0 96,0 0 16,15 15 8,-15 0-144,15 0-24,-30 0-8,30 1-6840,-15-2-1367</inkml:trace>
          <inkml:trace contextRef="#ctx0" brushRef="#br0" timeOffset="6537">21530 12294 12496,'0'0'272,"0"0"56,0 0 16,0 0 8,0 0-280,0 0-72,0 0 0,0 0 0,31 0 1200,-31 0 223,0 0 49,0 15 0,15-15-960,-15 15-200,-15 15-40,15 0-8,0 0 120,0 1 32,-15-1 0,-1 0 0,2 0-216,-2 1-40,16-1 0,0 0-8,-15 0-152,0-14 0,15-1 0,-15 0 0,15 0 0,0 0 0,-15 0 0,15-15 0,0 0 224,0 0 24,0 0 0,0 0 0,15-15-248,-15 0-104,0 0 8,0 0 0,0-16-64,0 16-16,15-15 0,0 0 0,0 0 16,-15-16 0,16 16 0,-2 0 0,2-1 56,-1 1 8,-15 0 8,15 15 0,15 0 88,-30 0 0,15 15 0,-15-15-64,15 15 64,-15 0 0,0 0 0,16 15 0,-16 0 152,0 0 16,14 15 8,-14 0 0,-14 1 80,14-1 24,0 0 0,0 15 0,0-14-72,0-1-16,0 0 0,0 0 0,0-14-128,14-1-64,-14 0 64,16 0-64,-1 0 0,0-15 0,-15 15 64,30-15-64,-14-15 0,14 0 0,-16 0 0,17-15 0,-16 14-208,0-29-8,16 15 0,-17 0 0,2-16 8,-2 16 0,2 0 0,-1-1 0,0 1 112,-15 0 32,15 0 0,-15 15 0,0-16 64,0 16 0,-15 0 0,15 0 0,0 15 96,-15 0 16,0 0 0,15 0 0,-16 15 120,2-15 24,-2 15 8,2 16 0,-2-16-56,1 15-16,0 0 0,0 0 0,0 1 0,-1 14-8,16-15 0,0 0 0,0 1-16,0-1 0,0-15 0,0 15 0,16-15-168,-16 1 0,15-1 0,-15-15 64,0 0-64,15 0 0,0 0 64,-15 0-64,15-15 0,1-1 72,-2 1-72,2-15 0,-16 15 0,14-15 0,2-1 0,-16 1 0,15 0-64,0 15-72,-15-15-16,15-1 0,-15 16-32,15-15-8,-15 0 0,0 15 0,0 0 40,0-1 8,0 1 0,0 0 0,0 15 144,0 0 0,0 0 0,0 0 0,-15 0 0,0 15 0,15-15 0,0 15 0,0 16 0,0-16 128,-15 15-32,15 0 0,-15 0 64,15 1 16,0 14 0,0-15 0,0 1-16,0-1 0,0 0 0,15 0 0,-15-15-160,0 1 0,15-1 0,-15-15 0,0 0 0,15 0 0,0 0 0,1-15 0,-2-1 0,-14 1 0,16 0 0,-1-15 0,0 0 0,0-1 0,0 1 0,1 0 0,-2 0 0,2-1-96,-2 1 16,2 0 0,-16-15-208,15 14-32,0 1-16,-15 0 0,15-15-16,-15 14 0,0-14 0,15 0 0,-15-1 96,0 16 8,0 0 8,0 0 0,16-1 152,-16 16 88,0 0-96,-16 15 96,16 0 0,0 0 0,0 0 80,0 0-16,0 15 136,-15 15 32,15 1 8,-15-1 0,15 15 72,-15 1 8,15 14 8,-15-15 0,15 1-24,-16-1-8,2 1 0,14-1 0,-16 0-64,16 1-8,0-16-8,0 15 0,0-15-72,0 1-16,0-1 0,16-15 0,-16 0-64,0 0-64,0-15 72,14 15-72,-14-15 80,16 0-80,-16 0 80,15-15-80,-15 0 168,15 0-8,-15 0-8,15-15 0,0 15-280,-15-16-64,16 1 0,-2 15-8,2-15-32,-2 15-8,2-16 0,-16 16 0,15-15-48,0 15-16,-15 0 0,15-15 0,-15 14 112,15 1 32,-15 0 0,0 0 0,0 15 160,0-15-88,0 15 88,0 0-64,0 0 64,0 0 64,0 0-64,0 15 88,0 0 48,0 0 16,0 0 0,0 1 0,0 14 32,0-15 8,0 0 0,0 15 0,-15 0-64,15-14 0,15-1-8,-15 0 0,0 0-48,0 0-8,0 0 0,16-15 0,-16 0-64,0 0 0,14 0 72,-14 0-72,16 0 64,-16-15-64,15 15 64,-15-15-64,15 15 0,-15-15 72,15 0-72,-15 0 0,15-1 64,-15-14-64,16 15 0,-16 0 0,0 0 0,14 0 0,-14-15 0,16 14 0,-16 1 0,0 15 0,0-15-72,0 0 72,0 15 0,0 0 0,0 0 0,0 0-64,0 0 64,0 15 0,0 0 0,0 0 0,0 1 0,0 14 0,0 0 0,0-15 0,0 15 112,0 1-16,0 14 0,0-15 0,0 0 80,0-14 16,14 14 0,-14-15 0,0 0-192,16 0 0,-16-15 0,0 0 0,0 0 72,0 0 8,15 0 0,0-15 0,-15 0 16,15 0 0,0-15 0,-15 14 0,16-14-96,-2 0 96,2 0-96,-16 15 96,14-16-96,2 16 0,-16-15 72,15 0-72,-15 0 0,15 14 0,-15-14 0,15 0 0,-15 15-328,0-15-104,15 14-16,-15 1-7040,0 0-1407</inkml:trace>
          <inkml:trace contextRef="#ctx0" brushRef="#br0" timeOffset="7454">22151 12294 17071,'0'0'376,"0"0"72,0 0 24,0 0 8,0 0-384,0 0-96,0 0 0,0 0 0,0-16 808,15 16 144,-15-15 24,15 15 8,1-15-288,-1 15-56,0 0-16,0-15 0,15 15-304,-15 0-56,15 0-8,-14-15-8,14 15-160,-15 0-88,15 0 96,-15 0-96,16 0 72,-16 0-72,0 0 0,0 0 72,0 0-264,15 0-48,-30-15-16,15 15-6704,0 0-1343</inkml:trace>
          <inkml:trace contextRef="#ctx0" brushRef="#br0" timeOffset="7638">22604 11749 18343,'0'0'400,"0"0"80,0 0 24,0 0 16,0 0-416,0 0-104,0 0 0,0 0 0,0 0 584,0 0 96,15 15 24,-15 0 0,15-15-104,-15 16-24,0-1 0,16 0 0,-16 0-328,0 0-72,14 0-16,2 0-10519</inkml:trace>
          <inkml:trace contextRef="#ctx0" brushRef="#br0" timeOffset="59473">22952 12429 7136,'0'0'200,"0"0"48,0 0-248,0 0 0,0 0 0,0 0 0,0 0 984,0 0 144,0 0 32,0 0 8,0 0 40,0 0 8,0 0 0,0 0-1,16 0-327,-16 15-64,15-15-16,0 0 0,-15 15-264,15-15-64,0 0 0,-15 0-8,30 0-200,-15 0-40,1 0-8,14 0 0,-15-15-72,0 15-24,0 0 0,0-15 0,0 15-40,0-15-16,1 0 0,-1 0 0,0 15 24,-15-15 0,15 0 0,0 15 0,-15-16-96,0 16 0,0-15 0,15 0 0,-15 15 0,0-15 0,0 15 0,0-15 0,0 0 64,0 15-64,-15-15 64,15 15-64,0-15 0,0 15 0,-15 0 0,0-16 0,15 16 0,0-15 0,-15 15 0,0 0 0,-1-15 0,16 15 0,-15 0 0,0 0 0,0 0 0,0 0 0,0 15 0,0-15 0,15 0 0,-15 15 64,0-15-64,-1 16 0,1-16 0,0 15 0,0 0 64,15-15-64,-15 15 0,0 0 80,0-15-80,15 15 80,-15 0 16,-1 0 0,1-15 0,15 16 0,-15-16 0,0 15 0,15 0 0,-15-15 0,15 15 24,-15 0 8,15-15 0,0 15 0,-15 0-32,15-15-8,-15 15 0,15 0 0,0-15 8,0 16 0,0-1 0,-15 0 0,15 0-32,0 0-64,0 0 96,0 0-32,-16 0-64,16 1 96,0-1-96,0 0 96,0 0-96,0-15 96,0 15-96,0-15 96,0 0-8,0 0 0,0 0 0,16 0 0,-16 15-88,15-15 64,-15 0-64,15 15 64,-15-15 64,15 0 0,-15 15 8,15-15 0,0 0-136,0 0 64,0 0-64,0 0 0,1-15 88,14 15-88,-15-15 80,0 15-80,0-15 112,0 15-24,0-15-8,1 15 0,-1-15-80,0 0 64,0 15-64,0-15 64,0 15-64,0 0 0,-15-16 72,15 16-72,0 0 64,1-15-64,-16 15 80,15-15-80,0 15 0,-15 0-96,15-15 8,-15 15-7696,15 0-1543</inkml:trace>
        </inkml:traceGroup>
        <inkml:traceGroup>
          <inkml:annotationXML>
            <emma:emma xmlns:emma="http://www.w3.org/2003/04/emma" version="1.0">
              <emma:interpretation id="{01A4A206-789B-42DC-A7AC-A95353A96B7F}" emma:medium="tactile" emma:mode="ink">
                <msink:context xmlns:msink="http://schemas.microsoft.com/ink/2010/main" type="inkWord" rotatedBoundingBox="23554,11661 25586,11595 25617,12555 23585,12621"/>
              </emma:interpretation>
              <emma:one-of disjunction-type="recognition" id="oneOf1">
                <emma:interpretation id="interp5" emma:lang="en-US" emma:confidence="0">
                  <emma:literal>app to</emma:literal>
                </emma:interpretation>
                <emma:interpretation id="interp6" emma:lang="en-US" emma:confidence="0">
                  <emma:literal>a pro</emma:literal>
                </emma:interpretation>
                <emma:interpretation id="interp7" emma:lang="en-US" emma:confidence="0">
                  <emma:literal>A pro</emma:literal>
                </emma:interpretation>
                <emma:interpretation id="interp8" emma:lang="en-US" emma:confidence="0">
                  <emma:literal>appro</emma:literal>
                </emma:interpretation>
                <emma:interpretation id="interp9" emma:lang="en-US" emma:confidence="0">
                  <emma:literal>oppro</emma:literal>
                </emma:interpretation>
              </emma:one-of>
            </emma:emma>
          </inkml:annotationXML>
          <inkml:trace contextRef="#ctx0" brushRef="#br0" timeOffset="60942">24162 12309 9728,'0'0'216,"0"0"40,0 0 16,0 0 0,-15-15-272,15 15 0,0-16 0,0 16 0,0 0 936,-15 0 136,15 0 24,-15 0 8,0 16-280,15-16-57,-16 15-15,1 0 0,0 0-336,0 0-64,0 0-8,0 0-8,0 15-40,0 1-8,-1-1 0,1 15 0,0-14 64,15-1 0,0 0 8,0 0 0,0-15-136,0 16-32,0-1-8,0-15 0,0 0-56,15 0 0,-15 0-8,15 0 0,-15-15-32,16 0-8,-1-15 0,0 15 0,0-15 16,0 0 0,0 0 0,0 0 0,0-15-96,1-1 0,-1 16 72,0-15-72,-15 15 72,15 0-72,0-15 96,-15 14-96,15 1 0,-15-15-128,0 15 16,15 0 0,-15 0 32,0 0 8,15-16 0,-15 16 0,0 15 72,-15-15 0,30 0-72,-15 0 72,-15 0 0,15 15-72,0-15 72,0 15 0,-15-15 0,15 15 0,0 0 0,0 0 0,-15 0 0,15 0 0,0 0 0,0 0 0,0 0 0,-15 0 96,15 15-24,0 0-8,0 0 104,0 0 24,-15 15 0,15-15 0,0 16 48,0-1 16,0 0 0,0 0 0,0-15-24,0 16 0,0-16 0,0 15 0,0-15-32,0 0-8,0 0 0,15 1 0,-15-16-40,0 0-16,0 0 0,0 0 0,0 0-56,0 0-16,0 0 0,0 0 0,0 0-64,0 0 64,0 0-64,0 0 64,15 0-1184,-15 0-232,15-16-56</inkml:trace>
          <inkml:trace contextRef="#ctx0" brushRef="#br0" timeOffset="61690">24555 12263 11456,'0'0'256,"0"0"48,0 0 16,0 0 0,0 0-256,-15 0-64,15 15 0,-15 1 0,0-2 896,15 2 176,-15-2 32,15 2 7,-16 14 33,1 16 8,0-2 0,15 17 0,-15 0-384,0-1-80,15 0-16,-15 1 0,0-16-280,15 1-56,0-1-16,-15 0 0,15-14-112,-15-1-24,15 0-8,0 1 0,0-1-176,0 0 0,0-15 0,0 0 0,-16 1 0,16-2-96,0-14 32,0 0 0,0 16-1168,0-16-232,0-16-40,0 2-16,0-2-376,16 1-80,-16 0-7,0-15-9,0 0 472,15-1 96,-15 1 16,0-31 8,15 16 752,-15 0 144,-15-15 32,15 14 8,0-14 1360,0 14 264,-15 1 56,15 0 16,0 14-32,0 1-8,0-1 0,0 1 0,0 16-224,0-17-40,0 16-17,15 0 1,0 0-336,-15-1-64,15 2-8,0-2-8,15 2-48,-15-2-16,16 1 0,-1 15 0,-15-15-88,15 15-24,0 0 0,-14 0 0,14 0-56,-15 0-8,0 15-8,0-15 0,0 15 8,-15 1 8,0-16 0,15 14 0,-15 2 56,0 14 0,0-15 8,0 0 0,-15 15-40,0 0-16,0 0 0,0 16 0,0-16-80,0-14-8,-16 14-8,16 0 0,-15 0-72,15-14-8,-15-2-8,15 2 0,-1-2-88,1 2 64,0-16-64,-15 15 64,30-15-64,-15 15 0,0-15-96,15 15 96,-15-15-1344,15 0-216,0 0-40</inkml:trace>
          <inkml:trace contextRef="#ctx0" brushRef="#br0" timeOffset="62422">24933 12323 13968,'0'0'304,"0"0"64,0 0 16,0 0 8,0 0-312,0 0-80,0 15 0,-15 1 0,15-2 912,0 2 167,-15 14 33,15 0 8,0 16-288,-15-2-48,15 17-16,-15 0 0,15-16-160,-16 16-40,16-16-8,-15 0 0,15 1-216,0-1-48,-15-15-8,15 1 0,0-1-288,0 0 0,0-15 0,0 0 0,0 0 0,0 0 0,0-15-96,0 0 32,0 0-792,0 0-152,0 0-32,15-15-8,-15 0-424,15 0-96,-15 0-8,16-15-7,-16 14 695,15-14 144,-15 0 24,0-16 8,0 16 168,0-15 40,0 15 8,0-15 0,0-1 680,0 1 136,15 0 24,-15 14 8,0-14 352,0 15 80,15 0 16,-15 14 0,15-14-128,0 15-33,-15 0 1,15-15 0,0 14-160,16 2-40,-31 14-8,30-16 0,-15 1-48,0 15-16,0-15 0,15 15 0,-14 0 64,-1 0 16,0 15 0,0-15 0,0 15-128,-15-15-32,15 16 0,-15-2 0,0 2 0,15-16 0,-15 30 0,-15-15 0,15 15-24,-15-15-8,15 15 0,-15 0 0,0 1-112,0-16-24,0 15-8,-1 16 0,1-16-112,0-15 0,-15 15 64,15-15-64,0 1 64,0-2-64,-16 2 88,16-1-88,-15 0 0,15-15 0,0 0 0,0 15 0,0-15-376,15 0-48,-16 0-16,16-15-6480,0 15-1303</inkml:trace>
          <inkml:trace contextRef="#ctx0" brushRef="#br0" timeOffset="64577">25448 12445 10568,'0'0'224,"0"0"56,0 0 8,0 0 16,0 0-240,0-15-64,14 15 0,-14 0 0,0 0 568,0-15 104,0 15 16,0 0 8,0 0 40,0 0 0,0 0 7,0 0 1,0 15-304,16 0-64,-16 0-16,0 0 0,14 1-136,-14 14-32,0 0-8,0 0 0,0 1-32,-14-1-8,14 0 0,0 0 0,0 0-144,0-14 0,-16 14 0,16-15 0,0 0 0,0 0 0,0-15 0,-14 15 0,14-15 0,0 0 96,0 0-32,0 0-64,0 0 128,-16 15-32,16-15-8,0-15 0,0 15-16,0-15 0,0 0 0,0 0 0,0 0-72,0 0 0,0 0 0,16-16 0,-16 1 0,14 0 0,2 0 0,-2-1 0,-14 1 0,16 15 0,-1-15 0,15 0 0,-15 14 0,1-14 0,-2 15 0,2 0 0,14-15-64,-15 30 64,0-15 0,1 0 0,-2-1 0,2 16 0,-2-15 0,-14 15 0,16 0 0,-16 0 0,0 0 80,0 0-80,0 0 224,15 15-16,-30 1 0,15-1 0,0 0 40,0 15 8,-16 0 0,16 0 0,-14 1-40,14-1-8,-16 0 0,16 16 0,0-16-40,0 0-8,0 0 0,16 0 0,-16-14-64,0-1-24,14 0 0,2 0 0,-16-15-72,15 15 96,0-15-96,0 0 96,0 0-96,1-15 80,-2 15-80,2-15 80,-2 0-16,2 0 0,-1-1 0,0-14 0,-15 15-64,15-15 64,-15 15-64,15-15 64,-15-1 72,16 16 16,-16 0 0,0-15 0,-16 15-152,16 0-88,-15-1 16,15 1 0,-15 0 72,15 0 0,-15 0 0,0 15 0,-1-15 72,-14 15 8,16-15 0,-2 15 0,1 0 16,0 15 8,0-15 0,0 15 0,-1-15-104,2 0 72,14 15-72,-16-15 64,2 15-64,14-15 0,0 0 0,0 15 64,0 0-648,0-15-136,14 16-24,2-1-9215</inkml:trace>
        </inkml:traceGroup>
        <inkml:traceGroup>
          <inkml:annotationXML>
            <emma:emma xmlns:emma="http://www.w3.org/2003/04/emma" version="1.0">
              <emma:interpretation id="{EDA81816-58D0-4657-B251-19413265304B}" emma:medium="tactile" emma:mode="ink">
                <msink:context xmlns:msink="http://schemas.microsoft.com/ink/2010/main" type="inkWord" rotatedBoundingBox="27305,11125 27570,11129 27549,12354 27284,12350"/>
              </emma:interpretation>
              <emma:one-of disjunction-type="recognition" id="oneOf2">
                <emma:interpretation id="interp10" emma:lang="en-US" emma:confidence="1">
                  <emma:literal>]</emma:literal>
                </emma:interpretation>
                <emma:interpretation id="interp11" emma:lang="en-US" emma:confidence="0">
                  <emma:literal>)</emma:literal>
                </emma:interpretation>
                <emma:interpretation id="interp12" emma:lang="en-US" emma:confidence="0">
                  <emma:literal>}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3750">27670 11779 14336,'14'-15'320,"-14"15"64,16 0 8,-2-15 8,-14 15-320,16 0-80,-1-15 0,0 15 0,0 0 839,16 15 153,-17-15 32,2 15 8,-1 0-8,0 16 0,-15-1 0,15 0 0,0 30-328,1-14-72,-16 30-16,14-16 0,-14 0-112,0 1-24,0-16-8,-14 31 0,14-16-208,-16 0-32,1 16-16,15-15 0,-15-16 88,0 15 24,0-14 0,-1-16 0,16 16-184,-14-32-32,-2 17-8,1-16 0,0 0-96,0 0 72,0 1-72,-1-16 64,2 14-160,-2-14-40,16 0-8,-14-14-8056,-2-2-1615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8:03.033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26353 12383 11520,'0'0'256,"0"0"48,0 0 16,0 0 0,0 0-256,-15-15-64,0 15 0,15 0 0,0 0 1296,-15-15 248,-1 15 55,16 0 1,-14 15-928,-2-15-184,1 15-40,0-15 0,0 30 16,0-14 8,-1 14 0,2 0 0,-2 15-72,2-14-16,14 15 0,-16-1 0,16-15-192,-15 0-32,15 1-16,0-1 0,0-15-80,0 15-64,0-30 96,15 15-96,-15 0 0,16-15 0,-16 0 0,14 0 0,2 0 0,-2-15 0,2 15 0,-1-30 0,0 15 0,0-15 0,0-1 0,15 1 0,-14 0 0,14-15 0,-15 14 0,0 1 0,0-1 0,0 1-96,1 0 0,-2 15 0,-14-15 16,16 14 8,-16 1 0,0 0 0,0 15 72,0 0 0,0 0 0,0 0 0,0 0 0,0 0 0,0 0 0,0 0 64,0 0-64,0 0 0,-16 15 64,16 0-64,-14 1 128,14-1-16,0 15 0,-16 0 0,16 0 0,0-14 0,0 14 0,16 1 0,-16-1-48,0-15-64,14 15 88,-14-15-88,16 0 72,-16 0-72,15 1 0,0-16 72,0 0 0,0 15 0,15-15 0,-14-15 0,-2 15-72,17 0-88,-16-16 24,0 16 0,0-15-104,15 0-24,-30 0 0,30 0 0,-30 0 32,16 0 8,-1-15 0,0 14 0,-15 1 72,15 0 16,-15 0 0,15-16 0,-15 16-16,16 0 0,-16 0 0,0 0 0,0 0 80,0 15 0,0-15 0,0 15 0,0 0 0,0 0 72,0 0-8,0 0-64,0 0 128,0 0-32,-16 0-8,16 0 0,-15 15 80,15 0 24,-15 0 0,0 0 0,15 0-32,-15 15-8,15 1 0,-16-1 0,16 1 8,0-1 8,0 0 0,0 0 0,0 1 16,0-16 0,0 0 0,0 0 0,0 0-80,16 0-8,-16-15-8,0 0 0,15 15-88,-15-15 64,15 0-64,0-15 64,0 15 32,1-15 8,-2 0 0,2 0 0,14 0-896,-15 0-176,16-16-40,-17 1-5904,16 15-1183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8:03.965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27245 11899 13040,'0'0'288,"0"0"56,0 0 8,0 0 24,0 0-304,0 0-72,0 0 0,0 0 0,0 15 888,-15 0 160,15 15 31,-15 1 9,15 14-96,-15 0-8,-1 16-8,16-16 0,-14 1-328,-2-1-64,1 0-8,15 1-8,-15-1-248,0 0-40,15 1-16,0-16 0,0 15-152,0-14-32,-15-1-8,15-15 0,15 15-72,-15-30 0,0 15 0,0-15 64,0 0-64,0 0 0,0 0 0,0 0 0,0 0 0,0 0 0,0 0-72,15-15 72,-15 15-72,0-15 72,0 0 0,0 0-72,0 0-128,0 0-24,0 15-8,0-16 0,0 1 144,0 0 88,0 0-96,15 0 96,-15 0-72,0 0 72,0 0 0,15-1-72,-15 1 72,16 0 0,-16 0 0,14 0 0,-14 0 0,16 0-96,-1 0 96,0 0-96,-15-1 96,15 1 0,0 0 0,1 0-64,-16 0 64,14 0 0,2 0 0,-2 15 0,-14-15 0,0-1 0,16 16 0,-1-15 64,-15 15 0,15-15 0,-15 15 0,15 0 0,-15 0 0,0 0 0,0 0 0,0-15 0,0 15 0,0 0 0,0 0 0,0 0 0,0 0 16,0 0 8,15 15 0,-15-15 0,0 0-24,0 0 0,16 15 0,-16-15 0,14 15 8,-14-15 0,0 16 0,0-1 0,0 0 16,0 0 0,0 0 0,0 15 0,16-15 80,-16 1 24,-16 14 0,16-15 0,0 15-24,0-15 0,0 15 0,0 1 0,0-1-64,-14 0-8,14 0-8,0-14 0,0 29 48,0-30 16,0 15 0,0 0 0,0-14-16,0 14 0,0-15 0,0 0 0,0 0-48,0 0-16,0-15 0,0 15 0,14 1-72,-14-16 80,0 0-80,0 0 80,0 0-80,0 0 0,0 0 72,0 0-72,0 0 0,0 0 64,0 0-64,0 15 0,0-15 0,0 0 0,0 0 0,0 0 64,0 0-64,0 0 0,0 0 0,0 0 0,0 0 0,0 0 0,0 0 0,0 0 0,0 0 0,0 0 0,0 0 0,0 0-64,0 0-456,0 0-88,0 0-24,0 0-7072,0 0-1415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11.90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964B850-78AC-4768-A81E-795AD88FDF7A}" emma:medium="tactile" emma:mode="ink">
          <msink:context xmlns:msink="http://schemas.microsoft.com/ink/2010/main" type="writingRegion" rotatedBoundingBox="5004,6455 5790,6455 5790,8406 5004,8406"/>
        </emma:interpretation>
      </emma:emma>
    </inkml:annotationXML>
    <inkml:traceGroup>
      <inkml:annotationXML>
        <emma:emma xmlns:emma="http://www.w3.org/2003/04/emma" version="1.0">
          <emma:interpretation id="{E665CD61-1F83-4E9C-BA1C-0C670D4511B1}" emma:medium="tactile" emma:mode="ink">
            <msink:context xmlns:msink="http://schemas.microsoft.com/ink/2010/main" type="paragraph" rotatedBoundingBox="5004,6455 5790,6455 5790,8406 5004,8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185F8A-3E50-4D8A-8A95-8A1B7B9521D5}" emma:medium="tactile" emma:mode="ink">
              <msink:context xmlns:msink="http://schemas.microsoft.com/ink/2010/main" type="line" rotatedBoundingBox="5004,6455 5790,6455 5790,8406 5004,8406"/>
            </emma:interpretation>
          </emma:emma>
        </inkml:annotationXML>
        <inkml:traceGroup>
          <inkml:annotationXML>
            <emma:emma xmlns:emma="http://www.w3.org/2003/04/emma" version="1.0">
              <emma:interpretation id="{1A2EAFC6-0C1B-4144-A067-E60961BCF9BA}" emma:medium="tactile" emma:mode="ink">
                <msink:context xmlns:msink="http://schemas.microsoft.com/ink/2010/main" type="inkWord" rotatedBoundingBox="5004,6455 5790,6455 5790,8406 5004,8406">
                  <msink:destinationLink direction="with" ref="{731D5AD8-D4E7-4F19-B346-C718BE1DADEA}"/>
                </msink:context>
              </emma:interpretation>
              <emma:one-of disjunction-type="recognition" id="oneOf0">
                <emma:interpretation id="interp0" emma:lang="en-US" emma:confidence="0">
                  <emma:literal>p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☹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5413 8998 8032,'0'0'176,"-15"16"40,15-16 8,0 0 0,0 0-224,0 0 0,0 0 0,-15 0 0,15 0 464,0 0 48,0 0 16,-15-16 0,15 1-16,0 0 0,0 0 0,0-16 0,0 1-160,0-15-32,0 15 0,15-15-8,-15-1-168,0-14-32,15 14-8,-15 1 0,15-16-16,0 1-8,1 0 0,-1 14 0,0-14 144,-15 0 32,30-1 8,-15 0 0,0 16-112,0 0-24,1-1-9,-1 1 1,0 14 24,0 1 8,1 0 0,-1 0 0,15 0 0,-15 14 0,0 2 0,-15-17 0,15 16 8,0 0 0,0 0 0,-15 15 0,0 0 0,16 0 8,-1 0 0,-15 0 0,0 0-8,0 0-8,15 0 0,-15 15 0,15 0 8,-15 0 8,0-15 0,0 31 0,0-31-48,0 30-16,0-15 0,-15 15 0,15-15 0,-15 15 0,-16-14 0,16 14 0,0-15-24,0 0-8,0 15 0,0 0 0,0-14-72,-15-2 64,14 2-64,1-1 64,0 0-64,0 0 96,-1-15-96,1 15 96,0-15 0,15 16 0,-15-16 0,15 0 0,0 0-32,0 0-64,15-16 96,-15 16-32,15-15-64,0 0 0,16 0 0,-16 15 0,16-15 0,-16-1 0,15 2 0,0-2 0,-15 16 0,0-14 0,16 14 0,-16-16 0,15 16 0,-15 0 0,-15 0 0,15 0 0,0 0 0,-15 0 0,0 0 0,0 30 0,0-30 64,0 30 40,-15-14 16,0-1 0,15 15 72,-15 1 8,-15-17 8,15 17 0,-16-1-8,16-15 0,0 15 0,-15-14 0,0 14-72,15-15-8,-1 0-8,-14 0 0,15 0-32,-1 1-8,1-16 0,0 14 0,0-14-72,0 16 0,0-16 0,0 0 64,15 0-360,0 0-80,0 0-8,0 0-6136,-15 0-1223</inkml:trace>
          <inkml:trace contextRef="#ctx0" brushRef="#br0" timeOffset="-1485">5655 7063 12152,'0'0'264,"0"0"56,0 0 16,0 0 8,15 0-280,-15 0-64,16 0 0,-16 0 0,0 0 552,15 15 96,0 1 24,0-2 0,0 2 23,0-2 9,15 17 0,-15-16 0,1 0-72,14 16-16,-15-17 0,0 17 0,15-1-240,-15-15-56,16 15 0,-16-14-8,0-2-48,0 2-8,15 14 0,-30-15 0,30 0-56,-30 1-8,16-2-8,-1 2 0,-15-2-48,15 2-8,0-16 0,-15 15 0,15 0-48,-15-15-16,0 0 0,15 15 0,-15 0-64,0-15 64,0 0-64,0 0 64,0 0-64,0 0 96,0 0-96,0 0 96,0 0-96,0 0 0,0 0 0,0 0 0,0 0-984,0 0-160,0 0-32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10.1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31D5AD8-D4E7-4F19-B346-C718BE1DADEA}" emma:medium="tactile" emma:mode="ink">
          <msink:context xmlns:msink="http://schemas.microsoft.com/ink/2010/main" type="inkDrawing" rotatedBoundingBox="4828,7128 5516,6395 5555,6432 4867,7164" semanticType="callout" shapeName="Other">
            <msink:sourceLink direction="with" ref="{1A2EAFC6-0C1B-4144-A067-E60961BCF9BA}"/>
          </msink:context>
        </emma:interpretation>
      </emma:emma>
    </inkml:annotationXML>
    <inkml:trace contextRef="#ctx0" brushRef="#br0">5912 7048 8320,'0'-15'184,"0"15"40,0 0 0,0 0 8,0 0-232,0 0 0,0 0 0,-16 15 0,2-15 656,14 0 80,-31 15 24,16 0 0,-15 1 24,14 14 8,-14-16 0,0 17 0,0-1-128,0 1-25,0-1-7,-1 15 0,1-15-176,-1 15-32,1-14-8,0-1 0,0 15-128,0-15-24,14 1-8,-14-1 0,0 1-136,15-1-32,0-16-8,-15 2 0,0-1-80,14 15 0,1-30 0,15 15 0,-15 1-776,0-16-176,15 0-32,0 0-6415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2:54.4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EF036DC-9707-43B9-8DCE-B72328E00FA9}" emma:medium="tactile" emma:mode="ink">
          <msink:context xmlns:msink="http://schemas.microsoft.com/ink/2010/main" type="writingRegion" rotatedBoundingBox="7184,12987 8800,6829 10585,7297 8969,13455"/>
        </emma:interpretation>
      </emma:emma>
    </inkml:annotationXML>
    <inkml:traceGroup>
      <inkml:annotationXML>
        <emma:emma xmlns:emma="http://www.w3.org/2003/04/emma" version="1.0">
          <emma:interpretation id="{AAA0CBD0-F91E-4802-8067-EAD89E1F9D7D}" emma:medium="tactile" emma:mode="ink">
            <msink:context xmlns:msink="http://schemas.microsoft.com/ink/2010/main" type="paragraph" rotatedBoundingBox="7184,12987 8800,6829 10585,7297 8969,134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B6B4DD-78B7-4D70-8582-E31AA26C9907}" emma:medium="tactile" emma:mode="ink">
              <msink:context xmlns:msink="http://schemas.microsoft.com/ink/2010/main" type="line" rotatedBoundingBox="7184,12987 8800,6829 9639,7049 8023,13207"/>
            </emma:interpretation>
          </emma:emma>
        </inkml:annotationXML>
        <inkml:traceGroup>
          <inkml:annotationXML>
            <emma:emma xmlns:emma="http://www.w3.org/2003/04/emma" version="1.0">
              <emma:interpretation id="{D5A61C4D-63DA-4D4A-B4F6-232DB0479F87}" emma:medium="tactile" emma:mode="ink">
                <msink:context xmlns:msink="http://schemas.microsoft.com/ink/2010/main" type="inkWord" rotatedBoundingBox="7392,13042 7684,11927 8264,12079 7972,13194"/>
              </emma:interpretation>
              <emma:one-of disjunction-type="recognition" id="oneOf0">
                <emma:interpretation id="interp0" emma:lang="en-US" emma:confidence="0">
                  <emma:literal>p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P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8316 14802 11136,'0'0'320,"0"0"64,0 0-312,0 0-72,0 0 0,0 15 0,0 1 496,0-1 80,0 0 24,0 0 0,0 15 248,0-15 48,0 0 15,0 16 1,0-16-288,15 15-56,-15-15-16,0 0 0,15 0-312,-15-15-64,0 0-16,16 0 0,-16 0-64,15 15-24,-15-30 0,15 15 0,0-15 48,-15 0 8,15 0 0,-15-15 0,0 15-48,15-1-8,-15-14 0,0 15 0,0 0-8,0 0-64,0 0 96,0 0-32,-15 15 48,15-15 8,0 15 0,-15 0 0,15 0 104,-15 0 16,15 0 8,-15 0 0,15 15-64,-15-15-16,-1 0 0,16 15 0,-15 0-168,15 0 0,-15 0 0,15-15 0,0 15-136,-15 0 8,15-15 8,0 15-9439</inkml:trace>
          <inkml:trace contextRef="#ctx0" brushRef="#br0" timeOffset="-278">7878 15089 10624,'0'30'232,"0"-30"56,0 15 0,-16 0 8,16-15-232,0 15-64,0-15 0,-14 15 0,14-15 456,0 15 88,0-15 8,0 0 8,0 0 664,0 0 135,-16 0 25,16 0 8,0 15-1104,0-15-224,0-15-64,0 0 0,0-15 160,0 0 0,0 0 8,0-1 0,0 1-64,0-15-8,16 14-8,-16-14 0,0 0-88,14-1 0,2 1 72,-16 0-72,14-1 0,2 1 0,-1 0 0,0-1 0,0-14 0,0 14 0,1 1 0,-2 15 0,2-16 0,14 16 0,-15 0 0,0 0 0,0 0 0,0 14 0,1 1 0,-2 0 64,2 0-64,-1 15 0,0-15 64,0 15-64,-15 0 64,15 0-64,-15 0 64,16 0-64,-16 0 104,0 0-8,14 15-8,-14-15 0,0 15 24,16 0 8,-16 0 0,0 1 0,0 14-32,-16-15-8,16 15 0,0-15 0,-14 15-16,14-14 0,0 14 0,-16-15 0,16 0-64,-15 15 96,0-15-96,15 1 96,-15-16-32,0 30 0,-1-15 0,16 0 0,-14 0-64,-2 0 64,1-15-64,0 0 64,15 15-64,-15-15 96,15 0-96,0 16 96,0-16-96,0 0 96,0 0-96,0 0 96,0 0-96,0-16 0,15 16 0,0 0 0,0-15-80,1 15 80,-2 0 0,-14 0-72,31 0 72,-16 0 0,0 0 0,-15 0 0,15 0 0,1 0 0,-16 0 0,0 0 0,14 0 0,2 0 0,-16 0 0,0 15 0,0 1 96,0-1-24,0 0 0,-16 0 0,2 0 16,14 0 0,-16 15 0,1-15 0,0 16-8,0-16 0,-16 0 0,17 0 0,-17 0 16,16 0 0,0 0 0,-16 1 0,17-16 0,-16 15 0,14-15 0,1 15 0,0-15-96,15 0 96,-15 15-96,0-15 96,15 0-96,0 0 0,-16 0 0,16 0 64,0 0-64,0 15 0,-14-15-96,14 0 96,0 0-992,0 0-128,14 0-32</inkml:trace>
        </inkml:traceGroup>
        <inkml:traceGroup>
          <inkml:annotationXML>
            <emma:emma xmlns:emma="http://www.w3.org/2003/04/emma" version="1.0">
              <emma:interpretation id="{81B22430-E424-4DA9-9DC4-4C65A4092533}" emma:medium="tactile" emma:mode="ink">
                <msink:context xmlns:msink="http://schemas.microsoft.com/ink/2010/main" type="inkWord" rotatedBoundingBox="8176,9206 8800,6829 9639,7049 9015,9427"/>
              </emma:interpretation>
              <emma:one-of disjunction-type="recognition" id="oneOf1">
                <emma:interpretation id="interp5" emma:lang="en-US" emma:confidence="0">
                  <emma:literal>¥5.</emma:literal>
                </emma:interpretation>
                <emma:interpretation id="interp6" emma:lang="en-US" emma:confidence="0">
                  <emma:literal>ET</emma:literal>
                </emma:interpretation>
                <emma:interpretation id="interp7" emma:lang="en-US" emma:confidence="0">
                  <emma:literal>#a r.</emma:literal>
                </emma:interpretation>
                <emma:interpretation id="interp8" emma:lang="en-US" emma:confidence="0">
                  <emma:literal>#a c.</emma:literal>
                </emma:interpretation>
                <emma:interpretation id="interp9" emma:lang="en-US" emma:confidence="0">
                  <emma:literal>#a 5s.</emma:literal>
                </emma:interpretation>
              </emma:one-of>
            </emma:emma>
          </inkml:annotationXML>
          <inkml:trace contextRef="#ctx0" brushRef="#br0" timeOffset="-37381">9058 10584 3312,'0'0'96,"0"0"16,0 0-112,0-16 0,0 2 0,14-2 0,-14 16 384,0-14 48,0-2 16,16 1 0,-16 0 24,0 0 8,0 0 0,0-1 0,0 16 40,0-14 16,0-2 0,0 2 0,0 14 8,-16 0 0,16-16 0,0 16 0,-14 0-104,14 0-24,-16 0 0,16 16 0,-15-16-32,15 14 0,-15 16-8,15 1 0,0-1 0,-15 15 0,15 1 0,0-1 0,0 16 87,-15-1 17,15 0 8,-16 16 0,16-16-176,0-14-40,-14 14-8,14 1 0,0-16-72,-16 1-8,16-1-8,0-14 0,0-1-80,0 0-8,0 0-8,-15 0 0,15-14-80,0-2 80,0 2-80,0-16 80,0 0-792,0 0-160,0 0-32,-15 0-3999,0 0-801</inkml:trace>
          <inkml:trace contextRef="#ctx0" brushRef="#br0" timeOffset="-36949">9510 10568 12496,'0'0'272,"0"0"56,0 0 16,0 0 8,0 0-280,0 16-72,-15-16 0,0 14 0,0 2 576,0-2 96,0 2 16,-1-1 7,1 0-23,0 15-8,0 0 0,0-14 0,0 14-272,0 0-48,-16 0-16,31 0 0,-15-14-88,0 14-16,15-15-8,0 0 0,-15 15 8,15-14 8,0-2 0,0-14 0,15 16-80,-15-1-24,0-15 0,15 15 0,0-15-48,-15 15-16,16-15 0,-1 15 0,-15 1-64,15-16 0,0 0 0,0-16 0,0 32 0,0-16-72,-15 0 72,15 0 0,1-16-208,-1 16 16,-15 0 0,15-15 0,0 15-1112,-15-15-216,15 0-48,-15 15-5759</inkml:trace>
          <inkml:trace contextRef="#ctx0" brushRef="#br0" timeOffset="-37086">8694 10825 11200,'-15'0'248,"15"0"48,0 0 16,0 0 0,0 0-248,0 0-64,0 0 0,0 0 0,0 0 296,0 0 56,0 0 0,0 0 8,0 0 344,0 0 64,15-15 8,0 15 7,0 0-239,1 0-56,-1 0-8,0-15 0,15 15-160,-15-15-40,15 15-8,1-15 0,-1 15-160,-15 0-32,15-16-8,-15 16 0,16 0-72,-1 0 64,0 0-64,-15-15 64,15 15-64,1 0 0,-16 0 0,15 0-88,-15-15-1136,0 15-232,15 0-47</inkml:trace>
          <inkml:trace contextRef="#ctx0" brushRef="#br0" timeOffset="-36518">9330 10840 10944,'0'0'240,"0"0"48,0 0 16,0 0 0,-15 0-240,15 0-64,0 0 0,-16 0 0,16 0 968,0 0 184,0 0 40,0 0 7,0 0-215,0 0-48,0 0-8,0 0 0,0 0-384,0 0-72,0 0-24,0 0 0,16 0-32,-1 0-16,-15 0 0,15 0 0,0-15-176,0 15-32,0 0 0,0 0-8,0 0-72,-15-15-16,16 15 0,-1 0 0,0 0-96,0 0 0,0 0 0,0 0 0,-15-15 0,15 15 128,-15 0-32,0 0 0,15 0 56,-15 0 8,0 0 0,0 0 0,0 0-384,0 0-64,0 0-24,0 0 0,0 0-936,0 0-184,0 0-40,0 0 0</inkml:trace>
          <inkml:trace contextRef="#ctx0" brushRef="#br0" timeOffset="-41786">9178 9600 7192,'0'-14'200,"0"14"56,0-16-256,0 16 0,0 0 0,14-15 0,-14 15 736,0 0 104,0 0 24,0 0 0,16 0-72,-16 0-16,0 0 0,0 0 0,0 15-232,0 1-56,0-2-8,0 2 0,0 14-105,0 0-23,0 0-8,-16 0 0,16 1-96,0-1-24,-14 1 0,14-1 0,0 0-80,0 0-16,0-15-8,0 16 0,-16-17-40,16 17-8,0-16 0,-15-15 0,15 15-72,0 0 80,0-15-80,-15 16 80,15-16-16,0 0 0,0 0 0,0 0 0,0 0-64,0 0 64,0-16-64,0 16 64,0-15-168,0 0-40,0-15-8,15 14 0,0-14-72,-15 15-8,16-15-8,-2-1 0,2 1 144,-16 0 96,14 0-104,2 0 40,-1 14 64,0-14 0,-15 16 0,15-2 0,0 1 0,-15 0 0,16 0 0,-2 15 0,-14 0 64,0-15 0,16 15 0,-16 0 0,14 0 8,-14 0 8,0 0 0,0 15 0,16 0 24,-16 0 8,0 16 0,0-17 0,0 16-8,-16 1 0,16-16 0,0 15 0,0 0-104,-14-14 72,14 14-72,0-15 64,0 0-64,-16 0 0,16 0 72,0-15-72,0 0 0,0 16 72,0-16-72,0 0 0,0 0 96,0 0-96,0-16 96,0 1-96,0 0 0,0 0 0,16-16-120,-16 1 40,14 0-64,-14 0-16,16 0 0,-1 0 0,0 0 80,0 14 16,-15-14 0,15 15 0,1-16 64,-2 31 0,2-14 0,-1-2-64,0 16 64,-15-15 0,15 15 0,0 0-64,-15 0 136,15 15 32,-15-15 8,15 16 0,-15-2 104,16 2 16,-16-1 8,0 15 0,0-15-112,0 15-32,-16 0 0,16 1 0,0-1 64,0 1 0,0-1 8,-15-16 0,15 17-32,-15-16-8,15 0 0,0 16 0,0-17-128,-15 2 0,15-16 0,0 15-72,-15 0 72,15-15 0,0 0 0,0 0 0,0 0 136,0 0 48,0 0 8,0 15 0,0-15-960,0 0-184,0 0-40,0 0 0</inkml:trace>
          <inkml:trace contextRef="#ctx0" brushRef="#br0" timeOffset="-41487">9844 9570 11312,'0'0'248,"0"0"48,0 0 16,0 0 8,0 0-256,-16 0-64,16 0 0,0 0 0,0 0 408,0 0 64,0 0 8,0 0 8,0 15 184,0 0 32,0 16-1,0-16 9,0 0-208,0 15-48,-14 0-8,14 1 0,0-1-144,0 0-32,-16 0-8,16-15 0,-15 16-120,15-16-24,0 15-8,0-15 0,0 0-112,0 0 72,0-15-72,0 0 64,0 15-64,0-15 0,0 0 0,0 0 0,0 0-752,0 0-168,0 0-32,0 0-8,0-15-415,0 0-81,15-15-16,1 15-2168,-16 0-424</inkml:trace>
          <inkml:trace contextRef="#ctx0" brushRef="#br0" timeOffset="-40637">9828 9178 15232,'0'0'336,"0"0"72,0 0 8,-14-16 7,14 16-335,0 0-88,0 0 0,0 0 0,-16 0 592,16 0 104,0 0 16,0 0 8,0 0-264,0 0-48,0 0-16,16 0 0,-16-15-304,14 30-88,-14-15 0,16 0-5679,-16 16-1169</inkml:trace>
        </inkml:traceGroup>
      </inkml:traceGroup>
      <inkml:traceGroup>
        <inkml:annotationXML>
          <emma:emma xmlns:emma="http://www.w3.org/2003/04/emma" version="1.0">
            <emma:interpretation id="{15C2A477-2C07-41DF-ADEC-9B447C8A5404}" emma:medium="tactile" emma:mode="ink">
              <msink:context xmlns:msink="http://schemas.microsoft.com/ink/2010/main" type="line" rotatedBoundingBox="10319,7481 10117,9301 9255,9205 9458,7385"/>
            </emma:interpretation>
          </emma:emma>
        </inkml:annotationXML>
        <inkml:traceGroup>
          <inkml:annotationXML>
            <emma:emma xmlns:emma="http://www.w3.org/2003/04/emma" version="1.0">
              <emma:interpretation id="{75749EB1-0ACB-42E6-BD8B-1FC8EE053906}" emma:medium="tactile" emma:mode="ink">
                <msink:context xmlns:msink="http://schemas.microsoft.com/ink/2010/main" type="inkWord" rotatedBoundingBox="10319,7481 10117,9301 9255,9205 9458,7385"/>
              </emma:interpretation>
              <emma:one-of disjunction-type="recognition" id="oneOf2">
                <emma:interpretation id="interp10" emma:lang="en-US" emma:confidence="0">
                  <emma:literal>its</emma:literal>
                </emma:interpretation>
                <emma:interpretation id="interp11" emma:lang="en-US" emma:confidence="0">
                  <emma:literal>cats</emma:literal>
                </emma:interpretation>
                <emma:interpretation id="interp12" emma:lang="en-US" emma:confidence="0">
                  <emma:literal>sits</emma:literal>
                </emma:interpretation>
                <emma:interpretation id="interp13" emma:lang="en-US" emma:confidence="0">
                  <emma:literal>rats</emma:literal>
                </emma:interpretation>
                <emma:interpretation id="interp14" emma:lang="en-US" emma:confidence="0">
                  <emma:literal>oats</emma:literal>
                </emma:interpretation>
              </emma:one-of>
            </emma:emma>
          </inkml:annotationXML>
          <inkml:trace contextRef="#ctx0" brushRef="#br0" timeOffset="-41071">9994 9646 9504,'0'0'208,"0"0"48,0 0 0,0 0 8,0 0-264,15 0 0,-15 0 0,0 0 0,0 0 808,0 15 112,15 0 16,0-15 8,-15 15-240,0 15-40,0-15-16,0 1-1,0 14-127,0 0-24,0-15-8,0 15 0,-15 1-152,15-16-32,0 15-8,0-15 0,-15 0-128,15 0-24,0 0-8,0 1 0,0-16-72,0 0-64,0 0 72,0 0-72,0 0 88,0 0-88,0 0 96,0 0-96,0-16 0,15 1 0,-15 0 0,15-15 0,-15 0-120,15 15-24,1-16-8,-1 1 0,0 0 48,0 15 8,0-15 0,-15-1 0,15 16 96,0 0-72,0-15 72,0 15-64,-15 0 64,16 15 0,-1-16 0,-15 1 0,15 15 0,0 0-64,-15 0 64,15-15 0,0 15 0,-15 0 72,0 0 0,15 0 0,0 15 40,-15-15 8,0 0 0,0 0 0,0 0 40,16 31 16,-16-31 0,0 15 0,0 0 80,0 0 8,0 15 8,0-15 0,0 16-48,0-16 0,15 15-8,-15 0 0,-15 0 88,15-15 16,0 16 8,0-1 0,0 0-160,0-15-32,0 16-8,0-16 0,0 0-128,0 0 0,-16 0 0,16-15 0,0 15 64,0-15-64,0 0 96,0 0-96,-15 0-88,15 0-72,0 0-8,0 0-8,-15 0-960,0 0-192,15 0-40,-15-15-7015</inkml:trace>
          <inkml:trace contextRef="#ctx0" brushRef="#br0" timeOffset="-12380">9737 10614 6936,'0'0'152,"0"0"32,0 0 8,0 0 0,-15 0-192,15-16 0,0 16 0,0-14 0,0 14 648,0 0 88,0 0 24,-15-16 0,15 16-56,0 0-16,0 0 0,15-15 0,-15 15-192,0 0-40,0-15-8,0 15 0,15-15-112,0 0-24,-15 15-8,15 0-1,0-16-111,0 16-16,1-14-8,14 14 0,-30-16-64,30 2-8,-14 14-8,-1-16 0,15 1-88,-15 15 64,0-15-64,0 15 64,16-15 24,-31 15 0,30-15 0,-30 15 0,15-16-88,0 16 0,0 0 0,-15-14 0,15 14 0,-15 0 104,15-16-24,-15 16-8,0 0-72,0 0 0,0 0 0,0 0 64,0 0 16,0-15 0,0 15 0,0 0 0,-15-15-80,15 15 96,0 0-96,0 0 96,-15 0-96,15-15 64,-15 30-64,0-15 64,15 0-64,-15 0 0,0 15 72,0-15-72,15 15 96,-16-15-8,1 16-8,15-2 0,-30 2 32,30-1 8,-15 0 0,15 15 0,-15-14 8,15 14 8,-15 0 0,15 0 0,0 0 56,-15 0 0,15 0 8,0 16 0,0-16 0,0 16 0,-16-16 0,16 0 0,0 0-8,-15 16 0,15-16 0,-15 0 0,15 0 32,-15 0 8,15 1 0,-15-1 0,15 1-24,-16-17-8,16 16 0,-15-14 0,15 14-64,-15-15-8,0 0-8,0 1 0,15 14-48,-15-15-8,0 0 0,0 0 0,15-15-64,-16 15 0,1 1 72,15-16-72,-15 0 0,15 0 0,-15 14 0,15-14 0,0 0-1048,0-14-168,0 14-32,0-16-4727,0 1-945</inkml:trace>
          <inkml:trace contextRef="#ctx0" brushRef="#br0" timeOffset="-10531">10251 10719 6144,'0'0'168,"0"0"56,0 0-224,0 0 0,0 0 0,0 0 0,0 0 1096,0 0 184,0 0 32,0 0 0,0 0-520,0 0-112,0 0-16,0 15-8,0-15-64,0 15-16,-15 16 0,15-17-1,0 2-159,0-2-40,0 2-8,-15 14 0,15-15-152,0 0-32,0 1-8,0 14 0,-15-15 112,15 0 32,0 0 0,0 0 0,-16 1-192,16-2-32,0 2 0,0-2-8,0 2-88,0-16 96,0 15-96,0 0 96,0-15-32,-14 0-64,14 15 96,0 0-32,0-15-64,0 0 96,0 0-96,-16 0 96,16 0-96,0 0 80,-14 0-80,-2 16 80,16-16-16,0 0 0,0 0 0,0 0 0,0-16 128,0 16 32,0 0 0,0 0 0,0 0 16,0 0 8,0 0 0,-15 0 0,15 0-16,0 0 0,0 0 0,15-15 0,-15 15-8,0 0-8,16 0 0,-2-15 0,-14 15-8,16 0 0,-2 0 0,2 0 0,-1 0-208,0 0 0,0-15 0,16 15 0,-17 15 64,-14-15 16,16 0 8,-1 0 0,0-15 16,15 15 8,-14 0 0,-16 0 0,14 0-16,2-15 0,-2 15 0,2 0 0,-1 0-24,0 0-8,-15 0 0,15 0 0,0-16-64,-15 16 80,0 0-80,0 0 80,16 0-80,-16 0 0,0 0 72,0 0-72,0 0-200,0 0-80,0 0-8,0 0-6944,0 0-1375</inkml:trace>
          <inkml:trace contextRef="#ctx0" brushRef="#br0" timeOffset="-11933">9934 10780 9344,'-15'0'264,"15"0"56,0 0-256,0 0-64,-15 0 0,15 0 0,-15 15 584,15-15 104,0 0 16,-16 0 8,16 0 184,0 0 32,0 0 0,0 0 8,0 0-241,0 15-55,0-15 0,0 0-8,0 0-136,0 0-24,0 0-8,0 0 0,0 0-64,0 15-16,0-15 0,0 0 0,0 0-64,16 0-24,-1 0 0,0 0 0,-15 0-56,15 0-16,0-15 0,0 15 0,0 0-32,0 0-16,1 0 0,-16 0 0,15 0-24,0 0-8,-15-15 0,15 15 0,0 0-32,-15 0-8,0 0 0,15 0 0,-15 0-40,0 0 0,15-15-64,-15 15 96,0 0-96,0 0 72,0 0-72,0 0 64,0 0-64,15 0 64,-15 0-64,0 0 64,0 0-64,0 0 0,0 0-80,0 0 80,0 0-1152,0 0-192,0 0-32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28.49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8F6D118-6C4A-47F0-BB91-19BC91E3C948}" emma:medium="tactile" emma:mode="ink">
          <msink:context xmlns:msink="http://schemas.microsoft.com/ink/2010/main" type="writingRegion" rotatedBoundingBox="11460,6504 11150,8296 10565,8195 10875,6403"/>
        </emma:interpretation>
      </emma:emma>
    </inkml:annotationXML>
    <inkml:traceGroup>
      <inkml:annotationXML>
        <emma:emma xmlns:emma="http://www.w3.org/2003/04/emma" version="1.0">
          <emma:interpretation id="{96CFE797-66A6-4E81-822E-4A3524E45579}" emma:medium="tactile" emma:mode="ink">
            <msink:context xmlns:msink="http://schemas.microsoft.com/ink/2010/main" type="paragraph" rotatedBoundingBox="11460,6504 11150,8296 10565,8195 10875,64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A12A08-A29F-4AE7-8187-07666ED532AF}" emma:medium="tactile" emma:mode="ink">
              <msink:context xmlns:msink="http://schemas.microsoft.com/ink/2010/main" type="line" rotatedBoundingBox="11460,6504 11150,8296 10565,8195 10875,6403"/>
            </emma:interpretation>
          </emma:emma>
        </inkml:annotationXML>
        <inkml:traceGroup>
          <inkml:annotationXML>
            <emma:emma xmlns:emma="http://www.w3.org/2003/04/emma" version="1.0">
              <emma:interpretation id="{677A3CBF-0949-461C-934B-461F636C41FA}" emma:medium="tactile" emma:mode="ink">
                <msink:context xmlns:msink="http://schemas.microsoft.com/ink/2010/main" type="inkWord" rotatedBoundingBox="10565,8195 10875,6403 11460,6504 11150,8296"/>
              </emma:interpretation>
              <emma:one-of disjunction-type="recognition" id="oneOf0">
                <emma:interpretation id="interp0" emma:lang="en-US" emma:confidence="0">
                  <emma:literal>*trio</emma:literal>
                </emma:interpretation>
                <emma:interpretation id="interp1" emma:lang="en-US" emma:confidence="0">
                  <emma:literal>*trio.</emma:literal>
                </emma:interpretation>
                <emma:interpretation id="interp2" emma:lang="en-US" emma:confidence="0">
                  <emma:literal>8000.00</emma:literal>
                </emma:interpretation>
                <emma:interpretation id="interp3" emma:lang="en-US" emma:confidence="0">
                  <emma:literal>ERNE</emma:literal>
                </emma:interpretation>
                <emma:interpretation id="interp4" emma:lang="en-US" emma:confidence="0">
                  <emma:literal>8000.80</emma:literal>
                </emma:interpretation>
              </emma:one-of>
            </emma:emma>
          </inkml:annotationXML>
          <inkml:trace contextRef="#ctx0" brushRef="#br0">11007 8546 13760,'-15'0'384,"15"0"96,0 0-384,0 0-96,0 0 0,0 0 0,0 0 656,0 0 112,-15 0 15,15 0 9,0 0-88,15 0-24,-15 0 0,15-15 0,-15 0-264,16 15-64,-1-15 0,0 0-8,15-1-248,-14 2-96,-1 14 88,0-16-88,0 2 160,0 14-24,0-16 0,0 16 0,-15 0-48,0 0-16,0 0 0,0 0 0,15 0 88,-15 16 8,-15 14 8,15-16 0,-15 17-8,15-16 0,-15 31 0,0-16 0,15 0-64,-15 0-8,0 0-8,15 0 0,0-14-24,-15 14-64,15-15 96,0 0-32,0 1-64,0-2 0,0-14 0,0 0 64,0 16-64,0-16 0,0 0 0,15-16 0,-15 16-920,0-14-120,15 14-24,-15-31-4943,15 16-985</inkml:trace>
          <inkml:trace contextRef="#ctx0" brushRef="#br0" timeOffset="402">11294 8501 15200,'0'0'336,"0"0"72,0 0 8,0 0 7,0 0-335,0 0-88,0 0 0,0 0 0,0 0 720,0 0 128,0 0 24,0 0 8,0 0-96,0 0-16,0 0-8,0 0 0,0 0-360,15 0-72,0-15-8,1 15-8,-2-16-216,2 16-32,-2-15-64,2 15 88,-1-15-88,0 15 0,0-15 0,0 15 0,-15-15-1232,16 15-184,-16 0-40,0 0-6999</inkml:trace>
          <inkml:trace contextRef="#ctx0" brushRef="#br0" timeOffset="652">11310 8637 16527,'0'0'360,"0"0"80,0 0 8,0 0 24,0 0-376,0 0-96,0 0 0,0 0 0,0 0 896,0 0 168,15 0 32,-15-15 8,16 0-376,-1 15-80,-15 0-8,15 0-8,-15 0-272,15 0-48,0 0-16,0-15 0,-15 15-176,15 0-40,-15-15-8,15 15 0,-15 0-72,15 0 0,1 0 0,-1 0 0,0-15-824,0 15-104,-15-15-16,15 15-8,0-16-832,0 16-168,0-15-32</inkml:trace>
          <inkml:trace contextRef="#ctx0" brushRef="#br0" timeOffset="185">11113 8274 15176,'0'0'328,"0"0"72,-15 0 16,15 0 15,-15-15-343,15 15-88,0 0 0,0 0 0,0 15 736,0-15 128,0 0 24,0 0 8,0 0-160,0 0-24,0 0-8,0 0 0,30 0-360,-30 0-80,15 0-8,0 15-8,1-15-176,-1 15-72,0-15 64,-15 0-64,15 0-576,0 0-160,0 16-32,0-16-5271,0 0-1049</inkml:trace>
          <inkml:trace contextRef="#ctx0" brushRef="#br0" timeOffset="-900">11537 7064 8416,'0'0'232,"0"0"64,0 0-232,0 0-64,0 0 0,0 0 0,0 0 608,-16 15 104,1-15 24,0 15 8,15 1-96,-30 14-16,15-15-8,0 15 0,0 1-144,0-1-32,-1 0-8,1 0 0,0 0-224,0 0-49,0 0-7,0 1 0,0-16 128,15 15 32,-15-14 0,-1-2 0,16-14-176,0 16-32,-15-1-8,15-15 0,0 0-24,0 0-8,0 0 0,0 0 0,0 0-8,0 0 0,0 0 0,0 0 0,0-15-64,15 15 0,-15-30 72,0 14-72,0 1 0,16 0 0,-1-15-96,-15 14 32,15 2 64,-15-16 88,0 14-24,15 1 0,0-15-64,-15 15-72,15-1 72,-15 2-104,15-16 104,-15 30 0,15-16 96,-15-14-96,0 30 0,0-15 0,16 0 0,-16 15 0,0 0 120,0 0-32,15-16-8,-15 16 0,0 0 8,0 0 0,0 0 0,15 16 0,-15-16 8,0 15 0,15 0 0,-15 15 0,15 0 8,-15-14 8,0 14 0,0 0 0,0 16 176,0-16 32,0 0 0,15 0 8,-15 0-208,0 0-48,0 1-8,15-1 0,-15-15 64,0 1 16,0-2 0,15 2 0,-15-16 16,15 14 0,-15-14 0,16 16 0,-16-16 40,15 0 16,-15 0 0,0 0 0,15 0-120,0-16-16,0 16-8,0-14 0,-15-2 80,15 2 8,0-2 8,-15 1 0,0-15-32,16 15-8,-16-15 0,15 14 0,0-14-64,-15 0-64,15 0 96,-15 0-96,15-1 64,-15 16-64,15-15 0,-15 14 0,15-14 0,-15 16 0,0-2-96,0 1 24,0 0-952,0 15-184,0-15-40,-15 15-4887,15 0-977</inkml:trace>
          <inkml:trace contextRef="#ctx0" brushRef="#br0" timeOffset="2332">11385 7140 7856,'0'0'168,"0"0"40,0 0 8,0 0 8,0 0-224,0 16 0,0-1 0,-15-15 0,15 0 704,0 15 88,0 0 16,-15-15 8,15 15-120,0 0-24,-15 0-8,15 0 0,-15 1-184,15-1-32,-15 0 0,15 0-8,0 0-49,-15 0-7,15 0 0,0 0 0,-15 0-96,15 1-32,0 14 0,-16-15 0,16 0 64,0 0 16,-15 0 0,15 0 0,0 1-112,-15-1-16,15-15-8,0 15 0,-15 0 40,15-15 8,0 15 0,0 0 0,-15-15-248,15 0 64,0 0-64,0 15 0,0-15 80,0 0-8,0 0 0,0 0 0,0 0-72,0 15 96,0-15-96,0 0 96,0 0-96,0 0 80,0 0-80,0 0 80,-15 15-16,15-15-64,0 16 96,0-16-32,-15 0-64,15 0 0,0 0 0,0 15 0,0-15 96,0 0-32,0 0 0,0 0 0,0 0-64,0 0-88,0 15 24,0-15 0,0 0 264,-15 0 56,15 0 16,0 0 0,0 0-272,0 0 0,0 0 0,0 15 0,-16-15 0,16 0 0,0 0 0,0 0 0,0 15 112,0-15-32,0 0-8,0 0 0,0 0-72,0 0 0,0 0 0,0 0 0,0 0 0,0 0 0,0 0 0,0 0 0,0 0 64,0 0-64,-15 0 0,15 0 64,0 0-64,0 15 80,0-15-80,-15 0 80,15 0-80,0 0 0,0 0 0,0 0 64,0 0-64,0 0 80,0 0-80,0 0 80,0 0-80,0 0 0,0 0 0,0 0 0,15 0 0,-15 0 0,0 0 64,0-15-64,15 0 0,-15 0-112,16 0 24,-1 0-9831</inkml:trace>
          <inkml:trace contextRef="#ctx0" brushRef="#br0" timeOffset="-331">11642 7639 13448,'0'0'288,"0"0"64,-15 0 16,0 0 16,0 15-304,-15-15-80,15 16 0,-16-16 0,1 14 472,15 2 72,-15-2 23,0 2 1,-1-1 112,1 0 24,-1 0 8,16 16 0,-15-17-384,15 2-72,-15-1-24,15 0 0,-1 0 80,1 0 8,0 1 8,15-2 0,-15 2-168,15-2-32,0 2 0,0-16-8,15 0-24,-15 15 0,15-15 0,0 0 0,16 0-96,-16 0 0,0 0 0,15-15-80,-15 15 80,16 0 0,-1-16 0,-15 2 0,16 14 0,-16-16 0,15 2 0,-15 14 64,0-16 152,0 16 32,0 0 8,1-15 0,-16 15-256,15 0 0,-15 0 0,0 0 0,0 0 64,-15 0 8,-1 0 8,1 0 0,0 15-80,0 1 0,0-16 0,-15 14 0,15 16 0,0-14 0,-16-1 0,16 0 0,-16 15 0,16-14 0,-15-2 64,15 2-64,0-2 64,0 2-64,0-1 64,-1 0-64,1 0 136,15 0-8,-15-15-8,15 0 0,0 0 32,0 16 8,0-16 0,0 0 0,0 0 8,0 0 8,15 14 0,0-14 0,1 0-80,-1 0-8,0 0-8,0 0 0,0 0-16,0-14-64,0 14 96,16-16-32,-16 16-64,0-15 0,0 15 0,1-15 64,-1 0-352,0 15-64,-15-15-24,15 15 0,0-16-1016,-15 16-208,15 0-32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14.56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BB4FA0A-AB77-4A86-83E5-438F68ACFFD2}" emma:medium="tactile" emma:mode="ink">
          <msink:context xmlns:msink="http://schemas.microsoft.com/ink/2010/main" type="writingRegion" rotatedBoundingBox="5576,6427 15103,6850 15010,8946 5483,8523"/>
        </emma:interpretation>
      </emma:emma>
    </inkml:annotationXML>
    <inkml:traceGroup>
      <inkml:annotationXML>
        <emma:emma xmlns:emma="http://www.w3.org/2003/04/emma" version="1.0">
          <emma:interpretation id="{6902F35E-1655-4846-9CB5-8024C32A550E}" emma:medium="tactile" emma:mode="ink">
            <msink:context xmlns:msink="http://schemas.microsoft.com/ink/2010/main" type="paragraph" rotatedBoundingBox="5760,6427 15104,6862 15025,8556 5681,81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CB31E0-8393-4BE8-A45E-18BDB3CA6227}" emma:medium="tactile" emma:mode="ink">
              <msink:context xmlns:msink="http://schemas.microsoft.com/ink/2010/main" type="inkBullet" rotatedBoundingBox="5714,7420 5747,7421 5744,7511 5710,7509"/>
            </emma:interpretation>
            <emma:one-of disjunction-type="recognition" id="oneOf0">
              <emma:interpretation id="interp0" emma:lang="en-US" emma:confidence="0">
                <emma:literal>(</emma:literal>
              </emma:interpretation>
              <emma:interpretation id="interp1" emma:lang="en-US" emma:confidence="0">
                <emma:literal>I</emma:literal>
              </emma:interpretation>
              <emma:interpretation id="interp2" emma:lang="en-US" emma:confidence="0">
                <emma:literal>'</emma:literal>
              </emma:interpretation>
              <emma:interpretation id="interp3" emma:lang="en-US" emma:confidence="0">
                <emma:literal>[</emma:literal>
              </emma:interpretation>
              <emma:interpretation id="interp4" emma:lang="en-US" emma:confidence="0">
                <emma:literal>{</emma:literal>
              </emma:interpretation>
            </emma:one-of>
          </emma:emma>
        </inkml:annotationXML>
        <inkml:trace contextRef="#ctx0" brushRef="#br0">6093 8044 13416,'-15'-15'288,"15"15"64,0 0 16,0 0 16,0 0-304,0 0-80,0 0 0,0 0 0,0 0 584,0 0 104,0 0 15,0 0 9,0 0 104,0 0 16,0 0 8,0 15 0,0 0-424,0-15-96,0 15-8,0-15-8,0 0-216,15 15-88,-15 1 64,0-16-6032,15 15-1207</inkml:trace>
      </inkml:traceGroup>
      <inkml:traceGroup>
        <inkml:annotationXML>
          <emma:emma xmlns:emma="http://www.w3.org/2003/04/emma" version="1.0">
            <emma:interpretation id="{C7BE1A23-A3E6-48EF-98DE-58B65686F110}" emma:medium="tactile" emma:mode="ink">
              <msink:context xmlns:msink="http://schemas.microsoft.com/ink/2010/main" type="line" rotatedBoundingBox="6920,6481 15104,6862 15025,8556 6842,8175"/>
            </emma:interpretation>
          </emma:emma>
        </inkml:annotationXML>
        <inkml:traceGroup>
          <inkml:annotationXML>
            <emma:emma xmlns:emma="http://www.w3.org/2003/04/emma" version="1.0">
              <emma:interpretation id="{B797C420-348A-4DEC-BBFB-264FD627CC04}" emma:medium="tactile" emma:mode="ink">
                <msink:context xmlns:msink="http://schemas.microsoft.com/ink/2010/main" type="inkWord" rotatedBoundingBox="6920,6481 10382,6642 10304,8336 6842,8175"/>
              </emma:interpretation>
              <emma:one-of disjunction-type="recognition" id="oneOf1">
                <emma:interpretation id="interp5" emma:lang="en-US" emma:confidence="0">
                  <emma:literal>Lang man</emma:literal>
                </emma:interpretation>
                <emma:interpretation id="interp6" emma:lang="en-US" emma:confidence="0">
                  <emma:literal>tag me</emma:literal>
                </emma:interpretation>
                <emma:interpretation id="interp7" emma:lang="en-US" emma:confidence="0">
                  <emma:literal>tangram</emma:literal>
                </emma:interpretation>
                <emma:interpretation id="interp8" emma:lang="en-US" emma:confidence="0">
                  <emma:literal>tanging</emma:literal>
                </emma:interpretation>
                <emma:interpretation id="interp9" emma:lang="en-US" emma:confidence="0">
                  <emma:literal>tagma</emma:literal>
                </emma:interpretation>
              </emma:one-of>
            </emma:emma>
          </inkml:annotationXML>
          <inkml:trace contextRef="#ctx0" brushRef="#br0" timeOffset="1623">7364 8090 15408,'-31'-15'336,"16"15"72,15 0 7,0 15 25,-15-15-352,15 0-88,-15 0 0,15 0 0,0 0 680,0 0 120,0-15 32,0 15 0,0 0-128,0 0-32,0 0 0,30 0 0,-15 0-288,1 0-56,14 0-8,-15-15-8,0 15-96,15 0-24,1 0 0,-1 0 0,0-15 64,-15 15 0,15 0 8,1 0 0,-1-15-168,0 15-96,-15 0 96,15 0-96,1-15 96,-16 0-32,15 15 0,0 0-64,-15-15 88,1-1-88,14 16 80,-15-15-80,0 15 0,0 0 0,0-15-64,0 15-7056,0 0-1407</inkml:trace>
          <inkml:trace contextRef="#ctx0" brushRef="#br0" timeOffset="1322">7258 7742 14424,'0'0'320,"0"-14"64,0-32 8,0 31 16,0 30-328,0 15-80,0-30 0,0 0 0,0 0 655,0 16 113,16-16 32,-16 0 0,14 14-56,2-14-8,-2 0 0,17 0 0,-16 0-264,15 0-56,-14 0-16,14 0 0,0 0-144,0 0-24,0 0-8,0 0 0,16 0-48,-16 0-16,-15 0 0,0-14 0,15 14-88,1 0-72,-1-16 96,-15 16-96,15 0 80,-14-15-80,14 15 64,-15 0-64,0-15 0,0 15 0,0-15 0,1 15 0,-16 0-1064,14 0-184,-14 0-32,0 0-7647</inkml:trace>
          <inkml:trace contextRef="#ctx0" brushRef="#br0" timeOffset="4557">9586 7683 8952,'0'0'192,"0"0"48,0 0 8,0-15 8,0 15-256,0 0 0,0-16 0,0 16 0,0 0 840,0 0 120,0 0 32,0 0 0,0 0-128,0 16-16,16-1-8,-16 0-1,-16 0-71,16 15-24,0 0 0,0 1 0,0-1-232,-14 0-56,14 16-8,0-16 0,-16 0-296,16 0-64,-15 0-16,15 1 0,0-16 56,0 0 16,-15 15 0,15-30 0,0 15-56,0-15-16,0 0 0,0 0 0,0 15-72,0-15 80,0 0-80,0-15 80,0 15-80,15-15-88,-15-15 24,15 15 0,1-15 64,-16-1 0,14 1 0,2-15 64,14 15-136,-30 14-24,15-14-8,0 0 0,-15 15 104,15 0 0,0 0 0,-15-1-72,0 16 72,0 0 0,16-15-72,-16 15 72,0 0 0,0 0 0,0 0 0,14 15 0,-14 1 0,0 14 0,0-15 96,0 0-32,0 15 0,0-15-64,0 16 96,0-16-32,-14 15-64,14 0 64,-16-30-64,16 30 64,0-14-64,0-16 0,0 0 0,0 15 64,-15-15-64,15 0 0,0 0 72,0 0-72,0 0 0,0 0 0,15-15 0,-15-1 64,0 1-64,16-15 0,-16 15-88,14-15 88,-14 0-112,16-1 24,-1 1 8,0 0 0,0 0 80,0-1-80,1 1 80,-16 15-80,14-15 80,2 15 0,-2-1 0,2 1 0,-16 0 0,15 15 0,0 0 0,-15 0-64,15 0 64,-15 15 0,15-15 0,-15 31 0,16-16 120,-16 15 8,0 0 8,0 0 0,0 1 88,0-1 24,-16-15 0,16 15 0,0 1-32,0-1-8,-15 0 0,15-15 0,0 0-24,-15 15-8,15-14 0,0-1 0,0-15-80,-15 15-8,15-15-8,0 0 0,0 0-80,0 15 80,-15-15-80,15 0 80,0 0-704,0 0-144,0 0-24,0 0-8911</inkml:trace>
          <inkml:trace contextRef="#ctx0" brushRef="#br0" timeOffset="3410">8633 7713 7112,'0'0'152,"0"0"32,0 0 8,0-15 16,0 0-208,0 15 0,0-15 0,0 15 0,0-16 664,0 2 88,0-2 16,0 16 8,-15-14-8,15-2-8,0 1 0,-15 15 0,0 0-16,15-15 0,-30 15 0,30 0-1,-31 0-151,16 15-32,0-15-8,0 15 0,0 1-128,-15-2-24,15 16-8,-1-14 0,1 14-136,15 0-32,-15 0-8,0 1 0,15-1-48,-15 1-8,15-1 0,0-16 0,0 17-64,0-16-8,0 15-8,0-14 0,0-2-80,0 16 0,0-30 72,15 16-72,0-16 0,0 15 0,-15-15 0,0 0 64,15 0-64,1 0 0,-1 0 0,0 0 0,-15 0 0,30 0-128,-30-15 16,15 15 8,0-16-240,0-14-40,1 16-16,-1-2 0,0-14-24,0 0-8,0 0 0,0 14 0,0-14 120,-15 15 24,15-15 8,0 15 0,-15-15 56,16 14 0,-16 1 8,0 0 0,0 15 216,15-15 0,-15 15 96,0 0-32,0 0 136,0 0 32,0 0 8,-15 15 0,15 0-32,0 0-8,-16 1 0,16 14 0,0-15 40,-15 15 8,15-15 0,0 15 0,0-14-160,0 14-88,0-15 96,0 0-96,0 15 136,0-30-24,0 30-8,0-30 0,15 16-104,-15-2 0,0-14 0,0 0 0,0 0 0,0 0 64,0 0-64,0 0 0,0 0 0,0-14 0,16-2 0,-16 2 0,15-2 0,-15 1-120,15 0 40,-15-15 8,15 14-16,0 2 0,-15-16 0,15 14 0,-15 1 88,15-15 0,0 15 0,-15-1 0,16 2 0,-16-17-104,15 16 24,0 0 8,-15 0 72,0 15 0,15-16-72,0 16 72,-15-14 0,15 14 0,-15 0 0,0 0 0,15 14 0,0-14 0,-15 16 72,15-1-8,-15 0 56,0 0 8,0 16 8,16-17 0,-16 17-40,0-16 0,0 15-8,-16-14 0,16 14 0,0-16 0,0 2 0,0-1 0,0 15-88,-15-15 0,15-15 0,-15 16 0,15-2 0,0-14 0,0 16 0,0-16 0,0 0 0,0 0 0,0 0 0,0 0 0,0 0 64,-15-16 32,15 16 0,0-14 0,0-2-96,0 16 0,0-30-96,15 30 96,-15-15-112,15 0 40,0-1 8,1 2 0,-1-2 64,0 2-104,15-2 40,-15 1 64,15 0-72,-14-15 72,14 30 0,-15-30 0,15 30-64,-15-16 64,16 1 0,-16 0 0,0 0 0,0 15-64,0-15 64,0-1 0,0 16 0,-15-14 0,15 14 0,-15 0 0,0-16 0,15 2 0,-15 14 0,0 0 0,0 0 128,0 0-32,0 0 0,0 0 0,0 0 80,-15 0 16,0 0 0,15 0 0,-15 0-24,0 14 0,-15 2 0,15-2 0,0 2-64,-1-1-8,1 0-8,-15 15 0,15-14 0,0 14 0,15-15 0,-15 0 0,0 15-88,15-14 0,0-2 0,0 2-88,0-2 88,0 2 112,0-1-24,0-15-8,0 15-80,15 0 0,-15-15 0,0 0 0,15 0 0,-15 0 0,15 0 72,-15 0-72,15-15 80,0 0-16,0 0-64,-15-1 96,15 2-8,1-2-8,-1-14 0,0 15 0,0-15-152,0 15-32,0-15-8,-15 14 0,15 1 192,0-15 40,-15 30 8,15-15 0,-15-1-128,0 16 0,0 0 0,0 0 0,0 0 0,0 0 0,0 0 0,0 0 0,16 0 0,-16 16 0,0-1 0,15 15 0,-15 1-128,0-1 0,0 0 0,0 16 0,-15-2 200,15 2 48,0 0 8,-16 14 0,16-15-40,0 0-8,-15 16 0,0-16 0,15 1 0,-15-1 0,0 0 0,0 1 0,0-16 80,0 16 8,0-1 8,-16-15 0,16 0-16,0 15-8,-15-14 0,15-1 0,0 1-24,-16-17 0,16 16 0,0-14 0,-15-1-24,15 0-8,0 0 0,-1-15 0,-14 15-32,15-15 0,0-15-64,0 15 96,0-15-96,0 0 72,0 0-72,15-15 64,0 0-64,0-1 0,0 1-96,0-15 96,0 14-96,0-14 96,15 15-96,0-16 96,0 16-96,0 0 96,0-16-80,15 16 80,-15 0-384,16 0-32,-16 0-8,15 0-6456,0-1-1295</inkml:trace>
          <inkml:trace contextRef="#ctx0" brushRef="#br0" timeOffset="5773">9919 7214 17479,'0'0'384,"0"0"72,15 0 24,-15 0 16,0 0-400,0 15-96,0-15 0,16 15 0,-16-15 560,0 0 88,0 0 24,14 15 0,-14-15-400,0 0-80,16 0-8,-16 15-6184,14-15-1231</inkml:trace>
          <inkml:trace contextRef="#ctx0" brushRef="#br0" timeOffset="5474">10100 7789 9472,'0'0'208,"0"0"48,0 0 0,0 0 8,0 0-264,0 0 0,15 0 0,-15 0 0,0 0 800,0 0 112,0 0 16,0 0 8,0 0 56,16 15 0,-16-15 7,0 15 1,15 15-328,-15-15-72,0 0-16,0 16 0,-15-1-176,15-15-40,0 15-8,0-15 0,0 15-272,0-14-88,0-1 0,-16 0 0,16 0 88,0 0-88,0 0 80,0-15-80,0 0 64,0 0-64,0 0 0,0 0 72,0 0-72,0 0-128,0 0 32,0-15 8,0 0-168,0 0-32,16 0 0,-16 0-8,15-16 72,-15 16 24,15-15 0,0 0 0,0 0-56,0-1 0,0 1-8,0 0 0,0 15 168,1-16 32,-1 16 64,0 0-104,0-15 104,0 15 0,-15 0-80,15 15 80,0-15 0,-15 15 0,0 0 0,15 0 0,-15 0 144,0 15 64,16-15 16,-16 30 0,0-15 152,0 0 32,0 15 8,-16 1 0,16-16-96,-15 15-24,15 0 0,-15 1 0,15-16-104,0 15-32,0-15 0,-15 15 0,15-30-72,0 30-24,0-14 0,0-1 0,0-15-64,0 0 64,0 0-64,0 0 64,0 0-64,0 0 0,0 0 72,0 0-72,0-15 144,15 15-8,-15-16 0,0-14 0,15 30-232,0-30-56,-15 15-8,16-15 0,-1-1 64,0 16 16,0-15 0,0 15 0,0 0 80,-15-15 0,15 14 0,0-14 0,0 30 0,1-30 0,-16 15 0,15 0 0,-15 15 0,15-15 0,-15-1 0,15 1 0,0 15 0,-15-15 0,0 15 0,15-15 0,0 15 0,-15-15 0,15 15 0,-15 0 0,0 0 0,16 0 0,-16-15 0,0 15 0,15 15 0,-15-15 0,0 0 80,15 0-80,-15 15 208,15-15-8,-15 15 0,0 0 0,15-15-8,-15 15-8,0 1 0,0-1 0,0 15 40,0-15 0,0 0 8,0 15 0,0-14-8,0 14-8,0-15 0,0 15 0,0-15-40,0 16-8,0-1 0,0 0 0,0 0-16,0 0-8,0-14 0,0 14 0,0-15-40,0 15-8,0-15 0,0 0 0,-15-15-32,15 16 0,0-16-64,0 0 96,0 0-96,0 0 72,0 0-72,0 0 64,0 0-64,0 0 0,0 0 0,0 0 0,0 0-480,0 0-104,0 0-24,0 0-8,-15 0-784,15-16-152,-15 16-32</inkml:trace>
        </inkml:traceGroup>
        <inkml:traceGroup>
          <inkml:annotationXML>
            <emma:emma xmlns:emma="http://www.w3.org/2003/04/emma" version="1.0">
              <emma:interpretation id="{A1D80A9D-CBCC-421C-A311-DDFF0EB48BD6}" emma:medium="tactile" emma:mode="ink">
                <msink:context xmlns:msink="http://schemas.microsoft.com/ink/2010/main" type="inkWord" rotatedBoundingBox="11383,6800 15099,6973 15036,8321 11321,8148"/>
              </emma:interpretation>
              <emma:one-of disjunction-type="recognition" id="oneOf2">
                <emma:interpretation id="interp10" emma:lang="en-US" emma:confidence="0">
                  <emma:literal>ply-for</emma:literal>
                </emma:interpretation>
                <emma:interpretation id="interp11" emma:lang="en-US" emma:confidence="0">
                  <emma:literal>slyer-Bo</emma:literal>
                </emma:interpretation>
                <emma:interpretation id="interp12" emma:lang="en-US" emma:confidence="0">
                  <emma:literal>ilyi-fo~</emma:literal>
                </emma:interpretation>
                <emma:interpretation id="interp13" emma:lang="en-US" emma:confidence="0">
                  <emma:literal>Ilya-Bo.</emma:literal>
                </emma:interpretation>
                <emma:interpretation id="interp14" emma:lang="en-US" emma:confidence="0">
                  <emma:literal>Ilya-Bo</emma:literal>
                </emma:interpretation>
              </emma:one-of>
            </emma:emma>
          </inkml:annotationXML>
          <inkml:trace contextRef="#ctx0" brushRef="#br0" timeOffset="14817">11764 8183 14048,'0'0'312,"0"0"64,0 0 8,0 0 8,0 0-312,0 0-80,0 0 0,0 0 0,0 0 919,0 0 169,-16 15 32,16 0 0,0 0-208,0 15-48,0 0 0,0-14-8,-14 29-312,14-14-56,0-1-8,-16 0-8,16 0-112,0 0-16,-15 16-8,15-16 0,0 0-104,0-14-16,0 14-8,0 0 0,-15-15-104,15 0-16,0 0-8,0 0 0,0 1-80,0-16 96,0 0-96,0 0 96,0 0-96,0 0 64,0 0-64,0 0 64,0 0-296,0 0-64,0 0-16,0-16-7032,0 16-1407</inkml:trace>
          <inkml:trace contextRef="#ctx0" brushRef="#br0" timeOffset="18551">12278 7472 9728,'0'0'216,"-16"0"40,16 0 16,0 0 0,-14 0-272,14 0 0,-16 0 0,1 15 0,0 0 712,0 15 88,15 0 24,-15 1 0,-1 14-24,2 1 0,-2-1 0,2 16-1,14-1-87,-16 0-16,16 0-8,-15 1 0,15 0-280,-15-16-56,15 16-16,0-31 0,0 15-64,0-14-16,15-1 0,-15 0 0,0 0-144,15-15-32,-15 0-8,0 1 0,16-16-72,-16 14 80,0-14-80,0 0 80,14 0-712,-14 0-136,16 0-32,-16-14-4815,14 14-961</inkml:trace>
          <inkml:trace contextRef="#ctx0" brushRef="#br0" timeOffset="19120">12489 7774 10856,'0'-30'232,"0"30"56,0 0 0,0 0 32,0-14-256,0 14-64,0 0 0,0 0 0,0 0 624,0 0 112,0 0 32,0 0 0,0 0 128,0 0 23,-15 14 9,15 2 0,0-2-392,-15 17-80,0-1-8,15 15-8,-15-14-64,-1 14-16,16 1 0,-15-1 0,15 0-232,-15-15-40,15 16-16,0-16 0,0 0-8,0-14 0,15 14 0,-15-16 0,0 2-64,15-1 80,-15-15-80,16 15 80,-1-15-80,-15-15 96,15 15-96,0-15 96,15-15-96,-30 14 0,30-14 72,-14 0-72,-1-16-88,15 16-48,-15-15-16,0 15 0,0-15-144,0 14-32,1-14-8,-1-1 0,0 16 208,0 0 48,-15 0 8,15 14 0,-15-14 72,0 0-80,15 15 80,-15 0-80,0 15 80,0-15 0,0 15 64,0 0-64,0 0 104,0 0-8,0 15-8,0 0 0,-15 16 104,15-1 32,0 0 0,-15 0 0,15 16 56,-15-1 8,15 15 8,-15-15 0,15 16 0,-15 0 0,-1-16 0,16 0 0,-15 1-24,0-1-8,0 0 0,0-15 0,15 16-8,-15-16-8,0 16 0,0-16 0,-1 0-80,-14 0-8,15-14-8,0 14 0,0-16-24,0 2-8,0-1 0,-1 0 0,-14 0-120,30 0 0,-15-15 0,0 0 0,15 0-720,0 0-88,0 0-24,0 0-5984,0 0-1191</inkml:trace>
          <inkml:trace contextRef="#ctx0" brushRef="#br0" timeOffset="19367">12761 8184 14944,'0'0'328,"0"0"72,0 0 16,0 0-1,0 0-335,0-16-80,0 16 0,0 0 0,0 0 688,15 0 120,-15 0 24,15-15 8,-15 15-264,0 0-48,16 0-16,-16 0 0,15 0-288,0 0-64,-15 15-16,15-15 0,-15 16 184,0-2 40,15 2 8,-15-1 0,0 0-176,0 15-32,-15 0-8,15-14 0,0-2 0,0 17 0,0-16 0,-15 0 0,15 0-88,0 1-72,-15-2 96,15 2-96,0-2 72,0-14-72,-15 0 0,15 0 72,0 0-888,0 0-176,0 0-40,0 0-8191</inkml:trace>
          <inkml:trace contextRef="#ctx0" brushRef="#br0" timeOffset="19635">12866 7729 17343,'-15'15'488,"15"-15"120,0 0-488,0 0-120,0 0 0,0 0 0,-15 0 800,15 0 128,0 15 32,0 0 8,0-15-184,0 0-40,-15 16-8,15-16 0,15 15-512,-15 0-112,0-15-16,0 15-8,0 0-824,15-15-168,0 15-32</inkml:trace>
          <inkml:trace contextRef="#ctx0" brushRef="#br0" timeOffset="20151">13169 8092 11256,'0'0'320,"0"0"64,0 0-304,0 0-80,0 0 0,0 0 0,0 0 960,0 0 168,0 0 40,0 0 7,0 0-23,0 0-8,0 0 0,0 0 0,0 0-312,0 0-64,0 15-16,15-15 0,1 0-240,-2 0-56,2 0-8,-1 0 0,15 0-128,-15 0-24,1 0-8,14-15 0,-16 15-32,17 0-16,-16 0 0,15-15 0,0 15-64,0-15-16,1 15 0,-16 0 0,15 0-24,-14-15-8,-2 15 0,2 0 0,14 0-128,-15-16 0,0 16-88,15 0 88,-30 0 64,30 0 64,-14 0 8,-1 0 8,-15 0-16,0 0 0,15 0 0,0 16 0,-15-32-128,0 16-128,0 0 32,15 0 0,1 0 96,-16 0 0,0 0 0,0 0 0,0 0 0,0 0 0,0 0 0,0-15 0,0 15-504,0-15-48,0 15-16,0-15-7056,-16 15-1415</inkml:trace>
          <inkml:trace contextRef="#ctx0" brushRef="#br0" timeOffset="21851">13986 8833 11488,'0'0'256,"0"0"48,0 0 16,0 0 0,0 0-256,0 0-64,0 0 0,0 0 0,0 0 736,0 0 144,0 0 24,0-15 8,0 0-241,0 0-55,0-15-8,0-1 0,0 1-256,15-15-48,-15-1-16,16 16 0,-1-30-160,-15 14-40,15 1-8,0-15 0,0-1-80,0-14 0,0 14 0,0 1 0,1-1 0,-1-15 64,0 31-64,0-15 64,0 14-64,0 1 0,0 15 0,0-16 0,1 16 64,-16 0 16,15 15 8,0-15 0,0 14 16,0 1 8,0 0 0,0 15 0,-15-15 80,0 15 8,30 0 8,-14 0 0,-1 0-120,-15 15-24,15-15-64,0 15 96,0 0-24,-15 1-8,15-1 0,-15 0 0,0 0 32,0 15 8,0-15 0,-15 15 0,0 1-8,15-1-8,-15 0 0,0 0 0,-16 1-24,16-1-64,0 0 96,0 0-32,0 1 72,-15-16 16,15 15 0,0-15 0,-1 15-152,1-15 0,0 1 0,0-16 0,0 15 0,15-15 0,-15 15 0,0-15 0,15 0 64,0 0 16,0 0 0,0 0 0,0 0-80,0 0 0,0 0 0,15 0 64,0 0-64,0-15 0,0 15 0,0 0 0,0-15 0,1 15 0,-1 0 0,0-16 64,15 16-64,-15 0 0,-15 16-80,0-16 80,15 0 0,0 15 0,-15 0 0,0 0 0,0-15 160,-15 30 0,15-15 0,-15 0 0,0 16 8,0-1 8,0-15 0,0 0 0,0 15 8,-16-15 0,16 16 0,0-16 0,0 0-88,0 0-24,0 0 0,-16 0 0,16-15-72,0 15 0,15 1 0,-15-16 64,0 15-64,15-15 0,0 0 0,0 0 0,0 0-128,0 0-48,0 0-8,0 0 0,0 0-744,0 0-144,30 0-32,-15-15-8,0 15-224,16-16-40,-16 1-16,15 15 0,-15-15-575,15 0-113,1-15-32</inkml:trace>
          <inkml:trace contextRef="#ctx0" brushRef="#br0" timeOffset="22105">14484 8273 11376,'0'0'248,"0"0"48,0 0 16,15 0 8,-15 0-256,0 0-64,0 0 0,0 15 0,0 1 1120,0-16 216,0 15 39,0 0 1,0 0-352,0 16-64,0-16-24,-15 0 0,15 0-264,0 0-48,0 0-16,0-15 0,0 0-304,0 0-64,0 0-16,15 15 0,-15-30-80,16 15-16,-1 0-8,-15-15 0,15 0-24,0 0-8,-15 0 0,15 0 0,0 0-88,-15-1 80,0 1-80,0 0 80,15 0-80,-30 15 80,15-16-80,0 1 80,0 0-80,0 15 96,-15-15-96,15 15 96,-15-15-96,0 15 0,15 0 72,-15 0-72,15 0 0,-15 0 0,-1 0 0,16 0 0,-15 15-520,15-15-120,-15 0-16,15 0-9343</inkml:trace>
          <inkml:trace contextRef="#ctx0" brushRef="#br0" timeOffset="22836">14847 8213 23903,'15'16'1056,"0"-16"224,0 0-1024,-15 0-256,30 0 0,-14 0 0,14 0 240,0-16 0,0 16 0,-14 0 0,14 0-32,0 0-8,-15 0 0,16 0 0,-17-15-40,16 15-16,-14 0 0,14 0 0,-15 0-40,0 0-8,1 0 0,-2 0 0,2 0 0,-2 0-8,2 0 0,-16 0 0,15-15-24,0 15-64,0 0 96,-15 0-32,15 0-64,-15 0 0,16 0 72,-16 0-72,0 0 0,0 0 64,0 0-64,0 0 0,0 0 80,0-15-16,0 15-64,14 0 96,-14 0-304,0 0-64,0-15-16,0 15 0,-14 0-1024,14-15-216,0 15-40</inkml:trace>
        </inkml:traceGroup>
      </inkml:traceGroup>
    </inkml:traceGroup>
    <inkml:traceGroup>
      <inkml:annotationXML>
        <emma:emma xmlns:emma="http://www.w3.org/2003/04/emma" version="1.0">
          <emma:interpretation id="{7FC54375-5E72-4148-9F44-F472409F7E19}" emma:medium="tactile" emma:mode="ink">
            <msink:context xmlns:msink="http://schemas.microsoft.com/ink/2010/main" type="paragraph" rotatedBoundingBox="5530,7467 9904,7656 9858,8714 5484,8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502236-E0C8-46F0-AAFD-6C0A53AEEF3D}" emma:medium="tactile" emma:mode="ink">
              <msink:context xmlns:msink="http://schemas.microsoft.com/ink/2010/main" type="line" rotatedBoundingBox="5530,7467 9904,7656 9858,8714 5484,8524"/>
            </emma:interpretation>
          </emma:emma>
        </inkml:annotationXML>
        <inkml:traceGroup>
          <inkml:annotationXML>
            <emma:emma xmlns:emma="http://www.w3.org/2003/04/emma" version="1.0">
              <emma:interpretation id="{1956CE2B-17F6-4561-AE88-9629B13173BF}" emma:medium="tactile" emma:mode="ink">
                <msink:context xmlns:msink="http://schemas.microsoft.com/ink/2010/main" type="inkWord" rotatedBoundingBox="5530,7467 6702,7517 6656,8575 5484,8524"/>
              </emma:interpretation>
              <emma:one-of disjunction-type="recognition" id="oneOf3">
                <emma:interpretation id="interp15" emma:lang="en-US" emma:confidence="0">
                  <emma:literal>nudge</emma:literal>
                </emma:interpretation>
                <emma:interpretation id="interp16" emma:lang="en-US" emma:confidence="0">
                  <emma:literal>ridge</emma:literal>
                </emma:interpretation>
                <emma:interpretation id="interp17" emma:lang="en-US" emma:confidence="0">
                  <emma:literal>midge</emma:literal>
                </emma:interpretation>
                <emma:interpretation id="interp18" emma:lang="en-US" emma:confidence="0">
                  <emma:literal>vadge</emma:literal>
                </emma:interpretation>
                <emma:interpretation id="interp19" emma:lang="en-US" emma:confidence="0">
                  <emma:literal>Endg</emma:literal>
                </emma:interpretation>
              </emma:one-of>
            </emma:emma>
          </inkml:annotationXML>
          <inkml:trace contextRef="#ctx0" brushRef="#br0" timeOffset="-996">5897 8438 9168,'-15'-15'256,"15"15"64,0-16-256,0 1-64,0 15 0,0-15 0,0 0 496,15 15 88,-15-15 24,0 0 0,15 0 72,-15 0 24,0 15 0,15-16 0,0 16-184,-15 0-32,0-15-8,16 15-1,-2 0-95,-14 0-32,0 0 0,0 0 0,16 15-168,-1 1-40,-15-16-8,0 15 0,0 15 120,0-15 16,0 0 8,0 15 0,0-14-184,-15 14-96,15-15 96,-16 15-96,16 0 128,-14 1-24,-2-16-8,16 15 0,-15-15-16,0 15-8,15-15 0,0 1 0,-15-1-8,15 0-64,0-15 96,0 0-32,0 0 16,0 0 0,0 15 0,0-15 0,0 0 48,0 0 16,0-15 0,15 0 0,-15 0-144,30-1 0,-30-14 64,16 0-64,-2 15 0,2-15-128,14-1 32,-15 1 0,0 0 8,0 15 8,0 0 0,1 0 0,-16-16 80,14 31 0,2-15 0,-16 0 0,15 0 0,0 15 0,-15-15 0,0 15 0,15 0 0,-15 0 0,0 0 0,0 0 0,0 0 0,15 15 0,-15 0 0,0-15 0,0 15 0,0 0 64,16 0 0,-16 1 0,0-1 32,0 0 0,0-15 8,0 15 0,0 0 32,0 0 8,0 0 0,0-15 0,-16 15-32,32 1-8,-16-16 0,0 0 0,-16 15-104,16-15 72,16 15-72,-16-15 64,0 0-64,0 0 0,14 0 0,-14 15 0,16-15-192,-16 0-64,14 0 0,2 0-8,-1-15-928,0 15-184,0 0-40,0-15-8,15 0-103,-14-1-17,-2 1-8,2 15 0,-1-15 368,0 0 64,0 0 24,0 0 0,-15 15 240,16-15 56,-2 0 0,2-1 8,-16 16 920,15-15 176,-15 15 40,15-15 8,-15 15 664,0 0 136,0 0 24,0 0 8,0 0 8,0 0 8,0 0 0,0-15 0,0 15-272,0 0-48,0 0-16,-15 0-1,0 0-207,15 15-48,-16-15 0,2 15-8,-2-15-176,1 15-32,15 1-8,-15-1 0,15 0-104,-15 0-24,0 0-8,-1 0 0,16 0-72,0 0-16,-14 1 0,14 14 0,0-30-64,0 30-8,0-30-8,0 15 0,0 0-16,0 0-64,0-15 96,0 0-32,-16 15-64,16-15 0,16 0 0,-2 0 64,-14 0-64,0 0 0,0 0 0,16 0 0,-1-15-88,0 0-56,-15 0-16,15 0 0,0 0-160,-15 0-40,16-15-8,-16 14 0,14-14 0,2 15 0,-16-15 0,15 0 0,-15-1 0,0 16 0,15-15 0,-15 0 0,0-1 40,0 1 8,15 0 0,-15 15 0,0-15 192,15 15 32,-15-1 16,0 1 0,0 0 80,0 0 88,0 15-24,0 0 0,0 0 232,0 0 48,0 0 8,0 0 0,-15 15-96,15-15-8,0 15-8,0 0 0,-15 16 40,15-16 8,0 15 0,0-15 0,0 15-64,0 1-16,0-1 0,0 0 0,0-15-64,0 0-16,0 16 0,0-16 0,0 0-32,15 0-16,-15 0 0,0 0 0,15 0-80,-15-15 0,16 15 0,-16-15 64,0 16-64,14-16 0,2 0 0,-2 0-88,-14 0-104,0 15-32,16-15 0,-1-15 0,0 15 136,-15 0 88,15 0-104,-15-16 40,15 1 64,-15 0-96,16 0 96,-16 0-96,0 0 96,14 0 0,-14 0 0,0-1 0,0 1 0,0 0 0,0 0 0,0 15 0,-14-15 96,14 15-24,-16-15 0,16 15 0,-15 0 160,15 15 32,-15-15 8,0 15 0,15 0-184,-15-15-88,-1 15 80,16 0-80,-14 1 128,-2-1-16,16 0-8,-14 0 0,14 0-40,-16 0-64,16 0 88,0-15-88,0 15 80,0 1-80,0-16 64,0 0-64,0 0 72,0 0-72,0 0 80,16 0-80,-16 0 64,0 0-64,14 0 0,2 0 0,-2-16 64,-14 1-64,16 0 0,-1 15 0,-15-15 0,15 0 0,0 0-104,-15 15 32,15-15 72,-15 15-96,16-15 96,-16 15-96,0 0 96,0 0 0,0 0-72,0 0 72,0 0 0,0 0 0,0 15-72,0 0 72,14 0 0,-14 0-64,0 15 64,0 1 0,0-1 0,0 0 0,0 15 96,0 1-24,-14-16 48,14 15 8,0-14 0,0 14 0,-16-15 96,16 0 16,0 1 8,-15-1 0,15 0-8,0 0 0,-15-15 0,0 16 0,15-16-48,-15 0-16,15-15 0,-16 15 0,2 0-48,-2-15 0,16 15-8,-14-15 0,-2 15-56,1-15-64,0 0 88,0-15-88,0 15-320,-1-15-112,16 15-24,-14-15-8,14 0-1088,-16-15-216,32-1-48</inkml:trace>
          <inkml:trace contextRef="#ctx0" brushRef="#br0" timeOffset="-479">6774 8574 14368,'0'0'320,"0"0"64,0 0 8,0 0 8,0 0-320,0 0-80,0 0 0,0 0 0,0 0 831,0 0 161,0 0 24,0 0 8,0 0-352,0 0-72,0 0-16,0 0 0,16-16-240,-2 16-56,2 0 0,-1 0-8,-15 0-120,15-14-16,-15 14-8,15 0 0,0-16-136,1 16 64,-16-15-64,0 15 0,14-15 96,-14 15-32,16 0 0,-2-15-64,-14 15 0,0-15 0,16-1 0,-16 16 0,0-14 0,0 14 0,0-16 64,-16 16-64,16-15 0,0 15 0,-14-15-104,14 15 40,-16 0 64,16-15 72,-14 15-8,14 0-64,-16 0 0,1 0 0,15 0 0,0 0 0,-15 15 0,15-15 0,-15 0-80,15 15 80,-15-15 0,-1 15 80,16 1 8,0-2 0,-14-14 40,14 16 0,-16-1 8,16 0 0,0 0 32,-15 0 8,15 1 0,0-2 0,-15 2-16,15-2-8,15 2 0,-15-1 0,0 0-64,0 0-16,15-15 0,-15 15 0,16 1 0,-16-16 0,14 0 0,-14 14 0,16-14-8,-1 0 0,-15 16 0,15-16 0,0 0 0,0 0-64,1 0 96,-16 0-32,14 0-64,2 0 80,-2 0-80,2-16 80,-16 16-80,15 0 64,0 0-64,0-14 64,-15 14-64,0 0 0,0-16 72,15 16-72,1-15-72,-16 0-56,0 15 0,0-15-7216,14 0-1439</inkml:trace>
        </inkml:traceGroup>
        <inkml:traceGroup>
          <inkml:annotationXML>
            <emma:emma xmlns:emma="http://www.w3.org/2003/04/emma" version="1.0">
              <emma:interpretation id="{11557DB5-3866-4411-9DB7-E679B61A5D90}" emma:medium="tactile" emma:mode="ink">
                <msink:context xmlns:msink="http://schemas.microsoft.com/ink/2010/main" type="inkWord" rotatedBoundingBox="9455,7663 9903,7682 9862,8620 9414,8600"/>
              </emma:interpretation>
              <emma:one-of disjunction-type="recognition" id="oneOf4">
                <emma:interpretation id="interp20" emma:lang="en-US" emma:confidence="1">
                  <emma:literal>P</emma:literal>
                </emma:interpretation>
                <emma:interpretation id="interp21" emma:lang="en-US" emma:confidence="0">
                  <emma:literal>B</emma:literal>
                </emma:interpretation>
                <emma:interpretation id="interp22" emma:lang="en-US" emma:confidence="0">
                  <emma:literal>p</emma:literal>
                </emma:interpretation>
                <emma:interpretation id="interp23" emma:lang="en-US" emma:confidence="0">
                  <emma:literal>•</emma:literal>
                </emma:interpretation>
                <emma:interpretation id="interp24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10585">9798 9180 10800,'0'16'232,"0"-16"56,0 14 0,0-14 24,0 0-248,0 0-64,0 0 0,0 0 0,0 0 560,0 0 104,0 0 16,-15 0 8,15-14 32,0-2 8,0 16-1,0-30 1,0 15-328,0-16-64,15 1-16,-15 0 0,16 0-160,-2-16-40,-14 16-8,16-15 0,-2 0-40,-14-1-8,16 1 0,-1 14 0,0-13 0,0 13-64,0-14 96,1 15-32,-16 0 32,14-1 0,2 16 0,-16-15 0,14 14 0,2 2 0,-1-2 0,0-14 0,-15 15 40,15 15 16,0-15 0,1-1 0,-2 2-24,-14-2-8,16 2 0,-1 14 0,0 0 8,-15-16 0,15 16 0,0 0 0,-15 0-8,15 16 0,-15-16 0,0 0 0,15 0-24,-15 14-8,0-14 0,16 16 0,-16-2-8,0 2 0,0-1 0,0 0 0,0 0-80,0 0 80,-16 1-80,16 14 80,-15-15-80,15 0 80,0 0-80,-15 0 80,0 1 16,15-2 0,-15 2 0,0-2 0,0 2-96,-1-1 0,16-15 0,-14 15 0,-2-15 0,1 0 0,0 0 0,15 0 0,-15 0 0,0 0 0,15 0 88,0 0-88,0 0 96,0 0-24,-16 0-8,16 0 0,0 0 16,0 0 0,0 0 0,16 0 0,-1-15-80,0 15 0,-15 0 0,15 0 0,0 0 0,15 0 0,-30 0 0,31 0 0,-16 0 0,0 0 0,15 0 0,-15 0 0,1 0 0,-2 0 0,-14 0 0,0 0 0,0 0 104,0 0 8,0 0 0,16 15 0,-16 0 104,-16 0 16,16 1 8,-14-2 0,14 2-120,-31-2-24,31 17-8,-30-16 0,15 0 32,0 16 8,0-17 0,-1 2 0,-14-1 0,15 0 0,0 0 0,0 0 0,0-15-32,-1 15 0,2-15 0,14 0 0,-16 0-24,2 0-8,14 0 0,-16 0 0,1 0-64,0 0 0,0 0 0,15 0 64,-15-15-64,-1 15 0,16-15 0,-14 15 64,14-15-64,-16 15 0,16 0 0,-14-15 0,14 0 0,0-1 0,0 16 0,0 0 0,0 0 0,0 0 80,0 0-80,0 0 80,0-14-872,0 14-168,0 0-40,0 0-9399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39.21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A9A5B22-5B55-43CB-AE3A-1AA7C32711D3}" emma:medium="tactile" emma:mode="ink">
          <msink:context xmlns:msink="http://schemas.microsoft.com/ink/2010/main" type="inkDrawing" rotatedBoundingBox="15714,7179 15844,6573 15865,6577 15735,7183" semanticType="callout" shapeName="Other"/>
        </emma:interpretation>
      </emma:emma>
    </inkml:annotationXML>
    <inkml:trace contextRef="#ctx0" brushRef="#br0">16223 7186 6656,'0'0'192,"0"0"32,0 0-224,0 0 0,0 0 0,0 0 0,0 0 728,0 0 96,0 0 16,0 0 8,0 0 80,0 0 8,-15 15 8,15 1 0,0-1-176,-15 15-32,15 0 0,0 15-9,-15-14-191,15 14-40,-15 0-8,15 1 0,-15-1-96,0-15-16,15 16-8,-15-16 0,15 0-200,-15-15-40,15 0 0,0 16-8,-16-16-48,16 0-8,0-15 0,0 15 0,0-15-296,0 0-64,0 0-16,0 0 0,0 0-1248,0 0-248,0-15-47,0 15-4321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39.45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BE17A75-DBA5-4685-B079-A3AD756C34EE}" emma:medium="tactile" emma:mode="ink">
          <msink:context xmlns:msink="http://schemas.microsoft.com/ink/2010/main" type="inkDrawing" rotatedBoundingBox="15647,6878 15791,6442 16013,6516 15869,6951" semanticType="callout" shapeName="Other"/>
        </emma:interpretation>
      </emma:emma>
    </inkml:annotationXML>
    <inkml:trace contextRef="#ctx0" brushRef="#br0">16132 7262 9184,'0'-30'200,"0"14"48,0 1 8,0 15 0,0-15-256,0 0 0,0 0 0,0-1 0,0 16 696,0-14 88,15-2 16,-15 16 8,16-14-200,-16 14-32,15 0-16,0-16 0,0 16 0,0 0-1,0 0 1,-15 0 0,0 0-240,15 16-56,15-16-8,-14 14 0,-1-14 8,-15 16 0,0-16 0,15 14 0,0-14-8,-15 16 0,15-1 0,-15-15 0,0 15 0,-15 0-8,15 0 0,0 1 0,-15-2-88,0 2-24,15-1 0,-15 0 0,-1 0-48,1 0-16,0 0 0,-15 16 0,15-17-136,0 2-32,0-1-8,0 0 0,-1 0-808,1 16-160,0-31-32,0 30-4207,15-16-849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4.28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432A6E7-C46C-410C-831E-41CB3680A26B}" emma:medium="tactile" emma:mode="ink">
          <msink:context xmlns:msink="http://schemas.microsoft.com/ink/2010/main" type="inkDrawing" rotatedBoundingBox="20696,6944 20954,6444 21218,6581 20959,7080" semanticType="callout" shapeName="Other">
            <msink:sourceLink direction="from" ref="{00DCF3DA-F038-4ED8-BC26-174067B60D83}"/>
            <msink:sourceLink direction="to" ref="{A02D4C14-7DCF-435D-BF69-02F02AEE7023}"/>
          </msink:context>
        </emma:interpretation>
      </emma:emma>
    </inkml:annotationXML>
    <inkml:trace contextRef="#ctx0" brushRef="#br0">21244 7212 10736,'0'0'232,"0"0"56,0-15 0,0 15 24,15-15-248,-15 15-64,0-15 0,15 15 0,-15-15 640,15 15 112,-15-16 24,15 16 8,0 0 0,0 0-1,0-15 1,0 15 0,1 15-368,-1-15-80,0 0-16,15 0 0,-15 0-64,0 16-8,0-16-8,1 15 0,14-15-32,-15 0-8,-15 15 0,0 0 0,15-15 0,-15 15 0,0 0 0,-15 0 0,15-15-80,-15 31-24,15-16 0,-30 0 0,14 0 32,-14 15 0,15-15 0,-15 15 0,0-14-128,14 14 0,-14-15 0,15 0 0,0 15 0,-15-15 64,15 1-64,0-1 0,-1 0-72,16 0-64,-15 0-16,0-15 0,15 15-1384,0 0-288,0-15-48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39.95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6360DF1-EA32-4D8D-B5C3-9326198D170E}" emma:medium="tactile" emma:mode="ink">
          <msink:context xmlns:msink="http://schemas.microsoft.com/ink/2010/main" type="inkDrawing" rotatedBoundingBox="15380,7468 15830,6782 16199,7024 15748,7710" semanticType="callout" shapeName="Other">
            <msink:sourceLink direction="with" ref="{6BBC63EF-3713-482B-BD74-457435860B77}"/>
          </msink:context>
        </emma:interpretation>
      </emma:emma>
    </inkml:annotationXML>
    <inkml:trace contextRef="#ctx0" brushRef="#br0">16434 7549 10600,'0'0'296,"-14"0"72,14 0-296,-16 0-72,16 0 0,-15 15 0,-15-15 736,15 15 128,-15 1 24,14-1 8,-14-15 48,0 15 15,0 0 1,0 15 0,-1-15-352,1 0-64,-1 0-8,1 1-8,16-1-96,-17 0-16,16 0-8,-15 0 0,14-15-112,2 15-16,-2 0-8,16-15 0,-15 15-80,15-15-24,0 0 0,0 0 0,15 16-168,-15-16 72,16 0-72,-2 15 0,2-15 64,14 0-64,-15 0 0,16 0 0,-1 0 0,-16 0 0,17 0 64,-16 0-64,15 0 0,-14-15 0,-2 15 64,2 0-64,-2 0 72,-14 0-8,0 0-64,0 0 96,16 0-96,-16 0 0,0 0 0,0 15 0,-16-15 0,16 15 88,-14 0-88,-2-15 80,2 15-80,-2 0 0,-14 0 0,15-15 0,0 30 0,-15-30 0,14 31 0,2-31 0,-17 30 0,16-30 0,-15 15 0,14 0 64,2 0-64,-2 0 0,1-15 0,0 16-88,0-1 88,0-15 0,15 15 0,0-15 64,0 0-64,0 0 96,0 15-32,0-15 0,0 0 32,0 0 16,15 0 0,0 15 0,0-15 24,0 0 8,1 0 0,-2 0 0,2 0-16,14-15 0,-15 15 0,16 0 0,-17-15-32,2 15 0,14 0-8,-15-15 0,0 15-88,15-15 80,-14 15-80,-2-16 80,16 16-80,-30-15 0,0 15 0,31 0 64,-31-15-712,15 15-152,-15 0-24,15 0-9255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8.30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2E0DEFB-53C4-42D8-9B3E-42A801C907BF}" emma:medium="tactile" emma:mode="ink">
          <msink:context xmlns:msink="http://schemas.microsoft.com/ink/2010/main" type="inkDrawing" rotatedBoundingBox="18574,7165 18839,6801 19149,7028 18884,7391" semanticType="callout" shapeName="Other"/>
        </emma:interpretation>
      </emma:emma>
    </inkml:annotationXML>
    <inkml:trace contextRef="#ctx0" brushRef="#br0">19126 7560 15088,'0'0'328,"0"0"72,0-14 16,0 14 7,0 0-335,0 0-88,-15 0 0,30-16 0,-15 16 728,0-15 128,15 15 24,-15 0 8,15-15-88,1 15-8,-2-15-8,2 15 0,-16 0-304,15 0-64,0 0-16,0 0 0,0 0-88,1 0-24,-2 0 0,-14 0 0,16 0-184,-16 15-40,0-15 0,0 0-64,14 0 120,-14 15-32,0 0-8,0 1 0,0-2-80,-14 2 96,14-1-96,-16 0 96,2 0-96,-2 0 0,1 15 72,0-14-72,-15-2 0,14 2 64,2-1-64,-2 0 0,-14-15 0,15 15 64,0 0-64,-1-15 0,2 16 0,-2-2 64,2-14-64,14 0 0,0 0 0,-16 16 0,16-16 0,-15 0 0,15 0 160,0 0 16,0 0 8,0 0 0,0 0-16,15 14 0,1-14 0,-2 0 0,2 0 0,14 0 0,-15 0 0,0 0 0,15-14-16,-14 14-8,-2 0 0,17-16 0,-16 16-16,0-14-8,0 14 0,15-16 0,-14 16-40,-2 0-8,2 0 0,-1-15 0,0 15-72,0-15 64,-15 15-64,15 0 64,1 0-64,-16-15 0,14 15 0,-14 0 64,0 0-64,16-15 0,-16 15 0,0 0 64,14 0-272,-14 0-56,0 0-16,0 0 0,0 0-888,0 0-176,-14-16-40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3.98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CAAF3E2-9B09-403E-A134-B2C47AB72CAA}" emma:medium="tactile" emma:mode="ink">
          <msink:context xmlns:msink="http://schemas.microsoft.com/ink/2010/main" type="inkDrawing" rotatedBoundingBox="20853,7254 20939,6694 20980,6700 20894,7260" semanticType="callout" shapeName="Other"/>
        </emma:interpretation>
      </emma:emma>
    </inkml:annotationXML>
    <inkml:trace contextRef="#ctx0" brushRef="#br0">21318 7333 6824,'0'0'144,"0"0"32,0-15 8,0 15 16,0 0-200,0 0 0,0-15 0,0 15 0,-16 0 864,16 0 136,0 0 24,0 0 8,0 15 8,0-15 0,0 15 0,0 16 0,16-1-360,-16 0-73,-16 0-7,16 16-8,0-16-144,0 15-24,-15 0-8,15-15 0,-15 1-224,15-1-56,-15 1-8,0-1 0,15 0-128,-15-15 0,15 0-88,0 1-5335,0-2-1073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3.57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E6929E2-6487-4125-8234-6AA855EB85F1}" emma:medium="tactile" emma:mode="ink">
          <msink:context xmlns:msink="http://schemas.microsoft.com/ink/2010/main" type="inkDrawing" rotatedBoundingBox="16474,7854 16537,7182 16856,7211 16793,7883" semanticType="callout" shapeName="Other"/>
        </emma:interpretation>
      </emma:emma>
    </inkml:annotationXML>
    <inkml:trace contextRef="#ctx0" brushRef="#br0">17026 7866 8640,'0'0'192,"0"-15"32,0-1 16,14 16 0,-14-15-240,0 0 0,0 15 0,0 0 0,0 0 968,0 0 152,0 0 24,0 0 8,-14 15-288,14-15-48,-16 31-16,2-16-1,-2 15-143,1 0-32,0 15-8,0-14 0,0 14-40,-1 0-16,2 1 0,-2-1 0,16-15-48,-15 16-16,15-16 0,0 0 0,0 0-224,0-14-48,15 14 0,-15-15-8,0 0 64,16 0 8,-2 0 8,-14 0 0,0-15-296,16 0 0,-1 0-72,-15 0 72,15 0 0,0-15 0,16 15 0,-17-15 0,16 0-568,-14 0-72,14-15-24,-15 15 0,16-16-1064,-17 16-224,16 0-32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4.49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992FE37-AE89-4274-93B6-EE69F6AE2237}" emma:medium="tactile" emma:mode="ink">
          <msink:context xmlns:msink="http://schemas.microsoft.com/ink/2010/main" type="inkDrawing" rotatedBoundingBox="17077,7225 17085,7301 17055,7304 17048,7227" shapeName="Other">
            <msink:destinationLink direction="with" ref="{2796AF5B-F7C1-430E-8B6F-09848FF5F592}"/>
          </msink:context>
        </emma:interpretation>
      </emma:emma>
    </inkml:annotationXML>
    <inkml:trace contextRef="#ctx0" brushRef="#br0">17434 7836 20215,'0'0'448,"0"0"88,0 0 16,0 0 16,0 0-456,0 0-112,0 15 0,0-15 0,0 0 752,0 15 128,-15-15 24,15 0 8,0 0-528,0 0-112,0 15-16,0-15-8,0 15-248,15-15 0,-15 0 0,0 0 0,0 16-760,16-16-200,-16 0-32,0 0-16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3:09.98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0404FF4-E036-4DF8-A6C5-1986E6FA0F07}" emma:medium="tactile" emma:mode="ink">
          <msink:context xmlns:msink="http://schemas.microsoft.com/ink/2010/main" type="writingRegion" rotatedBoundingBox="17533,13125 17855,11984 18391,12135 18068,13276"/>
        </emma:interpretation>
      </emma:emma>
    </inkml:annotationXML>
    <inkml:traceGroup>
      <inkml:annotationXML>
        <emma:emma xmlns:emma="http://www.w3.org/2003/04/emma" version="1.0">
          <emma:interpretation id="{CA46DCB1-DCBD-4166-A51C-0625B8C603CD}" emma:medium="tactile" emma:mode="ink">
            <msink:context xmlns:msink="http://schemas.microsoft.com/ink/2010/main" type="paragraph" rotatedBoundingBox="17533,13125 17855,11984 18391,12135 18068,132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EB2F88-2992-4289-A4DB-42F45503C574}" emma:medium="tactile" emma:mode="ink">
              <msink:context xmlns:msink="http://schemas.microsoft.com/ink/2010/main" type="line" rotatedBoundingBox="17533,13125 17855,11984 18391,12135 18068,13276"/>
            </emma:interpretation>
          </emma:emma>
        </inkml:annotationXML>
        <inkml:traceGroup>
          <inkml:annotationXML>
            <emma:emma xmlns:emma="http://www.w3.org/2003/04/emma" version="1.0">
              <emma:interpretation id="{BC0D3C57-88EE-4AAC-A725-4FCC02A2F21C}" emma:medium="tactile" emma:mode="ink">
                <msink:context xmlns:msink="http://schemas.microsoft.com/ink/2010/main" type="inkWord" rotatedBoundingBox="17533,13125 17855,11984 18391,12135 18068,13276"/>
              </emma:interpretation>
              <emma:one-of disjunction-type="recognition" id="oneOf0">
                <emma:interpretation id="interp0" emma:lang="en-US" emma:confidence="0">
                  <emma:literal>z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}</emma:literal>
                </emma:interpretation>
              </emma:one-of>
            </emma:emma>
          </inkml:annotationXML>
          <inkml:trace contextRef="#ctx0" brushRef="#br0">18083 15286 7616,'0'0'216,"0"0"40,0 0-256,0 0 0,0 0 0,-15 14 0,15-14 880,0 0 120,0 0 24,-16 0 8,16 16-104,0-16-32,0 0 0,0 0 0,0-16-248,0 16-49,0-14-15,0-2 0,0 16-160,0-15-32,0-15-8,0 15 0,0-15-208,0 14-48,16-14 0,-16 0-8,15 0-56,-15 0-64,15-16 88,0 16-88,0-16 80,1 1-80,-16 15 64,14-31-64,2 31 64,-2-15-64,2 14 64,-1-14-64,0 15 128,0-15-24,-15 15 0,15-1 0,1 16 24,-16-15 8,14 14 0,-14-14 0,0 16-32,16-2-8,-1 1 0,-15 0 0,0-15-8,0 30-8,15-16 0,0 2 0,-15 14 16,0-16 8,15 2 0,-15-2 0,16 16-24,-16 0-8,0 0 0,14-15 0,2 15-72,-16-15 0,0 15 0,14 0 64,2 0-64,-16 0 0,15 0 0,-15 0 64,0 0-64,15 0 0,0 0 0,-15 0 0,0 0 0,15 0 0,-15 0 0,0 0 0,0 15 64,16 0-64,-16 1 0,-16-2 64,16 2-64,0 14 80,0 0-80,-15 0 80,0 0-80,0 0 96,0 1-96,15-1 96,-30-15-96,14 15 96,2 1-96,-2-16 96,1 15-24,0-15 0,15 0 0,-15-15 0,0 16 0,-1-16 0,2 14 0,14-14 0,-16 0 16,1 0 0,15 0 0,-15 0 0,15 0-24,-15 0-64,15 0 96,0 0-32,-15-14 0,15 14 0,0 0 0,0 0 0,0 0-64,0 0 0,15 0 0,-15 0 64,0-16-64,15 16 0,0-15-96,0 15 96,1 0-80,-2 0 80,2-15 0,-1 15-72,15 0 72,-15 0 0,1 0 0,-2 0 0,2 0 0,-2 0 0,2 15 0,-16-15 0,0 0 0,15 0 0,0 15 0,-15-15 0,0 16 0,0-2 0,0 2 0,0-1 0,-15 0 72,15 0-72,-15 0 96,15 1-96,-16-2 88,2 2-88,-2-2 80,2 17-80,-2-16 112,1 0-24,0 0-8,0-15 0,0 16 8,-1-2 0,-14 2 0,15-16 0,0 0-8,0 0 0,0 0 0,-1 0 0,-14 0 0,16 0 0,-2 0 0,1 0 0,-15 0-80,30 0 96,-31 0-96,31 14 96,-14-28-96,-2 14 0,2 14 0,14-14 0,0-14 0,0 14 0,0 0 0,-16 0 0,16 0 0,0 0-112,0 0 40,0 0 8,0 0-896,0 0-184,0 0-32,16 0-8295</inkml:trace>
          <inkml:trace contextRef="#ctx0" brushRef="#br0" timeOffset="497">18506 15028 5696,'0'-15'160,"0"0"40,0 15-200,0 0 0,0 0 0,0 0 0,0 0 912,0-15 144,0 15 24,0 0 8,0 0 48,0 0 16,0 0 0,0 0 0,0 0-272,0 0-49,0 0-15,0 0 0,0 15-152,16 0-32,-16 0-8,0 1 0,0-2-112,-16 2-32,16-1 0,0 0 0,0 0-152,0 0-32,0 1-8,0-16 0,0 0-64,0 14-24,-15 2 0,15-16 0,0 0-40,0 0 0,0 0-8,0 0 0,0 0-152,0 0 64,0 0-64,0 14 0,0-14 72,0 0-72,0 0 0,0 0 72,0 0-72,0 0-136,0 0 32,0 0 8,0 0-992,-15 0-192,15 0-32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1.34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BBC63EF-3713-482B-BD74-457435860B77}" emma:medium="tactile" emma:mode="ink">
          <msink:context xmlns:msink="http://schemas.microsoft.com/ink/2010/main" type="inkDrawing" rotatedBoundingBox="15299,7709 15369,7792 15345,7812 15275,7730" shapeName="Other">
            <msink:destinationLink direction="with" ref="{56360DF1-EA32-4D8D-B5C3-9326198D170E}"/>
            <msink:destinationLink direction="with" ref="{11B0CEF9-A263-467B-A46E-58668F24AC6F}"/>
          </msink:context>
        </emma:interpretation>
      </emma:emma>
    </inkml:annotationXML>
    <inkml:trace contextRef="#ctx0" brushRef="#br0">15664 8320 14120,'0'0'400,"0"15"88,0-15-392,0 0-96,0 0 0,-15 0 0,15 0 600,0 0 96,0 0 15,0 0 9,0 0-144,0 15-24,15 1-8,0-16 0,-15 14-368,0-14-80,15 0-8,0 16-5519,1-2-1097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3.3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6B202B7-13AD-4C85-B21A-B2C874AE40C9}" emma:medium="tactile" emma:mode="ink">
          <msink:context xmlns:msink="http://schemas.microsoft.com/ink/2010/main" type="inkDrawing" rotatedBoundingBox="16119,7836 16383,7243 16613,7345 16349,7939" semanticType="callout" shapeName="Other"/>
        </emma:interpretation>
      </emma:emma>
    </inkml:annotationXML>
    <inkml:trace contextRef="#ctx0" brushRef="#br0">16723 7911 10912,'0'0'240,"0"0"48,0 0 16,0 0 0,0 0-240,0 0-64,15 0 0,-15 0 0,0 0 448,0 0 72,16-15 24,-2 15 0,2 0-8,-1 0 0,0 0 0,0 0 0,0 0-185,0 15-39,0-15-8,1 15 0,-2 0-16,-14 0-8,16 0 0,-16 1 0,0-1 0,0 0 0,0 15 0,0-15 0,-16 15-48,16 1-8,-14-16 0,-2 15 0,-14 0-64,15 1-24,0-1 0,-15 0 0,0 0-40,14-15-16,-14 16 0,15-16 0,-16 15-16,17-15-64,-2 0 96,2 0-32,-2 0-64,1-15 0,15 16 0,-15-16 0,15 0-272,0 0-72,0 0-8,0 0-8,15-16-1152,0 16-232,-15-15-47,30-15-4585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4.0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935C11C-E047-4289-90D7-2E863A7F150A}" emma:medium="tactile" emma:mode="ink">
          <msink:context xmlns:msink="http://schemas.microsoft.com/ink/2010/main" type="inkDrawing" rotatedBoundingBox="16846,7371 16921,7432 16912,7443 16838,7381" shapeName="Other">
            <msink:destinationLink direction="with" ref="{B605F2FF-1785-44B5-9D31-6DECE0782C32}"/>
          </msink:context>
        </emma:interpretation>
      </emma:emma>
    </inkml:annotationXML>
    <inkml:trace contextRef="#ctx0" brushRef="#br0">17207 7987 13376,'0'0'384,"0"0"72,0 0-360,0 0-96,0 0 0,0 0 0,0 0 704,0 0 120,0 0 23,0 0 9,0 0-216,0 0-32,0 0-16,0 0 0,15 15-400,0-15-72,-15 0-24,15 15 0,-15 0-1000,16-15-208,-2 16-40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3.8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605F2FF-1785-44B5-9D31-6DECE0782C32}" emma:medium="tactile" emma:mode="ink">
          <msink:context xmlns:msink="http://schemas.microsoft.com/ink/2010/main" type="inkDrawing" rotatedBoundingBox="16775,7843 16784,7539 16936,7543 16927,7848" semanticType="callout" shapeName="Other">
            <msink:sourceLink direction="with" ref="{8935C11C-E047-4289-90D7-2E863A7F150A}"/>
          </msink:context>
        </emma:interpretation>
      </emma:emma>
    </inkml:annotationXML>
    <inkml:trace contextRef="#ctx0" brushRef="#br0">17147 8229 13408,'0'0'384,"0"0"72,0 0-360,0 0-96,0 0 0,0 0 0,0 0 640,0 0 104,0 0 23,0 0 9,0 0 24,0 0 0,15-15 0,0 15 0,-15-16-400,16 16-80,-1-14-8,0 14-8,0-16-144,0 16-24,-15 0-8,15-15 0,0 15 8,-15 0 0,0 0 0,0 15 0,15-15 56,-15 16 0,0-2 8,0 2 0,0-1 48,0 15 8,-15-15 0,15 15 0,-15-14-88,15-2-8,0 17-8,-15-16 0,15 0-152,-15 0 64,15-15-64,0 16 0,0-2-528,-15-14-160,15 16-32,0-16-5632,0 0-1127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1.06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1B0CEF9-A263-467B-A46E-58668F24AC6F}" emma:medium="tactile" emma:mode="ink">
          <msink:context xmlns:msink="http://schemas.microsoft.com/ink/2010/main" type="inkDrawing" rotatedBoundingBox="15235,8585 15399,7871 15470,7887 15306,8601" semanticType="callout" shapeName="Other">
            <msink:sourceLink direction="with" ref="{6BBC63EF-3713-482B-BD74-457435860B77}"/>
          </msink:context>
        </emma:interpretation>
      </emma:emma>
    </inkml:annotationXML>
    <inkml:trace contextRef="#ctx0" brushRef="#br0">15786 8486 10736,'0'0'232,"0"0"56,0 0 0,0 0 24,0 15-248,0-15-64,0 15 0,0 0 0,0 0 880,0 1 168,0 14 32,-16 0 8,16 0-121,0 0-15,0 16-8,0-1 0,-15-14-368,15 13-80,-15 2-16,0-16 0,15 16-96,-15-16-16,15 0-8,-16 0 0,2-14-144,14 14-32,0-15-8,-16 0 0,1 0-88,15 16-24,0-31 0,-15 0 0,15 0-64,-15 14 0,15-14-80,0 0 80,0 0-1216,-15 0-200,15-14-40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1.46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4AD721B-AC0F-4C00-B3E4-9D751A94B8D0}" emma:medium="tactile" emma:mode="ink">
          <msink:context xmlns:msink="http://schemas.microsoft.com/ink/2010/main" type="inkDrawing" rotatedBoundingBox="15647,7966 15795,7898 15800,7909 15652,7977" semanticType="callout" shapeName="Other"/>
        </emma:interpretation>
      </emma:emma>
    </inkml:annotationXML>
    <inkml:trace contextRef="#ctx0" brushRef="#br0">16012 8576 18143,'0'0'400,"0"0"80,0 0 24,0 0 0,0 0-408,0 0-96,0 0 0,0 0 0,0 0 544,0 0 96,0 0 8,15 0 8,0 0-184,-15 0-40,16-14-8,-2 14 0,2-16-304,-1 16-120,-15 0 88,15-15-88,0 15-88,0-15-64,-15 15-8,16 0-6312,-16 0-1263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1.69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3FB2E7F-5B35-4D11-88AC-20E700D014A1}" emma:medium="tactile" emma:mode="ink">
          <msink:context xmlns:msink="http://schemas.microsoft.com/ink/2010/main" type="inkDrawing" rotatedBoundingBox="15569,8059 15839,8002 15849,8049 15579,8106" semanticType="callout" shapeName="Other"/>
        </emma:interpretation>
      </emma:emma>
    </inkml:annotationXML>
    <inkml:trace contextRef="#ctx0" brushRef="#br0">15952 8666 17967,'0'0'392,"0"0"88,-15 16 8,15-16 24,0 0-416,0 0-96,0 0 0,0 0 0,0 0 736,0 0 128,0 0 32,15 0 0,-15 14-384,15-14-64,1 0-24,-16 0 0,15 0-200,0 0-48,0 0-8,0 0 0,0-14-104,0 14-64,0 0 80,1-16-80,-16 16 0,15 0 0,0-15-104,0 15 32,0 0-992,0-15-200,0 15-40,0 0-7711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2.01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B225612-AD47-48E9-8E9E-88672AB4D20E}" emma:medium="tactile" emma:mode="ink">
          <msink:context xmlns:msink="http://schemas.microsoft.com/ink/2010/main" type="inkDrawing" rotatedBoundingBox="15944,8311 16027,7707 16060,7711 15977,8315" semanticType="callout" shapeName="Other"/>
        </emma:interpretation>
      </emma:emma>
    </inkml:annotationXML>
    <inkml:trace contextRef="#ctx0" brushRef="#br0">16406 8319 14944,'0'0'328,"0"0"72,0 0 16,0 0-1,0 0-335,0 0-80,0 0 0,0 0 0,0 0 768,0 0 144,0 0 24,0 0 8,0 0-240,0 15-56,0-15-8,0 15 0,0 16-152,0-16-32,0 0-8,0 15 0,-16 0-8,16 1-8,0-1 0,-14 15 0,14-15-192,0 1-40,-16-1-8,16 1 0,-15-1 16,15 0 0,0-15 0,0 16 0,0-16-56,0 0-16,0 15 0,0-15 0,0 0-32,0-15-8,0 0 0,0 15 0,0-15-96,0 0 88,0 0-88,-15 15 80,15-15-80,0 0 0,0 0 72,0 0-72,0 0 0,0 0 0,0 0 0,0 0 64,0 0-192,0 0-40,0-15-8,0 15 0,0-15-1352,-15 0-264,15 15-64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4.37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796AF5B-F7C1-430E-8B6F-09848FF5F592}" emma:medium="tactile" emma:mode="ink">
          <msink:context xmlns:msink="http://schemas.microsoft.com/ink/2010/main" type="inkDrawing" rotatedBoundingBox="16920,8349 17081,7491 17165,7507 17004,8364" semanticType="callout" shapeName="Other">
            <msink:sourceLink direction="with" ref="{C992FE37-AE89-4274-93B6-EE69F6AE2237}"/>
          </msink:context>
        </emma:interpretation>
      </emma:emma>
    </inkml:annotationXML>
    <inkml:trace contextRef="#ctx0" brushRef="#br0">17480 8108 14624,'0'0'320,"0"0"72,0 0 16,0 15 0,0 0-328,0 0-80,0 1 0,0 14 0,0-15 767,0 15 129,0 0 32,-16 1 8,16-1-32,0 0-8,-14 0 0,14 16 0,0-16-328,0 0-72,0 16-16,-16-16 0,16 16-96,-15-1-32,15-15 0,-15 16 0,15-16-104,-15 0-24,15 0-8,0 1 0,-15-16-104,15 15-16,-16-15-8,16 0 0,0 0-88,-14-15 80,14 15-80,0-15 80,0 0-352,-16-15-72,2 15-8,14-15-8,-16 15-1008,16-30-200,0 15-32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7.87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9C25481-9D61-427B-83EF-90F26F24073C}" emma:medium="tactile" emma:mode="ink">
          <msink:context xmlns:msink="http://schemas.microsoft.com/ink/2010/main" type="inkDrawing" rotatedBoundingBox="18282,8204 18430,6968 18583,6987 18436,8222" semanticType="callout" shapeName="Other">
            <msink:sourceLink direction="with" ref="{71F66EEE-040E-4F54-88AD-A6C1B77F2645}"/>
          </msink:context>
        </emma:interpretation>
      </emma:emma>
    </inkml:annotationXML>
    <inkml:trace contextRef="#ctx0" brushRef="#br0">18795 7579 14368,'0'0'320,"0"0"64,0 0 8,0 0 8,0 0-320,15 16-80,0-1 0,-15 0 0,16 0 655,-1 15 113,-15 0 32,15 1 0,-15 14 48,15 0 16,-15 1 0,15 14 0,-15 1-312,-15 14-56,15-14-16,-15-1 0,15 1-64,-15-1-24,0-15 0,15 1 0,-16 14-144,1-29-32,15 14-8,-15 0 0,0-15-32,15 16-8,-15-16 0,0 0 0,15-15-72,-15 16-8,15-16-8,-15-15 0,15 15-80,0 0 64,-15-15-64,15 0 64,-16 15-392,16-30-88,-15 15-8,15 0-6800,0-30-1351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3:03.66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8D50CAB-675F-4062-BD0D-AAF2498DB53F}" emma:medium="tactile" emma:mode="ink">
          <msink:context xmlns:msink="http://schemas.microsoft.com/ink/2010/main" type="writingRegion" rotatedBoundingBox="12705,12673 15716,12757 15620,16214 12609,16131"/>
        </emma:interpretation>
      </emma:emma>
    </inkml:annotationXML>
    <inkml:traceGroup>
      <inkml:annotationXML>
        <emma:emma xmlns:emma="http://www.w3.org/2003/04/emma" version="1.0">
          <emma:interpretation id="{24541AEC-5A82-481B-A486-07D71FEB20F8}" emma:medium="tactile" emma:mode="ink">
            <msink:context xmlns:msink="http://schemas.microsoft.com/ink/2010/main" type="paragraph" rotatedBoundingBox="12987,12685 13410,12685 13410,13003 12987,13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115DA8-A7D1-4DD5-AB94-10E0C3BC7A62}" emma:medium="tactile" emma:mode="ink">
              <msink:context xmlns:msink="http://schemas.microsoft.com/ink/2010/main" type="inkBullet" rotatedBoundingBox="13029,12662 13466,12767 13391,13080 12954,12975"/>
            </emma:interpretation>
          </emma:emma>
        </inkml:annotationXML>
        <inkml:trace contextRef="#ctx0" brushRef="#br0">13428 14893 4384,'0'0'120,"0"0"40,0 0-160,0 0 0,0 0 0,0 0 0,0 0 848,0 0 144,0 0 24,0 0 8,0 0-24,0 0 0,0 0 0,-16-16 0,16 16-216,0 0-48,0 0 0,-14 16-8,14-16-160,0 15-33,-16 0-7,16-15 0,-15 15-176,15 0-32,0 0 0,0 0-8,0 0-104,0 16-16,-15-16-8,15 0 0,0 0-56,0 0 0,15 0-8,-15 0 0,0-15-56,0 15 0,15-15-64,-15 0 96,0 0-16,16 0-8,-16 0 0,14 0 0,2 0 0,-16-15 0,15 15 0,0-30 0,-15 15-72,15 0 0,0 0 0,-15 0 0,16-16 144,-16 16 16,14 0 0,-14-15 0,0 15-160,0 0 0,0 0 0,0-1 0,-14 1 0,14 0 96,0 15-8,0 0 0,-16-15 104,16 15 32,0 0 0,0 0 0,0 0-32,-15 0-8,0 0 0,15 15 0,-15-15-64,0 0-16,15 15 0,-16 0 0,2-15-104,14 16 64,0-1-64,-16-15 0,16 15 0,-15-15 0,15 0 0,0 15-6424,0-15-1271</inkml:trace>
        <inkml:trace contextRef="#ctx0" brushRef="#br0" timeOffset="1670">13639 15089 14336,'0'0'320,"0"0"64,0 0 8,0 0 8,0 0-320,0 0-80,0 0 0,0 0 0,0 0 519,0 0 89,0 0 24,0 0 0,0 0 168,0 15 40,15 0 8,-15-15 0,0 0-432,0 0-96,0 0-8,15 0-8,0 15-40,1-15-8,-1 16 0,-15-16 0,0 0-192,15 0-64,0 0 0,0 0-6400,0 0-1311</inkml:trace>
        <inkml:trace contextRef="#ctx0" brushRef="#br0" timeOffset="1354">13669 14907 11488,'0'0'256,"0"0"48,0 0 16,-15 0 0,15 0-256,0 0-64,0 0 0,0 0 0,0 0 688,0 0 128,0 0 24,0 0 8,0 0-41,0 0-7,0 0 0,15 0 0,0 0-216,-15 0-40,0 0-16,0 0 0,16 15-224,-1-15-48,-15 0 0,0 0-8,15 15-120,-15 0-32,15-15 0,-15 0 0,0 0-96,15 0 0,-15 0 0,0 0 0,0 16-96,0-16-8,0 0-8,0 0 0,15 0-1536,-15 0-304,0 0-64</inkml:trace>
      </inkml:traceGroup>
    </inkml:traceGroup>
    <inkml:traceGroup>
      <inkml:annotationXML>
        <emma:emma xmlns:emma="http://www.w3.org/2003/04/emma" version="1.0">
          <emma:interpretation id="{6949D013-441F-4A11-9B81-101D64813D18}" emma:medium="tactile" emma:mode="ink">
            <msink:context xmlns:msink="http://schemas.microsoft.com/ink/2010/main" type="paragraph" rotatedBoundingBox="12629,15388 15641,15471 15620,16214 12609,161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EBDCE3-8427-44C3-99B6-6382C5127F08}" emma:medium="tactile" emma:mode="ink">
              <msink:context xmlns:msink="http://schemas.microsoft.com/ink/2010/main" type="line" rotatedBoundingBox="12629,15388 15641,15471 15620,16214 12608,16130"/>
            </emma:interpretation>
          </emma:emma>
        </inkml:annotationXML>
        <inkml:traceGroup>
          <inkml:annotationXML>
            <emma:emma xmlns:emma="http://www.w3.org/2003/04/emma" version="1.0">
              <emma:interpretation id="{18DB2DFC-F50A-4401-9903-88CFA18EB04C}" emma:medium="tactile" emma:mode="ink">
                <msink:context xmlns:msink="http://schemas.microsoft.com/ink/2010/main" type="inkWord" rotatedBoundingBox="12629,15388 13649,15416 13629,16159 12609,16131"/>
              </emma:interpretation>
            </emma:emma>
          </inkml:annotationXML>
          <inkml:trace contextRef="#ctx0" brushRef="#br0" timeOffset="84107">13171 17719 12696,'-15'0'280,"15"0"56,-15 0 16,15-15 0,0 15-280,0 0-72,0 0 0,15 0 0,-15 0 224,15-15 24,-15 15 8,15-15 0,0 15 136,15 0 32,-14 0 8,-1 0-1,0 0-71,0 0-8,15 0-8,-15 0 0,0 0-224,0 15-48,1-15-8,-1 0 0,-15 15 136,15 0 24,-15-15 8,0 15 0,0 16 64,0-16 16,-15 0 0,0 15 0,-1 0 40,1-15 0,-15 31 8,0-16 0,0 0-232,-1 16-56,1-16-8,0 0 0,0 0-64,-1 1 0,1-1 0,0 0 0,15-15 0,0 15 0,0-14 64,0-16-64,15 14 0,-16-14 0,16 0-72,0 0 72,16 0-512,-16 0-56,30-14-8,-15-2 0,15-14-672,0 0-144,1 0-23,14-1-9,-15-14 48,16 0 0,-16-1 8,15 1 0,-15 0 456,16-1 88,-16-14 24,15 30 0,-14-16 680,-1 16 120,0 0 64,-15 0 0,15-1 976,-30 16 200,16 0 40,-16 0 0,15 15-32,-15 0-16,0 0 0,0 0 0,0 0-289,-15 15-55,-1 0-16,1 0 0,0 16-256,-15 14-48,0-15-16,15 16 0,-16-1-88,16 0-16,-15-15-8,0 16 0,15-1-40,-1-15-8,1 16 0,0-16 0,15 0-72,-15 0-24,15 1 0,0-16 0,0 15-184,15-15-40,-15 0-8,15 0 0,0 1 24,1-16 0,14 14 0,-15-14 0,15 0 32,0 0 8,1-14 0,-1 14 0,0-16 16,0 16 8,1-15 0,-1 0 0,0 15-8,0-15 0,1 0 0,-1 0 0,0 0-48,0 0-16,-15-1 0,16 1 0,-16 0-80,0 0 96,0 0-96,0 0 96,0 15-32,0-15-64,-15 0 96,15 15-32,-15-15-64,0 15 0,0 0 0,0 0-7808,0 0-1503</inkml:trace>
        </inkml:traceGroup>
        <inkml:traceGroup>
          <inkml:annotationXML>
            <emma:emma xmlns:emma="http://www.w3.org/2003/04/emma" version="1.0">
              <emma:interpretation id="{6496DE20-6386-4911-A2AD-F7767A2A4293}" emma:medium="tactile" emma:mode="ink">
                <msink:context xmlns:msink="http://schemas.microsoft.com/ink/2010/main" type="inkWord" rotatedBoundingBox="14631,15510 15639,15538 15622,16132 14614,16104"/>
              </emma:interpretation>
              <emma:one-of disjunction-type="recognition" id="oneOf0">
                <emma:interpretation id="interp0" emma:lang="en-US" emma:confidence="0">
                  <emma:literal>if</emma:literal>
                </emma:interpretation>
                <emma:interpretation id="interp1" emma:lang="en-US" emma:confidence="0">
                  <emma:literal>it'</emma:literal>
                </emma:interpretation>
                <emma:interpretation id="interp2" emma:lang="en-US" emma:confidence="0">
                  <emma:literal>make</emma:literal>
                </emma:interpretation>
                <emma:interpretation id="interp3" emma:lang="en-US" emma:confidence="0">
                  <emma:literal>oak</emma:literal>
                </emma:interpretation>
                <emma:interpretation id="interp4" emma:lang="en-US" emma:confidence="0">
                  <emma:literal>cake</emma:literal>
                </emma:interpretation>
              </emma:one-of>
            </emma:emma>
          </inkml:annotationXML>
          <inkml:trace contextRef="#ctx0" brushRef="#br0" timeOffset="28127">15030 17735 6016,'0'0'128,"0"0"32,0 0 8,0 0 0,0 0-168,14-15 0,-14 15 0,0 0 0,0-15 664,0 15 96,0 0 16,0-15 8,0 15-264,0 0-48,0 0-16,0-16 0,16 16 104,-16 0 16,0 0 8,0 0 0,0-15-24,0 15-8,0 0 0,0 0 0,0 0-33,0 0-7,0 0 0,0 15 0,0-15-64,0 16-8,0-1-8,-16 0 0,16-15-216,0 30-48,0-15-8,0 0 0,0 0 88,-14 16 8,14-1 8,0-15 0,0 0 8,0 15 0,-16-15 0,16 1 0,0-1-152,0 0-32,-15 0-8,15 15 0,0-30 136,0 15 24,0 0 8,0 1 0,0-1-152,0-15-32,-15 15-64,15 0 96,15-15-96,-15 0 88,-15 15-88,15 0 80,15-15-16,-15 0-64,0 0 96,0 15-32,0-15-64,0 0 0,0 0 72,0 0-72,0 0 64,0 0-64,0 0 80,0 0-80,0 15 0,0-15 0,0 0 0,0 0 0,0 0 0,0 0 0,0 0 0,0-15 0,0 15-960,0-15-144,0 15-24,15-15-4799,-15 15-961</inkml:trace>
          <inkml:trace contextRef="#ctx0" brushRef="#br0" timeOffset="28496">15286 18022 15752,'0'0'344,"0"0"71,0 0 9,0 15 24,-15 0-352,15 1-96,0-1 0,0 0 0,-15-15 576,15 15 104,-15 0 24,15-15 0,0 15-320,-15-15-64,15 15-16,0-15 0,-15 0-144,15 0-32,0 0-8,0 0-5935,0 15-1185</inkml:trace>
          <inkml:trace contextRef="#ctx0" brushRef="#br0" timeOffset="29149">15423 17810 10304,'0'0'224,"0"0"56,0 0 8,0 0 0,0 0-288,0 0 0,0 0 0,0 0 0,0 0 336,0 0 16,15-15 0,0 15 0,1 0 96,-1 0 16,-15 0 8,15 15 0,0-15-192,0 0-40,-15 0-8,15 16 0,0-16 24,-15 0 8,0 14 0,15 2-1,-15-16 97,0 14 24,0 2 0,-15-1 0,15 0-120,-15 15-16,0-14-8,0-2 0,0 17-48,0-16 0,0 15-8,-1 0 0,1-14-184,0-2 72,0 2-72,0-1 0,0 0 0,0 0 0,0 0 0,15 1 0,0-16-64,-16 0-72,16 0-16,0 0 0,0 0-192,0 0-40,0 0 0,16-16-8,-1 1-864,0 0-175,0 0-33,0 0-2416,0-1-488</inkml:trace>
          <inkml:trace contextRef="#ctx0" brushRef="#br0" timeOffset="29497">15771 17766 5160,'15'-16'144,"-15"16"40,0 0-184,0-15 0,15 15 0,-15 0 0,0 0 1088,0 0 192,0 0 32,0 0 0,0 0-248,0 0-48,-15 0-16,0 15 0,15 1-304,-15-2-64,0 2-17,0-2 1,-1 17-72,-14-16-8,15 0-8,0 16 0,0-1-96,0-15-16,0 15-8,-1-15 0,16 15-40,-15-14-8,15 14 0,-15-15 0,15 0-128,0 0-24,0 0-8,0 1 0,15-16 16,-15 14 0,0 2 0,15-16 0,1 0-216,-16 0 0,15 14 0,0-14 0,0 0 64,15 0-64,-15 0 0,0 0 64,1 0-64,-1 0 64,0-14-64,0 14 64,0 0-64,0-16 0,0 16 0,0-14 64,16 14-160,-31-16-40,15 16-8,0-15 0,0 15-1424,-15-15-280,15 15-56</inkml:trace>
          <inkml:trace contextRef="#ctx0" brushRef="#br0" timeOffset="29813">15998 17916 13792,'0'0'304,"0"0"64,0 0 16,0 0 0,0 0-312,0 0-72,0 0 0,0 0 0,0 0 736,-16 0 127,16 15 25,0 1 8,0-1-80,-15 0-16,15 0 0,-15 15 0,15 0-256,0-14-64,0 14 0,-15 0-8,15-15-160,0 15-32,0-15-8,0 1 0,0 14-152,0-30-32,0 15-8,0 0 0,0-15-80,15 15 0,-15-15 0,0 0 0,0 0-504,0 0-136,0 0-32,0-15-5704,0 15-1143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1.31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06C6114-5545-403E-97CE-01B7EE11511A}" emma:medium="tactile" emma:mode="ink">
          <msink:context xmlns:msink="http://schemas.microsoft.com/ink/2010/main" type="inkDrawing" rotatedBoundingBox="18939,7658 19564,7513 19568,7533 18944,7679" semanticType="callout" shapeName="Other">
            <msink:destinationLink direction="with" ref="{29A7F15A-FE41-4DA9-9149-D2AA03F606B5}"/>
          </msink:context>
        </emma:interpretation>
      </emma:emma>
    </inkml:annotationXML>
    <inkml:trace contextRef="#ctx0" brushRef="#br0">19308 8271 11408,'0'0'320,"0"0"72,0 0-312,0 0-80,0 15 0,0-15 0,0 0 872,0 0 160,0 0 32,0 0 8,0 0-177,0 0-39,0-15-8,15 15 0,1 0-144,-1 0-24,0 0-8,15-15 0,-15 0-184,15 15-40,1-15 0,-1 15-8,15-15-200,-15 15-40,1-15-8,-1 15 0,0 0-24,0-15-8,-15 15 0,16 0 0,-16-15-64,15 15-8,-15 0-8,0 0 0,0-16-80,1 16 64,-1 0-64,0-15 64,0 15-64,-15 0 0,15 0 0,0 0 64,-15-15-144,0 15-32,0 0-8,0 0 0,0 0-920,0 0-184,0 0-40,0 0-8,0 0-584,0 0-112,0 0-23,0 0-9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1.57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9A7F15A-FE41-4DA9-9149-D2AA03F606B5}" emma:medium="tactile" emma:mode="ink">
          <msink:context xmlns:msink="http://schemas.microsoft.com/ink/2010/main" type="inkDrawing" rotatedBoundingBox="19129,8171 19321,7157 19389,7170 19196,8184" semanticType="callout" shapeName="Other">
            <msink:sourceLink direction="with" ref="{C06C6114-5545-403E-97CE-01B7EE11511A}"/>
          </msink:context>
        </emma:interpretation>
      </emma:emma>
    </inkml:annotationXML>
    <inkml:trace contextRef="#ctx0" brushRef="#br0">19746 7804 11616,'0'-15'328,"0"15"72,-16 0-320,16 0-80,0 0 0,0-16 0,0 16 632,0 0 104,0 0 32,-15 16 0,15-1 152,-15 15 31,15 0 9,-15 0 0,0 16-152,15-1-24,-15 16-8,0-16 0,-1 15-232,2 1-56,-2-1-8,1 1 0,15-1-160,-15-14-40,0-1-8,15 0 0,-15 1-48,15-16 0,0 0-8,0 0 0,0 1-104,0-16-16,0 15-8,0-30 0,0 15-24,0 0 0,0 0 0,0-15 0,0 0-64,0 0 0,0 0 0,0 0 0,15 0 0,-15 0 0,0-15 0,0 15 0,0-15-576,0 0-96,15-15-32,0 15-9351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2.19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8F9C679-2385-4BE2-BC38-9CA0151C1320}" emma:medium="tactile" emma:mode="ink">
          <msink:context xmlns:msink="http://schemas.microsoft.com/ink/2010/main" type="inkDrawing" rotatedBoundingBox="19869,7966 20195,7421 20222,7437 19896,7983" semanticType="callout" shapeName="Other"/>
        </emma:interpretation>
      </emma:emma>
    </inkml:annotationXML>
    <inkml:trace contextRef="#ctx0" brushRef="#br0">20562 8030 15176,'0'0'328,"0"0"72,0 0 16,0 0 15,0 16-343,0-2-88,-14 2 0,-2 14 0,1 0 640,0 0 120,0 0 16,-16 16 8,1-16-208,0 0-32,15 16-16,0-16 0,-15 0-264,14 0-48,2 0-16,-2-14 0,16 14-120,-15-15-80,0 0 96,15 1-96,0-2-504,0-14-152,0 16-32,0-16-5055,0 0-1009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2.51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D3D9FFC-D8B4-4758-88E8-ACA2EBF5F4DB}" emma:medium="tactile" emma:mode="ink">
          <msink:context xmlns:msink="http://schemas.microsoft.com/ink/2010/main" type="inkDrawing" rotatedBoundingBox="20045,7055 20328,7934 20274,7951 19991,7073" semanticType="callout" shapeName="Other"/>
        </emma:interpretation>
      </emma:emma>
    </inkml:annotationXML>
    <inkml:trace contextRef="#ctx0" brushRef="#br0">20411 7667 14600,'-15'0'320,"15"0"64,0 0 8,0 0 24,0 0-328,0 15-88,0 0 0,0 0 0,15 16 527,0-1 89,-15 0 24,0 16 0,16-16 192,-2 15 48,2 0 8,-1 16 0,-15-16-272,15 16-48,15-31-16,-30 15 0,16 1-136,-2-16-24,2 15-8,-2-14 0,2-16-104,-1 15-24,-15-15-8,15 15 0,0-15 16,-15 1 8,0-1 0,15 0 0,1 0-144,-16-15-32,0 15-8,0-15 0,0 0-88,0 0 64,0 0-64,0 0 64,0 0-64,0 0 0,0 0 0,0 0 0,0 0 0,0 0 0,0 0 0,0 0-88,0 0-1008,-16-15-208,1 15-40,15-15-8703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4.7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64DAB15-F460-4DC6-BC0D-43B23A9D1523}" emma:medium="tactile" emma:mode="ink">
          <msink:context xmlns:msink="http://schemas.microsoft.com/ink/2010/main" type="inkDrawing" rotatedBoundingBox="20567,7591 20915,7017 21226,7206 20877,7780" semanticType="callout" shapeName="Other"/>
        </emma:interpretation>
      </emma:emma>
    </inkml:annotationXML>
    <inkml:trace contextRef="#ctx0" brushRef="#br0">21500 7756 14768,'-15'15'320,"0"-15"72,0 0 16,0 15 8,-15 1-328,0-2-88,-1 2 0,16-1 0,-15 0 607,0 0 97,0 0 32,-1-15 0,1 16-56,-1-2-8,17 2 0,-17-2 0,16 2-256,15-16-64,-15 15 0,0-15-8,15 15-144,0-15-24,0 0-8,0 0 0,0 15-168,15-15 64,0 15-64,15-15 0,0 0 80,-14 0-16,14-15-64,0 15 96,0-15-96,-14 15 0,-2-15 0,17 15 0,-1-15 0,-15 15 0,1 0 0,-2-16 0,-14 16 0,16 0 88,-16-14-88,0 14 80,0 14-80,0-14 0,-16 0 0,16 16 0,-14-1 0,-2 0 0,1 0 0,-15 16 0,30-17 0,-31 2 0,17-2-64,-2 17 64,2-16 0,-17 0 0,16 0 0,-15 1 0,14-2 0,-14 2 0,30-1 0,-30 0 0,15-15 0,15 15 80,0-15-8,-15 15 0,15-15 96,0 0 24,0 0 0,0 0 0,15 0-8,-15 15 0,15-15 0,0 15 0,0-15-32,1 0-8,-2 0 0,2-15 0,-1 15-80,0 0-64,0-15 96,0 15-96,1 0 80,-2-15-80,2 0 64,-2 15-64,-14 0-280,16-15-96,-1 15-16,0-15-8,0 15-1128,-15 0-224,0 0-40,0 0-16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5.2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C6541C7-B0A7-42BA-A455-8D39A98B9108}" emma:medium="tactile" emma:mode="ink">
          <msink:context xmlns:msink="http://schemas.microsoft.com/ink/2010/main" type="inkDrawing" rotatedBoundingBox="20477,7656 20657,7794 20651,7803 20471,7665" semanticType="callout" shapeName="Other"/>
        </emma:interpretation>
      </emma:emma>
    </inkml:annotationXML>
    <inkml:trace contextRef="#ctx0" brushRef="#br0">20834 8270 16184,'0'0'351,"0"0"81,15 0 16,-15 0 0,0 0-352,0 0-96,0 0 0,15 15 0,1 1 600,-16-16 104,0 0 16,0 0 8,30 15-360,-15 0-72,-15-15-8,15 15-8,0 0-280,0-15 0,0 15-120,0 0-5711,1 0-1145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5.0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74243B9-BEDD-4563-9FB5-02A60AD04471}" emma:medium="tactile" emma:mode="ink">
          <msink:context xmlns:msink="http://schemas.microsoft.com/ink/2010/main" type="inkDrawing" rotatedBoundingBox="20484,8579 20645,7901 20696,7913 20535,8591" semanticType="callout" shapeName="Other"/>
        </emma:interpretation>
      </emma:emma>
    </inkml:annotationXML>
    <inkml:trace contextRef="#ctx0" brushRef="#br0">21031 8512 12440,'-15'0'272,"15"0"56,0 0 16,0 0 8,0 0-288,0 0-64,0 0 0,0 0 0,0 15 816,15 0 144,-30 1 31,15-2 9,15 16-96,-15-14-16,-15 29-8,15-14 0,-15-1-264,15 15-48,-15 0-16,0 1 0,0-1-160,0 0-32,15-15-8,-15 1 0,-1-1-160,16 1-32,0-1 0,0-15-8,0 0-72,-15 0-16,15 0 0,-15 1 0,15-16-64,0 0 0,0 14 72,0-14-72,0 0-864,0-14-216,-15-2-40,15 1-5112,0-15-1023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5.4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5398A10-FD41-4613-8609-95993AA6D029}" emma:medium="tactile" emma:mode="ink">
          <msink:context xmlns:msink="http://schemas.microsoft.com/ink/2010/main" type="inkDrawing" rotatedBoundingBox="20833,7996 21058,7932 21065,7956 20839,8021" semanticType="callout" shapeName="Other">
            <msink:sourceLink direction="with" ref="{00DCF3DA-F038-4ED8-BC26-174067B60D83}"/>
          </msink:context>
        </emma:interpretation>
      </emma:emma>
    </inkml:annotationXML>
    <inkml:trace contextRef="#ctx0" brushRef="#br0">21198 8603 18055,'0'0'392,"0"0"88,0 0 8,0 0 24,0 0-408,0 0-104,0 0 0,0 0 0,15 0 648,0 0 112,-15 15 16,0-15 8,16-15-216,-1 15-48,0 0-8,-15 0 0,0 0-296,15 0-64,0-15-16,1 15 0,-1 0-136,0-15 0,0 15 0,0 0 0,0-15 0,0 15 0,-15 0 0,0-15-72,15 15-656,-15 0-128,0 0-24,0 0-8,0 0-872,0 0-168,0 0-40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5.66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0DCF3DA-F038-4ED8-BC26-174067B60D83}" emma:medium="tactile" emma:mode="ink">
          <msink:context xmlns:msink="http://schemas.microsoft.com/ink/2010/main" type="inkDrawing" rotatedBoundingBox="20877,8099 21195,8069 21197,8092 20879,8122" shapeName="Other">
            <msink:destinationLink direction="with" ref="{15398A10-FD41-4613-8609-95993AA6D029}"/>
            <msink:destinationLink direction="from" ref="{2432A6E7-C46C-410C-831E-41CB3680A26B}"/>
            <msink:destinationLink direction="to" ref="{80263BC7-BA8F-4260-99F7-0B03F9B5AA4A}"/>
            <msink:destinationLink direction="from" ref="{80263BC7-BA8F-4260-99F7-0B03F9B5AA4A}"/>
          </msink:context>
        </emma:interpretation>
      </emma:emma>
    </inkml:annotationXML>
    <inkml:trace contextRef="#ctx0" brushRef="#br0">21273 8709 12568,'-15'15'352,"15"-15"88,0 0-352,0 0-88,0 0 0,-15 0 0,15 0 976,0 0 176,0 0 39,0 0 9,0 0-8,0 0 0,0 0 0,15 0 0,0-15-328,0 15-72,0 0-16,0 0 0,1 0-456,-16 0-88,0 0-16,14 0-8,2-15-48,-1 15-16,-15 0 0,15 15 0,-15-15-144,15 0-112,0 0 16,1 0 8,-16 0 88,14 0 0,2-15 80,-2 15-80,2 0-544,-16 0-152,15 0-32,0 0-8,15-15-928,-30 15-192,0 0-40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5.98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0263BC7-BA8F-4260-99F7-0B03F9B5AA4A}" emma:medium="tactile" emma:mode="ink">
          <msink:context xmlns:msink="http://schemas.microsoft.com/ink/2010/main" type="inkDrawing" rotatedBoundingBox="21251,8282 21292,7830 21329,7833 21289,8285" semanticType="callout" shapeName="Other">
            <msink:sourceLink direction="to" ref="{00DCF3DA-F038-4ED8-BC26-174067B60D83}"/>
            <msink:sourceLink direction="from" ref="{00DCF3DA-F038-4ED8-BC26-174067B60D83}"/>
          </msink:context>
        </emma:interpretation>
      </emma:emma>
    </inkml:annotationXML>
    <inkml:trace contextRef="#ctx0" brushRef="#br0">21666 8452 13184,'0'-15'288,"0"15"64,0 0 16,0 0 0,0 0-296,0 0-72,0 0 0,0 0 0,0 0 976,0 0 175,0 0 41,0 0 8,0 15-272,0-15-64,0 15 0,0 0-8,0 1-312,0 14-64,0-15-16,0 15 0,0 0-104,0 1-16,0-17-8,0 17 0,0-16-80,0 15-24,0-14 0,-16-2 0,16 2-88,0-2-16,-14 2-8,14-1 0,-16 0-56,16 0-64,0-15 88,0 15-88,0 1 64,0-16-64,0 0 0,16 0 0,-16 0 0,0 0 0,0 14 0,0-14-72,14 0-992,-14 0-200,0 0-40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3:19.24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81C9AE6-90E5-43E1-9304-B294C3A6BCEB}" emma:medium="tactile" emma:mode="ink">
          <msink:context xmlns:msink="http://schemas.microsoft.com/ink/2010/main" type="writingRegion" rotatedBoundingBox="7031,16338 9401,12012 10672,12709 8303,17035"/>
        </emma:interpretation>
      </emma:emma>
    </inkml:annotationXML>
    <inkml:traceGroup>
      <inkml:annotationXML>
        <emma:emma xmlns:emma="http://www.w3.org/2003/04/emma" version="1.0">
          <emma:interpretation id="{333CCD74-0395-498A-AF20-868587CAAC70}" emma:medium="tactile" emma:mode="ink">
            <msink:context xmlns:msink="http://schemas.microsoft.com/ink/2010/main" type="paragraph" rotatedBoundingBox="7031,16338 9401,12012 10066,12377 7697,167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BE905A-E1B1-4F81-B015-FD41BCE9D2EF}" emma:medium="tactile" emma:mode="ink">
              <msink:context xmlns:msink="http://schemas.microsoft.com/ink/2010/main" type="line" rotatedBoundingBox="7031,16338 9401,12012 10066,12377 7697,16703"/>
            </emma:interpretation>
          </emma:emma>
        </inkml:annotationXML>
        <inkml:traceGroup>
          <inkml:annotationXML>
            <emma:emma xmlns:emma="http://www.w3.org/2003/04/emma" version="1.0">
              <emma:interpretation id="{233C037A-4E9D-4775-A964-9AEDC5B63237}" emma:medium="tactile" emma:mode="ink">
                <msink:context xmlns:msink="http://schemas.microsoft.com/ink/2010/main" type="inkWord" rotatedBoundingBox="7041,16344 7920,14739 8321,14959 7442,16563"/>
              </emma:interpretation>
              <emma:one-of disjunction-type="recognition" id="oneOf0">
                <emma:interpretation id="interp0" emma:lang="en-US" emma:confidence="0">
                  <emma:literal>as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is,</emma:literal>
                </emma:interpretation>
                <emma:interpretation id="interp3" emma:lang="en-US" emma:confidence="0">
                  <emma:literal>s,</emma:literal>
                </emma:interpretation>
                <emma:interpretation id="interp4" emma:lang="en-US" emma:confidence="0">
                  <emma:literal>s.</emma:literal>
                </emma:interpretation>
              </emma:one-of>
            </emma:emma>
          </inkml:annotationXML>
          <inkml:trace contextRef="#ctx0" brushRef="#br0">7696 18536 9184,'0'0'200,"0"0"48,-15 30 8,15-15 0,0 15-256,0-15 0,0 1 0,0-16 0,0 0 680,0 0 88,0 0 24,0 0 0,-15-16-56,15 16-16,0-15 0,0 0 0,0 0-257,15 0-47,-15-15-16,15-1 0,-15 1-160,15-1-32,-15-13-8,0 13 0,0-14 0,15-1 0,-15-14 0,16 14 0,-16 1-48,14 0-16,-14-1 0,16 1 0,-1 0-32,0-1-8,0 1 0,-15 0 0,31-1 8,-31 16 0,14-15 0,2 14 0,14 1 24,-15-15 8,0 14 0,-15 1 0,15 0 0,0 15 0,1-15 0,-2 15 0,2-15-64,14 14-8,-15 2-64,0-2 96,0 1-96,0 15 0,1-15 0,-2 0 0,17 15 0,-31 0 0,15 0 0,0 0 0,0 0 64,1 0-64,-16 15 0,14-15 72,-14 15 32,0-15 8,0 31 0,0-17 0,0 2-24,0-2-8,-14 17 0,14-16 0,-16 15-16,1 0-64,15-14 96,-15 14-32,0-15-64,0 15 64,-1-15-64,16 15 64,-14-14-64,-2-1 80,1 0-80,0-15 80,0 15-80,0-15 64,15 15-64,-16-15 64,2 0 16,14 16 0,0-16 0,0 0 0,-16 0-16,16 0-64,0 0 96,0 0-32,0 0-64,0 0 0,0 0 72,16 0-72,-16 0 0,14 0 0,2-16 0,-1 16 0,0 0 0,0-15 0,0 15 0,1 0 0,-2 0 0,-14 0 0,16 0 0,-1 0 0,-15 0 0,15 0 0,-15 0 0,0 15 0,15-15 0,-15 16 0,0-2 0,0-14 0,0 30 64,0-14-64,-15-1 64,15 15-64,-15-15 96,15 15-8,-15-14-8,-1 14 0,2-15-8,-2 15 0,1 1 0,0-17 0,0 2 72,-16 14 16,17-15 0,-16 0 0,14-15 24,1 15 8,0 0 0,-15-15 0,14 16-56,-14-16-8,16 14 0,-17-14 0,31 0-128,-30 16 80,15-16-80,-1 0 64,16 0-64,-14 0 0,-2 0 0,16 0 0,0-16 0,0 16 0,0 0 0,0 0 0,-15 0-800,30-14-104,1-2-24,-2 1-8927</inkml:trace>
          <inkml:trace contextRef="#ctx0" brushRef="#br0" timeOffset="732">8348 17190 11488,'0'0'256,"0"0"48,0 0 16,0 0 0,0 0-256,0 0-64,0 0 0,0 0 0,0 0 864,0 0 160,0 0 32,0 0-1,0 0-199,0 0-48,0 0-8,0 0 0,0 0-224,0 0-56,0 0-8,0 0 0,0-15-112,0 15-24,16-15-8,-1 15 0,0-15-136,0 15-24,0 0-8,-15-15 0,15 15-80,0-15-24,0 15 0,1-16 0,-1 16-96,-15-15 88,15 15-88,0 0 80,0-15-80,0 15 0,-15 0 72,0 0-72,15-15 0,-15 15 72,0 0-72,0 0 0,15 0 0,-15 0 0,0 0-80,0 0 80,0 0-768,0 0-88,0 0-16,-15 15-8,15-15 232,0 0 40,0 0 16,-15 15 0,15-15-224,0 15-48,0-15 0,-15 0-7,15 16 383,0-16 72,-15 0 24,15 0 0,0 0 392,0 0 0,0 0 0,0 0 0,0 0 360,0 15 80,0-15 8,-15 0 8,15 15 183,0-15 41,0 0 8,-15 15 0,15 0-112,-15 0-16,15 0-8,0 0 0,-16 0-96,16 16-16,0-16-8,-15 15 0,15-15-80,0 15-24,0-14 0,0 14 0,0-15-40,-15 15 0,15-15-8,0 0 0,0 0-32,0 16-8,0-16 0,-15-15 0,15 15-120,0 0-24,0-15-8,0 0 0,0 15-88,0-15 0,0 0 0,0 0 0,0 0 0,0 0 0,0 0 72,0 0-72,0 0 0,0 0 0,0 0 0,0 0 0,0 0 0,0 0-144,0 0 24,0 0 8,-15 0-128,15 0-24,0 0-8,0 0 0,0 0-952,0 0-192,0 0-40</inkml:trace>
        </inkml:traceGroup>
        <inkml:traceGroup>
          <inkml:annotationXML>
            <emma:emma xmlns:emma="http://www.w3.org/2003/04/emma" version="1.0">
              <emma:interpretation id="{279A50C9-8341-4FF4-A6D2-71526529EC07}" emma:medium="tactile" emma:mode="ink">
                <msink:context xmlns:msink="http://schemas.microsoft.com/ink/2010/main" type="inkWord" rotatedBoundingBox="8880,12963 9401,12012 10066,12377 9545,13328"/>
              </emma:interpretation>
              <emma:one-of disjunction-type="recognition" id="oneOf1">
                <emma:interpretation id="interp5" emma:lang="en-US" emma:confidence="1">
                  <emma:literal>as,</emma:literal>
                </emma:interpretation>
                <emma:interpretation id="interp6" emma:lang="en-US" emma:confidence="0">
                  <emma:literal>og</emma:literal>
                </emma:interpretation>
              </emma:one-of>
            </emma:emma>
          </inkml:annotationXML>
          <inkml:trace contextRef="#ctx0" brushRef="#br0" timeOffset="-23251">9496 14893 4864,'0'90'104,"0"-90"24,0-15 8,0-15 0,-16 15-136,16 30 0,0 45 0,0-14 0,0-16 736,0 0 112,0 0 24,0 1 8,0-16-48,0 0 0,0-15-8,0 15 0,0 0-104,0-15-16,0 15-8,0-15 0,0 0-176,0 0-32,0 0-8,0 0-1,0 0-95,0 0-16,0 0-8,0-15 0,0 0-168,0 0-32,0-15 0,16-1-8,-16-14-40,14 0-8,-14-1 0,0 1 0,16 0 32,-16-1 8,14 1 0,-14 0 0,16-1-16,-1 1-8,-15-1 0,15 1 0,0 0 16,0 15 8,1-16 0,-16 16 0,14 0-48,2-1-16,-16 1 0,30 0 0,-30 15-16,30 0 0,-30 0 0,30 0 0,-14-1 16,-2 16 0,2-15 0,-1 15 0,0 0-16,0-15 0,0 15 0,-15 0 0,15 15 0,0-15-64,-15 0 96,0 0-32,0 15 0,16 1-64,-16-16 96,0 15-32,0 0 8,0-15 0,0 30 0,0-30 0,-16 30-8,16 0 0,-15-14 0,15-1 0,-15 0-64,0 15 96,0-15-96,0 0 96,-16 0-96,17 1 0,-2-1 72,-14 0-72,15-15 64,0 15-64,15-15 80,-16 15-80,2-15 72,14 0-72,0 0 64,0 0-64,-16 0 64,16 0-64,0 0 0,0 0 64,0 0-64,0 0 0,0 0 0,16 0 0,-2 0 0,2-15 0,14 15-72,-15-15 72,0 15 0,15 0-64,-14 0 64,-16 0 0,15 0 0,0 0 0,0 0 0,0 0 0,0 0 0,0 15 0,1-15 0,-2 15 0,-14-15 0,0 15 0,0-15 64,0 15-64,0 0 120,0 0-24,0 1-8,-14-1 0,-2 15-8,1-15 0,15 0 0,-30 0 0,15 16 32,-15-16 8,14 0 0,-14 15 0,15-15-8,0 0 0,-15 0 0,14 1 0,2-16 0,-2 0 0,2 15 0,-17-15 0,16 0-40,0 0-8,0 0 0,-1 0 0,16-15-64,-14 15 0,-2-16 72,16 16-72,-14-15 0,14 15 0,0-15-80,0 15 80,0 0-240,0 0 8,0-15 0,0 15 0,0-15-1280,14 0-256,-14 15-56</inkml:trace>
          <inkml:trace contextRef="#ctx0" brushRef="#br0" timeOffset="-22819">10040 14681 9472,'0'0'208,"0"0"48,0 0 0,0 0 8,0 0-264,0 15 0,0-15 0,0 0 0,0 0 768,0 0 104,0 0 24,15 16 0,-15-2 136,0-14 32,0 30 7,0-14 1,0-1-264,0 0-48,0 15-16,0-14 0,0 14-184,15 0-40,-15 15-8,0-14 0,0-1-104,0 15-24,0-30-8,0 15 0,0-14-128,-15 14-24,15-30-8,0 30 0,0-15-112,0 0-16,0-15-8,0 0 0,0 0-80,0 0 0,0 0 72,0 0-7040,0 0-1407</inkml:trace>
        </inkml:traceGroup>
      </inkml:traceGroup>
    </inkml:traceGroup>
    <inkml:traceGroup>
      <inkml:annotationXML>
        <emma:emma xmlns:emma="http://www.w3.org/2003/04/emma" version="1.0">
          <emma:interpretation id="{EA47E925-A4B5-4B6A-946D-3513B3ED8638}" emma:medium="tactile" emma:mode="ink">
            <msink:context xmlns:msink="http://schemas.microsoft.com/ink/2010/main" type="paragraph" rotatedBoundingBox="8209,16056 8340,15317 9032,15440 8901,161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DBB3B3F-AF37-4501-B352-84DEB1BD08B4}" emma:medium="tactile" emma:mode="ink">
              <msink:context xmlns:msink="http://schemas.microsoft.com/ink/2010/main" type="line" rotatedBoundingBox="8209,16056 8340,15317 9032,15440 8901,16179"/>
            </emma:interpretation>
          </emma:emma>
        </inkml:annotationXML>
        <inkml:traceGroup>
          <inkml:annotationXML>
            <emma:emma xmlns:emma="http://www.w3.org/2003/04/emma" version="1.0">
              <emma:interpretation id="{F1E62CE8-DF47-4C90-AB11-396CD8DD1916}" emma:medium="tactile" emma:mode="ink">
                <msink:context xmlns:msink="http://schemas.microsoft.com/ink/2010/main" type="inkWord" rotatedBoundingBox="8209,16056 8340,15317 9032,15440 8901,16179"/>
              </emma:interpretation>
              <emma:one-of disjunction-type="recognition" id="oneOf2"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h</emma:literal>
                </emma:interpretation>
                <emma:interpretation id="interp9" emma:lang="en-US" emma:confidence="0">
                  <emma:literal>D</emma:literal>
                </emma:interpretation>
                <emma:interpretation id="interp10" emma:lang="en-US" emma:confidence="0">
                  <emma:literal>L</emma:literal>
                </emma:interpretation>
                <emma:interpretation id="interp11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67310">9012 17598 11952,'0'-14'256,"0"-2"64,0 1 0,0 15 24,0-15-280,15 15-64,-15-15 0,0 15 0,0 0 704,0 0 128,-15 0 32,15 15-1,-15-15-39,-1 15-8,1 0 0,-15 15 0,15 1-336,-15-1-64,15 1-8,0 13-8,-1-13-48,1-1-16,15 15 0,-15-15 0,15 1-56,-15-1-16,15-15 0,0 15 0,0-14-128,0 14-24,15-15-8,0 0 0,-15 1 24,15-2 0,1-14 0,14 16 0,-15-16 24,15 14 8,-15-14 0,15-14 0,-14 14 48,14 0 16,-15-16 0,15 16 0,0-14-32,-14 14-8,14-16 0,-15 16 0,15 0 64,-15-15 8,0 15 8,0-15 0,1 15-264,-1-15-88,0 15 0,0-15 0,-15 15 88,15 0 0,0-16 0,-15 16 64,0 0-400,0 0-80,0-14-8,0 14-10343</inkml:trace>
          <inkml:trace contextRef="#ctx0" brushRef="#br0" timeOffset="66947">8695 17614 13040,'0'0'288,"0"0"56,0 0 8,0 0 24,0 0-304,0 0-72,0 0 0,0 0 0,15 0 368,-15-15 56,15 15 16,0 0 0,1-15-57,-2 15 1,2 0-8,-1 0 0,0 0-208,0 0-40,0 0 0,-15 0-8,16 15 8,-2-15 8,2 0 0,-16 15 0,0 1 32,0-1 8,0 0 0,0 0 0,-16 15 48,2 0 16,14 1 0,-31-1 0,16 0-64,0 0-16,0 16 0,-15-16 0,14 0 80,-14 0 16,15 1 0,0 14 0,-15-30-256,14 15 0,2 1 0,-2-16 0,16 0 0,-15 0 0,0 0 64,15-15-64,0 0-160,0 0-88,0 0-8,15 0-8,-15-15-1080,15 0-224,1 0-32,-2-16-5231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7.24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02D4C14-7DCF-435D-BF69-02F02AEE7023}" emma:medium="tactile" emma:mode="ink">
          <msink:context xmlns:msink="http://schemas.microsoft.com/ink/2010/main" type="inkDrawing" rotatedBoundingBox="21665,8290 22174,6945 22399,7030 21890,8375" semanticType="callout" shapeName="Other">
            <msink:destinationLink direction="to" ref="{2432A6E7-C46C-410C-831E-41CB3680A26B}"/>
            <msink:destinationLink direction="with" ref="{DAD82531-B965-45FD-958D-A00ED5DC3105}"/>
          </msink:context>
        </emma:interpretation>
      </emma:emma>
    </inkml:annotationXML>
    <inkml:trace contextRef="#ctx0" brushRef="#br0">22241 8876 8120,'-15'15'224,"15"0"64,0-15-288,0 15 0,-15 0 0,15 1 0,0-16 768,0 0 96,0 14 16,0-14 8,0 0 8,0 0 0,0 0 0,0 0 0,0-14-232,0 14-49,0-31-7,0 16 0,0-15-136,0 0-32,15 0-8,-15-16 0,0 16-296,15-16-56,0 1-16,-15-16 0,16 1-64,-1 0 0,0-1 0,0 0 0,0 1 64,15-16-64,-15 16 0,1 0 64,14-1-64,0 0 80,-15 17-80,0-2 80,16 0 32,-16 16 8,0 0 0,15 0 0,-15 0-24,0 0 0,0 14 0,0 1 0,1 0-8,-1 0-8,-15 0 0,15 15 0,-15 0 16,0 0 0,0 0 0,0 0 0,0 0-96,15 15 0,-15 0 0,15 15 64,-30-14 32,15 14 0,-15 0 0,0 0 0,0 16-16,-1-16 0,1 0 0,-15 16 0,15-16-80,-15 0 80,0 15-80,14-30 80,-14 15-80,15 1 0,-15-16 0,0 0 64,14 0 32,1 1 8,0-16 0,0 14 0,0-14 48,15 0 8,-15 0 0,15 0 0,0 0-88,0 0-8,0 0-64,15 0 96,0-14-160,-15 14-40,30 0-8,-15-16 0,1 16 112,14-15 0,-15 15 72,15 0-72,-15 0 0,0-15-64,1 15-8,-1 0 0,0 15 72,-15-15 96,0 0-16,0 0-8,15 15-72,-15 1 0,0-2 0,-15 2-88,15-2 160,-15 17 32,0-1 8,-16-15 0,16 15-112,-15 0 0,15-14 0,-15 14 0,-1-15 120,1 0-24,15 1-8,0-2 0,-15 2-24,14-1 0,16 0 0,0-15 0,0 0-64,-15 0 0,0 15 0,15-15 0,15 0-848,-15 0-184,15 0-40,1-15-7871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7.50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AD82531-B965-45FD-958D-A00ED5DC3105}" emma:medium="tactile" emma:mode="ink">
          <msink:context xmlns:msink="http://schemas.microsoft.com/ink/2010/main" type="inkDrawing" rotatedBoundingBox="22293,8359 22449,7679 22520,7695 22364,8375" semanticType="callout" shapeName="Other">
            <msink:sourceLink direction="with" ref="{A02D4C14-7DCF-435D-BF69-02F02AEE7023}"/>
          </msink:context>
        </emma:interpretation>
      </emma:emma>
    </inkml:annotationXML>
    <inkml:trace contextRef="#ctx0" brushRef="#br0">22815 8285 15496,'0'0'440,"0"0"95,0 0-431,0 0-104,0 15 0,0-15 0,0 30 496,0-14 80,15-1 8,-15 0 8,0 0 224,0 16 48,0-1 0,0 0 8,-15 15-232,15-14-40,0 13-16,-15-13 0,0 14-136,15 1-24,-15-16-8,-1 0 0,16 0-264,-14 0-56,-2 1-16,16-16 0,-14 0-16,-2 16 0,16-17 0,0-14 0,0 0-64,-15 16-128,15-16 32,0 0 8,0 0-1328,-15 0-272,15-16-48,0 2-7191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00.48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1065C2A-BDD7-4AD3-8519-90C3365CC49D}" emma:medium="tactile" emma:mode="ink">
          <msink:context xmlns:msink="http://schemas.microsoft.com/ink/2010/main" type="inkDrawing" rotatedBoundingBox="24689,8140 25046,7472 25071,7485 24714,8153" semanticType="callout" shapeName="Other"/>
        </emma:interpretation>
      </emma:emma>
    </inkml:annotationXML>
    <inkml:trace contextRef="#ctx0" brushRef="#br0">25431 8089 14544,'0'0'320,"0"0"64,0 0 8,0 0 24,0 0-336,-15 0-80,15 15 0,-15 1 0,15-2 671,-15 2 113,0 14 24,0 0 8,0 16-112,-15-16-32,14 15 0,1-14 0,-15 13-352,-1-13-64,16 14-24,0-15 0,0 1-104,0-1-32,0 0 0,0 1 0,15-1-24,-16-15-8,1 0 0,0 0 0,15 0-568,0 1-112,-15-16-24,15 0-8,0 14-1000,0-14-200,0 0-39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00.74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C1359F8-5FA1-42B8-91EA-22124A7F31C8}" emma:medium="tactile" emma:mode="ink">
          <msink:context xmlns:msink="http://schemas.microsoft.com/ink/2010/main" type="inkDrawing" rotatedBoundingBox="24932,7100 25172,7947 25140,7956 24901,7109" semanticType="callout" shapeName="Other"/>
        </emma:interpretation>
      </emma:emma>
    </inkml:annotationXML>
    <inkml:trace contextRef="#ctx0" brushRef="#br0">25279 7711 12624,'0'0'352,"0"0"96,0 0-360,0 0-88,0 0 0,0 0 0,0 0 712,0 15 128,15 0 24,1 0 7,-16 16 25,0-1 8,15 15 0,0-15 0,-15 16-104,15 14-16,0-14-8,0-1 0,0 15-232,-15-14-56,15-16-8,0 15 0,1 1-160,-1-16-40,-15 0-8,15 0 0,-15 1-80,15-16-24,0 15 0,-15-15 0,15 0-56,-15 0-16,0 1 0,0-16 0,0 15-96,0-15 88,0 0-88,0 0 80,0 0-336,0 0-72,0 0-16,0 0-6904,0 0-1383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6.40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BA4BFA0-C918-4032-B103-D37F1326AF43}" emma:medium="tactile" emma:mode="ink">
          <msink:context xmlns:msink="http://schemas.microsoft.com/ink/2010/main" type="inkDrawing" rotatedBoundingBox="17264,8055 17708,6923 17925,7008 17481,8140" semanticType="callout" shapeName="Other">
            <msink:sourceLink direction="with" ref="{DC19F153-F128-45C1-94E0-3FFBFA81B122}"/>
            <msink:sourceLink direction="with" ref="{71F66EEE-040E-4F54-88AD-A6C1B77F2645}"/>
          </msink:context>
        </emma:interpretation>
      </emma:emma>
    </inkml:annotationXML>
    <inkml:trace contextRef="#ctx0" brushRef="#br0">17781 8517 9560,'0'0'208,"0"15"48,0 0 0,0 0 16,0 0-272,0 0 0,0 16 0,0-16 0,-15 0 728,15 0 88,0 0 16,0-15 8,0 15-40,0-15-16,0 0 0,0 0-1,-15 15-199,15-15-40,0 0 0,0-15-8,0 0-192,0 0-40,0 0-8,0-15 0,15-1-104,-15 1-16,0 0-8,15 0 0,0-16-48,-15 16-16,15-15 0,0-1 0,-15-14-32,16-1-8,-2 16 0,2-15 0,-1-1 0,0 16 0,0-1 0,0 1 0,1 0 24,-2-1 0,2 1 0,-2 15 0,17-1-8,-16 1 0,0 15 0,0-15 0,1 15 16,-2 0 0,2 0 0,-16 15 0,14-16-96,2 16 80,-1 0-80,0 0 80,-15 0-80,15 0 0,-15 16 0,15-1-88,-15 0 264,0 0 48,0 0 16,0 0 0,0 0-240,-15 15 0,15 1 0,-15-1 0,0 0 0,0 0 0,-1 1 0,2-16 0,-2 15 0,2-15 0,-17 15 0,16-15 72,0 16-72,0-16 0,-1 0 72,2 0-72,-2 0 72,2-15-72,-17 15 96,31-15-96,-15 0 80,0 0-80,15 0 64,0 0-64,0 0 128,0 0-24,-15 0 0,15 0 0,15-15-104,-15 15 64,15-15-64,0 15 0,0 0 0,1-15 0,-2 15 0,2 0 0,-2 0 0,2 0 0,-1 0 0,0 0-80,0 0 80,0 0 0,1 0 80,-16 15-80,14-15 0,-14 0 64,0 15-64,0 0 0,0 0 64,0 1-64,-14-1 88,14 0-88,-16 15 88,1 0-88,0-15 80,0 16-80,0-16 72,-1 0-72,-14 15 64,16-30-64,-2 30 72,1-30-72,0 15 80,0-15-80,0 16 64,-1-16-64,2 0 0,14 0 72,-16 0-72,16 0-112,0 0 24,0 0 8,16 0-1360,-16-16-280,14 16-48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6.90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C19F153-F128-45C1-94E0-3FFBFA81B122}" emma:medium="tactile" emma:mode="ink">
          <msink:context xmlns:msink="http://schemas.microsoft.com/ink/2010/main" type="inkDrawing" rotatedBoundingBox="17991,7210 18021,7271 18003,7280 17972,7220" shapeName="Other">
            <msink:destinationLink direction="with" ref="{7BA4BFA0-C918-4032-B103-D37F1326AF43}"/>
          </msink:context>
        </emma:interpretation>
      </emma:emma>
    </inkml:annotationXML>
    <inkml:trace contextRef="#ctx0" brushRef="#br0">18356 7821 19551,'0'0'432,"0"0"88,0 0 24,0 15 0,-15-15-440,15 0-104,0 0 0,0 0 0,0 0 696,0 0 112,0 0 24,15 16 8,-15-16-400,0 0-88,0 14-8,0-14-8,15 16-256,-15-16-80,0 0 0,15 0-7016,-15 0-1447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8.38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65E00AE-38B9-4C99-A24B-EEE841CBF729}" emma:medium="tactile" emma:mode="ink">
          <msink:context xmlns:msink="http://schemas.microsoft.com/ink/2010/main" type="inkDrawing" rotatedBoundingBox="22774,7382 22959,6972 23298,7126 23114,7535" semanticType="callout" shapeName="Other"/>
        </emma:interpretation>
      </emma:emma>
    </inkml:annotationXML>
    <inkml:trace contextRef="#ctx0" brushRef="#br0">23285 7667 14944,'0'0'328,"0"0"72,0 0 16,0 0-1,0 0-335,0 0-80,0 0 0,15 0 0,-15 0 592,0-16 104,15 16 16,0-15 8,1 15-24,-16 0-8,15 0 0,0 0 0,0 0-168,0 0-32,0 0-8,0 0 0,0 0-328,-15 0-72,16 15-16,-16-15 0,15 16 16,-15-16 0,0 15 0,0-15 0,0 15-80,0 0 0,0 15 0,-15-30 0,15 30 80,-16-14-80,1-1 96,0 0-96,0 0 72,0 0-72,0 0 0,0 0 72,0-15-72,-16 15 0,16 1 72,0-1-72,0 0 0,-15-15 0,15 15 0,-1 0 64,1-15 0,15 15 0,-15-15 0,0 0 0,15 15 40,0-15 16,0 0 0,0 0 0,0 0 32,0 0 8,0 0 0,15-15 0,0 15 0,0 0 0,1-15 0,-1 15 0,0 0-16,15 0 0,-15 0 0,0 0 0,0 0-16,1 0 0,-1 0 0,0 0 0,0 0 0,0 0-8,0 0 0,0 0 0,-15 0-32,15 15-8,1-15 0,-1 0 0,-15 0-8,15 0 0,15 0 0,-30 0 0,0 0 0,0 0 0,15 0 0,-15 0 0,0 0-72,0 0 96,0 0-96,0 0 96,0 0-24,0 0 0,0 0 0,0 0 0,0 0-72,0 0 0,0 0 0,0 0 0,0 0 0,0 0 0,15-15 0,-15 15 0,0 0-384,-15-15-128,15 15-16,-15 0-7192,15 0-1439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57.68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9EB4964-39D1-48BE-B28D-263F82735426}" emma:medium="tactile" emma:mode="ink">
          <msink:context xmlns:msink="http://schemas.microsoft.com/ink/2010/main" type="inkDrawing" rotatedBoundingBox="22559,7597 22603,7415 22633,7422 22589,7604" semanticType="callout" shapeName="Other"/>
        </emma:interpretation>
      </emma:emma>
    </inkml:annotationXML>
    <inkml:trace contextRef="#ctx0" brushRef="#br0">22998 8029 20559,'0'0'448,"0"0"96,0 0 24,0 0 8,-16 15-456,16-15-120,0 0 0,-14 16 0,14-16 672,0 14 120,0 2 16,0-16 8,-16 15-520,16 0-104,0 0-16,0-15-8,-15 15-168,15 1 0,15-2 0,-15 2-7144,0-2-1407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19:46.72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1F66EEE-040E-4F54-88AD-A6C1B77F2645}" emma:medium="tactile" emma:mode="ink">
          <msink:context xmlns:msink="http://schemas.microsoft.com/ink/2010/main" type="inkDrawing" rotatedBoundingBox="17804,8220 17928,7585 18012,7602 17888,8236" shapeName="Other">
            <msink:destinationLink direction="with" ref="{7BA4BFA0-C918-4032-B103-D37F1326AF43}"/>
            <msink:destinationLink direction="with" ref="{E9C25481-9D61-427B-83EF-90F26F24073C}"/>
          </msink:context>
        </emma:interpretation>
      </emma:emma>
    </inkml:annotationXML>
    <inkml:trace contextRef="#ctx0" brushRef="#br0">18296 8230 10680,'0'0'232,"0"0"56,0 0 0,0 0 16,0-16-240,0 1-64,0 15 0,0 0 0,0 0 648,0 0 120,0 0 32,0 0 0,0 0 0,0 0-1,15 0 1,-15 0 0,0 15-144,15 1-24,-15-1-8,16 15 0,-16-15 0,0 15 0,0 0 0,0 16 0,-16-16-88,16 0-24,-15 16 0,15-16 0,-15 15-128,15-15-32,-15 1-8,0-1 0,15 0-184,-16-15-32,2 16 0,14-16-8,-16 15-120,16-15 0,-14 0 0,14-15 0,0 15 0,0-15 0,0 0 0,0 0 0,-16 0-576,16 0-160,-15-15-32,15 15-6016,0-15-1199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05.29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B035297-318B-418E-8712-67B5BC5238D3}" emma:medium="tactile" emma:mode="ink">
          <msink:context xmlns:msink="http://schemas.microsoft.com/ink/2010/main" type="inkDrawing" rotatedBoundingBox="25359,7580 25510,7087 25911,7210 25761,7702" semanticType="callout" shapeName="Other"/>
        </emma:interpretation>
      </emma:emma>
    </inkml:annotationXML>
    <inkml:trace contextRef="#ctx0" brushRef="#br0">25945 7772 14856,'-15'-16'320,"-1"2"72,16 14 16,-14 0 16,14-16-337,-16 16-87,16-15 0,0 15 0,-15 0 448,15 0 64,0 0 24,0 0 0,0 0 24,0 0 8,0 0 0,15 0 0,1 0-216,-2 0-48,2 0-8,-1 15 0,0-15-184,15 16-40,0-16-8,-14 14 0,14 2-64,-15-16 96,15 0-96,-15 0 96,15 15-16,-14 0 0,-2-15 0,2 15 0,-1-15-16,0 15-64,-15-15 96,15 16-32,0-16 128,-15 14 16,0-14 8,-15 16 0,15-2-32,0 2-8,-15-1 0,0 0 0,-16 15-16,17-30 0,-16 30 0,-1-14 0,1-2-88,15 2-72,-15 14 96,14-15-96,-14 0 192,15 1-24,0-2 0,-15 2 0,14-1-240,2 0-56,-2-15 0,1 15-8,15-15 136,0 0-80,-15 15 80,0-15-64,15 0-864,0 0-160,0 0-40,15 16-4991,-15-16-1001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3:42.77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FF9AEFB-9E2A-4B18-A194-01DA3834319C}" emma:medium="tactile" emma:mode="ink">
          <msink:context xmlns:msink="http://schemas.microsoft.com/ink/2010/main" type="writingRegion" rotatedBoundingBox="21816,16625 22245,15447 22762,15636 22333,16813"/>
        </emma:interpretation>
      </emma:emma>
    </inkml:annotationXML>
    <inkml:traceGroup>
      <inkml:annotationXML>
        <emma:emma xmlns:emma="http://www.w3.org/2003/04/emma" version="1.0">
          <emma:interpretation id="{B397BCAE-FC00-4346-ABC8-D378DAD4703E}" emma:medium="tactile" emma:mode="ink">
            <msink:context xmlns:msink="http://schemas.microsoft.com/ink/2010/main" type="paragraph" rotatedBoundingBox="21816,16625 22245,15447 22762,15636 22333,168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119ADF-4BF7-4F70-ABE4-24DC4E64117E}" emma:medium="tactile" emma:mode="ink">
              <msink:context xmlns:msink="http://schemas.microsoft.com/ink/2010/main" type="line" rotatedBoundingBox="21816,16625 22245,15447 22762,15636 22333,16813"/>
            </emma:interpretation>
          </emma:emma>
        </inkml:annotationXML>
        <inkml:traceGroup>
          <inkml:annotationXML>
            <emma:emma xmlns:emma="http://www.w3.org/2003/04/emma" version="1.0">
              <emma:interpretation id="{B39626B7-14EB-441B-9382-D77A82751928}" emma:medium="tactile" emma:mode="ink">
                <msink:context xmlns:msink="http://schemas.microsoft.com/ink/2010/main" type="inkWord" rotatedBoundingBox="21816,16625 22245,15447 22762,15636 22333,16813"/>
              </emma:interpretation>
              <emma:one-of disjunction-type="recognition" id="oneOf0">
                <emma:interpretation id="interp0" emma:lang="en-US" emma:confidence="1">
                  <emma:literal>so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sy</emma:literal>
                </emma:interpretation>
                <emma:interpretation id="interp3" emma:lang="en-US" emma:confidence="0">
                  <emma:literal>sox</emma:literal>
                </emma:interpretation>
                <emma:interpretation id="interp4" emma:lang="en-US" emma:confidence="0">
                  <emma:literal>sot</emma:literal>
                </emma:interpretation>
              </emma:one-of>
            </emma:emma>
          </inkml:annotationXML>
          <inkml:trace contextRef="#ctx0" brushRef="#br0">22860 18114 14944,'0'0'328,"0"0"72,0 0 16,0 0-1,0 0-335,0 14-80,-14-14 0,14 16 0,0-1 608,-16-15 112,16 15 16,-15 0 8,15 0-48,0 1-16,0-2 0,0 2 0,0 14-384,0-15-72,0-15-24,0 31 0,15-31-32,1 14-8,-16-14 0,0 0 0,0 0-40,14-14-16,2 14 0,-2-16 0,2 1-104,-1-15 0,0 15 0,0-1 0,0-14 0,-15 0 0,16 15 0,-2 0 0,-14-15 0,16 14 64,-16 2-64,0-2 0,-16 1 96,16 0-32,0 0-64,0 15 96,-14 0-8,14 0-8,-16-15 0,1 15 0,15 15 40,-15-15 8,0 0 0,0 0 0,-1 15-128,16 0 0,-14-15 0,14 15-80,-16-15 80,2 0 88,14 16-24,0-16 0,0 0-200,0 0-48,0 0-8,-16 14-6472,16-14-1303</inkml:trace>
          <inkml:trace contextRef="#ctx0" brushRef="#br0" timeOffset="-347">22392 18780 11632,'0'0'256,"0"0"48,0 15 16,-16 0 8,16-15-264,0 0-64,0 15 0,-15 0 0,15-15 664,0 0 112,0 0 24,0 0 8,0 0-89,0-15-15,0 15-8,0-15 0,0-15-392,0 14-80,15-14-8,-15 0-8,0 0-48,16 0 0,-16-16-8,0 1 0,15-1-24,0 1-8,-15 0 0,15-16 0,0 16-56,-15-16 0,15 16-64,0 0 96,0-1-96,1 1 72,-16 0-72,15-1 64,0 16 0,0-15 0,-15 14 0,15 1 0,-15 0 120,0 0 16,15 15 8,-15-16 0,0 1-104,15 15-16,-15 0-8,0 0 0,0 0 16,0 0 0,0-1 0,15 16 0,-15-15-8,0 15 0,0 0 0,0 0 0,0 0-88,0 0-96,0 0 16,0 0 8,15 15 256,-15 1 48,0-16 16,16 15 0,-16 0-248,15 0 64,-15 15-64,15-15 0,-15 0-64,0 1-40,0-1-8,0 0 0,0 0 184,-15 0 40,15 15 8,0-15 0,-15 0-120,-1 16 0,1-1 0,0-15 0,15 15 0,-15 1 0,0-16-64,0 15 64,0-15 0,0 0 88,0 0 0,-1 0 0,1-15-88,15 15 0,-15-15 0,0 0 0,15 0 0,-15 0 0,15 0 0,0 0 0,0 0 0,0-15 0,0 15 0,0-15 0,15 0 0,0 15 0,-15-15 0,15 0 0,0 0 0,1 0 0,-1 15 0,0-15 64,0-1-64,0 16 0,0-15-96,0 15 96,0 0-64,0 0 64,-15 0 0,16 0 0,-1 0 0,-15 0-88,0 0 88,15 0-64,0 15 64,-15-15 96,0 16-16,15-1-8,-15-15-72,0 30 0,-15-15 0,15 0 0,-15 0 80,0 0-80,15 0 96,-15 1-96,-16 14 136,16-15-24,0 15-8,0-15 0,-15 0 56,15 1 0,0-1 8,-1 0 0,1 0-16,-15 0-8,30-15 0,-30 15 0,30 0-144,-15-15 64,0 0-64,15 0 0,-16 0 64,16 0-64,0 0 0,-15 0 0,15 0 0,0 0 0,0 0 0,-15 0-72,15 0-568,0 0-104,0 0-24,15-15-5760,-15 15-1143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05.53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6C24CC2-82B7-4E82-9992-5221D34D9ADC}" emma:medium="tactile" emma:mode="ink">
          <msink:context xmlns:msink="http://schemas.microsoft.com/ink/2010/main" type="inkDrawing" rotatedBoundingBox="25499,8053 25978,7519 25993,7533 25515,8067" semanticType="callout" shapeName="Other">
            <msink:sourceLink direction="with" ref="{F7FEC3D3-BCB2-4513-AA77-525ED18078A5}"/>
          </msink:context>
        </emma:interpretation>
      </emma:emma>
    </inkml:annotationXML>
    <inkml:trace contextRef="#ctx0" brushRef="#br0">26353 8134 14544,'-15'0'320,"15"0"64,0 0 8,-15 15 24,15 1-336,-15-16-80,0 15 0,15 15 0,-30-15 711,14 0 129,1 15 24,-15-15 8,15 16 8,-15-1 0,15 0 0,-16-15 0,16 16-376,-15-1-80,15-15-8,-15 15-8,15-15-80,-1 0-8,1 1-8,0 14 0,0-15-120,0 0-32,0-15 0,0 15 0,15 0-96,-15 0-64,15-15 80,0 0-80,0 0 0,-16 15 0,16-15 0,0 0 0,0 0-864,0 0-136,0 0-32,0 0-5480,0 0-1095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06.0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7FEC3D3-BCB2-4513-AA77-525ED18078A5}" emma:medium="tactile" emma:mode="ink">
          <msink:context xmlns:msink="http://schemas.microsoft.com/ink/2010/main" type="inkDrawing" rotatedBoundingBox="26094,7967 26300,7199 26682,7301 26476,8069" semanticType="enclosure" shapeName="Other">
            <msink:destinationLink direction="with" ref="{E6C24CC2-82B7-4E82-9992-5221D34D9ADC}"/>
          </msink:context>
        </emma:interpretation>
      </emma:emma>
    </inkml:annotationXML>
    <inkml:trace contextRef="#ctx0" brushRef="#br0">26686 7969 16128,'0'0'351,"0"0"81,0 0 16,0 0 0,0 0-360,0 0-88,-15 0 0,0 15 0,15 0 664,-15-15 112,0 15 24,15 16 8,-16-1-40,2 0 0,-2 15-8,1-14 0,15 14-296,-15 0-56,0-14-16,15 14 0,0-15-120,0 0-24,0 1-8,0-1 0,0 0-88,15 0-24,-15-14 0,0-1 0,15 0-64,-15 0-64,15 0 96,15-15-96,-14 15 104,-1-15-32,0-15-8,0 15 0,15-30 0,1 30 0,-1-30 0,-15-1 0,15 16-64,1-15 0,-17 0 72,16-1-72,-14-14 72,-1 15-72,0-16 96,0 16-96,0-15 0,1 15 0,-16-16 0,0 16 0,0 0 0,0 0 80,-16-16-80,1 16 64,0 15 0,0-15 0,0 15 0,-1-1 0,2 1 64,-2 0 0,2 15 8,-2-15 0,-14 15-64,30 0-8,-30 0-64,30 15 96,-30-15-96,30 0 0,-16 15 64,1-15-64,15 15 0,-15-15 0,15 0 0,0 0 0,0 0 0,0 0 0,-15 16 0,15-16 0,0 0-320,0 0-56,-15 15-8,15-15-8,0 0-848,0 0-168,0 0-32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52.46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3EFA1A0-953C-4438-A8BF-CA9657167FCC}" emma:medium="tactile" emma:mode="ink">
          <msink:context xmlns:msink="http://schemas.microsoft.com/ink/2010/main" type="writingRegion" rotatedBoundingBox="12981,5890 11449,11574 8253,10712 9785,5028"/>
        </emma:interpretation>
      </emma:emma>
    </inkml:annotationXML>
    <inkml:traceGroup>
      <inkml:annotationXML>
        <emma:emma xmlns:emma="http://www.w3.org/2003/04/emma" version="1.0">
          <emma:interpretation id="{C8477A92-CA34-4D43-A015-804589FB34AB}" emma:medium="tactile" emma:mode="ink">
            <msink:context xmlns:msink="http://schemas.microsoft.com/ink/2010/main" type="paragraph" rotatedBoundingBox="12981,5890 11536,11248 10270,10906 11714,5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F9E647-1AA4-4F2A-96DC-7FDFEA7B50ED}" emma:medium="tactile" emma:mode="ink">
              <msink:context xmlns:msink="http://schemas.microsoft.com/ink/2010/main" type="line" rotatedBoundingBox="12981,5890 11536,11248 10270,10906 11714,5548"/>
            </emma:interpretation>
          </emma:emma>
        </inkml:annotationXML>
        <inkml:traceGroup>
          <inkml:annotationXML>
            <emma:emma xmlns:emma="http://www.w3.org/2003/04/emma" version="1.0">
              <emma:interpretation id="{433103F9-E86E-46EE-B181-F3F46F08153E}" emma:medium="tactile" emma:mode="ink">
                <msink:context xmlns:msink="http://schemas.microsoft.com/ink/2010/main" type="inkWord" rotatedBoundingBox="12981,5890 12488,7718 11662,7495 12155,5667"/>
              </emma:interpretation>
              <emma:one-of disjunction-type="recognition" id="oneOf0">
                <emma:interpretation id="interp0" emma:lang="en-US" emma:confidence="0">
                  <emma:literal>trot</emma:literal>
                </emma:interpretation>
                <emma:interpretation id="interp1" emma:lang="en-US" emma:confidence="0">
                  <emma:literal>tot</emma:literal>
                </emma:interpretation>
                <emma:interpretation id="interp2" emma:lang="en-US" emma:confidence="0">
                  <emma:literal>*sit</emma:literal>
                </emma:interpretation>
                <emma:interpretation id="interp3" emma:lang="en-US" emma:confidence="0">
                  <emma:literal>wt.</emma:literal>
                </emma:interpretation>
                <emma:interpretation id="interp4" emma:lang="en-US" emma:confidence="0">
                  <emma:literal>we</emma:literal>
                </emma:interpretation>
              </emma:one-of>
            </emma:emma>
          </inkml:annotationXML>
          <inkml:trace contextRef="#ctx0" brushRef="#br0">12474 7818 15256,'0'0'432,"0"0"96,0 0-424,0 0-104,0 0 0,0 0 0,0 0 1175,0 0 209,0 0 48,0 0 8,0 0-464,0 0-88,0 0-24,16 15 0,-16-15-392,14 16-88,-14-16-8,16 0-8,-2 0-48,-14 0-16,16 0 0,-1-16 0,0 32-304,0-32 0,0 16 0,1-15 0,-2 15 0,2 0 0,-1-15 0,0 15 64,15-15-1080,-30 15-208,15-15-48,0 15-5488,1 0-1103</inkml:trace>
          <inkml:trace contextRef="#ctx0" brushRef="#br0" timeOffset="-220">12519 7682 15912,'0'0'448,"0"0"103,-15 0-439,15 0-112,0 0 0,0 0 0,0 0 800,0 0 144,0 0 24,0 0 8,0 0-88,0 0-24,15 0 0,0 0 0,-15 0-328,16 0-72,-2 0-16,2 0 0,-2-14-352,2 14-96,-1-16 0,-15 16 0,15 0 0,0-15 0,0 15 0,-15-15 0,0 15-728,16 0-160,-16 0-32,0 0-5512,0 0-1095</inkml:trace>
          <inkml:trace contextRef="#ctx0" brushRef="#br0" timeOffset="-605">12444 7622 14512,'-14'0'320,"14"0"64,0 0 8,0 15 24,-16-15-336,16 15-80,0 1 0,0-16 0,0 14 767,-15 16 129,15-14 32,0-1 8,-15 15 0,15 1 0,-15-1 0,15 0 0,0 0-424,-15 16-80,15-16-16,-16 0-8,16 0-184,-14 0-40,14-14-8,0-2 0,-16 17-80,16-16-8,0-15-8,-14 15 0,14-15-80,0 0 0,0 15 72,-16-15-72,16 0-432,0 0-120,0 0-24,-15 0-6112,15-15-1215</inkml:trace>
          <inkml:trace contextRef="#ctx0" brushRef="#br0" timeOffset="-420">12247 7410 16447,'0'0'464,"0"0"112,0 0-464,0 0-112,0 0 0,0 0 0,0 0 640,0 0 96,0 0 32,0 15 0,15 0-128,-15-15-32,0 0 0,15 15 0,-15 1-280,0-16-56,0 0-16,16 0 0,-1 15-544,0 0-120,0-15-16,0 15-5760,15-15-1151</inkml:trace>
          <inkml:trace contextRef="#ctx0" brushRef="#br0" timeOffset="-1622">12626 6397 10480,'-15'0'224,"15"0"56,0-15 8,0 15 8,0 0-232,0 0-64,0 0 0,0 0 0,0 0 672,0 0 128,-16 0 32,16 15 0,0 0 56,0 15 7,0 1 9,0-1 0,-15 15-136,15 1-24,-15 14-8,0-15 0,0 1-232,0-1-56,0 16 0,0-16-8,-1 0-136,16-14-24,-15 14-8,0-15 0,15 0-272,0-14 0,-15 14 0,15-15-72,0 15-280,-15-15-64,15 0 0,0-15-8,0 16-1176,0-16-224,0 0-56</inkml:trace>
          <inkml:trace contextRef="#ctx0" brushRef="#br0" timeOffset="-784">12958 6866 16439,'-15'0'360,"0"0"80,0 15 8,0 0 16,-15-15-368,-1 16-96,16-2 0,-15 17 0,0-16 448,-16 0 80,16 15 16,0-15 0,-15 1 152,14 14 32,-14-15 8,15 0 0,-1 15-320,1-14-64,0 14-16,0-16 0,15 2-144,0-1-32,-1 0-8,16 0 0,-15-15-32,15 15-8,0-15 0,0 0 0,0 16-8,0-16 0,15 0 0,1 14 0,14-14-184,-15 0-40,15 0-8,0-14 0,1 14 128,-1 0 0,0-16 0,0 1 0,1 15 0,-1-15 0,-15 0 0,15 15 0,-15-15 64,0 15-64,0 0 0,-15-16 0,16 16 0,-16 0 64,0 0-64,0 0 0,0 0 64,-16 16-64,16-16 0,-15 15 0,0 0 72,0 0-72,0 0 0,0 1 72,-15-2-72,15 2 0,-16-2 0,16 2 64,-15-1-64,0 0 0,15 0 0,-16 0 0,16 1 0,-15-2-112,0-14 16,15 31 0,0-31 96,-1 15 0,1 0 0,15-15 80,-15 15 16,15-15 8,0 0 0,0 0 0,0 0 72,0 0 16,0 16 0,0-16 0,0 0-48,0 0-8,0 0 0,15 0 0,16 0-32,-16 0-8,15-16 0,-15 16 0,15-15-32,0 15 0,1-15-64,-16 0 96,15 15-96,-15-15 64,15-1-64,-14 2 0,-1-2 0,0 1 0,0 15 0,15-15 0,-30 15-768,15-15-128,-15 15-32,0 0-6048,15 0-1207</inkml:trace>
          <inkml:trace contextRef="#ctx0" brushRef="#br0" timeOffset="-1284">12474 6534 11832,'0'-31'256,"0"31"64,0-15 0,0 15 16,0-15-272,0 15-64,0-15 0,0-1 0,0 16 656,16-14 112,-16-2 32,15 16 0,0-14-41,0-2-7,0 16 0,0-15 0,15 15-392,-14 0-72,-1-15-24,15 15 0,0 0-64,-15 0-8,0 0-8,16 0 0,-16 0 32,0 0 8,15 0 0,-30 15 0,15-15-16,0 0 0,0 0 0,-15 15 0,0-15 40,0 0 8,0 16 0,0-2 0,0 2-56,-15 14-8,0-15 0,0 0 0,0 0-72,0 16-24,-15-17 0,14 17 0,1-16-96,-15 15 72,0-14-72,15-2 64,-15 16-64,14-14 0,-14-1-80,15 15 80,0-15-1096,0 1-176,15 14-32,-15-16-7391</inkml:trace>
          <inkml:trace contextRef="#ctx0" brushRef="#br0" timeOffset="250">13064 7395 17711,'-16'-15'384,"16"15"88,0 0 8,0 0 24,0 15-408,0-15-96,-15 16 0,15-16 0,0 15 912,0 0 160,0 0 32,-15 15 8,15-15-472,0 16-96,0-1-24,0 0 0,-15 0-216,15 0-48,-15 1 0,15-1-8,0 0 0,-15 0 0,15-14 0,0-1 0,0 0-152,0 15-24,0-30-8,0 15 0,0 0-64,0-15 0,0 0 0,0 0 0,0 0 0,0 0 0,0 0-64,0 0 64,0 0-664,0 0-96,0 0-16,0 0-6304,0 0-1263</inkml:trace>
        </inkml:traceGroup>
        <inkml:traceGroup>
          <inkml:annotationXML>
            <emma:emma xmlns:emma="http://www.w3.org/2003/04/emma" version="1.0">
              <emma:interpretation id="{6F93DD3A-A415-4265-8329-0935DB846282}" emma:medium="tactile" emma:mode="ink">
                <msink:context xmlns:msink="http://schemas.microsoft.com/ink/2010/main" type="inkWord" rotatedBoundingBox="11646,8052 11295,9351 10730,9199 11080,7899"/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{</emma:literal>
                </emma:interpretation>
                <emma:interpretation id="interp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70468">11264 9542 8520,'0'14'184,"-14"2"40,14-16 0,0 15 32,-16 0-256,16-15 0,0 15 0,0 0 0,-14-15 680,14 16 88,0-16 24,0 0 0,-16 0 32,16 0 8,0 0 0,0 0 0,0 0-216,0-16-41,0 1 1,0 0-8,0-15-328,0 14-64,0-14-16,16-15 0,-16 15 96,0-1 24,14 1 0,-14-15 0,16 0-216,-16-1-64,14 1 0,2 0 0,-16-1 0,15 1 0,0-16 0,0 16 0,0-16 0,1 17 120,-2-2-24,2 0-8,-1 1-88,0 15 0,0-1 0,0 1 0,0 0 80,0 15 0,1 0 0,-2 15 0,2-15 16,-1 0 8,0 15 0,0 0 0,0 0-16,-15 0-8,16 15 0,-2-15 0,-14 15 120,0 0 24,0 0 8,0 1 0,0 14-120,0-16-24,-14 17-8,-2-1 0,16 1 24,-15-1 8,0 0 0,-15 0 0,14 0-48,2-14-64,-2 14 88,1-15-88,-15 15 80,15-15-80,0 1 64,0-16-64,-1 14 72,2 2-72,14-16 80,-16 0-80,16 14 64,0-14-64,0 0 0,0 0 0,0 0 0,0 0 0,0 0 0,16-14 0,-2 14 0,17-16 0,-16 16-80,0 0 80,0-14 0,15 14 0,-14 0 0,14 0-64,-15 0 64,0 0 0,0 0 0,0 0 0,-15 0 0,16 0 0,-16 0 0,0 14 64,0-14 0,0 16 8,-16-2 0,16 2 0,-15-1 64,0 0 16,0 15 0,0-14 0,-15-2-56,14 17-16,1-16 0,0 0 0,-15 0-16,15 15 0,0-30 0,-1 30 0,16-30-64,-14 16 0,-2-16 0,16 15-88,0-15-488,0 0-104,0 0-24,0 0-5496,0 15-1095</inkml:trace>
          <inkml:trace contextRef="#ctx0" brushRef="#br0" timeOffset="70846">11673 8952 13392,'15'0'288,"-15"0"64,0 0 16,0 0 16,0 0-312,0-15-72,0 15 0,0 0 0,0 0 936,0 0 175,15 0 33,-15 0 8,0 0-16,0 0 0,16 0 0,-16 0 0,15 15-400,-15-15-72,15 0-24,-15 15 0,15 0-256,-15-15-64,0 0 0,0 16-8,15-1-184,-15-15-32,0 0 0,0 0-8,15 15-88,-15-15 0,0 0 0,0 15 64,0-15-760,0 0-152,0 0-32,0 0-9535</inkml:trace>
          <inkml:trace contextRef="#ctx0" brushRef="#br0" timeOffset="70615">11748 9209 11456,'0'0'256,"0"0"48,0 0 16,0 0 0,0 0-256,0 0-64,0 0 0,0 0 0,0 0 672,0 0 120,0 0 24,16 0 8,-16 15 175,0 0 41,14 1 8,-14-1 0,0 0-240,0 15-40,0 0-16,0 16 0,-14-16-208,14 15-48,0 1-8,-16-16 0,16 15-104,-14-15-16,14 16-8,-16-16 0,16 15-88,-15-14-16,15-1-8,-15-15 0,15 15-96,-15-15-24,15 0 0,-15 16 0,15-31-56,0 15-8,-16 0-64,16-15 96,0 0-32,0 0 0,0 0-64,-14 15 96,-2-30-248,16 15-48,-14 0-16,14-15 0,-16 0-968,16 0-192,0-1-32,0-14-5128,0 0-1023</inkml:trace>
        </inkml:traceGroup>
        <inkml:traceGroup>
          <inkml:annotationXML>
            <emma:emma xmlns:emma="http://www.w3.org/2003/04/emma" version="1.0">
              <emma:interpretation id="{3980E7E0-5639-4055-9E31-DE0FA7FD614F}" emma:medium="tactile" emma:mode="ink">
                <msink:context xmlns:msink="http://schemas.microsoft.com/ink/2010/main" type="inkWord" rotatedBoundingBox="11709,9883 11354,11199 10735,11032 11089,9716"/>
              </emma:interpretation>
              <emma:one-of disjunction-type="recognition" id="oneOf2">
                <emma:interpretation id="interp10" emma:lang="en-US" emma:confidence="0">
                  <emma:literal>XIT</emma:literal>
                </emma:interpretation>
                <emma:interpretation id="interp11" emma:lang="en-US" emma:confidence="0">
                  <emma:literal>XIFT</emma:literal>
                </emma:interpretation>
                <emma:interpretation id="interp12" emma:lang="en-US" emma:confidence="0">
                  <emma:literal>XIF</emma:literal>
                </emma:interpretation>
                <emma:interpretation id="interp13" emma:lang="en-US" emma:confidence="0">
                  <emma:literal>tin</emma:literal>
                </emma:interpretation>
                <emma:interpretation id="interp14" emma:lang="en-US" emma:confidence="0">
                  <emma:literal>*In</emma:literal>
                </emma:interpretation>
              </emma:one-of>
            </emma:emma>
          </inkml:annotationXML>
          <inkml:trace contextRef="#ctx0" brushRef="#br0" timeOffset="129785">11748 10403 11168,'0'0'248,"0"0"48,0 0 16,0 0 0,0 0-248,-16 0-64,16 0 0,0 0 0,0 0 1128,-14 15 216,-2 0 48,1 1 7,0-1-455,-15 0-88,14 0-24,2 15 0,-17 0-280,1 1-56,15-1-16,-1-15 0,-14 15-128,16 0-24,-17 1-8,16-16 0,0 15-112,0 0-24,-1-15-8,2 0 0,-2 16-176,2-16 72,14 0-72,-16-15 0,1 15 0,15 0-112,-15-15 8,15 15 0,0 0-1128,0-15-224,0 0-48,0 0-6951</inkml:trace>
          <inkml:trace contextRef="#ctx0" brushRef="#br0" timeOffset="130887">11552 10464 12984,'0'0'288,"0"0"56,0 0 8,0 0 16,0 0-296,0 0-72,15 0 0,0 15 0,-15-15 728,15 0 128,0 0 23,0 15 9,0-15-80,1 15-8,-1 0-8,0 1 0,0-2-248,0-14-40,0 16-16,-15-1 0,30 15-128,-30-30-24,31 15-8,-31 1 0,15-2 96,0 2 24,0-16 0,0 14 0,-15 2-288,15-16-64,-15 0 0,0 15-8,15-15 40,-15 0 0,0 0 8,0 0 0,0 0-56,0 0-16,0 0 0,0 0 0,0 0-64,0 0 0,0 0 0,0 0 0,0 0-848,0 0-208,0 0-48</inkml:trace>
          <inkml:trace contextRef="#ctx0" brushRef="#br0" timeOffset="130888">11385 11628 10656,'0'0'232,"0"15"56,0-15 0,0 15 8,-15 1-232,15-16-64,0 0 0,0 14 0,0-14 616,0 0 120,0 0 16,0 0 8,0 0 112,0 0 23,-15 0 9,15 0 0,0-14-376,0-2-80,0 1-8,0 0-8,0 0-304,0-16-64,15 1-64,-15 0 88,0 0 8,0-16 8,0 16 0,15-15 0,-15 0 32,0-1 8,16 1 0,-16 0 0,0-16-56,15 16-16,0-1 0,0 16 0,0-15 80,-15 0 8,15 14 8,0 1 0,0-1-40,0 1 0,1 0-8,-1 15 0,-15 0-56,30-15-64,-30 30 88,30-16-88,-30 2 272,30 14 0,-30 0 0,0 0 0,0 0-272,16 0 0,-1 14 0,0-14 0,0 16 0,-15-16 0,0 15 80,0 0-80,15 0 96,-15 0-32,-15 1 0,15-2 0,0 16-64,-15-14 80,15-1-80,-15 0 80,15 0-80,-15 16 0,-1-17 72,1 2-72,0-16 0,15 15 72,-15 0-72,0 0 0,0-15 72,0 15-72,0-15 0,15 0 72,-16 16-72,16-16 0,-15 0 72,15 0-72,0 0 0,0 0 0,0 0 0,0 0 64,0 0-64,0 0 0,0 0-64,15 0 64,-15-16 0,16 16-80,-1 0 80,0 0 0,0-15-64,0 15 64,0 0 0,-15 0 0,15 0 0,-15 0 0,0 0 0,15 0 0,1 0 0,-16 0 0,0 0 0,0 15 0,0-15 96,0 16-8,0-2 0,-16 2 0,1 14 16,0-15 8,15 0 0,-15 15 0,0-14-32,0-2-8,0 2 0,0 14 0,-1-30-8,1 15-64,0 0 96,0 0-32,15-15-64,-15 15 0,15-15 72,0 0-72,0 0 0,0 0 0,0 0 0,0 0 0,0 0-656,0 0-88,0 0-24,0 0-5736,0-15-1151</inkml:trace>
          <inkml:trace contextRef="#ctx0" brushRef="#br0" timeOffset="130889">11763 11190 11256,'0'0'248,"0"0"48,0 0 16,0 0 8,15 14-256,-15-14-64,0 16 0,0-16 0,16 15 832,-16 0 152,0 0 32,0 0 8,0 1 47,0 14 17,15 0 0,-30 0 0,15-14-232,0 14-48,0 15-8,0-15 0,-16 1-352,16-1-80,-15 0-16,15-15 0,0 15-32,-15 1-16,0-17 0,15 17 0,0-16-128,0 0-24,-15 0-8,15 0 0,-15-15-144,15 15 0,0-15 0,-15 0 0,15 0-88,0 0-40,0 0-16,-15 0 0,15-15-1168,0 0-224,0-15-56,0 15-7519</inkml:trace>
          <inkml:trace contextRef="#ctx0" brushRef="#br0" timeOffset="130890">11733 11008 18631,'0'0'408,"0"0"80,0 0 24,0 0 16,0 0-424,0 0-104,0 0 0,0 0 0,0 0 784,0 0 136,0 0 24,0 16 8,0-16-384,0 0-80,0 0-8,-15 14-8,15-14-344,0 0-64,0 0-64,0 0 96,0 0-488,0 0-96,0 0-24,15 0-9607</inkml:trace>
        </inkml:traceGroup>
      </inkml:traceGroup>
    </inkml:traceGroup>
    <inkml:traceGroup>
      <inkml:annotationXML>
        <emma:emma xmlns:emma="http://www.w3.org/2003/04/emma" version="1.0">
          <emma:interpretation id="{2761925E-48CD-4DE2-904D-7DC3417EAD17}" emma:medium="tactile" emma:mode="ink">
            <msink:context xmlns:msink="http://schemas.microsoft.com/ink/2010/main" type="paragraph" rotatedBoundingBox="9736,7620 9276,10922 8497,10814 8957,75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FA2CE59-9358-4AF4-B059-7A4BEC060AD8}" emma:medium="tactile" emma:mode="ink">
              <msink:context xmlns:msink="http://schemas.microsoft.com/ink/2010/main" type="line" rotatedBoundingBox="9736,7620 9276,10922 8497,10814 8957,7511"/>
            </emma:interpretation>
          </emma:emma>
        </inkml:annotationXML>
        <inkml:traceGroup>
          <inkml:annotationXML>
            <emma:emma xmlns:emma="http://www.w3.org/2003/04/emma" version="1.0">
              <emma:interpretation id="{26BE01A0-0D0D-44FC-9D9E-EA1157B6A465}" emma:medium="tactile" emma:mode="ink">
                <msink:context xmlns:msink="http://schemas.microsoft.com/ink/2010/main" type="inkWord" rotatedBoundingBox="9736,7620 9475,9494 8701,9386 8962,7512"/>
              </emma:interpretation>
              <emma:one-of disjunction-type="recognition" id="oneOf3">
                <emma:interpretation id="interp15" emma:lang="en-US" emma:confidence="0">
                  <emma:literal>AN I</emma:literal>
                </emma:interpretation>
                <emma:interpretation id="interp16" emma:lang="en-US" emma:confidence="0">
                  <emma:literal>ANI</emma:literal>
                </emma:interpretation>
                <emma:interpretation id="interp17" emma:lang="en-US" emma:confidence="0">
                  <emma:literal>AWI</emma:literal>
                </emma:interpretation>
                <emma:interpretation id="interp18" emma:lang="en-US" emma:confidence="0">
                  <emma:literal>ANII</emma:literal>
                </emma:interpretation>
                <emma:interpretation id="interp19" emma:lang="en-US" emma:confidence="0">
                  <emma:literal>ANIII</emma:literal>
                </emma:interpretation>
              </emma:one-of>
            </emma:emma>
          </inkml:annotationXML>
          <inkml:trace contextRef="#ctx0" brushRef="#br0" timeOffset="64758">9524 8242 10280,'0'0'224,"0"0"40,0 0 16,0-16 16,0 16-232,0 0-64,0-15 0,0 15 0,0-15 576,15 0 112,-15 15 16,0 0 8,15-15-80,1 15-24,-16 0 0,15 0-1,0 0-239,0 0-48,0 0-16,0 0 0,-15 0-88,15 0-24,0 15 0,1 0 0,-1-15 48,0 15 8,-15-15 0,15 15 0,0 1 24,-15-16 8,0 14 0,0 2 0,0-2-8,0 2 0,-15-1 0,15 0 0,-15-15-80,15 15-24,-15-15 0,0 15 0,15 1-88,-31-2-16,31-14-64,-15 16 96,0-1-520,-15 0-112,15-15-16,0 15-5183,-1 16-1041</inkml:trace>
          <inkml:trace contextRef="#ctx0" brushRef="#br0" timeOffset="64505">9584 8423 6072,'0'-30'128,"0"30"32,0 0 8,0 0 8,0-15-176,0 0 0,0 15 0,0-16 0,0 1 768,0 15 112,0-15 24,0 15 8,0 0 24,0-15 8,0 15 0,0 0 0,0 0-120,0 0-24,0 0-8,0 0-1,0 0-271,0 0-48,0 30-16,0-15 0,0 1-8,0 14 0,-14 0 0,14-15 0,0 15-144,0 1-32,-16-1-8,16 0 0,0-15-136,-15 15-24,15-14-8,0 14 0,0-15-96,0 0 88,0-15-88,0 15 80,0 0-80,-15 0-96,15-15 16,0 0 8,0 0-1080,0 0-208,0 0-48,0 0-3679,0 0-737</inkml:trace>
          <inkml:trace contextRef="#ctx0" brushRef="#br0" timeOffset="65259">9736 8711 16328,'0'0'351,"-15"0"81,0 15 16,0-15 16,0 16-368,0-1-96,-15-15 0,14 15 0,-14 0 608,0 0 96,15 0 32,-15 0 0,-1 0-168,16 1-32,0-1-8,0-15 0,0 30-248,0-30-56,0 15 0,0 0-8,15-15-64,0 0-16,0 0 0,0 0 0,0 0-136,15 15 80,-15-15-80,15 0 64,0 15-64,15-15 0,-15 0 0,16-15 0,-16 15 0,15 0 0,0-15 64,-15 15-64,15-15 0,-14 0 64,-1 15-64,-15 0 64,0 0-64,15 0 0,0-15 0,-15 15 0,0 0 0,0 0 80,0 0-80,0 0 80,-15 15-80,15 0 0,-15 0 72,0 0-72,-1 0 0,1 0 0,0 1 0,0-1 0,-15 15 0,15-15 0,0 0 0,-16 0 0,16 0 0,0 1 0,0-1 0,0-15 0,-15 15 0,30 0 0,-15 0 0,-1-15 0,16 15 64,0-15-64,0 0 64,0 0-64,0 0 136,0 0-8,0 0 0,0 15 0,16-15 8,-1 0 0,-15 0 0,15 0 0,0 0-8,0 0 0,0 0 0,0 0 0,0 0-32,1 0-16,-1 0 0,0-15 0,0 15-80,0-15 80,0 15-80,0 0 80,0-15-80,0 0 0,1 15 0,-16 0 0,0-15-784,0 15-176,0 0-32,0 0-5696,0 0-1151</inkml:trace>
          <inkml:trace contextRef="#ctx0" brushRef="#br0" timeOffset="65690">9162 9300 15232,'0'0'336,"0"0"72,0 0 8,0 0 7,0 0-335,0 0-88,16 0 0,-16 0 0,15 0 624,-15 16 112,0-16 16,15 0 8,-15 15-328,15-15-64,0 15-16,-15-15 0,15 15-352,0 0 0,0 0 0,-15-15-5695,15 15-1113</inkml:trace>
          <inkml:trace contextRef="#ctx0" brushRef="#br0" timeOffset="65538">9328 9512 12496,'0'0'272,"0"0"56,0 0 16,0 0 8,0 0-280,0 0-72,0 0 0,0 0 0,0 0 672,0 15 128,0 0 16,0 16 7,0-16 49,0 15 16,0-15 0,0 15 0,-15 1-312,15-1-56,0 0-8,-15 0-8,15 1-152,0-16-24,-15 15-8,15 0 0,0-15-104,-15 0-24,15 0-8,-15 1 0,15-1-96,-16 0-24,16-15 0,0 15 0,-15 0-64,15-15-112,-15 0 24,15 0 8,-15 0-1416,0-15-280,15 0-56</inkml:trace>
          <inkml:trace contextRef="#ctx0" brushRef="#br0" timeOffset="65959">9449 9572 17071,'0'0'376,"0"0"72,0 0 24,0 0 8,0 0-384,0 0-96,0 0 0,0 0 0,0 0 664,0 0 104,0 0 32,0 0 0,0 0-128,15 0-32,0 0 0,0 0 0,1-15-344,-16 15-72,14 0-8,2 0-8,-2 0-96,2-15-16,-16 15-8,15 0 0,0 0-88,0-15 0,-15 15 72,0 0-72,15 0-480,-15 0-128,0 0-24,0 0-5920,0 0-1183</inkml:trace>
          <inkml:trace contextRef="#ctx0" brushRef="#br0" timeOffset="66159">9480 9724 18223,'0'0'400,"0"0"80,0 0 24,0 0 8,0 0-408,0 0-104,0 0 0,0 0 0,0 0 720,0 0 120,0 0 24,0 0 8,16 0-248,-1 0-48,-15 0-16,15 0 0,0 0-288,-15-16-56,15 16-16,0 0 0,0 0-200,0 0 64,0 0-64,1 0 0,-16 0 0,0 0 0,15-14 0,0 14 0,0-16-640,0 16-176,0 0-32,0 0-5800,-15 0-1159</inkml:trace>
          <inkml:trace contextRef="#ctx0" brushRef="#br0" timeOffset="66438">9904 9360 9824,'0'0'280,"0"0"56,0-15-272,0 15-64,0 0 0,0 0 0,0 0 1088,0 0 208,0 0 40,0 0 8,0 0-201,0 0-39,0 0-8,0 0 0,0 15-296,0 1-64,0-2-16,0 2 0,0 14-176,0-15-40,0 15-8,0 1 0,0-1-104,0-16-16,0 17-8,0-1 0,-16-15-104,16 1-16,0 14-8,0-15 0,0 0-80,0 0-24,0 0 0,0-15 0,0 0-64,0 16-8,0-16-64,0 0 96,0 0-96,0 0 64,0 0-64,0 0 0,0 0 0,0 0-80,0 0 0,0 0 0,0 0-680,0 0-136,0 0-24,-15 14-6024,15-14-1199</inkml:trace>
        </inkml:traceGroup>
        <inkml:traceGroup>
          <inkml:annotationXML>
            <emma:emma xmlns:emma="http://www.w3.org/2003/04/emma" version="1.0">
              <emma:interpretation id="{1F53F3FB-EBA7-4529-84CB-FEBF30632962}" emma:medium="tactile" emma:mode="ink">
                <msink:context xmlns:msink="http://schemas.microsoft.com/ink/2010/main" type="inkWord" rotatedBoundingBox="9196,9849 9051,10891 8497,10814 8642,9771"/>
              </emma:interpretation>
              <emma:one-of disjunction-type="recognition" id="oneOf4">
                <emma:interpretation id="interp20" emma:lang="en-US" emma:confidence="0">
                  <emma:literal>in</emma:literal>
                </emma:interpretation>
                <emma:interpretation id="interp21" emma:lang="en-US" emma:confidence="0">
                  <emma:literal>on</emma:literal>
                </emma:interpretation>
                <emma:interpretation id="interp22" emma:lang="en-US" emma:confidence="0">
                  <emma:literal>IM</emma:literal>
                </emma:interpretation>
                <emma:interpretation id="interp23" emma:lang="en-US" emma:confidence="0">
                  <emma:literal>In</emma:literal>
                </emma:interpretation>
                <emma:interpretation id="interp24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126583">9041 10570 15176,'-15'0'328,"15"0"72,-15 0 16,15 0 15,0 0-343,-15 0-88,15 0 0,0 0 0,0 0 680,0 0 120,0 0 32,0 0 0,0 0 8,0 0 8,0 0 0,0 0 0,15-15-400,15 15-72,-14 0-24,14-15 0,0 15-88,0 0-16,-15-15-8,16 15 0,-1 0-32,0-16-8,-15 16 0,15 0 0,1 0-72,-16 0-24,0-15 0,15 15 0,-15 0-104,0 0 0,1-15 0,-1 15 0,0 0 0,0 0 0,-15-15 0,15 15 72,0 0-72,-15-15-96,0 15 16,0 0 8,0 0-1256,0 0-248,0 0-56</inkml:trace>
          <inkml:trace contextRef="#ctx0" brushRef="#br0" timeOffset="127245">9162 10751 13704,'-15'0'384,"15"0"96,0 0-384,0 0-96,0 0 0,0 0 0,0 0 512,0-15 96,15 15 8,-15-15 7,16 15 129,-16-15 24,0 15 8,14 0 0,2 0-272,-16 0-48,0 0-16,14 0 0,2 0-304,-16 0-64,0 15-16,0 0 0,0 0 56,0 0 8,0 15 0,0-15 0,-16 16 152,16-16 32,0 0 8,-14 15 0,14-15-184,0 0-32,0 0-8,0 1 0,0-16 0,0 0 0,14 15 0,-14-15 0,16 15-96,-16-15 0,0 0 0,15 0 0,0-15 0,-15 15 0,15-15 0,0 15 0,1-16 72,-2 1-8,2 0 0,-2 0 0,-14 0-64,16 0 0,-16-15 0,15 14 0,0 1 0,-15 0 0,0 0 0,15-15 0,-15 15 0,0 15 0,0-15 0,15 0 0,-15-1 0,0 16 0,0-15 0,0 0 0,0 15 0,0 0 0,0 0 0,0 0 0,0 0 0,0 0 64,0 0-64,0 0 64,0 15-64,0-15 0,0 15 0,0 1-88,16 14 280,-16-15 48,0 15 16,0-15 0,0 15-80,0 1-16,0-1 0,0 0 0,0 0-32,0 1-16,0-1 0,0 0 0,0 0 104,0 1 16,0-16 8,0 15 0,0 0-144,0-15-24,0 16-8,0-1 0,-16-15 56,16 15 8,-15-15 0,15 0 0,-15 1 32,15-1 0,-15 0 8,0 0 0,-1 0-32,2 0-8,-2-15 0,-14 15 0,15 0-32,0-15 0,-15 0-8,14 15 0,-14-15-88,16 0 96,-17 0-96,1-15 96,15 15-96,-1 0 0,-14-15 72,15 15-72,0-15 0,0 15 0,0 0 0,-1-15 0,2 0 0,14 15 0,-16-15 0,2 15 0,-2-15 0,16 15 0,-15 0 0,15 0-96,0 0-432,-15-15-88,15 15-24,0 0-7160,-15-16-1431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1:18.26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DF2A83D-9BA9-4018-9E30-0B389BE713CF}" emma:medium="tactile" emma:mode="ink">
          <msink:context xmlns:msink="http://schemas.microsoft.com/ink/2010/main" type="writingRegion" rotatedBoundingBox="22285,5178 22169,7736 21246,7694 21362,5136"/>
        </emma:interpretation>
      </emma:emma>
    </inkml:annotationXML>
    <inkml:traceGroup>
      <inkml:annotationXML>
        <emma:emma xmlns:emma="http://www.w3.org/2003/04/emma" version="1.0">
          <emma:interpretation id="{EA05EAEF-70F4-4959-89BB-45EFE3BB4103}" emma:medium="tactile" emma:mode="ink">
            <msink:context xmlns:msink="http://schemas.microsoft.com/ink/2010/main" type="paragraph" rotatedBoundingBox="22285,5178 22169,7736 21246,7694 21362,5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9996EE-6809-4A2B-8FE6-583FD2620270}" emma:medium="tactile" emma:mode="ink">
              <msink:context xmlns:msink="http://schemas.microsoft.com/ink/2010/main" type="line" rotatedBoundingBox="22285,5178 22169,7736 21246,7694 21362,5136"/>
            </emma:interpretation>
          </emma:emma>
        </inkml:annotationXML>
        <inkml:traceGroup>
          <inkml:annotationXML>
            <emma:emma xmlns:emma="http://www.w3.org/2003/04/emma" version="1.0">
              <emma:interpretation id="{4B86042B-37F8-4CAA-B10C-190465472A0A}" emma:medium="tactile" emma:mode="ink">
                <msink:context xmlns:msink="http://schemas.microsoft.com/ink/2010/main" type="inkWord" rotatedBoundingBox="21246,7694 21362,5136 22285,5178 22169,7736"/>
              </emma:interpretation>
              <emma:one-of disjunction-type="recognition" id="oneOf0">
                <emma:interpretation id="interp0" emma:lang="en-US" emma:confidence="0">
                  <emma:literal>AWIT</emma:literal>
                </emma:interpretation>
                <emma:interpretation id="interp1" emma:lang="en-US" emma:confidence="0">
                  <emma:literal>AWET</emma:literal>
                </emma:interpretation>
                <emma:interpretation id="interp2" emma:lang="en-US" emma:confidence="0">
                  <emma:literal>AWEET</emma:literal>
                </emma:interpretation>
                <emma:interpretation id="interp3" emma:lang="en-US" emma:confidence="0">
                  <emma:literal>AWIET</emma:literal>
                </emma:interpretation>
                <emma:interpretation id="interp4" emma:lang="en-US" emma:confidence="0">
                  <emma:literal>AWAIT</emma:literal>
                </emma:interpretation>
              </emma:one-of>
            </emma:emma>
          </inkml:annotationXML>
          <inkml:trace contextRef="#ctx0" brushRef="#br0">21786 7561 16559,'0'0'360,"0"0"80,0 15 8,0 16 24,-14-16-376,14 15-96,0 0 0,0 0 0,0 1 792,-16-1 136,1 0 32,15 16 8,0-1-264,0-15-64,-15 15 0,0 1-8,15-1-232,0-15-48,-15 1 0,-1-1-8,16 0-184,0 0-32,0-14 0,0-1-8,0 15-56,-14-30-64,14 15 88,-16-15-88,2 15 0,-2-15-96,16 0 0,0 0-7008,0 0-1407</inkml:trace>
          <inkml:trace contextRef="#ctx0" brushRef="#br0" timeOffset="163">21650 7440 17159,'0'0'376,"0"0"72,0 0 24,0 0 16,15-16-392,-15 16-96,0 0 0,0-14 0,-15 14 672,15 0 104,15 0 24,-15 0 8,0 0-392,0 0-72,15-16-24,1 16 0,-1 0-320,0 16 0,-15-16 0,15 0-6272,0 14-1247</inkml:trace>
          <inkml:trace contextRef="#ctx0" brushRef="#br0" timeOffset="-268">22452 6653 12440,'-16'-31'272,"16"31"56,0-14 16,-15-2 8,15 16-288,-15-14-64,0-2 0,15 1 0,-15 15 392,0-15 64,-15 15 16,-1 0 0,1 0 168,0 0 39,0 0 9,-16 0 0,1 0-136,15 15-24,-16 0-8,16 15 0,-15-14-104,14 14-32,1-15 0,0 15 0,0 1-144,15-17-32,-16 16-8,16 1 0,15-16 96,-15 15 24,15-30 0,0 30 0,0-14-216,0-1-40,15 0 0,0 0-64,1 0 128,14-15-32,-15 16-8,15-16 0,0 0-88,1 0 0,-1 0 0,15 0 64,-15-16-64,1 16 0,-1-15 72,0 15-72,0-15 504,1 0 64,-16 15 8,0-15 8,0 15-872,-15 0-184,0 0-32,15-16-8,-15 16 416,0 0 96,-15 0 0,0 16 0,0-1 72,0-15 40,-16 15 8,1 0 0,0 16 8,0-17 0,-1 2 0,1-2 0,0 2-200,0 14-40,15-15-8,-16 0 0,1 1 192,0-2 40,0 2 8,15-2 0,-1 2-120,1-1 0,0-15 0,0 15 0,0 0 0,15-15 160,0 15-16,-15-15-8,15 16 0,0-16 0,15 0 0,0 0 0,0 14-24,0-14-8,0 0 0,16 0 0,-16 0-8,15 0-8,-15 0 0,15 0 0,-15-14 40,16 14 16,-16 0 0,15-16 0,-15 16-144,0-15 0,0 15 0,1 0 0,-1-15 0,0 15-112,0-15 16,-15 15 8,0 0-904,15 0-192,-15 0-32,0 0-5552,0 0-1111</inkml:trace>
          <inkml:trace contextRef="#ctx0" brushRef="#br0" timeOffset="416">21892 7742 18271,'0'0'512,"0"0"128,0 0-512,0 0-128,0 0 0,0 0 0,0 0 592,0 0 96,0 0 16,15 0 8,0 0 56,0 0 16,1 0 0,-16 0 0,15 0-376,0 0-80,0 0-8,0-16-8,0 16-192,0 0-40,0-15-8,1 15 0,-1-15-72,0 15 0,0 0 0,-15-15 0,15 15-824,-15 0-128,0 0-24,0 0-5648,0 0-1119</inkml:trace>
          <inkml:trace contextRef="#ctx0" brushRef="#br0" timeOffset="647">21908 7848 19895,'0'0'440,"0"0"88,0 16 16,0-16 16,0 0-448,0 0-112,0 0 0,0 0 0,0 0 736,0 0 120,0 0 24,0 0 8,0 0-312,15 0-56,0 0-8,1 0-8,14 0-216,-15 14-48,0-14-8,0 0 0,0-14-136,16 14-32,-1 0-64,-15 0 96,0 0-96,0 0 0,15-16 0,-14 16 0,-1 0-304,0 0-112,0 0-16,-15 0-8,0 0-888,15-15-176,0 15-40,0-15-7743</inkml:trace>
          <inkml:trace contextRef="#ctx0" brushRef="#br0" timeOffset="916">22572 7394 16152,'0'0'351,"0"0"81,0 0 16,0 0 0,0 0-352,0 0-96,0 0 0,0 0 0,0 0 832,0 16 144,0-2 32,0 2 8,0 14-120,-14-15-16,14 15-8,0 1 0,0-1-312,-16 0-64,16 0-16,0 16 0,0-16-160,0 0-32,-14 0 0,14-14-8,0 14-56,0 0-16,0-15 0,0 0 0,0 0-80,0 16-24,-16-17 0,16-14 0,0 16-40,0-2-64,0-14 88,0 0-88,0 0 64,0 0-64,0 0 0,0 0 0,0 0-64,0 0-72,0-14-16,0-2 0,0 2-904,-15-2-192,15 1-32,0 0-9207</inkml:trace>
          <inkml:trace contextRef="#ctx0" brushRef="#br0" timeOffset="2986">21999 5807 14136,'0'0'312,"0"0"64,0-15 8,0 15 16,0 0-320,0-15-80,0 15 0,15-15 0,-15 15 648,15 0 119,0 0 17,-15 0 8,31 0-184,-16 0-32,0 0 0,15 0-8,-15 15-216,0-15-48,16 15-8,-16 0 0,0 1-72,0-16-24,0 15 0,0 0 0,-15 0-24,15 0-8,0 0 0,-15 0 0,0 0 8,0 1 0,-15-1 0,0 0 0,15 16 16,-15-16 0,0 0 0,-15 15 0,-1-15 24,16 15 8,-15-15 0,0 1 0,0-1-144,14 0-80,-14 0 96,15 0-96,-15 0 96,15 0-32,0-15 0,-16 0-64,16 0 0,15 15-72,0-15-8,0 0 0,0 0-1056,0 0-208,0 0-48,0 0-7719</inkml:trace>
          <inkml:trace contextRef="#ctx0" brushRef="#br0" timeOffset="2686">22014 5944 7744,'0'0'168,"0"0"40,0 0 8,0 0 0,0 0-216,0 0 0,0-16 0,0 16 0,0 0 872,0 0 136,0 0 24,0 0 8,0 0-112,0 16-32,0-1 0,0 15 0,0-15-193,-16 15-31,16 16-16,0-16 0,0 15-88,-15-15-24,15 16 0,0-1 0,-15-15-160,15 1-40,-15-1-8,15 0 0,0 0-176,0-15-40,-15 16-8,15-16 0,0 0-112,0 0 72,0 0-72,0-15 64,0 0-800,0 0-160,0 0-32,0 0-4655,0 0-937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53.84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E79AE61-8ADD-4380-B33F-4F3EF8E0591A}" emma:medium="tactile" emma:mode="ink">
          <msink:context xmlns:msink="http://schemas.microsoft.com/ink/2010/main" type="inkDrawing" rotatedBoundingBox="13022,7215 13195,6035 13290,6049 13117,7229" semanticType="verticalRange" shapeName="Other">
            <msink:sourceLink direction="with" ref="{F1BA6935-9ED7-4644-8810-2633F90B280C}"/>
          </msink:context>
        </emma:interpretation>
      </emma:emma>
    </inkml:annotationXML>
    <inkml:trace contextRef="#ctx0" brushRef="#br0">13638 6669 9072,'0'0'192,"0"0"48,0 0 8,0 0 8,14 0-256,-28-15 0,14 15 0,0 0 0,0 0 1024,0 0 144,-16 0 32,16 15 8,-15 0-192,0 0-41,0 16-7,15 14 0,-15 0-104,-1 1-32,2 29 0,-2-14 0,2-1-192,-2 16-32,16-16-16,-15 16 0,15-16-184,-15 1-40,15-1-8,0 1 0,0-16-72,-15 1-8,15-16-8,0 15 0,0-15-112,15 1-32,-15-16 0,0 15 0,0-15-56,0 0-8,0 0-64,0-15 96,0 0-96,0 0 72,0 0-72,0 0 64,0 0-656,0 0-136,0 0-24,15-15-9639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1:09.44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57E28D5-94C2-433F-ADE3-E3EA460B8E64}" emma:medium="tactile" emma:mode="ink">
          <msink:context xmlns:msink="http://schemas.microsoft.com/ink/2010/main" type="writingRegion" rotatedBoundingBox="17836,5507 21262,6038 21065,7304 17639,6773">
            <msink:destinationLink direction="with" ref="{F9B2E2FE-6F4F-434E-9FD9-7DCF6F5542CB}"/>
          </msink:context>
        </emma:interpretation>
      </emma:emma>
    </inkml:annotationXML>
    <inkml:traceGroup>
      <inkml:annotationXML>
        <emma:emma xmlns:emma="http://www.w3.org/2003/04/emma" version="1.0">
          <emma:interpretation id="{D863E6E9-333A-4C49-AE83-E36FB313AC05}" emma:medium="tactile" emma:mode="ink">
            <msink:context xmlns:msink="http://schemas.microsoft.com/ink/2010/main" type="paragraph" rotatedBoundingBox="17836,5507 21262,6038 21065,7304 17639,6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367EE9-DEAB-4F24-B822-C201840EDF58}" emma:medium="tactile" emma:mode="ink">
              <msink:context xmlns:msink="http://schemas.microsoft.com/ink/2010/main" type="line" rotatedBoundingBox="17836,5507 21262,6038 21065,7304 17639,6773"/>
            </emma:interpretation>
          </emma:emma>
        </inkml:annotationXML>
        <inkml:traceGroup>
          <inkml:annotationXML>
            <emma:emma xmlns:emma="http://www.w3.org/2003/04/emma" version="1.0">
              <emma:interpretation id="{0CC7265F-D9CB-4D0C-8584-891F7319117B}" emma:medium="tactile" emma:mode="ink">
                <msink:context xmlns:msink="http://schemas.microsoft.com/ink/2010/main" type="inkWord" rotatedBoundingBox="19036,5822 20357,6027 20180,7167 18860,6962"/>
              </emma:interpretation>
              <emma:one-of disjunction-type="recognition" id="oneOf0">
                <emma:interpretation id="interp0" emma:lang="en-US" emma:confidence="0">
                  <emma:literal>(4th</emma:literal>
                </emma:interpretation>
                <emma:interpretation id="interp1" emma:lang="en-US" emma:confidence="0">
                  <emma:literal>tty</emma:literal>
                </emma:interpretation>
                <emma:interpretation id="interp2" emma:lang="en-US" emma:confidence="0">
                  <emma:literal>(12th</emma:literal>
                </emma:interpretation>
                <emma:interpretation id="interp3" emma:lang="en-US" emma:confidence="0">
                  <emma:literal>(44th</emma:literal>
                </emma:interpretation>
                <emma:interpretation id="interp4" emma:lang="en-US" emma:confidence="0">
                  <emma:literal>04th</emma:literal>
                </emma:interpretation>
              </emma:one-of>
            </emma:emma>
          </inkml:annotationXML>
          <inkml:trace contextRef="#ctx0" brushRef="#br0">19428 6487 14184,'0'0'400,"0"0"88,0 0-392,0 0-96,0-15 0,0 15 0,14 0 584,2-15 95,-16 15 25,0 0 0,15 0-24,0 0 0,0 0 0,0 0 0,1 0-208,-2 0-48,2 0-8,-2 0 0,2 15-160,-1-15-40,0 0-8,-15 0 0,0 0-24,15 0-8,0 15 0,-15-15 0,0 15-8,16-15 0,-16 16 0,0-1 0,0 0-40,-16 0-16,1 0 0,0 15 0,0-15-16,0 1-8,-1 14 0,-14-15 0,16 0-88,-17 15 0,16-15 72,-15 0-72,0 1 0,14-1 64,1 0-64,0-15 0,0 15 96,0-15-8,0 15-8,15-15 0,0 0 112,0 0 32,0 0 0,0 0 0,0 0 0,0 0 8,15-15 0,0 0 0,-15 15-8,15 0-8,0-15 0,16 15 0,-17 0-48,2 0-8,14-15 0,-15 15 0,16 0-40,-17 0-16,16-16 0,-14 16 0,14 0-40,-15 0-64,16 0 88,-1-15-88,0 15 64,-15 0-64,0 0 0,15 0 0,0 0 0,-14 0 0,-1 0 0,0 0 0,0 0-312,0 0-112,-15 0-24,16 15-11056</inkml:trace>
          <inkml:trace contextRef="#ctx0" brushRef="#br0" timeOffset="5531">19988 7410 13248,'0'0'288,"0"0"64,-16-15 16,16 15 0,0 0-296,-15 0-72,15 0 0,-15 0 0,15 0 928,0 0 159,-15 0 41,15 0 8,0 0-144,0 0-32,0 0-8,0 0 0,15-15-344,0 15-72,0-15-16,15 15 0,0-15-120,-14-1-24,29 16-8,-14-14 0,14 14-112,0-16-16,-15 2-8,16 14 0,-1-16 8,-14 1 0,-1 0 0,0 15 0,0-15-152,0 15-88,-14-15 96,14 15-96,-15 0 80,0-16-80,0 16 64,0 0-64,-15 0 88,16-14-24,-2 14-64,-14-16 96,0 16-96,16 0-120,-16 0 24,0 0 8,0 0-616,0 0-128,0-14-32,0 14 0,0 0-576,0 0-112,0-16-24,-16 16-6935</inkml:trace>
          <inkml:trace contextRef="#ctx0" brushRef="#br0" timeOffset="5816">20440 6927 12064,'-14'-15'344,"14"0"72,0 15-336,0-16-80,0 16 0,-16 0 0,1-15 696,15 15 120,0 0 24,0 0 8,0 0 143,0 0 33,0 0 8,0 15 0,0 1-328,0 14-64,0-15-8,0 30-8,0-15-96,-15 16-16,0-16-8,0 15 0,-1 16-56,16-16-16,-14 1 0,-2-1 0,2 0-72,-2 1-8,1-1-8,15-15 0,-15 16-120,0-16-32,15 0 0,0-15 0,0 15-96,0-14-16,15 14-8,-15-30 0,15 15-72,-15 0 80,-15-15-80,15 0 80,15 0-80,-15 0 64,0 0-64,0 0 64,0 0-64,0-15-72,15 15 72,-15-15-104,-15 0-720,0 0-136,30-16-32,0 16-9687</inkml:trace>
          <inkml:trace contextRef="#ctx0" brushRef="#br0" timeOffset="-2974">18052 7243 15864,'0'0'352,"0"0"63,0 0 25,0 0 8,0 0-360,0 0-88,0 0 0,0 0 0,0 0 744,0 0 136,0 0 24,0 0 8,0 0-152,-15 0-32,15 0-8,0 0 0,0 0-472,-15 15-96,15-15-24,0 0 0,0 16-392,0-16-88,0 14-8,0-14-6000,0 0-1191</inkml:trace>
          <inkml:trace contextRef="#ctx0" brushRef="#br0" timeOffset="-2574">18536 6729 16559,'0'0'360,"0"0"80,0 0 8,-14 0 24,-2 15-376,-14-15-96,15 0 0,0 15 0,-15-15 744,14 16 136,-14-1 24,15-15 8,-15 15-232,15 0-40,-1 0-16,2 0 0,-2 0-168,16 0-32,-15 1-8,15-1 0,-15 0-176,15 0-40,0 0-8,0 0 0,0 0 0,0-15-8,0 15 0,15 0 0,0 1-64,1-1-16,-2-15 0,2 15 0,-1-15 0,0 15 0,0-15 0,16 0 0,-17 15-8,2-15-8,-2 0 0,2 0 0,-1 0-24,0 0-64,15 0 96,-14 0-32,-2 0-64,-14 0 80,16-15-80,-2 15 80,2 0-80,-1 0 0,-15 0 72,15-15-72,-15 15 0,0 0 0,15 0 0,-15-15 0,0 15-520,15 0-144,-15 0-24,0 0-6728,0 0-1343</inkml:trace>
          <inkml:trace contextRef="#ctx0" brushRef="#br0" timeOffset="6497">21272 7017 13184,'0'0'288,"0"0"64,0 0 16,0 0 0,0 0-296,0 0-72,0 0 0,0 16 0,-14-16 1088,14 15 191,-16 0 49,16 0 8,0 15-496,-15 0-96,0 1-16,0-1-8,15 0-216,-15 16-48,-15-16-8,14 0 0,2 15-208,-2-14-48,1-1 0,-15 0-8,15 0-184,-1 1-96,16-16 16,-14 0 0,-2 0-88,1 0-24,15 0 0,0 0 0,0-15-1440,0 0-288,0 0-56</inkml:trace>
          <inkml:trace contextRef="#ctx0" brushRef="#br0" timeOffset="6816">21091 6563 14544,'0'0'320,"0"0"64,0 0 8,0 0 24,0 0-336,0 0-80,0 0 0,0 15 0,0 1 735,15-2 129,1 2 24,-1 14 8,0 0-32,0 16-8,0-1 0,0 0 0,0 1-280,0-1-64,1 0 0,-1 1-8,0-1-40,0 0-8,0 1 0,0-16 0,0 16-96,0-16-16,0 0-8,1 15 0,-16-14-144,15-1-24,0 0-8,-15 0 0,0 0-72,15 0-24,0 1 0,-15-16 0,15 15 88,-15-14 8,0-2 8,0 2 0,15-2-80,-15-14-24,0 16 0,0-16 0,0 0-64,0 0 0,0 0 0,0 0 0,0 0 0,0 0 0,0 0 0,0-16 0,-15 2-304,0-2-104,15 2-16,0-2-7376,0 1-1471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1:23.12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967AD54-4C27-4E21-A595-C4E33195DA84}" emma:medium="tactile" emma:mode="ink">
          <msink:context xmlns:msink="http://schemas.microsoft.com/ink/2010/main" type="writingRegion" rotatedBoundingBox="22435,7065 23469,5360 24617,6056 23584,7762"/>
        </emma:interpretation>
      </emma:emma>
    </inkml:annotationXML>
    <inkml:traceGroup>
      <inkml:annotationXML>
        <emma:emma xmlns:emma="http://www.w3.org/2003/04/emma" version="1.0">
          <emma:interpretation id="{B437F8FF-B8F2-44A3-9E30-29DD77FE567A}" emma:medium="tactile" emma:mode="ink">
            <msink:context xmlns:msink="http://schemas.microsoft.com/ink/2010/main" type="paragraph" rotatedBoundingBox="22435,7065 23412,5454 23920,5762 22943,7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5C6929-CDE2-410B-A958-233F4988C0A1}" emma:medium="tactile" emma:mode="ink">
              <msink:context xmlns:msink="http://schemas.microsoft.com/ink/2010/main" type="line" rotatedBoundingBox="22435,7065 23412,5454 23920,5762 22943,7374"/>
            </emma:interpretation>
          </emma:emma>
        </inkml:annotationXML>
        <inkml:traceGroup>
          <inkml:annotationXML>
            <emma:emma xmlns:emma="http://www.w3.org/2003/04/emma" version="1.0">
              <emma:interpretation id="{6594118E-F20E-470D-BF6F-1E4EBF9BC9F9}" emma:medium="tactile" emma:mode="ink">
                <msink:context xmlns:msink="http://schemas.microsoft.com/ink/2010/main" type="inkWord" rotatedBoundingBox="22435,7065 23412,5454 23920,5762 22943,7374"/>
              </emma:interpretation>
              <emma:one-of disjunction-type="recognition" id="oneOf0">
                <emma:interpretation id="interp0" emma:lang="en-US" emma:confidence="0">
                  <emma:literal>s..</emma:literal>
                </emma:interpretation>
                <emma:interpretation id="interp1" emma:lang="en-US" emma:confidence="0">
                  <emma:literal>s.a</emma:literal>
                </emma:interpretation>
                <emma:interpretation id="interp2" emma:lang="en-US" emma:confidence="0">
                  <emma:literal>s.,</emma:literal>
                </emma:interpretation>
                <emma:interpretation id="interp3" emma:lang="en-US" emma:confidence="0">
                  <emma:literal>s.'</emma:literal>
                </emma:interpretation>
                <emma:interpretation id="interp4" emma:lang="en-US" emma:confidence="0">
                  <emma:literal>s.</emma:literal>
                </emma:interpretation>
              </emma:one-of>
            </emma:emma>
          </inkml:annotationXML>
          <inkml:trace contextRef="#ctx0" brushRef="#br0">23117 7728 9128,'0'14'192,"-15"2"48,15-2 8,0-14 16,0 16-264,-15-1 0,15 0 0,0-15 0,0 15 712,0 0 88,0-15 24,0 0 0,0 0-16,0 0 0,0 0 0,0 0-1,0-15-239,0 0-56,0 0 0,0 0-8,0-15-248,0 0-40,15-16-16,0 16 0,-15-30-64,15 14-8,1 0-8,-2-14 0,2-16-32,-2 16-8,2 0 0,-1-1 0,15-14-80,-15 14 0,1 0 72,14 1-72,-16 0 120,2-1-16,14 16 0,-15-1 0,16 1 104,-17 0 16,17 15 8,-16-1 0,0 1-40,15 15-16,-15-1 0,1 2 0,14-2-104,-15 2-72,0 14 96,0 0-96,0-16 120,-15 16-32,0 0-8,16 16 0,-2-16 24,-14 14 8,0 2 0,0-2 0,-14 17-16,14-1-8,-16 1 0,1-1 0,0 0 8,-15 0 8,14 0 0,2 0 0,-17 1-40,16-1-64,-15 1 88,15-1-88,-16 0 0,1-15 0,15 15 0,0-15 0,0 1 80,0-2-80,-1 2 64,16-16-64,-14 0 72,14 0-72,0 0 80,0 14-80,0-14 64,0 0-64,0 0 0,14 0 0,2-14 0,-1 14 0,0-16 0,15 16 0,0-14 0,-14-2 0,14 16 0,0 0-80,-15-15 80,16 15 0,-17 0 0,2 0 0,-1 0 0,0 0 0,-15 0 0,0 15 0,15 1 0,-15-2 88,-15 2-24,0-2 0,0 17-64,-15-1 0,14 1 72,1-1-72,-15 0 88,0 0-24,15 0 0,-15 0 0,14 1-64,-14-1 0,15-15 0,0 15 0,-15-14 144,14-2 16,2 2 0,14-1 0,-16-15-64,16 15-16,0-15 0,-15 0 0,15 0-416,0 0-80,0 0-24,0 0 0,15 0-928,1 0-184,-2-15-40,2 0-8</inkml:trace>
          <inkml:trace contextRef="#ctx0" brushRef="#br0" timeOffset="553">23918 6897 18687,'-15'-16'528,"15"16"120,0-15-520,0 15-128,0 0 0,0 0 0,0 0 664,0 0 104,0 0 16,-15 0 8,15 0 8,0 0 8,0 0 0,0 0 0,0 0-408,0 0-80,0 15-24,0 1 0,0-16-104,0 15-32,15 0 0,-15-15 0,0 15-328,0-15-72,0 0-16,15 15 0,-15-15-832,0 15-160,0-15-40,0 0-8</inkml:trace>
          <inkml:trace contextRef="#ctx0" brushRef="#br0" timeOffset="1854">24055 6231 14312,'0'0'312,"0"0"64,-15 15 8,-1-15 32,2 16-336,14-16-80,-16 15 0,2 0 0,-17-15 551,31 15 97,-30 0 24,15 0 0,-1 0 64,2 0 8,14 0 8,-16-15 0,1 16-288,15-16-56,0 15-16,0-15 0,0 0-112,0 0-24,0 0-8,0 0 0,0 0-120,15 15-32,1-15 0,-2 15 0,2-15-16,-1 15-8,0-15 0,0 0 0,0 0-72,1 0 96,14 0-96,-16 0 96,2 0-816,-1 0-160,0 0-32,15 0-8175</inkml:trace>
        </inkml:traceGroup>
      </inkml:traceGroup>
    </inkml:traceGroup>
    <inkml:traceGroup>
      <inkml:annotationXML>
        <emma:emma xmlns:emma="http://www.w3.org/2003/04/emma" version="1.0">
          <emma:interpretation id="{D3617C0A-D333-4675-9E65-593F4A21AD51}" emma:medium="tactile" emma:mode="ink">
            <msink:context xmlns:msink="http://schemas.microsoft.com/ink/2010/main" type="paragraph" rotatedBoundingBox="23155,7197 24193,5782 24613,6089 23575,7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136B0E-1086-429B-BC55-97EC67378603}" emma:medium="tactile" emma:mode="ink">
              <msink:context xmlns:msink="http://schemas.microsoft.com/ink/2010/main" type="line" rotatedBoundingBox="23155,7197 24193,5782 24613,6089 23575,7505"/>
            </emma:interpretation>
          </emma:emma>
        </inkml:annotationXML>
        <inkml:traceGroup>
          <inkml:annotationXML>
            <emma:emma xmlns:emma="http://www.w3.org/2003/04/emma" version="1.0">
              <emma:interpretation id="{55380E8A-C7DE-449A-9EA6-51181905EEA5}" emma:medium="tactile" emma:mode="ink">
                <msink:context xmlns:msink="http://schemas.microsoft.com/ink/2010/main" type="inkWord" rotatedBoundingBox="23155,7197 24193,5782 24613,6089 23575,7505"/>
              </emma:interpretation>
              <emma:one-of disjunction-type="recognition" id="oneOf1">
                <emma:interpretation id="interp5" emma:lang="en-US" emma:confidence="0">
                  <emma:literal>ST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SQ</emma:literal>
                </emma:interpretation>
              </emma:one-of>
            </emma:emma>
          </inkml:annotationXML>
          <inkml:trace contextRef="#ctx0" brushRef="#br0" timeOffset="3101">24478 6532 14368,'0'0'320,"0"0"64,0 0 8,0 0 8,0-14-320,0 14-80,0 0 0,0 0 0,0 0 472,15 0 71,0-16 25,-15 16 0,30-15 72,-30 15 24,16 0 0,-1 0 0,0-15-304,0 15-56,0 0-16,15 0 0,-30 0-112,15 15-24,1-15-8,-1 0 0,-15 0-24,0 0-8,0 0 0,15 15 0,-15 1 112,0-2 32,0-14 0,-15 30 0,15-30-256,-15 31 0,15-16 0,-31 0-80,31 0 80,-30 15 96,15-14-16,0-2-8,0 17 8,-16-16 0,16 0 0,0 16 0,0-17 16,0 2 0,-15-1 0,15-15 0,0 15 8,15 0 8,-16 0 0,1-15 0,15 16 24,-15-16 8,15 0 0,0 0 0,0 0 16,0 0 0,0 0 0,15 0 0,0 0 32,1 0 0,-1 0 8,0 0 0,0 0 16,15 0 0,-15-16 0,0 16 0,0 0-64,16-15-16,-16 15 0,0 0 0,0 0 64,0 0 16,0-15 0,16 15 0,-16 0-136,0-15-80,0 15 96,0 0-96,0 0 104,0 0-32,0 0-8,0 0 0,-15 0 40,16 0 8,-1-15 0,0 15 0,0 0-112,-15 0 0,15 0-96,-15 0 96,0 0 0,0 0 0,0 0 0,0 0 0,0 0 0,0 0 0,0 0 0,15 0 0,-15 0 0,0 0 0,0 0 0,0 0 0,0 0-360,0 0-120,-15 0-32,15 0-7312,-15 0-1463</inkml:trace>
          <inkml:trace contextRef="#ctx0" brushRef="#br0" timeOffset="11142">23919 7259 10592,'0'0'232,"0"0"56,0 0 0,0 0 8,0 0-232,0 0-64,0 0 0,0 0 0,0 0 832,0 0 152,0 0 32,0 15 8,0 1-248,0-16-41,0 14-15,0 2 0,0-2-128,0 17-24,0-16-8,15 0 0,-15 16-32,0-1-8,0-15 0,0 15 0,0 1-160,0-1-32,0 0-8,0-15 0,-15 15-48,15 1-16,0-17 0,0 16 0,0-14 32,-15-1 0,15 15 0,0 1 0,-15-17-40,15 2-8,0-1 0,-15 0 0,15 0-56,0 0-16,-15 1 0,15-16 0,-16 14-48,16 2-16,0-16 0,0 0 0,0 0-8,0 0-8,-15 0 0,15 0 0,0 0-8,0 0 0,-15 0 0,15 0 0,-15 0-80,15 0 96,0 0-96,-15 0 96,15 0-96,0 0 0,-15 0 0,15-16 64,-15 16-64,15 0 0,-15 0 0,15 0 0,0 0 0,0 0 0,-15 16 0,15-16 0,0 0 0,0-16 0,-16 16 0,16 0 0,0 0-80,-15 0-8,15 0 0,-15-14-7720,0 14-1535</inkml:trace>
        </inkml:traceGroup>
      </inkml:traceGroup>
    </inkml:traceGroup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2:00.57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61A7F02-239E-4FA1-941E-4309284964E7}" emma:medium="tactile" emma:mode="ink">
          <msink:context xmlns:msink="http://schemas.microsoft.com/ink/2010/main" type="writingRegion" rotatedBoundingBox="10613,8145 10781,9433 9922,9545 9754,8258"/>
        </emma:interpretation>
      </emma:emma>
    </inkml:annotationXML>
    <inkml:traceGroup>
      <inkml:annotationXML>
        <emma:emma xmlns:emma="http://www.w3.org/2003/04/emma" version="1.0">
          <emma:interpretation id="{D95F521B-1DB9-45F3-B682-9AC2A19035E5}" emma:medium="tactile" emma:mode="ink">
            <msink:context xmlns:msink="http://schemas.microsoft.com/ink/2010/main" type="paragraph" rotatedBoundingBox="10613,8145 10781,9433 9922,9545 9754,8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CB98D0-E7DA-4E11-9291-9E56B6D787FB}" emma:medium="tactile" emma:mode="ink">
              <msink:context xmlns:msink="http://schemas.microsoft.com/ink/2010/main" type="line" rotatedBoundingBox="10613,8145 10781,9433 9922,9545 9754,8258"/>
            </emma:interpretation>
          </emma:emma>
        </inkml:annotationXML>
        <inkml:traceGroup>
          <inkml:annotationXML>
            <emma:emma xmlns:emma="http://www.w3.org/2003/04/emma" version="1.0">
              <emma:interpretation id="{1CE400EA-7908-4285-9DC6-8CA07889E64B}" emma:medium="tactile" emma:mode="ink">
                <msink:context xmlns:msink="http://schemas.microsoft.com/ink/2010/main" type="inkWord" rotatedBoundingBox="10613,8145 10781,9433 9922,9545 9754,8258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ious</emma:literal>
                </emma:interpretation>
                <emma:interpretation id="interp3" emma:lang="en-US" emma:confidence="0">
                  <emma:literal>ions</emma:literal>
                </emma:interpretation>
                <emma:interpretation id="interp4" emma:lang="en-US" emma:confidence="0">
                  <emma:literal>Ds</emma:literal>
                </emma:interpretation>
              </emma:one-of>
            </emma:emma>
          </inkml:annotationXML>
          <inkml:trace contextRef="#ctx0" brushRef="#br0">10342 9224 15000,'0'0'328,"0"0"72,0 0 16,0 0-1,0 0-327,0 0-88,15 0 0,-15 0 0,0 0 288,15 0 32,1 0 16,-1 0 0,0 0 176,0 0 40,15 0 8,-15 0 0,0 0-352,0 15-72,1-15-8,-1 0-8,0 15 8,0-15 0,0 0 0,-15 0 0,0 16 48,0-2 16,0 2 0,0-1 0,-15 0 16,0 0 8,0 0 0,0 1 0,-1 14-96,-14-16-24,0 17 0,15-1 0,-15-15-96,-1 1 88,16 14-88,-15-16 80,15 17-80,-15-16 0,15 0 0,-1 0 64,1-15-368,15 16-80,0-16-8,-15 0-8,15 0-1040,0 0-216,15 0-40,0 0-3111,16-16-633</inkml:trace>
          <inkml:trace contextRef="#ctx0" brushRef="#br0" timeOffset="484">10646 9163 9192,'0'0'256,"14"0"64,-28-15-256,14 15-64,0 0 0,0 0 0,0-15 1088,0 15 208,0 0 40,0 0 8,0 0-280,-16 0-49,16 0-15,-15 0 0,15 15-320,-15 0-64,0 0-8,0 15-8,-1-14-184,16 14-40,-14 0-8,-2-15 0,16 16-80,0-1-24,0-15 0,0 15 0,-15-15-80,30 15-24,-15-14 0,0-2 0,16 2-56,-2-1-8,2 0-8,-1-15 0,0 15-88,0-15 80,0 0-80,1 0 80,-2 0-80,2 0 0,-2-15 72,2 0-72,-1 15 0,0-15 72,0-1-72,0 16 0,1-14 0,-2-2-176,2 2 24,-2-2 8,2 16-192,-1-15-40,0 0-8,-15 0 0,15 15 96,-15-15 8,15-1 8,-15 16 0,0-14 176,0 14 96,0 0-96,0 0 96,0-16 0,0 16 0,0 0 0,0 0 0,0 0 0,0 0 0,0 0 80,0 0-16,0 0 120,0 0 24,0 16 8,0-16 0,0 14 40,0 17 0,0-16 8,16 0 0,-16 16 48,0-1 8,0 0 0,0 15 0,0-14-24,0-1 0,-16 15 0,16-15 0,0 1-8,0-1 0,0 15 0,0-14 0,-15-1-40,15 0-16,0 0 0,-15 0 0,15 0-56,-15-14-16,15 14 0,0-30 0,-15 30-72,15-30-24,-16 15 0,16 0 0,0-15-64,-14 0 0,-2 16 72,16-16-72,0 0 0,-14 0-104,-2-16 8,16 16 8,-15 0-888,15-15-176,-15 0-40,15-15-5944,0 0-1183</inkml:trace>
          <inkml:trace contextRef="#ctx0" brushRef="#br0" timeOffset="737">10826 9088 18399,'0'0'408,"0"0"80,0 0 24,0 0 0,0 0-416,0 0-96,0 0 0,0 0 0,0 0 744,0 0 128,0 0 24,0 0 8,0 0-280,0 0-56,0 0-16,16 15 0,-16 0-352,0-15-72,0 0-8,0 16-8,14-16-112,-14 14 0,0-14 0,16 0 0,-16 0-864,0 0-224,14 0-48</inkml:trace>
          <inkml:trace contextRef="#ctx0" brushRef="#br0" timeOffset="-346">10372 8906 2088,'-14'0'0,"14"0"120,0 0-120,0 0 0,0 0 0,-16 0 0,16 0 768,0 0 136,-14 0 24,14 0 8,-16 0 152,16 0 24,0 0 8,0 0 0,-15-15 24,15 15 8,-15 0 0,15 0 0,0 0-208,0 0-41,0 0-7,0 0 0,0 0-152,0 0-32,0 0-8,0 0 0,15 0-256,-15 0-48,0 0-16,0 0 0,15 0-8,15 0-8,0 0 0,1 0 0,-1 0-152,15 0-32,-15-15-8,16 15 0,-16-15 64,16 15 16,-16-15 0,16 0 0,-16 15-128,0-15-32,0 0 0,0 15 0,0-16 0,-14 16 0,14-15 0,-15 15 0,0 0-24,0 0-8,0-15 0,-15 15 0,0 0-64,0 0 0,16 0 0,-16 0 0,0 0 200,0 0 56,0 0 0,0 0 8,0 0-1032,0 0-200,-16 0-48,16 15-9255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54.31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1BA6935-9ED7-4644-8810-2633F90B280C}" emma:medium="tactile" emma:mode="ink">
          <msink:context xmlns:msink="http://schemas.microsoft.com/ink/2010/main" type="writingRegion" rotatedBoundingBox="13314,5973 16846,6002 16833,7580 13300,7551">
            <msink:destinationLink direction="with" ref="{4E79AE61-8ADD-4380-B33F-4F3EF8E0591A}"/>
            <msink:destinationLink direction="with" ref="{F9B2E2FE-6F4F-434E-9FD9-7DCF6F5542CB}"/>
            <msink:destinationLink direction="with" ref="{4CF218E6-65E8-47A2-B95B-1DA0F9FB5DB0}"/>
          </msink:context>
        </emma:interpretation>
      </emma:emma>
    </inkml:annotationXML>
    <inkml:traceGroup>
      <inkml:annotationXML>
        <emma:emma xmlns:emma="http://www.w3.org/2003/04/emma" version="1.0">
          <emma:interpretation id="{FF0FE155-1692-496C-A5DC-5B1DE4A02703}" emma:medium="tactile" emma:mode="ink">
            <msink:context xmlns:msink="http://schemas.microsoft.com/ink/2010/main" type="paragraph" rotatedBoundingBox="13314,5973 16846,6002 16833,7580 13300,7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C25C2E-4B54-42C2-9148-670798B00518}" emma:medium="tactile" emma:mode="ink">
              <msink:context xmlns:msink="http://schemas.microsoft.com/ink/2010/main" type="line" rotatedBoundingBox="13314,5973 16846,6002 16833,7580 13300,7551"/>
            </emma:interpretation>
          </emma:emma>
        </inkml:annotationXML>
        <inkml:traceGroup>
          <inkml:annotationXML>
            <emma:emma xmlns:emma="http://www.w3.org/2003/04/emma" version="1.0">
              <emma:interpretation id="{473172F2-3AF9-42CF-8039-3F9390E7E867}" emma:medium="tactile" emma:mode="ink">
                <msink:context xmlns:msink="http://schemas.microsoft.com/ink/2010/main" type="inkWord" rotatedBoundingBox="13314,5973 16846,6002 16833,7580 13300,7551">
                  <msink:destinationLink direction="with" ref="{DD856D62-9CF1-4FCF-9E0D-B413D9583CA5}"/>
                </msink:context>
              </emma:interpretation>
              <emma:one-of disjunction-type="recognition" id="oneOf0">
                <emma:interpretation id="interp0" emma:lang="en-US" emma:confidence="0">
                  <emma:literal>Dints)</emma:literal>
                </emma:interpretation>
                <emma:interpretation id="interp1" emma:lang="en-US" emma:confidence="0">
                  <emma:literal>Die-its)</emma:literal>
                </emma:interpretation>
                <emma:interpretation id="interp2" emma:lang="en-US" emma:confidence="0">
                  <emma:literal>ities</emma:literal>
                </emma:interpretation>
                <emma:interpretation id="interp3" emma:lang="en-US" emma:confidence="0">
                  <emma:literal>air-7th)</emma:literal>
                </emma:interpretation>
                <emma:interpretation id="interp4" emma:lang="en-US" emma:confidence="0">
                  <emma:literal>Die-7th)</emma:literal>
                </emma:interpretation>
              </emma:one-of>
            </emma:emma>
          </inkml:annotationXML>
          <inkml:trace contextRef="#ctx0" brushRef="#br0">13820 7137 12496,'0'0'272,"0"0"56,0 0 16,0 0 8,0 0-280,0 0-72,0 0 0,0 0 0,0 0 296,14-15 48,2 15 8,-2 0 0,2-15 256,-1 15 63,0 0 1,15 0 8,-14 15-312,14-15-64,-16 0-16,2 15 0,-1-15 0,0 0-8,0 15 0,0 1 0,-15-2 40,16 2 16,-16-1 0,0 0 0,0 0-16,-16 16-8,1-17 0,15 16 0,-30 1-80,15-1-8,-1 1-8,-14-1 0,0 0-88,15 0-24,-15 0 0,-1-14 0,1 14-40,0-15 0,0 15-64,15-15 96,-16-15-96,17 15 0,-2 0 0,1-15 0,0 16-728,15-16-112,0 0-24,0 0-8,0-16-824,15 1-160,0 0-31,15 0-4545</inkml:trace>
          <inkml:trace contextRef="#ctx0" brushRef="#br0" timeOffset="215">14197 6911 11672,'0'0'328,"0"0"80,0 0-328,-16 0-80,16 0 0,-15 15 0,15-15 912,-15 15 168,15 1 32,-15 14 7,0 0-191,0 0-40,0 0-8,0 16 0,-1-1-160,1 1-32,0-1-8,15 1 0,-15-1-224,0 0-40,15 1-16,0-16 0,0 15-72,0-29-8,0 14-8,15-15 0,-15 0-168,15 15-32,-15-30-8,15 15 0,0-15-104,-15 15 88,16-15-88,-1 0 80,-15-15-496,15 15-96,0-15-16,0 0-6256,0 0-1255</inkml:trace>
          <inkml:trace contextRef="#ctx0" brushRef="#br0" timeOffset="484">14227 7380 16903,'0'0'368,"0"0"80,0 0 8,0 0 24,0 0-384,0 0-96,0 0 0,0 0 0,0 0 536,0 0 80,15-16 24,1 16 0,-2-14-160,2 14-32,-16-16-8,30 16 0,-15-15-232,0 15-48,0 0 0,-15 0-8,15-15 8,-15 15 8,0 0 0,0 0 0,0 0 56,0 15 0,16 0 8,-16 1 0,0-16 0,0 14 0,-16 2 0,16 14 0,-15-15-72,15 0-24,-15 0 0,0 0 0,15 15-496,-15-14-104,-1-1-16,16 0-8,-14 0 360,14-15 128,-16 15-96,2 1-6512,14-16-1303</inkml:trace>
          <inkml:trace contextRef="#ctx0" brushRef="#br0" timeOffset="1000">14650 7228 18575,'0'0'408,"0"15"80,0 0 24,0 1 8,0-2-416,0 16-104,0 1 0,-15-1 0,15 1 856,0-1 144,0 15 32,0 0 8,-15-15-368,15 16-80,0-16-16,-15 16 0,0-16-192,15 0-32,0 0-16,-15 0 0,15 0-176,-15 1-40,15-16-8,0 0 0,-16 0-112,16 1 72,-14-2-72,14-14 64,0 0-64,-16 0 96,1 0-96,15 0 96,-15 0-608,15-14-112,-15 14-24,15-16-6744,-15 1-1351</inkml:trace>
          <inkml:trace contextRef="#ctx0" brushRef="#br0" timeOffset="669">14257 7107 18975,'0'0'416,"0"0"96,0 0 8,0 0 8,15 0-424,-15 0-104,0 0 0,0 0 0,0-15 640,0 15 96,0 0 32,15 0 0,-15 0-56,0 0-8,15 0 0,0 15 0,-15-15-960,16 0-192,-1 0-32,0 15-16,-15-15-832,15 0-168,0 15-32,0-15-8</inkml:trace>
          <inkml:trace contextRef="#ctx0" brushRef="#br0" timeOffset="1385">14575 6956 19079,'0'0'544,"0"0"112,0 0-528,0 0-128,0 0 0,0 0 0,0 0 768,0 0 128,0 0 32,0 0 0,0 0-160,0 0-24,0 0-8,0 0 0,0 15-536,0 0-104,0-15-32,0 0 0,0 15-560,15 0-112,-15 1-32,15-16-9663</inkml:trace>
          <inkml:trace contextRef="#ctx0" brushRef="#br0" timeOffset="1649">14922 7289 16152,'0'0'351,"0"0"81,0 0 16,-15 0 0,15 0-352,0 0-96,0 0 0,0 0 0,0 0 896,0 0 160,0 0 32,0 0 0,0 0-272,0 0-56,0 0-16,30 0 0,-15 0-232,1 0-56,14 0-8,0-15 0,0 15-128,0 0-24,0-15-8,1 15 0,-1-15-56,-15 15-8,15-15-8,0 15 0,-14 0-64,14-15-16,-15 15 0,16-16 0,-17 16-40,2 0-16,-2 0 0,2 0 0,-1 0-80,0 0 96,0 0-96,0 0 96,-15 0-16,16-15 0,-16 15 0,0 0 0,0 0-80,0 0-72,0 0 72,0 0-104,0 0-208,0 0-40,0 0 0,0 0-8,0 0-1000,0 0-200,0 0-40,0 0 0</inkml:trace>
          <inkml:trace contextRef="#ctx0" brushRef="#br0" timeOffset="4273">16570 7213 16272,'0'0'351,"0"0"81,0 0 16,0 0 8,0 0-360,0 0-96,0 0 0,15 0 0,-15 0 952,0 0 168,0 0 40,0 0 8,0 0-168,15 0-32,-15 0-8,0 0 0,0 0-536,0 0-104,16 0-32,-2 0 0,-14 0-216,16 15-72,-2-15 0,-14 0-7368,0 0-1519</inkml:trace>
          <inkml:trace contextRef="#ctx0" brushRef="#br0" timeOffset="9752">17115 6609 14888,'0'0'320,"0"0"72,0 0 16,0 0 15,0 0-335,0 0-88,0 0 0,15 0 0,0 0 504,-15 0 80,0 15 24,15 1 0,0-1 64,-15 15 8,15 0 8,-15 15 0,15 1-128,-15-1-24,0 16-8,0-16 0,0 15-112,0-14-32,0 14 0,-15-14 0,15 14-56,-15-14-8,15-1-8,-15 0 0,0-15-56,15 16-16,-15-1 0,15 1 0,-15-16-8,-1 0 0,1 0 0,15 0 0,-15 1-168,15-1-64,-15-15 0,15 0 72,-15 15-72,0-30 80,15 16-80,0-1 80,-15 0-80,0-15 0,15 15 72,0-15-72,-16 0 0,16 15 72,0-15-72,0 0 0,0 0 0,0 0 0,-15 0 0,15 0 0,0 0-96,0 0-64,-15-15-24,15 15 0,0 0-1032,-15 0-216,15-15-40</inkml:trace>
          <inkml:trace contextRef="#ctx0" brushRef="#br0" timeOffset="3139">16087 6881 9128,'-15'0'192,"15"0"48,-15 0 8,0 0 16,15 0-264,-16 0 0,2-15 0,14 15 0,-16 0 928,16 0 128,-14 0 24,14 0 8,-16-15 120,16 15 23,0 0 9,0 0 0,0 0-344,0 0-64,0 0-8,0 0-8,0-15-304,16 15-56,-2-15-8,2 15-8,14-15-32,0 15-8,0 0 0,0-15 0,1 15-80,14 0-24,1-15 0,-16 15 0,15 0-80,0-16-24,-15 16 0,1 0 0,14 0-40,-15 0-16,0-15 0,1 15 0,-1 0-40,-15 0 0,15 0-8,-14 0 0,-1 0-88,0 0 0,0 0 72,0 0-72,-15 0 0,0 0 0,0 0 0,0 0 64,0 0-992,16 0-200,-16 15-40</inkml:trace>
          <inkml:trace contextRef="#ctx0" brushRef="#br0" timeOffset="4040">16464 7138 12728,'0'0'280,"0"0"56,0 0 16,0 0 0,0 0-280,0-15-72,0 15 0,0 0 0,-15 0 976,0 0 176,0 15 39,0-15 9,-15 16-400,15 14-72,-16 0-24,16 0 0,-15 16-288,15-16-56,-15 15-8,14-15-8,1 15 64,0 1 8,0-16 8,0 0 0,15 0-72,0 1-24,0-1 0,15-15 0,-15 1-168,15-2-32,-15 2 0,30-2-8,-14 2-40,-1-1-8,0-15 0,15 0 0,-15 0 24,15 0 0,1 0 0,-1 0 0,-15-15-96,15 15 64,1-16-64,-1 2 64,-15 14-64,15-16-136,-15-14 32,0 15 8,16 0-96,-16 0-24,0 0 0,0-15 0,0 14-104,0 2-32,-15-2 0,15 1 0,-15 15 160,0-15 32,0 0 8,0 15 0,0-31 152,0 31 0,-15 0-64,15-14 64,0-2 0,0 16-80,0 0 80,-15 0-64,15 0 136,0 0 32,0 0 8,0 0 0,0 0 16,0 0 8,0 16 0,0-2 0,0 2 96,0 14 24,-15 0 0,15 0 0,0 0-8,0 1 0,0-1 0,0 1 0,0 13-8,0-13 0,0 14 0,-15-15 0,15 16-16,-15-16 0,15 0 0,0 16 0,-15-16-8,-1 0-8,16-14 0,0 14 0,-15-16-144,15 17-64,-15-31 64,15 15-64,-15 0 64,15 0-64,-15-15 64,15 16-64,-15-16 0,15-16 0,-15 16 0,0 0 0,15 0-752,0-15-144,-15 0-24,15 0-6480,0-16-1303</inkml:trace>
          <inkml:trace contextRef="#ctx0" brushRef="#br0" timeOffset="3593">16011 7305 12624,'0'0'352,"0"0"96,0-15-360,0 15-88,0 0 0,0 0 0,0-15 416,0 15 64,15-16 8,-15 16 8,16 0 256,-1-15 47,0 15 17,0 0 0,15 0-264,-15 0-48,16 0-16,-16 0 0,15 0-232,-15 15-40,0-15-16,0 0 0,-15 0 16,15 16 0,0-1 0,1-15 0,-16 15 0,0 0 0,0 15 0,0-15 0,0 0-32,-16 16-8,16-16 0,-30 15 0,15 0-48,0 0-16,-15 1 0,15-1 0,-16 0-112,16 0 64,-15-15-64,0 1 0,15 14 0,0-15 0,-1 0 0,1 0 0,-15 0 0,30-15-64,-15 15 64,0-15-104,15 0-776,0 0-152,0 0-32,15 0-8,0-15-688,-15 0-144,30-15-23,1 15-9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1:05.98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D856D62-9CF1-4FCF-9E0D-B413D9583CA5}" emma:medium="tactile" emma:mode="ink">
          <msink:context xmlns:msink="http://schemas.microsoft.com/ink/2010/main" type="inkDrawing" rotatedBoundingBox="16917,7305 17448,6003 17704,6107 17173,7409" semanticType="callout" shapeName="Other">
            <msink:sourceLink direction="with" ref="{473172F2-3AF9-42CF-8039-3F9390E7E867}"/>
          </msink:context>
        </emma:interpretation>
      </emma:emma>
    </inkml:annotationXML>
    <inkml:trace contextRef="#ctx0" brushRef="#br0">17478 7772 8592,'0'0'240,"0"15"64,0 0-240,-15 15-64,15-14 0,-15-1 0,15 15 544,-15-15 96,15 0 16,-16 0 8,16 0-184,0-15-40,0 15-8,0-15 0,0 0 296,0 0 56,0-15 16,-15 0-1,15 15-255,0-15-40,0 0-16,0 0 0,0-15-136,0-1-24,0 1-8,15-15 0,-15-1-184,16 1-40,-1 0 0,0-16-8,0 1-88,0-1 0,0 1 0,0-1 64,15 1-64,1-1 0,-1 1 0,-15-1 0,15 16 0,-15 0 0,16-16 0,-1 31 0,0-15 0,-15-1 0,15 16 0,-14 0 0,-1 15 64,0-16 16,0 16 8,0 0 0,0 15 72,0-15 8,-15 15 8,0 0 0,0 0 56,0 0 16,0 15 0,0 0 0,0 16-16,-15-1 0,0 0 0,15 15 0,-30 1-104,15-1-16,-16 1-8,16-16 0,-15 15-104,0 0 88,15-14-88,0-1 80,-16 0-80,16 0 0,0-14 0,0 14 64,0-15-64,15 0 0,-15 0 72,0-15-72,15 15 0,0-15 72,0 0-72,0 0 0,0 0 64,0 0-64,0 0 0,-15-15 0,15 15 0,0-15 0,15 0 0,15 0 0,-15-15 0,0 14-72,15 1 72,1 0-64,-1 0 64,-15 0 0,15 15 0,-15 0 0,16-15 0,-16 15 0,0-15 0,-15 15 0,15 15 0,-15-15 0,0 0 0,15 15-64,-15 0 64,-15 0 72,15 15-8,-15-14-64,0 14 160,-16 0-32,16 0 0,-15 0 0,15 1-40,-15-1-16,0 0 0,-1 0 0,16-14-8,-15 14-64,15-15 96,0 0-32,0 0 0,-1 0 0,1-15 0,0 15 0,15-15-64,0 0 0,0 0-96,0 0 96,0 0-832,0 0-96,0 0-32,0 0-5216,15 0-1039</inkml:trace>
  </inkml:traceGroup>
</inkml:ink>
</file>

<file path=ppt/ink/ink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A7B910F-A0BB-49EB-9279-3F483017C18F}" emma:medium="tactile" emma:mode="ink">
          <msink:context xmlns:msink="http://schemas.microsoft.com/ink/2010/main" type="inkDrawing" rotatedBoundingBox="6714,5390 7385,5318 7391,5375 6720,5447" semanticType="callout" shapeName="Other"/>
        </emma:interpretation>
      </emma:emma>
    </inkml:annotationXML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1:08.47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9B2E2FE-6F4F-434E-9FD9-7DCF6F5542CB}" emma:medium="tactile" emma:mode="ink">
          <msink:context xmlns:msink="http://schemas.microsoft.com/ink/2010/main" type="inkDrawing" rotatedBoundingBox="18625,7541 18699,5983 18963,5996 18889,7554" semanticType="verticalRange" shapeName="Other">
            <msink:sourceLink direction="with" ref="{857E28D5-94C2-433F-ADE3-E3EA460B8E64}"/>
            <msink:sourceLink direction="with" ref="{F1BA6935-9ED7-4644-8810-2633F90B280C}"/>
          </msink:context>
        </emma:interpretation>
      </emma:emma>
    </inkml:annotationXML>
    <inkml:trace contextRef="#ctx0" brushRef="#br0">19066 6669 9280,'0'-15'256,"0"15"72,0-15-264,0 15-64,0-16 0,0 1 0,0 15 672,14-15 112,-14 15 24,0 0 8,0 0 128,16 0 24,-1 0 8,15 15-1,-15 0-127,1 1-24,14 14-8,-15 15 0,0 0-128,0 1-24,0 14-8,1 1 0,-2-1-136,-14 16-24,0-16-8,0 16 0,0-16-56,0 16-16,-14 0 0,14-16 0,-16 16-64,1-16-24,0 1 0,0-1 0,0-15-104,-1 1-16,2-1-8,-2 1 0,1-1-64,0-15-8,0 15-8,0-29 0,15 14-56,-16-15-64,2 0 88,-2 0-88,16 0 64,-14-15-64,14 15 0,-16-15 0,16 0-352,0 0-96,-15-15-16,15 15-7104,-15-15-1423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1:06.28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CF218E6-65E8-47A2-B95B-1DA0F9FB5DB0}" emma:medium="tactile" emma:mode="ink">
          <msink:context xmlns:msink="http://schemas.microsoft.com/ink/2010/main" type="inkDrawing" rotatedBoundingBox="17432,7673 17598,6879 17696,6899 17530,7694" semanticType="verticalRange" shapeName="Other">
            <msink:sourceLink direction="with" ref="{F1BA6935-9ED7-4644-8810-2633F90B280C}"/>
          </msink:context>
        </emma:interpretation>
      </emma:emma>
    </inkml:annotationXML>
    <inkml:trace contextRef="#ctx0" brushRef="#br0">17961 7486 11488,'0'0'256,"0"0"48,0 0 16,0 0 0,0 0-256,0 0-64,0 0 0,0 0 0,0 0 696,0 0 128,0 15 24,15 0 8,0 1-57,-15-1 1,0 15-8,16-15 0,-16 30-48,0-14-8,0-1 0,0 15 0,-16 1-192,16-1-32,-15 0-16,0 1 0,15-1-104,-15-15-16,15 16-8,-15-16 0,0 0-144,0 0-24,0 1-8,15-16 0,-16 15-120,1-15-72,15 0 80,-15 15-80,15-30 0,-15 0-104,15 15 8,0-15 0,0 0-1312,0 0-264,-15-15-56,15 0-7055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0:20.55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382D790-08D2-4DF3-B7A6-644ABB3C2AC9}" emma:medium="tactile" emma:mode="ink">
          <msink:context xmlns:msink="http://schemas.microsoft.com/ink/2010/main" type="writingRegion" rotatedBoundingBox="2414,3928 13703,3713 13808,9234 2520,9449"/>
        </emma:interpretation>
      </emma:emma>
    </inkml:annotationXML>
    <inkml:traceGroup>
      <inkml:annotationXML>
        <emma:emma xmlns:emma="http://www.w3.org/2003/04/emma" version="1.0">
          <emma:interpretation id="{0C98F9C9-5D09-43C2-98FE-C2F087FB63FF}" emma:medium="tactile" emma:mode="ink">
            <msink:context xmlns:msink="http://schemas.microsoft.com/ink/2010/main" type="paragraph" rotatedBoundingBox="2414,3928 13703,3713 13733,5284 2444,54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8D93DC-577E-4C81-AEB5-A57EE9CD57B2}" emma:medium="tactile" emma:mode="ink">
              <msink:context xmlns:msink="http://schemas.microsoft.com/ink/2010/main" type="line" rotatedBoundingBox="2414,3928 13703,3713 13733,5284 2444,5499"/>
            </emma:interpretation>
          </emma:emma>
        </inkml:annotationXML>
        <inkml:traceGroup>
          <inkml:annotationXML>
            <emma:emma xmlns:emma="http://www.w3.org/2003/04/emma" version="1.0">
              <emma:interpretation id="{90F37501-95EC-48F6-95BE-8DA43216AF90}" emma:medium="tactile" emma:mode="ink">
                <msink:context xmlns:msink="http://schemas.microsoft.com/ink/2010/main" type="inkWord" rotatedBoundingBox="2417,4042 6035,3973 6059,5230 2441,5299"/>
              </emma:interpretation>
              <emma:one-of disjunction-type="recognition" id="oneOf0">
                <emma:interpretation id="interp0" emma:lang="en-US" emma:confidence="0.5">
                  <emma:literal>Re-express</emma:literal>
                </emma:interpretation>
                <emma:interpretation id="interp1" emma:lang="en-US" emma:confidence="0">
                  <emma:literal>Repress</emma:literal>
                </emma:interpretation>
                <emma:interpretation id="interp2" emma:lang="en-US" emma:confidence="0">
                  <emma:literal>Re-empress</emma:literal>
                </emma:interpretation>
                <emma:interpretation id="interp3" emma:lang="en-US" emma:confidence="0">
                  <emma:literal>Re-Express</emma:literal>
                </emma:interpretation>
                <emma:interpretation id="interp4" emma:lang="en-US" emma:confidence="0">
                  <emma:literal>Re-expires</emma:literal>
                </emma:interpretation>
              </emma:one-of>
            </emma:emma>
          </inkml:annotationXML>
          <inkml:trace contextRef="#ctx0" brushRef="#br0">3100 4657 9616,'0'0'208,"0"0"48,0 0 0,0 0 24,0 0-280,0 0 0,-15 16 0,15-1 0,-16 0 672,16 0 88,-15 15 8,0 0 8,0 16 96,0-1 24,0 0 0,0 16-1,-16-16-247,16 1-40,0 14-16,15-15 0,-30 1-264,30-1-48,-15-15-16,0 16 0,0-16-120,15 0-24,-15 0-8,15 1 0,-16-1-112,16-15 72,0 0-72,-15-15 64,15 15-64,0-15-72,0 0 72,0 0-104,0 0-136,0 0-24,0 0-8,0 0 0,0-30-496,0 0-96,15 15-16,-15-16-8,16 1 233,-16-15 47,15 15 0,0-1 8,-15-14 224,15 0 48,0 14 8,0-14 0,0 0 320,0-1 0,0 16 0,1-15 0,-1-1 0,15 16 128,-15-15-24,0-1 0,0 16 72,0 0 16,1 0 0,-1 15 0,15 0 232,-30-1 56,15 16 0,0 0 8,0-15-64,-15 30-9,0-15-7,15 0 0,-15 16-8,15 14 0,-15-15 0,0 0 0,-15 15-32,15 0-8,0 1 0,0-16 0,-15 15-72,0 0-24,15 1 0,-15-1 0,15 0-104,-15-15-32,0 15 0,0-14 0,15-1-64,-15 15-64,-1-15 96,16 0-96,-15-15 88,0 15-88,15 0 80,-15-15-80,0 0 0,15 0 0,-15 0 0,0 0 0,15 0 0,-15-15 0,15 15 0,0 0-80,-16-15 80,16 15-104,0-15 40,0 15 64,-15-15-80,15 15 80,0 0 0,15 0-72,-15 0 72,0 0-64,0 0 64,0 0-64,16 0 64,-16 0 0,15 15 64,0 0-64,0 0 96,0 0-8,0 0-8,-15 1 0,0-1 152,15 15 32,0-15 8,-15 0 0,16 0-16,-1 0-8,-15 1 0,0-1 0,15 0-80,0 0-8,-15-15-8,0 15 0,0 0-80,0-15-8,0 0-64,15 0 96,-15 0-96,0 0 0,0 0 0,0 0 0,0 0-992,0 0-240,0 0-48,15 0-7575</inkml:trace>
          <inkml:trace contextRef="#ctx0" brushRef="#br0" timeOffset="471">3297 5247 14928,'-15'0'416,"15"0"104,0 0-416,0 0-104,0 0 0,0 0 0,0 0 376,0 0 47,15 0 17,-15 0 0,15 0 72,0 0 8,0-15 8,0 15 0,0 0-152,0 0-32,1 0-8,-1-15 0,0 15-192,0 0-40,-15-15-8,30 15 0,-30 0-96,15-15 72,0-1-72,0 16 64,-15-15-64,0 0 80,16 0-80,-16 15 80,0-15-80,15 0 80,-15 0-80,0 0 80,0 0-80,0 15 96,0-16-96,-15 1 96,15 0-96,0 15 0,-16-15 72,1 15-72,15 0 64,-15 0-64,0 0 64,0 0-64,0 15 120,0-15-16,0 15 0,0 0 0,-1 1 120,1-1 32,0 15 0,0-15 0,0 15-32,0-15 0,0 16 0,0-16 0,15 15 96,-16-15 24,16 0 0,0 15 0,0-14-200,0-1-40,16 0-8,-16 0 0,15 0 32,-15-15 8,15 15 0,0 0 0,-15-15-16,15 15-8,0-15 0,0 15 0,0-15-16,1 0-8,-1 0 0,0-15 0,0 15-24,0 0-64,0-15 96,0 15-32,15-15-64,-14 15 64,-1-15-64,0 0 64,0 0-416,15 0-96,-15 0-8,0-1-10383</inkml:trace>
          <inkml:trace contextRef="#ctx0" brushRef="#br0" timeOffset="1269">3749 5171 12584,'0'0'272,"-15"0"56,15 0 16,0 0 16,0 0-288,-15 0-72,15 0 0,0 0 0,0 0 872,0 0 160,0 0 31,0 0 9,0 0-264,0 0-48,0 0-16,0 0 0,0 0-240,0 0-56,30 0 0,-15 15-8,1-15-96,14 0-24,-15 0 0,15 0 0,-15 0-40,15 0-16,-14 0 0,14 0 0,-15 0-40,1 0-16,-1 0 0,15 0 0,-30-15-80,15 15-8,0 0-8,-15 0 0,0 0-48,15 0-64,-15 0 88,0 0-88,0 0 80,0 0-80,0 0 64,0 0-64,0 0-792,0 0-200,0 0-32,15 0-8711</inkml:trace>
          <inkml:trace contextRef="#ctx0" brushRef="#br0" timeOffset="2201">4263 5157 14336,'0'0'320,"0"0"64,-15 0 8,15 0 8,0 0-320,0 0-80,0 0 0,0 0 0,0 0 304,0 0 47,0 0 1,0 15 8,15-15 248,0 0 40,1 0 16,-2 0 0,2 0-312,-2 0-64,17 0-16,-16 0 0,15 0-144,-14-15-32,14 15-8,-16 0 0,17-15 40,-16 15 0,15-15 8,-14 15 0,-2-16-136,2 1 0,-1 15 0,-15-15 0,0 0 0,15 15-176,-15-15 24,0 0 8,0 15-32,0-15-8,0 0 0,-15 15 0,15-15 112,0 15 72,-31-16-96,31 16 96,-14 0 0,-17 0-64,16 0 64,-15 0 0,14 0 0,-14 16 0,16-1 64,-17 0-64,16 15 192,0-15 0,-16 15-8,17 1 0,-2-16 40,2 15 0,14 0 8,-16 0 0,16-14-8,0 14-8,0-15 0,0 15 0,0-15-56,16 0-16,-16 1 0,0-1 0,14 0-144,-14-15 80,16 15-80,-16 0 64,14-15-64,2 15 96,-1-15-96,-15 0 96,0 0-96,15 0-136,0-15 32,0 15 8,1-15-720,14 0-144,-16 15-24,17-30-8,-1-1-200,-15 16-48,1-15-7,14 0-1,-15-1 520,0 16 104,0-15 16,0 0 8,1 0 200,-2 14 40,-14 1 8,16 0 0,-16 0 352,14 0 184,-14 0-24,16 15 0,-16-15 384,0 15 80,0 0 16,15 0 0,-15 0-24,15 0 0,-15 0 0,15 0-1,-15 15-39,15 0 0,1 0-8,-16 0 0,14 0-168,2-15-32,-16 31-8,14-31 0,-14 15-72,16 0-8,-16 0-8,15-15 0,-15 0-88,0 15-24,15-15 0,-15 0 0,0 0-88,0 0-72,0 0 96,0 0-96,0 0 88,0 0-88,0 0 80,0 15-80,0-15-296,0 0-112,0-15-16,15 15-8,-15-15-896,15 0-176,-15 0-39,0 0-9,16-1 520,-16 1 104,0-15 16,0 15 8,0 0 312,14 0 64,-14 0 16,0 0 0,-14-1 944,14 1 192,0 15 40,-16 0 8,16 0 304,-15 0 64,0 15 16,0-15 0,0 16-240,-1-1-49,2 0 1,-2 15-8,2-15-184,-17 15-40,16 1-8,0-16 0,-16 15-208,17-15-48,-2 15-8,2-15 0,14 1-144,-16-1-32,16 0-8,-15-15 0,15 15-80,0 0 0,0-15 0,0 0 0,0 0-672,15 15-160,-15-15-24,16 0-4551,-2 0-921</inkml:trace>
          <inkml:trace contextRef="#ctx0" brushRef="#br0" timeOffset="2469">5065 4914 14312,'0'0'312,"0"0"64,0 0 8,0 16 32,-15-2-336,15 2-80,0-2 0,0 17 0,-15-1 887,15 1 161,0 13 32,-15 2 8,15 0-288,-15-1-64,15 0 0,0 15-8,-15-14-184,15 0-32,-16-2 0,16 17-8,0-16-152,-15-14-24,15 14-8,-15-15 0,15 0-192,0 1-32,0-1-16,0-15 0,0 1-80,0-2 64,0 2-64,0-2 64,0-14-144,-15 0-32,15 0-8,0 0 0,0 0-992,0 0-200,15 0-32,-15-14-16,0-2-624,0-14-128,15 0-31</inkml:trace>
          <inkml:trace contextRef="#ctx0" brushRef="#br0" timeOffset="2701">5065 5051 10592,'0'0'232,"0"0"56,0-15 0,0-1 8,0 16-232,0-14-64,0 14 0,0-16 0,0 16 800,0 0 144,0 0 32,15-15 8,-15 15-96,15-15-25,0 15 1,1 0 0,-2 15-352,2-15-64,-2 0-24,2 15 0,-1-15-128,-15 16-24,15-16-8,0 14 0,-15 2 16,15-1 0,-15-15 0,16 15 0,-16 0 0,0 0 0,0-15 0,-16 30 0,1-30-8,15 30 0,-15-14 0,0-1 0,0 0-48,-1 0 0,-14 16-8,16-17 0,-17 2-96,16-2-24,0 2 0,0-1 0,-1 0-96,2 0 0,-2 0 64,2-15-64,-2 0-672,16 16-160,0-16-32</inkml:trace>
          <inkml:trace contextRef="#ctx0" brushRef="#br0" timeOffset="3132">5368 5020 11376,'15'0'248,"-15"0"48,0 0 16,0 0 8,0 0-256,0 0-64,0 0 0,0 0 0,0 0 672,0 0 128,0 0 16,0 0 8,0 30 31,0-15 9,15 0 0,-15 15 0,0-14-304,0 14-56,0 0-16,-15 0 0,15 1-232,0-1-56,0 0-8,0 0 0,0-15-96,-15 16-16,15-16-8,0 15 0,-16-30-72,16 15 96,0 0-96,0-15 96,0 0-32,0 0 0,0 0 0,0 0 0,0 0 72,0-30 16,16 15 0,-16 0 0,15-15 40,-15-1 16,15 1 0,0 0 0,-15 0-104,15-1-16,0 1-8,0 0 0,0 0-80,0 14 0,-15-14 0,16 15 0,-1-15 0,0 15 0,0 0 0,0-16 0,0 31-960,-15-15-160,15 0-32,0 15-7511</inkml:trace>
          <inkml:trace contextRef="#ctx0" brushRef="#br0" timeOffset="3532">5534 5187 16871,'0'0'368,"0"0"80,0 0 8,0 0 24,15 15-384,0-15-96,-15 0 0,16 0 0,-16 0 616,14 0 104,2 0 16,-16 0 8,30 0-288,-30 0-56,30 0-16,-14-15 0,-2 15-224,2-15-56,-2 15-8,2-16 0,-1 2-96,0-2 88,0 16-88,0-15 80,1 0-80,-16 0 0,14 0 0,-14 0 0,0 0-96,0 15-40,0-16-8,0 2 0,-14 14 48,14-16 16,-16 16 0,1-15 0,15 15 80,-15 0 0,0 0 0,-16 0-64,31 15 64,-14-15 0,-2 16 0,2-2-64,-2-14 64,1 16 72,0 14-8,0-15-64,0 0 272,15 15 0,-16 0 0,16-14 0,0 14-104,-14-15-16,14 16-8,14-17 0,-14 2 112,0-2 32,0 17 0,16-16 0,-16 0-64,15-15-16,0 15 0,-15-15 0,15 16-40,-15-16-8,0 0 0,31 0 0,-17 0-64,2-16-24,-2 16 0,2 0 0,14-15-72,-15 0 0,16 0 0,-17 0-7376,2-1-1431</inkml:trace>
          <inkml:trace contextRef="#ctx0" brushRef="#br0" timeOffset="3917">6244 4944 17071,'-15'0'376,"15"0"72,0 0 24,-15 0 8,15 0-384,-15 0-96,0 0 0,15 15 0,-15-15 480,0 15 64,-16-15 24,16 16 0,0-1 64,15 0 8,-15 0 8,0 0 0,15 0-360,-15 0-64,15 0-24,0-15 0,0 15-200,0 1 0,15-16 0,-15 15 0,15 0 0,0-15 0,0 0 0,0 15 0,-15-15 0,16 0 0,-1 0 0,-15 0 0,15 0 0,-15 0 0,0 0 0,0 0 0,0 0 0,0 0 0,0 15 64,-15 0-64,15 0 88,-15 0-24,-1 1-64,1-16 96,0 15-96,0 0 0,0 0 64,0 0-64,0 0 0,0-15-120,0 15 24,-1-15 8,16 0-904,0 0-192,0 0-32,0 0-4615,0 0-929</inkml:trace>
          <inkml:trace contextRef="#ctx0" brushRef="#br0" timeOffset="4233">6380 4974 13536,'0'-15'296,"0"15"64,0 0 16,16 0 0,-16-15-304,0 15-72,0 0 0,0 0 0,0 0 992,0 0 175,0 0 41,-16 15 8,1-15-352,0 0-64,0 15-8,-16 1-8,17-1-280,-2-15-56,2 15-16,-2 0 0,1 0-232,0 0-40,15 0-16,0 0 0,0-15-64,0 0-16,0 0 0,0 15 0,0 1-64,15-16 0,0 15 0,-15-15 0,30 15 0,-30-15 0,30 0 0,-14 15 0,-16-15-112,15 0 16,0 0 0,0 0 0,-15 0 96,0 0 0,15 15 0,1-15 0,-2 15 192,-14-15 32,0 0 0,0 15 8,0 0 40,0 1 8,0-1 0,-14 0 0,-2 0 104,1 0 32,0 0 0,-15 0 0,0 0-240,14 1-48,-14-1 0,15 0-8,0 0-120,-15 0 88,14-15-88,2 0 80,-2 15-336,1-15-72,-15 0-16,15 0-11128</inkml:trace>
        </inkml:traceGroup>
        <inkml:traceGroup>
          <inkml:annotationXML>
            <emma:emma xmlns:emma="http://www.w3.org/2003/04/emma" version="1.0">
              <emma:interpretation id="{F0C6FAFE-1F27-4983-A236-8983C01EB111}" emma:medium="tactile" emma:mode="ink">
                <msink:context xmlns:msink="http://schemas.microsoft.com/ink/2010/main" type="inkWord" rotatedBoundingBox="6365,3853 7620,3829 7640,4867 6385,4891"/>
              </emma:interpretation>
              <emma:one-of disjunction-type="recognition" id="oneOf1">
                <emma:interpretation id="interp5" emma:lang="en-US" emma:confidence="1">
                  <emma:literal>the</emma:literal>
                </emma:interpretation>
                <emma:interpretation id="interp6" emma:lang="en-US" emma:confidence="0">
                  <emma:literal>The</emma:literal>
                </emma:interpretation>
                <emma:interpretation id="interp7" emma:lang="en-US" emma:confidence="0">
                  <emma:literal>them</emma:literal>
                </emma:interpretation>
                <emma:interpretation id="interp8" emma:lang="en-US" emma:confidence="0">
                  <emma:literal>then</emma:literal>
                </emma:interpretation>
                <emma:interpretation id="interp9" emma:lang="en-US" emma:confidence="0">
                  <emma:literal>they</emma:literal>
                </emma:interpretation>
              </emma:one-of>
            </emma:emma>
          </inkml:annotationXML>
          <inkml:trace contextRef="#ctx0" brushRef="#br0" timeOffset="4918">7151 4960 15552,'0'0'344,"0"0"72,0 0 7,0 0 9,0 0-344,-15 15-88,15-15 0,0 0 0,-15 16 704,0-1 128,15 15 32,-15-15 0,15 0-392,-16 15-80,16-15-8,-15 1-8,15-1-296,0 0-80,-15 0 0,15 0 0,0 0-896,0 0-208,0 0-48</inkml:trace>
          <inkml:trace contextRef="#ctx0" brushRef="#br0" timeOffset="5134">6774 5217 16471,'0'0'360,"0"0"80,0-15 8,-16 15 16,1 0-368,15 0-96,0 0 0,0 0 0,0 0 576,0-15 96,15 15 16,1-15 8,-16 15-128,30-15-24,-16 15-8,2-15 0,14 15-240,0-15-40,0 15-16,1-16 0,14 16-128,-15-15-24,0 15-8,1 0 0,-1-15-80,1 0 0,13 15 72,-13-15-72,-16 15 0,15-15 0,0 0 0,-14 15 0,14-15-800,-15 15-192,0-15-32,15-1-4911,-14 16-977</inkml:trace>
          <inkml:trace contextRef="#ctx0" brushRef="#br0" timeOffset="5588">7499 4446 15632,'0'0'344,"0"0"72,0 0 7,-15 0 25,15 15-360,0 0-88,-15 1 0,15 14 0,-15 0 768,15 0 144,-15 16 24,0-1 8,0 16-184,15-1-40,-31 0-8,31 1 0,-15-1-272,0 1-56,0-1-16,0-14 0,0-1-136,15 0-24,-15 1-8,0-16 0,15 15-120,-16-14-80,16-16 96,0 15-96,-15 0 64,15-15-64,0-15 0,0 15 0,0-15 0,0 0 0,0 0-104,0 0 40,0 0-312,0 0-56,0 0-16,15-15 0,-15-15-384,16 0-72,-1-15-24,0 14 0,-15-14 64,15 0 16,15-1 0,-15 1 0,0 15 488,-15-16 96,31 16 16,-31 0 8,15 15 336,0-16 64,-15 31 8,0-15 8,15 15 448,-15-15 88,0 15 24,15 15 0,-15 0-136,0 1-24,0-1-8,15 0 0,-15 15-56,-15-15-16,15 15 0,0 1 0,-15-1-192,15-15-40,0 15-8,-15-15 0,15 0-40,0 1-16,0 14 0,0-15 0,-15-15-200,15 15 0,0-15 0,0 15 0,0-15-656,0 0-72,0 0-8,0 0-5760,0 0-1143</inkml:trace>
          <inkml:trace contextRef="#ctx0" brushRef="#br0" timeOffset="6004">7544 5066 17047,'0'0'376,"0"0"72,0 0 24,0 0 8,0 0-384,0 0-96,0 0 0,15 0 0,-15 15 608,15 0 96,1-15 32,-16 0 0,14 15-184,2-15-32,-2 0-8,-14 0 0,31 0-288,-31 0-56,30 0-8,-15 0-8,1 0-56,14-15 0,-16 15-8,2 0 0,14-15-88,-15 15 64,0-15-64,-15 15 64,16-15-64,-2 15 64,-14-15-64,0 15 64,0 0-64,16-15 0,-16 15 72,0-15-72,0 15 0,-16-15 0,16 15 0,-14-16 0,-2 16-72,16 0 72,-15-15-80,0 15 80,0 0-64,0-15 64,-1 15 0,2 0-72,-2 0 72,2 0 0,-2 15 0,1-15-64,0 15 64,0 1 128,0-1-32,-1 0-8,-14 0 16,30 0 8,-14 15 0,-2-15 0,1 0 80,0 16 8,15-16 8,-15 0 0,15 15 32,0-15 8,0 0 0,0 1 0,0-16-24,15 15 0,-15 0 0,15-15 0,0 15-40,1-15-16,-2 0 0,2 15 0,-2-15 0,-14 0 0,16 0 0,-16 0 0,0 0-56,30 0-16,0-15 0,0 15 0,-14 0-96,14 0 0,-15-15 64,15 15-64,-15 0 0,15-15 0,-14 0 0,14 15 0,-15-16-952,15 1-208,-15 0-48,1 15-8</inkml:trace>
        </inkml:traceGroup>
        <inkml:traceGroup>
          <inkml:annotationXML>
            <emma:emma xmlns:emma="http://www.w3.org/2003/04/emma" version="1.0">
              <emma:interpretation id="{49088209-2D36-48B2-AC6D-DF7E132E07C6}" emma:medium="tactile" emma:mode="ink">
                <msink:context xmlns:msink="http://schemas.microsoft.com/ink/2010/main" type="inkWord" rotatedBoundingBox="8141,3961 9862,3928 9888,5286 8167,5319"/>
              </emma:interpretation>
              <emma:one-of disjunction-type="recognition" id="oneOf2">
                <emma:interpretation id="interp10" emma:lang="en-US" emma:confidence="0">
                  <emma:literal>ridge</emma:literal>
                </emma:interpretation>
                <emma:interpretation id="interp11" emma:lang="en-US" emma:confidence="0">
                  <emma:literal>judge</emma:literal>
                </emma:interpretation>
                <emma:interpretation id="interp12" emma:lang="en-US" emma:confidence="0">
                  <emma:literal>nudge</emma:literal>
                </emma:interpretation>
                <emma:interpretation id="interp13" emma:lang="en-US" emma:confidence="0">
                  <emma:literal>Ridge</emma:literal>
                </emma:interpretation>
                <emma:interpretation id="interp14" emma:lang="en-US" emma:confidence="0">
                  <emma:literal>midge</emma:literal>
                </emma:interpretation>
              </emma:one-of>
            </emma:emma>
          </inkml:annotationXML>
          <inkml:trace contextRef="#ctx0" brushRef="#br0" timeOffset="7959">8527 4914 9904,'-15'31'216,"15"-31"40,0 0 16,15 0 16,-15 0-288,0-15 0,16 15 0,-1 0 0,-15-16 584,15 16 64,-15 0 16,15-14 0,-15 14 72,0 0 24,15 14 0,0-14-1,-15 16-151,0-1-32,0 0-8,15 0 0,-15 16-232,0-1-48,0-15 0,0 30-8,-15-15-120,15 0-32,0-14 0,-15 14 0,15 0-64,-15-14-64,15 14 72,0-16-72,-15 2 0,15-1 0,-15 0 0,15-15 0,0 0 80,0 15-8,0-15 0,0 0 0,0 0-72,0 0 96,0 0-96,0-15 96,0 15-96,0-15 0,15 0-96,-15-1 96,15-14 0,0 16 0,0-17 0,0 16 0,0-15 0,0 0 0,1-1 0,-1 16-88,0-15 88,0 0 0,0 14-72,0 2 72,0-2 0,-15 1 0,15 0 0,1 15 0,-1-15-72,-15 15 72,15 0 0,-15 0 0,0 0 64,0 0 64,0 15 8,0 0 8,0 16 72,0-17 8,0 17 8,0-16 0,0 15-56,-15-15-16,15 16 0,-15-17 0,15 2-56,0 14-8,0-15-8,0 0 0,0 1-88,0-16-88,0 14 24,15-14 0,-15 0 64,0 16 88,15-16-24,15 0 0,-15 0-64,0 0-88,15-16 24,-14 2 0,14 14-160,0-16-24,0-14-8,1 15 0,14 0-200,-15-15-48,0 14-8,-14-14 0,14 15 296,0 0 56,-15-15 16,0 14 0,0 2 144,-15-2 0,15 1 0,-15 15 0,0-15 176,0 15 16,0 0 0,-15-15 0,0 15 224,15 0 56,-15 0 8,0 0 0,0 15-160,0 0-24,-15 0-8,14 1 0,1-2-128,0 17-24,-15-16-8,15 15 0,15 0-48,-15-14-16,0 14 0,15-15 0,0 15-64,-16-15 0,16 1 72,0-16-72,0 14 0,16 2 0,-16-16 0,15 14 0,-15-14 0,0 0 0,0 0 0,15 0 0,15 0 0,-15-14-64,0 14 64,0-16 0,1 2-208,-1-2 0,0 1 0,0 0 0,0-15-112,0 14-16,0-14-8,0 0 0,0 0 64,1 15 16,-1-30 0,-15 14 0,15 1 72,0-1 24,-15 1 0,0-15 0,15 15-8,-15-1 0,15 1 0,-15 0 0,0 0 64,0 0 16,0 14 0,0 2 0,0-17 96,0 16 0,0 0 0,0 15 0,-15-15 168,15 15 8,0 0 0,0 0 0,0 0 160,0 0 32,-15 15 8,15 0 0,0 0-104,-15 0-16,15 15-8,-15 1 0,15 14-40,0 1-8,-15-1 0,15 0 0,-16 1-56,16-1-16,0 0 0,0-15 0,0 1-48,0-1-16,0 0 0,0-15 0,0 15-64,0-14 80,0-1-80,16 0 80,-16 0-80,15-15 0,0 0 0,0 15 0,-15-15-96,15 0 24,0-15 0,0 15 0,0-15-256,16 15-56,-16-15 0,0 0-8,0 15-8,0-16 0,0-14 0,0 15 0,0 0 240,1 0 56,-16-15 8,15 15 0,0-1 96,-15 2 0,0-2 72,0 1-72,0-15 128,0 30-32,0-15 0,-15-1 0,15 16 176,-15-14 32,15 14 8,-16-16 0,1 16 24,15 16 8,-15-16 0,0 0 0,0 14-136,0 2-24,0-1-8,0 15 0,0-15-56,15 15-16,-16-14 0,16 14 0,-15-15-32,15 0-8,-15 15 0,15-14 0,15-2-64,-15 2 80,0-1-80,0-15 80,0 0-80,0 0 0,0 0 0,15 15 0,-15-15 64,16 0-64,-1-15 64,-15 15-64,15-15 64,0-1-64,0 2 0,0-2 64,0-14-64,0 15-96,0-15 16,1-1 8,-1 17-32,0-17-8,-15 16 0,15 0 0,0 0 112,-15-1 0,0 16 0,15-14 0,-15 14 0,0 0 0,0 0 0,0 0 0,0 14 0,0 2-72,0-1 72,0 0 0,0 15 0,0 0 96,-15 16 0,15-1-8,0 0 40,-15 1 16,15 0 0,-15-2 0,15 17 72,-15-16 8,0 1 8,15-1 0,-16 0 0,1 1 0,15-16 0,-15 16 0,0-16 16,0 0 0,0 0 0,0 0 0,0-14-96,0 14-24,-1-15 0,1 0 0,0 0-64,-15 0-64,30-15 72,-30 16-72,15-16-360,-1 0-120,1 14-32,15-28-6816,0 14-1359</inkml:trace>
          <inkml:trace contextRef="#ctx0" brushRef="#br0" timeOffset="8890">8814 4642 18399,'-15'-15'408,"15"15"80,0 0 24,0 0 0,0 0-416,0 0-96,0 0 0,0 0 0,0 0 384,0 0 64,0 15 0,0 0 8,0 1 32,0-16 8,0 15 0,15 0 0,-15 0-368,15 0-64,0 0-64</inkml:trace>
          <inkml:trace contextRef="#ctx0" brushRef="#br0" timeOffset="8559">9828 5111 17135,'-15'0'376,"-1"0"72,1-15 24,15 15 8,-15 0-384,15 0-96,0 0 0,0 0 0,0 0 640,0 0 96,0 0 32,0 0 0,0 0-160,0 0-24,0 0-8,15 0 0,16 0-368,-16 0-80,0 0-8,0 0-8,0 0-112,0-15 0,15 15 0,-15 0 0,1-15 0,-1 15 0,0-15 64,0 15-64,1-16 72,-1 1-8,0 15 0,0-15 0,0 0-64,-15 0 0,0 15 0,15-15 0,-15 0 0,0 0-88,0 15 24,0 0 0,-15-16 64,15 16 0,0-15 64,-15 15-64,0-15 0,0 15 0,0 0 0,-1 15-64,1-15 64,0 0 0,0 15 0,-1-15 0,-14 16 0,15-1 88,0 0-24,0 0 0,0 0 152,0 0 24,0 0 8,-1 16 0,1-16-64,15-15-16,-15 30 0,15-30 0,-15 30-64,15-30-8,0 15-8,0 0 0,0 0 136,15-15 32,-15 16 8,15-1 0,-15-15-168,15 15-96,1-15 96,-1 15-96,0-15 144,0 0-24,0 0-8,15 15 0,-15-15-16,16-15 0,-16 15 0,0 0 0,16 0 0,-16-15 0,0 0 0,15 15 0,-15-15 56,0-1 8,0 16 0,1-15 0,14 0-160,-15 0 0,0 15 0,0-15 0,0 15-272,-15-15-32,15 15-8,-15-15-7560,0 15-1519</inkml:trace>
        </inkml:traceGroup>
        <inkml:traceGroup>
          <inkml:annotationXML>
            <emma:emma xmlns:emma="http://www.w3.org/2003/04/emma" version="1.0">
              <emma:interpretation id="{6FCF792F-D100-4444-8082-460891EAC1F6}" emma:medium="tactile" emma:mode="ink">
                <msink:context xmlns:msink="http://schemas.microsoft.com/ink/2010/main" type="inkWord" rotatedBoundingBox="10387,3857 13704,3793 13733,5284 10415,5347"/>
              </emma:interpretation>
              <emma:one-of disjunction-type="recognition" id="oneOf3">
                <emma:interpretation id="interp15" emma:lang="en-US" emma:confidence="1">
                  <emma:literal>regression</emma:literal>
                </emma:interpretation>
                <emma:interpretation id="interp16" emma:lang="en-US" emma:confidence="1">
                  <emma:literal>regress ion</emma:literal>
                </emma:interpretation>
                <emma:interpretation id="interp17" emma:lang="en-US" emma:confidence="0">
                  <emma:literal>•egress ion</emma:literal>
                </emma:interpretation>
                <emma:interpretation id="interp18" emma:lang="en-US" emma:confidence="0">
                  <emma:literal>Regress ion</emma:literal>
                </emma:interpretation>
                <emma:interpretation id="interp19" emma:lang="en-US" emma:confidence="0">
                  <emma:literal>regrets ion</emma:literal>
                </emma:interpretation>
              </emma:one-of>
            </emma:emma>
          </inkml:annotationXML>
          <inkml:trace contextRef="#ctx0" brushRef="#br0" timeOffset="9675">10795 4809 14512,'0'0'320,"0"0"64,0 0 8,0 0 24,0 0-336,0 0-80,15 0 0,-15 0 0,15 15 543,-15-15 97,15 15 24,1 0 0,-16 1-152,0-2-24,14 16-8,-14-14 0,0 14-264,0 0-56,0 0-16,0 1 0,0-1 32,-14-15 8,14 15 0,0 0 0,-16-14-184,16-1-104,-15 0 8,15 0 8,-15 0 200,15-15 40,-15 16 8,15-16 0,0 0 24,0 0 8,-15 0 0,15 0 0,0 0 96,-15-16 16,15 16 8,0-15 0,15 0-184,0 0-32,-15 0 0,15-15-8,0 14-88,0-14 0,1 15 0,14-15 64,0-1-64,-15 17 0,16-17 0,-17 1 0,16 15-480,1-1-80,-16-14-16,15 30-5664,0-14-1119</inkml:trace>
          <inkml:trace contextRef="#ctx0" brushRef="#br0" timeOffset="10438">11052 5126 17711,'0'0'384,"0"0"88,0 0 8,0 0 24,0 0-408,0 0-96,15 0 0,0-15 0,1 15 488,-2-15 80,-14 15 8,30 0 8,-14-15-144,-1 15-32,0-15-8,0 0 0,16 15-216,-17-16-48,2 1-8,14 0 0,-15 0-128,0 0 0,1 0 0,-2 15 0,-14-15 0,16 0 0,-2-1 0,-14 1 0,0 15 64,16-15-64,-16 15 0,0-15 0,0 0 0,-16 15 0,16-15 0,-14 15 0,14-15 0,-16 15 0,2 0 0,-2 0-72,1 0 72,0 0 0,-15 15 0,14 0 0,2-15 0,-17 15 0,16 0 0,0 0 0,-16 16 80,17-1-16,-2-15-64,2 15 96,14 0 0,-16 1-8,16-1 0,0 0 0,0-15-16,0 0 0,0 16 0,0-16 0,16 0-72,-2 0 0,2-15 0,-2 15 0,2-15 64,14 0-64,-15 0 0,16-15 64,-17 15-64,17-15-112,-1 15 24,1-15 8,-1 0-248,0-1-56,0-14 0,0 15-8,0-15-144,0 15-24,1-15-8,-1 14 0,-15-14 256,15 0 56,-14 15 0,14-15 8,-15 14 184,0-14 64,1 15 0,-2 0-72,2-15 72,-16 15 0,14-1 64,-14-14-64,0 15 288,0 15 32,0-15 0,0 0 0,0 15 128,-14 0 24,14 0 8,-16 0 0,2 0-120,-2 0-16,1 15-8,0 0 0,0-15-160,-16 15-32,17 15-8,-17-14 0,16-1 104,0 15 16,-16 0 8,31-15 0,-14 0-264,-2 16 0,16-16 0,0 0 0,-14 0 64,14 0-64,14 0 0,-14-15 0,0 15 0,16-15 0,-2 0 0,2 16 0,-1-16 0,0 0 0,0 0 0,0 0 0,1 15 0,-2-15 0,-14 0 0,16 15 0,-1-15 0,0 15 0,-15 0 0,15 0 0,-15 15 0,0-15 0,0 16 0,-15-1 0,15 15 128,0-14-32,-15 14-8,0 0 0,-1 16-8,2-16 0,-17 0 0,16 16 0,0-16 32,0 1 8,-1-1 0,-14-15 0,16 0 72,-2 1 8,1-1 8,0-15 0,0 0-112,0 0-32,-1 0 0,2 1 0,14-16 8,-16 0 0,2 0 0,-2 0 0,16 0-72,-15-16 80,15 16-80,0-30 80,-15 15-192,15 0-40,0-15-8,15-16-7448,-15 1-1487</inkml:trace>
          <inkml:trace contextRef="#ctx0" brushRef="#br0" timeOffset="10891">11838 4779 15496,'0'0'440,"0"0"95,0 0-431,0 0-104,0 0 0,0 0 0,0 0 384,0 0 48,16 15 16,-16-15 0,15 30 208,-15-14 48,0 14 0,0-15 8,0 15-240,0 15-56,0-14 0,0-1-8,0 1-232,0-1-48,0 0 0,-15-15-8,15 15 40,0-15 16,0 1 0,0-2 0,0 2-176,0-16-80,0 0 8,0 0 0,0 0 136,0 0 32,0 0 8,0-16 0,15 2 96,-15-2 24,15 1 0,-15 0 0,15-15-72,0 0-16,0 0 0,0-1 0,16 1 0,-16-1 0,0 1 0,0 0 0,0 15-136,0-16-152,0 17 32,0-2-6792,0 2-1367</inkml:trace>
          <inkml:trace contextRef="#ctx0" brushRef="#br0" timeOffset="11376">12095 5050 18455,'-15'0'408,"0"-15"80,15 15 24,0-15 0,-15 15-408,15 0-104,0 0 0,0 0 0,0 0 248,0 0 24,0 0 8,15 0 0,-15 0 248,15 0 48,0-15 16,0 15 0,1 0-256,-2-15-48,2 15-16,-1-16 0,0 16-208,15-14-64,-14-2 0,-2 2 0,2 14 0,14-16 0,-15 1 0,0 0 0,-15 0 0,15 0 0,0-1 0,1 2 0,-2 14 96,-14-16-96,0 1 96,0 0-96,0 0 0,0 15 0,0-15-96,-14 15 24,-2-15 72,16 15-96,-15 0 96,15 0-96,-15 0 96,0 0-64,0 0 64,-15 0-64,14 0 64,16 15 0,-30 0-72,15 0 72,0 0 0,0 0 0,0 1 64,-1 14-64,2-15 160,-2 15 0,1 1-8,15-1 0,-15-16 80,15 17 24,-15-1 0,15-15 0,0 15-80,0-14-16,0-2 0,0 2 0,15-1 8,-15 0 0,15-15 0,0 15 0,1-15-40,-16 15-16,30-15 0,-15 0 0,0 0-48,0-15-64,16 15 88,-17-15-88,16 15 0,1-15 0,-16 0-80,15-1 80,0 2-1072,0-16-152,1 14-32,-1 1-5504,1 0-1103</inkml:trace>
          <inkml:trace contextRef="#ctx0" brushRef="#br0" timeOffset="11707">12927 4658 15552,'-30'0'440,"30"0"103,-15 0-439,0 16-104,15-16 0,-16 0 0,1 0 768,0 15 128,0-15 24,-15 15 8,15-15 8,0 15 8,-16 0 0,16 0 0,0 0-344,-15 15-72,30-14-16,-15-1 0,15 0-408,-15 15-104,15-15 0,0 0 0,15 0 0,0 1 0,-15-1 0,15-15 0,0 15 0,0 0 0,0-15 0,0 0 0,1 15 0,-1-15 0,0 0 0,0 0 0,-15 0 0,15 0 0,-15 0 0,0 0 0,0 0 64,0 15 0,-15 0-64,15-15 96,-15 15-96,0 1 0,0-1 0,-16 0 0,16 0 72,0-15-72,-15 15 64,15 0-64,0-15 0,-16 15 0,16 0 0,0-15 0,0 0-736,15 0-144,0 0-24,0 0-5624,0 0-1119</inkml:trace>
          <inkml:trace contextRef="#ctx0" brushRef="#br0" timeOffset="12108">13062 4688 16439,'0'0'360,"0"0"80,0 0 8,0 0 16,0 0-368,-15 0-96,0 15 0,15-15 0,-15 15 784,0-15 144,0 16 24,0-1 8,-1 0-288,-14 15-48,15-15-16,0 0 0,0 15-352,0-14-80,15-1-16,-16 0 0,16 0-160,0 15 0,0-15 0,0 0 0,16-15 0,-16 16 0,15-1 0,0-15 0,-15 15 0,15 0 0,0-15 0,1 0 0,-2 16 0,-14-16 0,0 15 0,0-15 0,16 0 240,-16 15 16,0-15 0,0 15 0,0-15-80,-16 15-16,16 0 0,-14 0 0,-2 0-56,1 0-8,0 1-8,0-1 0,0 0 40,-15 0 0,14-15 8,2 15 0,-2 0-8,1-15-8,0 15 0,0-15 0,15 0-784,0 15-152,0-15-32,0 0-6160,0 0-1239</inkml:trace>
          <inkml:trace contextRef="#ctx0" brushRef="#br0" timeOffset="12993">13259 4778 16871,'0'0'368,"0"0"80,0 0 8,0 0 24,0 0-384,0 0-96,0 0 0,0 16 0,-15-1 960,15 0 160,-15 0 40,15 16 8,-15-17-304,0 16-64,0 1-16,-1-1 0,16 1-392,-15-1-72,0 0-24,0 0 0,15-15-136,-15 0-24,15 15-8,-15-14 0,15-1-128,0-15 0,0 15-104,0 0 40,0-15 64,0 0 0,0 0-72,0 0 72,0 0-704,15 0-96,0-15-32,0 15 0,0-15-320,16 0-64,-16-15-8,15 14-8,-15-14-112,0 0-32,15 0 1,-14 14-1,-1-14 672,0 15 128,0 0 24,-15 0 8,15 15 464,-15-15 80,0 15 0,0 0 80,0 0 896,0 0 176,0 15 40,0 0 7,0 0-103,0 0-16,0 1-8,-15-2 0,15 17-304,0-16-64,0 15-16,0-15 0,0 0-320,0 1-64,0-2-16,0 2 0,0-16-112,0 15-24,15-15-8,-15 0 0,0 0-72,15 0-8,0 0-64,-15 0 96,15 0-96,0-15 72,1 15-72,-16-16 64,15-14-128,0 30-32,-15-30-8,15 30 0,-15-30-16,0 15 0,0 0 0,15-1 0,-15 2-40,0-17 0,-15 16-8,15 0 0,0 0 64,0 15 8,0-16 8,0 2 0,0 14 88,0 0 0,0 0 0,0-16 0,0 16-96,0 0 16,0 0 8,15-14 0,-15 14 72,15-16 112,0 16-24,0 0-8,1 0-80,-1-15 0,0 15 0,0 0 0,-15 0 0,15 0 128,0 0 0,-15 0-8,0 15 16,15-15 8,-15 0 0,15 16 0,-15-2 152,0-14 32,0 16 8,0-2 0,0 2-128,0 14-24,0-15-8,-15 0 0,15 15 72,-15 1 8,15-16 8,0 15 0,0-15-264,-15 0 0,15 15 0,-15-14 0,15-16 0,0 15 0,0-15 0,0 0 0,0 0 0,0 0 0,0 0 0,0 0 0,0 0 0,0 0 0,0 0 0,15-15 0,0-1-192,0 2-64,-15-2-8,15-14-8,0 15 32,1-15 8,-1-1 0,0 17 0,0-17-16,0 1 0,15-1 0,-15 1 0,1 0 120,14 0 32,-15 15 0,0-16 0,15 17 96,-15-2 0,1 2 0,-1-2 0,0 16-72,-15-15 8,15 15 0,0 0 0,0 0 152,-15 0 32,15 0 8,-15 0 0,15 0 128,-15 15 24,15 1 8,-15-2 0,0-14-104,0 30-24,0-14 0,16 14 0,-16-15-48,0 16-16,0-1 0,0 0 0,0 0 184,0 16 32,0-16 8,0 0 0,-16 0-184,16 0-32,0 0-8,0 1 0,0-16 0,0 15 0,0-14 0,0-2 0,0 2-96,0-2 0,0-14 0,0 0 0,0 0 224,0 0 32,0 0 0,0 0 0,0 0-256,0 0 0,0 0 0,0 0 0,0 0-696,-15 0-184,15-14-40,-15-2-6600,15 2-1327</inkml:trace>
          <inkml:trace contextRef="#ctx0" brushRef="#br0" timeOffset="13293">13275 4416 19087,'0'0'416,"0"0"96,0 0 8,0 0 24,0 0-440,0 0-104,0 0 0,0 0 0,15 0 256,1 15 32,-16-15 8,0 0 0,0 15-40,14-15 0,-14 15-8,16-15-6368,-16 15-1271</inkml:trace>
        </inkml:traceGroup>
      </inkml:traceGroup>
    </inkml:traceGroup>
    <inkml:traceGroup>
      <inkml:annotationXML>
        <emma:emma xmlns:emma="http://www.w3.org/2003/04/emma" version="1.0">
          <emma:interpretation id="{44B2C4B4-27D4-430F-89E4-13AFFEDE17BE}" emma:medium="tactile" emma:mode="ink">
            <msink:context xmlns:msink="http://schemas.microsoft.com/ink/2010/main" type="paragraph" rotatedBoundingBox="5764,7519 6419,5376 7095,5582 6440,77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1C0F09-E5B9-4606-9B72-D72D2039DEC2}" emma:medium="tactile" emma:mode="ink">
              <msink:context xmlns:msink="http://schemas.microsoft.com/ink/2010/main" type="line" rotatedBoundingBox="5764,7519 6419,5376 7095,5582 6440,7726"/>
            </emma:interpretation>
          </emma:emma>
        </inkml:annotationXML>
        <inkml:traceGroup>
          <inkml:annotationXML>
            <emma:emma xmlns:emma="http://www.w3.org/2003/04/emma" version="1.0">
              <emma:interpretation id="{3F402029-9121-43B4-A5DB-27AECD2D9C57}" emma:medium="tactile" emma:mode="ink">
                <msink:context xmlns:msink="http://schemas.microsoft.com/ink/2010/main" type="inkWord" rotatedBoundingBox="5764,7519 6419,5376 7095,5582 6440,7726"/>
              </emma:interpretation>
              <emma:one-of disjunction-type="recognition" id="oneOf4">
                <emma:interpretation id="interp20" emma:lang="en-US" emma:confidence="0">
                  <emma:literal>side</emma:literal>
                </emma:interpretation>
                <emma:interpretation id="interp21" emma:lang="en-US" emma:confidence="0">
                  <emma:literal>wide</emma:literal>
                </emma:interpretation>
                <emma:interpretation id="interp22" emma:lang="en-US" emma:confidence="0">
                  <emma:literal>Ride</emma:literal>
                </emma:interpretation>
                <emma:interpretation id="interp23" emma:lang="en-US" emma:confidence="0">
                  <emma:literal>bride</emma:literal>
                </emma:interpretation>
                <emma:interpretation id="interp24" emma:lang="en-US" emma:confidence="0">
                  <emma:literal>bide</emma:literal>
                </emma:interpretation>
              </emma:one-of>
            </emma:emma>
          </inkml:annotationXML>
          <inkml:trace contextRef="#ctx0" brushRef="#br0" timeOffset="18023">7046 6064 8520,'0'0'184,"0"0"40,0 0 0,0 0 32,0 0-256,0 0 0,0 0 0,0 0 0,0 0 728,0 0 96,0 0 16,-15 0 8,-1 16 8,1-1 0,0 0 0,0 0 0,0 15-201,15 0-39,-31 1-8,16 14 0,0-15-184,-15 16-40,15-1 0,0 0-8,-16-14-104,16 14-16,0 0-8,0-14 0,0-1-48,0 0-8,0 0 0,-1-15 0,16 16-56,-15-16-8,0 15-8,15-30 0,0 15-120,-15 0 88,15 0-88,0-15 80,0 0-80,0 0 0,0 0 72,0 0-72,0 0 0,0 0 0,0 0 0,0 0 64,0-15-64,0 15 0,0-15 0,15 0 0,-15-15 0,15 15-96,-15-16 96,15 16-96,1-15 32,-1 0 0,-15 0 0,15-1 0,0 1 64,0 0 0,0 15-72,0-16 72,0 1 0,1 15 0,-16-15 0,15 15 0,0 0 0,0-16 0,0 31 0,-15-15 64,15 0-64,-15 0 0,0 15 0,0 0 0,0 0 0,0 15 0,15 0 0,0 0 0,-15 1 80,0-1 0,16 15 0,-16 0 0,15 0 56,-15 1 16,0-1 0,0 0 0,15 15-24,-15-14-8,0-16 0,15 15 0,-15 0-8,0-15 0,15 0 0,-15 1 0,0-16-32,0 0-8,0 0 0,0 0 0,0 0 104,31 0 16,-31 0 8,0-16 0,30 1 16,-15 15 0,-15-15 0,15-15 0,0 15-56,0 0-16,-15-15 0,16 14 0,-16-14-48,15 15-16,-15-15 0,15 15 0,-15 0-80,15-16 0,-15 16 72,15 0-72,-15-15 0,15 15 0,-15 0 0,15 0 0,-15 15 0,15-16-64,-15 1 0,0 0 0,0 0-608,0 15-128,0 0-16,0-15-5848,0 15-1175</inkml:trace>
          <inkml:trace contextRef="#ctx0" brushRef="#br0" timeOffset="19192">7046 6972 10592,'0'0'232,"0"0"56,0 0 0,0 0 8,0 0-232,-15-16-64,0 1 0,15 15 0,-15-15 664,0 15 120,-15 0 24,14 0 8,1 0-8,-15 0-1,15 15 1,-15-15 0,15 0-256,-16 15-48,1 1-16,15-2 0,-15-14-168,15 16-32,-16-2 0,16 2-8,-15-1-8,15 0 0,0-15 0,0 15 0,0 0-64,-1 1-16,1-2 0,15 2 0,0-1-112,0-15-80,0 15 96,15-15-96,-15 15 0,16 0 0,-1-15 0,0 16 0,15-16 64,-15 0-64,15 0 0,-15 0 0,16 0 176,-16 0-16,15 0-8,0 0 0,-15-16-152,1 16 0,14-15 64,-15 15-64,0-15 0,0 15-88,0 0 16,-15-15 0,15 15 72,-15-15 64,0 15-64,0 0 88,0 0 8,0 0 8,-15 0 0,15 0 0,-30 15-24,15-15-8,0 15 0,-15-15 0,14 15-72,1-15 96,-15 15-96,0 1 96,0-2-32,14 2-64,-14-2 96,15 2-32,-15-1 24,0 0 0,-1 0 0,16 0 0,0 1-16,0-2 0,-15 2 0,15-16 0,15 14 56,-15 2 16,15-16 0,-16 15 0,16 0-144,-15-15 0,15 0 0,0 15 0,0-15 0,0 0 0,0 15 0,15-15 0,-15 0 72,16 16-72,-16-2 0,15-14 72,15 0-72,-15 0 96,0 16-96,0-16 96,0 0-24,16 0 0,-16 0 0,15 0 0,-15 0 8,15-16 0,-15 16 0,16 0 0,-16 0-8,15-14 0,-15 14 0,15-16 0,-14 16 0,-1 0 0,15-15 0,-15 0 0,0 15-72,0 0 80,16-15-80,-16 15 80,0-15-80,-15 15 0,0 0 72,15 0-72,-15 0 0,15-16 72,-15 16-72,15 0 0,-15 0 64,0 0-64,0 0 0,15-14 0,-15 14 72,0 0-72,0 0 0,0 0 72,0 0-72,0 0 0,0 0 0,0 0 64,0-16-360,0 16-80,0 0-8,0 0-8,0 0-912,0 0-176,0 0-40</inkml:trace>
          <inkml:trace contextRef="#ctx0" brushRef="#br0" timeOffset="21140">6305 7546 13256,'0'0'376,"0"0"80,0 0-360,0 0-96,0 0 0,0 0 0,0 0 448,0 0 64,0 0 24,15 0 0,0 0 55,-15 0 17,0 15 0,0-15 0,0 0-400,15 0-80,0 15-8,0 1-5199,1-16-1033</inkml:trace>
          <inkml:trace contextRef="#ctx0" brushRef="#br0" timeOffset="20855">6229 7985 10336,'0'0'224,"0"0"56,0 0 8,0 0 0,15-16-288,-15 16 0,0-15 0,16 0 0,-16 0 304,15 0 8,-15 0 0,15 0 0,0 0 288,0 15 56,0-15 16,-15-1 0,15 16-280,-15-15-48,15 15-16,-15 0-1,0-15 65,0 15 16,0 0 0,0 0 0,0 0 8,15 15 8,-15 0 0,-15 1 0,15-1-136,-15 15-24,30-15-8,-15 0 0,-15 15 0,15 1 0,0-1 0,0-15 0,-15 0-192,15 15-64,0-15 0,0 1 0,0-1 0,0-15 64,-15 15-64,15 0 0,0-15 0,0 0-88,0 15 0,-15 0 0,15-15-1328,0 0-272,0 0-48</inkml:trace>
          <inkml:trace contextRef="#ctx0" brushRef="#br0" timeOffset="21324">6622 7894 16032,'0'0'447,"0"0"113,0 0-448,-15-15-112,15 15 0,0 0 0,0 0 632,0 0 104,0 0 16,0-15 8,0 15-72,15 0-16,-15 0 0,16-15 0,-1 15-248,0 0-48,0 0-16,-15 0 0,15-15-224,0 15-40,0 0-16,0 0 0,-15-15-80,15 15 0,1-15 0,-1 15 64,0-15-64,0 15 0,-15-16 0,15 16 0,0 0-712,-15 0-160,0 0-32,0 0-5143,0 0-1033</inkml:trace>
          <inkml:trace contextRef="#ctx0" brushRef="#br0" timeOffset="21578">6652 8000 13992,'-14'14'304,"14"-14"64,0 0 16,-16 0 16,16 16-320,0-16-80,0 0 0,0 0 0,0 0 888,0 0 159,0 0 33,0 0 8,0 0-256,0 0-40,0 0-16,16 0 0,-2 0-296,2 0-64,-2-16-16,2 16 0,-1 0-144,-15 0-32,15 0-8,0-14 0,0 28-104,1-14-16,-16-14-8,14 14 0,2 0-88,-16 0 0,14-16 0,2 16 0,-1-15-496,0 15-144,-15-15-24,15 15-8,0-15-1032,-15 15-216,30 0-32</inkml:trace>
        </inkml:traceGroup>
      </inkml:traceGroup>
    </inkml:traceGroup>
    <inkml:traceGroup>
      <inkml:annotationXML>
        <emma:emma xmlns:emma="http://www.w3.org/2003/04/emma" version="1.0">
          <emma:interpretation id="{CDB88DE7-C776-4D03-A5DF-E412365AF65D}" emma:medium="tactile" emma:mode="ink">
            <msink:context xmlns:msink="http://schemas.microsoft.com/ink/2010/main" type="paragraph" rotatedBoundingBox="6681,5917 11302,5466 11465,7129 6843,75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B5AA674-3B9C-4BDA-B69F-74781F281F40}" emma:medium="tactile" emma:mode="ink">
              <msink:context xmlns:msink="http://schemas.microsoft.com/ink/2010/main" type="line" rotatedBoundingBox="6681,5917 11302,5466 11465,7129 6843,7579"/>
            </emma:interpretation>
          </emma:emma>
        </inkml:annotationXML>
        <inkml:traceGroup>
          <inkml:annotationXML>
            <emma:emma xmlns:emma="http://www.w3.org/2003/04/emma" version="1.0">
              <emma:interpretation id="{67F704C6-7F9D-46AF-985E-6F1793C3DD6A}" emma:medium="tactile" emma:mode="ink">
                <msink:context xmlns:msink="http://schemas.microsoft.com/ink/2010/main" type="inkWord" rotatedBoundingBox="6681,5917 9241,5667 9403,7328 6843,7578"/>
              </emma:interpretation>
              <emma:one-of disjunction-type="recognition" id="oneOf5">
                <emma:interpretation id="interp25" emma:lang="en-US" emma:confidence="0">
                  <emma:literal>197</emma:literal>
                </emma:interpretation>
                <emma:interpretation id="interp26" emma:lang="en-US" emma:confidence="0">
                  <emma:literal>('9</emma:literal>
                </emma:interpretation>
                <emma:interpretation id="interp27" emma:lang="en-US" emma:confidence="0">
                  <emma:literal>1/97</emma:literal>
                </emma:interpretation>
                <emma:interpretation id="interp28" emma:lang="en-US" emma:confidence="0">
                  <emma:literal>1/97.</emma:literal>
                </emma:interpretation>
                <emma:interpretation id="interp29" emma:lang="en-US" emma:confidence="0">
                  <emma:literal>"(97</emma:literal>
                </emma:interpretation>
              </emma:one-of>
            </emma:emma>
          </inkml:annotationXML>
          <inkml:trace contextRef="#ctx0" brushRef="#br0" timeOffset="21872">7257 7561 12808,'16'0'360,"-16"0"88,0 0-360,0 0-88,0 0 0,0 0 0,0 0 912,0 0 168,0 0 31,0 0 9,0 0-136,0 0-24,-16 15-8,16 1 0,0-1-360,0 0-72,0 15-8,-15 0-8,15 0-144,-15 1-24,15-1-8,0 0 0,0 0-48,-15 1-16,15-1 0,0 0 0,-15-15-56,15 15-16,0 1 0,0-16 0,0 0-88,0 0-16,0 0-8,0-15 0,0 15-16,0-15-64,0 0 96,0 0-32,0 0-64,0 0 64,0 0-64,0 15 64,0-15-64,0 0 0,0-15-80,0 15 80,0 0-1280,15-15-216,-30 0-40</inkml:trace>
          <inkml:trace contextRef="#ctx0" brushRef="#br0" timeOffset="25295">8573 7364 12928,'0'0'288,"0"0"56,0 0 8,0 0 8,15 0-288,0-15-72,-15 15 0,16 0 0,-1-15 744,-15 15 136,15 0 23,-15 0 9,15 0-152,0 0-32,-15 0-8,0 0 0,15 0-216,-15 15-48,15 0-8,-15 0 0,15-15 0,-15 31-8,0-16 0,0 0 0,0 0-88,0 0-8,-15 15-8,15-15 0,0 16-160,-15-16-32,15 0-8,-15 0 0,15 0-136,0 0 80,-15 0-80,15 0 64,-15 1-144,15-16-32,0 0-8,0 15-6864,0-15-1375</inkml:trace>
          <inkml:trace contextRef="#ctx0" brushRef="#br0" timeOffset="25526">8754 7032 19807,'0'0'440,"0"0"88,-14 0 16,14 0 8,0 0-440,0 0-112,-16 0 0,16 0 0,-15 0 576,15 0 88,0 0 16,0 0 8,0 0-248,0 0-56,0 0 0,0 0-8,15 0-376,-15 15 0,0 0 0,16-15-10495</inkml:trace>
          <inkml:trace contextRef="#ctx0" brushRef="#br0" timeOffset="24978">8345 6821 15056,'0'0'328,"0"0"72,0 0 16,-15 15 7,0-15-335,0 0-88,0 30 0,0-30 0,0 31 680,15-1 120,-30-15 32,30 15 0,-16 0-224,1 1-32,0 14-16,15-15 0,-15 0-360,15 1-72,0-1-8,0-15-8,0 15-112,0-15 72,0 1-72,15-1 64,-15 0-64,15-15 0,-15 15 0,0-15 0,15 0 0,1 0 0,-16 0 0,15 0 0,0-15 0,-15 15 0,15-15 0,0 0 0,0-16-96,0 16-40,0-15-8,0 0 0,1-1-144,14 1-32,-15 0-8,0 0 0,0-1 72,0 1 24,-15-15 0,31 15 0,-31 15 88,15-16 16,0 1 8,0 0 0,-15 15 120,15 0 0,-15-1 0,15 1 0,-15 15 0,0 0 0,0 0 64,0 0-64,0 0 304,15 0 8,-15 15 0,0 16 0,0-1 0,0 0 0,0 16 0,0-1 0,0 0-24,-15 1-8,15-1 0,-15 15 0,0-14-8,0 14 0,0-14 0,0-1 0,-1 15 8,1-14 0,-15-1 0,15 1 0,0-1-56,0 0-16,0-15 0,-1 1 0,1 14-104,0-30-16,0 15-8,0 1 0,0-16-80,0 0 0,0 0 72,0 0-72,15 0-320,-16-15-104,16 0-24,0 0 0,0 0-1080,0 0-216,16 0-48</inkml:trace>
          <inkml:trace contextRef="#ctx0" brushRef="#br0" timeOffset="52408">8074 6458 8232,'0'0'176,"0"0"40,0 0 8,0 0 16,0-16-240,0 16 0,0 0 0,0 0 0,-16-15 912,16 15 136,-14 0 24,14 0 8,0 0-120,0 15-16,-16-15-8,1 16-1,0-2-143,0 2-32,0-2-8,-1 17 0,2-1-264,-2 15-48,2-14-16,-2 14 0,1 1 112,0 14 16,0-14 8,0 14 0,-1 0-280,2 0-56,14 1-16,-16-16 0,16 16 48,-15-16 16,0 1 0,15-1 0,0 0-64,0 1-16,-15-16 0,15 16 0,15-1-56,-15-15-8,0 1-8,0-1 0,15 0-24,-15-15-8,0 15 0,0 1 0,0-17 0,0 16 0,15 1 0,-15-16 0,-15 0 0,30 0 0,-15 1 0,0-2 0,0 2-24,0-1 0,0 0 0,0 0 0,16 0-64,-16 0 80,0 0-80,0 1 80,14-2-80,-14 2 64,0-16-64,0 0 64,0 0-64,0 0 0,0 15 72,0-15-72,0 0 0,0 0 72,16 0-72,-16 0 0,0 15 72,0 0-72,15-15 0,-15 0 72,0 0-72,0 0 0,0 0 0,15 15 64,-15 1-64,0-16 0,0 0 0,0 0 0,0 0 0,15 14 0,-15-14 0,0 0 0,0 0 0,0 0 0,0 0 0,0 0 64,0 0-64,0 0 0,0 0 72,0 0-72,0 0 0,0 0-104,0-30 8,0 15-7704,0-15-1543</inkml:trace>
          <inkml:trace contextRef="#ctx0" brushRef="#br0" timeOffset="25926">9041 7244 13040,'0'0'288,"0"0"56,0 0 8,0 0 24,0 0-304,-15-16-72,15 16 0,0 0 0,-15 0 992,15 0 191,0 0 33,0 0 0,0 0-320,0 0-72,0 0-16,0 0 0,15 16-264,-15-16-64,15 0 0,0 0-8,15 0-72,-14 0-16,14 0 0,-15 0 0,16 0-88,-1 0-16,0 0-8,0-16 0,-15 16-56,16 0-16,-1 0 0,0-14 0,0 14-40,-15 0 0,16-16-8,-1 16 0,-15 0-48,15 0-8,-15 0 0,15-15 0,-14 15 0,-2 0-8,2 0 0,-1 0 0,0-15-88,-15 15 0,0 0 0,15 0 0,-15 0 0,15 0 0,-15 0 0,16 0 0,-16 0 88,0 0 24,0 0 8,0 0 0,0 0-120,0 0 0,0 0 0,0 0 0,0 0-648,0 0-128,0 0-24,0 0-6632,0 0-1327</inkml:trace>
        </inkml:traceGroup>
        <inkml:traceGroup>
          <inkml:annotationXML>
            <emma:emma xmlns:emma="http://www.w3.org/2003/04/emma" version="1.0">
              <emma:interpretation id="{1761272B-1C26-49ED-B401-9214A325E12D}" emma:medium="tactile" emma:mode="ink">
                <msink:context xmlns:msink="http://schemas.microsoft.com/ink/2010/main" type="inkWord" rotatedBoundingBox="9402,6060 11342,5871 11465,7129 9525,7318"/>
              </emma:interpretation>
              <emma:one-of disjunction-type="recognition" id="oneOf6">
                <emma:interpretation id="interp30" emma:lang="en-US" emma:confidence="0">
                  <emma:literal>of</emma:literal>
                </emma:interpretation>
                <emma:interpretation id="interp31" emma:lang="en-US" emma:confidence="0">
                  <emma:literal>Bore</emma:literal>
                </emma:interpretation>
                <emma:interpretation id="interp32" emma:lang="en-US" emma:confidence="0">
                  <emma:literal>Boca</emma:literal>
                </emma:interpretation>
                <emma:interpretation id="interp33" emma:lang="en-US" emma:confidence="0">
                  <emma:literal>Bock</emma:literal>
                </emma:interpretation>
                <emma:interpretation id="interp34" emma:lang="en-US" emma:confidence="0">
                  <emma:literal>Boo.</emma:literal>
                </emma:interpretation>
              </emma:one-of>
            </emma:emma>
          </inkml:annotationXML>
          <inkml:trace contextRef="#ctx0" brushRef="#br0" timeOffset="27857">10478 7501 15576,'0'0'344,"-16"15"72,16 15 7,0-15 17,0 0-352,0 16-88,0-16 0,-14 0 0,14 0 800,14 0 136,-14 0 32,0 0 8,0-15-408,0 0-88,16 15-8,-16-15-8,0 0-272,14-15-64,2 15 0,-1 0-8,0-15 8,0 0 0,0 0 0,1 0 0,-16 0-32,14 0 0,-14 0 0,0-1 0,16-14 0,-16 30-8,-16-15 0,16 0 0,-14 0 40,14 0 16,-16 0 0,1 15 0,0 0-40,0-16-8,0 16 0,-1-15 0,2 15-96,-2 0 64,2 0-64,-2 0 0,16 0 0,-15 15 0,0-15-88,15 0 88,0 0-1096,0 16-160,0-16-32</inkml:trace>
          <inkml:trace contextRef="#ctx0" brushRef="#br0" timeOffset="28226">11022 6548 15576,'-31'0'344,"31"0"72,0 0 7,0 0 17,0 0-352,0 15-88,-30-15 0,30 0 0,-30 0 744,15 16 136,0-1 24,-16 0 8,16 0-88,0 0-24,-15 15 0,15-15 0,0 16-432,0-1-88,-1-15-24,1 15 0,0 0 0,0-14 0,15 14 0,0 0 0,-15-15-128,15 15-24,0-14-8,0-1 0,15 0 0,-15 0 0,0 0 0,15 0 0,0 0-24,-15-15-8,15 15 0,1-15 0,-16 0-64,15 0 0,0 0 0,0 0 0,0 0 224,-15 0 24,30-15 8,-15 15 0,0 0-160,1-15-32,-1 15-64,0-15 96,0 0-96,0 15 0,-15-15 0,0 15 0,15 0 0,-15 0 0,0 0 0,15 0 0,-15-15 64,0 15-64,0 0 0,15 0 72,1 0-536,-16 0-112,0 0-16,0 0-6672,0 0-1343</inkml:trace>
          <inkml:trace contextRef="#ctx0" brushRef="#br0" timeOffset="27475">9933 7833 10368,'0'16'224,"-15"-1"56,15 0 8,0-15 0,0 15-288,-15-15 0,15 15 0,0-15 0,0 15 608,-15-15 64,15 0 8,0 0 8,0 0 32,0 0 8,0-15 0,0 0-1,0 0-303,0 0-56,15-16-16,-15 1 0,0 0-104,15-15-24,-15-1-8,15 1 0,0 0-112,1-16-16,-2 1-8,-14-1 0,16 1-80,-1-1 64,0 1-64,15-1 64,-14 16-64,-2-16 0,2 16 0,14-15 0,-15 29 0,0-14 64,0 0-64,0 14 96,1 16-96,-2-15 80,16 15-80,-30 0 80,31 0 16,-31-1 0,15 1 0,0 15 0,-15 0 24,0 0 8,0 0 0,15 0 0,1 0 16,-16 0 8,0 15 0,14 1 0,-14 14 0,0-15 0,0 15 0,-14-15 0,-2 16-48,16-1-8,-15 0 0,15 0 0,-15-15-32,0 16 0,0-1-64,-1-15 96,-14 15-96,16-15 72,-2 0-72,1 1 64,0-1-64,15 0 64,-15-15-64,0 15 64,15-15-64,-16 0 0,16 0 0,0 0 64,0 0-64,0 0 0,0 0 0,0 0 0,16 0 0,-1 0-88,0-15 88,0 0-96,0 15 96,15 0-64,-14-15 64,-2 15-64,17 0 64,-31 0 0,0 0 0,30 0 0,-15 0 0,1 0 0,-16 0 0,0 0 0,0 15 0,0 0 64,0 0-64,0 15 88,-16 0 32,16-14 8,-15 14 0,0 0 0,-15-15 16,14 15 8,2 1 0,-2-16 0,-14 15-8,15-15 0,0 15 0,0-15 0,0 1-40,-1-16-8,2 15 0,-2 0 0,2-15-96,-2 0 72,1 0-72,15 15 64,0-15-64,0 0-88,0 0 24,0 0 0,0 0-872,0 0-176,0-15-32,0 15-4839,15 0-977</inkml:trace>
          <inkml:trace contextRef="#ctx0" brushRef="#br0" timeOffset="29604">11279 7304 13272,'-16'0'288,"16"0"64,0 0 16,-15 0 8,15 0-304,-15 0-72,15 0 0,0 0 0,0 0 744,0 0 136,0 0 23,0 0 9,0 0 0,0 0 0,0 0 0,0 0 0,0 0-448,15 0-88,0 0-24,-15 0 0,16 0-16,-1 0-8,0 0 0,15 15 0,-15-15-48,0 0-16,16 0 0,-16 0 0,15 0-32,-15 0-8,15 0 0,-15 0 0,16 0-56,-16-15-8,15 15-8,-15 0 0,0 0-40,0-15-8,0 15 0,1 0 0,-1-15-8,0 15-8,0 0 0,0-16 0,0 16-88,-15 0 96,15-15-96,-15 15 96,15 0-96,-15 0 0,0-15 72,15 15-72,-15 0 64,0 0-64,0 0 64,0 0-64,0 0-328,0 0-104,0 0-16,0-15-6880,-15 30-1375</inkml:trace>
        </inkml:traceGroup>
      </inkml:traceGroup>
    </inkml:traceGroup>
    <inkml:traceGroup>
      <inkml:annotationXML>
        <emma:emma xmlns:emma="http://www.w3.org/2003/04/emma" version="1.0">
          <emma:interpretation id="{D4EAE07D-A053-4C99-A045-589417CF7DA0}" emma:medium="tactile" emma:mode="ink">
            <msink:context xmlns:msink="http://schemas.microsoft.com/ink/2010/main" type="paragraph" rotatedBoundingBox="2554,7908 8571,7906 8572,9358 2555,93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9B0D31-5551-43AB-A812-C7320E89E0F6}" emma:medium="tactile" emma:mode="ink">
              <msink:context xmlns:msink="http://schemas.microsoft.com/ink/2010/main" type="line" rotatedBoundingBox="2554,7908 8571,7906 8572,9358 2555,9360"/>
            </emma:interpretation>
          </emma:emma>
        </inkml:annotationXML>
        <inkml:traceGroup>
          <inkml:annotationXML>
            <emma:emma xmlns:emma="http://www.w3.org/2003/04/emma" version="1.0">
              <emma:interpretation id="{0FC27D88-6B81-445F-A1C7-C441E6F6CC47}" emma:medium="tactile" emma:mode="ink">
                <msink:context xmlns:msink="http://schemas.microsoft.com/ink/2010/main" type="inkWord" rotatedBoundingBox="2554,7967 4565,7966 4566,8934 2555,8935"/>
              </emma:interpretation>
              <emma:one-of disjunction-type="recognition" id="oneOf7">
                <emma:interpretation id="interp35" emma:lang="en-US" emma:confidence="1">
                  <emma:literal>where</emma:literal>
                </emma:interpretation>
                <emma:interpretation id="interp36" emma:lang="en-US" emma:confidence="0">
                  <emma:literal>Where</emma:literal>
                </emma:interpretation>
                <emma:interpretation id="interp37" emma:lang="en-US" emma:confidence="0">
                  <emma:literal>were</emma:literal>
                </emma:interpretation>
                <emma:interpretation id="interp38" emma:lang="en-US" emma:confidence="0">
                  <emma:literal>Were</emma:literal>
                </emma:interpretation>
                <emma:interpretation id="interp39" emma:lang="en-US" emma:confidence="0">
                  <emma:literal>wheeze</emma:literal>
                </emma:interpretation>
              </emma:one-of>
            </emma:emma>
          </inkml:annotationXML>
          <inkml:trace contextRef="#ctx0" brushRef="#br0" timeOffset="85802">2978 8967 9760,'0'-30'216,"0"30"40,0-15 16,0-1 0,0 16-272,0-14 0,0-2 0,-14 16 0,14-30 576,0 30 64,0-15 16,-16 15 0,16 0 240,0 0 40,0 0 16,0 15-1,0 1-279,-15-2-64,15 16 0,0 16-8,-15-16-192,15 16-40,0-1-8,0 0 0,0 16-80,0-31-24,0 15 0,0 1 0,0-16-64,0 16-8,0-16-8,15-16 0,-15 17-48,0-16 0,15 0-8,-15 0 0,16-15-40,-16 0-8,14 0 0,2 0 0,-2-15 48,-14 15 8,16-30 0,-1 15 0,-15-1-64,15 2 0,0-16-64,-15-1 96,15 1-96,-15-1 0,16 1-96,-2-15 96,-14 15 0,16 15 0,-16-15 0,0-1 0,15 16 0,-15 0 0,0 0 0,0-1 0,0 2 0,0-2 0,0 16 0,-15-14 0,15 14 72,0 0-72,0 0 64,0 14-64,0 2 0,0 14 64,0-15-64,0 15 0,0 15 136,0-14-8,0 14-8,0 1 0,0-16-24,15 15 0,-15-14 0,15-17 0,-15 16 96,15-14 24,0-1 0,0 0 0,0 0-128,1-15-24,-16 0-64,30-15 96,-30 0 0,30 15 0,-15-15 0,0-15 0,1 14 32,-2-14 0,2 0 0,-2-16 0,2 16-128,-1 0 0,-15-15 0,15 14 0,-15 17 64,15-17-64,-15 1 0,0 15 72,15-15-552,-15 14-104,0 2-24,0 14-6344,0-16-1271</inkml:trace>
          <inkml:trace contextRef="#ctx0" brushRef="#br0" timeOffset="86437">3689 8574 12816,'0'0'280,"0"0"56,0 0 16,0 0 8,0 0-288,0 15-72,-15 0 0,15 1 0,-15 14 720,15 0 128,0 15 23,-15 0 9,0 16-16,15 0 0,-15-1 0,0 0 0,-1 1-352,1 0-80,15-1-16,-15 0 0,15-14-72,-15-1-24,15-14 0,-15 13 0,15-28-160,0 14-32,0 0 0,0-14-8,-15-2-40,15 2-8,0-16 0,0 0 0,0 0-8,0 0-64,0-16 96,15 2-32,-15-2-64,0 1 0,15-15 0,-15-15 0,15 15 0,-15-16 0,15 0 0,0 1 0,-15 0-128,16-1 32,-1 1 0,0 0 8,-15-1 88,15 16-96,0 0 96,-15 0-96,15 14 96,0 2 0,-15-2 0,15 2 0,-15 14 0,0 0-64,0 14 64,0 2 0,16-2 0,-16 2 112,0 14-16,0 0 0,0 16 88,0-16 8,0 0 8,0 16 0,0-16-8,0 15-8,0-15 0,0 1 0,0-1-48,-16-15-8,16 15 0,0-15 0,0 1-128,0-16 80,0 14-80,0-14 64,0 0-64,0 0-128,0 0 32,0 0 8,0 0-1216,0 0-240,0 0-56,0 0-7439</inkml:trace>
          <inkml:trace contextRef="#ctx0" brushRef="#br0" timeOffset="86883">3780 9209 15664,'0'0'344,"0"0"71,0 0 9,0 0 24,-15 0-360,15 0-88,0 0 0,0 0 0,0 15 672,0-15 112,0 0 24,0 0 8,15 15-144,-15-15-24,16 15-8,-2-15 0,16 0-280,-14 0-56,-1-15-16,0 15 0,15 0-128,-14-15-24,-2 15-8,2-15 0,-1 15-64,0-15-64,0 0 96,0 15-96,1-15 88,-2-1-88,-14 16 80,16-14-80,-16-2 64,14 16-64,-14-15 0,0 0 72,0 15-72,0-15 0,0 0-80,0-1 80,0 16-96,-14-14 24,14-2 8,-16 16 0,16-14 64,-14-2-64,-2 16 64,16 0-64,-15 0 64,0 0 0,0 0 0,0 0 0,-1 0 0,2 16 0,-2-16 0,1 14-64,15 2 64,-15-2 96,0 17-16,15-1-8,0 1 88,-15-1 24,-1-15 0,16 15 0,0 0 16,0 1 8,0-1 0,16-15 0,-16 0-40,15 0-8,-15 0 0,15 1 0,0-16-32,-15 14 0,15-14-8,-15 0 0,16 0-48,-2 0-8,2 0 0,-16 0 0,15-14-64,0 14 0,0-16 72,0 16-72,1-15-64,-2 0-56,-14 0-8,16 0 0,-2-1-792,2 2-160,-1-2-32,0 1-8,0 0-592,0 0-120,1 0-24,-16 0-5511</inkml:trace>
          <inkml:trace contextRef="#ctx0" brushRef="#br0" timeOffset="87183">4263 8998 11232,'0'-15'248,"0"15"48,0 0 16,0 0 0,0 0-248,0 0-64,0 0 0,0 0 0,0 0 1024,0 0 192,0 0 32,0 0 15,0 0-335,0 15-72,15 0-16,-15 0 0,0 0-208,0 1-48,0 14-8,0-15 0,0 15-136,0 0-32,0 1-8,0-1 0,0 0-128,0-15-24,0 15-8,0-14 0,0-1-96,-15 15-16,15-15-8,0-15 0,-15 15-32,15 0-8,0-15 0,0 0 0,0 0-80,0 0 96,0 0-96,0 0 96,0 0-32,0 0 0,-15-15 0,15 0 0,0 0-64,0 0 80,0 0-80,15 0 80,-15-16-80,15 16 64,0-15-64,1 0 64,-1 15-64,0-16 64,0 1-64,0 15 64,0-15-64,-15 15 0,15 0 0,0-16 64,1 16-64,-1 0 0,-15 0 0,15 0 0,0 0-648,-15 0-176,15-1-32,0 1-5960,-15 15-1199</inkml:trace>
          <inkml:trace contextRef="#ctx0" brushRef="#br0" timeOffset="87836">4521 9149 13992,'0'0'304,"-15"0"64,15-15 16,0 15 16,0 0-320,-15 0-80,-1 0 0,1 0 0,15 0 768,0 0 143,0 0 25,-15 0 8,0 0-64,15 0-16,0 0 0,0 0 0,0 0-368,0 15-80,0-15-8,15 0-8,0 15-160,0 1-32,1-16-8,14 0 0,-15 0-40,0 0-16,15 0 0,-15-16 0,1 1-24,14 15-8,-15-15 0,0 0 0,0 15-112,0-15 0,0-1 0,-15 2 0,16 14 0,-16-16 112,15 1-32,-15 15-8,0-15-72,0 0 0,0 0 0,0 15 0,0-16 0,0 2 0,0 14 64,-15-16-64,-1 16 0,16-14 64,-15 14-64,0-16 0,15 16 0,-30 0 0,30-15 64,-15 30-64,-15-15 0,14 0 0,1 16 0,-15-2 0,15-14 0,0 16 0,0 14 72,0-15-72,-1 0 128,1 15 0,15-14-8,-15 14 0,15-15 96,-15 15 16,15-15 8,-15 1 0,15 14-128,0-16-24,15 2-8,-15-1 0,0 0 40,15 0 8,-15 0 0,15 1 0,-15-16 0,15 14 8,1-14 0,-1 16 0,0-16 0,0 14 0,0-14 0,15 0 0,-15 0-40,1 0-16,-1 0 0,0 0 0,0 0-80,0 0 96,0-14-96,15 14 96,-14 0-96,-1 0 0,0-16 0,0 16 64,0-14-64,0-2 80,15 16-80,-15-15 80,1 0-632,14 0-128,-15-16-24,0 17-10928</inkml:trace>
        </inkml:traceGroup>
        <inkml:traceGroup>
          <inkml:annotationXML>
            <emma:emma xmlns:emma="http://www.w3.org/2003/04/emma" version="1.0">
              <emma:interpretation id="{B6E102A7-8ADA-4C12-BE13-1E72763A83F1}" emma:medium="tactile" emma:mode="ink">
                <msink:context xmlns:msink="http://schemas.microsoft.com/ink/2010/main" type="inkWord" rotatedBoundingBox="5457,8027 7074,8026 7075,9220 5458,9221"/>
              </emma:interpretation>
              <emma:one-of disjunction-type="recognition" id="oneOf8">
                <emma:interpretation id="interp40" emma:lang="en-US" emma:confidence="0">
                  <emma:literal>BOCE</emma:literal>
                </emma:interpretation>
                <emma:interpretation id="interp41" emma:lang="en-US" emma:confidence="0">
                  <emma:literal>BOC =</emma:literal>
                </emma:interpretation>
                <emma:interpretation id="interp42" emma:lang="en-US" emma:confidence="0">
                  <emma:literal>BO =</emma:literal>
                </emma:interpretation>
                <emma:interpretation id="interp43" emma:lang="en-US" emma:confidence="0">
                  <emma:literal>BOCF</emma:literal>
                </emma:interpretation>
                <emma:interpretation id="interp44" emma:lang="en-US" emma:confidence="0">
                  <emma:literal>Bo =</emma:literal>
                </emma:interpretation>
              </emma:one-of>
            </emma:emma>
          </inkml:annotationXML>
          <inkml:trace contextRef="#ctx0" brushRef="#br0" timeOffset="91179">5882 9722 7488,'0'0'208,"0"0"56,0 16-264,-16-1 0,16 0 0,0 0 0,0-15 600,0 15 64,-15 1 8,15-2 8,0-14 88,0 0 8,0 0 8,-15 0 0,15 0 16,0 0 8,0 0 0,-15 0-1,15-14-295,0 14-56,0-16-8,15 1-8,-15-15-200,0 15-40,0-15-8,15-16 0,-15 16-80,15 0-16,-15-16-8,16 1 0,-16 0-24,14-1-64,2 1 96,-16 0-32,14-1-64,2 16 96,-1-16-96,0 1 96,-15 15-96,15-15 64,0-1-64,1 16 64,-2 0-64,2 0 64,-2-1-64,2 1 64,-1 0 16,-15 15 0,15-1 0,0-14 0,0 15 16,1 0 8,-16 15 0,14-15 0,2 0 48,-16 15 8,15 0 0,-15 0 0,0 0-32,15 15-8,-15-15 0,0 15 0,0 0 8,0 16 0,0-17 0,0 2 0,0 14-32,0 0-8,-15 0 0,15 0 0,-15-14-24,15 14-64,-16-15 96,16 16-32,-14-17 64,14 2 0,-16-2 8,1 2 0,0-1-136,15-15-72,-15 15 8,15-15 0,-15 0 64,-1 0 0,16 0 64,0 0-64,0 0 96,0 0-8,0 0-8,0 0 0,0-15-80,16 0 0,-16 15 0,15-16-88,0 2 88,0-2 0,-15 16 0,15-14-64,1 14 64,-2-16 0,2 16-72,-1 0 72,0 0 0,-15 0 0,15 0 0,0 0 0,-15 16 0,0-16 0,16 14 0,-16 2 0,0-2 80,-16 2 0,16-1 0,-15 0 0,15 0 48,-15 16 0,0-17 8,-16 16 0,17 1 0,-2-16 0,1 0 0,-15 16 0,15-17-16,-1 2-8,2-1 0,-2 0 0,2 0-112,-2-15 72,16 15-72,-15-15 64,0 0-64,15 16 0,0-16 0,0 0 0,0 0-864,0 0-104,15 0-24,0 0-5344,1-16-1071</inkml:trace>
          <inkml:trace contextRef="#ctx0" brushRef="#br0" timeOffset="91533">6320 9376 13128,'0'0'288,"0"0"56,0 15 8,0 0 32,0 0-312,0 0-72,-16 0 0,16 15 0,0-14 736,0-1 136,0 0 23,0 0 9,0 0-72,0 0-8,0-15-8,16 15 0,-16-15-432,0 0-80,0 0-16,15 0-8,0 0-88,0 0-24,-15 0 0,0-15 0,15 15 32,1-15 8,-2-15 0,-14 15 0,0 0-208,16-1 0,-16 1 64,0 0-64,0 0 0,0 0 0,-16 0 0,16 0 0,0 15 120,0-15-24,-14-1 0,14 16 0,-16-15-24,1 15-8,15 0 0,0 0 0,0 0-64,-30 0 0,30 15 0,-15-15 64,-1 16-64,2-1 64,-2-15-64,16 15 64,-14 0-64,-2 0-88,16 0 24,-15-15 0,15 15-1216,-15 0-248,15-15-40</inkml:trace>
          <inkml:trace contextRef="#ctx0" brushRef="#br0" timeOffset="91913">6714 8649 13536,'-16'0'296,"1"0"64,15-15 16,0 15 0,0 0-304,0 0-72,-15 0 0,0 0 0,15 0 840,-15 0 151,-1 0 33,2 15 8,-2 0-120,2 1-24,-2-16-8,1 15 0,-15 15-320,15-15-64,-1 0-16,2 0 0,14 0-152,-16 16-32,16-16-8,-15 0 0,15 0-72,0 0-24,-15 0 0,15 0 0,15-15-80,-15 15-16,15 1-8,-15-1 0,16 0-24,-2-15 0,2 15 0,-1-15 0,-15 15-64,15-15 0,0 0 0,0 0 0,1 15 80,-2-15-80,2 0 96,-2-15-96,2 15 64,-1 0-64,0 0 0,0-15-7280,0 15-1479</inkml:trace>
          <inkml:trace contextRef="#ctx0" brushRef="#br0" timeOffset="92635">6909 9420 18367,'0'0'408,"0"0"80,0 0 24,0 0 0,0 0-416,0 0-96,0 0 0,0 0 0,15-15 824,0 15 136,1 0 32,-1-15 8,0 15-328,-15 0-64,15 0-8,15-15-8,-15 15-208,15 0-48,-14-15-8,14 15 0,0 0-96,-15 0-16,15 0-8,1 0 0,-16 0-72,0 0-8,15-15-8,-15 15 0,0 0-56,0 0-64,1 0 88,-16 0-88,15 0 80,0 0-80,-15-15 64,15 15-64,-15 0 136,15-15-8,-15 15-8,15-16 0,-15 16-264,0 0-48,0 0-16,0-15 0,15 15-624,-15 0-128,-15-15-32,15 15-9759</inkml:trace>
          <inkml:trace contextRef="#ctx0" brushRef="#br0" timeOffset="92350">6955 9179 16903,'0'0'368,"0"0"80,0 0 8,0 0 24,0 0-384,0 0-96,0 0 0,0 0 0,0 0 888,0 0 152,0 0 32,0 0 8,0 0-248,0 0-40,0 15-16,15-15 0,0 0-416,-15 0-80,30 0-24,-14 0 0,-1 0 40,0 0 8,15 0 0,-15 0 0,15-15-112,1 15-16,-16-15-8,0 15 0,15-15-72,-15 15-24,0 0 0,16-15 0,-16 15-72,0-15 0,-15 15 72,15 0-72,-15 0 0,15-16 0,-15 16 0,0 0 0,0 0-584,15-15-152,-15 15-32,0 0-6632,0 0-1327</inkml:trace>
        </inkml:traceGroup>
        <inkml:traceGroup>
          <inkml:annotationXML>
            <emma:emma xmlns:emma="http://www.w3.org/2003/04/emma" version="1.0">
              <emma:interpretation id="{4DD25F9E-85C8-4B3F-A150-ED1BD51EC7AC}" emma:medium="tactile" emma:mode="ink">
                <msink:context xmlns:msink="http://schemas.microsoft.com/ink/2010/main" type="inkWord" rotatedBoundingBox="7271,7907 8571,7906 8572,9358 7272,9359"/>
              </emma:interpretation>
              <emma:one-of disjunction-type="recognition" id="oneOf9">
                <emma:interpretation id="interp45" emma:lang="en-US" emma:confidence="0">
                  <emma:literal>Bot</emma:literal>
                </emma:interpretation>
                <emma:interpretation id="interp46" emma:lang="en-US" emma:confidence="0">
                  <emma:literal>Pot</emma:literal>
                </emma:interpretation>
                <emma:interpretation id="interp47" emma:lang="en-US" emma:confidence="0">
                  <emma:literal>Sot</emma:literal>
                </emma:interpretation>
                <emma:interpretation id="interp48" emma:lang="en-US" emma:confidence="0">
                  <emma:literal>Bof</emma:literal>
                </emma:interpretation>
                <emma:interpretation id="interp49" emma:lang="en-US" emma:confidence="0">
                  <emma:literal>Rot</emma:literal>
                </emma:interpretation>
              </emma:one-of>
            </emma:emma>
          </inkml:annotationXML>
          <inkml:trace contextRef="#ctx0" brushRef="#br0" timeOffset="93897">7666 9950 14944,'0'0'328,"-16"0"72,16 16 16,0-16-1,0 0-335,0 0-80,0 0 0,0 0 0,0 0 688,0 0 120,-15 0 24,15-16 8,0 1-256,0 0-48,0-15-16,0 0 0,15 0-328,-15-1-72,16-14-16,-16-1 0,14-14-104,2 0 0,-2-1 64,2 0-64,-1 1 0,0-16 0,0 16 64,16 0-64,-17-16 0,17 16 64,-16-1-64,0 0 0,16 16 0,-17-16 64,2 17-64,14-2 0,-15 0 0,0 16 72,0 0-72,0 0 64,1 0 24,-2 14 0,2 2 0,-16-2 0,14 1 8,2 15 8,-16-15 0,15 15 0,-15 0 0,15 0 0,-15 0 0,0 0 0,15 15-8,-15 0 0,0 1 0,15 14 0,-15-16-16,-15 17-8,15-1 0,0 1 0,-15-1-8,15 0-64,-15 0 96,0 0-32,-1 16-64,2-16 0,-2-15 72,2 16-72,-2-1 0,1-16 72,15 2-72,-30 14 0,30-30 80,-15 15-80,-15 0 64,30 1-64,-16-16 0,2 0 64,14 14-64,0-14 0,0 0 0,-16 0 0,16 0 0,0 0 0,0 0 0,0 0 0,16-14-72,-16 14 72,0 0-96,30 0 96,-16-16-96,2 16 96,-1 0-72,0 0 72,0 0 0,0 0-72,1 0 72,-2 16 0,2-16 0,-16 0-64,0 14 64,14 2 0,-14-16 0,0 15 0,-14 15 88,14-15-24,0 1 0,-16 14 0,2-16 32,-2 17 0,1-16 0,-15 15 0,15-14 0,-1-2 0,2 16 0,-16-14 0,14-16-24,1 15 0,0 0 0,0-15 0,0 15-72,-1-15 0,2 0 0,14 0 64,0 0-64,0 15-128,-16-15 32,16 0 8,0 0-1096,0 0-216,16-15-40,-16 15-7447</inkml:trace>
          <inkml:trace contextRef="#ctx0" brushRef="#br0" timeOffset="94198">8149 9270 15320,'-15'15'336,"15"0"72,0 1 7,0-1 17,0 0-344,0 15-88,0-15 0,-15 15 0,15-14 704,0-1 120,0 15 24,0-15 8,0 0-192,15 0-40,-15-15-8,0 0 0,15 15-304,1-15-64,-16 0-16,15-15 0,0 0-80,-15 15-24,15-30 0,0 30 0,0-30-8,0 15-8,-15-1 0,15 1 0,-15-15-16,0 15 0,0 0 0,0 0 0,0 0 24,-15-1 0,15 1 0,-15 15 0,0-15-56,15 15-64,-15 0 88,0-15-88,0 15 0,0 0 0,15 15-80,-16-15-6784,1 15-1359</inkml:trace>
          <inkml:trace contextRef="#ctx0" brushRef="#br0" timeOffset="94714">8542 9180 11456,'-15'14'256,"0"-14"48,15 0 16,-15 0 0,15 0-256,-15 0-64,-1 0 0,16 0 0,-15 0 800,15 0 160,-15 0 24,15 0 7,0 0 25,0 0 8,0 0 0,0 0 0,0 0-368,0 0-72,0 0-8,15 0-8,16 0-144,-16 0-24,0 0-8,15 0 0,-15 0-88,15-14-16,1 14-8,-16 0 0,0-16-64,15 1-16,0 15 0,-15-15 0,1 15-88,14-15-16,-15 15-8,0-15 0,15-1-88,-15 16 0,1-14 0,-16 14 0,30-16 64,-30 16-64,15 0 96,0 0-32,-15-15-64,15 15 0,-15 0-96,0 0 96,0 0-608,0 0-56,0 0-8,0 0-8,0 0-528,0 0-104,0 0-16,0 0-4327,0 0-865</inkml:trace>
          <inkml:trace contextRef="#ctx0" brushRef="#br0" timeOffset="94951">8784 8847 8952,'-15'-15'192,"15"15"48,0-15 8,0 15 8,0-15-256,0-1 0,-15 16 0,15-15 0,0 15 976,0 0 144,0 0 32,0 0 8,0 0-48,0 0-17,0 0 1,-15 0 0,15 15-296,0 16-56,0-16-8,0 30-8,-15-15-88,15 1-24,0 14 0,-15-15 0,15 16-112,0-1-24,-15 0-8,15 16 0,-15-31-200,15 15-40,0 1-8,0-16 0,0 0 48,0 0 8,0 1 0,-16-1 0,16-15-160,0 0-32,0 0-8,0 0 0,0 0-80,0-15 80,0 0-80,0 0 80,0 0-80,0 0 0,0 0 72,0 0-72,0 0 0,0 0-64,0-15 0,0 0 0,0 0-864,0 0-160,0 0-40,16-15-9167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2:07.34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0BF627A-C063-4E4E-9544-8544AE95AEF8}" emma:medium="tactile" emma:mode="ink">
          <msink:context xmlns:msink="http://schemas.microsoft.com/ink/2010/main" type="writingRegion" rotatedBoundingBox="2192,7951 30444,7857 30475,17132 2222,17225"/>
        </emma:interpretation>
      </emma:emma>
    </inkml:annotationXML>
    <inkml:traceGroup>
      <inkml:annotationXML>
        <emma:emma xmlns:emma="http://www.w3.org/2003/04/emma" version="1.0">
          <emma:interpretation id="{C46E9861-2B52-4425-93C8-50B5FEEE7A78}" emma:medium="tactile" emma:mode="ink">
            <msink:context xmlns:msink="http://schemas.microsoft.com/ink/2010/main" type="paragraph" rotatedBoundingBox="14576,7904 20760,7919 20756,9325 14573,931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C183B61-1CF7-48B1-9FE9-009F7AC9A36A}" emma:medium="tactile" emma:mode="ink">
              <msink:context xmlns:msink="http://schemas.microsoft.com/ink/2010/main" type="line" rotatedBoundingBox="14576,7904 20760,7919 20756,9325 14573,9310"/>
            </emma:interpretation>
          </emma:emma>
        </inkml:annotationXML>
        <inkml:traceGroup>
          <inkml:annotationXML>
            <emma:emma xmlns:emma="http://www.w3.org/2003/04/emma" version="1.0">
              <emma:interpretation id="{3EBD861A-4BA1-4BD6-9FC6-CC1DC3596F2A}" emma:medium="tactile" emma:mode="ink">
                <msink:context xmlns:msink="http://schemas.microsoft.com/ink/2010/main" type="inkWord" rotatedBoundingBox="14576,7904 15786,7907 15782,9313 14573,9310"/>
              </emma:interpretation>
              <emma:one-of disjunction-type="recognition" id="oneOf0">
                <emma:interpretation id="interp0" emma:lang="en-US" emma:confidence="0">
                  <emma:literal>EB;</emma:literal>
                </emma:interpretation>
                <emma:interpretation id="interp1" emma:lang="en-US" emma:confidence="0">
                  <emma:literal>=P;</emma:literal>
                </emma:interpretation>
                <emma:interpretation id="interp2" emma:lang="en-US" emma:confidence="0">
                  <emma:literal>of;</emma:literal>
                </emma:interpretation>
                <emma:interpretation id="interp3" emma:lang="en-US" emma:confidence="0">
                  <emma:literal>=f;</emma:literal>
                </emma:interpretation>
                <emma:interpretation id="interp4" emma:lang="en-US" emma:confidence="0">
                  <emma:literal>EAR;</emma:literal>
                </emma:interpretation>
              </emma:one-of>
            </emma:emma>
          </inkml:annotationXML>
          <inkml:trace contextRef="#ctx0" brushRef="#br0">14953 9390 13848,'0'0'304,"0"0"64,0 0 16,0 0 0,0-15-304,0 15-80,0 0 0,0 0 0,0 0 672,0 0 111,0 0 25,0-15 8,0 15 40,0 0 8,15 0 0,0 0 0,0-15-312,0 15-56,1-15-16,-1 15 0,0 0-224,0-15-56,0 15-8,0-16 0,0 16-120,16-15-72,-16 15 80,15 0-80,-15-15-320,15 15-104,-15-15-24,0 15-5936,16 0-1183</inkml:trace>
          <inkml:trace contextRef="#ctx0" brushRef="#br0" timeOffset="-216">14938 9148 12352,'0'0'272,"0"0"56,0 0 16,0 0 0,0 0-280,0 0-64,0 0 0,0 0 0,0 0 928,0 0 160,0 0 39,0 0 9,0 0-208,0 0-48,0 0-8,0 0 0,0 0-280,15 0-56,1-15-16,-1 15 0,0 0-184,15 0-40,-15-15-8,0 15 0,16 0-104,-16-15-24,0 15-8,15 0 0,-15-15-56,0 15-16,0-15 0,1 15 0,14 0-80,-30-15 0,15 15 0,0-16 64,0 16-64,-15 0 0,15 0-80,-15 0 80,0 0-984,0 0-144,0 0-32,15 0-5024,-15 0-1007</inkml:trace>
          <inkml:trace contextRef="#ctx0" brushRef="#br0" timeOffset="823">15543 9708 12584,'0'0'272,"0"0"56,0 0 16,0 16 16,0-2-288,0-14-72,0 0 0,0 0 0,0 0 816,0 0 144,0 0 31,0 0 9,0 0-424,0-14-80,0-2-16,0 2-8,0-2-192,15-14-40,-15 15-8,15-16 0,-15 1-88,0-15-16,15 0-8,1 15 0,-16-16-48,15 0-8,-15-14 0,15 15 0,0 0-64,0-16 96,0 0-96,15 1 96,-14 0-96,-1-1 0,15 0 0,-15 17 0,16-17 0,-16 30 0,0-14 0,0 15 0,15-1 128,-15 1 16,1 16 0,-1-2 0,0 1-48,-15 15-16,15-15 0,0 15 0,0 15 56,-15-15 16,15 15 0,-15-15 0,15 30 64,-15-14 8,0 14 8,-15 0 0,15 0-144,0 0-88,-15 1 96,0-1-96,15 1 96,-15 13-96,0-13 96,0-16-96,0 15 80,-1 0-80,1-14 64,0-2-64,-15 2 64,15-1-64,0 0 0,0-15 64,-1 15-64,1-15 64,15 0-64,0 0 64,0 0-64,-15 0 0,15 0 0,0 0 64,0-15-64,0 15 0,0 0 0,15-15-88,-15 15 88,31-15-80,-31 15 80,30 0-80,-30-16 80,30 16 0,-15 0 0,0 0 0,0 0 0,1 0 0,-16 0 0,15 0-64,-15 0 64,15 0 0,-15 0 0,0 0 0,0 16 0,0-16 88,0 15-88,-15 0 96,0 0 16,15 0 8,-16 1 0,-14-2 0,15 2-120,-15-1 72,0 0-72,14 0 64,-14 16-64,0-31 0,14 30 0,-14-30 64,15 0-64,0 14-112,0-14 24,15 0 8,0 0 472,-15 16 96,15-16 24,0 0 0,0 0-2112,0 0-416,0 15-80</inkml:trace>
          <inkml:trace contextRef="#ctx0" brushRef="#br0" timeOffset="1000">16042 9300 7888,'0'0'168,"0"0"40,0 0 8,0 0 8,0 0-224,0 0 0,0 0 0,0 0 0,0 0 1088,0 16 176,0-16 32,15 0 8,0 0-328,-15 15-64,0-15-17,15 15 1,-15 0-96,16 0-16,-16 0-8,0 15 0,0-14-128,0 14-24,-16 0-8,16 0 0,-15 0 104,15 1 16,0-1 8,0 0 0,-15 0-392,0 1-72,15-1-24,0 0 0,-15 0 0,0-14-8,15 14 0,-15-15 0,15 0-120,-15 0-32,15 0 0,0-15 0,-16 15-96,16-15 88,-15 0-88,15 0 80,0 0-80,-15 0-88,15 0 24,-15-15 0,0 15-1208,15-15-232,0 0-56,-15-15-8</inkml:trace>
          <inkml:trace contextRef="#ctx0" brushRef="#br0" timeOffset="1201">16088 8952 16807,'0'0'480,"0"0"96,0 0-456,0 0-120,0 0 0,0 0 0,0 0 720,0 0 120,0 0 24,0 0 8,0 15 16,0 0 0,0-15 0,16 0 0,-16 16-464,0-16-88,0 0-16,0 14-8,0-14-216,14 0-32,-14 16-64,16-16 88,-16 0-88,0 0-96,14 0 16,-14 0-6944,0 0-1391</inkml:trace>
        </inkml:traceGroup>
        <inkml:traceGroup>
          <inkml:annotationXML>
            <emma:emma xmlns:emma="http://www.w3.org/2003/04/emma" version="1.0">
              <emma:interpretation id="{048091A0-2612-4370-A6A3-42377D8BB77C}" emma:medium="tactile" emma:mode="ink">
                <msink:context xmlns:msink="http://schemas.microsoft.com/ink/2010/main" type="inkWord" rotatedBoundingBox="16587,8102 17872,8105 17869,9270 16584,9266"/>
              </emma:interpretation>
              <emma:one-of disjunction-type="recognition" id="oneOf1">
                <emma:interpretation id="interp5" emma:lang="en-US" emma:confidence="0">
                  <emma:literal>jet</emma:literal>
                </emma:interpretation>
                <emma:interpretation id="interp6" emma:lang="en-US" emma:confidence="0">
                  <emma:literal>jet.</emma:literal>
                </emma:interpretation>
                <emma:interpretation id="interp7" emma:lang="en-US" emma:confidence="0">
                  <emma:literal>jot</emma:literal>
                </emma:interpretation>
                <emma:interpretation id="interp8" emma:lang="en-US" emma:confidence="0">
                  <emma:literal>jet,</emma:literal>
                </emma:interpretation>
                <emma:interpretation id="interp9" emma:lang="en-US" emma:confidence="0">
                  <emma:literal>jut.</emma:literal>
                </emma:interpretation>
              </emma:one-of>
            </emma:emma>
          </inkml:annotationXML>
          <inkml:trace contextRef="#ctx0" brushRef="#br0" timeOffset="2276">17145 9103 13072,'0'0'288,"0"0"56,0 0 8,0-15 24,0 15-304,0 0-72,15 15 0,0 1 0,-15-1 576,0 0 96,15 15 15,0 0 9,-15 0 104,0 1 16,0 14 8,0 0 0,0 1-208,-15-1-40,15-15 0,-15 16-8,15-1-136,-15 0-24,0-14-8,15-1 0,-15 0-64,0 0-16,-1-14 0,1 14 0,0-15-120,0 0-24,0 0-8,0 0 0,0 0-96,0-15-72,15 15 96,-16-15-96,1 0-288,15-15-104,0 15-24,-15-15-8,15 0-1048,0 0-200,0-15-48</inkml:trace>
          <inkml:trace contextRef="#ctx0" brushRef="#br0" timeOffset="2445">17205 8710 16208,'0'0'351,"0"0"81,0 0 16,0 0 8,0 0-360,0 0-96,0 0 0,0 0 0,0 0 512,0 0 96,0 0 8,15 0 8,-15 15-208,0 0-32,0-15-16,15 15 0,-15-15-368,15 15 0,-15 0 0,16 1-5839,-2-16-1169</inkml:trace>
          <inkml:trace contextRef="#ctx0" brushRef="#br0" timeOffset="2761">17584 9255 17407,'-16'15'496,"1"-15"104,15 0-480,0 0-120,0 0 0,0 0 0,0 0 512,0 0 88,0 0 8,0 0 8,0 0 104,0 0 16,0 0 8,15-15 0,1 15-232,-16 0-40,14 0-16,2 0 0,-1-15-240,15 15-56,-15-15 0,15 15-8,-14-15-88,-2 15-64,17-15 96,-16 0-96,0 15 64,0 0-64,1-16 0,-2 16 0,2 0-384,-2-15-128,-14 15-24,0 0-8,0 0-1040,0 0-208,0 0-48</inkml:trace>
          <inkml:trace contextRef="#ctx0" brushRef="#br0" timeOffset="2992">17613 9420 15488,'0'0'344,"0"0"72,-15 0 7,15 0 9,-15 0-344,15 0-88,0 0 0,0 0 0,0 0 800,0 0 136,0 0 32,0 0 8,0 0-112,0 0-16,0-14-8,0 14 0,30 0-392,-14-16-72,-1 16-24,0-14 0,0 14-160,15 0-32,-15 0 0,16 0-8,-16 0-152,0-16 64,0 16-64,15 0 0,-15 0 0,0-15 0,0 15 0,1 0 0,-1 0-672,0 0-160,-15 0-32,15 0-5696,0 0-1135</inkml:trace>
          <inkml:trace contextRef="#ctx0" brushRef="#br0" timeOffset="3313">18052 8998 11200,'0'0'248,"0"0"48,0 0 16,0-16 0,0 16-248,0-15-64,0 15 0,0 0 0,0-15 904,0 15 176,0 0 32,0 0 7,0 0-127,0 0-16,0 0-8,0 0 0,0 15-280,0 0-56,0 1-16,16-1 0,-16 0-64,-16 15-8,16 0-8,0 1 0,0 14-88,-15 0-24,15-15 0,-15 16 0,15-1-72,0-15-8,-15 1-8,15-1 0,-15 0-112,15 0-32,0 1 0,0-16 0,0 15-88,-15-15-16,15 0-8,0-15 0,0 15-80,0-15 0,0 0 0,0 0 64,0 0-64,0 0 0,0 0 0,0 0 0,0 0-496,0 0-112,0 0-32,0 0 0,0 0-808,0 0-168,0 0-32</inkml:trace>
          <inkml:trace contextRef="#ctx0" brushRef="#br0" timeOffset="3608">18234 9375 18031,'0'0'512,"0"0"112,0 0-496,0 15-128,0-15 0,0 0 0,-16 15 680,16 0 120,-14 1 16,14-16 8,0 15 40,0-15 16,0 0 0,-16 15 0,16 0-664,0 0-136,0-15-80,0 0 96,0 15-96,0-15 0,0 0 72,0 0-7096,0 0-1423</inkml:trace>
        </inkml:traceGroup>
        <inkml:traceGroup>
          <inkml:annotationXML>
            <emma:emma xmlns:emma="http://www.w3.org/2003/04/emma" version="1.0">
              <emma:interpretation id="{F152DE20-D107-4990-ABE6-A0D15F34D73F}" emma:medium="tactile" emma:mode="ink">
                <msink:context xmlns:msink="http://schemas.microsoft.com/ink/2010/main" type="inkWord" rotatedBoundingBox="17977,8389 19715,8393 19714,8969 17975,8965"/>
              </emma:interpretation>
              <emma:one-of disjunction-type="recognition" id="oneOf2">
                <emma:interpretation id="interp10" emma:lang="en-US" emma:confidence="0">
                  <emma:literal>Z."</emma:literal>
                </emma:interpretation>
                <emma:interpretation id="interp11" emma:lang="en-US" emma:confidence="0">
                  <emma:literal>Z...</emma:literal>
                </emma:interpretation>
                <emma:interpretation id="interp12" emma:lang="en-US" emma:confidence="0">
                  <emma:literal>2."</emma:literal>
                </emma:interpretation>
                <emma:interpretation id="interp13" emma:lang="en-US" emma:confidence="0">
                  <emma:literal>2...</emma:literal>
                </emma:interpretation>
                <emma:interpretation id="interp14" emma:lang="en-US" emma:confidence="0">
                  <emma:literal>2....</emma:literal>
                </emma:interpretation>
              </emma:one-of>
            </emma:emma>
          </inkml:annotationXML>
          <inkml:trace contextRef="#ctx0" brushRef="#br0" timeOffset="4562">18475 9042 11576,'-15'-15'256,"-1"15"48,16 0 16,0 0 0,0 0-256,0 0-64,0 0 0,0 0 0,0 0 704,0 0 120,0-15 24,16 15 8,-1-15-73,0 15-15,0 0 0,0 0 0,1 0-288,14 0-64,-15 0-16,0 0 0,0 0-128,0 0-24,1 15-8,-2-15 0,2 15-16,-2-15-8,-14 0 0,16 15 0,-16 1-80,15-2-8,-15 2-8,0-2 0,0 2 0,-15-1 0,-1 15 0,16 1 0,-14-1-120,-2 0 64,2 0-64,-17-15 0,16 16 72,0-1-72,-16-15 64,17 15-64,-17-15 0,16 15 64,0-14-64,-16-2 0,1 2 0,16-1 0,-2 0 64,1 0-64,15 0 152,-15-15 8,15 0 8,0 0 0,0 0 88,0 0 24,-15 16 0,15-16 0,0 0-32,0 0-8,15 0 0,0 0 0,0 0-16,1 0-8,-2 0 0,16 0 0,-14 0-56,14-16 0,-15 16-8,0 0 0,15 0-48,-14-15-8,-1 15 0,0-15 0,15 15-96,-14 0 0,-2-15 64,2 15-64,-2 0 0,2-15 0,-1-1 0,0 16 0,0 0-704,0 0-168,1-14-32,-2 14-6208,2-16-1239</inkml:trace>
          <inkml:trace contextRef="#ctx0" brushRef="#br0" timeOffset="4746">19080 9345 19551,'0'0'432,"0"0"88,-14 15 24,14-15 0,0 0-440,0 0-104,-16 16 0,2-16 0,14 0 584,0 0 96,-16 15 24,16 0 0,-15-15-232,15 0-48,0 15-8,0-15 0,-15 15-848,15 0-176,0-15-32,0 30-9191</inkml:trace>
          <inkml:trace contextRef="#ctx0" brushRef="#br0" timeOffset="5580">20033 9073 16991,'0'0'376,"0"0"72,0 0 24,0 0 0,0 15-376,0 0-96,0-15 0,0 16 0,0-16 752,0 0 136,0 15 24,0 0 8,0-15-272,0 0-48,0 0-16,0 15 0,0 0-352,0-15-72,0 0-8,15 0-8,-15 0-144,0 0 0,0 0 64,0 0-64,16 15-584,-16-15-152,14 0-24,-14 0-5584,0 0-1119</inkml:trace>
          <inkml:trace contextRef="#ctx0" brushRef="#br0" timeOffset="5279">19760 9164 17391,'0'0'384,"0"0"72,0 15 24,0-15 8,0 0-392,0 0-96,0 0 0,-15 15 0,15 0 712,0-15 120,0 0 32,0 15 0,0-15-352,0 0-72,0 0-16,0 15 0,15-15-280,-15 0-56,0 16-16,15-16 0,0 0-72,-15 0-112,0 0 24,16 0-6472,-2 0-1287</inkml:trace>
          <inkml:trace contextRef="#ctx0" brushRef="#br0" timeOffset="5116">19307 9179 16064,'0'0'352,"0"0"79,0 0 17,0 0 0,0 0-360,0 0-88,0 0 0,0 0 0,0 0 504,0 0 80,0 0 24,0 0 0,0 15 144,0-15 32,0 0 8,15 15 0,-15-15-440,16 15-80,-16-15-16,0 0-8,15 15-168,0-15-80,-15 15 80,15-15-80,0 0 0,-15 16-168,15-16 24,0 0-6336,-15 0-1263</inkml:trace>
        </inkml:traceGroup>
        <inkml:traceGroup>
          <inkml:annotationXML>
            <emma:emma xmlns:emma="http://www.w3.org/2003/04/emma" version="1.0">
              <emma:interpretation id="{8127D671-B398-450C-B403-EAD05A708600}" emma:medium="tactile" emma:mode="ink">
                <msink:context xmlns:msink="http://schemas.microsoft.com/ink/2010/main" type="inkWord" rotatedBoundingBox="19807,8297 20759,8300 20757,9192 19805,9190"/>
              </emma:interpretation>
              <emma:one-of disjunction-type="recognition" id="oneOf3">
                <emma:interpretation id="interp15" emma:lang="en-US" emma:confidence="0">
                  <emma:literal>y</emma:literal>
                </emma:interpretation>
                <emma:interpretation id="interp16" emma:lang="en-US" emma:confidence="0">
                  <emma:literal>p</emma:literal>
                </emma:interpretation>
                <emma:interpretation id="interp17" emma:lang="en-US" emma:confidence="0">
                  <emma:literal>P</emma:literal>
                </emma:interpretation>
                <emma:interpretation id="interp18" emma:lang="en-US" emma:confidence="0">
                  <emma:literal>Y</emma:literal>
                </emma:interpretation>
                <emma:interpretation id="interp19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5733">20320 9269 18575,'-30'0'528,"30"0"112,0 0-512,0 15-128,-15 0 0,15-15 0,0 15 664,-15 1 104,15-16 32,-15 14 0,0-14-32,15 16 0,0-16 0,-16 15 0,1 0-544,15-15-120,0 15-16,0 0-8,-15-15-432,15 16-80,-15-2-16,15-14-9695</inkml:trace>
          <inkml:trace contextRef="#ctx0" brushRef="#br0" timeOffset="6433">20622 8967 13904,'0'0'304,"0"0"64,0 0 16,0 0 8,0 0-312,0 0-80,0 0 0,0 15 0,-14-15 792,14 16 135,0 14 33,0-16 8,0 17 24,0-1 0,0 15 0,-16 1 0,16-1-264,0 16-56,-15-16 0,0 16-8,15-16-272,-15 0-48,0 1-16,-1-1 0,16-15-128,-14 1-24,14-1-8,0 0 0,-16 0-104,16-14-64,0-2 80,0 2-80,-15-2 0,15-14 0,0 0 0,0 0 0,15 0-920,-15 0-128,0 0-24,16-14-5736,-2-2-1143</inkml:trace>
          <inkml:trace contextRef="#ctx0" brushRef="#br0" timeOffset="6749">20622 8938 16783,'16'-16'368,"-16"16"80,0 0 8,0 0 24,0 0-384,0 0-96,0 0 0,0 0 0,0 0 632,0 0 104,0-15 32,14 15 0,-14 0-80,31 0-16,-16 0 0,15 0 0,0 0-384,0 0-72,-14 0-24,14 0 0,16 0 56,-16 0 8,0 0 0,0 0 0,0 0-160,0 15-24,-14-15-8,-1 16 0,0-16 0,0 14 0,0 2 0,1-16 0,-16 14 64,0 2 0,0-1 8,0 0 0,0 0 120,-16 16 32,1-17 0,0 17 0,0-16-144,-16 15-24,-14-14-8,0 14 0,15-16 0,0 17 0,-1-16 0,1 0 0,-1 0-32,17-15-8,-16 16 0,-1-2 0,1-14-72,15 0 0,-1 0 72,2 0-72,-2 0-184,-14 0-72,15 0-8,0-14-7488,15 14-1495</inkml:trace>
        </inkml:traceGroup>
      </inkml:traceGroup>
    </inkml:traceGroup>
    <inkml:traceGroup>
      <inkml:annotationXML>
        <emma:emma xmlns:emma="http://www.w3.org/2003/04/emma" version="1.0">
          <emma:interpretation id="{60835255-6649-4AD8-BA10-190E9C60EB32}" emma:medium="tactile" emma:mode="ink">
            <msink:context xmlns:msink="http://schemas.microsoft.com/ink/2010/main" type="paragraph" rotatedBoundingBox="2508,9579 8419,9568 8422,11018 2510,110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DC206E-2859-41A2-A4AF-D14FC57C522B}" emma:medium="tactile" emma:mode="ink">
              <msink:context xmlns:msink="http://schemas.microsoft.com/ink/2010/main" type="line" rotatedBoundingBox="2508,9579 8419,9568 8422,11018 2510,11028"/>
            </emma:interpretation>
          </emma:emma>
        </inkml:annotationXML>
        <inkml:traceGroup>
          <inkml:annotationXML>
            <emma:emma xmlns:emma="http://www.w3.org/2003/04/emma" version="1.0">
              <emma:interpretation id="{4C35B85F-0916-40B9-AD9C-CA8ED57C6FFD}" emma:medium="tactile" emma:mode="ink">
                <msink:context xmlns:msink="http://schemas.microsoft.com/ink/2010/main" type="inkWord" rotatedBoundingBox="2508,9604 5910,9598 5912,10606 2509,10613"/>
              </emma:interpretation>
              <emma:one-of disjunction-type="recognition" id="oneOf4">
                <emma:interpretation id="interp20" emma:lang="en-US" emma:confidence="0">
                  <emma:literal>Note that</emma:literal>
                </emma:interpretation>
                <emma:interpretation id="interp21" emma:lang="en-US" emma:confidence="1">
                  <emma:literal>Note that</emma:literal>
                </emma:interpretation>
                <emma:interpretation id="interp22" emma:lang="en-US" emma:confidence="0">
                  <emma:literal>Not that</emma:literal>
                </emma:interpretation>
                <emma:interpretation id="interp23" emma:lang="en-US" emma:confidence="0">
                  <emma:literal>Notes that</emma:literal>
                </emma:interpretation>
                <emma:interpretation id="interp24" emma:lang="en-US" emma:confidence="0">
                  <emma:literal>Noted that</emma:literal>
                </emma:interpretation>
              </emma:one-of>
            </emma:emma>
          </inkml:annotationXML>
          <inkml:trace contextRef="#ctx0" brushRef="#br0" timeOffset="37800">3221 10494 8272,'-15'-14'232,"15"-2"56,0 16-288,0-14 0,-15 14 0,15 0 0,0-16 576,0 16 56,0 0 8,0 0 8,-15 16-40,0-16-16,15 14 0,-15 16 0,-1 1 32,1-1 8,0 15 0,0 1 0,-15 14-193,15-14-39,0-1-8,-1 16 0,1-31-72,0 15-8,0 0-8,0-15 0,0 1-8,0-1 0,15 1 0,-15-1 0,15-16-104,-16 17-32,16-16 0,0 0 0,-15 0-64,15-15-24,0 0 0,0 0 0,0 0-8,0 0-64,0 0 96,0 0-32,0 0-64,0 0 80,15-15-80,-15 0 80,0 0-80,0-16 0,16 1 72,-1 16-72,-15-17 96,15 1-8,-15-1-8,15 1 0,0 0-80,-15 0-136,15-16 32,-15 16 8,15 0 96,0-15 0,-15 14 0,16 1 0,-1 0 0,-15 0 0,15 0-64,0 14 64,-15 2 80,0-2 40,15 1 8,-15 15 0,0 0-232,0 0-48,0 15-8,15 1 0,-15 14 160,15 0 0,-15 15 64,15 0-64,-15 1 184,16-1-16,-16 0 0,15 1 0,-15-16-40,0 16 0,15-16-8,0 0 0,-15 0 48,15 0 16,0-14 0,0-2 0,0 2 0,0-1 0,-15-15 0,16 0 0,-1 0 16,0-15 8,0 15 0,0-16 0,0-14 16,0 16 0,0-17 0,1 1 0,-1-15-72,-15-1-16,15 16 0,0-16 0,-15 1-56,0 0-16,15-15 0,-15 14 0,15 16-64,-15-16 0,0 16 0,0 0 64,0 0-64,15 14 0,-15 2 0,0-2 0,0 2 0,0-2 0,15 16-96,-15 0 96,0 0-984,0 0-136,0 0-24,0 0-5272,0 0-1055</inkml:trace>
          <inkml:trace contextRef="#ctx0" brushRef="#br0" timeOffset="39103">3720 10887 16128,'-30'15'351,"30"1"81,-16-16 16,2 30 0,14-15-360,0 0-88,-16 15 0,16-14 0,-15 14 496,15-16 80,0 17 24,0-16 0,0 0 8,0 0 0,0-15 0,0 16 0,0-16-352,15 0-64,1 0-8,-2 0-8,2-16-48,-16 16 0,14-15-8,2 0 0,-1-15-56,0 14 0,0-14-64,0 0 96,-15 15-96,16-15 64,-16-1-64,0 17 0,-16-17 88,16 16-88,0 0 96,0 0-96,-15 15 64,0-16-64,15 16 0,0 0 0,0 0 0,-15 0 0,0 0 0,-1 16 0,2-1 0,14-15 0,0 15 0,0 0 0,0 0-136,0 1 16,0-2 8,0 2 0,0-16 112,14 0-96,2 0 96,-1 0-96,0 0-32,15 0 0,-14 0 0,-2 0 0,16-16-32,-14 16-16,-1-14 0,15-2 0,-15 1 16,1 0 0,-2 0 0,2-16 0,-1 17 72,0-2 24,0-14 0,0 0 0,1 15 128,-16-16 24,14 1 8,2-15 0,-16 15-96,14-1-128,-14 1 32,0 0 8,16 15 88,-16-15 0,0 15 64,0-15-64,15 14 160,-15 1 0,0 15 0,0-15 0,0 15 48,0 0 8,0 0 0,0 15 0,0 0-24,-15 15-8,15 1 0,-16 14 0,16 1 32,-14 14 8,14 0 0,-16 1 0,16-16-40,0 15-8,-14-14 0,14 0 0,0-16-8,0 15 0,0-14 0,14-1 0,-14-16-48,0 2-16,0-1 0,16 0 0,-16 0-40,14-15-64,-14 0 88,0 0-88,16 0 96,-1 0-96,-15 0 96,15-15-96,-15 0 88,15 15-88,-15-15 80,15-1-80,1 16 64,-2-14-64,2-2 0,-16 2 0,14-2 0,2 1 0,-1-15 0,-15 15 0,15-1 0,0 2 0,-15-17 0,15 16 0,1 0 0,-16 0 0,0-1 0,14 16 0,-14-14 0,0-2 0,16 2 0,-16-2 0,-16 16 0,16-15 0,0 0 72,0 0-72,-14 0 0,14 15 0,-16-16 64,1 16-64,15-14 0,-15 14 0,0 0 0,15 0 64,-15 0-64,-1 0 0,2 0 0,14 14 0,-16-14 0,2 16 0,-2-1 0,16 0 0,-15 0 0,15 0 0,-15 1 0,15-2 0,-15 2 0,15 14 0,0-15 0,0 0 0,0 0 64,0 16-64,15-17 96,-15 2-32,15-16 0,-15 15 0,15 0 0,1 0 0,-16-15 32,14 0 8,2 15 0,-16-15 0,14 0-24,2 0-8,-1 0 0,0 0 0,0-15-72,16 15 64,-17 0-64,2-15 64,-1 15-64,0 0 64,-15-15-64,15 0 64,0 15-152,1 0-32,-16 0-8,0-16 0,14 16-832,-14 0-176,0 0-32,0 0-5704,0 0-1135</inkml:trace>
          <inkml:trace contextRef="#ctx0" brushRef="#br0" timeOffset="39267">3871 10751 11672,'-30'0'328,"15"0"80,0 0-328,15 0-80,-15 0 0,0 0 0,15 0 896,-16 0 168,1 0 32,15 0 7,0 0 89,0 15 24,0-15 0,0 0 0,15-15-416,1 15-72,-1 0-24,0 0 0,15-15-248,0 15-48,0 0-16,1-15 0,-16 15-96,15 0-16,0-15-8,-15 15 0,16 0-128,-1-16-24,-15 16-8,0 0 0,15-15-112,-15 15 64,16-15-64,-16 15 0,0-15-280,0 15-104,0 0-16,0 0-10319</inkml:trace>
          <inkml:trace contextRef="#ctx0" brushRef="#br0" timeOffset="39888">4899 10963 13704,'-15'-15'296,"15"15"64,-15 0 16,-1 0 16,1-15-312,15 15-80,-15 0 0,15 0 0,-15 0 960,15 0 183,0 0 33,0 0 8,0 0-392,0 0-80,15-15-8,-15 15-8,15-15-144,0 15-24,1-16-8,14 16 0,-15-15-136,15 15-32,0-15-8,1 15 0,-1-15-344,0 15 0,0-15-104,1 0 24,-1 15 80,1-15 0,-1 0 0,0 15 0,0-15 0,-15 15-160,16-16 32,-1 1 8,-15 15-1232,15-15-248,-15 0-56,0 15-6879</inkml:trace>
          <inkml:trace contextRef="#ctx0" brushRef="#br0" timeOffset="39688">5186 10524 12000,'-15'0'336,"15"0"80,0 0-328,0 0-88,-15 0 0,15 15 0,-15 0 904,15 0 168,-15 0 32,15 15 7,-16 1-263,1-1-48,15 1-16,0 13 0,-15-13-280,15 14-56,-15-15-16,15 16 0,0-16-272,0-15-64,-15 16 0,15-1-8,0-15-176,0 0-32,0 0-8,0 0-5799,0 1-1169</inkml:trace>
          <inkml:trace contextRef="#ctx0" brushRef="#br0" timeOffset="41205">5382 10207 14272,'0'0'408,"0"0"80,0 0-392,0 15-96,0 0 0,0 0 0,-14 16 752,14-1 127,0 0 25,0 16 8,-16-1 48,16 0 16,0 16 0,0-1 0,-15 1-352,15-1-72,-15 1-8,15-16-8,0 0-240,-15 1-40,15-16-16,0 15 0,0-14-120,0-1-24,0-15-8,0 15 0,0-15-88,0 0 64,0 0-64,0-15 64,0 0-64,0 0 0,0 0 0,0 0 64,0 0-192,0 0-32,15-15-16,-15 0 0,15-15-264,-15 15-48,15-15-16,-15-1 0,16-14-200,-2 15-48,2 0-8,-2-1 0,-14 1 336,16 0 64,-1 0 8,-15 15 8,0-16 256,15 16 88,-15 15 0,0 0-72,0 0 264,0 0 48,0 0 16,0 0 0,15 0 64,-15 15 24,0 16 0,0-16 0,0 15 8,0-15 8,0 15 0,15 0 0,-15 1-136,16-16-32,-16 0-8,0 0 0,0 15-32,14-30-8,-14 15 0,16-15 0,-16 0-144,14 16 0,2-16-64,-1 0 64,0-16 0,0 16 64,0-15 8,1 0 0,-2 0-136,2 0-32,-16 0-8,15 0 0,0-16-96,0 16-24,0-15 0,0 15 0,-15-15 120,15 0 16,-15 14 8,0 1 0,-15-15 80,15 15 0,0 0 0,-15 0 64,15 0-64,-15 15 96,0-16-32,15 16 0,0 0 120,0 0 24,-15 16 8,0-16 0,15 15-32,-16 0-8,2 0 0,14 15 0,-16 0-64,16 1-16,-15-1 0,15 0 0,0 0 120,0 16 16,0-16 8,0-15 0,0 15-80,0-15-24,15 1 0,-15-1 0,16 0-64,-16-15-8,0 15-64,0-15 96,14 0-96,2 0 88,-16 0-88,15-15 80,0 15-80,0-15 0,-15 0 0,15-1 64,-15 1-64,15-15 96,-15 15-96,15-15 96,-15-1-176,0 1-32,16 15-8,-16-15 0,0 0-48,0-1-16,14 16 0,-14-15 0,0 15 56,-14 0 16,14 15 0,0 0 0,0-15 112,0 0 0,-16 15 0,16 0-72,0 0 72,0 15 0,0 0 0,-15 0 0,0 15 0,15 0 152,0 1-24,0-1-8,0 0 32,-15 0 8,30 16 0,-15-16 0,0-15-48,15 15-8,-15-15 0,15 1 0,1-1-32,-2 0-8,-14 0 0,16-15 0,-1 0-64,0 15 0,0-15 72,0-15-72,1 15 64,-2 0-64,2-15 64,-2 15-64,2-15 0,-1 0 0,0-1 0,0 1-96,-15 0-96,15-15-32,1 15 0,-2-15 0,-14 14-32,16-14 0,-16 0-8,14 0 0,-14 15 8,16-16 0,-16 1 0,0 0 0,0-15 56,0 14 8,0 1 8,0 0 0,0 0 88,0 14 24,0-14 0,0 15 0,-16 0 72,16 0 0,0 0 0,0 0 0,0 15 0,0-15 112,0 15-16,0 0 0,0 0 136,0 0 24,0 0 8,0 0 0,0 15-8,0 0-8,0 15 0,0-15 0,-14 15-8,14 1 0,0 14 0,0-15 0,0 16-16,0-16-8,-16 15 0,16-15 0,0 1-48,0-1-8,0 0 0,16 0 0,-16-15-64,0 16-24,0-16 0,0 0 0,0 0-72,14 0 0,-14 0 72,0-15-72,0 0 0,0 0 0,0 0 0,0 0 0,0 0-112,0 0-56,0 0-16,0 0 0,-14 0-216,14 0-48,0-15 0,0 0-8,0 0 16,0 0 8,-16 0 0,16 0 0,0-1 80,-14-14 24,-2 15 0,16 0 0,-15-15 184,15 15 40,-15 0 8,0-1 0,0 1 96,-1 0 0,16 15 0,-14-15 0,-16 15 240,30-15 16,-31 15 8,31 0 0,-30 0 120,15 0 16,-1 15 8,16-15 0,-14 0-56,-2 15-16,16-15 0,0 0 0,0 0-40,0 15-8,0-15 0,0 0 0,0 0-72,0 0-24,16 15 0,-16-15 0,14 0 0,17 16-8,-1-16 0,-15 0 0,1 0-40,14-16-8,0 16 0,0 0 0,-15-15-16,16 15-8,-17 0 0,16-15 0,-14 15-32,-1 0-8,15-15 0,-15 15 0,1-15-72,-2 15 80,2 0-80,-1-15 80,0 15-80,0 0 0,0-15 0,-15 15 64,16 0-64,-2 0 0,-14-15 0,0 15 64,0 0-208,0 0-48,0 0 0,0 0-8,0 0-824,0 0-160,-14 15-32</inkml:trace>
        </inkml:traceGroup>
        <inkml:traceGroup>
          <inkml:annotationXML>
            <emma:emma xmlns:emma="http://www.w3.org/2003/04/emma" version="1.0">
              <emma:interpretation id="{E3E91442-93FD-4596-BB3C-1F4EEA825588}" emma:medium="tactile" emma:mode="ink">
                <msink:context xmlns:msink="http://schemas.microsoft.com/ink/2010/main" type="inkWord" rotatedBoundingBox="6757,9571 8419,9568 8422,11018 6759,11021"/>
              </emma:interpretation>
              <emma:one-of disjunction-type="recognition" id="oneOf5">
                <emma:interpretation id="interp25" emma:lang="en-US" emma:confidence="0">
                  <emma:literal>Bocce</emma:literal>
                </emma:interpretation>
                <emma:interpretation id="interp26" emma:lang="en-US" emma:confidence="0">
                  <emma:literal>"Bocce</emma:literal>
                </emma:interpretation>
                <emma:interpretation id="interp27" emma:lang="en-US" emma:confidence="0">
                  <emma:literal>Bocce.</emma:literal>
                </emma:interpretation>
                <emma:interpretation id="interp28" emma:lang="en-US" emma:confidence="0">
                  <emma:literal>Boca.</emma:literal>
                </emma:interpretation>
                <emma:interpretation id="interp29" emma:lang="en-US" emma:confidence="0">
                  <emma:literal>"Bocce.</emma:literal>
                </emma:interpretation>
              </emma:one-of>
            </emma:emma>
          </inkml:annotationXML>
          <inkml:trace contextRef="#ctx0" brushRef="#br0" timeOffset="42757">7514 10252 10304,'0'0'288,"0"0"64,0 0-280,0 0-72,-15 0 0,15 0 0,-15 0 872,0 15 160,0 0 32,0-15 8,15 30-296,-30-14-57,14-1-15,1 0 0,0 15-176,0-15-40,-15 15-8,15-14 0,-15 14-192,14-15-48,1 0-8,0 15 0,-15-15-128,30 16-24,-15-16-8,0 0 0,0 0-72,15 0 0,-16 0 0,1 0 0,30 0-1104,-30 1-240,15-1-40</inkml:trace>
          <inkml:trace contextRef="#ctx0" brushRef="#br0" timeOffset="43120">7348 10343 14112,'0'0'312,"0"0"64,0 0 8,0 0 8,0 0-312,0 0-80,0 0 0,0 0 0,0 0 608,15 0 111,0 15 17,-15-15 8,15 15-32,0-15-8,1 15 0,-2 1 0,2-16-248,-1 14-48,15 2-16,-15-1 0,1 0-128,-2-15-24,16 15-8,-14 0 0,-1-15-136,0 15-32,0-15-64,-15 0 96,15 15-96,1-15 64,-16 0-64,0 0 0,0 0-288,0 16-112,14-16-16,2 14-5808,-16-14-1159</inkml:trace>
          <inkml:trace contextRef="#ctx0" brushRef="#br0" timeOffset="48759">7151 11583 10424,'0'0'224,"-15"15"56,15-15 8,0 16 0,0-2-224,0-14-64,0 0 0,0 0 0,0 0 624,0 0 112,0 0 32,0 0 0,0-14 48,0 14 16,0-31-1,0 16 1,0 0-392,0-16-80,0 1-8,0 0-8,0 0-168,0-16-32,15 16-8,-15-15 0,0 15-8,15-15-8,-15-1 0,15 16 0,0 0-48,1-16-8,-1 16 0,-15 0 0,15 0-64,0-16 96,-15 31-96,15-15 96,0-1 48,-15 17 16,15-17 0,-15 16 0,15 0 32,0 0 0,-15 0 8,16 0 0,-16-1-88,0 16-16,15-14-8,-15 14 0,15-16-16,-15 16 0,15 0 0,-15-15 0,15 15-72,0 0 64,0 0-64,-15 0 64,15-15-64,1 15 80,-16 0-80,15 0 80,0 0-80,-15 15 0,15-15 0,-15 0 64,15 0-64,-15 0 0,0 0 72,0 15-72,0 1 0,0-16 0,15 14-96,-15 2 32,-15-1 256,15 0 48,0 0 16,-15 0 0,15 0-256,-15 0 0,15 1 0,-15 14 0,0-15 0,15 0 0,-31 0 0,31 0 0,-15-15 0,0 16 0,0-2 0,0-14 0,0 16 0,0-16 64,-1 0-64,1 0 0,15 0 72,-15 0-8,0 0 0,15 0 0,0 0 16,0 0 0,0 0 0,0 0 0,15 0-80,-15 0 80,0 0-80,15-16 80,0 16-80,1 0 0,14-14 0,-15 14-88,0 0 88,15 0 0,-15 0 0,1 0 0,14 0 0,-15 0 64,0 0-64,0 0 88,0 14-88,0-14 0,-15 0 0,16 16 0,-16-16 0,0 14 0,0-14 64,0 16-64,-16-1 0,16 0 0,-15 0 0,15 0 64,-15 15 168,0-14 32,0-2 8,0 2 0,-15-1-168,14 0-32,1 0-8,-15 0 0,15-15 16,0 0 0,0 16 0,-16-16 0,16 14 8,0-14 0,0 0 0,0 0 0,0 0-88,15-14 0,-15 14 72,15-16-72,-15 16 0,15 0 0,0-15 0,-15 15-64,15-15-184,0 15-32,0 0-8,0-15 0,0 0-1320,15 15-272,0-16-48</inkml:trace>
          <inkml:trace contextRef="#ctx0" brushRef="#br0" timeOffset="49043">7696 11220 15632,'0'0'344,"0"0"72,0 0 7,0 0 25,0 15-360,-16 0-88,16-15 0,-14 15 0,14 15 648,0-15 120,0-15 16,0 31 8,0-16-192,0-15-40,0 15-8,0 0 0,14 0-312,-14-15-64,0 15-16,0-15 0,0 0-56,0 0-8,16 0-8,14-15 0,-30 0-16,15 15 0,-15-15 0,15 0 0,0 0-72,-15-16 96,15 16-96,-15 0 96,0-15-96,0 15 80,0 0-80,0-1 80,-15 16-16,15-15 0,-15 15 0,0-15 0,0 15 0,-1 0 0,16 0 0,-14 15 0,-2 0-64,2 1 0,-2-16 0,1 15 0,15 0-72,-15 0-8,15 0 0,-15 0-6504,15 0-1295</inkml:trace>
          <inkml:trace contextRef="#ctx0" brushRef="#br0" timeOffset="50211">8059 10208 7456,'0'0'160,"0"0"40,0 0 8,0 0 0,0 0-208,-15-16 0,15 16 0,0 0 0,0 0 960,0-15 144,0 15 32,0 0 8,-16 0-88,16 0-24,-14 0 0,14 15-1,-16-15-95,2 16-16,-2-2-8,1 2 0,0-2-272,0 2-64,0-1 0,15 15-8,-30-15-80,30 1-8,-16-2-8,2 17 0,14-16-96,-16-15-24,16 15 0,0 0 0,16 1-216,-16-16-40,0 14-16,14-14 0,2 16 40,-16-16 8,14 0 0,2 0 0,-1 0-64,0 0-64,0 0 88,0-16-88,1 16 0,-2 0 0,2 0 0,-2 0 0,2 0 0,-1-14 0,0 14 0,-15-16 0,15 16-688,0-15-192,1 15-40,-2-15-8</inkml:trace>
          <inkml:trace contextRef="#ctx0" brushRef="#br0" timeOffset="51332">8346 11008 12840,'0'0'360,"0"0"88,0 0-360,0 0-88,0 0 0,0 0 0,0 0 936,0 0 176,0 0 31,0 0 9,0 0-152,0 0-24,0 16-8,0-16 0,16 0-288,-2 14-56,2-14-16,-2 0 0,2 0-240,14 16-48,-15-16-16,0 0 0,15 0-160,-14 0-32,-1 0-8,15 0 0,-15-16-104,15 16 64,-14 0-64,14 0 0,-15-14-432,15 14-136,-15-16-24,15 1-6088,0 15-1215</inkml:trace>
          <inkml:trace contextRef="#ctx0" brushRef="#br0" timeOffset="51116">8362 10827 11920,'0'0'256,"-16"0"64,16 0 0,0 0 24,0 0-280,0 0-64,0-15 0,0 15 0,0 0 928,0 0 176,0 0 32,0 0 7,0 0-55,0 0-16,0 0 0,0 0 0,0 0-560,16-15-120,-16 15-16,0 0-8,30 0-48,-15 0-16,0-15 0,0 15 0,15 0-80,-14 0-8,-1 0-8,15 0 0,-15-15-104,0 15-16,0 0-8,0 0 0,16-16-80,-16 16 0,0 0 0,0 0 64,0-15-64,-15 15 0,15 0 0,0-15 0,-15 15-888,15 0-168,-15 0-32,0 0-5184,0 0-1031</inkml:trace>
        </inkml:traceGroup>
      </inkml:traceGroup>
    </inkml:traceGroup>
    <inkml:traceGroup>
      <inkml:annotationXML>
        <emma:emma xmlns:emma="http://www.w3.org/2003/04/emma" version="1.0">
          <emma:interpretation id="{07BA1E81-F6DA-4BA3-8BBD-FB8B25A4405B}" emma:medium="tactile" emma:mode="ink">
            <msink:context xmlns:msink="http://schemas.microsoft.com/ink/2010/main" type="paragraph" rotatedBoundingBox="2198,11521 29885,11268 29902,13036 2214,13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6791B1-4049-4306-8554-1602099EBAD5}" emma:medium="tactile" emma:mode="ink">
              <msink:context xmlns:msink="http://schemas.microsoft.com/ink/2010/main" type="line" rotatedBoundingBox="2198,11521 29885,11268 29902,13036 2214,13289"/>
            </emma:interpretation>
          </emma:emma>
        </inkml:annotationXML>
        <inkml:traceGroup>
          <inkml:annotationXML>
            <emma:emma xmlns:emma="http://www.w3.org/2003/04/emma" version="1.0">
              <emma:interpretation id="{1D2ACC52-BE10-4BDC-9D4D-A1914A883F25}" emma:medium="tactile" emma:mode="ink">
                <msink:context xmlns:msink="http://schemas.microsoft.com/ink/2010/main" type="inkWord" rotatedBoundingBox="2200,11719 3354,11708 3363,12630 2208,12640"/>
              </emma:interpretation>
              <emma:one-of disjunction-type="recognition" id="oneOf6">
                <emma:interpretation id="interp30" emma:lang="en-US" emma:confidence="0.5">
                  <emma:literal>let</emma:literal>
                </emma:interpretation>
                <emma:interpretation id="interp31" emma:lang="en-US" emma:confidence="0">
                  <emma:literal>Get</emma:literal>
                </emma:interpretation>
                <emma:interpretation id="interp32" emma:lang="en-US" emma:confidence="0">
                  <emma:literal>bet</emma:literal>
                </emma:interpretation>
                <emma:interpretation id="interp33" emma:lang="en-US" emma:confidence="0">
                  <emma:literal>Ret</emma:literal>
                </emma:interpretation>
                <emma:interpretation id="interp34" emma:lang="en-US" emma:confidence="0">
                  <emma:literal>Let</emma:literal>
                </emma:interpretation>
              </emma:one-of>
            </emma:emma>
          </inkml:annotationXML>
          <inkml:trace contextRef="#ctx0" brushRef="#br0" timeOffset="64622">2842 12384 9040,'-14'-14'256,"14"-2"64,0 16-256,0 0-64,0-15 0,-16 15 0,16-15 896,-15 15 176,15 0 32,-15 15 8,15-15-192,-15 15-40,0 15-9,-1 0 1,-14 16-264,15 0-64,0 14 0,-15 0-8,14 1-88,2 14-8,-2-14-8,2 0 0,-2-1-64,16-14-16,0 14 0,0-30 0,16 16-104,-16-16-24,14-16-8,2 17 0,14-16-72,-15 0-16,15 0 0,1-15 0,-1 0 0,0 0 0,0-15 0,0 0 0,0 0-48,1-16-16,-1 1 0,1 0 0,-1 0-64,0-16 64,0 2-64,-15 13 64,16 1-64,-17-15 0,2 14 72,-1 1-72,-15 15 0,15-15 0,-15 14 0,0-14 64,-15 30-64,0-15 0,-1 0 0,2 15 0,-2 0 0,1 0 0,-15 15 0,-1 0 64,17 1-64,-16 14 0,14-16 0,-14 17 0,0-1 0,14-15 0,2 15 0,-2 1 0,2-1 0,14 1 0,-16-1 0,16 0 0,16-15 0,-16 15 96,0 1-32,14-17 0,2 2 64,-2-2 24,17-14 0,-16 16 0,15-16-80,0 0-8,0-16-64,1 16 96,-1-14-96,1-2 0,-1 2 0,0-17-80,0 16 80,0 0 0,0-16 64,-14 1-64,14 16 0,0-17-80,-14 1 8,14-1 0,-16 17-136,2-17-24,-1 1-8,0-1 0,0 1-8,0 0 0,1 15 0,-16-15 0,14-1-24,-14 1-8,0 16 0,16-17 0,-32 1 280,16 15 0,0-15 0,0 14 0,0 1 0,0 0 0,-14 0 0,14 0 0,0-1 0,0 2 0,0-2 0,0 16 0,0 0 0,0 0 64,0 0 0,0 0 8,0 0 64,-16 0 16,16 16 0,-15-2 0,15 2 16,0 14 8,0 16 0,-15-1 0,15 0 48,0 15 16,-15-14 0,15 0 0,0 14-48,0-15-16,0 0 0,0-14 0,0 14-64,0-15-16,0 0 0,0 1 0,0-1-96,0-15 72,0-15-72,0 16 64,0-2-64,0-14 64,0 0-64,0 0 64,0 0-64,0 0 0,0 0 0,0-14 64,0 14-160,0-16-32,0 16 0,0-15-8,0 0-144,-15 15-24,15-30-8,-16 14 0,16 2 56,-14-2 0,14 2 8,-16-17 0,16 16 96,-14-15 24,-2 0 0,1 14 0,0-14 64,0 15 64,0-16-96,15 17 96,-30-2 0,30 2 0,-16-2 0,1 1 0,0 0 112,0 0 24,0 15 8,15 0 0,-15 0 112,15 0 16,-15 0 8,15 0 0,0 0-32,0 0-8,-16 0 0,16 0 0,0 0-72,0 0-8,0 0-8,0 0 0,16 15-24,14-15-8,-15 0 0,0 0 0,15 0 0,0 0 0,1 0 0,-1-15 0,1 15 16,-1 0 8,-16 0 0,17-15 0,-1-1-16,1 16 0,-17 0 0,16-14 0,1-2-32,-16 16 0,15-14-8,-14 14 0,-2 0-88,2 0 64,-1-16-64,-15 16 64,0 0-64,30 0 0,-30 0 72,0 0-72,0 0 0,0 0 72,15-15-72,-15 15 0,0 0-192,16-15-88,-16 15-16,0 0-7416,0-15-1471</inkml:trace>
        </inkml:traceGroup>
        <inkml:traceGroup>
          <inkml:annotationXML>
            <emma:emma xmlns:emma="http://www.w3.org/2003/04/emma" version="1.0">
              <emma:interpretation id="{02FA9D40-246E-4FC4-9B5C-C18A484F03C4}" emma:medium="tactile" emma:mode="ink">
                <msink:context xmlns:msink="http://schemas.microsoft.com/ink/2010/main" type="inkWord" rotatedBoundingBox="3642,11719 6435,11694 6446,12932 3653,12958"/>
              </emma:interpretation>
              <emma:one-of disjunction-type="recognition" id="oneOf7">
                <emma:interpretation id="interp35" emma:lang="en-US" emma:confidence="0.5">
                  <emma:literal>Yim-Yim</emma:literal>
                </emma:interpretation>
                <emma:interpretation id="interp36" emma:lang="en-US" emma:confidence="0">
                  <emma:literal>yi=y.</emma:literal>
                </emma:interpretation>
                <emma:interpretation id="interp37" emma:lang="en-US" emma:confidence="0">
                  <emma:literal>yare-Yim</emma:literal>
                </emma:interpretation>
                <emma:interpretation id="interp38" emma:lang="en-US" emma:confidence="0">
                  <emma:literal>Yare-Yim</emma:literal>
                </emma:interpretation>
                <emma:interpretation id="interp39" emma:lang="en-US" emma:confidence="0">
                  <emma:literal>Yurt-Yim</emma:literal>
                </emma:interpretation>
              </emma:one-of>
            </emma:emma>
          </inkml:annotationXML>
          <inkml:trace contextRef="#ctx0" brushRef="#br0" timeOffset="66357">4007 12506 5968,'0'0'160,"0"0"56,0 0-216,0 0 0,0 0 0,15-15 0,-15-1 720,16 16 104,-16-15 16,0 15 8,15-15-56,-15 15-16,15-15 0,0 15 0,-15-15-72,15 15-24,-15-15 0,15 15 0,0-15-256,0 15-48,0 0-17,-15 0 1,16 0-104,-1 0-16,0 0-8,-15 0 0,0 0-40,0 15 0,15 0-8,-15 15 0,0-15 88,0 0 16,0 16 8,0-1 0,-15 15-80,15-14-24,-15 14 0,15-15 0,-15 0 8,15 1 0,0-16 0,0 15 0,0-15 0,0 0 0,0 0 0,0 0 0,0-15-56,0 0-16,0 0 0,15 16 0,0-16 0,-15 0-8,15-16 0,0 16 0,0-15-120,0 0 0,0 0-96,1 0 96,-1-15 72,0-1 72,0 1 16,0 0 0,0 0-160,0 0 0,0-1 0,1 1 0,-1 0 64,0 15 40,0-16 8,-15 1 0,15 15-112,0-15-104,-15 15 16,0 0 8,0 0 80,0-1 0,0 1 0,0 15 0,0 0 0,0 0 0,0 0 0,0 0 0,0 0 0,0 0 0,0 0 64,0 31-64,0-16 128,-15 15 0,15 0-8,0 15 0,0 1 96,0-1 16,-15 1 8,15 14 0,0-15-48,0 16 0,-15-16-8,15 16 0,-15-16-8,15 16 0,-15-16 0,-1 0 0,16 1-64,-15-1-16,0-15 0,15 16 0,-15-16 160,0 0 32,0 15 8,0-30 0,15 16-104,-31-1-16,16 0-8,0-15 0,0 0-72,0 16-8,0-31-8,0 15 0,0 0-80,-1-15 64,1 15-64,15-15 64,-30 0-64,30 0 0,-15 0 0,0-15 0,0 15-544,15-15-160,-15 0-24,15-16-6696,0 16-1335</inkml:trace>
          <inkml:trace contextRef="#ctx0" brushRef="#br0" timeOffset="66979">4626 12914 13736,'0'0'384,"0"0"96,-14 0-384,14 0-96,0 0 0,0 0 0,0 0 512,0-16 96,-16 16 7,16 0 9,0 0-96,0-14-16,0 14-8,0-16 0,16 1-208,-16 15-40,14-15 0,2 0-8,-2 0-152,2-1-32,-1 2-64,-15 14 96,15-16 32,0 2 8,-15 14 0,0-16 0,0 16 128,15 0 24,-15 0 8,0 16 0,0-16-16,0 14-8,0 2 0,0-2 0,0 17 0,-15-16 0,15 15 0,0 0 0,-15-14-112,15 29-16,0-30-8,0 15 0,-15-14-136,15 14 64,0-15-64,0 0 0,0 0 64,0 0-64,0 1 0,0-2 0,0-14-448,0 0-128,0 0-16,0 0-8,0 0-864,0 0-168,0 0-40</inkml:trace>
          <inkml:trace contextRef="#ctx0" brushRef="#br0" timeOffset="67158">4687 12459 13672,'-15'-15'384,"15"15"96,0 0-384,0 0-96,-15-15 0,15 15 0,0 0 704,0 0 120,0 0 23,0 0 9,0 0-88,0 0-8,0 0-8,0 0 0,0 15-400,0 0-72,0 0-24,15-15 0,0 16-256,-15-1 0,15 0 0,0 0-5887,1 0-1161</inkml:trace>
          <inkml:trace contextRef="#ctx0" brushRef="#br0" timeOffset="67696">5019 12928 15824,'0'0'448,"0"0"95,-15 0-431,15 0-112,0 0 0,0 0 0,0 0 800,0 0 144,0 0 24,0 0 8,0 0-56,0 0-16,15 16 0,-15-16 0,0 0-344,15 0-72,16 0-8,-16 0-8,0 0-224,0 0-48,15 0-8,-15 0 0,0 0-32,16 0-16,-16 0 0,0 0 0,0 0-72,0 0-8,15-16-64,-14 16 96,-1 0-96,0 0 0,-15 0 64,15-15-64,0 15 0,0 0 72,-15 0-72,0 0 64,0 0-136,0-15-32,15 15-8,-15 0-7320,0 0-1463</inkml:trace>
          <inkml:trace contextRef="#ctx0" brushRef="#br0" timeOffset="67443">5050 12748 15048,'0'0'424,"0"0"96,0 0-416,0 0-104,0 0 0,0 0 0,0 0 815,0 0 145,0 0 24,0 0 8,0 0-128,0 0-32,0 0 0,0 0 0,0 0-264,15 0-56,0 0-16,0 0 0,0 0-224,1 0-48,14 0 0,-15 0-8,0 0-72,0 0-16,15 0 0,-14 0 0,-1 0-56,0-16-8,0 16-64,0 0 96,0 0-96,-15 0 64,15-15-64,-15 15 0,0 0-288,15 0-96,-15 0-32,0 0 0,0 0-1184,0 0-232,0 0-56</inkml:trace>
          <inkml:trace contextRef="#ctx0" brushRef="#br0" timeOffset="69419">5760 12459 8640,'0'0'192,"0"0"32,0 0 16,0 0 0,0-15-240,0 15 0,0 0 0,15-15 0,-15 15 896,15-15 128,-15 15 24,0 0 8,0-15-192,0 15-32,0 0 0,0 0-9,0 0-279,15 15-48,0-15-16,-15 0 0,0 15-88,16 0-16,-16 0-8,0 16 0,0-16 24,0 15 8,-16 0 0,16 0 0,0 1-288,0-1-112,-15 0 88,15 0-88,0-15 168,0 1-8,0 14-8,0-15 0,0 0-48,0 0-8,15-15 0,-15 0 0,0 0-32,0 15-64,16-15 88,-2 0-88,2 0 96,-1-15-96,-15 15 96,15-15-96,0 0 80,0-15-80,1 15 64,-2-16-64,2 1 0,-2 0 0,2 0 64,-1-1-64,0-14 0,0 15 0,0 0 0,-15 14 0,0-14 0,0 0-72,16 0 72,-16 15-80,0 0 80,0-1 0,0 1 0,0 15 0,0 0 0,0 0 0,0-15 0,0 15 0,0 0 0,-16 15 128,16 0-32,0 1-8,0 14-8,0 0 0,-15 15 0,15-14 0,0 29 96,-15-15 16,15 16 8,0-16 0,0 16-48,-15-16-16,15 0 0,0 1 0,-15 15-24,15-31-8,-16 30 0,16-29 0,-14 14 32,14-15 8,-16 1 0,2-1 0,-2 0 0,1 0 0,-15 1 0,15-16 0,-1 15-40,2-15-8,-2 0 0,-14 0 0,0-15-96,14 15 72,2-15-72,-16 15 64,14-15-296,1 0-64,0 0-16,0 0 0,15 0-976,0 0-200,0-30-40</inkml:trace>
          <inkml:trace contextRef="#ctx0" brushRef="#br0" timeOffset="69888">6078 12958 13888,'0'0'392,"0"0"88,0 0-384,0 0-96,0 0 0,15 0 0,0 0 640,0 0 104,-15 0 23,15 0 9,-15 0 16,16 0 0,-16 15 0,14-15 0,2 15-216,-16-15-48,15 16-8,-15-2 0,0 16-120,0-14-24,15-1-8,-15 0 0,0 0 8,0 16 0,-15-17 0,15 2 0,0-1-248,0 0-56,0 0-8,-15 0 0,15 1-64,0-16 0,0 0-80,0 14 80,0-14-368,0 0-24,0 0-8,0 0 0,0 0-1144,0 0-232,-16-14-48</inkml:trace>
          <inkml:trace contextRef="#ctx0" brushRef="#br0" timeOffset="69889">6108 12671 17303,'0'0'384,"0"0"72,0 0 24,0 0 0,0 0-384,0 0-96,0 0 0,0 0 0,0 0 696,0 0 112,0 0 24,0 0 8,0 0-208,0 0-48,0 0-8,0 15 0,0 0-384,0-15-88,15 15-8,-15-15-8,15 15-728,1-15-136,-2 15-32</inkml:trace>
          <inkml:trace contextRef="#ctx0" brushRef="#br0" timeOffset="69890">6410 12943 16559,'0'0'360,"0"0"80,-14 0 8,14 0 24,0 0-376,0 0-96,-16 0 0,16 0 0,0 0 552,0 0 96,0 0 24,-15 0 0,15 0 112,0 0 24,0 0 8,15 0 0,1 0-280,14 0-56,-16 0-16,2 0 0,14 0-192,0-15-40,-14 15-8,14 0 0,-15 0 56,15 0 8,-15 0 0,1 0 0,-2 0-288,16 0 0,-14 0 0,-1 0 0,-15-16 0,15 16 0,0 0 0,0 0 0,1 0 104,-16 0-32,14-14-8,-14 14-7632,16 0-1527</inkml:trace>
        </inkml:traceGroup>
        <inkml:traceGroup>
          <inkml:annotationXML>
            <emma:emma xmlns:emma="http://www.w3.org/2003/04/emma" version="1.0">
              <emma:interpretation id="{A66A3A3F-9D43-4D5B-90B8-B3753CBC3F07}" emma:medium="tactile" emma:mode="ink">
                <msink:context xmlns:msink="http://schemas.microsoft.com/ink/2010/main" type="inkWord" rotatedBoundingBox="6431,11707 7211,11700 7223,12937 6442,12944"/>
              </emma:interpretation>
              <emma:one-of disjunction-type="recognition" id="oneOf8">
                <emma:interpretation id="interp40" emma:lang="en-US" emma:confidence="0.5">
                  <emma:literal>5</emma:literal>
                </emma:interpretation>
                <emma:interpretation id="interp41" emma:lang="en-US" emma:confidence="0">
                  <emma:literal>b</emma:literal>
                </emma:interpretation>
                <emma:interpretation id="interp42" emma:lang="en-US" emma:confidence="0">
                  <emma:literal>j</emma:literal>
                </emma:interpretation>
                <emma:interpretation id="interp43" emma:lang="en-US" emma:confidence="0">
                  <emma:literal>s</emma:literal>
                </emma:interpretation>
                <emma:interpretation id="interp44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70274">7031 12429 9008,'0'0'192,"0"0"48,-15 0 8,15 0 8,0 0-256,-15 0 0,0 0 0,15 0 0,-15 0 1232,15 0 192,-15 0 40,-1 0 8,16 0-353,0 0-71,0 0-16,0 0 0,0 0-320,0 0-64,0 0-8,16 0-8,-1-15-112,-15 15-16,15 0-8,15 0 0,0 0-184,0-15-40,1 15-8,-1 0 0,0-15-72,0 15-8,1 0-8,-1-15 0,0 15-56,-15 0-16,15-15 0,-14 15 0,14 0-40,-15 0 0,15-16-64,-15 16 96,0-15-96,1 15 64,-1 0-64,0 0 0,15-15 0,-15 15 0,-15 0 0,15 0-80,0 0-1072,-15 0-208,0 0-48</inkml:trace>
          <inkml:trace contextRef="#ctx0" brushRef="#br0" timeOffset="70890">7182 12656 15680,'-15'-16'448,"15"16"87,0 0-431,0 0-104,0-14 0,0 14 0,0 0 496,0-16 80,0 16 8,0 0 8,0-15 96,0 15 16,15-15 8,-15 15 0,15-15-456,-15 15-96,0 0-24,0 0 0,0 0-40,16 0-16,-16 0 0,15 15 0,-15-15 40,0 15 8,0 0 0,0 1 0,0 14 16,0-15 8,0 15 0,-15 0 0,-1 1-24,16-1 0,-15 0 0,0 0 0,0 0 16,15-14 0,-15 14 0,15-15 0,0 0-48,0 15 0,0-30-8,0 16 0,15-2-88,-15-14 80,15 16-80,-15-16 80,15 0-80,-15 0 80,15-16-80,1 16 80,-1-14-80,0-2 64,0 1-64,0 0 64,0 0-64,-15-16 0,15 17 72,0-16-72,-15 14 0,15-14 64,1 15-64,-16-16 0,15 17 0,-15-17 0,15 16 0,-15 0 0,0 0 0,15 0 0,-15 0 0,0-1 64,15 2-64,-15 14 0,0 0 0,0-16 0,0 16 0,0 0 0,0 0 0,0 0 0,0 0 0,0 16 0,0-2 0,0 2 0,-15 14 0,15 0 72,15 0-72,-15 0 80,0 1 8,0-1 0,0 1 0,0 13 0,0-13 8,0 14 8,-15-15 0,15 0 0,15 16 0,-30-16 0,15 16 0,0-16 0,0 0 24,0 0 0,-15 0 0,15 1 0,0-1 0,-15 1 8,0-17 0,15 2 0,-16 14 24,1-15 0,15 0 0,-15 0 0,0 0-24,0 1 0,-15-16 0,15 14 0,-16-14-8,1 16 0,0-16 0,0 0 0,15 0-40,-16-16-16,1 16 0,0-14 0,0 14-72,-1-16 0,16 1 0,-15 0 64,15 0-64,0 0 0,0-1 0,0 2 0,-1-2-272,16 2-72,-15-2-8,15 1-7576,0 0-1511</inkml:trace>
        </inkml:traceGroup>
        <inkml:traceGroup>
          <inkml:annotationXML>
            <emma:emma xmlns:emma="http://www.w3.org/2003/04/emma" version="1.0">
              <emma:interpretation id="{0D056B69-9925-4320-906D-12EB3E632DE0}" emma:medium="tactile" emma:mode="ink">
                <msink:context xmlns:msink="http://schemas.microsoft.com/ink/2010/main" type="inkWord" rotatedBoundingBox="7778,11554 14726,11614 14713,13108 7765,13048"/>
              </emma:interpretation>
              <emma:one-of disjunction-type="recognition" id="oneOf9">
                <emma:interpretation id="interp45" emma:lang="en-US" emma:confidence="0.5">
                  <emma:literal>and Eli-Ki-raj</emma:literal>
                </emma:interpretation>
                <emma:interpretation id="interp46" emma:lang="en-US" emma:confidence="0">
                  <emma:literal>and Gina-Ki-ray</emma:literal>
                </emma:interpretation>
                <emma:interpretation id="interp47" emma:lang="en-US" emma:confidence="0">
                  <emma:literal>and Gina-Ki-raj</emma:literal>
                </emma:interpretation>
                <emma:interpretation id="interp48" emma:lang="en-US" emma:confidence="0">
                  <emma:literal>and Gina-Ki-raj,</emma:literal>
                </emma:interpretation>
                <emma:interpretation id="interp49" emma:lang="en-US" emma:confidence="0">
                  <emma:literal>and Gina-Ki-Taj</emma:literal>
                </emma:interpretation>
              </emma:one-of>
            </emma:emma>
          </inkml:annotationXML>
          <inkml:trace contextRef="#ctx0" brushRef="#br0" timeOffset="91066">12624 12808 18919,'0'0'416,"0"0"80,0 0 16,15 0 32,-15-16-440,0 16-104,15-14 0,-15 14 0,16-16 344,-16 2 40,14 14 16,2-16 0,-2 16-16,-14-15 0,16 15 0,-1-15 0,0 15-304,0 0-80,-15 0 0,0 0 0,15 15 0,-15-15 0,16 15 0,-16 1 0,0-2 152,0 2 40,0-2 0,-16 17 8,16-16 88,-15 15 24,15 0 0,0-14 0,-15 14-128,15-15-24,-15 0-8,15 1 0,0 14-152,0-30 0,0 14 64,0-14-64,0 0 0,0 16-136,0-16 24,0 0 8,0 0-1112,0 0-224,0-16-48,0 2-7591</inkml:trace>
          <inkml:trace contextRef="#ctx0" brushRef="#br0" timeOffset="89717">11416 12687 11520,'0'0'256,"0"0"48,0 0 16,-15 0 0,15 0-256,0 0-64,-16 0 0,16 0 0,0 0 736,0 0 128,0 0 32,0 0 8,0 0 55,0 0 17,0 0 0,0 0 0,0 0-336,0 0-64,0 0-8,16 0-8,-1 0-144,0 0-24,-15-15-8,15 15 0,0 0-160,0 0-40,0 0-8,0 0 0,0 0-80,1-15-8,-1 15-8,0 0 0,0 0-80,15 0 0,-30-15 0,30 15 64,-30-15-64,16 15-88,-1 0 24,0-15 0,0 15-616,0 0-120,0-16-32,-15 16 0,15 0-808,0-15-168,-15 15-32</inkml:trace>
          <inkml:trace contextRef="#ctx0" brushRef="#br0" timeOffset="91220">12775 12475 18543,'0'0'408,"0"0"80,0-15 24,-15 15 8,15 0-416,0 0-104,0 0 0,-15 0 0,15 0 736,0 0 120,0 0 24,0 0 8,0 15-456,0-15-88,0 0-24,0 0 0,0 15-320,0 0 0,0-15-88,15 0 24,-15 15-1208,15 0-232,-15 1-56,15-16-8</inkml:trace>
          <inkml:trace contextRef="#ctx0" brushRef="#br0" timeOffset="89948">11430 12853 11688,'0'15'256,"0"-15"48,0 0 16,-15 0 16,15 0-272,0 0-64,-15 0 0,15 0 0,0 0 896,0 0 160,0 0 32,0 0-1,0 0-47,0 0-16,0 0 0,0 0 0,0 0-424,0 0-88,15 15-24,-15-15 0,15 0-128,0 0-24,0-15-8,1 15 0,-1 0-136,15 0-24,-15-15-8,0 15 0,15-15-88,-14 15-72,-1-15 96,15 0-96,-15 15 0,0-16 0,15 16 0,1 0 0,-16-15-1032,15 15-216,-15 0-32</inkml:trace>
          <inkml:trace contextRef="#ctx0" brushRef="#br0" timeOffset="90496">12066 12520 14600,'0'0'320,"0"0"64,0 0 8,0 0 24,0 0-328,0 0-88,0 0 0,0 0 0,0 0 447,15 0 81,-15 0 16,15 0 0,0-15 64,0 15 24,15 0 0,-14 0 0,14 0-272,0 15-48,-15-15-16,0 0 0,16 0-232,-1 0-64,-15 15 0,0-15 0,0 16 64,0-16 0,-15 15 0,0 0 0,15 0 72,-30 0 24,15 0 0,-15 15 0,0 1 96,0-1 32,0 0 0,0 0 0,-16 1-184,1-1-32,15-15-8,-15 15 0,0 0-64,14-14 0,-14 14 72,15-15-72,0 0 0,-15 0 0,15 0 0,0 0 64,15-15-128,-16 0-32,16 15 0,0-15 0,0 0-920,0-15-184,16 0-40,-16 0-8,15 0-344,15 0-71,-15-15-9,15-1-4312</inkml:trace>
          <inkml:trace contextRef="#ctx0" brushRef="#br0" timeOffset="90734">12533 12370 11832,'0'-15'256,"15"15"64,-15-16 0,0 1 16,0 15-272,0 0-64,0 0 0,0 0 0,0 0 1120,-15 0 200,15 0 47,-15 15 9,15 1-360,-15-1-72,0 15-16,-1 0 0,-14 15-328,16-14-72,-2 14-16,1 0 0,0 1-256,0-1-48,0-15-16,15 16 0,0-16 168,0 0 32,0-15 8,0 16 0,15-16-232,-15 0-40,15 0-16,-15 0 0,15 0 112,0-15 32,1 15 0,-2-15 0,2 0-160,-2 0-24,2-15-8,-1 15 0,15-15-64,-15 0-88,1 15 24,14-15 0,-15-15-1416,0 14-280,15-14-64,0 15 0</inkml:trace>
          <inkml:trace contextRef="#ctx0" brushRef="#br0" timeOffset="87144">10160 12550 12440,'0'0'272,"0"0"56,0 0 16,0 0 8,0 0-288,0 0-64,0 0 0,0 0 0,0 0 608,15 0 96,0-15 32,0 15-1,0 0-239,15 0-48,-14 0 0,-1 0-8,15 0-256,-14 0-56,-16 0 0,15 0-8,15 0 104,-15 0 32,-15 0 0,15 0 0,0 15-16,-15-15 0,15 16 0,-15-2 0,0 2 48,0-1 0,-15 0 8,0 15 0,-15 0-80,15 0-24,0 1 0,0-1 0,-1 1-128,-14-1-64,-1 0 0,16 0 64,0-15 48,-15 16 8,15-17 0,0 17 0,0-16-120,0 0 0,-1 0 64,1 0-64,0-15 0,15 0 0,-15 15 0,15-15 0,0 0-680,0 0-112,0 0-16,0 0-8,15-15-648,0 15-128,0-15-23,1 0-9</inkml:trace>
          <inkml:trace contextRef="#ctx0" brushRef="#br0" timeOffset="87344">10629 12384 11600,'0'-15'256,"0"0"48,0 15 16,0 0 8,0 0-264,0 0-64,0 0 0,0 0 0,0 0 992,-15 0 176,0 0 40,15 0 7,-15 15-271,-1 0-48,1 0-16,-15 0 0,0 16-320,15-1-64,-15 0-16,14 0 0,-14 16-96,15-16-16,0 15-8,0-14 0,0 14 24,15-15 0,-15 16 0,15-16 0,-16 0-160,16 0-32,0-15-8,16 16 0,-16-16-40,15 15-8,-15-15 0,15 0 0,0-15-24,0 15-8,0 0 0,0-15 0,0 0-8,1 0-8,-1 0 0,15 0 0,-15 0-88,0-15 96,0 15-96,0-15 96,0 15-96,1-15 0,-1 0 0,0 15-88,0-15-728,0 0-144,0 15-32,0-15-5952,0 0-1191</inkml:trace>
          <inkml:trace contextRef="#ctx0" brushRef="#br0" timeOffset="87675">10644 12838 18343,'0'0'400,"0"0"80,0 0 24,0 0 16,0 0-416,0 0-104,0 0 0,0 0 0,0-15 320,0 15 32,0-15 16,0 15 0,15 0-24,0-16-8,0 16 0,1-15 0,-1 15-256,0 0-80,0-15 0,0 15 0,-15 0 64,15 0-64,0 0 0,-15 0 0,0 0 192,0 15 0,15-15 8,-15 15 0,0-15 24,0 16 0,0-1 0,-15 0 0,15 15-16,0-15 0,0 0 0,-15 0 0,15 1-120,0-16-24,-15 15-64,15 0 96,0 0-96,0-15 0,-15 15 0,15-15 0,0 0-720,0 0-168,0 0-32,0 0-5464,0 0-1095</inkml:trace>
          <inkml:trace contextRef="#ctx0" brushRef="#br0" timeOffset="88114">10962 12732 16208,'0'0'351,"0"0"81,0 0 16,0 16 8,0-2-360,0 2-96,0 14 0,0-15 0,-15 15 928,15 1 176,0-1 32,-15 15 8,15-14-312,0 29-64,0-15-16,-15 0 0,15 1-280,-15 14-56,15-14-16,-16-1 0,1 0-56,15-15-16,-15 16 0,15-16 0,0 0-144,-15 0-32,15-14-8,-15 14 0,15-15-72,0-15-8,0 15-64,0-15 96,-15 0-96,0 16 0,15-16 0,-15-16-80,15 16-392,-15-15-72,15 15-24,-16-15 0,16-15-1120,0 14-224,-15-14-40</inkml:trace>
          <inkml:trace contextRef="#ctx0" brushRef="#br0" timeOffset="87860">10780 12610 14208,'0'0'400,"0"0"96,0 0-400,0-15-96,0 15 0,0-15 0,0 15 848,0 0 143,0 0 33,0 0 8,0 0-136,0 0-32,0 0-8,0 0 0,15-15-416,-15 15-88,0 0-8,0 0-8,15 0-448,0 0-88,-15 0-24,0 15 0,15-15-1440,1 15-288,-16-15-56,14 15-7</inkml:trace>
          <inkml:trace contextRef="#ctx0" brushRef="#br0" timeOffset="88315">10931 12520 19839,'0'0'440,"0"0"88,0 0 16,0 0 8,0 0-440,0 0-112,0 0 0,0 0 0,0 15 648,15-15 112,-15 15 16,0-15 8,0 0-256,16 16-48,-16-16-16,0 0 0,0 0-368,14 14-96,-14-14 0,0 0 0,16 0-128,-16 0-72,0 0-16,0 0-6872,0 16-1375</inkml:trace>
          <inkml:trace contextRef="#ctx0" brushRef="#br0" timeOffset="91498">12957 12702 16783,'0'0'480,"0"0"96,0 0-464,15 15-112,-15 0 0,0 1 0,-15-1 672,15 0 120,0 15 16,0-15 8,0 15 136,-15 16 24,15-16 8,0 15 0,-15 1-376,15-1-80,-15 0-16,15 1 0,-15 14-168,15-14-40,-15-1-8,15-15 0,-15 16-136,15-16-32,-16 0-8,16 0 0,0-15 8,-15 16 0,15-16 0,-15 0 0,15 0-128,-15 0 0,15-15 0,-15 0 0,0 0-96,15 0-48,0 0-8,-15 0 0,0-15-1024,15 0-200,-16-15-48,16 15-5392,-15-31-1087</inkml:trace>
          <inkml:trace contextRef="#ctx0" brushRef="#br0" timeOffset="91667">12866 12399 18343,'0'0'400,"0"0"80,0 0 24,0 0 16,15 15-416,-15-15-104,0 0 0,0 16 0,15-16 896,-15 15 152,15-15 32,-15 15 8,0 0-584,15 0-120,-15-15-16,0 15-8,0-15-280,16 15-80,-16-15 0,14 15-6960,-14-15-1423</inkml:trace>
          <inkml:trace contextRef="#ctx0" brushRef="#br0" timeOffset="92526">13306 12777 15120,'0'0'328,"0"0"72,0 0 16,0 0 7,0 0-335,-16 0-88,16 0 0,0 0 0,-15 0 880,15 0 160,0 0 32,0 0 8,0 0-256,0 0-56,0 0 0,15 15-8,1-15-320,-2 0-64,2 0-16,-2 0 0,17 0 8,-16 0 0,0 0 0,0-15 0,15 15-104,-14 0-16,14 0-8,-15-15 0,15 15-80,1 0-8,-17-15-8,17 15 0,-16-16-8,15 16 0,0 0 0,-14-15 0,14 15-136,-15 0 64,15-15-64,-15 15 0,1 0 112,14 0-32,-16 0-8,2 0 0,-1 0-72,0 0 0,-15 15 72,15-15-72,-15 0 96,15 0-24,-15 0 0,0 0 0,0 0-72,0 0 0,0 0 0,0 0 0,0 0 0,0 0 0,0 0 0,0 0 0,0 0-152,0 0-40,0 0-16,0-15 0,0 0-768,0 15-152,0 0-32,0 0-9303</inkml:trace>
          <inkml:trace contextRef="#ctx0" brushRef="#br0" timeOffset="93999">14166 12475 9416,'0'0'200,"0"0"48,0 0 8,0 0 16,0 0-272,0 0 0,-15 0 0,15 0 0,0 0 1024,0 0 160,-15 0 24,15 0 8,0 0-32,0 0-1,0 0 1,0 0 0,0 0-456,0 0-96,0 0-24,0 0 0,0 0-72,15 0-24,0-15 0,0 15 0,16 0-72,-17 0-24,17 0 0,14-15 0,1 15-176,-16 0-40,15 0-8,0 0 0,1-15-24,-1 15-8,-14 0 0,13 0 0,-13-16 48,-1 16 8,15 0 0,-14 0 0,14 0-152,-15-15-64,0 15 0,1 0 64,-1-15 0,-15 15-64,15 0 96,-14 0-32,-2 0-64,2 0 80,-1-15-80,-15 15 80,15 0-80,0 0 64,-15 0-64,15 0 64,-15-15-64,0 15 0,0 0 0,0 0 0,0 0-832,0 0-128,-15 0-24,0 0-6152,-15 0-1239</inkml:trace>
          <inkml:trace contextRef="#ctx0" brushRef="#br0" timeOffset="94946">14394 12792 12440,'-16'0'272,"16"0"56,-15-15 16,15 15 8,0 0-288,0 0-64,0 0 0,0 0 0,0 0 608,0 0 112,0 0 16,15 0 7,15-15 1,-14 15 0,-2 0 0,17-15 0,-16 15-272,15 0-56,-14 0-16,-2 15 0,2-15-160,14 0-32,-30 0-8,15 15 0,0-15 16,-15 15 0,15-15 0,-15 15 0,0 0 24,0 0 8,-15 0 0,15 1 0,-15 14-48,0-15-8,-15 15 0,14-15 0,2 16-80,-17-1-16,1 0-8,15-15 0,-15 15-88,0-15 80,-1 16-80,16-16 80,-15 0-80,14 0 0,2 0 0,-16 0 0,30-15-88,-16 15-32,16-15-8,0 0 0,0 0-768,0 0-152,0 0-32,16-15-8,-2 15-208,2-30-48,-2 15 0,17 0-7,-1-15-249,15-1-40,-15 1-16,1-15 0,-1 15 616,1-1 120,-1 1 24,0 0 8,0 0 488,-15-1 96,0 1 16,1 0 8,-2 0 1144,2 14 232,-1 1 48,-15-15 8,15 30 352,-15-15 80,0 15 16,0 0 0,0 0-224,-15 0-33,0 0-15,15 0 0,-16 15-528,2 0-112,-2 0-16,1 16-8,0-1-200,0 0-40,0 0-8,0 1 0,0-1-72,-1-15-24,16 30 0,-14-30 0,14 16-48,0-1-16,14-15 0,-14 15 0,16-15-80,-16 0-16,15 1-8,0-1 0,0 0-152,0-15 0,0 15 0,16-15 0,-17 0 80,2 0 40,14 0 8,-15 0 0,0 0-8,15-15 0,-14 0 0,14 15 0,-15-15-680,15-1-136,-15 1-24,1 0-8,14 0-200,-16 0-32,2-15-16,-1 30 0,0-30 272,-15 30 48,15-16 16,-15 1 0,15 0-64,-15 0 0,0 15-8,0-15 1,0 15 551,0-15 160,0 15-72,-15 0 72,0-15 240,15 15 79,0 0 25,0 0 0,0 0 200,0 0 48,0 0 8,0 0 0,0 0 40,0 0 16,0 0 0,0 15 0,0 0-112,0 0-16,0 0-8,0 0 0,0 16-104,0-1-16,0 0-8,0 15 0,0-14-56,-15 14-16,15-15 0,-15 16 0,-1-1-32,16 0 0,0 1-8,0-16 0,0 15-16,-14-15 0,14 1 0,0 14 0,-16-30-112,16 15-24,0 1-8,-14-16 0,14 0-56,0 0 0,-16 0-64,16-15 96,-15 15-96,15-15 64,0 0-64,0 0 0,-15-15-64,0 15-64,0-15-16,15 15 0,-16-15-872,16-15-168,0 15-40,-14-16-5944,14-14-1183</inkml:trace>
          <inkml:trace contextRef="#ctx0" brushRef="#br0" timeOffset="95168">14877 12748 13416,'0'0'288,"0"0"64,0 0 16,0 0 16,0 0-304,0 0-80,0 0 0,0-16 0,0 16 1056,0 0 199,0 0 41,16 0 8,-16 0-112,15 0-16,-15 0-8,15 0 0,0 0-536,-15 0-112,0 0-16,0 0-8,15 16-112,-15-16-32,0 0 0,15 0 0,-15 14-264,0-14-88,0 0 0,15 0 0,0 0-192,-15 0-96,0 0-24,0 0-7032,0 0-1407</inkml:trace>
          <inkml:trace contextRef="#ctx0" brushRef="#br0" timeOffset="72906">8422 12777 6272,'0'0'176,"0"0"40,0-15-216,0 15 0,-16-15 0,16 15 0,-15 0 1072,15-15 176,0 15 32,-15-15 0,15 15-160,-15 0-40,0 0-8,-1 0 0,2 0-201,14 0-39,-31 15 0,16 0-8,0 0-248,0 0-56,0 0-8,-16 16 0,31-1-104,-14-15-24,-2 15-8,1 1 0,15-1-136,-15 0-24,15-15-8,0 15 0,0-15-88,0 16-24,0-31 0,15 15 0,0 0-96,-15 0 72,16-15-72,-2 0 64,2 0-64,-1-15 64,0 15-64,0-15 64,15 0-64,-15 0 96,1-1-96,-2-14 96,2 15-96,14-15-72,-15 15 72,0-15-104,1-1-88,-16 16-8,14-15-8,2 15 0,-16-15-8,14 14 0,-14-14 0,0 15 0,0 0 112,0 0 16,-14 0 8,14 0 0,0 0 80,0 15 0,-16-16 0,16 16 0,0 0 64,-14 16 32,14-16 8,-16 15 0,1 0 56,15 0 16,0 15 0,-15-15 0,0 15 16,15 1 8,0-16 0,0 15 0,0 0-72,15-15-8,-15 1-8,15 14 0,0-15-32,1 0-8,-16 0 0,14 0 0,2-15-72,-2 0 96,2 15-96,-1-15 96,0 0-96,0 0 0,0 0 72,1 0-72,-2-15 64,2 15-64,-2 0 64,2-15-64,-16 0 0,15 15 0,0-15 0,-15 0-64,15 0-144,0 0-24,-15-1-8,16 1 0,-2 0-48,-14 0 0,0-15-8,16 15 0,-16 0 104,15-16 16,-15 16 8,0-15 0,0 15 168,0-15-88,15 30 88,-30-15-64,15-1 64,0 16 0,0 0 0,0 0 0,0 0 160,0 0 32,0 0 0,0 0 0,-15 31 32,15-16 0,-16 0 8,16 15 0,0 0-56,0-15-16,-14 16 0,-2-1 0,16-15-48,0 15-16,0-15 0,-15 16 0,15-16-16,0 0-8,0 0 0,-15 0 0,15 0-72,0 0 0,0-15 72,0 0-72,0 0 0,0 0 72,0 0-72,0 0 0,0 0 152,0 0-24,0 0-8,0 0 0,0-15-192,15 0-40,-15 0-8,15 0 0,-15 0 24,0-15 0,16 14 0,-2-14 0,-14 0 8,0 15 8,16-15 0,-1 14 0,-15-14 80,15 0 0,-15 15 0,15-15-64,-15 15 64,15-1 0,-15 16 64,16-15-64,-16 0 0,0 15-80,0 0 8,14 0 0,-14 0 72,0 0 0,16 15 80,-16 0-80,0 1 184,0 14-16,14 0 0,-14 0 0,0 0 56,-14 1 16,14-1 0,0-15 0,0 15-8,0 1 0,0-1 0,0-15 0,14 0-64,-14 15-8,0-15-8,0 0 0,0-15-56,0 16-16,0-1 0,0-15 0,0 0-80,0 0 80,0 0-80,0 0 80,0 0-416,0 0-80,0 0-24,0 0-6904,0-15-1383</inkml:trace>
          <inkml:trace contextRef="#ctx0" brushRef="#br0" timeOffset="73559">9269 12640 13248,'0'0'288,"0"0"64,0 0 16,-15 0 0,15 0-296,-16-14-72,1 14 0,15 0 0,-15 14 792,-15-14 136,14 0 31,1 16 9,0-16-200,0 15-32,0 0-16,0 0 0,15 0-248,-30 0-56,30 16 0,-16-1-8,1 0-80,15 0-8,-15-14-8,15 14 0,-15 0-104,15 0-16,0-15-8,0 0 0,0 1-88,0-2-8,15 2-8,-15-2 0,15-14-80,0 16 64,1-16-64,-16 0 64,30-16 80,-30 16 16,30-14 0,-15-2 0,0-14-256,0 15-40,1 0-16,14-15 0,-15 14-136,0-14-24,1 0-8,-1 0 0,0 0-80,0 0-16,-15-1-8,15 1 0,-15 0-24,15-1-8,-15-14 0,0 15 0,15-15 16,-15 15 8,0-16 0,0 16 0,15 0 136,-15 0 24,0-1 8,0 1 0,0-1 264,0 17 0,0-17 0,0 16 0,0 0 160,0 15 96,0-15 8,0 15 8,0 0 224,0 0 48,0 0 0,-15 15 8,15 0-40,0 15 0,-15-14-8,15 14 0,0 15-24,-15 0-8,15 16 0,-15-16 0,15 15-24,0 1 0,-15 0 0,0-1 0,15-14-120,0-1-24,0 0-8,0 1 0,-15-1-80,15-15-24,0 15 0,0-15 0,0-14-48,0 14-16,0-15 0,0 0 0,0 1-32,0-16 0,0 14-8,0-14 0,0 0-88,0 0 96,0 0-96,0 0 96,0 0-96,0 0 96,0-14-96,-16-2 96,16 1-472,0 0-88,0 0-16,0-16-7272,0 1-1455</inkml:trace>
        </inkml:traceGroup>
        <inkml:traceGroup>
          <inkml:annotationXML>
            <emma:emma xmlns:emma="http://www.w3.org/2003/04/emma" version="1.0">
              <emma:interpretation id="{8367D9DF-9C1B-419D-9EBA-A0A4D85B4AA0}" emma:medium="tactile" emma:mode="ink">
                <msink:context xmlns:msink="http://schemas.microsoft.com/ink/2010/main" type="inkWord" rotatedBoundingBox="15399,11433 17260,11416 17276,13077 15414,13094"/>
              </emma:interpretation>
              <emma:one-of disjunction-type="recognition" id="oneOf10">
                <emma:interpretation id="interp50" emma:lang="en-US" emma:confidence="0.5">
                  <emma:literal>gives</emma:literal>
                </emma:interpretation>
                <emma:interpretation id="interp51" emma:lang="en-US" emma:confidence="0">
                  <emma:literal>groves</emma:literal>
                </emma:interpretation>
                <emma:interpretation id="interp52" emma:lang="en-US" emma:confidence="0">
                  <emma:literal>give</emma:literal>
                </emma:interpretation>
                <emma:interpretation id="interp53" emma:lang="en-US" emma:confidence="0">
                  <emma:literal>giver</emma:literal>
                </emma:interpretation>
                <emma:interpretation id="interp54" emma:lang="en-US" emma:confidence="0">
                  <emma:literal>graves</emma:literal>
                </emma:interpretation>
              </emma:one-of>
            </emma:emma>
          </inkml:annotationXML>
          <inkml:trace contextRef="#ctx0" brushRef="#br0" timeOffset="105628">16238 12536 11952,'0'0'256,"0"-15"64,-15 15 0,15-15 24,0 0-280,-15 15-64,0-16 0,15 16 0,-30-15 352,14 15 48,1 0 16,0 0 0,-15 0 72,15 0 24,-15 15 0,-1 1-1,1-1-167,0 15-32,0-15-8,-1 15 0,16-15-88,-15 16-24,15-1 0,0-15 0,0 15-48,0-15-16,-1 16 0,16-16 0,0 0-48,0 0-16,0-15 0,0 15 0,0-15-64,16 0 80,-1 0-80,0 0 80,0 0-8,0 0 0,0-15 0,0 15 0,0-15-8,16-15-64,-16 14 96,15-14-32,-15 0-64,15 15 64,-15-15-64,1-1 64,14 1-64,-30 15 0,15 0 0,0 0 64,-15 0-64,15 0 80,-15 15-80,0 0 80,0 0 48,15 0 16,-15 15 0,15 0 0,-15 0 72,16 15 8,-16 16 8,0-1 0,0 0 40,0 16 8,-16-1 0,16 1 0,0 14-152,-15-14-32,15-1-8,0 1 0,-15-1-88,0 1 80,15-1-80,-15-15 80,0 1-16,15-1-64,-15 1 96,0-1-32,15-15 32,-16 0 0,1-14 0,15 14 0,-15-15-16,0 0 0,0-15 0,0 15 0,15-15 48,-15 0 16,0-15 0,-1 15 0,16-15-48,-15 0-16,0 0 0,15-16 0,0 1-80,0-15 0,0-16 0,15 16 0,-15-16 0,15 1-96,1 0 16,14-1 8,-15 1 8,0-1 0,15 16 0,1-16 0,-16 16 64,15 15-64,-15-16 64,15 1-64,-15 15 64,1-1 0,14 1 0,-15 15-64,0-15 64,0 15 0,0 0 0,0 0 0,-15 15 0,15 0 0,-15 0 0,0 0-64,0 0 64,16 0 0,-1 0-72,-15 15 72,15 0 0,-15 0 0,15 15 96,-15-15-32,0 15 56,0-14 8,0 14 0,15-15 0,-15 15 24,0-15 8,0 16 0,0-16 0,0 0-160,0 0-152,0 0 32,-15-15 8,15 15 176,0 0 32,0-15 0,0 0 8,0 0-104,0 0-128,0 0 24,0 0 8,0 0 96,0 0 0,0 0 0,15 0 0,0 0 0,-15 0 0,0-15 0,15 0 0,0 0 0,1 0-96,-1 0 96,0-16-96,-15 16 96,15-15-88,0 15 88,0-15-80,-15 15 80,15-1 0,0-14 0,-15 15 0,15 15 0,1-15 0,-16 15 0,15-15-64,-15 15 64,15 15 0,-15-15 0,15 15-64,-15 0 64,0 15 0,0-14 0,0-1 0,0 0 0,15 15-96,-15-15 32,0 0 0,0 0 256,15 1 64,-15-1 0,0 0 8,15 0-200,-15-15-64,15 15 0,-15-15 0,0 0 0,16 0 0,-16-15 0,15 15 0,0-15 88,0 15-16,-15-15 0,15 0 0,0-1-72,-15 1 64,15 0-64,-15 0 64,15-15 0,-15 15-64,16-16 96,-1 16-32,-15-15-64,15 15 0,-15 0 0,15 0 0,-15 0-512,15 0-72,-15-1-16,15 1 0,-15 15-680,15-15-144,-15 0-24,15 15-4175,-15 0-833</inkml:trace>
          <inkml:trace contextRef="#ctx0" brushRef="#br0" timeOffset="106709">16359 12051 18399,'-16'0'408,"1"-15"80,15 15 24,-15 0 0,0 0-416,15 0-96,0 0 0,0 0 0,0 0 384,0 0 64,0 0 0,0 0 8,15 15 16,-15-15 0,0 15 0,0 0 0,15-15-376,0 15-96,1 1 0,-1-16-6432,15 14-1295</inkml:trace>
          <inkml:trace contextRef="#ctx0" brushRef="#br0" timeOffset="106530">16903 12777 12960,'0'0'368,"0"0"80,0 0-360,0 15-88,0 1 0,15-16 0,-15 0 704,0 0 120,0 15 24,0-15 7,15 0 73,0 15 8,0-15 8,16 0 0,-16 0-336,0-15-72,15 15-16,-15 0 0,0-15-256,16 15-48,-16-16-16,0 1 0,15 15-104,-15-15-16,0 0-8,0 15 0,0-15-72,-15 0 64,16 0-64,-1 0 64,-15 15-64,0-15 0,15-1 0,-15 16 64,0-15-64,0 0 0,0 0 0,0 15 0,-15-15-104,15 15 40,0-15 64,-15 0-104,-1 15 104,16-15 0,-15 15-80,0-16 80,15 16 0,-15-15 0,0 15 0,-15 0 0,30 15 0,-30-15 0,14 16 64,1-1-64,-15 0 192,15 0-8,0 15 0,0 0 0,0 1 24,-1-1 8,1 0 0,0 0 0,15 1-16,0-1 0,-15 0 0,15 0 0,0-15-48,0 1-16,0 14 0,15-15 0,0 0-136,-15 0 64,15 0-64,-15 0 0,16-15 88,-1 0-88,0 15 80,15-15-80,-15-15 0,15 15 0,-14-15 0,14 0 0,0 0-176,0 0-56,0 0-16,1-15 0,14-1-168,-15 1-32,1-15 0,-1 14-8,0 1 96,0 0 16,0-15 8,1 14 0,-1 1 176,-15 15 32,0-15 0,0 15 8,0-16 120,-15 16 0,15 0 0,-15 0 0,0 15 88,0 0 40,0-15 0,-15 15 8,15 0 168,0 0 32,0 0 8,-15 0 0,0 0-48,0 15-8,0 0 0,0-15 0,0 15-80,0 0-16,15 1-8,-16-1 0,1 0-56,15 0 0,-15 0-8,15 0 0,0 0-48,0 0-8,0 1 0,15-1 0,-15-15-64,15 30 0,1-30 0,-16 15 0,15 0 0,0 0 0,0-15 0,0 15 0,0 0 0,0-15 0,-15 16 64,15-1-64,0-15 0,-15 15 0,0-15 72,0 15-72,0 0 136,0 0-8,0-15 0,-15 15 0,15 0-16,-15 1-8,0-1 0,-15 0 0,15 0-104,-15 0 72,14 0-72,-14 0 64,15 0-416,-15 0-96,15-15-8,0 16-8,-16-16-960,16 0-192,0 0-40</inkml:trace>
        </inkml:traceGroup>
        <inkml:traceGroup>
          <inkml:annotationXML>
            <emma:emma xmlns:emma="http://www.w3.org/2003/04/emma" version="1.0">
              <emma:interpretation id="{42509785-0742-4187-B55A-E1B86A8BA876}" emma:medium="tactile" emma:mode="ink">
                <msink:context xmlns:msink="http://schemas.microsoft.com/ink/2010/main" type="inkWord" rotatedBoundingBox="17774,11509 19617,11493 19632,13130 17789,13147"/>
              </emma:interpretation>
              <emma:one-of disjunction-type="recognition" id="oneOf11">
                <emma:interpretation id="interp55" emma:lang="en-US" emma:confidence="0.5">
                  <emma:literal>ridge</emma:literal>
                </emma:interpretation>
                <emma:interpretation id="interp56" emma:lang="en-US" emma:confidence="0">
                  <emma:literal>nudge</emma:literal>
                </emma:interpretation>
                <emma:interpretation id="interp57" emma:lang="en-US" emma:confidence="0">
                  <emma:literal>Ridge</emma:literal>
                </emma:interpretation>
                <emma:interpretation id="interp58" emma:lang="en-US" emma:confidence="0">
                  <emma:literal>Midge</emma:literal>
                </emma:interpretation>
                <emma:interpretation id="interp59" emma:lang="en-US" emma:confidence="0">
                  <emma:literal>midge</emma:literal>
                </emma:interpretation>
              </emma:one-of>
            </emma:emma>
          </inkml:annotationXML>
          <inkml:trace contextRef="#ctx0" brushRef="#br0" timeOffset="113266">18143 12687 10176,'0'-15'288,"0"15"64,15-16-280,0 16-72,-15-30 0,15 15 0,1 15 336,-1-15 48,0 0 16,0 0 0,15 0 8,-15-1 0,16 1 0,-16 0 0,0 15 0,15-15 0,-15 15 0,0 0 0,0 0-56,0 15-16,-15-15-1,16 15 1,-1 0 0,-15 1 0,0 14 0,0 0 0,0 0-112,0 1-16,0 14-8,-15-15 0,-1 15-72,16-14-24,-15-1 0,0 0 0,15 0-8,-15 1 0,0-16 0,15 16 0,-15-16 24,0 0 0,15 0 0,0 0 0,-15-15-8,15 0 0,0 0 0,0 0 0,-15 0-32,15-15-8,15 0 0,-15 0 0,15 0-72,0-16 96,0 16-96,-15-16 96,30-14-96,-15 15-136,0 0 32,16-1 8,-16-14 96,0 15 104,15 0-16,-15 14-8,0-14-80,1 15 0,-1-15 0,0 30 0,-15-15 0,15 15 0,-15 0 0,0 0 0,0 0 0,0 15 64,0 0 0,0 0 0,0 30 88,0-29 8,0 14 8,0 0 0,0 0-104,0 0-64,0 1 80,0-16-80,15 0 0,-15 0 0,15 0 0,-15 0 0,15-15 0,16 15 0,-16-15 0,0 0 0,15 0 0,0-15 0,0 15 0,1-15 0,-1 0-128,0 0-32,-15-15 0,16 15 0,-1-16 56,0 16 8,-15-15 0,15 15 0,-15-15 96,1 15 0,-1-1 0,-15-14 0,15 15 0,-15 0 0,0 15 0,0-15 0,-15 0 0,0 15 104,15-15-32,-31 15-8,16 0 128,0 15 32,-15-15 0,15 15 0,0-15-8,0 15 0,-16 0 0,16 15 0,0 1-64,0-16-16,0 15 0,15 0 0,-15-15-64,15 15-8,0-14-64,-15 14 96,15-15-96,0 0 0,15 0 0,-15 0 0,0-15 0,15 15 0,0-15 0,-15 0 0,15 0 88,-15 0-88,15 0 96,0 0-96,0-15 0,1 15-96,-1-15 0,0 0 0,15 0-24,-15-15 0,0 15 0,0-16 0,0 1-80,1 15-24,-1-30 0,0 14 0,-15 1 56,15 0 8,0-15 0,-15 14 0,15 1 48,0-15 16,-15 14 0,0 1 0,15-15 96,-15 15-72,0-1 72,0 1-64,0 0 64,0 0 0,0-1 0,0 16 0,0 0 0,0 15 88,0-15-24,-15 15 0,15 0 152,-15 15 24,15 0 8,-15 0 0,0 16-40,0-1-8,15 0 0,-15 0 0,0 16-104,15-1-32,0 0 0,-16 1 0,16-16 32,0 15 0,0-14 0,0-1 0,16 0-96,-16 0 0,15 1 0,-15-16-88,15 0 88,0 0 0,0 0 64,-15 0-64,15-15 0,0 0 0,0 0 0,1 0 0,-1 0 0,0-15 0,0 15 0,0 0 0,15-15 0,-30 0-144,15 0 24,1 0 8,-1 15 16,0-31 8,0 31 0,0-30 0,-15 15 88,15 0-64,0 0 64,-15 0-64,0 0 64,16-1 0,-16 1 0,0 15 0,0-15 0,0 0-80,0 15 80,-16-15-104,16 15 176,-15 0 40,0 0 8,15 0 0,-15 15 40,0-15 0,0 15 8,0 0 0,-1 0-24,1 16-8,-15-16 0,15 15 0,15-15-56,-15 15-16,0-14 0,15-1 0,0 15-64,-15-15 0,15 0 72,0-15-72,0 15 0,0-15 64,0 0-64,0 0 0,15 0 64,0 0-64,0-15 64,0 15-64,-15-15 0,30 0 72,-30 0-72,15 0 0,1-16 80,14 16-80,-15-15 64,0 15-64,-15-15 0,15 15 0,0-1 0,-15 1 0,0 0 0,16 15 0,-16-15 0,0 15 0,0 0 0,0 0 0,0 15-80,0 0 80,0 16 0,0-1 0,-16 0 64,16 15-64,0 1 136,-15 14-24,15 1-8,-15-16 0,15 31 40,-15-15 8,0-1 0,15 1 0,-15-1-8,0 1 0,15-16 0,-16 15 0,1-14-16,0-1 0,0 0 0,0 1 0,0-1 0,15-15-8,-15 1 0,0-1 0,-1-15-120,1 0 72,15 15-72,-15-30 64,0 15-64,15-15-72,-15 0 72,15-15-104,-15 0-888,30 0-168,-15-15-40,0 0-5544,15-16-1103</inkml:trace>
          <inkml:trace contextRef="#ctx0" brushRef="#br0" timeOffset="113703">19519 12792 16807,'0'0'480,"0"0"96,0 0-456,0 15-120,0-15 0,0 15 0,15-15 464,-15 0 72,0 0 8,15 15 8,0-15 152,-15 0 32,15 15 8,1-15 0,-1 0-256,15 0-48,-15 0-16,0 0 0,15 0-216,-15-15-48,1 15 0,-1-15-8,0 15-88,0-15-64,0 0 72,0 15-72,-15-15 72,15 0-72,-15 15 64,15-15-64,-15-1 0,0 1 64,0 15-64,0-30 0,0 30 0,0-15 0,-15 0 0,15 0 0,0 0 0,-15 0 0,0-1 0,15 16 0,-15-15 0,15 0 0,-15 15 0,0 0 0,0 0 0,15 0 0,-16 0 0,1 0 0,0 15 72,0-15 56,0 15 0,0 16 8,0-16 56,0 15 16,0-15 0,-1 15 0,16 1 48,-15-1 0,0 0 8,15-15 0,0 0-40,0 16-16,0-16 0,0 0 0,0 0-48,0-15 0,30 15-8,-30 0 0,16 0-24,-1-15 0,0 0 0,15 0 0,-15 15-32,15-15-16,-15 0 0,16 0 0,-16 0-80,15 0 96,-15 0-96,0-15 96,16 15-96,-16 0 0,0 0 0,0-15 64,0 15-64,0-15 0,-15 15 0,15-15 0,0 15-296,-15-15-104,16 15-16,-1-15-7528,-15 15-1503</inkml:trace>
          <inkml:trace contextRef="#ctx0" brushRef="#br0" timeOffset="114305">18672 12112 17591,'0'0'384,"0"0"88,0 0 8,0 0 16,0 0-400,0 0-96,0 0 0,0 0 0,0 0 488,0 0 80,0 0 8,0 0 8,0 0-136,15 0-32,-15 15-8,15-15 0,1 15-344,-2-15-64,2 15 0,-2-15-9407</inkml:trace>
        </inkml:traceGroup>
        <inkml:traceGroup>
          <inkml:annotationXML>
            <emma:emma xmlns:emma="http://www.w3.org/2003/04/emma" version="1.0">
              <emma:interpretation id="{9EDD2179-D617-4E65-A24A-EBD17E8FDD8C}" emma:medium="tactile" emma:mode="ink">
                <msink:context xmlns:msink="http://schemas.microsoft.com/ink/2010/main" type="inkWord" rotatedBoundingBox="19963,11359 23122,11330 23137,12887 19977,12916"/>
              </emma:interpretation>
              <emma:one-of disjunction-type="recognition" id="oneOf12">
                <emma:interpretation id="interp60" emma:lang="en-US" emma:confidence="0.5">
                  <emma:literal>regression</emma:literal>
                </emma:interpretation>
                <emma:interpretation id="interp61" emma:lang="en-US" emma:confidence="0">
                  <emma:literal>repression</emma:literal>
                </emma:interpretation>
                <emma:interpretation id="interp62" emma:lang="en-US" emma:confidence="0">
                  <emma:literal>regressions</emma:literal>
                </emma:interpretation>
                <emma:interpretation id="interp63" emma:lang="en-US" emma:confidence="0">
                  <emma:literal>repressions</emma:literal>
                </emma:interpretation>
                <emma:interpretation id="interp64" emma:lang="en-US" emma:confidence="0">
                  <emma:literal>•egression</emma:literal>
                </emma:interpretation>
              </emma:one-of>
            </emma:emma>
          </inkml:annotationXML>
          <inkml:trace contextRef="#ctx0" brushRef="#br0" timeOffset="114784">20426 12430 13824,'0'0'304,"0"0"64,0-16 16,0 16 0,0 0-312,0 0-72,0 0 0,-16 0 0,16 16 544,0-16 95,0 0 25,16 14 0,-32 2-48,16 14-8,0-15 0,0 15 0,16 1-224,-16-1-56,-16 0-8,16 16 0,16-16-192,-16 0-32,-16 0-16,16 0 0,0 0-80,0-14 0,-14-2 0,14 2 0,-16 14 120,16-30 8,0 15 0,-14 0 0,14-15 88,-16 0 16,16 0 8,0 0 0,-15 0 16,15 0 0,0-15 0,0 15 0,0-15-64,0 0 0,15 0-8,1-1 0,-16-14 32,14 0 8,2 15 0,-2-15 0,2-1-224,-1 1 0,15 0 0,-30 0 0,15 0 0,1 14-112,14-14 24,-15 15 8,0-15-496,0 15-96,0-1-16,1 2-5776,-2-2-1159</inkml:trace>
          <inkml:trace contextRef="#ctx0" brushRef="#br0" timeOffset="115722">20608 12732 18655,'0'0'416,"0"0"80,0 0 16,0 0 8,0 0-416,0 0-104,0 0 0,0 0 0,0 0 496,15 0 80,0 0 8,0 0 8,0 0-168,0-15-32,15 15-8,-15-15 0,16 15-256,-16-15-64,15 15 0,-15-15-64,15-1 112,-14 16-32,-16-15-8,15 15 0,15-15-72,-15 0 0,-15 15 0,0 0 0,15-15 0,-15 15 0,0 0 0,0-15 0,-15 15 0,15-15-72,0 15 0,-15-15 0,0 15 72,0 0-104,0 0 40,-1 0 64,1 0-96,-15 0 96,15 0-80,-15 0 80,15 15 0,-1-15 0,-14 15 0,15 0 0,0-15-64,0 15 64,-15 0 0,30 0-72,-31 0 136,31 16 24,-15-16 8,0 15 0,15-15 16,0 15 8,0-15 0,0 16 0,0-16-120,15 0 0,0 0-72,1 0 72,-1 0 0,15-15 0,-15 0 0,15 15 0,16-15 176,-16-15 56,15 15 16,-15-15 0,16 0 16,-1-15 8,0 15 0,1-16 0,-16 1-824,15 0-168,-14 0-32,14 0-8,-30-1 384,15 1 80,1 0 8,-16 0 8,0-1 280,0 16 0,0-15 0,-15 15 0,15 0 0,-15 0 88,-15-1-24,15 16-64,-15-15 200,15 15-8,-15 0-8,0 0 0,-15 0 16,14 0 8,1 15 0,-15-15 0,0 16-120,0-1-24,14 0-64,-14 0 96,15 0 80,0 0 16,0 0 0,15 0 0,-15 1-192,15-1 0,0 0 0,0 0 64,15 0-64,0 0 0,0 0 0,-15 0-64,30 16 64,-15-1 0,1 0 0,-16-15 0,15 15 0,0 1 0,-15 14 0,0-15 0,0 1 96,0 14-24,0 0 0,0 1 0,-15-16 56,0 15 0,15 1 8,-16-1 0,1 0-48,0 1-16,0-16 0,0 0 0,0 0-72,0 1 64,0-16-64,-16 0 64,31 0-64,-15 0 0,15-15 0,-15 15 64,15-30-192,-15 15-32,30-15-16,-15-15 0,0 15-272,15-31-64,0 16 0,16-30-8,-1 14-216,0-14-48,-15-1-8,15 1 0,1-1 80,-16 1 8,15-1 8,0 1 0,1-1 504,-1 16 104,0-15 24,-15 14 0,0 16 264,15 0 56,-14-1 16,-1 16 0,0 0 240,-15 0 56,15 15 8,0-15 0,0 30 0,-15-15 0,15 15 0,-15 0 0,15 0-160,-15 16-32,0-1-8,-15 15 0,30-14-120,-30 14-32,15-15 0,0 0 0,0 16-128,-15-16-24,15-15-8,0 15 0,-15-15-64,15 16 0,0-16 0,0-15 64,0 15-64,0-15 64,0 0-64,0 0 64,0 0-64,0 0 96,0 0-96,0 0 96,0-15-96,15 15 96,-15-30-96,0 14 96,15-14-96,-15 15 96,0-15-96,15 0 96,-15-1-96,16 1 0,-1 0 0,0 0 64,-15-1-64,15 1 0,0 0 0,0 0 0,-15-1-560,15 1-128,0 0-24,0 0-9535</inkml:trace>
          <inkml:trace contextRef="#ctx0" brushRef="#br0" timeOffset="116722">21680 12656 18975,'0'0'416,"-14"0"96,-2 0 8,16 0 8,0 0-424,-14 0-104,-2 0 0,16 0 0,-15 0 432,15 0 64,0 0 16,0 0 0,0 0 192,0 0 32,15 0 16,1 0 0,14 0-544,-16 0-112,2 0-16,14-16-8,0 16 0,-14-14 0,14 14 0,-15-16 0,15 16-72,-15-15 0,1 0 72,-2 15-72,2-15 0,-2 0 64,2 15-64,-1-16 0,-15 16 0,15-14 0,-15 14 0,0-16 0,0 16-88,0 0 0,0-14 0,0-2 0,-15 16-64,15 0-8,-15-15-8,-1 15 0,16 0 104,-14-15 64,-2 15-80,-14 0 80,15 15-64,0-15 64,0 15 0,-16-15-72,17 16 72,-17-2 112,16 2-24,-15 14-8,14 0 80,-14-15 24,30 16 0,-14-1 0,-2 0-24,16 15-8,0-30 0,0 15 0,16 1 120,-16-1 24,0-15 8,14 1 0,2 14-232,-2-16-72,2-14 0,14 16 0,-15-1 72,16-15-72,-17 15 0,17-15 72,-16-15-72,15 15 0,0-15 0,0-1 0,1 2-272,-1-2-48,1 2 0,-1-2-8,15-14-632,-15 0-128,1 14-32,-1-14 0,0 0 432,0 0 80,-15 0 24,0 0 0,15-1 136,-14 1 32,-16 15 8,15-1 0,-15 2 408,0-2 0,0 2 96,0 14-24,-15-16 440,15 16 80,0 0 16,-16 0 8,2 0 32,-2 16 8,16-2 0,-15-14 0,0 16-128,0-2-24,15 2-8,-15-1 0,15 0-296,0 0-56,0 16-16,0-17 0,0 2-56,0-1-8,15 0-64,-15 0 96,0 0-96,15 0 0,0-15 0,-15 15 0,0-15 64,15 16-64,-15-2 0,0-14 0,16 16 0,-16-16 0,-16 15 0,16 0 0,0 0 0,-15 0 96,0-15-8,0 16-8,0-2-80,0 2 0,-16-16 0,17 14 0,-2-14 0,1 0-112,15 0 40,0 16 8,0-16-656,0 0-128,0 0-24,0-16-8,15 2-336,1-2-64,-2 2-8,17-2-8,-1 1-80,0-15-7,-15 15-9,15-15 0,1 14 368,-1-14 80,1 0 16,-1 15 0,-16 0 344,17-15 72,-16 14 8,0 1 8,0 0 1424,-15 0 280,16 0 56,-16 15 16,14-16 0,-14 16 8,0 0 0,0 0-1,-14-14-143,14 14-32,0 0-8,0 0 0,-16 14-304,16-14-56,-15 16-8,0-1-8,15-15-280,-15 30-48,0-15-16,15 1 0,-16-2-120,2 2-24,14 14-8,0-15 0,0 0-136,0 0-32,0 16-64,14-17 96,-14 2 24,16-1 0,-16 0 0,0 0 0,15 0-56,-15 1 0,0-16-64,0 14 96,15 2 24,-15-16 0,0 14 0,0-14 0,-15 16 8,15-16 8,-15 15 0,-1 0 0,2-15-40,14 15-16,-30-15 0,14 15 0,1-15-80,-15 0 0,15 0 0,-1 0 0,16 0-824,-14 0-176,-2 0-40,16-15-8</inkml:trace>
          <inkml:trace contextRef="#ctx0" brushRef="#br0" timeOffset="118470">22603 11991 19735,'-15'-30'560,"15"30"120,-15-15-544,15 15-136,0 0 0,0 0 0,0 0 624,0 0 96,0 0 16,0 0 8,0 0-80,0 0-24,0 0 0,0 0 0,0 15-280,15 0-56,-15-15-16,15 15 0,-15 0-224,15-15-64,0 15 0,1-15-7400,-16 16-1511</inkml:trace>
          <inkml:trace contextRef="#ctx0" brushRef="#br0" timeOffset="118139">22724 12566 17303,'0'0'384,"0"0"72,0 0 24,0 0 0,-15 0-384,15 0-96,0 0 0,0 15 0,-15 0 800,15 1 144,0-2 24,-15 2 8,15 14-120,-15-15-24,15 15-8,0 1 0,-15-1-456,15 0-88,-16-15-24,16 15 0,0-15-152,0 1-32,0-2-8,0 2 0,0-16-64,0 0 0,0 0 0,0 15 0,0-15-304,0 0-80,16 0-8,-1 0-8,0 0-720,0-15-152,0-1-24,0 2-8,0-2-648,0 1-128,16-15-23,-16-1-9,0 1-56,-15 16-8,30-17-8,-15 1 0,0 15 1976,-15-1 400,15-14 72,-15 30 24,0-14 1560,0 14 312,0 0 64,0 0 16,0 0-696,0 0-136,0 0-25,0 0-7,0 30-256,-15-16-64,15 2 0,0 14-8,0 0-304,-15-14-56,15 14-16,0-16 0,0 2-432,15-1-88,-15 0-24,0 0 0,15 0-56,1-15-8,-16 16-64,0-16 96,0 0-96,30-16 64,-15 16-64,0-15 0,-15 15 64,15-15-64,0 0 0,-15-16 72,15 17-72,1-2 0,-16 2 0,0-17 0,15 16 0,-15 0 0,0-16 0,0 17 0,-15-2-72,15 2 72,0-2 0,0 1 0,0 0 0,0 15-64,0 0 64,0 0 0,0 0-64,15 0 64,0-15-96,0 15 96,0 0-72,0 15 72,0-15 0,0 0-72,-15 15 72,16 0 0,-16 1 0,15-2 0,-15 2 80,15-2 8,-30 2 0,30-1 0,-30 15 96,15-15 16,0 1 8,-15-2 0,15 2-64,-16-2-16,16 2 0,-15-1 0,15 0-48,0-15-16,0 0 0,0 0 0,0 0-64,0 0 0,0 0 0,0 0 0,0 0-72,0 0 72,0 0 0,0 0 0,15-15-112,1 0 32,-16-1 8,15 2 0,0-2-152,0 2-24,0-17-8,-15 1 0,15 15 256,0-15 0,0 0 0,0-1 0,1 16 0,-1 0 0,0-16 0,0 17-96,0-2 96,-15 16 0,15-15 0,0 15 0,0 0 0,-15 0 0,16 0 64,-16 0-64,15 15 168,0-15-16,-15 30-8,0-14 0,15-1 16,0 15 0,-15-15 0,0 15 0,0 0 32,15 1 0,-15 14 8,0-29 0,0 14 24,0 0 8,0 0 0,0 0 0,0-14-232,0 14 0,15-15 0,-15 15 0,-15-30 0,15 15 0,0 1 0,0-16 0,0 0 0,0 0 0,0 0 0,0 0 0,0 0-312,0 14-104,-15-28-32,0 14 0,15 0-920,-15 0-184,15-16-40,-15 1-8</inkml:trace>
        </inkml:traceGroup>
        <inkml:traceGroup>
          <inkml:annotationXML>
            <emma:emma xmlns:emma="http://www.w3.org/2003/04/emma" version="1.0">
              <emma:interpretation id="{651D239C-6D77-4D83-8FD2-23F96A4E740D}" emma:medium="tactile" emma:mode="ink">
                <msink:context xmlns:msink="http://schemas.microsoft.com/ink/2010/main" type="inkWord" rotatedBoundingBox="23715,11562 26226,11539 26234,12413 23723,12436"/>
              </emma:interpretation>
              <emma:one-of disjunction-type="recognition" id="oneOf13">
                <emma:interpretation id="interp65" emma:lang="en-US" emma:confidence="0.5">
                  <emma:literal>without</emma:literal>
                </emma:interpretation>
                <emma:interpretation id="interp66" emma:lang="en-US" emma:confidence="0">
                  <emma:literal>Without</emma:literal>
                </emma:interpretation>
                <emma:interpretation id="interp67" emma:lang="en-US" emma:confidence="0">
                  <emma:literal>with out</emma:literal>
                </emma:interpretation>
                <emma:interpretation id="interp68" emma:lang="en-US" emma:confidence="0">
                  <emma:literal>worth out</emma:literal>
                </emma:interpretation>
                <emma:interpretation id="interp69" emma:lang="en-US" emma:confidence="0">
                  <emma:literal>With out</emma:literal>
                </emma:interpretation>
              </emma:one-of>
            </emma:emma>
          </inkml:annotationXML>
          <inkml:trace contextRef="#ctx0" brushRef="#br0" timeOffset="167492">24130 12504 10592,'0'0'232,"0"0"56,0 0 0,0 0 8,0 0-232,0 0-64,0 0 0,0 0 0,-14 16 696,14-2 128,-16 2 24,16 14 8,0 0-88,-15 0-9,15 1-7,0-1 0,0 0-216,0 15-48,0-14-8,0-1 0,0 1-80,0-1-16,0 0-8,15 0 0,-15-15-152,0 0-24,16 1-8,-16-16 0,0 0-56,0 0-8,0 0-8,14 0 0,2-16-48,-2 16-8,2-15 0,-16 0 0,15 0 16,0-16 0,0 17 0,0-16 0,-15-1-80,16 1 0,-2-1 0,-14 1 64,16 0-64,-16 0-136,15 0 32,-15 14 8,15-14 96,-15 0 0,0 15 0,0-16 80,15 17-80,-15-2-136,0 2 32,-15-2 8,15 1 96,0 15 0,0 0 96,-15-15-96,15 30 0,-15-15 0,15 0 0,0 15 0,-16 1 64,16 14-64,0-16 0,-14 17 0,-2-1 0,16 15 0,0-14 0,0 14 0,-15-15 248,15 16-8,0-16 0,0 0 0,0-14-112,15 14-32,-15-16 0,0 2 0,0-1 16,16 0 0,-16-15 0,14 0 0,-14 15-24,0-15-8,31-15 0,-31 15 0,30 0-8,-30-15 0,15 0 0,1-1 0,-2 2 56,2-2 16,-2 2 0,2-2 0,-16 1-144,15-15-88,0 15 16,-15-15 0,0-1 72,15 16 0,0-15 0,-15 0 0,0 0 96,0-1-8,16 1-8,-16 15 0,0-15-80,0 14-72,0 2 72,0-2-104,0 1 104,-16 15 0,16-15 96,0 15-96,0 0 0,-15 0-72,0 0-8,0 0-6856,0 0-1367</inkml:trace>
          <inkml:trace contextRef="#ctx0" brushRef="#br0" timeOffset="168455">24659 12657 15120,'0'0'328,"-15"0"72,15 0 16,0 0 7,0 0-335,0 0-88,-15 0 0,15 0 0,0 0 224,0 0 32,0 0 8,0 0 0,0-15 176,15 0 32,-15 15 8,15-15 0,0-1-264,1 1-56,-2 0 0,-14 15-8,16-15-152,-1 0 0,0 15 64,0-15-64,-15 15 72,0 0-8,0 0-64,0 0 96,0 0 88,0 0 8,0 15 8,0 0 0,0 0 96,-15 0 24,15 0 0,-15 16 0,15-1 8,-15 0 8,15 0 0,-16 1 0,16-1-80,-14 15-8,14-15-8,0 1 0,0-16 24,0 15 8,0-15 0,14 0 0,-14 0-272,0-15 0,0 0-80,16 0 80,-16 0 0,15 0 0,15-15 112,-15 15-32,0-15-80,16 0 0,-17 0 0,2-15 0,-1 15 0,0-16-136,15 16 32,-14-15 8,-2 0-128,2-1-16,-2 16-8,2-15 0,-1 0-64,0 0-8,-15-1-8,15 1 0,0 15-56,-15-15-16,16 0 0,-16 14 0,0-14 168,0 15 32,0 0 8,14-15 0,-28 15 192,14 15 0,0-15 0,0 15 0,0-16 96,0 16 64,0 0 16,-16 16 0,16-16 88,0 30 24,-15-15 0,0 15 0,15 0 40,-15 1 16,0 14 0,-1 0 0,2-14-56,-2 14-16,16-15 0,-14 15 0,-2-14-96,16-1-16,-15 0-8,15-15 0,0 0-152,-15 1 64,15-1-64,0 0 0,0 0 0,0-15 0,0 0 0,0 0 0,0 0-384,0 0-72,0 0-24,0-15 0,0 0-192,0 15-48,0-15-8,-15-1 0,0 1-32,15 0-8,0 0 0,0 15 0,0-15-8,0 0-8,-16 0 1,16 0-1,-14 15 400,14-16 72,0 1 24,0 15 0,-16-15-72,16 0-16,0 15 0,0-15 0</inkml:trace>
          <inkml:trace contextRef="#ctx0" brushRef="#br0" timeOffset="169840">24855 12762 14600,'0'0'320,"-15"0"64,15 0 8,-15-15 24,15 15-328,-15 0-88,15 0 0,0 0 0,-15 0 719,15 0 129,0 0 24,0 0 8,0 0-80,0 0-8,15 0-8,0 0 0,0-15-296,0 15-56,16-15-16,-16 15 0,15-15-160,-15 0-40,15 15-8,1-15 0,-1 15-16,0-16 0,0 1 0,-15 0 0,16 0-192,-1 15-96,-15-15 0,15 0 8,-15 15-72,1-15-24,14 15 0,-15-15 0,0 15-1384,0-16-288,0 1-48</inkml:trace>
          <inkml:trace contextRef="#ctx0" brushRef="#br0" timeOffset="169841">25506 12157 14712,'0'0'320,"0"0"72,-16 0 16,1 0 8,15 0-336,-15 16-80,15-1 0,-15 0 0,0 0 615,15 15 113,-15 0 16,0 1 8,0 14 72,0-15 8,-16 31 8,16-1 0,0 1-376,-15-1-80,15 1-8,0-16-8,-1 0-176,1 1-32,15-1 0,-15-15-8,0 1-24,15-1 0,-15 0 0,15-15 0,0 0-128,-15-15 80,15 15-80,0-15 64,0 0 96,0 0 24,0 0 0,0 0 0,0 0-272,0 0-48,0 0-16,15-15 0,-15 0 32,0 0 8,15-15 0,-15 15 0,15 0 24,0-16 8,-15 1 0,31 0 0,-16-16-16,0 31 0,0-30 0,0 30 0,0-15 96,0-1 0,-15 1 0,15 0 0,1 15 0,-16 0-64,15-16 64,0 16-64,-15 0 64,15 15 0,-15-15 64,0 15-64,0 0 0,0 0 0,0 0 0,0 0 0,15 15 112,-15 0-16,15 0 0,-15 16 0,0-16 208,0 15 40,-15 15 8,15-14 0,-15-1-112,15 0-16,-15 0-8,15 1 0,-15-16 64,0 15 8,15-15 8,0 15 0,0-15-200,-16-15-32,16 16-64,0-1 88,0 0-88,-15-15 0,15 0 0,0 0 64,0 15-64,0-15 0,0 0 0,0 15 64,-15-15-400,15 0-80,0 0-24,0 0-10551</inkml:trace>
          <inkml:trace contextRef="#ctx0" brushRef="#br0" timeOffset="171094">25582 12611 14944,'0'0'328,"0"0"72,0 0 16,0 0-1,0 15-335,-16 0-80,16 0 0,0 1 0,-15 14 784,15 0 144,0-15 24,-15 15 8,15 1-248,0-1-40,0 0-16,0-15 0,0 15-232,0-15-40,0 1-16,0-2 0,15 2-240,-15-16-56,0 0-8,15 0 0,1 0-64,-16 0 64,14-16-64,2 16 64,-1-14 0,0-2 0,0-14 0,-15 15 0,15 0-64,1-1-128,-16 2 32,14-16 8,-14 14-8,0 1-8,0 0 0,0 0 0,0 0-24,-14-1 0,14 16 0,-16-14 0,1-2 128,0 16 0,0 0 72,15 16-72,-15-16-80,-1 0-64,16 14-16,-14-14 0,14 0 64,0 0 16,0 0 0,0 0 0,14 0 80,2 0 0,-1 0 0,0-14 0,0 14 0,16 0 0,-17-16 0,2 16-64,14-14 64,-15-2 0,15 16 0,-15-15 0,1 0 0,-2 15 0,2-15 0,-2 15 0,-14 0 0,0 0 0,0 0 64,0 0-64,0 0 168,0 0 0,0 0 0,0 15 0,0-15 64,-14 30 16,14-14 0,-16-2 0,2 16 72,-2 1 8,16-1 8,-15-15 0,0 15-208,15 0-48,-15-14-8,15 14 0,0-15 24,0 0 8,0 15 0,0-30 0,0 16-104,0-16 64,0 0-64,0 0 0,15 0 64,0 0-64,0 0 0,1-16 0,-2 16 0,2-14 0,-2-2 0,2 1 0,-1 0 0,15 0 0,-30 0 0,15-1 0,1-14-72,-2 16-64,2-2-16,-16 1 0,15 0 64,0 0 16,-15-16 0,15 17 0,-15-2-24,0-14 0,15 15 0,-15 0 0,0 0 160,0 0 24,0-1 8,0 16 0,0-14-96,0 14 0,0-16 0,0 16 0,0 0 0,0 0-128,0 0 32,-15 16 8,15-2 88,-15 2 0,15-1 80,0 0-80,0 15 160,-15-14-24,15 14 0,0 0 0,-15-15-8,15 15-8,0 1 0,0-17 0,0 16-32,0-14-8,0-1 0,0 0 0,15 0-80,-15-15 0,0 0 72,0 0-72,0 0 0,15 15 0,-15-15 0,0 0 64,0 0-64,15 0 0,-15 0 0,15 0 0,-15 0-184,15 0-16,0-15-8,-15 15 0,16 0-184,-2-15-40,-14 15-8,16-15 0,-1 0-128,-15-1-24,15 2-8,-15-16 0,15 14 128,0-14 24,1 0 8,-16 0 0,14 0 224,-14-1 48,16 1 8,-16-1 0,14 1-32,-14 0 0,16 0 0,-16 0 0,15 14 192,-15-14 0,15 15 0,-15 0 0,0 0 64,15 0 56,-15-1 8,15 2 0,-15-2 80,0 16 16,16-14 8,-16 14 0,0 0 56,14-16 0,-14 16 8,0 0 0,0 0 64,0 16 16,0-16 0,0 14 0,16 2-16,-16 14 0,-16-15 0,16 0 0,0 31-8,0-2 0,-14 2 0,14 0 0,-16-1-80,16 0-16,-15 1-8,15-1 0,-15 0-88,15-15-24,0 0 0,0-14 0,-15 14-24,15-15-8,0 0 0,0 1 0,0-16-104,0 0 64,0 0-64,0 0 0,0 0-64,0 0-64,0 0-16,0 0 0,0 0-208,0 0-32,0 0-16,0 0 0,0 0-64,15 0-16,-15-16 0,0 16 0,0-15-192,0 15-32,0-15-16,0 0 0,0 15 312,-15-15 64,15-1 16,0 16 0,0-14 328,-15-2 0,15 2 0,0-2 0,-16 16 0,16-15 0,-14 0 0,14 0 0,-16 0 72,16 15 8,-14-16 0,14 2 0,-16-2 328,16 16 64,-15 0 8,15-14 8,0 14 0,0 0 0,-15-16 0,15 16 0,0 0-64,0 0-8,0 0-8,0 0 0,0 0-48,0 0-8,0 0 0,0 0 0,0 0-88,15 16-16,0-16-8,1 0 0,-2 0-16,2 0-8,14 0 0,-15 0 0,15 0-64,1 0-16,-17-16 0,16 16 0,-14 0-40,14 0 0,-15 0-8,16-15 0,-17 15-88,2-15 80,-1 15-80,0 0 80,-15 0-80,15 0 0,0 0 0,-15-15 64,16 15-64,-16 0 0,14-15 0,-14 15 0,0 0-704,0 0-128,0 0-24</inkml:trace>
        </inkml:traceGroup>
        <inkml:traceGroup>
          <inkml:annotationXML>
            <emma:emma xmlns:emma="http://www.w3.org/2003/04/emma" version="1.0">
              <emma:interpretation id="{600F8DF6-68A8-4FCA-A9F7-578A87A31BA3}" emma:medium="tactile" emma:mode="ink">
                <msink:context xmlns:msink="http://schemas.microsoft.com/ink/2010/main" type="inkWord" rotatedBoundingBox="26846,11377 29886,11350 29899,12751 26858,12779"/>
              </emma:interpretation>
              <emma:one-of disjunction-type="recognition" id="oneOf14">
                <emma:interpretation id="interp70" emma:lang="en-US" emma:confidence="0.5">
                  <emma:literal>Meanest</emma:literal>
                </emma:interpretation>
                <emma:interpretation id="interp71" emma:lang="en-US" emma:confidence="0">
                  <emma:literal>Merest</emma:literal>
                </emma:interpretation>
                <emma:interpretation id="interp72" emma:lang="en-US" emma:confidence="0">
                  <emma:literal>Muteness</emma:literal>
                </emma:interpretation>
                <emma:interpretation id="interp73" emma:lang="en-US" emma:confidence="0">
                  <emma:literal>Miterwort</emma:literal>
                </emma:interpretation>
                <emma:interpretation id="interp74" emma:lang="en-US" emma:confidence="0">
                  <emma:literal>tempts</emma:literal>
                </emma:interpretation>
              </emma:one-of>
            </emma:emma>
          </inkml:annotationXML>
          <inkml:trace contextRef="#ctx0" brushRef="#br0" timeOffset="156325">27244 12551 11376,'-15'-15'248,"15"15"48,0-16 16,0 16 8,-15 0-256,15-14-64,0 14 0,0-16 0,0 1 504,0 15 80,0-15 24,0 0 0,15 15-8,-15-15 0,15-1-1,0 2 1,-15-2-240,15 16-40,1-14-16,-2-2 0,2 16-112,-2 0-16,17-15-8,-16 15 0,0 0-8,0 0 0,1 0 0,-16 0 0,0 15-16,14 1-8,-14-2 0,0 16 0,0 1 56,0-1 0,0 15 8,-14 1 0,14 0-56,-16-2-16,1 2 0,0 0 0,0-2-128,15-13 80,-15 14-80,-1-15 64,2-14-64,14 14 64,-16-15-64,16 16 64,0-31-64,-14 14 64,14 2-64,0-16 64,0 0-64,0 0 0,0 0 0,14-16 64,-14 16-64,16-14 64,-2-2-64,2 1 64,-1-15-64,0-1 0,15 1 0,-14 0 0,14-16 0,-15 16 0,15-15 0,-15 0 0,15 15 0,0-16 0,-14 16 0,14-16 0,-15 16 0,0 0 0,1 0 0,-2 0 0,2 14 0,-2 2-88,-14-2 88,16 1-64,-16 0 64,0 15 0,0 0 0,0 0 0,0 0 0,0 15 0,0 0 0,0 15 0,-16 0 128,16 1 0,-14-1-8,-2 1 0,2-1-32,14 15-8,-16-14 0,16 13 0,-15-13-80,0-16 64,0 15-64,15 0 64,-15-14-64,15-2 0,0-14 0,-16 16 0,16-16 0,0 0 0,0 0 72,0 15-8,0-15-64,0 0 0,0 0 0,0-15 64,0-1-64,16 2 0,-1-2 0,0 2 0,0-17 0,0 1-120,1-1 32,-2 1 8,16 0-16,-14 0 0,-1 0 0,0 0 0,15-1 96,-14 1-80,-2 15 80,2-15-80,-16 14 80,30 2 0,-30-2 80,15 16-80,-15 0 0,0 0-64,15-15-8,-15 15 0,16 15 72,-16-15 0,0 0 0,0 30 0,0-14 64,0 14 32,-16 0 8,16 0 0,-15 0-40,15 16 0,-15-16-64,15 16 96,-15-16 0,0 0 0,15 0 0,-16 0 0,2 0-96,14 1 64,0-16-64,0 0 0,0 0 0,0 1 0,0-16 0,0 14 0,0-14-104,0 0-72,0 0-16,14 0 0,2 0-1056,-16 0-224,30 0-32,-30-14-3655,30 14-729</inkml:trace>
          <inkml:trace contextRef="#ctx0" brushRef="#br0" timeOffset="156963">28198 12506 4744,'-16'-16'128,"32"16"40,-16 0-168,0-15 0,0 15 0,0-15 0,14 0 352,-14 15 40,0-15 8,0-1 0,0 2 280,0-2 56,0 16 16,0-14 0,-14 14 32,14-16 8,14 16 0,-14-15 0,0 15 32,-14 0 8,14 0 0,0 0 0,0 0-97,-16 0-7,16 15-8,-14-15 0,-2 16-184,1-2-40,0 16-8,15 1 0,-30-1-120,30 1-24,-16-1-8,2 0 0,-17 16-128,16-16-24,15 0-8,0 0 0,0 0 80,0 0 8,0-14 8,0-2 0,0 2-272,15-1 0,0 0-96,-15 0 24,16-15 72,-2 0 0,17 15 64,-16-15-64,15-15 64,0 15-64,-14 0 80,14-15-80,0 15 88,-15-15-88,16 0 96,-1-1-96,-16 2 0,17-16 0,-16 14 0,15-14 0,-14 15 0,-2-16 0,2 1 0,-1 16 0,0-17 0,0 16-88,-15-15 0,15 14 0,-15-14 88,16 15 0,-16 0 0,0 0 0,0 0 0,0-1-160,0 2 32,-16 14 8,1-16 120,15 16 0,0 0 0,-15 0 0,0 0 0,0 0 0,-1 0-72,16 16 72,-14-16 0,-2 14 0,1-14 0,0 16 0,0-1 0,0-15-64,15 15 64,-16 0 0,2-15-104,14 15 16,-16-15 8,2 16 0,14-16 152,-16 14 32,16-14 8,-15 16 0,15-16 16,0 0 0,0 0 0,0 0 0,-15 0-128,15 0-104,0 0 16,15 15 8,-15-15 80,0 0 112,0 0-24,0 0-8,0 15-80,0-15 0,0 0 0,0 0 0,15 0-80,-15 0-32,0 0-8,0 15 0,0-15 200,0 0 40,0 0 8,0 0 0,-15 0-128,15 0 0,0 0 0,0 0 0,0 0 0,0 0 0,0 0 0,15 15 0,-15-15 80,0 0-8,0 0 0,0 0 0,0 0-72,0 0-72,0 0 72,0 0-104,0 0 104,0 0 0,0 0 0,16 0 80,-32 16-464,16-16-88,0 0-16,0 0-5696,0 14-1143</inkml:trace>
          <inkml:trace contextRef="#ctx0" brushRef="#br0" timeOffset="160029">27910 12399 12816,'0'0'280,"0"0"56,0 0 16,-15 0 8,0 0-288,0 15-72,0-15 0,15 0 0,0 0 928,-16 0 160,16 0 39,0 0 9,0 0-192,-15 0-40,15 0-8,0 0 0,0 0-352,0 0-80,0 0-16,0 0 0,0 0-200,0 0-48,15 0-8,-15 0 0,0 0-96,0 0-32,31 0 0,-1 16 0,-15-16 160,30 0 24,-30 0 8,31-16 0,-1 16-256,1 0 0,-1 0 0,0-15 0,1 15 0,14-15 0,-15 15 0,1-15-6944,14 15-1431</inkml:trace>
          <inkml:trace contextRef="#ctx0" brushRef="#br0" timeOffset="158766">28198 11991 7568,'0'0'160,"0"0"40,0 0 8,0 0 16,0 0-224,-15-15 0,15 15 0,0 0 0,0 0 920,0 0 136,-15 15 32,15 0 8,0 0-200,-16 16-32,16-1-16,0 0 0,-15 15-265,0 0-47,0 1-16,0 0 0,15 14 16,-15-15 0,0 0 0,15 1 0,-15-1-88,15 0-24,0-14 0,-16 14 0,16-15-208,0 0-48,0-14-8,16 14 0,-1-15-96,-15 0-64,15-15 64,0 16-64,0-2 88,0-14-24,0 0 0,0 0 0,1 0 160,-1 0 24,0 0 8,15-14 0,-15 14-256,15-16 0,-15 16 0,1-15 0,14 0 0,-15 0 0,0 0 0,15-15 0,-15 14 0,1-14 0,-1 15 0,0-15 0,-15 15 0,15-15 0,0 14 0,-15-14 0,15 15 0,-15 0 0,15-1 0,-15 2 0,0-2 0,0 2 0,0 14 0,0-16 0,0 1 0,-15 15 0,15-15 0,0 15 0,-15 0 96,0 0-24,0 0-8,15 0 0,-15 0-64,0 0-88,-1 15 24,1-15 0,0 15 64,0 1 0,0-16 0,0 14 0,0 2 0,0-2-64,-1 17 64,1-16-64,0 15 128,0-14 24,0 14 8,0 0 0,15 0 96,-15 0 32,0 0 0,15 1 0,0-1 0,0-15 0,-15 15 0,15-14 0,0-2-224,15 2 0,-15-1 0,0 0 0,15 0 96,-15-15-32,15 15 0,0-15 0,0 16-64,0-2 0,0-14 0,16 0 0,-16 0 0,0 0 64,0 0-64,0 0 64,15 0-64,-15-14 0,1 14 0,14-16 0,-15 16-880,0-15-192,0 15-40,15-15-8</inkml:trace>
          <inkml:trace contextRef="#ctx0" brushRef="#br0" timeOffset="159497">28636 12445 11600,'0'0'256,"0"0"48,0 0 16,0 0 8,0 0-264,0 0-64,0 0 0,0 0 0,0 15 616,0 0 112,0 0 16,0 0 8,0 15-88,0-14-25,0 14 1,0 0 0,0-15-224,0 15-56,0 1-8,0-1 0,-15-15-216,15 16-40,0-16-16,0 0 0,-16 0 16,16 0 8,0 0 0,-15 0 0,15 1-8,-15-1 0,15-15 0,0 0 0,0 0 152,-15 0 24,15 0 8,-15 0 0,15 0-168,0 0-32,0-15-8,0-1 0,0 1 40,0 0 8,0 0 0,15-15 0,0 15-40,0-16-8,0-14 0,16 14 0,-16 1-72,15 0 0,0 0 0,1 15 0,-16-16 0,15 1 0,0 15 0,-15 0 0,16 0 0,-16 0 0,15 15 0,-15-16 0,0 1 0,0 15 0,0-15 0,-15 15 0,0 0 0,15 0 0,-15 0 0,16 0 0,-16 0 0,0 0 0,0 0 0,15 0 64,-15 0-64,-15 0 80,15 15-80,-16 0 80,16 1 88,-15-1 24,0 0 0,0 0 0,0 15-64,0-15 0,0 16-8,0-1 0,0 0-8,-1 0 0,1 1 0,0-1 0,15 0-112,-15 1 64,15-16-64,0 0 0,-15 15 248,15-15 0,0 0 0,15-15 0,0 16-248,0-16 64,0 15-64,1-15 0,14 0 0,-15 0-128,15-15 24,0 15 8,1-16 96,-1 1 104,0 0-16,-15 15-8,15-30-80,1 15 0,-16 0-80,15 0 80,0-1 0,-15 1 0,0 0 0,1 0 0,14 0 0,-15-1 0,0 1 0,-15-15 0,15 30 0,-15-15 0,15 0-64,-15 0 64,0 0 0,0-1 64,0 1 0,0 0-64,0 0 0,0 15 0,-15-15 0,15 0 0,-15 15 0,15-15-72,-15 15 72,0-15-96,0 15 96,0 0 0,-1 0 0,1 15 0,15-15 0,-15 15 0,0 0-72,0 0 72,0 0 0,0 0 80,0 16-8,0-16 0,-1 15-72,1-15 0,0 15 72,15-15-72,-15 16 64,15-16-64,0 0 80,0 0-80,0 1 88,0-1-88,15 0 96,-15 0-96,15-15 64,0 15-64,1-15 0,-1 15 0,15-15 0,-15 0 0,0 0 0,15 0 0,-15 0 64,1-15-64,14 15 0,0 0 0,-15-15 0,15 0-96,-14 15 8,14-15 8,-15 0-144,0-1-32,15 1-8,-15-15 0,1 15-56,14-1 0,-15 1-8,0 0 0,0-15 104,0 15 32,-15 0 0,15 0 0,-15-16 96,15 16 16,-15 0 8,0 0 0,0 0 72,0 0 0,-15 0 0,15 15 0,0-16 0,-15 16 0,15-15 0,-15 15 64,15 0 96,-15 0 16,0 15 8,15 1 0,-15-1 32,15 0 8,-15 15 0,0 0 0,-1 1 128,1 14 32,0 15 8,0-14 0,15 0-224,-15 14-40,0 1-16,0-16 0,0 15 32,15-14 8,-16 14 0,1-14 0,15-16-88,-15 15-64,15-15 72,0 16-72,0-31 0,0 15 0,0-15 0,0 0 0,-15 0 0,15-15 0,0 0-104,0 0 32,15-15-224,0 0-48,-15 0-8,15 0 0,1-15-112,-16 0-24,15-1-8,0-14 0,0 0 24,-15-1 8,15 1 0,-15-16 0,0 16 192,0-15 40,0 14 8,0-14 0,0 14 144,0 1 80,0 14-80,0 1 80,0 0 0,0 0 96,15 14-8,0-14 0,-15 15 104,15 0 32,1 0 0,14 0 0,-15 0 16,0 15 8,15 0 0,-15-16 0,0 16-56,16 0 0,-16 0-8,0 16 0,15-16-24,-30 15-8,15-15 0,0 30 0,-15-15 40,0 0 16,0 0 0,0 16 0,0-16-32,0 15-8,-15 0 0,0 0 0,0 1-88,0-1-16,15 1-64,-30-16 96,15 15-96,-1-15 72,16 0-72,-15 0 64,0 0-64,15-15 0,0 0-80,0 0 80,0 0-376,0 0-24,15 16-8,0-32 0,1 16-256,-1 0-48,0-15-16,15 0 0,-15 0-120,15 0-24,-14 0-8,-1-15 0,15 14 224,-15-29 48,0 30 0,0-16 9,0 1 375,0 0 64,1 0 24,-1-1 0,0 1 136,0-15 0,0 14 0,0 1 0,0 0 0,0 0 0,1 0 0,-16-1 72,15 1 48,0 0 8,0 15 0,-15-16 0,0 16 384,15 0 87,-15 0 9,15 15 8,-15 0 16,0 0 0,0 0 0,0 0 0,0 0-112,0 15-16,0 0-8,-15 16 0,15-1 16,0 15 0,-15 1 0,0-1 0,0 0-128,15 16-32,-15-16 0,-1 16 0,1-16-96,0 0-32,15 1 0,0-16 0,-15 16-120,15-16-24,0-15-8,0 0 0,-15 15-72,15-30 0,0 0 72,0 16-72,0-16 64,0 0-64,0 0 64,0 0-64,0 0 0,0 0-144,0 0 24,15-16 8,-15 16-336,0-15-64,0 0-8,0-15-8,0 15-80,0 0-8,0-16-8,-15 16 0,15-15 144,-15 15 24,15-16 8,-15 16 0,0 0 248,-1 0 48,1-15 16,0 30 0,0-15 136,15-1 0,-30 1 88,15 15-88,0 0 320,0-15 16,-1 0 0,16 15 0,-15 0 144,0 0 24,15-15 8,-15 15 0,15 0-48,0 0-8,0 0 0,0 0 0,0 0-152,0 0-32,0 0-8,0 0 0,15 0-72,15 0-24,-14 0 0,-1 0 0,15 15-32,-15-30-8,15 15 0,0 0 0,1 0 0,-1 0 0,0 0 0,0 0 0,1-15-32,-1 15-16,0 0 0,0 0 0,-14 0-80,14 0 0,-15-15 72,0 15-72,0 0 64,0 0-64,0-15 64,1 15-64,-16 0-192,0 0-80,0 0-16,0 0 0,0 0-1072,0 0-216,0 0-48</inkml:trace>
        </inkml:traceGroup>
      </inkml:traceGroup>
    </inkml:traceGroup>
    <inkml:traceGroup>
      <inkml:annotationXML>
        <emma:emma xmlns:emma="http://www.w3.org/2003/04/emma" version="1.0">
          <emma:interpretation id="{1A356316-50A4-4116-A796-C795C82EB942}" emma:medium="tactile" emma:mode="ink">
            <msink:context xmlns:msink="http://schemas.microsoft.com/ink/2010/main" type="paragraph" rotatedBoundingBox="6861,12897 30462,12856 30465,14787 6864,148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EE175D3-66A5-46E4-A518-73887EB4E806}" emma:medium="tactile" emma:mode="ink">
              <msink:context xmlns:msink="http://schemas.microsoft.com/ink/2010/main" type="inkBullet" rotatedBoundingBox="6862,14030 7090,14029 7092,14528 6864,14529"/>
            </emma:interpretation>
            <emma:one-of disjunction-type="recognition" id="oneOf15">
              <emma:interpretation id="interp75" emma:lang="en-US" emma:confidence="0">
                <emma:literal>•</emma:literal>
              </emma:interpretation>
            </emma:one-of>
          </emma:emma>
        </inkml:annotationXML>
        <inkml:trace contextRef="#ctx0" brushRef="#br0" timeOffset="189759">7227 14970 9648,'15'15'208,"-15"-15"48,0 0 0,0 0 24,0 0-280,0 0 0,0 0 0,0 0 0,-15 0 864,15 0 112,0 0 24,0 0 8,0 15-80,0-15-24,0 0-1,0 0 1,0-15-456,0 15-96,15-15-24,0 0 0,-15 15-104,15-15-32,1 0 0,-16 15 0,14-15-24,-14 15-8,16-15 0,-2 15 0,-14-16-32,16 16-16,-16 0 0,0 0 0,0 0-16,15-15-8,-15 15 0,0 0 0,0 0 8,0 0 8,0 0 0,0 0 0,0 15 40,0 1 8,0-1 0,0 0 0,-15 15 0,15-15 0,0 0 0,0 15 0,0-14-40,-16-1-8,16 0 0,0 0 0,0 0 24,0 0 0,0-15 0,0 15 0,0-15 0,0 0 0,0 15 0,0-15 0,0 0-64,0 0-64,0 0 88,16 0-88,-16 0 72,0 0-72,0 0 0,15-15 72,0 15-176,-15-15-40,15 0-8,-15 15 0,15-15-1552,1 0-312,-2 0-64</inkml:trace>
        <inkml:trace contextRef="#ctx0" brushRef="#br0" timeOffset="186085">7288 14728 15864,'0'0'352,"0"0"63,0 0 25,0 0 8,0-15-360,15 15-88,-15 0 0,0-15 0,15 15 736,0 0 128,-15-16 24,16 16 8,-16-14-328,15 14-64,0 0-16,-15 0 0,15-16-352,0 16-72,-15 0-64,15 0 96,0-15-952,-15 15-184,0 0-40,15 15-8</inkml:trace>
      </inkml:traceGroup>
      <inkml:traceGroup>
        <inkml:annotationXML>
          <emma:emma xmlns:emma="http://www.w3.org/2003/04/emma" version="1.0">
            <emma:interpretation id="{55E5DB4E-84D6-4336-81CD-DEB571F14272}" emma:medium="tactile" emma:mode="ink">
              <msink:context xmlns:msink="http://schemas.microsoft.com/ink/2010/main" type="line" rotatedBoundingBox="7042,12897 30462,12856 30465,14787 7046,14828"/>
            </emma:interpretation>
          </emma:emma>
        </inkml:annotationXML>
        <inkml:traceGroup>
          <inkml:annotationXML>
            <emma:emma xmlns:emma="http://www.w3.org/2003/04/emma" version="1.0">
              <emma:interpretation id="{4E92B4E7-1D61-49C6-8779-74ADEAA65496}" emma:medium="tactile" emma:mode="ink">
                <msink:context xmlns:msink="http://schemas.microsoft.com/ink/2010/main" type="inkWord" rotatedBoundingBox="7043,13077 7693,13076 7696,14648 7046,14650"/>
              </emma:interpretation>
              <emma:one-of disjunction-type="recognition" id="oneOf16">
                <emma:interpretation id="interp76" emma:lang="en-US" emma:confidence="0">
                  <emma:literal>NEH</emma:literal>
                </emma:interpretation>
                <emma:interpretation id="interp77" emma:lang="en-US" emma:confidence="0">
                  <emma:literal>age,</emma:literal>
                </emma:interpretation>
                <emma:interpretation id="interp78" emma:lang="en-US" emma:confidence="0">
                  <emma:literal>ave,</emma:literal>
                </emma:interpretation>
                <emma:interpretation id="interp79" emma:lang="en-US" emma:confidence="0">
                  <emma:literal>axe,</emma:literal>
                </emma:interpretation>
                <emma:interpretation id="interp80" emma:lang="en-US" emma:confidence="0">
                  <emma:literal>ape,</emma:literal>
                </emma:interpretation>
              </emma:one-of>
            </emma:emma>
          </inkml:annotationXML>
          <inkml:trace contextRef="#ctx0" brushRef="#br0" timeOffset="184752">7787 13714 11024,'0'-14'240,"0"14"48,0 0 16,-16-16 16,16 16-256,0 0-64,0 0 0,0 16 0,-15-16 368,15 14 64,-15 2 16,0 14 0,0 0 256,0 0 48,0 0 16,0 16-1,-1 0-271,1-2-48,-15 2-16,15 0 0,0-16-208,0 15-32,0-15-16,0 1 0,-1-1-32,16 0-8,-15 0 0,15-15 0,-15 0-64,15 1-8,0-2-64,0 2 96,0-16-32,0 0-64,0 0 88,0 0-88,0 0 0,0-16 0,15 2 0,-15-2 0,15 1 0,1 0-72,-16-15 72,15 0-64,-15 0 64,15-1 0,0 1 0,-15-1 0,15-13 0,0 13 0,-15 1 0,15-1 0,-15 1 0,15 0 0,-15 0-64,15 15 64,-15 0 0,16-1 0,-16-14 0,0 30 0,15-15 0,0 15 0,-15 0 0,0 0 0,0 0 64,0 0 24,0 15 8,0 1 0,0-2 208,0 17 48,15-1 0,-15-15 8,0 31-208,15-16-48,-15 0-8,15-15 0,-15 16 48,15-17 8,-15 16 0,15-30 0,-15 16 16,16-1 8,-16-15 0,0 0 0,15 0 56,-15 0 16,15 0 0,0-15 0,0 15-16,-15-16 0,15 2 0,0-2 0,-15-14-40,15 15-16,-15 0 0,16-15 0,-1 0-56,-15 0-16,15 14 0,0-14 0,-15 0-40,15 14-64,-15-14 88,15 0-88,-15 15 0,0-16 0,15 17 0,-15 14 0,0-16-432,0 2-144,0-2-24,0 16-8,0 0-1176,0 0-232,0 0-56,0 0-8</inkml:trace>
          <inkml:trace contextRef="#ctx0" brushRef="#br0" timeOffset="185205">8028 14062 15576,'0'0'344,"-15"0"72,0 16 7,0-16 17,-15 15-352,0 0-88,-16 0 0,16 0 0,-15 0 576,-1 0 96,16 16 16,-16-16 8,1 15-88,0-15-24,14 0 0,1 15 0,0-15-200,15 1-32,-16-1-16,16-15 0,15 15-80,-15 0-8,0-15-8,15 0 0,0 0-88,15 0-24,0 15 0,0-15 0,1 0-64,-1-15-64,15 15 96,0 0-96,-15-15 80,16 15-80,-1-15 64,0 15-64,0-15 0,-15 15 0,16-16 0,-1 1 0,-15 15 0,1 0 0,-1-15 64,0 15-64,0 0 0,-15 0 0,0 0 0,0 0 0,0 0 64,0 15-64,0 0 0,-15 1 64,-15-1-64,14 0 0,1 0 72,-15 0-72,14 0 112,-14 0-16,15 16 0,-15-16 0,0 0-96,-1 15-96,16-15 24,-15 0 0,15 0 72,0 1 0,0-1 0,0 0 0,-1 0 112,1 0 16,15-15 0,-15 15 0,15-15 0,0 0 8,0 0 0,-15 0 0,15 0-40,0 0-16,15 15 0,0-15 0,0 0 0,1 0 0,-16 0 0,15 0 0,15 0-8,-15 0 0,0 0 0,0 0 0,16-15 8,-16 15 0,15 0 0,-15 0 0,0 0-80,0-15 96,0 15-96,16 0 96,-31-15-96,30 15 0,-15-15 0,-15 15 64,16 0-64,-16 0 0,15-15 0,-15 15 64,0 0-480,0 0-104,0 0-24,15 0 0,-15 0-1032,0 0-216,0 0-32</inkml:trace>
          <inkml:trace contextRef="#ctx0" brushRef="#br0" timeOffset="190012">7514 14909 13048,'0'0'368,"0"0"80,0 0-352,-15 0-96,0 15 0,15-15 0,0 0 1016,0 0 184,0 0 39,0 0 9,0 0-240,0 0-48,0 0 0,0 0-8,15 0-376,0-15-80,-15 15-16,16 0 0,-2 0-80,-14-15-16,30 15-8,-30 0 0,16-16-256,-1 16-56,0-14 0,0 14-64,-15-16 88,15 16-88,1-14 80,-2 14-80,2 0 0,-16-16 0,0 16 0,14 0 0,2-15-616,-16 15-176,0 0-32,0 0-8,0 0-1032,0 0-216,0 0-32</inkml:trace>
          <inkml:trace contextRef="#ctx0" brushRef="#br0" timeOffset="190013">7560 14970 14888,'0'0'320,"0"0"72,-16 14 16,16-14 15,0 0-335,0 0-88,0 0 0,0 0 0,-14 16 904,14-16 168,0 0 32,0 0 8,0 0-280,0 0-64,14 0 0,2 14-8,-2-14-328,2 0-64,-16 0-16,15-14 0,0 14-64,0 0-24,0 0 0,-15 0 0,16-16-520,-2 16-96,2-14-32,-2-2 0,2 16 736,-16 0 152,15-15 24,-15 15 8,15 0-776,-15-15-152,15 15-32,0 0-8,1-15-1200,-2 15-248,-14 0-40</inkml:trace>
          <inkml:trace contextRef="#ctx0" brushRef="#br0" timeOffset="190014">8044 14697 13184,'0'0'288,"0"0"64,0 0 16,0 0 0,0-15-296,0 15-72,0 0 0,0 0 0,0 0 1032,0 0 191,0-15 41,0 15 8,0 0-312,0 0-64,0 0-16,0 0 0,14 15-280,-14 0-56,0 0-16,0 1 0,0 14-80,0 0-8,0-15-8,0 30 0,0-15-80,-14 1-8,14 14-8,0-15 0,0 0-112,-16 16-16,16-16-8,0 0 0,0-14-80,0 14-24,0 0 0,0-14 0,0-2-96,0 2 72,0-2-72,0-14 64,0 0-64,0 0 0,0 0 72,0 0-72,0 0 104,0 0-8,0 0-8,0 0 0,0 0-424,0-30-80,0 16-24,0-2-7352,0 1-1471</inkml:trace>
        </inkml:traceGroup>
        <inkml:traceGroup>
          <inkml:annotationXML>
            <emma:emma xmlns:emma="http://www.w3.org/2003/04/emma" version="1.0">
              <emma:interpretation id="{6D379794-4F9C-4A92-8738-1C649982748C}" emma:medium="tactile" emma:mode="ink">
                <msink:context xmlns:msink="http://schemas.microsoft.com/ink/2010/main" type="inkWord" rotatedBoundingBox="8060,13196 11032,12889 11213,14637 8241,14945">
                  <msink:destinationLink direction="with" ref="{BDA3A4A3-25AD-4EA9-A498-D69E3745D66A}"/>
                  <msink:destinationLink direction="with" ref="{A780BD79-6702-4A7E-B54A-BEF9AA181FE7}"/>
                  <msink:destinationLink direction="with" ref="{0C6BA059-8393-445B-97E0-B85DE147E0B9}"/>
                  <msink:destinationLink direction="with" ref="{37D49727-8213-4165-8CCF-8552BA764113}"/>
                  <msink:destinationLink direction="with" ref="{D7FA9C0F-DB98-4F99-9E85-B0CFE436FFB9}"/>
                  <msink:destinationLink direction="from" ref="{1B0559BB-42E2-47FA-9758-2C47F14AEC8A}"/>
                  <msink:destinationLink direction="with" ref="{6E23281E-C042-4B12-A3AD-25A2AC058AC3}"/>
                </msink:context>
              </emma:interpretation>
              <emma:one-of disjunction-type="recognition" id="oneOf17">
                <emma:interpretation id="interp81" emma:lang="en-US" emma:confidence="0">
                  <emma:literal>lye-identities's;</emma:literal>
                </emma:interpretation>
                <emma:interpretation id="interp82" emma:lang="en-US" emma:confidence="0">
                  <emma:literal>lye-identities's;'</emma:literal>
                </emma:interpretation>
                <emma:interpretation id="interp83" emma:lang="en-US" emma:confidence="0">
                  <emma:literal>lye-idealities's;'</emma:literal>
                </emma:interpretation>
                <emma:interpretation id="interp84" emma:lang="en-US" emma:confidence="0">
                  <emma:literal>lye-identities''s;'</emma:literal>
                </emma:interpretation>
                <emma:interpretation id="interp85" emma:lang="en-US" emma:confidence="0">
                  <emma:literal>lye-identities's;''</emma:literal>
                </emma:interpretation>
              </emma:one-of>
            </emma:emma>
          </inkml:annotationXML>
          <inkml:trace contextRef="#ctx0" brushRef="#br0" timeOffset="191581">8694 14154 11376,'0'-31'248,"0"31"48,-16 0 16,16 0 8,0 0-256,0 0-64,0 0 0,0 0 0,-15 0 688,0 15 120,15 1 24,-15 14 8,0-15-41,-1 15 1,2 15-8,14-15 0,-30 16-248,30 14-56,-16-14-8,16-1 0,-15 0-104,15 1-24,0-1-8,0-14 0,0 14-216,0-15-32,0 1-16,0-1 0,15-16-16,-15 17-64,0-16 96,16 0-32,-16-15-600,14 15-120,2 1-24,-16-16-5047,14 0-1001</inkml:trace>
          <inkml:trace contextRef="#ctx0" brushRef="#br0" timeOffset="192065">8906 14228 13072,'0'0'288,"0"0"56,0 0 8,0 0 24,-15 16-304,15-1-72,0 0 0,0 0 0,-15 0 776,15 15 144,-15 0 23,15 1 9,0-1-200,-16 1-40,16-1-8,0 0 0,0 0-304,0-15-64,0 16-16,0-17 0,0 2-128,0-2-32,16 2-8,-16-16 0,0 15-152,0-15 0,15 0 0,0 0 0,-15 0 0,15 0 0,0 0 0,0-15 0,0-1 256,0 2 0,0-2 0,1 2 0,-1-2-256,0-14 0,0 0 0,0 0 0,0 0-152,0-1-56,0 1-16,1-15 0,-1 14 64,0 1 0,0 0 8,-15-1 0,15 1 56,-15 0 16,15 15 0,-15-16 0,15 17 80,-15-2 0,0 2 0,0-2 0,0 16 0,0 0 0,0 0 0,0 0 0,0 0 184,0 16 0,0 14 0,-15-16 0,15 32 72,0-16 24,-15 16 0,15-16 0,-15 30-48,0-14-8,15-1 0,0 0 0,-15 16 40,0-16 8,15 1 0,-16-1 0,1-15-168,15 15-32,-15 1-8,0-16 0,15 0 24,-15 0 0,0 1 0,15-16 0,-15 15 0,0 0 0,-1-14 0,1-2 0,0 2-88,0-1 96,0 0-96,0 0 96,0 0-96,0-15-88,0 16 24,15-16 0,0 0-784,0 0-152,0 0-32,0-16-8,0 1-928,15 0-184,0 0-40</inkml:trace>
          <inkml:trace contextRef="#ctx0" brushRef="#br0" timeOffset="192313">9192 14668 12528,'0'0'272,"0"0"56,0 0 16,15 0 8,-15-15-280,0 15-72,0 0 0,15 0 0,0-16 592,0 16 104,1 0 16,-16-15 7,14 15 145,2-15 32,-16 15 8,15 0 0,0 0-264,0 0-64,-15 0 0,0 0-8,0 0-96,15 0-24,-15 15 0,16 0 0,-16-15-96,0 16-16,0 14-8,0-15 0,0 0-136,-16 0-24,16 15-8,0-14 0,0-1-160,0 0 0,-15 15 0,15-30 64,0 15-64,-15 0-64,15-15 64,0 15-96,0-15-1048,0 0-208,0 0-48,0 0-7695</inkml:trace>
          <inkml:trace contextRef="#ctx0" brushRef="#br0" timeOffset="192534">9314 14259 17391,'0'0'384,"0"0"72,0 0 24,0 0 8,0 0-392,-16 0-96,16 0 0,0 0 0,0 0 576,0 0 96,0 0 24,0 0 0,0 0-240,0 0-40,0 15-16,0 0 0,0 0-848,16-15-160,-16 15-40</inkml:trace>
          <inkml:trace contextRef="#ctx0" brushRef="#br0" timeOffset="193066">9692 14546 13272,'0'0'288,"0"0"64,0 0 16,0 0 8,0 0-304,0 0-72,-16 0 0,16 0 0,-15 0 1080,15 0 199,0 0 33,0 0 16,0 0-248,0 0-56,0 0 0,0 0-8,0 0-496,0 0-96,0 0-16,15 0-8,1-15-40,-1 15-8,0 0 0,15 0 0,0-15-80,1 15-16,-1 0-8,-15-15 0,15 15-64,0 0-16,1-15 0,-1 15 0,0 0-32,-15 0-8,15-15 0,-14 15 0,14 0 0,0 0-8,0 0 0,-15 0 0,16-15-40,-16 15-8,15 0 0,-15 0 0,0 0 0,0-16 0,0 16 0,1 0 0,-16 0-72,15-15 0,0 15 0,0 0 0,-15 0 0,0 0 0,15-15 0,0 15 0,-15 0 0,0 0 0,0-15 64,15 15-64,-15 0 0,0 0 0,0 0 0,0 0 64,0 0-352,0 0-64,0 0-24,-15 0 0,15 0-840,0 0-176,0 0-32</inkml:trace>
          <inkml:trace contextRef="#ctx0" brushRef="#br0" timeOffset="195507">10901 14727 12896,'0'0'288,"0"0"56,0 0 8,0 0 8,0 0-288,0 0-72,0 15 0,0 0 0,-16 1 880,16-1 160,0 0 31,0 0 9,0 15-56,-15 0 0,15-14-8,0 14 0,-15 0-344,15 15-72,-15-14-16,15-1 0,-15 1-232,15-1-56,-15 15-8,15-30 0,-15 16-136,15-16-32,-15 15-8,15-15 0,-15 0-48,15 0-64,-16 0 88,16-15-88,-15 15 0,15-15 0,-15 0 0,0 0 0,15 0-1096,0 0-176,-15-15-32,15 0-5032,0 0-999</inkml:trace>
          <inkml:trace contextRef="#ctx0" brushRef="#br0" timeOffset="195776">10735 14607 15312,'0'0'432,"0"0"104,0 0-432,0 0-104,0 0 0,0 0 0,0 0 511,0 0 89,0 0 8,0 0 8,0 0 40,0 0 8,0 0 0,15 15 0,1-15-376,-16 15-64,14-15-24,2 15 0,-16-15-200,14 0-136,2 0 16,-1 16 8,0-16-1464,0 0-296,16 14-56,-17-14-15</inkml:trace>
          <inkml:trace contextRef="#ctx0" brushRef="#br0" timeOffset="195228">11416 13987 16783,'0'0'368,"-16"0"80,16 0 8,-30 15 24,15-15-384,0 15-96,-15 0 0,14 0 0,-14 0 536,0 1 88,-16-1 16,16 0 8,-15 0 64,15 15 16,-1-15 0,17 0 0,-17 1-416,16-1-88,0 0-8,0 0-8,-1-15 72,16 15 8,-14 0 8,14-15 0,0 0-296,14 0-80,-14 15-8,16-15 0,-1 0 88,0 0 0,0 0 0,0 0 0,15 0 0,-14-15 0,14 15 0,-15 0 64,15-15-64,-15 15 0,1-15 0,-2 15 0,2-15 0,-1 15 64,0-15-64,0 15 64,0 0-64,-15 0 0,0 0 0,0 0 0,0 0 0,0 0 0,0 0 0,0 0 0,-15 15 0,0-15 0,15 15 0,-30 0 0,14 0 0,2 15 0,-2-15 0,-14 1 64,15-1-64,-15 0-80,15 0 80,-1 0-104,2 0 104,-2 0 96,-14 0-24,15 1 0,0-1-72,-1 0-72,2-15 72,-2 15-104,16 0 104,-14-15 0,14 15 0,-16-15 0,16 0 72,0 0 40,0 15 8,0 0 0,0-15 16,16 0 8,-16 0 0,14 0 0,2 16-48,-2-32 0,2 16-8,-1 0 0,0 0-88,15-15 96,-30 0-96,30 15 96,-14-15-96,-1 0 80,15 0-80,-15 0 80,0 0 48,0-1 0,1 1 8,-2 15 0,2-15-600,-16 0-120,0 15-24,15 0-8,-15-15-664,0 15-136,0 0-24,0 0-7431</inkml:trace>
          <inkml:trace contextRef="#ctx0" brushRef="#br0" timeOffset="195992">11022 14834 14840,'0'0'416,"0"0"96,0 0-408,0 0-104,0 0 0,0 0 0,0 0 903,0 0 161,0 0 32,0 0 8,0 0-88,0 0-24,15 0 0,-15 0 0,0 0-416,15 0-80,0 0-16,0 0-8,1-16-280,-2 16-48,2 0-16,-2-15 0,2 15-128,-1 0 80,0-15-80,-15 15 64,15 0-64,-15 0 0,0 0 0,0 0 0,15-15-520,-15 15-152,0 0-24,0 0-6040,0 0-1207</inkml:trace>
          <inkml:trace contextRef="#ctx0" brushRef="#br0" timeOffset="194474">11203 13624 8208,'0'0'224,"0"0"64,0 0-224,0 0-64,0 0 0,0 0 0,0 0 640,0 0 112,0 0 24,0 0 8,0 0 240,0 0 40,-15 15 16,15 0 0,0 0-161,-15 16-31,15-1-8,-15 0 0,15 15-208,-15 1-32,0-1-16,0 1 0,15-1-280,-15-15-56,0 0-16,15 16 0,-16-16-56,16 0-16,-15 0 0,15-14 0,-15-1-200,15 0-160,0 0 24,-15 0 8,15 0-696,0-15-136,0 0-24,0 0-8,0 0-800,15-15-159,-15 0-33</inkml:trace>
          <inkml:trace contextRef="#ctx0" brushRef="#br0" timeOffset="196130">11037 14970 18799,'0'0'416,"0"0"80,0 0 16,0 0 24,0 0-432,0 0-104,0 0 0,0 0 0,0 0 784,0 0 136,0 0 24,15 14 8,0-14-360,1 0-72,-1 0-8,0 0-8,0 0-280,0-14-48,-15 14-16,15 0 0,0 0-72,0-16-24,0 16 0,-15 0 0,16 0-64,-1 0 0,0-15 0,-15 15 0,15 0-480,-15-15-144,15 15-24,0 0-8,-15-15-1016,15 15-208,-15 0-40</inkml:trace>
          <inkml:trace contextRef="#ctx0" brushRef="#br0" timeOffset="196346">11506 14561 12960,'0'0'368,"0"0"80,0 0-360,0 0-88,0 0 0,0 0 0,0 0 1048,0 0 192,0 0 39,0 0 1,0 15-160,0 0-32,0 0 0,0 0-8,0 16-384,0-1-80,0-15-8,-16 15-8,16 0-232,0 1-48,0-1 0,0 0-8,0 0-120,0-14-16,0 14-8,-14-15 0,14 0-96,0 15-72,0-15 96,0 0-96,0-15 72,0 16-72,0-16 0,0 0 72,0 0-72,0 0 0,0 0-80,0 0 80,0 0-816,0 0-112,-16 0-32,16-16-5880,0 1-1175</inkml:trace>
          <inkml:trace contextRef="#ctx0" brushRef="#br0" timeOffset="194727">11082 13684 10088,'0'-15'288,"0"0"64,0 0-288,0 15-64,0-15 0,15-1 0,-15 16 752,0-14 136,15-2 24,-15 16 8,15-14-40,0-2-8,1 16-1,-1-15 1,0 0-248,0 15-48,0 0-16,15 0 0,-15 0-240,1 0-40,-1 0-16,0 15 0,0-15 0,0 15 0,-15-15 0,15 16 0,0-16-56,-15 14-16,0 2 0,0-2 0,0 2 0,-15-1-8,15 0 0,-15 0 0,15 16-40,-15-17-8,-15 2 0,15 14 0,-1 0-136,1 0-72,-15-14 8,15 14 0,-15-15-1376,15 0-264,-1 15-56,16-14-16</inkml:trace>
        </inkml:traceGroup>
        <inkml:traceGroup>
          <inkml:annotationXML>
            <emma:emma xmlns:emma="http://www.w3.org/2003/04/emma" version="1.0">
              <emma:interpretation id="{3D1A4AD2-0039-491C-803F-67F4141F62E5}" emma:medium="tactile" emma:mode="ink">
                <msink:context xmlns:msink="http://schemas.microsoft.com/ink/2010/main" type="inkWord" rotatedBoundingBox="11413,13351 13257,13348 13260,14740 11415,14743"/>
              </emma:interpretation>
            </emma:emma>
          </inkml:annotationXML>
          <inkml:trace contextRef="#ctx0" brushRef="#br0" timeOffset="197463">11869 14334 13272,'0'0'288,"0"0"64,0 0 16,0 0 8,-15 0-304,15 0-72,0 0 0,0 0 0,15-15 296,-15 15 48,15-15 8,0 15 0,1 0 87,-1-15 17,0 15 8,15 0 0,-15-15-200,0 15-40,0 0 0,1 0-8,14 0-40,-30 15-8,30-15 0,-30 0 0,15 15 24,0-15 0,-15 15 0,0 0 0,15-15 0,-15 16 0,0-2 0,-15 17 0,15-16 112,0 0 24,-15 16 8,0-1 0,0 0-176,0 0-40,-15 0-8,14 0 0,1 0-48,-15 1 0,15-1-64,0 1 96,-15-17-96,14 17 0,1-16 0,-15 0 0,15 0 72,0 1-72,0-2 64,0 2-64,-1-16-520,16 0-152,0 0-24,0 0-8,0 0-944,0 0-192,16-16-39,-1 2-9</inkml:trace>
          <inkml:trace contextRef="#ctx0" brushRef="#br0" timeOffset="197731">12246 14123 11888,'0'0'256,"0"0"64,0 0 0,15 0 24,-15-15-280,0 15-64,0 0 0,0 0 0,0 0 656,-15 15 112,15-15 32,-15 31 0,0-17 87,15 2 17,-15 14 8,0 16 0,0-16-232,-1 15-40,16 0-16,-15 1 0,0-1-112,15 0-32,0-15 0,0 16 0,0-16-160,0 0-40,0 0-8,0-14 0,0 14-88,0-15-24,15 0 0,-15 1 0,15-2-160,-15-14-96,16 0 16,-1 16 0,-15-16-352,15 0-72,0-16-8,0 16-6080,0-14-1215</inkml:trace>
          <inkml:trace contextRef="#ctx0" brushRef="#br0" timeOffset="198895">12308 14637 16783,'0'0'368,"-16"16"80,16-16 8,-15 0 24,15 0-384,0 0-96,0 0 0,0 0 0,0 0 456,0 0 80,0 0 8,0 0 8,15 0 24,1 0 8,-2-16 0,2 1 0,-1 15-288,0-15-56,15 0-16,-15 15 0,0-15-224,1 0 0,-2 15 0,2-15 0,-1 15 0,0 0 88,-15 0 0,15 0 0,-15 0 16,0 0 8,0 0 0,0 0 0,0 15 160,0 0 32,-15 15 8,15-15 0,0 0-120,-15 1-32,0 14 0,15-15 0,-16 0-56,16 0-8,-14 0-8,14 0 0,0 1-88,0-16 0,0 0-80,0 0 80,0 0-832,0 0-112,0 0-24,0 15-5608,0-30-1119</inkml:trace>
          <inkml:trace contextRef="#ctx0" brushRef="#br0" timeOffset="198896">12458 14335 15584,'-14'0'440,"14"0"103,0 0-439,0 0-104,0 0 0,0-15 0,-16 15 744,16 0 128,0 0 24,0 0 8,0 0-176,0 0-40,0 0-8,0 0 0,0 0-320,0 0-64,0 15-8,16-15-8,-2 15-632,-14-15-128,16 15-32,-16 0-5624,15-15-1127</inkml:trace>
          <inkml:trace contextRef="#ctx0" brushRef="#br0" timeOffset="198897">12670 14456 14784,'0'0'416,"0"0"96,0 15-416,0 0-96,0 0 0,0 1 0,0-1 863,0 15 161,0 0 24,0 0 8,-15 1-112,15 14-16,0-15-8,-15 16 0,15-1-208,-15 15-40,15-14 0,-15-1-8,-1 0-168,16 1-32,0-1-8,-14 1 0,14-16-336,-16 0-120,16 0 72,0 0-72,0-14 80,-14 14-80,14-30 96,0 15-96,-16 1 72,16-16-72,0 0 0,0 0 72,-15 0-384,15-16-72,-15 1-24,15 0 0,0 0-872,0-16-184,0 1-32,0-15-7799</inkml:trace>
          <inkml:trace contextRef="#ctx0" brushRef="#br0" timeOffset="198898">12594 14229 19263,'0'0'424,"0"0"88,0 0 24,0 0 0,0 0-432,0 0-104,0 0 0,0 0 0,16 15 800,-16-15 128,0 0 32,0 0 8,0 0-456,0 16-88,15-16-16,-15 0-8,0 0-272,0 0-48,0 0-16,0 15 0,15-15-768,-15 0-152,0 0-32</inkml:trace>
          <inkml:trace contextRef="#ctx0" brushRef="#br0" timeOffset="199612">13047 14924 8360,'0'0'232,"-15"0"56,15 15-224,-15 0-64,15 0 0,0-15 0,0 15 864,-15 0 160,15-15 32,0 0 0,-15 0-64,15 0-8,0 0-8,0 0-1,0 0-311,0 0-64,0-15-16,0-15 0,0 15-256,0 0-48,15-15-16,-15-1 0,15 1-64,-15 0-8,15-16-8,-15 16 0,15-15 8,-15-1 8,15 16 0,1-15 0,-2-16-200,2 16 0,14-15 0,-15 14 0,0 1 0,15 0 0,-14 14 0,-2-14 0,17 15 0,-16-16 0,15 16 0,-14 0 0,-2 15 0,2-16 0,-2 16 0,2 0 0,-1 15 64,0-15-64,-15 15 0,15 0 64,-15 0 32,0 0 0,0 0 0,0 15 0,0 0 32,0 0 16,0 16 0,0-1 0,-15 0 8,0 0 0,15 1 0,-15-1 0,-1 0-48,2 0-8,-2 1 0,2-16 0,-2 15-96,1 0 0,0-15 0,0 0 0,0 1 0,-1-1 64,16 0-64,-14-15 72,-2 15-72,16-15 64,0 0-64,0 0 64,0 0-64,0 0 0,0 0 0,16 0 0,-2 0 0,-14-15 0,16 15 0,14 0 0,-15 0 0,0-15 0,15 0 0,-14 15 64,-2 0-64,2-16 0,-1 16 0,0 0 0,0 0 0,-15 0 0,0 0 0,0 0-88,0 0 88,15 0 88,-15 16-24,-15-1 0,15 0 0,-15 15-64,0-15 96,0 15-32,-1-14 48,2 14 8,-16 0 0,14 0 0,-14-15-16,15 16 0,0-16 0,-1 0 0,-14 0-16,16 0-8,-2 0 0,1-15 0,0 0-80,15 15 0,0-15 0,0 0 64,0 0-64,0 0-112,0 0 24,0 0 8,0-15-960,15 15-192,0-15-40,1 0-7735</inkml:trace>
          <inkml:trace contextRef="#ctx0" brushRef="#br0" timeOffset="199912">13607 14516 14312,'0'0'312,"0"0"64,0 0 8,0 0 32,15 15-336,-15-15-80,0 15 0,0 0 0,0 0 831,0 15 161,0-14 24,0 14 8,-15 0 8,15 0 8,0 0 0,-15 1 0,15-1-440,-15 1-88,15 13-24,-15-13 0,15 14-96,-16-15-16,16 0-8,-14 1 0,-2-1-136,16 1-24,0-1-8,-14-15 0,-2 0-104,16 0-16,0 0-8,-15 1 0,15-2-72,-15-14 0,15 0 0,0 16 64,0-16-400,0-16-80,-15 16-24,15 0 0,0-14-1088,0-2-216,0 1-48</inkml:trace>
          <inkml:trace contextRef="#ctx0" brushRef="#br0" timeOffset="200213">13501 14350 15312,'0'0'432,"0"0"104,0 0-432,0 0-104,0 0 0,15-16 0,-15 16 895,15-15 153,-15 15 32,0 0 8,15 0 0,-15 0 0,0 0 0,0 0 0,0 0-496,0 0-96,0 0-16,16 0-8,-16-15-296,0 15-56,0 0-16,0 0 0,0 0-104,0 0 0,14 0 0,-14 0 0,0 0-1200,0 0-208,0 0-48</inkml:trace>
        </inkml:traceGroup>
        <inkml:traceGroup>
          <inkml:annotationXML>
            <emma:emma xmlns:emma="http://www.w3.org/2003/04/emma" version="1.0">
              <emma:interpretation id="{44F07F99-3234-429F-A2B8-D9CA9558BB24}" emma:medium="tactile" emma:mode="ink">
                <msink:context xmlns:msink="http://schemas.microsoft.com/ink/2010/main" type="inkWord" rotatedBoundingBox="13575,13349 15737,13345 15739,14389 13577,14393"/>
              </emma:interpretation>
            </emma:emma>
          </inkml:annotationXML>
          <inkml:trace contextRef="#ctx0" brushRef="#br0" timeOffset="201668">13985 14062 11600,'0'0'256,"0"-15"48,0 15 16,0-15 8,0 15-264,0 0-64,0 0 0,0 0 0,15 0 680,-15 0 120,0 0 32,16 15 0,-1 0 95,-15 15 33,15 0 0,0 1 0,-15-1-216,0 15-40,15 1 0,-15 14-8,0-14-168,0 14-32,-15 0-8,15-14 0,0 14-56,-15-14-16,15-1 0,-15 0 0,15 1-224,-15-16-56,15 0-8,-16 0 0,16 1-48,-15-16-16,0 15 0,15-14 0,0-2-64,-15-14 0,15 16 0,-15-16 0,15 0-768,0 0-112,0 0-24,0-16-5792,0 2-1159</inkml:trace>
          <inkml:trace contextRef="#ctx0" brushRef="#br0" timeOffset="203159">14228 14032 13184,'0'0'288,"0"0"64,0 0 16,0 0 0,0-15-296,0 15-72,0 0 0,14-16 0,2 16 728,-1 0 128,0-15 23,-15 15 9,15 0-56,0-15-16,15 15 0,-14 0 0,-2-15-304,17 15-56,-16 0-8,0 0-8,0 0-120,1 15-16,-2-15-8,-14 0 0,16 0-104,-16 0-32,0 15 0,0 0 0,0 1-32,0-1-16,0 0 0,-16 0 0,2 0-40,-2 15-8,1-15 0,-15 16 0,15-16 32,-15 15 0,14-15 0,2 0 0,-17 0-96,16 1 0,0-1 0,0 0 0,-1 0 0,2 0 0,-16 0 0,30-15 0,0 0 0,-16 0 104,16 0 0,0 0 0,0 0 40,0 0 8,0 0 0,0 0 0,0 0 16,16 0 8,-16 0 0,14 0 0,2 0 16,-2-15 8,2 15 0,-1 0 0,0 0-48,0-15-16,0 15 0,15 0 0,-14 0-136,14 0 64,-15 0-64,15 0 0,-15 0 264,1 0 0,-2 0 0,2 0 0,-1 0-200,0 0-64,0-15 0,0 15 0,-15 0 0,16 0 0,-16 0 0,0 0 0,0 0 0,14 0 0,-14 0 0,16 0 0,-16 0-392,0 0-112,0 0-16,0 0-7248,0 0-1447</inkml:trace>
          <inkml:trace contextRef="#ctx0" brushRef="#br0" timeOffset="203937">14772 14667 14600,'0'0'320,"0"0"64,-16 0 8,1 0 24,0 15-328,15-15-88,-15 0 0,15 15 0,-15-15 783,15 0 145,0 0 24,0 0 8,0 0-160,0 0-24,0 0-8,0 0 0,15-15-256,0 15-48,0-15-16,16 15 0,-16-15-48,15 15-16,15-15 0,-14 15 0,14-15-136,-15 0-32,0 15-8,16-15 0,-16-1 24,0 16 8,16-15 0,-16 15 0,-15-15-240,15 15 0,0-15 0,-15 15 0,16-15 0,-16 15 88,0-16 0,15 16 0,-30 0-88,15-15 0,0 15 0,1-15 0,-1 15-128,-15 0 0,0 0 8,0 0 0,0 0-872,0 0-168,0 0-40,0-15-5520,0 15-1111</inkml:trace>
          <inkml:trace contextRef="#ctx0" brushRef="#br0" timeOffset="204185">15210 14198 16703,'0'0'368,"-15"0"80,15 15 8,0-15 8,0 0-368,-15 0-96,15 15 0,0 0 0,0 0 728,-15 15 128,0 0 24,15 1 8,0 14-88,-16-15-8,2 31-8,14-30 0,-16 13-360,16 2-72,0 0-8,-14-16-8,14 0-112,0 0-32,0 0 0,0-14 0,0 14-64,0-15-24,-16 0 0,16 0 0,16 0 16,-16-15 0,-16 16 0,16-16 0,0 0-632,0 0-128,0 0-32,16 0-6456,-2-16-1287</inkml:trace>
          <inkml:trace contextRef="#ctx0" brushRef="#br0" timeOffset="204585">15890 14304 17159,'0'0'376,"0"0"72,0 0 24,0 0 16,0 0-392,0 0-96,-14 15 0,14 0 0,-16 1 832,2 14 152,-2 0 24,1-15 8,0 30-288,0-15-56,0 1-16,-15-1 0,14 15-320,1-15-64,-15 1-16,15-1 0,-1 1-160,2-1-96,-2 0 96,2-15-96,14 16 0,-16-17 0,16 2 0,-15-16 0,15 14-832,0-14-200,0 0-40,0 0-5464,0 0-1095</inkml:trace>
          <inkml:trace contextRef="#ctx0" brushRef="#br0" timeOffset="204902">15739 14047 15080,'-15'-15'424,"15"15"96,0 0-416,0 0-104,0 0 0,0 0 0,0 0 663,0 0 105,0 0 32,0 0 0,15 15 160,0-15 40,0 31 8,16-16 0,-16 15-336,0-15-64,0 15-8,0 1-8,0-1-152,0 0-32,0 15-8,1-14 0,-1-1-80,0 0-8,-15 0-8,15 16 0,0-31-88,0 15-24,-15 0 0,15 1 0,-15-1-56,15-15-8,1 15-8,-16-15 0,15 0-40,-15 0-8,15 16 0,-15-31 0,0 15-72,15 0 64,-15-15-64,0 0 64,0 0-64,0 15 0,0-15 0,0 0 64,0 0-64,0 0 0,0 0 0,0 0 0,0 0-568,15-15-128,-15 15-24,0-15-6928,0 0-1375</inkml:trace>
        </inkml:traceGroup>
        <inkml:traceGroup>
          <inkml:annotationXML>
            <emma:emma xmlns:emma="http://www.w3.org/2003/04/emma" version="1.0">
              <emma:interpretation id="{42CBACF5-378A-45BD-A7A4-B5D1C04E8CEC}" emma:medium="tactile" emma:mode="ink">
                <msink:context xmlns:msink="http://schemas.microsoft.com/ink/2010/main" type="inkWord" rotatedBoundingBox="15979,12881 18323,12877 18326,14706 15982,14710"/>
              </emma:interpretation>
            </emma:emma>
          </inkml:annotationXML>
          <inkml:trace contextRef="#ctx0" brushRef="#br0" timeOffset="208518">16360 14531 13824,'-16'0'392,"16"-15"88,0 15-384,0-15-96,0 15 0,0-15 0,0 15 768,0 0 127,0 0 33,0 0 8,0 0 8,0 0 0,0 0 0,0 0 0,0 0-432,0 0-80,16 15-16,-16-15-8,15 15-288,0-15-56,0 15-64,0 0 88,0-15-504,0 15-96,0 1-16,1-1-5592,-1 0-1119</inkml:trace>
          <inkml:trace contextRef="#ctx0" brushRef="#br0" timeOffset="208517">16601 14728 16416,'-15'0'359,"15"0"81,0 0 8,0 15 8,-15 0-360,15 0-96,0 0 0,0 15 0,0-14 688,-15 14 120,15 0 24,0 0 8,-15 0-40,15 1 0,-15 14-8,15-15 0,-15 1-376,15 14-64,-15-15-24,15-15 0,0 16-136,-15-1-32,15-15-8,0 0 0,-16 0-88,16 0-64,0 0 96,-15-15-96,15 0 0,0 0 0,0 0 0,0 0-72,-15 0-984,15-15-192,0 0-32,0-15-5064,0 0-1015</inkml:trace>
          <inkml:trace contextRef="#ctx0" brushRef="#br0" timeOffset="208516">16979 13926 13392,'0'0'288,"0"0"64,0 0 16,-15 16 16,15-16-312,-15 15-72,0-15 0,0 15 0,0 0 768,-15 0 143,-1 15 25,16-15 8,-15 0-264,0 1-48,15 14-16,-16-15 0,1 0-216,15 15-48,0-15 0,-15 1-8,15-1-88,-1 0-24,1-15 0,15 15 0,-15 0-8,15-15-8,0 0 0,0 0 0,0 0-120,0 15-32,15-15 0,0 0 0,1 0-64,-1 0 80,0-15-80,15 15 80,-15-15-80,15 15 0,1-15 0,-16 15 64,0-15-64,0 15 0,0-15 72,0 15-72,0 0 0,0 0 72,1-16-72,-16 16 0,0 0 64,0 0-64,0 0 0,-16 16 0,16-1 0,-15-15 0,15 15 64,-15 0-64,0 0 0,0 0 0,0 0 0,-15 0 0,15 0 0,-1 1 0,-14-1 0,15 0 0,0 0 64,0 0-64,0 0 0,0 0 0,-1-15 0,1 15 0,0 1 64,15-16-64,-15 15 200,15-15 16,0 0 0,0 0 0,0 15 8,0-15 8,0 0 0,0 0 0,15 15-48,0-15-16,0 0 0,1 0 0,-1 0-40,0 0 0,0 0-8,0 0 0,0 0-56,0-15-64,16 15 88,-16 0-88,0-15 64,0 15-64,0-15 0,0 15 0,15-16-320,-15 1-112,1 15-24,-16 0-8,15-15-1176,0 15-240,-15 0-40</inkml:trace>
          <inkml:trace contextRef="#ctx0" brushRef="#br0" timeOffset="206466">16722 13639 8752,'0'0'192,"0"0"32,0 0 16,0 0 16,0 0-256,0 0 0,0 0 0,0 0 0,0 0 720,0 0 96,0 15 16,0 0 8,0 0 192,0 1 40,0 14 8,0 0-1,0 0-311,0 1-56,-16 14-8,16-15-8,0 16-224,0-16-48,-14 0-8,14 0 0,0 0-152,0-14-32,-16 14-8,16-15 0,0 0-136,0 0-88,0 0 96,-15 0-96,15-15 0,0 0 0,0 0-96,0 0 24,0 0-1336,0 0-272,0 0-48</inkml:trace>
          <inkml:trace contextRef="#ctx0" brushRef="#br0" timeOffset="208519">16677 14818 16751,'0'0'480,"0"0"96,0 0-464,0 0-112,0 0 0,0 0 0,0 0 688,0 0 112,0 0 32,0 0 0,0 0 64,15-15 8,0 15 8,0 0 0,1 0-432,-1 0-80,-15-15-16,15 15-8,0 0-216,0-15-48,0 15-8,0 0 0,0-15-104,-15 15 0,15-15 0,1 15 0,-16-15-448,15 15-128,-15 0-32,15 0-8,-15 0-864,0 0-176,0 0-32,0 0-3799,0 0-761</inkml:trace>
          <inkml:trace contextRef="#ctx0" brushRef="#br0" timeOffset="206798">16691 13609 11832,'0'-30'256,"0"30"64,0 0 0,0-15 16,0 15-272,0 0-64,0-16 0,15 16 0,-15-14 432,15 14 72,0-16 8,1 16 8,-2-14 216,2 14 31,14-16 17,-15 16 0,15 0-336,-15 0-72,15 0-16,-14 0 0,-1 16-88,0-16-16,0 0-8,0 14 0,1-14-32,-2 0-8,-14 0 0,0 16 0,16-2-40,-16 2-8,0-16 0,0 15 0,-16 0 0,2 0-8,14 0 0,-16 1 0,1-2-80,0 2-8,-15-2-64,14 2 96,-14-1 0,15 0 0,-15 0 0,15 16 0,-15-17-96,14 2-128,2-1 24,-17-15 8,31 30-720,-15-30-144,0 15-24,15-15-8,-15 16-472,15-2-95,0-14-17</inkml:trace>
          <inkml:trace contextRef="#ctx0" brushRef="#br0" timeOffset="208520">16722 14879 13416,'0'0'288,"0"0"64,0 0 16,-15 0 16,15 15-304,0-15-80,0 0 0,0 0 0,0 0 992,0 0 191,0 0 33,0 0 0,0 0-240,0 0-48,0 0-16,15 15 0,1-15-264,-1 0-48,-15 0-16,15 0 0,0 0-200,-15 0-48,15 0-8,0 0 0,0-15-48,0 15-16,0 0 0,1 0 0,-16-15-200,15 15-64,0 0 0,0-15 0,-15 15-432,15 0-144,0-15-24,0 15-8,0-15-864,1-1-168,-1 16-40</inkml:trace>
          <inkml:trace contextRef="#ctx0" brushRef="#br0" timeOffset="208521">17206 14471 18167,'0'0'400,"0"0"80,0 0 24,0 0 8,0 0-416,0 0-96,-15 15 0,15-15 0,0 15 912,0 0 160,0 0 32,-15 15 8,15-14-480,0 14-96,0 0-24,0 0 0,-15 0-160,15 1-40,0-16-8,-15 15 0,15-15-120,0 15-24,0-14-8,0-1 0,0 0-80,0 0-8,0 0-64,0 0 96,0-15-96,0 0 0,0 0 64,0 0-64,0 0 0,0 0 0,0 0 0,0 0 0,0 0-368,0 0-72,0 0-8,0 0-8,0 0-880,0 0-168,0 0-40</inkml:trace>
          <inkml:trace contextRef="#ctx0" brushRef="#br0" timeOffset="209875">17417 14818 11200,'0'16'248,"0"-16"48,0 14 16,-15 16 0,15-14-248,0-1-64,0 15 0,0-15 0,-15 15 528,15 0 96,0-14 16,0 14 8,0-15 128,0 0 23,-15-15 9,15 0 0,0 0-192,0 0-40,0 0 0,0 0-8,0 0-216,0 0-32,0-15-16,15-15 0,-15 15-136,0-15-24,15 0-8,-15-1 0,15-14-72,-15-1-64,16 1 72,-1-16-72,0 1 72,0 0-72,-15-1 64,15-14-64,0 14 0,15 0 0,-15 1 64,16-16-64,-16 31 0,0-16 0,16 17 72,-16-2-72,0 16 128,15 0 0,-15 0-8,0 14 0,1 1 8,-1 0 8,0 0 0,0 15 0,0 0-40,0 0-16,-15 0 0,15 15 0,0 0-80,-15 0 96,0 1-96,0 14 96,0-16-8,0 17 0,0-1 0,0 1 0,-15-1-88,0-16 80,15 17-80,-15-1 80,0 1-80,15-17 64,-15 17-64,0-16 64,0 0-64,-1 15 0,1-15 72,0 1-72,0-16 0,0 14 72,0-14-72,15 0 0,-15 0 64,15 0-64,0 0 0,0 0 0,0 0 0,0 0 0,0-14 0,0 14 0,15-16 0,0 16 0,0-15 0,0 15 0,15-15 0,-14 0 0,-1 15 0,15 0 0,-15-15 0,0 15 0,-15 0 0,15 0 0,-15 0 0,0 0 0,0 0 0,0 0 0,0 15 0,0 0 0,0 0 0,-15 0 0,0 15 112,-15-14-32,15 14-8,0 0 0,-16 0-8,1-14-64,0 14 96,15 0-32,-16-15-64,16 0 96,-15 15-96,14-14 96,1-2-96,0 2 96,0-16-96,15 15 96,-15 0-96,15-15 0,0 0 0,0 0 0,0 0-448,0 0-24,15 0-8,-15 0 0,15 0-984,15-15-200,-14 15-32</inkml:trace>
          <inkml:trace contextRef="#ctx0" brushRef="#br0" timeOffset="210159">18037 14440 14032,'0'0'392,"0"0"96,0 16-392,0-16-96,0 0 0,15 14 0,-15 2 928,0-2 167,0 17 33,0-16 8,0 15 0,0 0 0,-15 0 0,15 1 0,0 14-448,-15 1-88,15-16-24,0 16 0,-15-2-208,15 2-48,-15-16 0,15 16-8,-15-1-88,15-15-8,-15 15-8,15-14 0,-15-1-104,15-15-16,0 1-8,-16 14 0,1-16-80,15-14 0,0 16 72,-15-16-72,15 0-288,0 0-96,0 0-24,-15 0 0,15-16-936,0-14-184,0 16-40,15-17-7775</inkml:trace>
          <inkml:trace contextRef="#ctx0" brushRef="#br0" timeOffset="210638">18022 14274 17535,'0'0'384,"0"0"88,0 0 8,0 0 8,0 0-392,0 0-96,0 0 0,0 0 0,0 0 832,0 0 136,0 0 32,0 0 8,0 0-440,0 15-88,0 0-24,15-15 0,-15 0-328,0 15-64,0 0-64,0-15-6744,15 0-1399</inkml:trace>
          <inkml:trace contextRef="#ctx0" brushRef="#br0" timeOffset="210976">18264 13987 16559,'0'0'360,"-15"0"80,15-15 8,0 15 24,-15 0-376,15-15-96,0 15 0,0 0 0,0 0 632,0-15 104,15 15 32,-15-16 0,15 16-8,1-15 0,14 15 0,-15-15 0,15 15-288,1-15-56,-1 15-16,-16 0 0,17 0-264,-16 0-48,0 0-16,0 0 0,1 0 64,-2 15 16,2-15 0,-16 15 0,0 0-152,0-15 80,0 31-80,0-16 64,-16 0-64,16 15 0,-30 0 0,30-15 64,-30 16-64,15-16 0,0 15 0,-15-15 0,14 0 0,2 0 0,-2 1 0,-14-1 0,15-15 136,15 15-8,-31 0-8,31-15 0,-14 0 8,14 0 0,0 0 0,-16 15 0,16-15-48,0 0-8,16 0 0,-16 0 0,0 0 40,0 0 8,14 0 0,2-15 0,-1 15 168,0 0 32,0 0 0,16 0 8,-17 0-216,2 0-48,-2 0 0,2 0-64,-1 0 120,0 0-32,0 0-8,0 0 0,1 0-80,-2 0 96,16 0-96,-14-15 96,-1 15-96,-15 0 0,30 0 0,-30 0 0,15-15 0,-15 15 0,16 0 0,-16-15 0,14 15 0,-14 0 0,0 0 0,0 0-8296,16-16-1623</inkml:trace>
        </inkml:traceGroup>
        <inkml:traceGroup>
          <inkml:annotationXML>
            <emma:emma xmlns:emma="http://www.w3.org/2003/04/emma" version="1.0">
              <emma:interpretation id="{F2C0B47D-AFED-4CC7-B303-C119A2911493}" emma:medium="tactile" emma:mode="ink">
                <msink:context xmlns:msink="http://schemas.microsoft.com/ink/2010/main" type="inkWord" rotatedBoundingBox="18912,13322 21844,13316 21847,14616 18915,14621"/>
              </emma:interpretation>
              <emma:one-of disjunction-type="recognition" id="oneOf18">
                <emma:interpretation id="interp86" emma:lang="en-US" emma:confidence="0">
                  <emma:literal>ET</emma:literal>
                </emma:interpretation>
                <emma:interpretation id="interp87" emma:lang="en-US" emma:confidence="0">
                  <emma:literal>E</emma:literal>
                </emma:interpretation>
                <emma:interpretation id="interp88" emma:lang="en-US" emma:confidence="0">
                  <emma:literal>ES</emma:literal>
                </emma:interpretation>
                <emma:interpretation id="interp89" emma:lang="en-US" emma:confidence="0">
                  <emma:literal>E)</emma:literal>
                </emma:interpretation>
                <emma:interpretation id="interp90" emma:lang="en-US" emma:confidence="0">
                  <emma:literal>EX</emma:literal>
                </emma:interpretation>
              </emma:one-of>
            </emma:emma>
          </inkml:annotationXML>
          <inkml:trace contextRef="#ctx0" brushRef="#br0" timeOffset="223352">19761 14168 8656,'0'0'240,"0"0"64,0 0-240,0 0-64,-15 0 0,0 15 0,0-15 248,-15 31 40,0-17 0,-1 2 8,1 14 40,-15-15 8,14 15 0,1-15 0,-1 15 136,16 1 32,-15-16 8,0 15 0,15-14-224,0-2-40,0 2-16,-1-2 0,1 2 88,0-1 24,0-15 0,15 15 0,0-15 63,0 0 9,0 0 8,0 0 0,0 15-152,0 0-32,0 1-8,0-2 0,15-14 88,0 16 24,-15-2 0,15 17 0,1-16-64,14 0-16,-15 0 0,0 1 0,15 14-24,-15-15-8,16 0 0,-16 0 0,0 0-48,0-15 0,16 16-8,-16-2 0,0-14-88,0 16-24,0-16 0,0 0 0,0 0-72,1 0 80,-1 0-80,0 0 80,0 0-624,0-16-128,-15 16-32,15 0-5167,-15-14-1041</inkml:trace>
          <inkml:trace contextRef="#ctx0" brushRef="#br0" timeOffset="223583">19458 14440 18719,'0'-15'528,"0"15"120,0 0-520,0 0-128,-15 0 0,15 0 0,0 0 288,15-15 24,-15 15 8,16-15 0,-1 15 280,0-15 56,15 15 16,0-15 0,1 15-312,14-15-56,0 15-16,1 0 0,-1-15-112,0 15-24,16 0-8,-31-16 0,15 16-144,-14-15 80,29 15-80,-30-15 64,16 15-64,-16-15 0,0 15 0,0 0 64,1-15-200,-1 15-48,-15 0-8,0 0 0,1 0-1200,-16 0-240,0 0-56,0 0-6687</inkml:trace>
          <inkml:trace contextRef="#ctx0" brushRef="#br0" timeOffset="223868">19609 14592 15264,'-30'0'336,"15"0"72,0 0 7,-16 0 9,16 0-336,0 14-88,15-14 0,0 0 0,0 0 800,0 0 136,0 0 32,0 0 8,0 0-208,0 0-48,15 0-8,0 0 0,16 0-272,-1-14-56,0 14-16,16-16 0,-1 16-16,15-15-8,-14 15 0,-1-15 0,0 0-120,16 15-16,-16-15-8,1 15 0,-16-16-104,0 2-32,15 14 0,1-16 0,-16 16 72,15-14 16,-14 14 0,-1-16 0,0 16-272,0-15-48,1 15-16,-16 0 0,15 0-872,-15 0-184,0 0-32,0-15-5288,0 15-1055</inkml:trace>
          <inkml:trace contextRef="#ctx0" brushRef="#br0" timeOffset="225038">20199 14047 17391,'0'0'384,"0"0"72,0 0 24,0 0 8,-15 0-392,15 0-96,0 0 0,0 0 0,0 0 632,0 0 104,15 0 16,16 0 8,-1 0-200,0 0-40,0 15-8,0-15 0,16 16-264,-16-1-56,15-15-16,-14 15 0,-1 0 24,0 0 8,0 0 0,1 0 0,-16 16 16,0-16 0,15 0 0,-30 15 0,0-15-8,0 15 0,0 1 0,0-1 0,-15 0-48,0 0-8,0 1 0,0-1 0,-16 15-72,1-15-24,0 1 0,15-1 0,-15 0-64,14 0 0,-29-15 72,15 16-72,0-16-512,14 0-128,-14 0-32,15 0-10135</inkml:trace>
          <inkml:trace contextRef="#ctx0" brushRef="#br0" timeOffset="228861">21046 13986 9008,'0'0'192,"0"0"48,0-14 8,15 14 8,-15-16-256,0 16 0,0-14 0,0 14 0,15 0 904,-15 0 128,0-16 24,0 16 8,0 0-56,0 0-16,-15 0-1,0 16 1,0-2-192,15 2-48,-15-2-8,0 17 0,-16-1-152,16 15-32,0-15-8,0 31 0,0-16-40,0 1 0,0 14-8,0-14 0,-1 14-128,1-14-24,15 14-8,-15-14 0,15-2 0,-15 2 0,15 0 0,0-16 0,0 15-192,0-14-40,0-1-8,0 0 0,0 0 0,15 0 0,0 0 0,-15 0 0,0 1-8,15-16 0,-15 15 0,16-14 0,-1-2-32,-15 2 0,0-1-64,15 0 96,0 0-96,-15-15 0,-15 15 0,15-15 0,15 16 0,-15-16 0,0 0 0,0 0 72,0 0-72,0 0 0,0 0 72,0 0-72,-15 14 0,15-14 72,0 0-72,0 0 0,0 0 0,0 0 0,0 0 0,0-14-96,0-2-704,0 1-128,0 0-32,0 0-6376,15-16-1271</inkml:trace>
          <inkml:trace contextRef="#ctx0" brushRef="#br0" timeOffset="228859">21273 14214 13016,'0'-16'368,"-15"16"80,15 0-352,-15 0-96,15-15 0,-16 15 0,1 0 368,15 0 56,0 0 16,-15 0 0,15 0 280,0 0 55,0 0 17,0 0 0,0 0-280,0 0-64,0 15 0,15 1-8,-15-16-184,0 14-40,0 2-8,0-1 0,0 0 16,0 15 0,-15 0 0,15 0 0,-15-14-104,15 29-24,0-14 0,-15-17 0,0 16-96,15 1 88,0-16-88,0 0 80,0 0-80,0 1 64,0-2-64,15-14 64,0 0-64,-15 0 0,0 0 0,15 0 0,0-14 0,0-2 80,1 1-80,-1-15 80,0 15-16,15-15-64,-15 0 96,0-1-32,0 1-64,16-1 0,-16 1 0,0 0 0,-15 0 0,15 0 0,15 0 0,-15 14 0,0-14 0,1 15 0,-16-16 0,15 17 0,0-2 0,-15 2 0,15 14 0,-15-16 0,0 16 0,0 0 0,0 0 0,0 0 0,0 0 176,-15 16-8,15-2 0,0 16 0,-15 1 48,0-1 8,15 15 0,-16 1 0,1 14 48,0-14 16,15 14 0,-15-14 0,15 14-96,-15 0-24,0-14 0,0-1 0,15 0-16,-15 1-8,-1 0 0,1-16 0,15 15-32,-15-15-8,0 1 0,0-1 0,0 0-24,0-15-8,0 15 0,0 1 0,-16-17-72,1 2 64,15-1-64,-15 0 64,15 0-64,-16 0-72,16-15 72,0 16-104,15-16-664,-15 0-136,0 0-24,15 0-5984,30-16-1199</inkml:trace>
          <inkml:trace contextRef="#ctx0" brushRef="#br0" timeOffset="228860">21681 14652 18055,'0'-16'392,"0"16"88,-15 0 8,15 0 24,0 0-408,0 0-104,0 0 0,0 0 0,15 0 656,-15 0 112,0 0 16,0 0 8,0 0 40,0 0 0,15 0 8,-15 0 0,15-14-352,0 14-72,16 0-8,-16 0-8,15-16-144,-15 16-32,15 0-8,-15 0 0,16-14-8,-1 14 0,-15-16 0,0 16 0,15-15-112,1 15-16,-16 0-8,0-15 0,15 15 8,-15 0 0,0-15 0,16 15 0,-31 0-80,30 0 0,-30 0 0,15-15 0,0 15 0,-15 0 0,15 0 0,-15 0 64,0 0-64,0 0 0,0 0 0,0 0 0,0 0-264,0 0-72,0 0-16,-15 0 0,15 0-792,-15 0-160,15 0-32</inkml:trace>
        </inkml:traceGroup>
        <inkml:traceGroup>
          <inkml:annotationXML>
            <emma:emma xmlns:emma="http://www.w3.org/2003/04/emma" version="1.0">
              <emma:interpretation id="{C32D3054-C91F-4FAA-B429-7A6887EC2636}" emma:medium="tactile" emma:mode="ink">
                <msink:context xmlns:msink="http://schemas.microsoft.com/ink/2010/main" type="inkWord" rotatedBoundingBox="22034,13328 25817,13233 25854,14720 22071,14815"/>
              </emma:interpretation>
              <emma:one-of disjunction-type="recognition" id="oneOf19">
                <emma:interpretation id="interp91" emma:lang="en-US" emma:confidence="0">
                  <emma:literal>YJXBTTIYIXBHXBIB</emma:literal>
                </emma:interpretation>
                <emma:interpretation id="interp92" emma:lang="en-US" emma:confidence="0">
                  <emma:literal>YJXBTIYIXBHXBIB</emma:literal>
                </emma:interpretation>
                <emma:interpretation id="interp93" emma:lang="en-US" emma:confidence="0">
                  <emma:literal>YJXBTTIYIYBHXBIB</emma:literal>
                </emma:interpretation>
                <emma:interpretation id="interp94" emma:lang="en-US" emma:confidence="0">
                  <emma:literal>YJXBHTIYIXBHXBIB</emma:literal>
                </emma:interpretation>
                <emma:interpretation id="interp95" emma:lang="en-US" emma:confidence="0">
                  <emma:literal>YJXBTIYIYBHXBIB</emma:literal>
                </emma:interpretation>
              </emma:one-of>
            </emma:emma>
          </inkml:annotationXML>
          <inkml:trace contextRef="#ctx0" brushRef="#br0" timeOffset="242056">27925 14636 12528,'0'0'272,"0"-14"56,0 14 16,0-16 8,-15 16-280,15-14-72,0 14 0,-15 0 0,15 0 888,0 0 160,0-16 31,0 16 9,0 0-104,0 0-24,0 0 0,0 0 0,15-15-304,-15 15-64,15-15-16,0 15 0,15-15-112,-14 15-24,-1-15-8,15 15 0,15 0-232,-14-16-40,-16 16-16,15 0 0,0 0-32,0 0-8,1 0 0,-1 0 0,-15-14-24,15 14-8,0 0 0,-14-16 0,14 16-72,-15 0-96,0-14 16,0 14 8,0 0 72,0 0 112,1-16-24,-16 16-8,0 0-672,0 0-136,0 0-24,0 0-8,0 0-864,0 0-168,0 0-40,0 0-8</inkml:trace>
          <inkml:trace contextRef="#ctx0" brushRef="#br0" timeOffset="242341">28272 14138 15864,'-14'0'352,"14"0"63,0 0 25,0 15 8,14-15-360,-14 15-88,0 0 0,0-15 0,0 31 640,0-16 120,0 0 16,0 15 8,0 0 120,0 1 24,-14-1 8,14 0 0,-16 0-552,16 16-104,0-31-24,-14 16-8,14-1-64,0 0-16,-16 0 0,16-15 0,0 16-264,0-16-64,0 0 0,0 0-8,16 0-1312,-2 0-264,-14-15-48,16 15-16</inkml:trace>
          <inkml:trace contextRef="#ctx0" brushRef="#br0" timeOffset="242621">29104 14244 16527,'0'0'360,"0"0"80,-15 0 8,15 0 24,-15 0-376,15 16-96,-30-2 0,15 2 0,0 14 592,-16 0 104,16 0 16,-15 0 8,0 0 96,0 16 16,-1-16 8,1 16 0,-1-1-504,16-15-104,-15 15-16,15-14-8,-15-1-144,15 1-64,-1-1 64,1 0-64,0-15-320,15 0-96,0 15-32,-15-14 0,15-16-1240,0 14-248,0-14-48,0 0-15</inkml:trace>
          <inkml:trace contextRef="#ctx0" brushRef="#br0" timeOffset="243374">28741 13957 13520,'0'-15'384,"0"15"88,0-16-376,15 16-96,-15 0 0,0 0 0,0 0 704,0 0 128,30 16 31,-14-16 1,-1 30-16,0-15 0,0 15 0,15 0 0,-15 1-40,15-1-8,-14 15 0,-1-15 0,15 16-256,-15-1-64,0-15 0,0 16-8,0-1-104,1-15-16,-1 16-8,0-16 0,0 0-64,-15 0-16,15-14 0,-15 14 0,15-15-176,-15 0-88,15 0 80,-15 0-80,0-15 120,0 0-24,0 0-8,0 0 0,0 0-256,0 0-56,0 0 0,0 15-7472,0-15-1487</inkml:trace>
          <inkml:trace contextRef="#ctx0" brushRef="#br0" timeOffset="245192">29286 15197 13416,'0'0'288,"0"15"64,-16 0 16,16-15 16,0 0-304,-14 30-80,14-30 0,0 15 0,0-15 240,0 0 32,0 0 8,0 0 0,-16-15 399,16 15 89,0 0 8,0-15 8,16 0-360,-16-15-72,0 15-8,0-15-8,0-1-168,0-14-32,14 15-8,-14-16 0,16 1-32,-16-15 0,0 14-8,0-14 0,14-1 72,-14 1 24,0-1 0,16 1 0,-16-1-184,15 0 0,0 1-96,0 14 32,0 1 160,1 0 40,-2-1 8,2-14 0,-1 30 16,15-16 8,-15 31 0,1-15 0,-2 0 72,2 15 16,14-16 0,-15 31 0,0-15-192,15 15-64,-14-15 0,-2 15 72,-14 0 40,30 15 8,-30-15 0,16 15 0,-1 1 16,-15-1 8,0 15 0,0-15 0,0 15-24,0 0-8,0-14 0,-15 29 0,15-15-32,-16 0-8,2 1 0,-2-1 0,2 0 24,-17 0 0,16 1 0,0-16 0,0 15-96,-1-15 0,-14 15 0,16-30 0,-2 15 0,1 1 0,0-1 72,0-15-72,0 15 0,15-15 0,0 0 0,0 0 64,0 0-64,0 0 0,0 0 0,0-15 0,15 15 0,0-15 0,0 15-64,0-16 64,15 16 0,0-15 0,1 15 0,-1 0-64,1-15 64,-17 15 0,16 0 0,-14 0 0,-1 0 0,0 15 0,0-15 0,-15 15 0,0 1 0,0-1 72,0 0-8,0 0-64,0 16 168,-15-16-16,0 15-8,-16 0 0,17-15-144,-16 16 0,-1-1 0,1-15 0,-1 15 224,1-30 32,16 30 16,-17-30 0,1 16-272,-1-1 0,17-15 0,-17 0 0,16 0 0,-15 0-152,30 0 24,-16 0 0,16 0-632,0-15-120,-14 15-24,14-16-5944,14 1-1191</inkml:trace>
          <inkml:trace contextRef="#ctx0" brushRef="#br0" timeOffset="245193">29890 13866 14656,'0'0'416,"0"0"96,-15-15-416,15 15-96,0 0 0,0-15 0,0 15 831,0 0 153,0 0 24,0 0 8,0-15 24,0 15 8,15 0 0,-15-16 0,16 16-384,-2 0-80,2 0-8,-1-15-8,0 15-264,0 0-48,0 0-16,15 0 0,-14 0-88,-2 0-24,17-15 0,-16 15 0,0 0-128,0 0 80,1 0-80,-2 0 64,2-15-64,-16 15 0,0 0 0,14 0 0,2 0-360,-16 0-120,0 0-16,0 15-8,0-15-768,0 0-152,0 15-32,0 0-7423</inkml:trace>
          <inkml:trace contextRef="#ctx0" brushRef="#br0" timeOffset="245194">30026 13866 14768,'0'0'320,"0"0"72,0 0 16,0 0 8,0 15-328,0-15-88,-14 15 0,14 0 0,0 0 999,-16 1 185,16-1 40,0 0 8,0 15-248,-15 0-56,15-15 0,-15 16-8,15-16-408,0 15-88,0-15-8,0 15-8,0-15-176,0 1-32,-15-1-8,15 0 0,0 0-120,0 0-72,0-15 80,0 0-80,0 15-248,0-15-96,0 15-16,0-15-10303</inkml:trace>
          <inkml:trace contextRef="#ctx0" brushRef="#br0" timeOffset="245195">30298 14985 12496,'-14'15'272,"-2"-15"56,16 15 16,0 1 8,0-1-280,0 0-72,-15 0 0,15 0 0,0 0 544,0-15 96,0 0 24,0 0 0,0 0 151,0 0 33,0 0 8,0 0 0,-15 0-280,15-15-64,15 0 0,-15 0-8,0 0-200,15-16-40,-15 16-8,0-30 0,16 30-88,-2-30-16,-14 14-8,16-14 0,-16 0 0,15-1 0,0-14 0,0 14 0,0-14-144,1-1-96,-16 0 8,14 1 8,2-1 80,-16 16 0,14 0 0,2-16 0,-16 16 64,15 0-64,0 14 64,-15-14-64,15 15 160,0 0-8,-15-1 0,16 1 0,-2 15 8,-14-15 8,16 15 0,-2-16 0,2 16-40,-1 15 0,0-15-8,-15 15 0,30 0-24,-30 0-8,16 0 0,-2 15 0,2-15-88,-1 15 96,-15 0-96,15 1 96,-15 14-96,15-15 96,-15 0-96,0 15 96,0 1-32,-15-1-64,15 0 96,-15 0-32,0 0-64,-1 16 96,2-16-96,-2 0 96,1-15-96,0 16 64,0-1-64,0-15 64,-15 0-64,14 0 64,2 0-64,-2 0 64,1-15-64,0 0 0,15 0 72,-15 0-72,0 16 0,15-32 64,0 16-64,0 0 0,0 0 0,0 0 0,0 0 0,15-15 0,0 15 0,0-15 0,0 15 0,1-15 0,14 15 0,0-15 0,0 15 0,-15 0-64,16 0 64,-1 0 0,0 0 0,-15 0 0,0 15 64,1-15-64,-2 15 64,2 0-64,-2 0 72,-14 1-72,16-16 96,-16 15-96,0 15 168,0-15-16,-16 0-8,16 0 0,0 16-16,-14-16 0,-2 15 0,2-14 0,-17-1 16,16 0 0,-15 15 0,14-15 0,-14 0-24,0 0-8,15-15 0,-16 15 0,17 1-40,-16-16-8,14 15 0,-14-15 0,15 0-64,0 0 64,-1 0-64,2 0 64,-2 0-64,2 0 0,-2-15 0,16 15 0,-15 0-256,15 0-88,-15-16-16,15 16-7456,0 0-1495</inkml:trace>
        </inkml:traceGroup>
        <inkml:traceGroup>
          <inkml:annotationXML>
            <emma:emma xmlns:emma="http://www.w3.org/2003/04/emma" version="1.0">
              <emma:interpretation id="{FD7932CB-BA1A-414E-92EA-6894DA09F561}" emma:medium="tactile" emma:mode="ink">
                <msink:context xmlns:msink="http://schemas.microsoft.com/ink/2010/main" type="inkWord" rotatedBoundingBox="26001,13159 30462,13151 30465,14662 26004,14670"/>
              </emma:interpretation>
            </emma:emma>
          </inkml:annotationXML>
          <inkml:trace contextRef="#ctx0" brushRef="#br0" timeOffset="232806">22846 14198 8952,'0'0'192,"0"0"48,0-15 8,14 15 8,-14-15-256,0 15 0,16 0 0,-16 0 0,0-15 1024,0 15 152,0 0 32,0 0 8,0 0-192,-16 15-41,2 0-7,-2 0 0,1 1-232,-15 14-40,15 15-16,-1-15 0,-14 15-144,0 1-24,15 0-8,-15-2 0,15 2-200,-15 0-48,14-2-8,-14-13 0,15-1-152,0 1-32,0-1-8,0 0 0,-1-15-64,16 0 0,-14 1 0,-2-2 0,16 2-96,-15-16-56,15 14-8,0-14-8,0 0-1304,-15 0-264,15-14-56</inkml:trace>
          <inkml:trace contextRef="#ctx0" brushRef="#br0" timeOffset="233406">22497 14213 13968,'0'0'304,"0"0"64,-15-15 16,15 15 8,0 0-312,0 0-80,0 0 0,0 0 0,0 0 632,0 15 103,0-15 33,15 15 0,-15 16 168,16-16 40,-16 15 8,15-15 0,-15 15-304,15 0-56,0 16-16,0-16 0,-15 0-160,15 1-40,0-1-8,0 0 0,0-15-136,1 15-24,-1-15-8,-15 1 0,15 14-56,0-15-16,-15-15 0,15 15 0,-15 0-56,15-15-8,-15 15-8,0-15 0,0 0-24,0 0-64,0 0 96,0 0-32,0 0-64,0 0 0,0 0 0,0 0-7648,0 0-1535</inkml:trace>
          <inkml:trace contextRef="#ctx0" brushRef="#br0" timeOffset="233669">23011 15393 14512,'0'0'320,"0"0"64,0 0 8,0 15 24,0-15-336,0 0-80,0 0 0,0 0 0,0 0 519,0 0 89,0 0 24,-15-15 0,15 15-16,0-15 0,15-15 0,-15-1 0,0 1-248,0 0-48,15-15-16,-15-1 0,16 1-136,-16-1-24,14 1-8,-14 0 0,16-16-40,-1 16 0,-15 0-8,15-1 0,0-14-88,0 14 64,1-14-64,-2 15 64,2-16 0,-2 1-64,17-1 96,-16 16-32,0-1 72,0 16 16,1 0 0,-2 15 0,2-15-24,14 14-8,-30 1 0,15 0 0,0 15-16,0-15 0,0 15 0,-15 0 0,0 0-40,0 0 0,16 0-64,-16 0 96,14 15-96,2 0 0,-16 0 0,0 1-80,0-1 216,0 0 48,-16 15 8,16-15 0,-14 15-112,-2 1-16,1-1-64,0-15 96,-15 30-96,14-30 64,2 16-64,-16-1 0,14-15 64,1 0-64,-15 0 0,15 0 72,-1 1-72,2-16 0,-2 15 72,2-15-72,-2 0 64,16 0-64,-15 0 64,15 0-64,15-15 0,-15 15 72,16 0-72,-16-16 0,30 16 0,-16-15 0,2 0 0,14 0 0,-15 15 0,16-15 0,-1 15 0,-16 0 0,2 0 0,-1 0 0,0 0 0,15 0 0,-30 15 0,0-15 0,0 0 0,16 0 0,-16 15 0,0 0 104,0 0-16,-16 16-8,16-16 64,-30 15 16,15 0 0,-16 0 0,17-14-32,-16 14-8,-1 0 0,1-15 0,-1 0-40,17 0-8,-16 1 0,14-1 0,1 0-72,0-15 64,0 15-64,0-15 64,-1 15-64,2-15-128,14 0 32,0 0 8,0 0-1064,14 0-208,2-15-48,-1 0-8415</inkml:trace>
          <inkml:trace contextRef="#ctx0" brushRef="#br0" timeOffset="233989">23676 14078 14512,'15'-15'416,"-15"15"80,0-15-400,15 15-96,1-15 0,-16 0 0,15 15 608,0-16 95,0 1 17,0 15 8,-15 0 264,15 0 48,0 0 16,0 0 0,0 15-328,1 1-64,-1-1-16,-15 0 0,15 15-168,0-15-40,0 15-8,-15 16 0,0-16-104,0 15-16,0 1-8,0 14 0,-15-14-16,15 14 0,-15 1 0,0-1 0,15-15-96,-15 1-32,-1-1 0,16 0 0,-15 1-64,0-16-24,15 0 0,-15 1 0,0-1-72,15-15 64,-15 0-64,15 0 64,-15 0-64,0 0 0,15-15 0,-15 15 64,15-15-496,0 0-104,-16 0-16,1-15-7248,15 15-1447</inkml:trace>
          <inkml:trace contextRef="#ctx0" brushRef="#br0" timeOffset="236553">24190 14032 11056,'0'0'240,"-14"0"48,14 0 16,-16 0 16,16 0-256,-15-15-64,0 15 0,15 0 0,0 0 784,0 0 144,-15-15 32,0 15 8,15 0 87,0 0 9,0 0 8,0 0 0,0 0-264,0 0-48,0 0-16,0 0 0,0 0-312,15 0-64,0 0-16,0 0 0,16 0-40,-17-16-16,2 16 0,14 0 0,-15 0-88,15 0-16,-15 0-8,15-14 0,1 14-56,-1 0-16,-15-16 0,1 16 0,14-14-48,-16 14 0,2-16-64,-1 16 96,0 0-96,0-15 64,0 15-64,-15 0 0,16-15 64,-16 15-64,14 0 0,-14 0 72,0 0-144,0 0-32,0-15-8,0 15 0,0 0-688,0 0-128,0 0-32,-14 15-8,14-15-280,0 0-64,-16 15 0,16-15-8,-15 0-248,0 15-55,15-15-9,-15 0 0,0 0 816,-1 0 160,2 0 32,14 0 8,-16 0 448,2 0 88,14 0 80,-16 0-104,16 0 744,-15 0 160,15 0 24,-15 0 8,0 16 144,15-16 32,0 0 8,-15 14 0,15-14-217,0 16-47,-16-2-8,16 2 0,0-1-104,0 15-16,-14-15-8,14 1 0,0 14 0,-16 0 0,16-15 0,0 15 0,0-15-360,0 1-80,-15 14-16,15-15 0,0 0-16,0 0-8,0-15 0,0 15 0,-15 0-72,15-15-64,0 15 96,0-15-96,0 0 0,0 0 0,0 0 0,0 0-72,0 0-1200,0 0-232,0 0-56</inkml:trace>
          <inkml:trace contextRef="#ctx0" brushRef="#br0" timeOffset="236953">25008 14017 13672,'0'0'384,"0"0"96,0-15-384,-16 15-96,16 0 0,0 0 0,-15 0 552,15 0 96,-15 0 23,0 0 1,15 15 208,-15 0 48,-1 15 0,-14-14 8,16 29-136,-2-15-24,-14 16-8,15-1 0,0 0-320,-15 1-72,30-1-16,-16 15 0,2-14-40,14-1 0,-16 1-8,16-1 0,0-15-136,0 15-24,0-14-8,0-16 0,16 0-144,-16 0 0,0 0-104,14 0 40,2-15 152,-16 15 32,14-15 8,-14 0 0,16 16-128,-1-16 0,-15 0 0,15 0-7392,-15 0-1471</inkml:trace>
          <inkml:trace contextRef="#ctx0" brushRef="#br0" timeOffset="237570">25189 14365 13248,'0'0'288,"0"0"64,-15-15 16,15 15 0,0 0-296,0-15-72,0 15 0,15-15 0,-15 15 384,0-15 56,15 15 8,0-15 7,-15 0 65,15 15 16,1-15 0,-1-1 0,0 16-160,0-15-32,0 15-8,0-15 0,-15 15-208,15 0-48,-15 0-8,0 0 0,0 0 104,15 15 16,-15 0 8,0 1 0,0-16 72,0 15 16,0 15 0,-15-15 0,15 15-80,-15-15-16,0 16 0,15 14 0,-15-15-64,0 0-24,15 1 0,-15-1 0,0-15 48,15 15 8,-16-15 0,16 16 0,0-16-96,0-15-64,0 0 96,0 0-96,0 0 64,0 0-64,16 15 0,-1-30 0,0 15 64,0-15-64,0-1 0,0-14 0,0 0 0,16 0 64,-16 0-64,0-1 0,0 1 64,15-15-64,-15 14 0,0 1 0,0 0 0,1 0 0,-1 0 0,-15-1 0,15 16 64,0-15-64,-15 15 0,0 0 0,0 0 80,0-1-80,15 16 64,-15 0-64,0-15 0,0 15 0,-15 0 0,15 0 0,0 0 0,0 15 0,0 16 64,0-1-64,0 0 128,-15 0-8,15 16-8,-15-1 0,15 0 144,-15 16 32,-1-1 8,16 1 0,-15-16-160,0 16-32,0-16-8,0 0 0,0 1 48,0-1 8,-15 1 0,14-1 0,1-15-24,0 15 0,-15-14 0,15-1 0,-15 0-16,-1 0-8,1 1 0,15-16 0,-15 15-104,-1-15 88,1 0-88,15 0 80,-15-15-80,15 15 0,-15-15 0,14 0 0,16 0-512,0 0-136,-15-15-32,15 15-8,0-15-1200,15 0-248,1 0-40</inkml:trace>
          <inkml:trace contextRef="#ctx0" brushRef="#br0" timeOffset="237886">25748 14758 16783,'0'0'368,"0"0"80,-15 0 8,15 0 24,0 0-384,-15 0-96,15 0 0,0 0 0,0 0 704,0 0 128,0 0 32,0 0 0,0 0-128,30 0-32,-14 0 0,-1 0 0,15 0-232,0 0-56,-15 0 0,16 0-8,-1 0-120,0 0-16,-15 0-8,15 0 0,1 0-32,-16-16-8,15 16 0,-15 0 0,0-14-152,15 14-72,-14 0 64,-1 0-64,0-16 80,-15 16-80,15-15 96,0 15-96,-15 0 64,0 0-64,0 0 0,0 0 0,0-15-288,0 15-120,0 0-16,0 0-7024,0-15-1399</inkml:trace>
          <inkml:trace contextRef="#ctx0" brushRef="#br0" timeOffset="238640">26867 14213 12296,'0'-15'264,"0"15"56,0 0 16,0 0 16,0 0-280,0 0-72,0 0 0,-15 0 0,15 15 880,-15-15 160,0 15 31,0 0 9,0 16-216,0-1-48,-1 0-8,-14 0 0,0 16-312,15 14-64,-15-14-16,-1 14 0,1-15-128,0 1-24,0-1-8,-1-15 0,1 16-96,15-16-32,-15 0 0,15-15 0,0 16-128,-1-16 0,16 0 64,0 0-64,-15 0-384,15 0-96,0 0-32,0-15 0,0 0-1168,0 0-240,0 0-40</inkml:trace>
          <inkml:trace contextRef="#ctx0" brushRef="#br0" timeOffset="238872">26368 14260 13536,'0'0'296,"0"0"64,0-16 16,0 16 0,0-15-304,0 15-72,0 0 0,0 0 0,0 0 624,0 0 112,0 15 15,15 1 9,-15-1 176,15 15 40,1-15 8,-2 15 0,-14 16-384,16-16-80,-1 15-8,0-15-8,0 1 32,0-1 8,1 0 0,-2 0 0,2 1-256,-2-16-56,2 0-8,-1 0 0,-15 0-48,15 0-16,0 0 0,-15-15 0,15 15-56,-15-15-8,0 0-8,0 0 0,0 0-88,0 0 80,0 0-80,0 0 80,0 0-584,0 0-112,0 0-24,0 0-6504,16 0-1303</inkml:trace>
          <inkml:trace contextRef="#ctx0" brushRef="#br0" timeOffset="239541">26898 15257 16639,'0'0'368,"0"0"80,0 0 8,0 0 8,0 0-368,0 0-96,-16 0 0,16 0 0,0 0 536,0 0 88,0-15 16,0 0 8,0 0-112,0-15-24,0 0-8,0-1 0,16 1-192,-16 0-40,15 0-8,-15-1 0,15-14-264,0 0 0,0 14 0,0-29 0,0-1 0,15 1 0,-14-1 0,14-14 0,-15 14 88,15 16-88,0-15 80,-14 14-80,14 1 0,-15 15-80,0-1 0,0 1 0,0 15 80,0 0 0,1 0 0,-1 0 0,0 0 0,0-1 88,0 16-24,0-15 0,-15 15 80,0 0 16,15 15 0,-15-15 0,15 16 0,-15-1 0,0 15 0,0-15 0,0 15-40,0-15-8,0 16 0,-15-1 0,15 0-48,-15 0-64,0 1 88,0-1-88,15-15 80,-15 15-80,0 0 64,0-14-64,-1-1 88,1 0-24,0 0-64,0-15 96,0 15-96,0-15 0,0 15 0,0-15 0,-1 0 0,1 0 72,0-15-72,15 15 64,-15 0-64,15 0 0,0-15 0,15 15 0,-15-15 0,15 0 0,0 15 0,16-15 0,-16-1 0,15 1 0,0 0-72,1 0 72,-1 0 0,-15 15 0,15-15 0,0 15 0,1 0 0,-16 0 0,15 15 0,-30-15 0,15 15 0,-15-15 0,16 15 0,-16 0 0,0 0 0,0 1 64,0-1-64,-16 0 72,1 15 88,0-15 8,0 15 8,0-15 0,-16 16 0,16-1 0,-15-15 0,0 0 0,0 15 16,-1-14 8,1-1 0,0-15 0,0 15-64,-1-15-8,1 15-8,15-15 0,-15 0-56,15 0-64,-16 0 88,16 0-88,0 0 64,0-15-64,0 15 0,15 0 0,-15-15-96,15 15-56,0-15-8,0 15-7648,0-16-1527</inkml:trace>
          <inkml:trace contextRef="#ctx0" brushRef="#br0" timeOffset="241147">27638 14048 13104,'0'-16'288,"0"2"56,0 14 8,0-16 24,0 16-304,0 0-72,0-15 0,15 15 0,-15 0 632,0 0 104,15 0 31,0 15 1,0 1 152,0-2 32,1 16 8,-1 1 0,15 14-208,-30 1-40,15-1-8,0 0 0,-15 16-128,0-16-32,0 15-8,0 1 0,0 0-152,0-16-24,-15 16-8,15-1 0,-15-14-80,15-2-16,-15 2-8,0 0 0,0-2-72,-1 2-16,1-16 0,0 0 0,0 1-72,0-1-24,0-15 0,0 15 0,15-14 48,-15-16 8,0 14 0,15-14 0,0 0-120,0 0-104,-16 0 16,16 0 8,0 0-280,0 0-56,0-14-16,0-2 0,0 2-840,0-2-168,0-14-32</inkml:trace>
        </inkml:traceGroup>
      </inkml:traceGroup>
    </inkml:traceGroup>
    <inkml:traceGroup>
      <inkml:annotationXML>
        <emma:emma xmlns:emma="http://www.w3.org/2003/04/emma" version="1.0">
          <emma:interpretation id="{7D6A942B-1720-4C7C-85A0-EF0053E3A919}" emma:medium="tactile" emma:mode="ink">
            <msink:context xmlns:msink="http://schemas.microsoft.com/ink/2010/main" type="paragraph" rotatedBoundingBox="2566,15408 7919,14938 8087,16855 2734,17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83E1B2-9190-4F1E-A8FF-97623D2FA1D4}" emma:medium="tactile" emma:mode="ink">
              <msink:context xmlns:msink="http://schemas.microsoft.com/ink/2010/main" type="line" rotatedBoundingBox="2566,15408 7919,14938 8087,16855 2734,17324"/>
            </emma:interpretation>
          </emma:emma>
        </inkml:annotationXML>
        <inkml:traceGroup>
          <inkml:annotationXML>
            <emma:emma xmlns:emma="http://www.w3.org/2003/04/emma" version="1.0">
              <emma:interpretation id="{C528D4C7-E91A-4C9B-B647-60CDC2053A58}" emma:medium="tactile" emma:mode="ink">
                <msink:context xmlns:msink="http://schemas.microsoft.com/ink/2010/main" type="inkWord" rotatedBoundingBox="2566,15408 5791,15125 5959,17042 2734,17324"/>
              </emma:interpretation>
              <emma:one-of disjunction-type="recognition" id="oneOf20">
                <emma:interpretation id="interp96" emma:lang="en-US" emma:confidence="0">
                  <emma:literal>Bridge</emma:literal>
                </emma:interpretation>
                <emma:interpretation id="interp97" emma:lang="en-US" emma:confidence="0">
                  <emma:literal>Bridge =</emma:literal>
                </emma:interpretation>
                <emma:interpretation id="interp98" emma:lang="en-US" emma:confidence="0">
                  <emma:literal>"Bridge =</emma:literal>
                </emma:interpretation>
                <emma:interpretation id="interp99" emma:lang="en-US" emma:confidence="0">
                  <emma:literal>"Bridge</emma:literal>
                </emma:interpretation>
                <emma:interpretation id="interp100" emma:lang="en-US" emma:confidence="0">
                  <emma:literal>'Bridge =</emma:literal>
                </emma:interpretation>
              </emma:one-of>
            </emma:emma>
          </inkml:annotationXML>
          <inkml:trace contextRef="#ctx0" brushRef="#br0" timeOffset="267763">3220 17449 10224,'0'0'224,"0"0"40,0 0 16,0 0 8,0 0-224,0 0-64,0 0 0,0 0 0,-15-15 592,15 15 112,-15-16 16,15 16 8,0-15-128,0 0-24,0 0-8,0 0 0,-15 0-249,30 0-55,-15-16-8,0 16 0,0-15-32,15 0-16,-15 15 0,0-16 0,0 1 24,15-15 8,-15 15 0,0-1 0,0-14 16,0 15 0,16 0 0,-16-1 0,14 1-88,-14 15-8,0-15-8,16 0 0,-16-1 8,15 16 8,-15-15 0,15 15 0,-15-15 40,15 14 8,-15 1 0,15-15 0,-15 15-48,16 0-8,-2 0 0,-14 0 0,16-1-72,-2 1-24,-14 0 0,16 0 0,-1 15-64,-15-15 64,15 0-64,0 15 64,-15 0-64,0 0 0,0 0 0,0 0 0,31 0 0,-31 0 0,0 0 72,0 0-72,0 0 64,0 0-64,14 15 80,2 0-80,-16 0 96,0 0-32,14 0-64,-28 1 96,14 14-24,0-15-8,-16 0 0,16 15 0,-14-15-64,-2 1 80,1-1-80,15 15 80,-30-30-80,30 30 80,-31-15-80,17-15 80,-2 15-80,2 1 0,-2-1 0,-14-15 64,15 15 0,0-15-64,15 0 96,-16 0-32,16 0-64,-14 0 80,14 0-80,0 0 80,0 0-80,14 0 0,2-15 0,-16 0 0,15 15 0,0-16-88,15 1 88,-14 0-96,-2 15 96,2-15 0,-2 15 0,17-15 64,-16 15-64,0 0 0,-15 0 0,15 0 0,1 0 0,-16 0 0,0 0 0,0 0 64,14 15 8,2 0 8,-16-15 0,0 15 0,0 0 48,0 1 16,0-16 0,0 15 0,0 0 16,-16 0 0,2 15 0,14-15 0,-16-15-24,1 15 0,0 0 0,0 1 0,0-1 40,-1 0 8,-14-15 0,16 15 0,-17 0-24,16-15-8,-15 0 0,14 15 0,-14-15-48,0 0-8,15 0 0,0 0 0,-15 15-96,30-15 72,-16 0-72,2-15 64,-2 15-64,16 0 0,0 0 0,0 0 0,0 0 0,0 0-72,0 0 72,-15-15-104,15 15-976,15 0-192,-15-15-40</inkml:trace>
          <inkml:trace contextRef="#ctx0" brushRef="#br0" timeOffset="269480">3734 17056 9280,'0'0'256,"0"0"72,-15-16-264,15 16-64,0-15 0,0 15 0,0-15 600,0 0 104,0 15 16,0-15 8,0 0 24,0 0 8,15 0 0,-15-1 0,15 1-152,0 0-25,1 15-7,-16-15 0,15 15-184,0-15-40,0 15 0,0-15-8,0 15-88,0 0-24,-15 0 0,15 0 0,0 15-40,-15-15 0,0 15-8,16 0 0,-16 0 8,0 0 0,0 16 0,0-16 0,-16 15-80,16 15-16,0-14 0,-15-1 0,0 0-16,15 0-8,-15 1 0,0-16 0,15 15-8,0-15 0,-15 0 0,0 0 0,15 0 16,0-15 0,0 0 0,0 0 0,0 0-80,0 0 80,0 0-80,0 0 80,0-15-80,15 0 64,-15 0-64,15-15 64,-15 15-64,15-16 0,0 1 0,-15 15 0,30-15 0,-30 0-136,16 15 16,-1-16 8,0 1 112,0 15 0,-15 0 0,15 0 80,-15 0-80,15 15 0,-15-16 0,0 16 0,0 0 0,0 0 0,0 0 0,0 0 0,0 0 0,0 16 0,0-1 0,0 0 0,0 0 0,0 0 0,0 15 80,0-15-80,0 1 64,0-1-64,0 0 0,15 0 0,-15-15 0,0 0 0,15 15 0,-15-15 0,0 0 0,16 0 0,-1 15-80,15-15 80,-15-15-184,0 15 0,0-15 0,0 15 0,0-15-128,1 0-24,14 0-8,-15-1 0,-15 1 112,16-15 16,-1 15 8,0 0 0,0 0 208,-15 0-80,0-1 80,0 1 0,0 0 0,0 0 0,0 0 0,0 15 0,0-15 160,0 15 0,-15 0 8,15-15 0,-15 15 120,15 15 16,-15-15 8,-1 0 0,1 15-112,0 0-16,0 0-8,15 15 0,-16-14-32,1 14-8,15-15 0,-15 15 0,0 0-136,15-14 80,0 14-80,0-15 64,-15 0-64,15 0 96,15 0-96,-15 0 96,0-15-96,0 0 0,0 15 0,0-15 0,0 0 64,15 0-64,-15 0 0,15 0 64,-15 0-64,15 0 0,1-15 72,-1 0-72,0 15 0,-15-15-64,15 0 0,1 0 0,-16-15-192,15 15-40,-15-16-8,15 1 0,0 0-48,-15 0 0,15-1-8,-15 1 0,15 0-72,-15-15-16,15 14 0,-15-14 0,15 15 136,-15-16 24,16 16 8,-16 0 0,0 0 280,0-1 0,0 16 0,0 0 0,0 0 160,0 0 80,0 15 16,0 0 8,0 0 96,0 0 24,0 0 0,-16 15 0,16 15 0,0-15 8,-15 16 0,15 14 0,-15-15-136,15 16-32,0-1-8,-15-15 0,15 16-8,0-16 0,0 15 0,0-15 0,0 1-208,0-1 0,15 0 64,-15 0-64,0-15 0,15 1-128,0-1 32,-15 0 8,0 0 88,16 0 0,-1-15 0,0 0 0,0 0 0,-15 0 0,0 0 0,15 0 0,0 0-144,0-15-16,0 0 0,0 0 0,1 0 32,-1-1 0,0 1 0,0-15 0,-15 15 128,15 0 0,-15-15 0,15 14 0,-15-14 0,0 15 0,15 0 0,-30 0 0,15 0 0,0 0 0,-15 0 0,15 15 72,-15 0 16,15 0 0,-15 0 0,-15 15 0,30-15 16,-31 15 8,16 15 0,0 0 0,-15-15 16,30 16 8,-15-1 0,0 0 0,0 0-136,-1 1 0,16-16 0,0 15 0,0-15 0,0 0 0,0 0 80,0-15-80,0 15 0,0 0 64,0-15-64,16-15 0,-1 15 72,0 0-72,0-15 80,0 0-80,0 0 72,0 0-72,0-15 64,0 15-64,1-16 0,-1 1 0,0 0 0,0 15 0,0-16 0,-15 16-112,15-15 40,0 15 8,-15 15 64,0-15 64,15 0-64,-15 15 88,0 0-88,0 0-128,0 0 32,0 15 8,0 0 88,0 0 0,-15 0 0,15 15 64,0 1 56,-15 14 8,0 0 8,15 1 0,-15 14 104,0-14 16,0 14 8,0-15 0,-1 16-32,1-16-8,15 1 0,-15-1 0,0 0-16,0 1-8,0-1 0,0-15 0,0 1-56,15-1-16,-15 0 0,-1-15 0,1 15-48,0-30-16,15 15 0,-15 1 0,15-16-64,-15 0 0,15 0 0,0 0 64,-15-16-672,15 1-144,0 0-24,0 0-6288,0-15-1255</inkml:trace>
          <inkml:trace contextRef="#ctx0" brushRef="#br0" timeOffset="275744">4717 17056 9824,'0'0'280,"0"0"56,0 0-272,0 0-64,0 0 0,0 0 0,0 0 736,0 0 136,0 0 24,0 0 8,0 0 168,0 0 32,0 0 7,0 0 1,0 0-312,0 0-56,0 0-8,0 0-8,0 0-312,0 0-64,0 0-16,16 0 0,-1 0-112,0 0-32,0-16 0,0 16 0,0 0-48,0-14-16,0 14 0,0 0 0,1-16-64,-16 2-64,15 14 72,0 0-72,-15-16 72,15 1-72,-15 15 64,15-15-64,-15 15 64,15-15-64,-15 15 64,0-15-64,0-1 72,0 16-72,0-14 80,0 14-80,0-16 72,-15 16-72,15-15 64,0 15-64,-15-15 64,0 15-64,15 0 0,0-15 64,-15 15-64,0 0 0,15 0 0,-16 0 0,1-15 0,15 15 0,-15 0 64,15 0-64,-15 0 0,15 0 0,-15 0 0,0 0 64,0 15 24,15-15 0,-15 0 0,0 15 0,15-15 8,-16 15 8,16 0 0,-15 1 0,0-16 24,15 14 8,-15 2 0,15-1 0,-15 0-136,15 0 64,0 0-64,-15 1 0,15-2 88,0 2-88,0-2 80,0 2-80,0-16 128,0 15-32,0-15 0,0 15 0,0-15 16,0 15 0,0-15 0,15 0 0,-15 0 16,0 15 0,0-15 0,0 0 0,15 16-8,-15-16 0,15 0 0,-15 0 0,0 0-24,15 14-8,-15-14 0,0 0 0,15 0-16,-15 0 0,0 0 0,16 16 0,-16-16 16,15 0 0,0 0 0,-15 0 0,15 0 88,0 0 16,0 0 8,-15 0 0,0 0-200,15 0-96,0 0 0,0 0 8,-15 0 88,16 0 0,-16 0 0,15-16 0,0 16 0,0 0 64,-15 0-64,15-14 0,0 14 0,-15-16 0,15 16-96,-15-15 32,15 15-864,1 0-160,-16 0-40,0 0-8</inkml:trace>
          <inkml:trace contextRef="#ctx0" brushRef="#br0" timeOffset="263290">3447 16012 8176,'0'0'176,"0"0"40,15-15 8,-15 15 8,0-15-232,0 15 0,0 0 0,0 0 0,0 0 560,0 0 64,0 0 16,0 0 0,-15 0 72,15 0 24,-15 15 0,0 0 0,0-15-16,-1 30 0,1-14-1,0 14 1,-15-15-56,15 15-16,-15 1 0,-1-1 0,1 15-104,0-15-32,0 1 0,15-1 0,-1 0-152,-14 0-32,0-15-8,15 16 0,0-1-96,0 0-32,-1-15 0,1 0 0,15 0-192,-15 0 0,15-15 0,0 0 0,0 0-512,0 0-128,0 0-16,0 16-5375,0-16-1073</inkml:trace>
          <inkml:trace contextRef="#ctx0" brushRef="#br0" timeOffset="263474">3311 15982 14112,'0'0'312,"0"0"64,0 0 8,0 0 8,0 0-312,0 0-80,0 0 0,15 0 0,-15 15 712,16-15 127,-2 0 25,-14 15 8,30 0-136,-14 1-24,-1-16-8,0 15 0,0 15-240,0-15-48,15 0-16,-14 0 0,-2 16-24,2-1-8,14-15 0,-15 0 0,0 15-16,1-15 0,-2 0 0,2 1 0,-1-1-192,0 0-32,0 0-16,0 0 0,1 0 176,-16 0 32,0-15 0,0 0 8,14 15-256,-14-15-72,0 0 0,-14 0 0,14 0 88,0 0-24,0 0 0,0 0 0,0 0-64,0 0 0,0-15 0,0 15 0,-16 0-1120,16 0-248,-15-15-40</inkml:trace>
          <inkml:trace contextRef="#ctx0" brushRef="#br0" timeOffset="271461">4082 16466 18063,'0'-15'512,"0"15"112,0 0-496,0 0-128,0 0 0,0 0 0,0 0 688,0 0 112,0 15 32,-15-15 0,15 16-248,0-1-40,15 0-16,-15 0 0,0 0-336,16 0-64,-2 0-8,2 0-6800,-2 0-1351</inkml:trace>
          <inkml:trace contextRef="#ctx0" brushRef="#br0" timeOffset="275842">5443 16527 15232,'0'0'336,"0"0"72,0 0 8,0 0 7,0 0-335,0 0-88,0 0 0,0 0 0,0 0 696,0 0 120,0 0 24,0 0 8,0 0-200,15 0-40,0 0 0,0 0-8,1 0-176,14 0-32,-15-15-8,15 15 0,0 0 64,1-15 16,-1 15 0,0 0 0,0-15-256,16 15-48,-16-16-16,0 16 0,16 0 0,-16 0 0,0-15 0,-15 15 0,15 0-72,1-15-8,-16 15-64,0 0 96,0 0-96,0 0 88,-15 0-88,15-15 80,-15 15-80,0 0 0,0 0 0,0 0 0,15 0-704,-15 0-160,0 0-32,0 0-5936,-15 0-1183</inkml:trace>
          <inkml:trace contextRef="#ctx0" brushRef="#br0" timeOffset="276174">5519 16874 12440,'0'0'272,"0"0"56,0 0 16,0 0 8,0 0-288,-15 0-64,15 0 0,-16 0 0,16 0 888,0 0 160,-15 0 31,15 0 9,0 0-56,0 0-8,0-15 0,0 15 0,0 0-336,0 0-72,0 0-8,0 0-8,0 0-152,0 0-32,0 15-8,15-15 0,1 0-104,-1 0-16,15 0-8,-15 0 0,15 0-56,1-15 0,14 15-8,-15 0 0,15 0-48,1-15-8,-1 15 0,1 0 0,-16-15-32,0 15-16,15 0 0,-14-15 0,-16 15-32,15 0-8,0 0 0,-15-15 0,0 15-72,16 0 64,-16 0-64,0-16 64,0 16-64,0 0 0,-15-15 0,0 15 64,0 0-64,15 0 0,-15 0 72,0 0-72,0 0 0,0 0 64,15 0-64,-15 0 0,0 0-312,0 0-96,0-15-16,0 15-8,0 0-880,0 0-168,-15 0-40</inkml:trace>
        </inkml:traceGroup>
        <inkml:traceGroup>
          <inkml:annotationXML>
            <emma:emma xmlns:emma="http://www.w3.org/2003/04/emma" version="1.0">
              <emma:interpretation id="{7B35AE54-5827-4DD6-9C11-63472CCE365A}" emma:medium="tactile" emma:mode="ink">
                <msink:context xmlns:msink="http://schemas.microsoft.com/ink/2010/main" type="inkWord" rotatedBoundingBox="6130,15440 7949,15281 8050,16423 6230,16583">
                  <msink:destinationLink direction="with" ref="{4FA2871A-BA6C-4E85-A970-DE06465F0DBD}"/>
                  <msink:destinationLink direction="with" ref="{AF0D17CA-C99F-4E28-9098-3EE246D22B09}"/>
                </msink:context>
              </emma:interpretation>
              <emma:one-of disjunction-type="recognition" id="oneOf21">
                <emma:interpretation id="interp101" emma:lang="en-US" emma:confidence="0">
                  <emma:literal>CXTX</emma:literal>
                </emma:interpretation>
                <emma:interpretation id="interp102" emma:lang="en-US" emma:confidence="0">
                  <emma:literal>AXTX</emma:literal>
                </emma:interpretation>
                <emma:interpretation id="interp103" emma:lang="en-US" emma:confidence="0">
                  <emma:literal>(fix</emma:literal>
                </emma:interpretation>
                <emma:interpretation id="interp104" emma:lang="en-US" emma:confidence="0">
                  <emma:literal>(XTX</emma:literal>
                </emma:interpretation>
                <emma:interpretation id="interp105" emma:lang="en-US" emma:confidence="0">
                  <emma:literal>[XTX</emma:literal>
                </emma:interpretation>
              </emma:one-of>
            </emma:emma>
          </inkml:annotationXML>
          <inkml:trace contextRef="#ctx0" brushRef="#br0" timeOffset="277432">6819 16255 6896,'0'-15'192,"0"15"48,0-16-240,0 16 0,0-15 0,0 0 0,-15 15 984,15-15 144,0 0 32,-15 15 8,0 0-88,15 0-24,-15 15 0,0 0 0,0 0-201,0 0-47,-1 16-8,1 14 0,-15-15-240,15 31-48,0-16-16,0 16 0,0-16-80,15 15-8,-15-14-8,15-1 0,-16 16-128,16-16-24,0-15-8,16 0 0,-16 1-136,15-1-24,-15 0-8,0-15 0,15 16-72,0-16 0,0 0 0,0 0 64,-15-15-472,15 15-96,0-15-16,0-15-8,16 15-1120,-16-15-224,15 0-48</inkml:trace>
          <inkml:trace contextRef="#ctx0" brushRef="#br0" timeOffset="277732">7439 16164 15408,'-15'0'440,"15"0"88,-15 15-425,15 0-103,-30 0 0,15 0 0,0 16 648,-16-1 112,16 0 16,-15 16 8,0-16 32,0 15 8,-1 16 0,1-16 0,-1 15-288,16-14-56,-15 0-16,15-1 0,-15 0-232,14 1-40,-14-1-16,15-15 0,0 1-80,0 14-8,0-15-8,0 0 0,15-14-80,-15 14 0,-1-15 0,16 0 64,-15 0-224,15 0-56,0-15-8,-15 15 0,15-15-808,0 0-168,0 0-32,0 0-4687,-15-15-929</inkml:trace>
          <inkml:trace contextRef="#ctx0" brushRef="#br0" timeOffset="277917">6894 16375 13968,'0'0'304,"0"0"64,0 0 16,0 0 8,0 0-312,0 0-80,0 0 0,0 0 0,0 0 784,0 15 143,15-15 25,0 15 8,0 16-96,0-16-8,-15 15-8,16 0 0,-2 0-216,-14 1-48,16 14-8,-2-15 0,2 1-160,-1-1-32,0-15 0,0 15-8,0 0-88,1-14-24,-2 14 0,2-15 0,-1 0-136,0 0-24,-15 0-8,15-15 0,0 15-32,-15-15-64,0 0 88,0 0-88,0 15 0,0-15-72,0 0-8,0 0 0,0 0-1216,30-15-240,-30 15-56</inkml:trace>
          <inkml:trace contextRef="#ctx0" brushRef="#br0" timeOffset="279118">8330 16254 6480,'15'0'184,"-15"0"40,0 0-224,0 0 0,0 0 0,0 0 0,0 0 1416,0 0 248,0 0 40,0 15 16,0 0-272,-15-15-48,0 16-17,0 14 1,0-16-368,0 17-80,0-1-8,-15 15-8,-1 1-312,16-1-64,-15 0-16,0-14 0,-1 14-168,1 1-32,0-1-8,0 0 0,-1 1-128,16-16-32,-15 0-8,0 16 0,15-32-88,-15 17-64,14-1 96,1-15-96,15 1 0,-15-2 0,0-14-96,15 16 24,0-16-1184,0 0-240,0 0-40,0 0-7703</inkml:trace>
          <inkml:trace contextRef="#ctx0" brushRef="#br0" timeOffset="287644">7484 16104 9936,'0'0'216,"-15"0"40,0 0 16,15-16 16,-16 16-288,16 0 0,-14 0 0,-2 0 0,16 0 744,-15 0 96,0 0 24,15-15 0,-15 15 120,15 0 24,0 0 7,0 0 1,0 0-280,0 0-48,0 0-16,0 0 0,0 0-224,0 0-56,15 0-8,-15 0 0,30 0-72,-30 0-24,16 0 0,-2 0 0,17 0-72,-16 0-24,15-15 0,-14 15 0,-2 0-40,16-15-16,-14 15 0,-1 0 0,15-15-32,-15 15-8,1-16 0,-2 16 0,2 0-8,-2-14-8,2 14 0,-16-16 0,15 16-80,0 0 64,0-15-64,-15 15 64,0 0-64,0 0 0,0-15 72,15 15-72,-15 0 0,0 0 0,0 0 0,-15-15 64,15 15-336,0 0-64,0 0-16,0 0 0,-15 0-808,15 15-168,-15-15-32,15 0-8,-15 0-128,15 15-24,-16-15-7,16 0-2705,-14 15-544</inkml:trace>
          <inkml:trace contextRef="#ctx0" brushRef="#br0" timeOffset="288028">7515 15998 5848,'0'0'160,"0"0"48,0 0-208,0 0 0,0 0 0,0 0 0,0 0 992,0 0 160,0 0 32,0 0 8,0 0-256,0 0-48,0 0-16,-15 15 0,15 0-8,0 1 0,0-1-1,-15 0 1,15 0-128,0 15-24,0-15-8,0 16 0,-15-1-96,15 0-32,0 0 0,0 16 0,-16-16-112,16 0-24,0 0-8,0 1 0,-15-1-96,15 0-16,0 0-8,0 0 0,0-14-72,-15 14-16,15-15 0,0 0 0,0 0-88,0 0-16,0-15-8,-15 0 0,15 15-48,0-15 0,0 0-64,0 0 96,0 0 48,0 0 8,0 0 0,0 0 0,0 0-272,15-15-48,-15 15-16,0-15-7240,15 0-1439</inkml:trace>
          <inkml:trace contextRef="#ctx0" brushRef="#br0" timeOffset="280826">7848 16346 15576,'-16'0'344,"16"-15"72,0 15 7,0 0 17,0 0-352,0 0-88,0 0 0,0 15 0,16 1 600,-16-16 104,15 30 16,0-16 8,0 2 192,0 14 40,0 0 0,0 16 8,15-16-392,-14 0-72,14 16-24,-15-16 0,15 0-32,-15 0-16,16 0 0,-16 0 0,0 1-112,15-16-16,-15 15-8,0-14 0,0 14-104,1-16-16,-1 2-8,0-1 0,0 0-72,0 0-8,0 0-8,0-15 0,-15 0-16,0 16-64,0-16 96,0 0-32,0 0 32,0 0 8,0 0 0,0 0 0,0-16-336,0 16-72,0-15-16,-15 0-7632,15 15-1527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2:05.38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5588F46-6C27-4B2E-8844-AEA019844B33}" emma:medium="tactile" emma:mode="ink">
          <msink:context xmlns:msink="http://schemas.microsoft.com/ink/2010/main" type="writingRegion" rotatedBoundingBox="14467,7954 13558,11284 12711,11053 13620,7723"/>
        </emma:interpretation>
      </emma:emma>
    </inkml:annotationXML>
    <inkml:traceGroup>
      <inkml:annotationXML>
        <emma:emma xmlns:emma="http://www.w3.org/2003/04/emma" version="1.0">
          <emma:interpretation id="{32A860B9-0486-408A-B62D-6B926E509DC4}" emma:medium="tactile" emma:mode="ink">
            <msink:context xmlns:msink="http://schemas.microsoft.com/ink/2010/main" type="paragraph" rotatedBoundingBox="14467,7954 13558,11284 12711,11053 13620,7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0E4088-AF7D-4F75-BCB0-725E73A25A23}" emma:medium="tactile" emma:mode="ink">
              <msink:context xmlns:msink="http://schemas.microsoft.com/ink/2010/main" type="line" rotatedBoundingBox="14467,7954 13558,11284 12711,11053 13620,7723"/>
            </emma:interpretation>
          </emma:emma>
        </inkml:annotationXML>
        <inkml:traceGroup>
          <inkml:annotationXML>
            <emma:emma xmlns:emma="http://www.w3.org/2003/04/emma" version="1.0">
              <emma:interpretation id="{B3045200-1B28-4FD2-A4C7-EB021F999A96}" emma:medium="tactile" emma:mode="ink">
                <msink:context xmlns:msink="http://schemas.microsoft.com/ink/2010/main" type="inkWord" rotatedBoundingBox="14467,7954 13558,11284 12711,11053 13620,7723"/>
              </emma:interpretation>
              <emma:one-of disjunction-type="recognition" id="oneOf0">
                <emma:interpretation id="interp0" emma:lang="en-US" emma:confidence="0">
                  <emma:literal>VIIXI</emma:literal>
                </emma:interpretation>
                <emma:interpretation id="interp1" emma:lang="en-US" emma:confidence="0">
                  <emma:literal>VITXI</emma:literal>
                </emma:interpretation>
                <emma:interpretation id="interp2" emma:lang="en-US" emma:confidence="0">
                  <emma:literal>DIIXI</emma:literal>
                </emma:interpretation>
                <emma:interpretation id="interp3" emma:lang="en-US" emma:confidence="0">
                  <emma:literal>DIXIT</emma:literal>
                </emma:interpretation>
                <emma:interpretation id="interp4" emma:lang="en-US" emma:confidence="0">
                  <emma:literal>DITXIT</emma:literal>
                </emma:interpretation>
              </emma:one-of>
            </emma:emma>
          </inkml:annotationXML>
          <inkml:trace contextRef="#ctx0" brushRef="#br0">13895 9738 11728,'-15'0'328,"15"15"88,-15-15-336,15 15-80,-15-15 0,15 0 0,-15 15 512,15-15 80,0 0 16,-15 0 8,15 0 96,0 0 24,-16-15-1,16 15 1,0-15-184,0 0-32,-15 15-8,15-30 0,15 15-280,-15-16-56,0 1-16,16 0 0,-16 0-160,15-16 64,-15 1-64,15 0 0,-15-1 64,15-14-64,0-1 80,0 16-80,0-16 64,0 1-64,1 15 0,14-16 0,-15 1 0,0 14 0,15-14 0,-15 14 0,0 1 64,16 15-64,-16 0 0,0-1 0,0-14 264,0 30 8,15 0 0,-30-15 0,16 30-168,-1-16-32,0 1-8,0 15 0,-15 0-64,15 0 96,-15 15-96,0-15 96,15 16 40,-15 14 16,0-15 0,-15 15 0,15 0 72,0 1 24,-30-1 0,30 0 0,-30 15-248,14-14 0,1-1 0,0 0 0,-15 15 0,15-14 0,0-16 0,0 15 0,-1-15 0,1 0 0,0 0 0,0 1 0,0-1 0,15-15 64,-15 0-64,0 0 0,15 0 64,0 0-64,0 0 0,0 0 0,0 0 0,0 0 0,0 0 0,15 0 0,0-15 0,-15-1 0,15 16 0,0-15 0,15 15-72,-14-15 72,-1 15 0,15-15-72,-30 15 72,30 0 0,-30 0 0,30 0 0,-30 15 0,16-15 0,-16 0 0,0 0 64,0 15 56,0 0 8,0 1 8,0-1 0,0 0 24,-16 0 0,1 0 0,0 15 0,0-15-48,0 16-8,-15-16 0,15 0 0,-1 15-24,1-15-8,0 0 0,-15 0 0,15 1-72,0-16 80,15 15-80,-15-15 80,0 15-80,15-15 0,0 0 0,0 0-88,0 0-744,0 0-144,0 0-32,15 0-5336,0 0-1071</inkml:trace>
          <inkml:trace contextRef="#ctx0" brushRef="#br0" timeOffset="183">14303 9284 9416,'0'0'200,"0"0"48,0 0 8,0 0 16,0 0-272,15 0 0,-15 0 0,0 0 0,15 0 960,-15 0 128,0 0 32,0 0 8,15 15-200,-15 0-33,0 1-15,15-2 0,-15 2-48,0 14-16,0 0 0,0 0 0,-15 16-128,15-16-24,0 16-8,-15-16 0,15 15-120,-15 0-24,15 1-8,-15-16 0,15 0-248,-15 0-40,15 0-16,-15 1 0,15-1 56,-15-15 0,15 1 8,0-2 0,0 2-264,0-16 0,0 0 0,0 0 0,0 0-216,0 0-16,0 0-8,-16 0 0,1-16-848,15 16-176,-15-14-32,15-2-5168,0-14-1039</inkml:trace>
          <inkml:trace contextRef="#ctx0" brushRef="#br0" timeOffset="61092">13714 10282 10480,'15'0'224,"-15"0"56,0 0 8,0 0 8,0 0-232,0 0-64,0 0 0,-15 0 0,0 0 936,0 15 184,0 0 32,0 1 0,0-2-161,0 2-39,-1 14-8,-14-15 0,0 15-568,15 1-120,-15-1-16,14-16-8,-14 17-64,15-1-8,0-15-8,0 1 0,0-2-32,0 17-8,-1-16 0,16 0 0,-15 0-712,15 1-136,-15-16-32,15 14-4647,0-14-929</inkml:trace>
          <inkml:trace contextRef="#ctx0" brushRef="#br0" timeOffset="61787">13532 10388 10600,'0'0'296,"0"0"72,0 0-296,0 0-72,15 15 0,-15-15 0,15 0 800,1 15 152,-16 0 24,14-15 8,2 16 168,-16-1 31,15-15 1,0 15 8,0 0-528,0 0-112,0 0-16,0-15-8,1 15-24,-2 0-8,2-15 0,-16 0 0,0 0-272,15 15-48,15 1-16,-30-16 0,31 15-160,-31-15 72,14 15-72,-14-15 0,16 0 104,-16 0-32,0 0-8,0 0 0,14 15-536,-14-15-104,0 15-32,0-15-5728,0 0-1151</inkml:trace>
          <inkml:trace contextRef="#ctx0" brushRef="#br0" timeOffset="61909">13411 11703 10680,'0'0'232,"0"15"56,0-15 0,0 16 16,-15-2-240,15-14-64,0 0 0,0 0 0,0 0 624,0 0 112,0 0 32,0 0 0,0 0-8,0-14 0,0-2-1,0 1 1,0 0-424,0 0-80,0-16-24,0 1 0,0 16 24,0-17 8,0 1 0,15-1 0,-15-14-112,0 0-24,0 15-8,0-16 0,0 1-56,0-16 0,0 16-64,15 0 96,-15-1 32,0 1 0,16 0 0,-1-1 0,0 1-48,0 14-8,0 1 0,0 0 0,0 0 72,0 0 16,1 14 0,-1-14 0,0 16-56,0-2-8,0 16 0,0-15 0,0 0 0,0 15 0,0-15 0,-15 15 0,16 15-96,-1-15 0,0 0 0,-15 0 0,15 0 96,-15 15 0,15 0 0,-15-15 0,0 16 104,0-2 24,0 2 0,0-2 0,0 17-224,-15-16 0,0 0 0,0 0 0,0 15 0,15-14 0,-16-2 0,1 17 0,0-31 0,0 30 0,0-30 0,0 15 0,-15 1 96,30-16-32,-15 0 0,-1 0 0,16 14-64,0-14 0,-15 0 0,15 0 0,0 0 0,0 0 0,0 0 0,0 0 0,0 0 0,15 0-88,1-14 24,-1 14 0,-15 0 64,30 0 0,-15 0 0,0-16 0,0 16 0,0 0 0,0 0 0,-15 0 0,0 0 0,16 16 0,-1-16 0,0 0-64,-15 14 64,0-14 112,0 16-24,0-16-8,0 15 104,-15 15 16,15-15 8,-15 1 0,-1-2-48,1 16-16,15-14 0,-30-1 0,15 0 16,0 0 0,0 0 0,0 1 0,0-2-160,-1-14 0,1 16 64,0-16-64,0 0 0,0 0 0,15 0 0,0 0 0,0 0-304,0 0-112,0 0-32,0 0-6368,0 0-1271</inkml:trace>
          <inkml:trace contextRef="#ctx0" brushRef="#br0" timeOffset="62389">13895 10902 19351,'0'0'424,"0"0"88,0 0 24,0 0 8,15 0-440,-15 0-104,0 15 0,15-15 0,-15 0 784,15 0 136,-15 0 24,0 15 8,0-15-416,0 0-88,0 0-8,16 15-8,-2-15-288,-14 0-56,0 0-16,0 0-7328,0 0-1463</inkml:trace>
          <inkml:trace contextRef="#ctx0" brushRef="#br0" timeOffset="383">14289 9057 16991,'0'0'376,"0"0"72,0 0 24,0 0 0,0 0-376,0 0-96,0 0 0,0 0 0,0 0 752,0 0 136,0 0 24,0 0 8,0 15-288,0 0-56,0-15-16,0 0 0,0 15-384,0-15-80,0 0-8,0 16-8,0-16-480,0 0-96,15 14-16,-15-14-5880,15 16-1167</inkml:trace>
          <inkml:trace contextRef="#ctx0" brushRef="#br0" timeOffset="731">14667 8574 12528,'0'0'272,"0"0"56,0-15 16,0 0 8,0 15-280,0-16-72,0 16 0,0 0 0,-15-15 824,15 15 144,-16 0 31,16 0 9,-15 15-120,0-15-24,0 16-8,0-1 0,-15 0-144,15 15-24,-16-15-8,16 15 0,-15 1-288,15-1-56,-15 0-16,15 0 0,-1 1 40,1-16 8,0 15 0,15 0 0,0-15-112,-15 0-32,15 16 0,0-16 0,15 0-80,0 0-16,-15 0-8,15-15 0,1 15-24,-1 0 0,0-15 0,0 0 0,15 0 8,-15 0 0,0-15 0,16 15 0,-16 0-8,0-15 0,15 15 0,-15-15 0,0 15-32,0-15-64,1 0 88,-1 15-88,-15-15 0,15-1-72,0 16-8,-15-15 0,15 15-160,-15 0-32,15-15-8,-15 15-7360,0 0-1471</inkml:trace>
          <inkml:trace contextRef="#ctx0" brushRef="#br0" timeOffset="62225">13971 11204 6536,'0'0'184,"0"0"40,0 0-224,0 0 0,0 0 0,0-15 0,0 15 624,0 0 80,0 0 8,0-15 8,0 15 360,0 0 72,0 0 8,0 0 8,0 0-200,0 0-40,0 0-1,0 15-7,15 0-216,0 1-48,-15-1-8,0 0 0,0 15-72,0-15-24,15 15 0,-15 1 0,0-1-40,0-15 0,0 15-8,0 0 0,-15 1-128,15-1-24,0 0-8,0-15 0,0 16-128,-15-16-24,15 0-8,0 0 0,0 0 72,-15 0 8,15 0 8,0-15 0,0 0-272,-15 15 0,15-15-96,-15 0 24,15 0 72,-15-15 0,-1 15 0,16-15 0,-14 15-624,14-15-160,-16 0-32,16 0-6168,-15-15-1239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3:03.75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B06C84C-B5A0-48B7-9D19-E9D8A6D6FB5D}" emma:medium="tactile" emma:mode="ink">
          <msink:context xmlns:msink="http://schemas.microsoft.com/ink/2010/main" type="writingRegion" rotatedBoundingBox="11812,9774 12746,10399 12481,10795 11547,10170"/>
        </emma:interpretation>
      </emma:emma>
    </inkml:annotationXML>
    <inkml:traceGroup>
      <inkml:annotationXML>
        <emma:emma xmlns:emma="http://www.w3.org/2003/04/emma" version="1.0">
          <emma:interpretation id="{82B2C348-55A4-4D46-BDBB-AD343EC58A39}" emma:medium="tactile" emma:mode="ink">
            <msink:context xmlns:msink="http://schemas.microsoft.com/ink/2010/main" type="paragraph" rotatedBoundingBox="11812,9774 12746,10399 12481,10795 11547,10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88C9E3-B00E-4C5B-8D02-865C931FA5F7}" emma:medium="tactile" emma:mode="ink">
              <msink:context xmlns:msink="http://schemas.microsoft.com/ink/2010/main" type="line" rotatedBoundingBox="11812,9774 12746,10399 12481,10795 11547,10170"/>
            </emma:interpretation>
          </emma:emma>
        </inkml:annotationXML>
        <inkml:traceGroup>
          <inkml:annotationXML>
            <emma:emma xmlns:emma="http://www.w3.org/2003/04/emma" version="1.0">
              <emma:interpretation id="{408E41C8-DEF9-401B-8C53-DC066B3E49F3}" emma:medium="tactile" emma:mode="ink">
                <msink:context xmlns:msink="http://schemas.microsoft.com/ink/2010/main" type="inkWord" rotatedBoundingBox="11812,9774 12746,10399 12481,10795 11547,10170"/>
              </emma:interpretation>
              <emma:one-of disjunction-type="recognition" id="oneOf0">
                <emma:interpretation id="interp0" emma:lang="en-US" emma:confidence="0">
                  <emma:literal>an</emma:literal>
                </emma:interpretation>
                <emma:interpretation id="interp1" emma:lang="en-US" emma:confidence="0">
                  <emma:literal>G =</emma:literal>
                </emma:interpretation>
                <emma:interpretation id="interp2" emma:lang="en-US" emma:confidence="0">
                  <emma:literal>C =</emma:literal>
                </emma:interpretation>
                <emma:interpretation id="interp3" emma:lang="en-US" emma:confidence="0">
                  <emma:literal>LEX</emma:literal>
                </emma:interpretation>
                <emma:interpretation id="interp4" emma:lang="en-US" emma:confidence="0">
                  <emma:literal>c =</emma:literal>
                </emma:interpretation>
              </emma:one-of>
            </emma:emma>
          </inkml:annotationXML>
          <inkml:trace contextRef="#ctx0" brushRef="#br0">12232 10419 14512,'0'0'320,"0"0"64,0 0 8,-15 0 24,15 0-336,-15 0-80,0 0 0,0 15 0,-1-15 847,16 15 153,-30 0 32,15 0 8,0 15-144,0-14-32,0 14-8,0-15 0,0 15-184,15 0-40,-16-14-8,1 14 0,15-15-376,0 0-80,0 0-8,0 0-8,15-15 0,-15 15 0,16-15 0,-16 16 0,15-16 40,0 0 16,-15 0 0,15-16 0,0 16-208,0 0-88,0-15 8,0 0 0,16 0-616,-16 15-120,15-15-24</inkml:trace>
          <inkml:trace contextRef="#ctx0" brushRef="#br0" timeOffset="864">12474 11024 10808,'0'0'304,"0"0"72,0 0-304,0 0-72,0 0 0,0 0 0,0 0 1136,0 0 208,0 0 48,0 0 7,0 0-263,0 0-48,0 0-16,0 0 0,16 0-304,-1 14-56,15-14-8,-15 0-8,0 0-288,0 0-56,0-14-16,16 14 0,-16 0-72,0 0-8,15 0-8,-15 0 0,0 0-56,16-16-16,-16 16 0,15 0 0,-15 0-32,0 0-8,0 0 0,0-15 0,1 15-136,-1 0 0,0 0 0,0 0 0,0-15 0,-15 15 64,15 0-64,-15 0 0,0 0 0,0 0-96,0 0 0,15 0 0,-15 0-1104,0 0-216,0 0-48,0 0-8079</inkml:trace>
          <inkml:trace contextRef="#ctx0" brushRef="#br0" timeOffset="1164">12550 11174 14312,'0'0'312,"-16"0"64,16 0 8,0 0 32,0 0-336,-15 0-80,0-14 0,15 14 0,0 0 959,0 0 185,0 0 32,0 0 8,0 0-192,0 14-32,15-14 0,0 0-8,1 0-384,-1 0-80,0 0-8,15 0-8,-15 16-160,0-16-32,0 0-8,16 0 0,-1 0-56,-15 0-16,0-16 0,15 16 0,1 0-88,-16 0-16,0 0-8,15-14 0,-15 14-88,15 0 64,-14-16-64,-1 16 64,0-15-64,0 15 0,0 0 72,0-15-72,-15 15 0,15 0 0,0 0 0,0-15 0,-15 15-392,0 0-120,0 0-16,0 0-6832,0 0-1359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6:56.8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D283AA0-A57B-4FFD-9D79-E57DC209927D}" emma:medium="tactile" emma:mode="ink">
          <msink:context xmlns:msink="http://schemas.microsoft.com/ink/2010/main" type="inkDrawing" rotatedBoundingBox="8265,16122 8736,15947 8757,16005 8287,16180" semanticType="callout" shapeName="Other">
            <msink:sourceLink direction="with" ref="{EF850DFD-9379-4C90-93DA-084E36C62562}"/>
          </msink:context>
        </emma:interpretation>
      </emma:emma>
    </inkml:annotationXML>
    <inkml:trace contextRef="#ctx0" brushRef="#br0">8664 16722 13248,'0'0'288,"0"0"64,0 0 16,0 0 0,0 0-296,-15 0-72,15 16 0,-15-16 0,15 0 904,0 0 167,0 0 33,0 0 8,0 0-256,0 0-56,0 0 0,0 0-8,15 0-336,-15 14-64,31-14-8,-17 0-8,2 0-80,-2 0-8,2-14-8,-1 14 0,15-16-64,-15 16-16,1 0 0,14-15 0,-15 15-72,15-15-8,-15 15-8,0-15 0,16 0-40,-17-1-8,2 16 0,-1-14 0,0 14-64,0-16 0,0 16 0,-15 0 0,16-15 0,-2 15 64,-14-15-64,0 15 0,16 0-208,-16 0-80,0 0-24,14-15 0,-14 15-816,0 0-168,0 0-32,0 0-8,0 0-552,0 0-119,0-15-17,0 15-8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6:57.14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F850DFD-9379-4C90-93DA-084E36C62562}" emma:medium="tactile" emma:mode="ink">
          <msink:context xmlns:msink="http://schemas.microsoft.com/ink/2010/main" type="inkDrawing" rotatedBoundingBox="8394,16297 8446,15615 8482,15618 8430,16299" shapeName="Other">
            <msink:destinationLink direction="with" ref="{CD283AA0-A57B-4FFD-9D79-E57DC209927D}"/>
          </msink:context>
        </emma:interpretation>
      </emma:emma>
    </inkml:annotationXML>
    <inkml:trace contextRef="#ctx0" brushRef="#br0">8844 16238 11520,'0'0'256,"0"0"48,0 0 16,-14-15 0,14 15-256,0 0-64,0 0 0,0 0 0,0 15 816,0-15 152,-16 16 32,16-2 7,0 2 1,0 14 0,-14 0 0,14 0 0,0 16-248,0-1-56,0 0 0,0-15-8,0 16-224,0 0-48,-16-16-8,16 0 0,0 0-120,0 16-24,0-32-8,0 17 0,0-16-184,0 0-80,-15 0 64,15 1-64,0-2 88,0 2-24,0-16-64,0 0 96,0 0-96,0 0 88,0 0-88,0 0 80,0 0-640,0 0-128,0 0-24,0 0-6024,0-16-1199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6:57.79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FA2871A-BA6C-4E85-A970-DE06465F0DBD}" emma:medium="tactile" emma:mode="ink">
          <msink:context xmlns:msink="http://schemas.microsoft.com/ink/2010/main" type="inkDrawing" rotatedBoundingBox="9102,15291 9359,16232 9324,16242 9067,15301" semanticType="callout" shapeName="Other">
            <msink:sourceLink direction="with" ref="{7B35AE54-5827-4DD6-9C11-63472CCE365A}"/>
          </msink:context>
        </emma:interpretation>
      </emma:emma>
    </inkml:annotationXML>
    <inkml:trace contextRef="#ctx0" brushRef="#br0">9435 15905 15000,'0'0'328,"0"0"72,0 0 16,0 0-1,0 0-327,0 15-88,15 0 0,0 0 0,-15 0 856,15 16 152,1-1 32,-2 0 8,-14 16-144,16-1-24,-2 15-8,2-14 0,-16 14-328,15-14-64,0 14-8,0-15-8,0 1-120,1-1-24,-16 0-8,14-14 0,2-1-120,-16 0-16,14 0-8,-14 1 0,16-16-88,-16 0-16,0 0-64,0 0 96,15 0-96,-15 0 88,0-15-88,0 0 80,0 0-496,0 0-96,0 0-16,0 0-6752,0 0-1351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6:57.79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F0D17CA-C99F-4E28-9098-3EE246D22B09}" emma:medium="tactile" emma:mode="ink">
          <msink:context xmlns:msink="http://schemas.microsoft.com/ink/2010/main" type="inkDrawing" rotatedBoundingBox="9049,16393 9354,15797 9388,15814 9082,16410" semanticType="callout" shapeName="Other">
            <msink:sourceLink direction="with" ref="{7B35AE54-5827-4DD6-9C11-63472CCE365A}"/>
          </msink:context>
        </emma:interpretation>
      </emma:emma>
    </inkml:annotationXML>
    <inkml:trace contextRef="#ctx0" brushRef="#br0">9752 16419 14656,'0'0'320,"0"0"72,0 0 16,0 0 0,-15 0-328,0 15-80,15-15 0,-15 15 0,0 0 751,-1 16 137,2-1 24,-2 0 8,2 0-80,-2 1-8,1 14-8,-15-15 0,15 16-360,-1-16-72,2 0-8,-2 0-8,2 0-304,-2-14-72,16 14 0,-15-15 0,0 15 0,15-15-72,0 0 72,-15 1-104,15-16-824,0 15-168,0-15-32,0 0-4735,0 0-953</inkml:trace>
  </inkml:traceGroup>
</inkml:ink>
</file>

<file path=ppt/ink/ink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1F9FBE5B-9142-487A-BB7D-0FE48760D908}" emma:medium="tactile" emma:mode="ink">
          <msink:context xmlns:msink="http://schemas.microsoft.com/ink/2010/main" type="inkDrawing" rotatedBoundingBox="10875,5615 11280,5524 11287,5557 10882,5648" semanticType="callout" shapeName="Other"/>
        </emma:interpretation>
      </emma:emma>
    </inkml:annotationXML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00.63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E941006-5E3E-4B12-87BA-5AE8B28BFE4D}" emma:medium="tactile" emma:mode="ink">
          <msink:context xmlns:msink="http://schemas.microsoft.com/ink/2010/main" type="inkDrawing" rotatedBoundingBox="9413,15902 10487,15282 11081,16312 10007,16932" hotPoints="9627,16203 9740,15748 10567,15407 10527,16203" semanticType="enclosure" shapeName="Quadrilateral">
            <msink:destinationLink direction="with" ref="{9E8154F3-7C94-46C9-9E97-DEA820A0C0F6}"/>
          </msink:context>
        </emma:interpretation>
      </emma:emma>
    </inkml:annotationXML>
    <inkml:trace contextRef="#ctx0" brushRef="#br0">10856 15982 18255,'0'0'400,"0"0"80,0 0 24,15 0 8,0 15-408,1-15-104,-16 15 0,30 0 0,-30 1 696,14-1 112,2 15 24,-1 0 8,0 0-32,-15 1-8,15 14 0,0 0 0,-15 16-320,0-1-64,0 1-8,0 14-8,0-14-208,0-1-48,-15 1-8,15-1 0,-15-14 40,15-1 8,-15 15 0,0-14 0,15-1-112,-16 1-72,2-16 96,14 15-96,-16-15 120,2 1-32,-2-16-8,16 0 0,-15 0-80,15 0 0,-15-15 0,15 0-88,-15 0-888,15 0-176,0-15-40,0 0-8</inkml:trace>
    <inkml:trace contextRef="#ctx0" brushRef="#br0" timeOffset="-2074">10116 16330 17679,'0'0'504,"0"0"104,-15 0-488,15 0-120,0 0 0,0 0 0,0 0 568,0 0 88,0 0 16,0 0 8,0 0-72,0 0-8,15-15-8,1 15 0,-2-15-200,2 15-40,-2 0 0,2-16-8,-1 16-232,0-14-48,15 14 0,-14 0-64,-2-16 160,2 16-32,-2-14 0,2 14 0,-1 0-304,0-16-64,0 16-16,0 0 0,-15 0 32,0 0 0,0 0 0,0 0 0,0 0-16,0 0 0,0 0 0,0 0 0,0 0 176,0 0 64,-15 16 0,15-2-72,-15-14 72,15 16 0,-15-2 64,15 2-64,-15 14 232,-1 0 16,2 0 0,-2 1 0,16-1 32,-14 15 8,-2-15 0,16 1 0,-15-1-32,15 1-8,-15-1 0,15-16 0,0 17-248,-15-1 64,15-15-64,0 1 0,0-2 0,0 2 88,0-1-88,-15 0 80,15-15-80,0 15 0,0-15 0,0 0 64,-16 15-64,16-15 80,0 0-80,-14 0 80,14 15-80,-16-15 80,16 0-80,-14 0 80,-2 0-80,1 0 0,15 0 0,-15 15 64,0-15-64,15 0 0,-15 0 0,-1 0 0,16 0 80,-14 0-80,-2 0 96,16-15-96,-15 15 120,15 0-32,0 0-8,-15 0 0,15 0 104,0 0 16,0 0 8,0 0 0,0 0-56,0 0-16,15 0 0,0 0 0,1-15-64,-2 15-8,2 0-64,-1 0 96,0 0 144,0-15 24,0 15 8,1 0 0,-2 0-272,2 0 0,14-15 0,-15 15 0,0 0 0,0-15 0,0 15 0,1 0 0,-2 0 0,2-15 0,-2 15 0,-14-16 0,16 16-352,-1 0-128,-15 0-32,0-14-11096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02.27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E8154F3-7C94-46C9-9E97-DEA820A0C0F6}" emma:medium="tactile" emma:mode="ink">
          <msink:context xmlns:msink="http://schemas.microsoft.com/ink/2010/main" type="inkDrawing" rotatedBoundingBox="10830,15552 12456,15045 12794,16129 11168,16637" semanticType="10" shapeName="Other">
            <msink:sourceLink direction="with" ref="{FE941006-5E3E-4B12-87BA-5AE8B28BFE4D}"/>
            <msink:sourceLink direction="with" ref="{4FE910BA-EC96-400D-80D0-B760D8A9847A}"/>
          </msink:context>
        </emma:interpretation>
      </emma:emma>
    </inkml:annotationXML>
    <inkml:trace contextRef="#ctx0" brushRef="#br0">12443 16147 10480,'0'0'296,"0"0"64,0 0-288,0 15-72,-15-15 0,15 0 0,-15 0 1000,0 16 184,0 14 40,-15-16 8,14 17-169,-14-1-31,0 15-8,0 1 0,-1 14-256,1 1-48,-15-16-16,15 15 0,-1-14-272,-14 14-56,15-14-16,0 14 0,-1-14-104,1-1-32,0-14 0,0 13 0,14 2-24,-14-16-8,15-14 0,-15 14 0,15 0-280,0-15-56,0 0-16,15 0 0,-16 0-920,16-15-184,0 0-40,0 0-4711,16-15-953</inkml:trace>
    <inkml:trace contextRef="#ctx0" brushRef="#br0" timeOffset="-980">11263 16238 13248,'0'0'288,"0"0"64,-15 0 16,0 0 0,15 0-296,0 0-72,0 0 0,0 0 0,-15 0 984,15 0 175,0 0 41,0 0 8,0 0-192,0 0-40,0 0-8,0 0 0,0 0-384,0 0-72,0 0-24,15 16 0,0-32-144,0 16-32,16 0-8,-16 0 0,0 0-72,15 0-8,-15 0-8,16-15 0,-16 15-16,0 0 0,0 0 0,0 0 0,0 0-80,0-15-24,0 15 0,-15 0 0,15 0-32,-15 0-64,0 0 88,16 0-88,-16 0 0,15 0 0,-15 0 0,0 0 0,0 0-128,15 0-8,-15 0 0,0 0 0,0 0-952,0 0-184,15-15-40,-15 15-5408,15-15-1087</inkml:trace>
    <inkml:trace contextRef="#ctx0" brushRef="#br0" timeOffset="5584">11762 15981 9416,'0'0'200,"0"0"48,0 0 8,0 0 16,0 0-272,0 0 0,0 0 0,0 0 0,0 0 1024,0 0 144,0 0 32,0 0 8,0 0-232,0 0-49,0 0 1,0 0-8,15 0-112,-15 15-16,0 0-8,16 0 0,-16 1-232,0-1-40,-16 0-16,16 15 0,0-15-176,0 0-40,0 16-8,-15-1 0,15-15 112,0 16 32,0-1 0,0-15 0,-15 15-72,15-15-16,-15 16 0,15-16 0,0 0-208,0 0-48,0 0-8,0 0 0,0 0 24,0-15 0,0 0 0,0 0 0,0 0-88,0 0 80,0 15-80,0-15 80,0 0-80,0 0 0,0 0 72,0 0-72,0 0 0,0 0 72,0 0-72,0 0 0,0 0 64,0 0-64,0 0 0,0 0 0,0 0 72,0 0-8,0 0-64,0 0 96,0 0-96,0 0-80,-15 0 16,15 0 0,0-15-1152,-15 0-232,15 0-48</inkml:trace>
    <inkml:trace contextRef="#ctx0" brushRef="#br0" timeOffset="655">12654 16102 13760,'0'0'304,"0"0"64,-15 0 16,0 0 0,15-15-312,-15 15-72,15 0 0,-15 0 0,15 0 968,-15 0 183,15 0 33,0 0 0,0 0-128,0 0-24,0 0-8,0 0 0,0 0-432,15 0-88,-15 0-24,15 0 0,0 0-192,15 0-48,-14 0-8,-1-15 0,15 15-88,-15 0-16,0-15-8,15 15 0,-15 0-24,1-15-8,14 15 0,-15 0 0,0-16 0,0 16 0,-15 0 0,15-15 0,0 15-152,1 0-32,-16 0-8,0-15 0,0 15-408,0 0-88,0 0-8,0 0-8,0 0-680,0 0-136,0 0-24,0 0-4415,0 15-881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02.51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FE910BA-EC96-400D-80D0-B760D8A9847A}" emma:medium="tactile" emma:mode="ink">
          <msink:context xmlns:msink="http://schemas.microsoft.com/ink/2010/main" type="inkDrawing" rotatedBoundingBox="11519,15602 13022,15150 13429,16506 11927,16957" hotPoints="11589,15736 13054,15560 12696,17033" semanticType="enclosure" shapeName="Triangle">
            <msink:destinationLink direction="with" ref="{9E8154F3-7C94-46C9-9E97-DEA820A0C0F6}"/>
          </msink:context>
        </emma:interpretation>
      </emma:emma>
    </inkml:annotationXML>
    <inkml:trace contextRef="#ctx0" brushRef="#br0">11884 16208 14360,'0'0'408,"0"0"88,0 0-400,0 0-96,0 0 0,0 0 0,15 0 576,-15 15 95,16 0 25,-16 0 0,15 0 296,-15 16 56,15-1 8,0 15 8,0-15-280,0 16-56,0-1-16,0 0 0,1 1-232,14-1-56,-15-15-8,0 16 0,0-16-96,0 0-32,15-15 0,-14 16 0,-1-1-64,0-15-24,0 0 0,-15 0 0,15 0-72,0 0-24,-15-15 0,0 16 0,0-16-8,0 0-8,0 0 0,0 0 0,0 0-88,0 0 0,0 0 0,0 0 0,0 0-680,0-16-152,0 16-32,0-15-10135</inkml:trace>
    <inkml:trace contextRef="#ctx0" brushRef="#br0" timeOffset="664">12701 15981 12352,'0'0'272,"0"0"56,0 0 16,0 15 0,-15-15-280,15 0-64,-15 15 0,15 0 0,-15-15 1024,15 16 192,0-1 39,-15 15 9,15-15-168,0 0-32,-15 15-8,15 1 0,0-1-328,0 0-72,-15 0-16,15 1 0,0-1-232,0 0-56,0 0 0,0-15-8,0 16-240,0-16-40,0 0-64,0 0 88,0 0 8,0-15 8,0 0 0,-16 15 0,16-15-312,0 0-64,0 0-16,0 0-6880,0 0-1383</inkml:trace>
    <inkml:trace contextRef="#ctx0" brushRef="#br0" timeOffset="2981">12958 16284 14856,'0'0'320,"0"0"72,-15-15 16,15 15 16,0 0-337,0 0-87,0-15 0,0 0 0,0 15 520,0-16 88,15 1 24,0 15 0,-15-15-72,16 0-16,-1 0 0,0 0 0,0 0-224,0 15-40,0-15-16,0 0 0,15 15-88,-30 0-16,0 0-8,16 0 0,-1-16 16,-15 16 8,0 0 0,0 16 0,0-1 40,0 0 8,0 15 0,-15-15 0,-1 15-8,1 16 0,0-16 0,0 0 0,0 16-48,15-16-8,-15 15 0,0-15 0,15 1-40,0-1-16,0 0 0,0-15 0,0 0-104,0 0 88,15 1-88,-15-16 80,15 15-80,0-15 64,0 0-64,0 0 64,0-15 0,1-1-64,-1 1 96,15 0-32,-15-15-64,15 0 0,-15 0 72,16-1-72,-16 1 0,15-15 0,-15 14 0,15-14 0,-15 15 0,1 0-80,-1-1 8,0 1 0,0 15-16,0-15 0,-15 15 0,15-16 0,-15 16 88,0 0 0,15 15 0,-15-15 0,0 15 0,0 0 0,0 0 0,0 0 0,0 0 0,0 0 0,-15 15 80,15 15-80,0-14 136,0 14-16,0 15-8,0 0 0,-15-14 24,15 14 8,0 0 0,-15 16 0,15-1 0,0-14 0,-15 14 0,15-14 0,-15 14-8,15-15 0,0 1 0,-15 14 0,15-14 0,-16-1 0,1 0 0,0-14 0,15 14 24,-15-15 0,0 16 0,-15-16 0,15 0-16,0 0 0,-16-15 0,1 16 0,15-16-40,-15 15-8,-1-30 0,1 30 0,0-30-32,0 15 0,-16-15-64,16 15 96,15-15-96,-15-15 0,0 15 0,-1 0 0,1-15 72,15 15-72,0-30 64,0 30-64,0-15 0,15 0 0,-16-16-72,16 16 72,0 0-920,0-15-128,0 15-24,16-15-10256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2.59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DA3A4A3-25AD-4EA9-A498-D69E3745D66A}" emma:medium="tactile" emma:mode="ink">
          <msink:context xmlns:msink="http://schemas.microsoft.com/ink/2010/main" type="inkDrawing" rotatedBoundingBox="15372,15503 15888,15357 15907,15424 15391,15569" semanticType="callout" shapeName="Other">
            <msink:sourceLink direction="with" ref="{6D379794-4F9C-4A92-8738-1C649982748C}"/>
          </msink:context>
        </emma:interpretation>
      </emma:emma>
    </inkml:annotationXML>
    <inkml:trace contextRef="#ctx0" brushRef="#br0">15801 16163 13888,'0'-16'392,"-15"16"88,15 0-384,-16-15-96,16 15 0,0 0 0,-15 0 872,15-15 159,0 15 33,0 0 8,-15 0-112,15 0-32,0 0 0,0 0 0,30-15-328,-14 15-72,-1 0-16,0-15 0,15 15-72,-15 0-24,15 0 0,1 0 0,-16-15-160,15 15-40,0 0-8,-15-15 0,16 15-96,-1 0-16,-15 0-8,0-15 0,15 15 16,-15-16 8,1 16 0,14-15 0,-30 15-112,30-15 0,-30 15 0,15 0 0,-15-15 0,15 15 0,-15-15 0,0 15 0,0 0-672,0 0-176,0 0-40,0 0-8,0 0-536,0 0-104,0 15-32,-15-15-4063,15 15-825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0.70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1D7C1B8-72C0-4B0D-BD3E-ED24AE09D026}" emma:medium="tactile" emma:mode="ink">
          <msink:context xmlns:msink="http://schemas.microsoft.com/ink/2010/main" type="inkDrawing" rotatedBoundingBox="14794,16665 14927,15482 15043,15496 14909,16678" semanticType="verticalRange" shapeName="Other">
            <msink:sourceLink direction="with" ref="{F55B3C19-932D-4C87-AB4F-BF2AFB897A77}"/>
            <msink:destinationLink direction="with" ref="{A780BD79-6702-4A7E-B54A-BEF9AA181FE7}"/>
            <msink:destinationLink direction="with" ref="{0C6BA059-8393-445B-97E0-B85DE147E0B9}"/>
          </msink:context>
        </emma:interpretation>
      </emma:emma>
    </inkml:annotationXML>
    <inkml:trace contextRef="#ctx0" brushRef="#br0">15408 16103 14336,'0'0'320,"0"0"64,0 0 8,0 0 8,-16 0-320,16 15-80,-15-15 0,0 15 0,0 16 639,0-1 105,-1 0 24,2 15 8,-2 1 48,1-1 8,15 31 0,-15-16 0,0 1-288,15-1-48,-15 16-16,15-16 0,-15 1-64,15-16-24,0 15 0,0-14 0,0-1-104,0 1-16,0-16-8,0 15 0,0-15-88,15-15-16,-15 16-8,0-16 0,15 0-32,-15 0-8,0 0 0,0 0 0,0-15 0,0 0 0,0 0 0,0 0 0,0 0-112,0 0 64,0 0-64,0 0 0,0 0 0,0 0 0,0 0 0,0 0 0,0-15-800,0 15-152,0-15-32,0 0-6000,0-15-1207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2.25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780BD79-6702-4A7E-B54A-BEF9AA181FE7}" emma:medium="tactile" emma:mode="ink">
          <msink:context xmlns:msink="http://schemas.microsoft.com/ink/2010/main" type="inkDrawing" rotatedBoundingBox="15055,15649 15391,16343 15331,16371 14995,15678" semanticType="callout" shapeName="Other">
            <msink:sourceLink direction="with" ref="{11D7C1B8-72C0-4B0D-BD3E-ED24AE09D026}"/>
            <msink:sourceLink direction="with" ref="{6D379794-4F9C-4A92-8738-1C649982748C}"/>
          </msink:context>
        </emma:interpretation>
      </emma:emma>
    </inkml:annotationXML>
    <inkml:trace contextRef="#ctx0" brushRef="#br0">15391 16268 14256,'0'0'312,"0"0"64,0 0 8,0 0 24,0 0-328,0 0-80,0 0 0,0 0 0,0 0 735,16 15 129,-1 0 24,-15 15 8,15 1-48,0-1-8,-15 1 0,15-1 0,0 15-192,0-15-40,0 15 0,-15-15-8,31 1-184,-31-1-40,15 1-8,0-1 0,0 0-176,0-15-40,0 16-8,-15-17 0,15 2 144,0-2 24,1 2 8,-1-1 0,-15 0-256,0-15-64,15 15 0,0 0 0,-15-15 0,0 0 64,0 0-64,0 16 0,15-16-224,-15 0-88,0 0-8,0 14-8,0-14-920,15 0-176,0 0-40,-15 0-7975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1.95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C6BA059-8393-445B-97E0-B85DE147E0B9}" emma:medium="tactile" emma:mode="ink">
          <msink:context xmlns:msink="http://schemas.microsoft.com/ink/2010/main" type="inkDrawing" rotatedBoundingBox="14996,16487 15444,15562 15514,15596 15066,16521" semanticType="callout" shapeName="Other">
            <msink:sourceLink direction="with" ref="{11D7C1B8-72C0-4B0D-BD3E-ED24AE09D026}"/>
            <msink:sourceLink direction="with" ref="{6D379794-4F9C-4A92-8738-1C649982748C}"/>
          </msink:context>
        </emma:interpretation>
      </emma:emma>
    </inkml:annotationXML>
    <inkml:trace contextRef="#ctx0" brushRef="#br0">15876 16208 12984,'0'0'288,"0"0"56,0 0 8,0 0 16,-16 0-296,16-15-72,0 15 0,-14 15 0,-2-15 792,16 15 136,-30 0 31,15 15 9,0 1-136,-15-1-32,-1 15-8,16 1 0,0-1-296,-16 16-56,17-16-16,-16 16 0,14-16-144,-14 0-32,15 1-8,0-1 0,-15 0-56,14-15-16,2 0 0,-2 1 0,16 14-168,-15-29 0,0 14 0,15-15 0,0 15-72,0-15-24,-15-15-8,15 16 0,0-16-1352,0 0-272,0 0-48,0 0-6167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3.27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7D49727-8213-4165-8CCF-8552BA764113}" emma:medium="tactile" emma:mode="ink">
          <msink:context xmlns:msink="http://schemas.microsoft.com/ink/2010/main" type="inkDrawing" rotatedBoundingBox="15605,15899 15689,15442 15738,15451 15653,15908" semanticType="callout" shapeName="Other">
            <msink:sourceLink direction="with" ref="{6D379794-4F9C-4A92-8738-1C649982748C}"/>
          </msink:context>
        </emma:interpretation>
      </emma:emma>
    </inkml:annotationXML>
    <inkml:trace contextRef="#ctx0" brushRef="#br0">16103 16057 12528,'0'0'272,"0"0"56,0 0 16,0 0 8,-15 0-280,15 0-72,-16 0 0,16 0 0,0 0 944,0 15 176,-14-15 31,14 15 1,0 0-208,-16 1-48,16-2 0,0 17-8,0-16-200,-15 15-40,15-15-8,0 16 0,0-1-216,-15 0-40,15-15-16,0 16 0,0-17-208,-15 16-32,15-14-16,0-1 0,0 0-112,0 0 0,0-15 64,0 15-64,0 1-888,0-2-200,0-14-32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3.27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7FA9C0F-DB98-4F99-9E85-B0CFE436FFB9}" emma:medium="tactile" emma:mode="ink">
          <msink:context xmlns:msink="http://schemas.microsoft.com/ink/2010/main" type="inkDrawing" rotatedBoundingBox="15744,16487 16310,15529 16357,15557 15791,16515" semanticType="callout" shapeName="Other">
            <msink:sourceLink direction="with" ref="{6D379794-4F9C-4A92-8738-1C649982748C}"/>
          </msink:context>
        </emma:interpretation>
      </emma:emma>
    </inkml:annotationXML>
    <inkml:trace contextRef="#ctx0" brushRef="#br0">16722 16163 9912,'0'0'280,"0"0"64,0 0-280,0 0-64,0 0 0,0 0 0,0 0 1008,0 0 184,0 0 40,0 0 8,0 0 63,-14 15 9,-2 0 8,2 0 0,-2 0-368,-14 16-80,15-1-8,-16 15-8,1 0-256,0 16-56,-15 0 0,14-17-8,-14 17-152,15 0-24,-1-16-8,1 16 0,0-31-120,15 15-24,-15 0-8,15-15 0,-1 16-128,2-16-72,14-14 80,-16 14-80,2-15 0,14 0 0,-16 0-104,16 0 32,0 1-888,0-16-168,0 0-40,0 0-8,16-16-776,-2 1-160,-14 0-32,16-15-7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3.47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B0559BB-42E2-47FA-9758-2C47F14AEC8A}" emma:medium="tactile" emma:mode="ink">
          <msink:context xmlns:msink="http://schemas.microsoft.com/ink/2010/main" type="inkDrawing" rotatedBoundingBox="15907,15677 16239,16381 16159,16418 15827,15715" semanticType="callout" shapeName="Other">
            <msink:sourceLink direction="from" ref="{6D379794-4F9C-4A92-8738-1C649982748C}"/>
            <msink:sourceLink direction="to" ref="{6A1ED06F-2A04-4D8F-B81E-700DCE0F02F3}"/>
          </msink:context>
        </emma:interpretation>
      </emma:emma>
    </inkml:annotationXML>
    <inkml:trace contextRef="#ctx0" brushRef="#br0">16239 16299 16184,'0'0'351,"0"0"81,0 0 16,0 0 0,0 0-352,0 0-96,0 15 0,15-15 0,-15 15 824,0 0 144,15 1 32,-15 14 8,15-16-176,-15 17-32,16-1 0,-2 1-8,-14 13-184,16-13-40,-2-1-8,2 15 0,-16-14-160,15-1-32,0 1-8,0-1 0,0 0-104,1-15-16,-2 15-8,2-15 0,-1 15-48,0-14-16,-15-2 0,15 2 0,0-1-80,-15 0-24,0 0 0,15 0 0,-15-15-64,15 16 96,-15-16-96,0 0 96,0 0-96,0 0 0,0 0 72,0 0-72,0 0 0,0 0 72,0 0-72,0-16 0,16 16-160,-16 0-80,0-15-16,0 0-8,0 0-672,0 0-136,0-1-24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30T05:12:40.736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D42C02EE-5372-411C-883F-198F90DC0985}" emma:medium="tactile" emma:mode="ink">
          <msink:context xmlns:msink="http://schemas.microsoft.com/ink/2010/main" type="inkDrawing" rotatedBoundingBox="16679,3126 16723,3189 16716,3195 16671,3131" shapeName="Other"/>
        </emma:interpretation>
      </emma:emma>
    </inkml:annotationXML>
    <inkml:trace contextRef="#ctx0" brushRef="#br0">16970 5688 18887,'0'0'416,"-15"-15"80,15-1 16,0 16 32,-15-15-440,15 15-104,-16-16 0,16 16-5575,0 0-1145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6.27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C12ABF7-D479-4332-89C3-10AD1C2D8114}" emma:medium="tactile" emma:mode="ink">
          <msink:context xmlns:msink="http://schemas.microsoft.com/ink/2010/main" type="inkDrawing" rotatedBoundingBox="16386,16020 17006,15823 17016,15856 16396,16052" semanticType="callout" shapeName="Other">
            <msink:sourceLink direction="with" ref="{6A1ED06F-2A04-4D8F-B81E-700DCE0F02F3}"/>
          </msink:context>
        </emma:interpretation>
      </emma:emma>
    </inkml:annotationXML>
    <inkml:trace contextRef="#ctx0" brushRef="#br0">16829 16616 14336,'0'0'320,"0"0"64,-15 0 8,15 0 8,-15 16-320,15-16-80,-16 0 0,16 0 0,-15 0 911,15 0 169,0 0 32,-15 0 8,15 0-264,0 0-56,0 0 0,0 0-8,0 0-328,15 0-64,0-16-16,1 16 0,-1 0 0,15 0-8,0-15 0,0 15 0,1-15-184,-1 15-32,0-15 0,0 15-8,1-15 88,-1 15 16,0-16 8,0 2 0,-15 14-136,16-16-24,-16 16-8,15-14 0,-15-2-96,0 16 64,0-15-64,0 15 0,1-15 64,-1 15-64,0 0 0,0-15 0,-15 15-256,15 0-104,-15 0-24,0 0 0,0 0-544,0 0-104,0 0-24,0 0-8,0 0-752,0 0-144,0 0-32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17.15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E23281E-C042-4B12-A3AD-25A2AC058AC3}" emma:medium="tactile" emma:mode="ink">
          <msink:context xmlns:msink="http://schemas.microsoft.com/ink/2010/main" type="inkDrawing" rotatedBoundingBox="16678,16281 16770,15616 16812,15622 16720,16287" semanticType="callout" shapeName="Other">
            <msink:sourceLink direction="with" ref="{6D379794-4F9C-4A92-8738-1C649982748C}"/>
            <msink:sourceLink direction="with" ref="{6A1ED06F-2A04-4D8F-B81E-700DCE0F02F3}"/>
          </msink:context>
        </emma:interpretation>
      </emma:emma>
    </inkml:annotationXML>
    <inkml:trace contextRef="#ctx0" brushRef="#br0">17146 16223 12640,'0'0'280,"0"0"56,0 0 16,0 0 0,0 0-288,0 0-64,0 0 0,0 15 0,0-15 960,0 30 184,-15-15 31,15 16 9,0-1-88,0 0-8,0 0-8,-15 16 0,15-1-344,0 0-64,-16 1-8,1-16-8,15 15-240,0-14-40,0-1-16,-15 0 0,15 0-176,-15-14-40,15-1-8,0 0 0,0 0-136,0 0 80,0 0-80,0-15 64,0 0-560,0 15-112,15-15-32,-15 0-6400,15 0-1279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7:22.28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64C1D20-A562-4B15-9B63-553DF483B79D}" emma:medium="tactile" emma:mode="ink">
          <msink:context xmlns:msink="http://schemas.microsoft.com/ink/2010/main" type="writingRegion" rotatedBoundingBox="17030,15390 27416,15286 27432,16895 17046,16999"/>
        </emma:interpretation>
      </emma:emma>
    </inkml:annotationXML>
    <inkml:traceGroup>
      <inkml:annotationXML>
        <emma:emma xmlns:emma="http://www.w3.org/2003/04/emma" version="1.0">
          <emma:interpretation id="{677DB475-B5CD-41E6-81A4-44663169F33B}" emma:medium="tactile" emma:mode="ink">
            <msink:context xmlns:msink="http://schemas.microsoft.com/ink/2010/main" type="paragraph" rotatedBoundingBox="17030,15390 27416,15286 27432,16895 17046,169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5B3C19-932D-4C87-AB4F-BF2AFB897A77}" emma:medium="tactile" emma:mode="ink">
              <msink:context xmlns:msink="http://schemas.microsoft.com/ink/2010/main" type="line" rotatedBoundingBox="17030,15390 27416,15286 27432,16895 17046,16999">
                <msink:destinationLink direction="with" ref="{11D7C1B8-72C0-4B0D-BD3E-ED24AE09D02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A1ED06F-2A04-4D8F-B81E-700DCE0F02F3}" emma:medium="tactile" emma:mode="ink">
                <msink:context xmlns:msink="http://schemas.microsoft.com/ink/2010/main" type="inkWord" rotatedBoundingBox="17030,15390 21601,15345 21617,16953 17046,16999">
                  <msink:destinationLink direction="with" ref="{9C12ABF7-D479-4332-89C3-10AD1C2D8114}"/>
                  <msink:destinationLink direction="to" ref="{1B0559BB-42E2-47FA-9758-2C47F14AEC8A}"/>
                  <msink:destinationLink direction="with" ref="{6E23281E-C042-4B12-A3AD-25A2AC058AC3}"/>
                </msink:context>
              </emma:interpretation>
              <emma:one-of disjunction-type="recognition" id="oneOf0">
                <emma:interpretation id="interp0" emma:lang="en-US" emma:confidence="0">
                  <emma:literal>I always</emma:literal>
                </emma:interpretation>
                <emma:interpretation id="interp1" emma:lang="en-US" emma:confidence="0">
                  <emma:literal>I always S</emma:literal>
                </emma:interpretation>
                <emma:interpretation id="interp2" emma:lang="en-US" emma:confidence="0">
                  <emma:literal>) always</emma:literal>
                </emma:interpretation>
                <emma:interpretation id="interp3" emma:lang="en-US" emma:confidence="0">
                  <emma:literal>logway S</emma:literal>
                </emma:interpretation>
                <emma:interpretation id="interp4" emma:lang="en-US" emma:confidence="0">
                  <emma:literal>} always</emma:literal>
                </emma:interpretation>
              </emma:one-of>
            </emma:emma>
          </inkml:annotationXML>
          <inkml:trace contextRef="#ctx0" brushRef="#br0">18839 16013 16783,'0'0'368,"0"0"80,15 0 8,0 15 24,0 0-384,1 0-96,-2 15 0,-14-14 0,16 29 736,-16-15 128,14 15 24,-14 1 8,0 14 64,0-14 24,0 14 0,0 16 0,0-16-440,0 1-80,0-1-16,-14 16-8,14-16-64,-16 1-16,2-1 0,14-14 0,-16 14-128,16-15-24,-15 1-8,15-16 0,-15 15-80,0-14-24,15-16 0,0 15 0,-15-15-96,15 0 88,-16 0-88,16 0 80,0-15-80,-14 16 0,14-16 0,0 0 64,0 0-392,0-16-88,-16 16-8,16-15-7528,-15 0-1503</inkml:trace>
          <inkml:trace contextRef="#ctx0" brushRef="#br0" timeOffset="2145">19762 16542 10304,'0'-15'224,"0"15"56,-16-15 8,16 15 0,0-15-288,-14 0 0,14 15 0,-16-15 0,16 15 512,-15 0 56,0 0 8,0 0 0,0 0 240,-1 0 48,2 15 16,-2 0-1,-14 15-303,15 1-64,0-1-16,-15 0 0,14 15-112,2-14-32,-2 14 0,1 0 0,15-14-64,0-1-24,-15 0 0,15 0 0,15 1-48,-15-16-16,0 15 0,15-15 0,-15 0-112,16-15-24,-2 15-64,2-15 96,-1 0-96,0 0 88,-15-15-88,30 0 80,-14 0-80,-2 0 0,16-15 72,-14 14-72,-1-14 0,15 0-128,-15 0 16,15 0 8,-14-1-56,-2-14-16,2 15 0,-16-1 0,15-14 16,-15 15 8,15 0 0,-15-1 0,0 16 152,0-15 0,-15 15-64,15-15 64,0 15 0,-15 15 72,15-16-8,-16 16 0,2 0 16,14 16 0,-16-16 0,2 15 0,-2 15 80,1 0 24,15 0 0,-15 1 0,0-1-40,0 0-8,15 15 0,0-14 0,0-1-48,0 0-16,0 0 0,15-14 0,-15-1-72,15 0 80,0 0-80,0 0 80,1-15-80,-2 15 0,2-15 0,14-15 0,-15 15 160,0-15 0,15 0-8,-14 15 0,-2-30-248,2 14-56,14 1-8,0-15 0,-14 15-48,-2-15-16,16-1 0,1 1 0,-16 0-160,0 0-40,0-16-8,1 16 0,-2 0-48,2 0 0,-2-1-8,-14-14 0,16 15 192,-16 0 40,0-1 0,0 1 8,0 0 8,0 0 0,0 15 0,0-16 0,-16 1 240,2 15 0,14 0-64,0 0 64,-16 0 288,2 15 72,14-16 24,-16 16 0,16 0 96,-15 16 32,0-1 0,0 0 0,15 15-72,-15 0-16,-1 1 0,2 29 0,-2-15-72,2 16-8,-2-1-8,1-14 0,0 14-24,15 1-8,0-16 0,0 0 0,0 1-80,0-16-8,0 15-8,0-14 0,15-1-104,-15-15-16,15 15-8,-15-15 0,16-15-16,-2 15-64,-14 0 96,16-15-32,-2 0-64,2 0 0,-16 0 0,0 0 0,15 0 72,0-15 0,0 15 0,-15-15 0,15 0-72,-15 0-128,16 0 32,-2 0 8,-14-15-24,0 14-8,16-14 0,-16 0 0,14 0 8,2-1 0,-16 16 0,0-15 0,0 0 112,15 0-72,-15-1 72,0 16-64,0 0 64,0 0 0,0 0-72,0 15 72,0 0 0,-15-15 0,15 15 0,0 0 0,0 15 0,0-15 0,0 15 0,0 0 0,-16 15 88,16-15 0,0 16 0,0-1 0,0 0-24,0-15 0,0 16 0,0-16 0,16 15-64,-16-15 64,0 0-64,15 0 64,-15 0 32,15 1 0,-15-16 0,15 15 0,-15-15-96,0 0 0,0 0 0,0 0 0,0 0 0,0 0 0,0 0 64,15 0-64,1 0 0,-16 0 96,14 0-96,2-15 96,-1-1-96,0 1-128,-15 0 32,15-15 8,0 15-8,-15 0 0,0-16 0,15 1 0,-15 0-16,0 15-8,0 0 0,0 0 0,0-1 120,0 1 80,15 0-16,-15 15 0,0 0-64,0 0-88,0 0 24,0 15 0,0 0 128,0 1 24,0-1 8,0 15 0,0 0 80,16-15 16,-32 16 8,16-1 0,16-15-112,-16 15-24,0-15-64,0 0 96,0 1 16,14-1 0,2 0 0,-16-15 0,0 0 24,15 0 8,0 0 0,0 0 0,0 0 8,1 0 0,-16-15 0,14 15 0,2 0-56,-2-15 0,-14-1-8,16 16 0,-1-15 40,0 0 16,-15 15 0,15-30 0,-15 30-144,0-30 0,0 30 0,0-31 0,0 16 64,0-15-64,0 15 0,15-15 0,-15 15 0,0-16-136,0 1 8,0 0 8,0 0-1144,0 15-232,0-16-40,0 1-16</inkml:trace>
          <inkml:trace contextRef="#ctx0" brushRef="#br0" timeOffset="3163">21152 16450 15120,'-15'-14'328,"0"14"72,15-16 16,-16 16 7,2-15-335,-16 15-88,30 0 0,-16 0 0,1 0 448,0 0 80,0 0 16,0 15 0,-1-15 232,-14 16 56,16 14 0,-17 0 8,16 15-264,15-14-48,-30 14-16,14-15 0,16 15-120,-14-15-24,-2 16-8,16-16 0,-15 0-136,15-14-32,15 14-8,-15-15 0,0 0-88,0 0-24,16 0 0,-2-15 0,2 16-72,-16-16 80,15 0-80,0 0 80,15-16-80,-14 1 0,-2 0 0,16 0 64,-14-16-64,14 17-88,-15-16 24,0-1 0,1 1-32,-16-1 0,14-13 0,-14 13 0,0 1-16,0-1-8,0 17 0,16-2 0,-16-14 120,-16 30 80,2-15-16,14 0 0,14 0-64,-28 15 0,-2 0 0,1 0 0,15 0 0,0 15 0,-15 0 0,0 0 0,15 0 0,0 16 120,-15-17-24,15 17 0,-16-1 16,16-15 0,-14 15 0,14-14 0,0-2-112,14 17 88,-14-31-88,0 0 80,16 15-80,-16-15 0,0 0 0,30 15 64,0-15-64,-14 0 0,-2-15 72,2 15-72,14-15 0,-15 15 0,0-31 0,15 31 0,-30-30 0,30 16-80,-14-17 8,-16 16 0,15-15 72,0 14-104,0-14 40,-15 15 64,0 0-72,15-15 72,-15 15 0,0 0 0,0-1 0,15 2 0,-30 14 0,15 0 0,0 0 0,0 0 0,0 0 0,0 14 0,-15 2 0,15-1 88,-15 15-24,15 0-64,-15 1 88,0-1-88,-1 15 80,2-14-80,14-1 184,-16 0-16,16 0 0,0 0 0,0-14-80,0 14-24,0-16 0,0 2 0,16-1-64,-16-15 64,0 15-64,14-15 64,2 0-64,-1-15 0,-15 15 72,15-15-72,0-1 64,0 2-64,-15-16 64,15-1-64,0 1 0,1-1 0,-2 1 0,2-15 0,-1 0 0,0-1-64,0 16 0,0-15 0,1 0 64,-16-1 0,14 16 0,2 0 0,-16 14 0,14-14-144,-14 15 24,0 15 8,0-15 112,0 15 120,0 0-24,0 0-8,0 15-88,0 0 0,0 1 0,-14 28 0,14-13 104,-16 14-16,16 16-8,-14-1 0,14-15 56,-16 16 16,1 14 0,0-14 0,0 0-16,15 14 0,-31-14 0,31-1 0,-14 0-16,-2 1-8,-14-16 0,15 16 0,0-16-40,0 1-8,0-16 0,-15 0 0,-1 16-64,16-32 0,0 17 0,-16-16 64,1 15-64,0-30 0,15 16 0,0-16 0,0 0-384,0 0-88,15 0-16,0-16-8,0-14-640,15 15-128,-15-16-24,15-13-8791</inkml:trace>
          <inkml:trace contextRef="#ctx0" brushRef="#br0" timeOffset="3543">21969 16345 19079,'0'0'544,"0"0"112,0 0-528,0 0-128,0 0 0,0 0 0,0 0 512,-15 0 64,15 0 24,-15 0 0,0 0 136,0 15 24,0-15 8,-16 16 0,16-2-400,0 2-80,-15-1-8,15-15-8,-15 15-192,14 15-80,1-14 64,0-2-64,0 2 240,0-2 8,15 2 0,0-1 0,0 0-88,0-15-8,-15 15-8,30 0 0,-15-15-144,0 16 80,15-16-80,-15 14 64,30-14-64,-15 16 0,16-16 0,-16 0 64,15 14-64,-15-14 0,0 0 0,0 16 0,16-16 0,-16 15 64,0-15-64,-15 0 0,0 0 0,0 0 0,0 0 64,15 30-64,-15-30 96,0 15 8,0 1 0,0-2 0,-15 2 120,0-1 16,0 15 8,0-15 0,-16 0-152,16 0-32,-15 15-64,0-14 96,-1-1-96,1 0 88,15 0-88,-15 0 80,0-15-80,-1 16 0,16-16 0,-15 0 64,15 0-64,0 0 0,0-16-96,0 16 96,15-15-840,-16 15-112,1-15-16,15 0-10328</inkml:trace>
          <inkml:trace contextRef="#ctx0" brushRef="#br0" timeOffset="-2663">17614 16406 13392,'0'0'288,"0"0"64,0 0 16,0 0 16,0-15-312,0 15-72,0 0 0,0 0 0,0 0 768,0 0 143,0 0 25,-14 0 8,14 15 0,-16-15 0,16 16 0,0-1 0,-14 15-280,-2 0-56,16 0-16,-15 1 0,0-1-160,15 0-32,-15 0-8,0 1 0,-1-1-168,16 0-40,-14 0-8,14-15 0,-16 16-104,16-16-72,0 0 96,-14 0-96,14 0 64,-16 0-64,16-15 0,0 0 0,0 15-528,0-15-160,0 0-32,0 0-6128,-15-15-1231</inkml:trace>
          <inkml:trace contextRef="#ctx0" brushRef="#br0" timeOffset="-2315">17479 16043 13704,'0'-16'296,"0"16"64,0 0 16,0-15 16,0 15-312,0 0-80,0-15 0,0 15 0,0 0 840,0 0 151,0 0 33,0 0 8,0 0-152,0 15-32,15-15-8,1 31 0,-2-16-136,2 15-24,-2 0-8,-14 16 0,31-1-128,-31 0-32,15 1-8,0-1 0,-15 15-120,15-14-16,1-1-8,-16 16 0,14-16-104,2 0-16,-16 1-8,15-16 0,-15 15-72,15-14-8,-15-1-8,15 0 0,-15 0-56,15-15-16,-15 0 0,0 16 0,0-16-72,16 0 80,-16-15-80,0 0 80,0 15-80,0-15 0,0 0 0,0 0 64,-16 0-280,16 0-56,0-15-16,0 15-7776,0-15-1551</inkml:trace>
          <inkml:trace contextRef="#ctx0" brushRef="#br0" timeOffset="-5127">18128 16346 19031,'0'0'416,"0"0"96,0 0 8,0 0 16,0 0-432,0 0-104,0 0 0,0 0 0,16 0 624,-16 0 104,15 0 16,0-15 8,0 15-144,0 0-24,0-15-8,0 15 0,16 0-384,-16-15-88,0 15-8,0 0-8,0 0-88,0 0 80,0-16-80,0 16 80,1 0-80,-16 0 0,0 0 0,15 0 0,-15 0-120,0 0-8,0 0-8,0 0 0,0 0-184,0 0-40,0 0-8,0 0 0,0 0 200,0 0 40,0 0 0,0 0 8,-15 16 120,15-16 0,0 15 0,-16 15 0,1-15 128,15 0 40,-15 0 16,15 16 0,-15-1 168,15-15 40,-15 30 8,0-15 0,15 1-40,0-1-8,-15 0 0,15 0 0,-15 1-192,15-1-48,0 0-8,0 0 0,0 1 0,-16-16 0,16 15 0,0-15 0,0 15-104,0-15 88,0 1-88,0-1 80,0 0-80,0-15 0,0 15 0,0-15 64,0 0-64,0 15 0,0-15 72,0 0-72,0 0 0,0 0 64,0 0-64,-15 0 0,0 0 0,15 0 0,-15 0-80,0 0 80,0-15-128,15 15 32,-15-15 8,0 15 0,15-15 88,-16 15-64,16-15 64,-15 15-64,15 0 64,0 0 0,-15-16 0,15 16 0,0 0 0,0 0 88,0 0-8,0 0 0,0 0 40,0 0 8,0 0 0,0 0 0,0 0-8,15 0 0,0 0 0,1 16 0,-1-16-24,0 0-8,0 0 0,15 0 0,-15-16-88,0 16 80,1 0-80,-1 0 80,0 0-80,15 0 64,-15 0-64,0 0 64,0-15-64,1 15 0,-1 0 0,-15 0 0,15-15 0,0 15 0,0 0 64,-15-15-64,15 15 0,-15 0 0,15-15 0,-15 15 0,0 0 0,0 0 0,0 0 0,15 0 0,-15-15-800,0 15-96,0 0-16,0 0-10416</inkml:trace>
        </inkml:traceGroup>
        <inkml:traceGroup>
          <inkml:annotationXML>
            <emma:emma xmlns:emma="http://www.w3.org/2003/04/emma" version="1.0">
              <emma:interpretation id="{815BDBD6-8D35-4CC7-A61D-DD2C591CF29E}" emma:medium="tactile" emma:mode="ink">
                <msink:context xmlns:msink="http://schemas.microsoft.com/ink/2010/main" type="inkWord" rotatedBoundingBox="22107,15349 27416,15295 27431,16775 22121,16828"/>
              </emma:interpretation>
            </emma:emma>
          </inkml:annotationXML>
          <inkml:trace contextRef="#ctx0" brushRef="#br0" timeOffset="6267">22755 15998 12528,'0'0'272,"0"0"56,0-16 16,0 16 8,16-15-280,-16 15-72,0 0 0,0 0 0,0 0 832,15 15 144,-15 1 31,0 14 9,0 0-136,-15 16-24,15-2-8,-16 17 0,1 0-328,0 14-64,0 1-8,0-15-8,0 14-128,0-14-24,0 14-8,-1-14 0,-14-16-80,30 15-8,-30-15-8,15 1 0,0 0-184,15-16 72,-15 0-72,0 0 0,15 0 128,-16-14-32,16-16-8,0 14 0,-15-14-88,15 0 0,15 0 0,-15-14 0,0-2 0,16-14-136,-16 0 16,15-16 8,0 1-48,0 0 0,0-16-8,15 1 0,-15-1-104,16 1-16,-16-16-8,0 16 0,15 14 184,-15 1 40,0 0 8,-15 29 0,15-14 64,-15 15 0,16 0 64,-16 15-64,0 0 184,0 15 0,0 0 0,-16 15 0,16 16 104,-15-16 32,0 30 0,15-14 0,-15 14-56,15-14-8,-15-1 0,15 16 0,-15-31-112,15 15-24,15-14-8,-15-1 0,15 0-48,-15 0 0,15-14-64,15-2 96,-14 2-96,-1-16 64,15 0-64,-15 0 0,0-16 80,15 2-80,1-2 80,-1 1-80,0-15 0,0-1-104,1 1 8,-1 0 0,0 0-24,-15 0 0,15 0 0,-14-1 0,-1 1 120,0-1 0,0-13 0,-15 13 0,15 1-80,-15-1-16,0-13-8,0 13 0,0 1 104,0 15 0,-15-15 0,0 14 0,15 1 0,-15 15 144,0-15-16,-1 15-8,1 15-120,0 0 0,0 1 0,0-2 0,0 17 160,-15 14 16,14-15 0,1 16 0,15-1-24,-30 0-8,30-15 0,-15 16 0,15-16 0,0 0 0,0 1 0,0-1 0,0-15-72,15 0-8,-15 0-64,0 1 96,15-16-96,0 14 64,-15-14-64,15-14 0,1 14 64,-1 0-64,0-16 0,0 1 72,0 0-72,0 0 0,0-15 0,0-1 0,1 17 0,-1-17-88,0 1 24,0-15 0,0 15 64,-15 14 0,15-14 0,-15 0-64,0 14-96,0 2-24,15-2 0,-15 2 0,0-2 184,0 16 0,0 0 0,0 0 0,0 0 0,0 0 0,-15 0 0,15 30 0,-15-14 0,0 14 128,15 0-16,-15 0-8,15 0 40,-15 0 8,0 16 0,15-16 0,0 0-152,0 1 80,0-16-80,-16 15 64,16-15-64,0 0 0,16 1 0,-16-2 64,0-14-64,0 16 0,0-16 0,15 0 0,0 0 0,0-16 0,-15 16-96,15-14 96,0 14-240,0-16 16,0 1 0,0 0 0,1-15-64,14 0-16,-15 14 0,0-29 0,15 15 0,-15-1 0,1-13 0,14 13 0,0 1 176,0-1 32,-15 1 0,0 0 8,1 0 24,-1 0 0,-15 14 0,15 2 0,-15-2 64,15 1 0,-15 15 0,0-15 64,0 15 80,0 0 16,-15 0 8,0 0 0,0 0 72,-1 0 16,1 15 0,0-15 0,0 15-64,0 1-16,0-2 0,0 2 0,0-1-16,0-15 0,-1 15 0,1 15 0,0-30 0,0 16 0,15-2 0,0-14 0,0 16-72,0-2-24,0 2 0,0-16 0,0 0-64,15 15 0,0-15 0,0 15 0,1-15 0,14 15 0,-15-15 0,-15 0 0,30 15 0,-15-15 0,15 16 0,1-16 0,-16 14 0,0-14 0,0 16 0,0-2 0,-15-14 0,0 31 0,0-31 0,15 30 0,-30-15 104,15 1-16,-15-2-8,0 2 0,0 14 48,0-15 0,0 0 8,-1 0 0,-14 0 56,15 1 0,0-2 8,-15 2 0,15-16-200,0 15 0,-16-15 0,16 15 0,0-15 104,0 0-16,0 0-8,0 0 0,0 0-168,15 0-32,-16 0-8,16 0 0,-15-15-1032,15 15-216,0-15-32</inkml:trace>
          <inkml:trace contextRef="#ctx0" brushRef="#br0" timeOffset="7308">23995 16693 14512,'-15'0'320,"-1"-15"64,16 15 8,-15-16 24,15 16-336,-15 0-80,15-14 0,-15 14 0,15 0 783,0-16 145,0 16 24,0 0 8,0-14-240,15 14-48,0-16 0,0 16-8,1-15-312,-1 15-56,15-15-8,0 0-8,0 15-96,16-15-24,-16-1 0,0 2 0,16 14-160,-16-16 0,0 16 0,0-14 0,1 14 0,-16-16 0,15 16 0,-15 16 0,0-16 0,0 0 64,-15 0-64,15 14 64,-15 2 64,0-2 8,0 17 8,0-1 0,-15 1 128,15-1 24,-15 0 8,0 0 0,15 16-72,-15-16-8,0 0-8,0 0 0,0 0 0,15 0 0,0-14 0,0-1 0,0 15-144,0-30-72,0 15 80,15 1-80,0-16 64,-15 0-64,0 0 0,15 0 72,15-16-72,-15 1 0,0 0 0,0-15 0,16 14 0,-16-14 0,0 0 0,0 0 0,0 0-128,0 0-32,0-1-16,1 1 0,-1-15-96,-15 15-16,15-1-8,0 1 0,-15-1-8,15 1 0,-15 0 0,0 15 0,0 0 304,0 0 0,0 0 112,0-1-32,0 16-80,0 0 0,0 0 0,0 0 0,0 0 0,0 16 96,0 14-16,0-15 0,-15 16 96,0-1 16,15 15 8,0-15 0,0 15-8,0-15-8,-15 16 0,15-16 0,15 0-16,-15 1 0,0-1 0,0 0 0,15-15-104,-15 1-64,15-2 64,0 2-64,-15-16 0,15 15 72,0-15-72,1 0 0,-1-15 64,0 15-64,0-16 0,0 2 0,0-2 0,0 1 0,0-15-88,0 15 88,1-15-296,-1 0-8,15-1 0,-15 16 0,0-15-168,15 0-32,-30-16-8,31 16 0,-16 0-152,0 0-32,-15-16-8,15 16 0,0-16 32,-15 16 8,0-15 0,0 14 0,0 1 320,0 0 64,15 0 16,-30 15 0,15 0 264,0-15 112,0 30-8,0-16 0,0 2 400,-15 14 72,15 0 24,0 0 0,0 0-8,-15 14 0,0 2 0,0 14 0,15 0-24,-15 16-8,-1-16 0,1 15 0,0 16-120,0-16-24,0 16-8,15-17 0,-15 17-152,0-30-24,15 13-8,0 2 0,0 0-96,0-16-32,0-15 0,0 15 0,15-15-96,-15 0 0,0 0 64,15-15-64,0 16 0,-15-16 64,0 0-64,15-16 0,0 16 0,0-15 0,1 0 0,-1 0-80,-15 0-72,30 0-8,-30-16-8,15 1 0,0 0-144,-15 0-24,15 0-8,0 0 0,0-16-40,-15 16 0,16-16-8,-1 1 0,-15-16 8,15 31 0,-15-15 0,15 0 0,0 15 176,-15-1 40,15 1 8,-15-1 0,15 17 160,-15-2 0,0 2 0,0-2 0,0 16 96,0 0 48,0 0 16,0 0 0,0 0 176,0 16 40,0-2 8,0 2 0,-15 14 40,15 0 16,0 16 0,-15-2 0,15 17-56,0 0-16,-15-1 0,0-14 0,15 14-112,0-14-16,-15-2-8,15 2 0,0-16-40,0 16 0,0-16-8,0-15 0,0 15-24,0-15-8,0 1 0,0-2 0,0 2-152,0-16 0,0 0 0,15 0 0,-15 0 0,0 0 64,0 0-64,0 0 0,15 0 0,-15 0 0,0 0 0,15-16-8128,-15 2-1607</inkml:trace>
          <inkml:trace contextRef="#ctx0" brushRef="#br0" timeOffset="6805">24373 16148 4592,'15'-30'128,"-15"16"32,0-2-160,0-14 0,0 15 0,0-16 0,0 17 984,0-2 160,0 1 32,0 0 8,0 0 160,0 15 40,-15 0 8,0 15 0,15 0-208,-15 0-49,0 15-7,15 16 0,-30 14-208,14 1-48,1 14-8,0 1 0,0 15-88,-15 0-16,30-1-8,-15 1 0,0-16-400,-1 16-72,1-15-24,0-15 0,0 14-64,15-14-8,-15-17-8,15 2 0,0 0-112,0-16-64,0 15 64,0-30-64,0 15 0,0-14-104,0-16 8,15 14 8,-15-14-968,15-14-192,-15 14-32,0-16-16,15 2-616,-15-2-120,15-14-24</inkml:trace>
          <inkml:trace contextRef="#ctx0" brushRef="#br0" timeOffset="8612">25688 16467 13128,'0'0'288,"0"0"56,0 0 8,0 0 32,16-15-312,-2 15-72,-14 15 0,16-15 0,-2 0 504,2 0 80,-1 15 24,-15 15-1,15-15 193,0 16 32,-15 14 16,15-15 0,-15 0-336,0 16-72,0-16-16,-15 0 0,15 16-248,0-16-48,-15 0-16,0-15 0,15 15-16,-15-14 0,-1 14 0,16-15 0,-14 0-8,-2-15-8,2 15 0,-2-15 0,16 0 16,0-15 0,-15 15 0,0-15 0,15 0-16,0 0 0,0-16 0,0 16 0,0-15-80,15 0 0,0-15 0,1 14-88,-2 1 88,16-15 0,1 14 0,-1 1-64,1 0 64,-1 15 112,15-15-24,-14-1-8,-1 16-80,15 0 0,-15-15 0,1 30 0,-1-30 0,0 15 0,0 15 0,-15-16 0,16 1-88,-17 0-32,2 0-8,-1 15 0,-15-15 128,0 15 0,15 0 0,-15-15 0,0 15 64,-15 0 16,15 0 0,0 0 0,0 15 160,-15 0 32,-1 0 8,-14 0 0,0 16 56,15-1 16,-16 0 0,1 0 0,16 16-128,-17-16-32,16 0 0,0 0 0,0 1-24,-1-1-8,2 0 0,14 0 0,-16-15-96,16 1-64,0-1 80,0 0-80,0 0 64,0-15-64,16 15 0,-16-15 0,14 0 0,2 15 64,-1-15-64,-15 0 0,30-15 0,-30 15 0,31-15-96,-17 15 96,2-15-224,14 0 0,-15 0 8,0-1 0,15 1-152,-14-15-32,-2 15-8,17-15 0,-31-1 104,15 1 16,0 15 8,0-15 0,-15 0 104,16 14 16,-32-14 8,16 15 0,0-15 152,0 30 0,-15-15 0,0 0 0,15 15 0,-15 0 88,15 0-16,-15 0 0,-1 0 128,2 15 24,-2 0 8,16 15 0,-15 0 72,15 1 16,-15-1 0,15 0 0,0 0-40,0 16-8,0-16 0,0 0 0,0 0-40,15-14-8,-15 14 0,15-15 0,1 0-224,-2 0 64,-14 0-64,16 0 0,-1-15 0,0 15 0,0-15 0,-15 0 0,31-15-96,-17 15 96,16-15-96,-14 0 96,14 0-320,-15-15-16,16 15 0,-17 0 0,16-16-160,-30 1-32,31 15-8,-31-15 0,15-1-56,0 1-16,-15 0 0,15 0 0,-15-1 208,16 1 40,-16 0 8,0 0 0,0 15 256,14-16 96,-14 16 0,0 0-72,-14 15 232,14-15 56,0 15 8,0 0 0,0 0 224,0 0 40,0 15 16,0 0 0,-16 0-24,16 16 0,-15-1 0,15 15 0,-15-15-104,15 16-24,-15-16-8,15 0 0,-15 1-136,15-1-24,-16-15-8,16 15 0,0-15 8,-14 0 0,14 1 0,0-1 0,-16 0-184,16-15 72,0 0-72,0 0 0,0 0 0,0 0-128,0 0 16,0 0 0,16 0 112,-16 0 0,0-15-80,14 0 80,-14-1-136,0 1 8,16 0 0,-1 0 0,-15 0-8,0-15 0,15 15 0,0-16 0,-15 1 8,15 15 0,1-15 0,-2-1 0,2 1 32,-1-15 0,0 15 8,0 15 0,0-16-64,0 1-8,0 15-8,1-15 0,-2 15 168,2-1 0,-16 16 0,15-15 0,-15 15 0,15 0 0,-15 15 0,15-15 0,-15 16 256,15-1 40,-15 0 8,0 0 0,16 15-80,-16-15-8,0 16-8,-16 14 0,16-15 80,0 0 8,0 16 8,-15-16 0,15 0-56,0 0-16,-15 1 0,15-1 0,0-15-56,0 15-16,-15-15 0,15 1 0,0-1-80,0 0-16,0-15-64,0 0 96,0 0-96,0 0 72,0 0-72,0 0 64,0 0-64,0 0 0,0 0 72,0 0-72,0 0-832,0 0-208,0 0-40</inkml:trace>
          <inkml:trace contextRef="#ctx0" brushRef="#br0" timeOffset="9614">27456 16210 13304,'0'0'288,"16"-15"64,-16 15 16,0 0 8,0 0-304,0 0-72,0 0 0,0 0 0,-16 0 912,16 15 167,-14-15 33,-2 15 8,2 0-192,-2 1-40,-14-2-8,15 17 0,-16-16-384,17 15-80,-16 0-8,14-14-8,-14 14-192,15-15-40,0 0-8,-1 0 0,2 0 112,-2 1 16,1-2 8,15 2 0,-15-16-200,0 14-96,15-14 80,0 0-80,0 0 112,-15 16-24,15-1-8,0-15 0,0 0 80,0 0 24,0 15 0,0 0 0,0-15-8,0 15 0,15-15 0,-15 16 0,0-16 24,15 14 8,0 2 0,-15-1 0,31 0 8,-17-15 0,2 15 0,14 0 0,-15 1-72,16-2-16,-1 2 0,0-2 0,0 2-8,0-16-8,0 15 0,16 0 0,-16 0-16,0 0-8,0-15 0,1 16 0,-1-16-88,0 0 0,-15 14 0,1-14 0,14 0 64,-15 0-64,0 0 64,-15 0-64,15 0 64,-15 0-64,0 0 64,15 0-64,1 0 0,-16 0 0,0 0 0,0 0-88,0 0 88,0 0 96,0 0-16,0 0-8,0 0-200,0 0-32,0 0-16,0 0-8136,0-14-1623</inkml:trace>
          <inkml:trace contextRef="#ctx0" brushRef="#br0" timeOffset="9497">27336 15922 14568,'0'0'320,"0"0"64,0 0 8,0 0 24,0 0-328,0 15-88,0 0 0,0 16 0,0-1 991,0 0 193,-14 15 32,14 1 0,0-1-160,-16 0-32,16 1 0,-14 14-8,-2 1-360,1-1-72,0 1-8,0-16-8,0 16-232,-1-1-48,2-15 0,-2 16-8,2-16-144,14-15-24,-16 1-8,16-1 0,-15-15-104,15 0 0,0 0 0,0 0 0,0-15-256,0 0-104,0 0-24,0 0 0,0 0-568,15-15-112,-15 0-24,16 0-5576,-2-15-1111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8:27.59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ADFDA13-4773-4749-AC29-2F287151C700}" emma:medium="tactile" emma:mode="ink">
          <msink:context xmlns:msink="http://schemas.microsoft.com/ink/2010/main" type="writingRegion" rotatedBoundingBox="2435,4140 12539,3958 12645,9888 2541,10070"/>
        </emma:interpretation>
      </emma:emma>
    </inkml:annotationXML>
    <inkml:traceGroup>
      <inkml:annotationXML>
        <emma:emma xmlns:emma="http://www.w3.org/2003/04/emma" version="1.0">
          <emma:interpretation id="{59BB6E4A-52ED-41EE-9C6D-72EE8809D8E2}" emma:medium="tactile" emma:mode="ink">
            <msink:context xmlns:msink="http://schemas.microsoft.com/ink/2010/main" type="paragraph" rotatedBoundingBox="2641,4136 12539,3958 12593,6978 2695,7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59FF05-62B7-435A-916B-7893A3C71B91}" emma:medium="tactile" emma:mode="ink">
              <msink:context xmlns:msink="http://schemas.microsoft.com/ink/2010/main" type="line" rotatedBoundingBox="2641,4136 12539,3958 12566,5449 2668,5627"/>
            </emma:interpretation>
          </emma:emma>
        </inkml:annotationXML>
        <inkml:traceGroup>
          <inkml:annotationXML>
            <emma:emma xmlns:emma="http://www.w3.org/2003/04/emma" version="1.0">
              <emma:interpretation id="{03967B30-DA00-4571-B6CC-4A3253C91834}" emma:medium="tactile" emma:mode="ink">
                <msink:context xmlns:msink="http://schemas.microsoft.com/ink/2010/main" type="inkWord" rotatedBoundingBox="2641,4136 5763,4080 5782,5098 2660,5155"/>
              </emma:interpretation>
              <emma:one-of disjunction-type="recognition" id="oneOf0">
                <emma:interpretation id="interp0" emma:lang="en-US" emma:confidence="1">
                  <emma:literal>Maximize</emma:literal>
                </emma:interpretation>
                <emma:interpretation id="interp1" emma:lang="en-US" emma:confidence="0">
                  <emma:literal>Mammie</emma:literal>
                </emma:interpretation>
                <emma:interpretation id="interp2" emma:lang="en-US" emma:confidence="0">
                  <emma:literal>Maxime</emma:literal>
                </emma:interpretation>
                <emma:interpretation id="interp3" emma:lang="en-US" emma:confidence="0">
                  <emma:literal>Maximise</emma:literal>
                </emma:interpretation>
                <emma:interpretation id="interp4" emma:lang="en-US" emma:confidence="0">
                  <emma:literal>Maxime,</emma:literal>
                </emma:interpretation>
              </emma:one-of>
            </emma:emma>
          </inkml:annotationXML>
          <inkml:trace contextRef="#ctx0" brushRef="#br0">3070 5670 11056,'-15'16'240,"15"-1"48,-15 0 16,15-15 16,0 15-256,0 0-64,-15 0 0,15-15 0,0 0 640,0 0 112,0 0 24,0 0 8,0 0 112,0 0 15,0 0 9,0 0 0,0 0-376,0 0-80,0-15-16,0 0 0,0-15-256,15 15-48,0-16-16,0 1 0,-15 0-128,16 0 80,-2-1-80,2-14 64,-2 15-64,17-16 0,-16 1 0,0 15 64,16-16-64,-17 16 0,16 0 0,-14-15 0,-1 14 0,0 1 0,0 0 0,0 0 0,-15 15 0,16-1 0,-2 1 0,-14 0 0,0 0 0,16 0 0,-16 15 0,0 0 0,0 0 104,0 0 8,0 0 0,0 15 0,0 0-48,0 15-64,-16-14 88,16 29-88,-14-15 216,14 15-16,0 1 0,0-16 0,-16 15 64,16 1 16,-15-1 0,15 0 0,0-14-280,0 14 0,0-30 0,0 15 0,0-14 112,0-1-32,0 0-8,0 0 0,15 0-72,-15-15 80,0 0-80,0 0 80,0 0-80,16-15 80,-16 15-80,14-15 80,-14 0-16,16 0-64,-16-1 96,0-14-32,0 0-64,15 0 0,-15-1-80,15-14 80,-15 0-128,15-1 16,-15 16 8,15-15 0,-15-1-32,16 1-8,-16-15 0,14 14 0,-14 16 32,16-15 8,-16 14 0,14 1 0,-14 0 104,0 0-72,16-1 72,-16 16-64,0 0 64,0 0 0,15 15 0,-15-15-64,0 15 64,0 0 0,0 0 0,0 0 0,0 0 0,0 15 0,15 0 96,-15 0-32,0 16 96,15-1 16,-15 0 8,0 15 0,0 1 48,15 14 16,-15-14 0,0-1 0,0 0 32,0 1 8,0-1 0,0 0 0,0-14-64,0-1-16,16 0 0,-16-15 0,0 15-48,0-14-16,0-1 0,0 0 0,14 0-32,-14 0-8,0-15 0,0 0 0,0 0-40,0 0-64,0 0 88,0 0-88,0 0 72,0 0-72,0 0 0,0 0 72,-14 0-960,14 0-192,0 0-40,0-15 0</inkml:trace>
          <inkml:trace contextRef="#ctx0" brushRef="#br0" timeOffset="1151">3994 5263 10480,'0'0'224,"0"0"56,-16-15 8,16 15 8,0-16-232,-15 16-64,15-15 0,0 0 0,-15 15 640,0 0 128,0-15 16,15 15 8,-16 0 216,2 0 47,-2 0 1,-14 15 8,30-15-256,-30 15-48,15 16-16,0-16 0,-1 15-344,2 0-72,14 0-8,-16 16-8,2-16 0,14 15 0,0-14 0,-16-1 0,16 0-96,0 0-24,16-15 0,-16 16 0,0-16-64,0 0-24,14-15 0,2 15 0,-16 0-40,0-15-64,14-15 88,2 0-88,14 15 88,-15-15-88,0-15 80,15-1-80,-14 16 0,-2-15-120,17 0 16,-16-1 0,0-14-112,0 15-16,1 0-8,-2-16 0,2 16-24,-16 0-8,15 0 0,-15-1 0,15 1 104,-15 15 16,0 0 8,0-15 0,0 30 144,0-16-80,0 1 80,0 15-64,0 0 64,0 0 0,-15 31 80,15-16-80,-15 0 192,15 15 0,-16 0-8,16 1 0,0-1 0,-14 0 0,14 0 0,0 1 0,0-1-56,0-15-16,14 0 0,-14 15 0,0-15-40,16 0-8,-16-15 0,0 16 0,15-16-64,-15 0 64,0 0-64,0 0 64,0 0-64,15-16 80,0 16-80,-15-15 80,15 0-80,1 0-72,-16 0 72,14 0-104,2 0-40,-2-15-8,-14 14 0,16-14 0,-1 15-8,-15 0-8,15 0 0,0 0 0,0-16 168,1 16 0,-16 0 0,14 0 64,2 15-64,-2-15 0,-14 15 0,16-15 0,-1 15 0,-15 15 0,15-15 0,0 15 0,-15 0 128,0 15 16,15 1 0,1-1 0,-16 0 176,0 0 32,14 16 0,-14-16 8,0 0-184,0 0-40,16 1-8,-16-1 0,0-15-32,0 15-16,15-15 0,-15 1 0,0-1-80,0 0 0,0-15 72,0 15-72,0-15 0,0 0 72,0 0-72,0 0 0,0 0 0,0 0 0,0-15-120,0 0 40,15 15-80,-15-31-24,0 16 0,0-15 0,15 15-184,0-15-40,-15-16-8,0 16 0,0-15 40,15 15 8,-15-16 0,15 16 0,-15 15 208,0-15 32,0-1 16,0 16 0,0 0 184,-15 15 40,0 0 8,15 0 0,-15 0 216,15 15 48,-15 0 0,-15 0 8,14 16-8,-14-1-8,15 0 0,-15 0 0,15 1-208,-1 14-40,-14-15 0,16 0-8,-2 1-16,1-16 0,15 15 0,-15-15 0,15 0-40,0 0-64,0 1 88,0-16-88,0 0 64,0 0-64,0 15 0,0-15 0,0 0 0,15 0 0,0 0 0,-15-15 0,30-1 0,-14 1-88,-2 0 88,17 0-104,-16 0-48,15-15-8,-14-1 0,14 16 0,-15-15 40,15 0 8,0 15 0,-15-15 0,15-1 112,-14 16-88,-1 0 88,0 15-80,0-15 80,-15 15 0,0 0 0,15 0 0,1 0 0,-16 0 128,0 0-32,0 15-8,14 0 144,-14 0 32,0 16 8,-14-1 0,14 0-24,0 0-8,0 0 0,0-14 0,-16 14-88,16 0-24,0-15 0,0 15 0,0-14-128,-15-1 64,15-15-64,0 15 0,0 0 0,0-15 0,0 0 0,0 0-96,0 0-832,0 0-160,0 0-32,0 0-5824,0-15-1159</inkml:trace>
          <inkml:trace contextRef="#ctx0" brushRef="#br0" timeOffset="1286">4552 4884 19031,'0'0'416,"0"0"96,0 0 8,0 0 16,0 15-432,0-15-104,0 0 0,0 0 0,0 0 640,0 0 112,0 0 16,0 15 8,0 1-456,0-2-88,15-14-16,-15 16-6808,15-2-1367</inkml:trace>
          <inkml:trace contextRef="#ctx0" brushRef="#br0" timeOffset="2550">4810 5278 9072,'0'0'192,"0"0"48,0 0 8,0-15 8,0 15-256,0-15 0,0-1 0,0 16 0,0 0 872,0 0 120,0 0 32,0-14 0,0 14-16,0 0 0,0 0-1,0 0 1,0 0-304,0 14-56,0 2-8,0-1-8,0 15-152,0 1-24,-16-1-8,16 15 0,-15 0-184,15-15-40,-15 16 0,15-16-8,0 0-128,-15 0-24,15-14-64,0 14 96,0-15-96,0 0 88,-15 1-88,15-16 80,0 0-80,0 0 96,0 0-96,0 0 96,0 0-96,0 0 96,0 0-96,0 0 96,0-31-96,0 16 0,0 0 0,15-16 0,-15 1-104,15 0-16,-15-15 0,15 14 0,0-14-40,-15 15-16,16 0 0,-1-1 0,0 1 64,-15 0 16,15 0 0,0 14 0,-15 2 96,15-2-72,-15 16 72,15-14-64,-15-2 64,0 16 0,0 0-72,15 16 72,-15-2 0,0 2 104,0-2-8,0 2-8,0 14 16,0 0 8,0 0 0,0 1 0,-15-1 40,15 0 8,0 1 0,0-1 0,0-15-80,0 0-16,0 0 0,-15 0 0,15 1 0,0-16-64,0 0 96,0 0-32,0 0-64,0 0 96,0 0-96,0 0 96,0 0-96,0 0 0,0 0 72,15-16-72,-15 16 0,0-30 0,15 15 0,-15 0 0,16-15 0,-1-1-64,-15 1 64,15 15-96,0-15 32,1 0 0,-16 14 0,15-14 0,0 0-8,0 14 0,-15 2 0,15-2 0,-15 2 72,15-2-64,-15 1 64,0 15-64,15 0 64,-15 0 0,0 0 0,15 0-64,-15 15 64,15 1 64,-15-2-64,0 2 88,0 14 64,0-15 8,0 15 8,0 1 0,-15-1 32,15 0 8,0 0 0,-15-15 0,15 16-16,0-17-8,0 17 0,0-16 0,0 0-64,0-15-16,0 15 0,0-15 0,0 16-104,-15-16 88,15 0-88,0 0 80,0 0-80,0 0 0,0 0 0,0 14 0,0-14-704,0 0-96,0 0-32,0 0 0,0 0-848,0-14-176,15-2-32</inkml:trace>
          <inkml:trace contextRef="#ctx0" brushRef="#br0" timeOffset="2733">5293 5172 14280,'0'0'312,"0"0"64,0 0 8,0 0 32,0 0-336,0 0-80,0 0 0,0 16 0,0-2 1087,0 2 209,0-2 40,0 2 8,0 14-392,0-15-80,0 16-8,-15-1-8,15-15-312,0 15-56,-15-15-8,15 0-8,0 16-248,0-17-40,-15 17-16,15-16 0,0 0-168,0 0 72,0-15-72,0 16 0,0-16-680,0 14-192,0-14-40,0 0-9103</inkml:trace>
          <inkml:trace contextRef="#ctx0" brushRef="#br0" timeOffset="3887">5066 4839 21855,'0'0'480,"0"0"104,0 0 24,0 0 0,0 0-488,0 0-120,15 0 0,-15 0 0,0 0 64,0 0-64,15 0 88,0 0-88,1 0 312,-16 0 8,0 0 0,15 15 0,0-15-256,0 0-64,0 16 0,0-2-10287</inkml:trace>
          <inkml:trace contextRef="#ctx0" brushRef="#br0" timeOffset="16452">5415 5156 8952,'-15'0'192,"15"0"48,0 0 8,0 0 8,-15 0-256,15 0 0,0 0 0,0 0 0,0 0 1040,0 0 160,0 15 32,0-15 8,0 0-168,0 0-33,0 0-7,0 0 0,0 0-376,0 0-80,0 0-8,0 0-8,0 0-184,0-15-40,15 15-8,0 0 0,0-15-136,1 15-32,-16 0-8,15 0 0,0 0-56,0 0-16,0 0 0,-15 0 0,15 0-16,0 15 0,-15-15 0,15 0 0,-15 15-64,16-15 0,-16 0 0,0 16 0,0-1 64,0 0 0,0 0 0,-16 0 0,16 0-64,-15 0 0,0 0 0,15 16 0,-15-1 96,0-15 0,0 15 0,0 0 0,0-14-96,-1 14-72,1-15 72,0 0-104,0 15 104,0-30 64,0 15 0,15 1-64,-15-16 80,0 15-80,0-15 64,-1 15-64,16-15 136,0 0-8,-15 0-8,0 15 0,15-15 16,0 0 8,0 0 0,0 0 0,-15 15-16,15-15 0,0 0 0,0 0 0,0 0 8,0 0 0,0 0 0,15 0 0,0 0 0,-15 15 0,15-30 0,1 15 0,-1 0 16,0 0 0,0-15 0,15 15 0,-30-15 0,30 15 0,-15-15 0,1 15 0,-1-15-48,0-1-8,0 16 0,0-15 0,0 15-16,0 0-8,0 0 0,-15 0 0,16-15-72,-1 15 0,0 0 72,-15 0-72,15-15 0,-15 15 64,0 0-64,15-15 0,-15 15-456,0 0-128,0 0-24,15 0-8,-15 0-864,0-15-176,15 15-32</inkml:trace>
          <inkml:trace contextRef="#ctx0" brushRef="#br0" timeOffset="17052">5627 5368 16559,'0'0'360,"0"0"80,0 0 8,0 0 24,0 0-376,0 0-96,0 0 0,0 0 0,0 0 736,15 0 136,-15-15 24,15 15 8,0 0-264,16-15-48,-31 0-16,30 15 0,-15-15-320,0 15-64,15-16-8,-15 16-8,1-15-64,14 15-16,-15 0 0,0-15 0,-15 15-96,15-15 88,0 0-88,0 15 80,1-15-80,-16 15 0,15-15 72,-15 15-72,15-15 0,-15 15 72,0-16-72,0 16 0,0 0 0,0-15 0,-15 15 0,15 0 0,0 0 0,-15-15 0,-1 15 0,1 0-72,0 0 72,0-15 0,15 15 0,-30 0 0,15 0 0,0 0 0,-1 0 0,1 0-64,0 15 64,0-15 0,0 15 0,0-15 0,15 15 80,-15 1 8,0-1 0,0 0 0,-1 0 88,16 0 16,-15 15 8,15-15 0,-15 16-48,15-16-16,-15 15 0,15-15 0,0 0 0,0 15 0,0-30 0,0 31 0,0-16-8,15-15-8,-15 15 0,15 0 0,0-15-16,1 15 0,-1 0 0,0-15 0,0 0 8,15 0 0,-15 0 0,0 0 0,16 0-16,-16 0 0,15 0 0,-15-15 0,15 15-8,-15 0-8,1-15 0,-1 15 0,0-15-16,15 0 0,-30 15 0,30-15 0,-30 15-64,15-15 0,0-1 72,1 16-72,-1-15 0,0 15 0,-15-15 0,15 0-8024,0 0-1639</inkml:trace>
        </inkml:traceGroup>
        <inkml:traceGroup>
          <inkml:annotationXML>
            <emma:emma xmlns:emma="http://www.w3.org/2003/04/emma" version="1.0">
              <emma:interpretation id="{615090A9-3E90-4FAC-8567-0DD8BC717E23}" emma:medium="tactile" emma:mode="ink">
                <msink:context xmlns:msink="http://schemas.microsoft.com/ink/2010/main" type="inkWord" rotatedBoundingBox="6311,4463 6598,4457 6607,4969 6320,4975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h</emma:literal>
                </emma:interpretation>
                <emma:interpretation id="interp8" emma:lang="en-US" emma:confidence="0">
                  <emma:literal>q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4882">6926 5187 10856,'-15'-15'232,"15"0"56,0 15 0,0-15 32,0 0-256,-15 15-64,15-16 0,0 1 0,0 15 928,-16-15 184,16 15 32,-14 0 8,14-15-169,-16 15-31,2 15-8,-2 0 0,1-15-336,15 15-64,-15 1-8,0-1-8,0 15-144,-1-15-32,2 15-8,-2 1 0,16-1-112,-15 0-16,15 0-8,0 1 0,-15-1-48,15 0 0,0-15-8,0 15 0,0-15-32,15 1-8,-15-1 0,0 0 0,15 0-112,-15 0 88,0-15-88,0 0 80,16 15-80,-2-15 64,-14 0-64,0 0 64,16-15-64,-1 15 0,-15-15 0,15 0 64,-15 0-128,15 0-32,0-16-8,1 16 0,-16-15-104,14 15-16,2-15-8,-16-1 0,14 16 24,2-15 8,-1 15 0,-15 0 0,15 0 104,-15 0 32,0-1 0,0 1 0,0 15 64,0 0 112,0 0-24,0 0-8,0 0-80,0 0 0,0 15-80,0 1 80,0-1 152,15 0 72,-15 15 24,0-15 0,0 15 48,0-14 16,0 14 0,0-15 0,0 0-56,15 15-16,-15-15 0,0 0 0,0 1 32,0-1 8,16 0 0,-16-15 0,0 15-152,0-15-32,0 0-8,0 0 0,0 0-88,0 0 96,0 0-96,0 0 96,0 0-96,0 0 0,0 0 0,0 0-7664,0 0-1551</inkml:trace>
        </inkml:traceGroup>
        <inkml:traceGroup>
          <inkml:annotationXML>
            <emma:emma xmlns:emma="http://www.w3.org/2003/04/emma" version="1.0">
              <emma:interpretation id="{63ACD072-C235-4C09-ACED-B7D146F4100A}" emma:medium="tactile" emma:mode="ink">
                <msink:context xmlns:msink="http://schemas.microsoft.com/ink/2010/main" type="inkWord" rotatedBoundingBox="7080,4161 9760,4113 9785,5499 7105,5548"/>
              </emma:interpretation>
              <emma:one-of disjunction-type="recognition" id="oneOf2">
                <emma:interpretation id="interp10" emma:lang="en-US" emma:confidence="0">
                  <emma:literal>posterior</emma:literal>
                </emma:interpretation>
                <emma:interpretation id="interp11" emma:lang="en-US" emma:confidence="0">
                  <emma:literal>posterns</emma:literal>
                </emma:interpretation>
                <emma:interpretation id="interp12" emma:lang="en-US" emma:confidence="0">
                  <emma:literal>posters</emma:literal>
                </emma:interpretation>
                <emma:interpretation id="interp13" emma:lang="en-US" emma:confidence="0">
                  <emma:literal>potstones</emma:literal>
                </emma:interpretation>
                <emma:interpretation id="interp14" emma:lang="en-US" emma:confidence="0">
                  <emma:literal>postern's</emma:literal>
                </emma:interpretation>
              </emma:one-of>
            </emma:emma>
          </inkml:annotationXML>
          <inkml:trace contextRef="#ctx0" brushRef="#br0" timeOffset="6484">7651 5156 10856,'0'0'232,"0"0"56,0 0 0,0 0 32,-15 15-256,15-15-64,-15 16 0,15-1 0,0 0 928,0 15 184,-15 0 32,15 16 8,-15-1-185,15 0-31,-15 16-8,15-1 0,-15 1-352,0-1-80,15 1-16,-15-16 0,15 0-192,-16 16-32,1-31-16,15 16 0,0-1-16,0-15 0,-15 0 0,15-15 0,0 16-224,0-1-104,0-15 8,-15 0 0,15-15-696,0 0-136,0 0-24,0 0-8,0 0-512,15-15-96,-15-15-31,15 15-1,-15-16 608,0 1 112,15 0 24,-15-15 8,0 14 192,0-14 40,0 15 8,0-31 0,0 16 608,0 0 160,0-16 8,0 1 8,0 14 320,0 1 64,0-16 16,16 31 0,-16-15 136,15 0 32,-15 14 8,15 1 0,0 0-160,15 0-32,-15 14-8,0 1 0,0 0-192,1 0-41,14 15 1,-15 0-8,0 0 48,0 0 16,0 0 0,16 15 0,-16 0 8,0 0 0,-15 1 0,15 14 0,-15-15 32,0 15 0,0 0 8,-15 1 0,15 14-72,-15-15-8,0 0-8,-1 1 0,-14-1-112,15 0-32,0-15 0,0 16 0,0-16-64,0 0-8,15 0-8,-16 0 0,1 0-24,15 0-8,-15-15 0,15 0 0,0 0-80,0 0-96,0 0 16,0 0 8,0-15-264,0 0-48,0 0-16,15 0 0,0-15-312,1-1-64,-1 1-16,0 0 0,15-16-128,0 16-24,1-15-8,-1 15 1,0-1 439,-15 1 96,0 0 8,16 0 8,-16 15 296,0-1 104,-15 1-72,15 0 72,0 15 128,-15 0 72,0 0 16,0 0 0,0 15 456,0 0 95,0 1 25,0 14 0,0 0-216,0 0-48,0 1-8,0-1 0,0 0-72,0 0-8,0 0-8,15-14 0,-15 14-216,0-15-48,15 0-8,0-15 0,-15 15-24,15-15-8,-15 0 0,16 0 0,-16-15-32,15 15 0,0-15-8,-15 0 0,15 0 48,0-16 16,-15 16 0,15 0 0,0-15-152,-15 15-96,0 0 8,15 0 8,-15-16 80,0 16 0,0 0 64,-15 0-64,15 0 120,0 0-16,-15 0 0,0 15 0,15-15-104,-15 15 0,0-16 0,-15 16 0,30 0 0,-31 0 0,16 16 0,0-16 72,0 15-72,0-15 80,0 15-80,0 0 80,0-15-80,-1 15 0,1 0 0,15 0 0,0 0-144,0-15 8,0 16 0,0-1-6328,15-15-1271</inkml:trace>
          <inkml:trace contextRef="#ctx0" brushRef="#br0" timeOffset="7030">8558 5127 13968,'0'0'304,"0"0"64,-14 0 16,14 0 8,0-16-312,-16 16-80,16 0 0,-15 0 0,0 0 744,0 0 135,0 0 25,-1 0 8,2 16-104,-2-16-16,-14 15-8,15 0 0,-16 0-256,17 0-48,-2 0-16,2-15 0,-2 30-320,1-14-64,0-16-16,15 15 0,0 0-64,-15 0 64,15 0-64,15-15 64,-15 15-64,15-15 0,0 15 0,-15-15 0,30 0 0,-30 15 0,16-15 0,-16 0 0,14 0 0,2 0 0,14 0 0,-30 0 0,0 0 0,15 16 0,-15-16 0,0 0 0,15 15 0,-15 0 0,-15-15 0,15 15 0,0 0 104,-15 15 8,15-15 0,-15 0 0,0 1-48,-1-1-64,-14 0 88,30 0-88,-30 0 128,15 0-24,0 0-8,15-15 0,-15 0-216,15 0-40,0 0-16,-15 15 0,15-15-1232,0 0-256,0 0-40,15-15-16</inkml:trace>
          <inkml:trace contextRef="#ctx0" brushRef="#br0" timeOffset="8567">8740 4748 17103,'0'15'376,"0"-15"72,-15 0 24,0 15 8,15 0-384,-15 1-96,15 14 0,-15 15 0,-1 1 640,2-1 112,-2 0 16,2 16 8,-2-1-136,1 1-32,0-15-8,0 14 0,15-15-144,0 1-24,-15-16-8,15 15 0,15-14-264,-15-1-48,15-15-16,0 0 0,-15 0-24,15 0-8,1 0 0,-2-15 0,2 0-64,14 0 96,-15-15-96,0 0 96,15 0-96,-14 0 0,-2-15 0,17 15 0,-16-16-112,0 1 16,16 15 0,-17-15 0,2 0 0,-2-1 0,2 1 0,-1 15 0,0-15-104,-15 15-24,15-16 0,-15 16 0,0 0 80,0-1 16,-15 1 0,15 0 0,0 0 48,-15 15 16,0-15 0,15 15 0,-16 0 64,2 0 0,-16 0 0,14 15 0,1-15 64,0 30 24,0-15 8,15 16 0,-15-16 48,-1 16 16,2-1 0,14 0 0,-16 0 40,16 1 16,0-1 0,0 0 0,-15-15-144,30 15-72,-15-15 80,0 1-80,16-1 80,-16 0-80,0-15 80,14 15-80,2-15 64,-1 0-64,-15 0 0,15-15 72,0 0-72,0 15 0,1-15 0,14-16 0,-16 16-160,2-15 8,14 15 0,-15-15 0,0 15-136,1-16-24,-2 1-8,2 15 0,14 0 152,-30-15 24,15 14 8,0 1 0,0 0 72,0 0 64,-15-1-96,16 16 96,-16-15 0,0 15 0,0-15 0,0 15 0,0 0 0,0 0 0,0 0 96,0 15-24,14-15 16,-14 15 0,0 1 0,0-1 0,-14 15 8,14-14 8,0-1 0,0 15 0,-16-15 112,16 15 16,0-15 8,-15 1 0,15 14-128,0-15-24,-15 0-8,15 0 0,0 0-80,0 0 0,-15-15 0,15 15 0,-15-15 0,15 0 0,0 0 88,0 16-88,0-16 96,0 0-24,0 0-8,0-16 0,0 16-64,0-15 0,0 15 0,0-15 0,15 0-96,0 0 8,-15-15 8,30 15 0,-14 0-192,-2-16-40,2 16-8,-1-15 0,0 15 320,0 0 0,0-16 0,0 16 0,-15 0-112,15 0 40,1-1 8,-16 1 0,14 0 64,2 15 0,-16-15 0,0 15 0,15 0 0,-15 0 0,0 0 0,15-15 0,-15 30 0,0-15 0,0 0 0,0 0 0,15 15 0,-15 0 88,0 0-24,0 1 0,0-1 232,0 15 48,0-14 8,-15 14 0,15-15-160,0 15-24,0-15-8,-15 16 0,15-16 80,0 15 16,-15-15 0,15 15 0,0-15-128,0 16-32,0-16 0,0 0 0,0 0-96,0-15 0,0 0 0,0 0 0,0 15 0,0-15 0,0 0 0,0 0 0,0 0-248,15 0-72,0-15-8,0 0-8,0-15-560,1 14-120,-2-14-16,2 0-8,-2 0 392,17-16 72,-16 16 24,0 0 0,0 0-16,1-1 0,-16 1 0,14 15 0,2-1 400,-16 1 72,14 0 24,-14 0 0,16 15 456,-16 0 96,0 0 24,0 0 0,0 0 144,0 0 32,-16 15 8,16 0 0,-14 0-144,14 16-24,0-16-8,-16 16 0,16-1-96,-14-15-32,14 15 0,0 0 0,0-14-200,0 14-48,14-15-8,-14 0 0,0 0-32,16 0-16,-16 0 0,0-15 0,0 0 72,14 0 8,2 0 8,-16 0 0,15-15-168,-15 15 0,15-30 0,0 15 0,-15 0-88,15 0-48,-15-16-16,16 16 0,-2 0-8,-14-15 0,0 15 0,16-15 0,-16 14 56,0 1 8,15 0 0,-15 0 0,0-1 32,15 1 64,-15 0-104,15 0 40,-15 15 64,15-15 0,-15 15 0,0 0-64,16-15 64,-2 15 0,2 0 0,-2 0 0,2 0 0,-16 0-104,15 15 8,-15 0 8,15 0 88,-15 0 0,0 0 0,15 1 64,-15-1 96,0 15 16,-15-14 8,15-1 0,0 0-48,-15 15-8,15-15 0,-15 0 0,15 0-128,-16 1 0,16 14 64,-14-30-64,14 15 0,-16 0 0,2-15 64,14 0-64,0 15 0,-16-15 0,16 15 64,0-15-64,0 0 0,0 0 0,0 0 0,0 0-72,0 0-96,0 0-24,0 0 0,-15-15 0,15 0-24,0 0-8,0 0 0,0-15 0,0 14-24,0 1-8,15-15 0,-15 15 0,16-15 96,-16 15 8,0-1 8,14 1 0,2 0 144,-16 0 0,14-1-64,2 1 64,-16 0 0,15 0 0,0 15-64,-15-15 64,15 0 64,0 15 32,1-15 16,-16 15 0,14 0 128,2-15 24,-2 15 8,2 0 0,-1 0 8,0 0 0,-15 0 0,30-15 0,-30 15-40,16 0-8,-2 0 0,2 15 0,-1-15-48,-15 0-16,15 0 0,0 0 0,-15 0-48,15 0-16,-15 0 0,0 0 0,0 0-104,16 0 0,-16 0 64,0 0-64,0 0 0,0 0-96,0 0 24,0 0 0,0 0-1016,0 0-192,0 0-48,-16 15-5464,1 0-1095</inkml:trace>
          <inkml:trace contextRef="#ctx0" brushRef="#br0" timeOffset="8816">9360 4733 17047,'0'0'376,"0"0"72,0 0 24,0 0 8,0 0-384,0 0-96,0 15 0,0 0 0,0-15 632,16 15 104,-16-15 32,0 15 0,0 1-208,14-1-40,-14-15-8,0 15 0,0 0-344,0 0-72,16 0-8,-16-15-8,0 15-1264,0 0-256,0-15-56</inkml:trace>
          <inkml:trace contextRef="#ctx0" brushRef="#br0" timeOffset="9215">8362 5232 11728,'0'0'328,"0"0"88,0 0-336,0 0-80,0 0 0,0 0 0,0 0 944,0 0 176,0 0 32,0-15-1,0 15-199,0 0-48,0 0-8,0 0 0,15 0-40,0-15-16,0 15 0,0 0 0,15 0-336,-14-15-72,14 15-16,0 0 0,0 0-200,0-16-48,1 16-8,-1 0 0,1-15-160,13 15 0,-13-15 0,-1 15-7024,15-15-1439</inkml:trace>
        </inkml:traceGroup>
        <inkml:traceGroup>
          <inkml:annotationXML>
            <emma:emma xmlns:emma="http://www.w3.org/2003/04/emma" version="1.0">
              <emma:interpretation id="{C1F3F46B-995D-456B-A2E8-A02EC26E6A21}" emma:medium="tactile" emma:mode="ink">
                <msink:context xmlns:msink="http://schemas.microsoft.com/ink/2010/main" type="inkWord" rotatedBoundingBox="10268,4175 12542,4135 12560,5142 10287,5183"/>
              </emma:interpretation>
              <emma:one-of disjunction-type="recognition" id="oneOf3">
                <emma:interpretation id="interp15" emma:lang="en-US" emma:confidence="0">
                  <emma:literal>IMAP)</emma:literal>
                </emma:interpretation>
                <emma:interpretation id="interp16" emma:lang="en-US" emma:confidence="0">
                  <emma:literal>(MAP)</emma:literal>
                </emma:interpretation>
                <emma:interpretation id="interp17" emma:lang="en-US" emma:confidence="0">
                  <emma:literal>IMAP))</emma:literal>
                </emma:interpretation>
                <emma:interpretation id="interp18" emma:lang="en-US" emma:confidence="0">
                  <emma:literal>IMAPP)</emma:literal>
                </emma:interpretation>
                <emma:interpretation id="interp19" emma:lang="en-US" emma:confidence="0">
                  <emma:literal>IMAPA)</emma:literal>
                </emma:interpretation>
              </emma:one-of>
            </emma:emma>
          </inkml:annotationXML>
          <inkml:trace contextRef="#ctx0" brushRef="#br0" timeOffset="10800">10948 5580 13616,'-16'15'296,"16"-15"64,0 0 16,-14 15 8,14-15-304,0 0-80,0 0 0,-16 16 0,1-16 640,15-16 119,0 16 17,-15 0 8,15-15-88,0 15-24,0-15 0,0 0 0,15 0-344,-15-1-72,15-14-8,-15 0-8,16 15-144,-2-16-24,2 1-8,-1-15 0,0 15-64,0-1 0,0-13 72,1 13-72,14 1 0,-16-15 0,2 14 0,14 1 0,-15 0 0,0-1 0,1 1 0,-2 15 0,-14 0 0,16 0 0,-2 15 0,-14-15 0,0 15 0,0 0 64,0 0-64,16 15 0,-16 15 192,0-15 0,0 15 0,0 1 0,-16 14 104,16-15 24,0 16 8,0-1 0,0-14-120,0-1-24,0 15-8,0-15 0,0-15-40,0 15-8,0-14 0,0-2 0,0 2-40,0-1-16,0-15 0,16 15 0,-16-15-72,0 0 96,0 0-96,15 0 96,-15-15-32,0 15-64,15-31 96,-15 17-32,15-2-64,-15 2 0,0-17 0,15 1 0,-15-1 0,16 1 0,-16 0-112,14 0 40,-14 0-40,16-16-8,-16 16 0,15 0 0,-15 0-8,15 0-8,-15 14 0,15-14 0,-15 15 136,0 15 96,15-15-8,-15 15-8,0 0-80,0 0 0,0 0 0,0 15 0,16 0 72,-16 0 24,0 16 8,0-1 0,14 0 112,-14 15 16,0-14 8,0 14 0,16-15 16,-16 1 0,0 13 0,0-13 0,0-1-64,14-15-16,-14 15 0,0-14 0,0-2-32,16 17-8,-16-31 0,0 15 0,0-15-48,0 0-16,0 0 0,0 15 0,0-15-72,0 0 64,0 0-64,0 0 64,0 0-296,0 0-64,0 0-16,0-15-7352,0 15-1471</inkml:trace>
          <inkml:trace contextRef="#ctx0" brushRef="#br0" timeOffset="11647">11961 4794 12752,'0'0'280,"0"0"56,0 0 16,-15 0 8,15 16-288,-15-1-72,15-15 0,-15 30 0,0 0 928,0-15 176,0 31 31,0-16 9,-1 15-192,-14-14-40,15 14-8,-15 0 0,15 1-328,0-1-72,-16 0-16,16-14 0,0 14-192,0-15-40,0 0 0,0 1-8,0-16-176,15 15-72,0-15 64,-15 0-64,15 0 0,-16-15 0,16 0 0,0 0 0,0 0-256,0 0-48,0 0-8,0 0 0,16-15-872,-1 0-184,-15 0-32,15-15-8,0-1 672,15 1 128,-15-15 24,0 0 9,1 14-33,-1-14-8,0-16 0,0 16 0,-15 0 376,15-1 80,0 16 8,0-15 8,-15 30 328,15-16 64,-15 16 8,15 15 8,-15-15 432,0 15 80,0 0 24,16 0-1,-16 0-39,15 15-8,-15 0 0,15 16 0,-15-1-128,15 0-24,-15 0-8,0 1 0,0 14-120,15-15-24,-15 16-8,0-16 0,0 0-176,0 0-32,15 1-8,-15-1 0,0-15-120,0 15-24,0-15-8,0 0 0,0 0-72,0 1 64,0-1-64,0-15 64,0 0-64,0 0 0,0 0 0,-15 0 0,15 15-256,0-15 16,-15 0 0,15-15 0,-15 15-80,0-15-24,0 15 0,15-16 0,-31 16 72,16-15 16,0 0 0,0 15 0,0-15 168,-15 0 88,15 15-80,-1-15 80,-14 15 64,30 0 56,-30 0 8,30 0 8,-15 0 192,15 0 40,0 0 8,0 0 0,0 0-72,0 0-16,0 0 0,0 0 0,0 0-96,0 0-32,0 0 0,0 0 0,15 0-64,0 0-24,0-15 0,0 15 0,0 0-72,16 0 0,-16-15 0,15 15-7040,0-15-1391</inkml:trace>
          <inkml:trace contextRef="#ctx0" brushRef="#br0" timeOffset="12300">12308 4839 13072,'0'0'288,"0"0"56,0 0 8,0 0 24,0 0-304,0 0-72,0 15 0,0 1 0,0-16 1120,0 30 199,-14-16 49,14 17 8,0-1-280,-16 15-48,1 1-16,15-1 0,-15 16-376,15-16-80,-15 16-8,0-1-8,15-14-80,-16-2-24,2 17 0,14-16 0,0-14-456,-16 14 0,16-15 0,0 0-88,0 1 88,0-16 0,0 0 0,0 0 0,-15 1-128,15-16-64,0 0-16,0 0 0,0 0-656,0 0-136,0 0-24,15 0-8,-15-16-152,0-14-32,0 15-8,16-16 0,-16-13 320,0 13 64,0-14 9,0-1 7,0 1-152,0-16-32,0 16-8,0-16 0,0 17 592,0-2 112,0-14 24,0 14 8,0 16 480,0 0 96,0 0 24,0-1 0,0 16 736,0 0 144,0 0 32,14-1 8,2 2-241,-16 14-39,15-16-16,0 16 0,0 0-272,-15 0-48,15 0-16,1 0 0,-2 0-168,16 16-40,-14-16-8,-1 14 0,0 2-128,15-16-24,-30 15-8,16 15 0,-2-15 16,-14 1 0,0 14 0,0-15 0,0 15-8,0-15 0,0 15 0,-14-14 0,-2 14-80,1 0-8,0-15-8,-15 16 0,14-17-144,2 2 0,-2-2 0,-14 2 0,15-1 0,0 0 0,-15 0 0,30-15 0,-30 0 64,30 15 40,-16-15 8,1 0 0,15-15-232,0 15-40,0 0-16,0-15 0,0 0-840,0 15-168,15-15-32,1-1-5216,-2 2-1039</inkml:trace>
          <inkml:trace contextRef="#ctx0" brushRef="#br0" timeOffset="12584">12686 4779 14624,'0'0'320,"0"0"72,15-15 16,-15 15 0,0 0-328,15 0-80,-15 0 0,15 0 0,1 0 895,-1 0 169,0 15 32,-15 0 8,15-15-240,1 30-40,-1-14-16,0-2 0,0 17-192,0-1-40,0 1 0,0-1-8,-15 0-264,15 16-48,-15-16-16,0 15 0,0-15 80,0 15 8,0-15 8,-15 16 0,15 0-120,-15-16-24,0 15-8,0-15 0,0 1-48,0-1-8,0 15 0,-1-30 0,1 15-64,0 0-64,0 1 72,-1-16-72,1 0-352,0 0-128,0 1-16,0-2-7168,15-14-1431</inkml:trace>
          <inkml:trace contextRef="#ctx0" brushRef="#br0" timeOffset="10047">10826 4779 9416,'0'0'200,"0"0"48,0 0 8,0 0 16,-15 0-272,15 0 0,0 0 0,-15 0 0,15 0 896,-15 15 120,0-15 24,15 16 8,-15-1 232,0 15 39,0 0 17,0 0 0,15 16-544,-16-1-112,1-15-16,15 16-8,0-1-128,-15 0-24,15 1-8,-15-16 0,15 15-160,0-14-32,0-1-8,0 0 0,0-15-120,15 15-24,-15 1-8,0-16 0,0 0-144,15 0 0,-15-15 0,0 0 0,0 15-424,0-15-120,0 0-16,15 0-6128,1 0-1231</inkml:trace>
        </inkml:traceGroup>
      </inkml:traceGroup>
      <inkml:traceGroup>
        <inkml:annotationXML>
          <emma:emma xmlns:emma="http://www.w3.org/2003/04/emma" version="1.0">
            <emma:interpretation id="{A69BE267-9A5A-4F62-9B5A-5D8A6DE7A262}" emma:medium="tactile" emma:mode="ink">
              <msink:context xmlns:msink="http://schemas.microsoft.com/ink/2010/main" type="line" rotatedBoundingBox="3505,5539 11867,5521 11871,7118 3508,7136"/>
            </emma:interpretation>
          </emma:emma>
        </inkml:annotationXML>
        <inkml:traceGroup>
          <inkml:annotationXML>
            <emma:emma xmlns:emma="http://www.w3.org/2003/04/emma" version="1.0">
              <emma:interpretation id="{2AEC477B-8739-4C32-A94A-C0D587D2B6D8}" emma:medium="tactile" emma:mode="ink">
                <msink:context xmlns:msink="http://schemas.microsoft.com/ink/2010/main" type="inkWord" rotatedBoundingBox="3505,5539 6981,5531 6985,7129 3508,7136"/>
              </emma:interpretation>
              <emma:one-of disjunction-type="recognition" id="oneOf4">
                <emma:interpretation id="interp20" emma:lang="en-US" emma:confidence="0">
                  <emma:literal>FIBIYIEN",</emma:literal>
                </emma:interpretation>
                <emma:interpretation id="interp21" emma:lang="en-US" emma:confidence="0">
                  <emma:literal>t1BY:?.,,</emma:literal>
                </emma:interpretation>
                <emma:interpretation id="interp22" emma:lang="en-US" emma:confidence="0">
                  <emma:literal>FBBIYIEN',</emma:literal>
                </emma:interpretation>
                <emma:interpretation id="interp23" emma:lang="en-US" emma:confidence="0">
                  <emma:literal>t1BY:?.,.</emma:literal>
                </emma:interpretation>
                <emma:interpretation id="interp24" emma:lang="en-US" emma:confidence="0">
                  <emma:literal>FIBIYBEN",</emma:literal>
                </emma:interpretation>
              </emma:one-of>
            </emma:emma>
          </inkml:annotationXML>
          <inkml:trace contextRef="#ctx0" brushRef="#br0" timeOffset="28801">6079 6684 8960,'0'0'256,"0"0"48,0 0-240,0 0-64,0 0 0,0 0 0,15 0 800,-15 0 144,0-15 32,0 15 8,15-15-160,-15 0-32,15 15-8,-15-16-1,16 1-223,-16 15-48,0-15 0,15 0-8,0 0-208,0 15-40,-15-15 0,15 0-8,-15 0-88,15 15-8,-15-16-8,15 16 0,-15 0-40,15-15-8,-15 15 0,0 0 0,0 0-96,0 0 88,0 15-88,0 1 80,0-1 48,0 15 16,0-15 0,-15 15 0,15 1 16,-15 14 0,15-15 0,-15 15 0,0-14-56,15 14-8,-15-15 0,15-15 0,0 16 8,-15-16 0,30 0 0,-15 0 0,0-15 32,0 15 8,0-15 0,15 0 0,-15 0-24,15 0-8,-15-15 0,15 15 0,0-15-24,0 0-8,-15 0 0,16 0 0,-1-16-16,0 16 0,0 0 0,1-15 0,-1 0-64,-15-1 64,15 16-64,0-15 64,-15 0-64,15 0 0,-15 14-80,15-14 80,-15 15-64,15 0 64,-15-15 0,15 15-72,-15-1 72,0 16 0,0-15 0,15 15-64,-15 0 64,0 0 0,0 0 0,0 0 0,0 0 0,0 0 0,-15 0 0,15 15-64,0 16 64,0-16 0,-15 15 0,15 0 0,0 16 72,-15-1 32,0 0 8,15 1 0,-15-1 16,15 0 0,0 1 0,0-1 0,-15 0 112,0 1 24,15-16 8,-15 15 0,-1-14-64,1-1-16,0 0 0,15 0 0,-15-14-64,-1 14-8,1-15-8,0 0 0,15 0-48,-15 0-64,0 0 88,0-15-88,15 15 0,-15-15 0,15 0 0,0 0-72,0 0-1144,0 0-224,-15 0-40,15-15-8007</inkml:trace>
          <inkml:trace contextRef="#ctx0" brushRef="#br0" timeOffset="29086">6398 7107 15056,'-16'0'328,"16"0"72,0 0 16,0 0 7,0 0-335,0 0-88,-15-15 0,15 0 0,15 15 400,1-15 64,-16 15 16,14-15 0,-14 0 96,16 15 16,-2-16 8,-14 16 0,16-15-216,-1 15-48,0-15-8,-15 15 0,0 0-104,15 0-32,-15 0 0,0 0 0,0 0 104,15 0 24,-15 15 0,16 0 0,-16 1-104,0-1-24,0 0 0,0 0 0,-16 0 56,16 15 8,-15-15 0,15 1 0,-15-1-256,15 15 0,0-15 0,-15 0 0,0-15 0,15 15-96,0-15 8,0 15 0,-16-15-904,16 0-176,0 0-40,0 0-4951,0 0-993</inkml:trace>
          <inkml:trace contextRef="#ctx0" brushRef="#br0" timeOffset="29303">6473 6775 14064,'-15'0'400,"15"0"80,0 0-384,-16 0-96,16-16 0,0 16 0,16 0 688,-16 0 111,0 0 33,0 0 0,0 0 24,0 0 8,0 0 0,0 16 0,0-1-448,0-15-80,15 15-16,-15-15-8,15 15-248,0 0-64,-15-15 0,15 15 0,0 0-1200,0-15-248,0 15-56</inkml:trace>
          <inkml:trace contextRef="#ctx0" brushRef="#br0" timeOffset="29502">6608 7061 18023,'0'0'392,"0"0"88,0 0 8,-15 15 24,15-15-408,0 0-104,0 0 0,0 0 0,0 0 560,0 0 88,0 0 24,0 0 0,0 0-56,15 0-8,0 16 0,1-16 0,-16 0-312,15 0-64,0 0-8,-15-16-8,15 16-96,0 0-24,0 0 0,-15-15 0,0 15-96,15 0 0,0-15 64,-15 15-64,0 0-712,0 0-168,0 0-32,0 0-5592,0 0-1119</inkml:trace>
          <inkml:trace contextRef="#ctx0" brushRef="#br0" timeOffset="29702">6563 7182 14272,'0'0'408,"0"0"80,0 0-392,0 0-96,0 0 0,0 0 0,0 0 872,0 0 151,0 0 33,0 0 8,0 15-72,0-15-8,0 0-8,16 0 0,-16 0-408,15 0-88,0 0-8,-15 0-8,15 0-160,0-15-32,0 15-8,-15 0 0,15 0-264,0-15 0,-15 15 0,15 0 0,1 0 0,-1 0 0,-15 0 0,15 0 0,0-15-560,0 15-144,-15 0-24,15 0-5848,0 0-1167</inkml:trace>
          <inkml:trace contextRef="#ctx0" brushRef="#br0" timeOffset="29933">7002 6910 15032,'0'0'328,"0"0"72,0 0 16,0 0-1,0 0-327,0 0-88,0 0 0,0 15 0,-16 0 904,16-15 168,0 16 32,0 14 8,0-16-216,0 2-48,0-1-8,0 15 0,0-15-336,0 15-72,-14 0-16,14-14 0,0-1-184,-16 0-40,16 0 0,0 0-8,0-15-184,0 16 72,0-16-72,0 0 0,-15 0-456,0 14-152,15-14-24,0 0-9527</inkml:trace>
          <inkml:trace contextRef="#ctx0" brushRef="#br0" timeOffset="30655">6654 6184 12984,'0'0'288,"0"0"56,0 0 8,0 0 16,0 0-296,0 16-72,0-16 0,0 30 0,-15-30 800,0 30 152,15-15 23,-16 0 9,2 16-232,14-1-48,-31 0 0,16 0-8,15 0-320,-15 1-64,0-1-16,-1-15 0,2 15-160,-2-15-32,16 16-8,-14-16 0,-2-15-96,16 15 0,0 0 64,0-15-64,0 0 0,0 0 0,0 0 0,0 0 0,0 0-360,0 0-24,0 0 0,16-15 0,-16 0-192,14 0-32,-14 0-16,16-1 0,-16-14 144,14 15 24,-14 0 8,16-15 0,-16 15 304,15-1 64,-15 1 16,0 0 0,15 15 64,-15-15 64,0 0-64,15 15 88,-15-15 200,0 15 48,0 0 8,0 0 0,15 0 104,-15 0 16,0 0 8,16 0 0,-16 15-120,14 0-16,-14 0-8,16 0 0,-16 0-40,0 1-16,15 14 0,-15-15 0,15 15-48,-15-15-16,0 0 0,15 1 0,-15-1-24,15 0-8,-15-15 0,15 15 0,-15-15-8,0 0 0,0 0 0,15 0 0,1-15-8,-16 15 0,14-15 0,-14 0 0,16-1 0,-16 1-8,15-15 0,-15 15 0,0-15-40,15-1-8,0 16 0,-15-15 0,0 0-24,0 0-8,0-1 0,15 16 0,-15-15-72,0 15 0,0 0 72,0-15-72,0 14 0,0 1 0,0 15 0,0-15-64,0 0-928,16 15-176,-16 0-40</inkml:trace>
          <inkml:trace contextRef="#ctx0" brushRef="#br0" timeOffset="31135">7349 7092 18655,'0'0'416,"0"15"80,0-15 16,0 0 8,0 15-416,0 0-104,0-15 0,-15 31 0,15-31 464,-15 14 72,15 2 8,-15-1 8,0 0-16,15-15-8,-15 15 0,-1 0 0,16 1-400,-15-16-128,0 14 64,0-14-6752,15 0-1351</inkml:trace>
          <inkml:trace contextRef="#ctx0" brushRef="#br0" timeOffset="25959">5838 6290 8960,'0'0'256,"0"0"48,-16-15-240,16 15-64,0 0 0,0 0 0,0 0 832,0 0 160,0 0 32,0 0 8,0 0 32,0 15 8,0 0-1,0 1 1,0 14-160,0 0-32,0 0-8,-15 0 0,15 16-136,0-1-32,-15 16-8,15-1 0,-15-15-184,15 16-32,-15-16 0,15 16-8,-16 0-96,16-16-24,-14 0 0,14 1 0,0-16-104,-16 15-24,16-14-8,0 14 0,0-30-80,0 15-8,-14 1-8,14-16 0,0 0-40,0 0-8,0 0 0,0 0 0,0 0-72,0-15 80,0 15-80,0-15 80,0 0-80,0 0 0,0 0 72,0 0-72,-16 0 0,16 0 64,0 0-64,0 0 0,0-15-72,0 0-56,0 15 0,0-15-8,0 0-920,0 15-192,-15-15-32,15-15-9023</inkml:trace>
          <inkml:trace contextRef="#ctx0" brushRef="#br0" timeOffset="25527">5036 7258 9560,'0'0'208,"0"0"48,0 0 0,0 0 16,0 0-272,0 0 0,0 16 0,0-16 0,0 0 752,0 0 96,0 0 16,0 0 8,0 0-24,-15 0-8,15-16 0,0 16-1,-15-15-311,15 0-64,0 0-16,0 0 0,0-15-184,15-1-40,-15 1 0,0-1-8,15 1-112,-15 0-16,0-15-8,16 14 0,-16-13-80,15-2 0,0 0 72,0 16-72,0-15 0,0 0 64,0 15-64,0-16 0,0 16 0,16 0 0,-31-16 0,30 31 0,-14-15 0,-1-1 0,0 1 0,0 0 64,15 15-64,-15 0 0,0-15 64,1 14-64,-1 2 64,0 14-64,0-16 64,-15 16-64,15-15 64,0 15-64,0 0 64,-15 0-64,15 15 112,-15-15-16,0 16 0,0-2 0,0 17 56,0-16 8,-15 15 0,15 0 0,-15 0-56,0 1-8,0-1 0,0 15 0,0-29-32,-16 14-64,31 0 88,-30 0-88,15-14 112,0-2-32,0 2-8,0-2 0,0 2 24,-1-16 0,1 15 0,0-15 0,15 0 32,0 0 0,-15 0 8,-1-15 0,16 15-40,0 0-16,16 0 0,-16-16 0,0 16-80,15-14 0,0 14 0,0-16 0,16 16 0,-16 0 0,0 0 0,15 0 0,-15 0 0,16 0 0,-16 0 0,0 0 0,0 0 0,15 16 0,-30-16 0,15 0 0,0 14 88,-15 2-24,15-1-64,-15 0 96,-15 0-96,15 0 88,0 1-88,-15 14 80,0-15-16,0 15 0,0-15 0,0 15 0,0 0 64,-16-14 0,16-1 8,-15 15 0,15-15 0,-15 1 0,-1-2 0,16-14 0,0 16-40,0-16 0,-16 0-8,31 0 0,-30 0-88,30 0 64,-15 0-64,0 0 64,15 0-64,0 0 0,0 0 0,-15-16 0,15 16-640,0 0-96,0-14-24,0 14-5800,15-16-1151</inkml:trace>
          <inkml:trace contextRef="#ctx0" brushRef="#br0" timeOffset="23249">3932 6880 11432,'-14'0'248,"14"0"48,-16 0 16,16-15 16,-15 15-264,0 0-64,15 0 0,0 0 0,0 0 888,0 0 160,0 0 32,0 0 7,0 0-79,0 0-16,0 0 0,0 0 0,30 0-312,-14 0-64,14 0-8,0 0-8,-15-15-152,30 15-32,-15 0-8,1-15 0,14 15-112,-15 0-16,16-16-8,-16 1 0,0 15-72,0 0-8,16-15-8,-16 15 0,0 0-64,0 0-16,0 0 0,-14-15 0,14 15-104,-15 0 72,0 0-72,1 0 64,-2 0-64,-14 0 64,0 0-64,0 0 64,0 0-248,0 0-48,0 0-16,0 0 0,0 0-1320,0 0-256,0 0-64,0 0 0</inkml:trace>
          <inkml:trace contextRef="#ctx0" brushRef="#br0" timeOffset="22967">4401 6517 7856,'0'0'168,"15"-15"40,-15 15 8,0-16 8,16 2-224,-16-2 0,0-14 0,0 15 0,0 0 728,0-15 96,0 14 16,0 2 8,0-17-184,0 16-40,-16 0-8,16 0 0,0-15-48,-15 30-16,15-16 0,0 2-1,-15 14 17,0-16 0,15 16 0,-15 0 0,15 0-120,-16 0-32,16 16 0,-14 14 0,-2-16-64,2 32-24,-2 0 0,16-2 0,-15 17-24,0 15-8,15-1 0,-15 16 0,0 0 48,15-1 8,-16 2 0,16-17 0,0 16 32,0-16 0,-14 1 8,14-16 0,0 1-200,0-1-48,0-14-8,0-1 0,0 0-16,0-15-8,0 0 0,0 1 0,0-16-48,0 0-64,0 0 88,0 1-88,-16-16 64,16 0-64,0 0 0,0 0 0,0 0-448,0 0-152,0 0-24,0-16-8,0 1-648,-15-15-136,15 15-24,0-15-4343,0-16-865</inkml:trace>
          <inkml:trace contextRef="#ctx0" brushRef="#br0" timeOffset="23702">4855 6322 8064,'0'0'176,"0"0"40,0-16 8,15 1 0,-15 15-224,0 0 0,0 0 0,0 0 0,-15 0 1152,15 0 184,0 0 40,-15 0 0,15 15-168,-15 1-41,0 14-7,15 0 0,-16 0-272,16 16-56,-14-1-16,-2 15 0,2-14-144,14 14-32,-16 1-8,1-1 0,15 1-160,0-1-32,0-14-8,0-1 0,-15 0-128,15-15-24,15 16-8,-15-16 0,0 0-80,0 1-8,0-1-8,0-15 0,0 15-72,15-15-8,-15 0-8,0 0 0,0 1-88,16-1 96,-16 0-96,0 0 96,0-15-96,0 15 64,0-15-64,0 0 64,0 0-64,0 0 0,0 0 72,0 0-72,0 0 0,0 0 0,0 0 0,0 0 0,0 0-576,0 0-128,-16-15-32,16 0-6600,0 0-1327</inkml:trace>
        </inkml:traceGroup>
        <inkml:traceGroup>
          <inkml:annotationXML>
            <emma:emma xmlns:emma="http://www.w3.org/2003/04/emma" version="1.0">
              <emma:interpretation id="{D614929D-B762-4DA7-B4E1-A01D0BCD5596}" emma:medium="tactile" emma:mode="ink">
                <msink:context xmlns:msink="http://schemas.microsoft.com/ink/2010/main" type="inkWord" rotatedBoundingBox="7299,5580 11868,5570 11870,6893 7302,6903">
                  <msink:destinationLink direction="with" ref="{092E70D4-52EB-41BF-B104-35A35A550230}"/>
                </msink:context>
              </emma:interpretation>
              <emma:one-of disjunction-type="recognition" id="oneOf5">
                <emma:interpretation id="interp25" emma:lang="en-US" emma:confidence="0">
                  <emma:literal>REIIRZRF</emma:literal>
                </emma:interpretation>
                <emma:interpretation id="interp26" emma:lang="en-US" emma:confidence="0">
                  <emma:literal>REIIRZZRF</emma:literal>
                </emma:interpretation>
                <emma:interpretation id="interp27" emma:lang="en-US" emma:confidence="0">
                  <emma:literal>REIIRRZRF</emma:literal>
                </emma:interpretation>
                <emma:interpretation id="interp28" emma:lang="en-US" emma:confidence="0">
                  <emma:literal>REIIRTZRF</emma:literal>
                </emma:interpretation>
                <emma:interpretation id="interp29" emma:lang="en-US" emma:confidence="0">
                  <emma:literal>REIIRUZRF</emma:literal>
                </emma:interpretation>
              </emma:one-of>
            </emma:emma>
          </inkml:annotationXML>
          <inkml:trace contextRef="#ctx0" brushRef="#br0" timeOffset="35806">9754 6487 13504,'0'0'296,"0"0"64,0 0 16,0 0 0,0 0-304,-16 15-72,16-15 0,0 0 0,-15 16 736,15-2 135,-30 2 25,15-2 8,0 17-24,-15-16-8,14 15 0,-14 0 0,15 0-520,-15 16-96,15-16-32,-15 0 0,14 1 104,1-1 24,0 1 0,0-1 0,0 0-128,0 0-32,15-15 0,0 16 0,0-17 56,0 2 8,0 14 0,0-15 0,15 0-256,-15 0 0,15 0 0,0 1 0,0-16 96,0 0-24,1 0-8,-1 0 0,0 0-64,0 0 64,15 0-64,-15-16 64,0 1 0,16 15 0,-31-30 0,30 15 0,-15-1-64,0 2 0,-15-16 0,15 14 0,0 1 0,-15 0 80,0 0-16,0 0-64,0-1 0,0 2 0,-15 14 0,15-16 0,0 16 64,-15 0 16,0-14 0,0 14 0,0 0-80,0 0 0,-16 0 0,16 0 0,0 14 0,0-14 0,0 0 0,0 16 0,0-16-448,0 0-48,15 0-16,0 0-6440,0 0-1295</inkml:trace>
          <inkml:trace contextRef="#ctx0" brushRef="#br0" timeOffset="36258">9830 6547 16847,'0'0'368,"0"0"80,15-15 8,-15 15 24,0 0-384,15 0-96,0 0 0,-15 0 0,0 0 744,15 0 136,0 0 24,0 0 8,0 0-336,1 0-72,-16 0-16,15 0 0,0 0-296,-15 0-56,0 0-8,0 15-8,15-15 8,-15 0 0,0 15 0,0-15 0,0 31 72,-15-31 24,15 15 0,-15 0 0,15 0-224,-15 0 0,-1 15 0,1-15 0,0 1 0,0-1 0,15 0 0,-15 0 0,0 0 0,0-15 0,15 15 0,0-15 0,0 0 0,-15 0 0,0 15 0,15-15 0,0 0 80,0 0-80,0 0 96,-16 0-96,16 15 224,0-15-16,0 0 0,0 0 0,0 0 32,16 0 8,-16 0 0,0 0 0,15 0-128,0 0-24,0 0-8,0 0 0,-15 0-16,15-15 0,0 15 0,0 0 0,-15 0-72,15 0 80,1 0-80,-16-15 80,15 15-80,-15 0 0,15 0 0,-15-15 0,0 15-416,15 0-56,-15-15-8,15 15 0,-15 0-1008,15-15-208,-15 15-32,15 0-16</inkml:trace>
          <inkml:trace contextRef="#ctx0" brushRef="#br0" timeOffset="36558">10237 6275 18287,'0'0'400,"0"0"80,0 0 24,0 0 8,15 0-408,-15 15-104,16-15 0,-1 0 0,-15 15 784,15-15 136,0 16 24,-15-16 8,15 15-344,0 0-72,-15 0-16,15 0 0,0 15-232,-15 0-40,16-14-16,-16 29 0,0-15 32,0 0 8,0 16 0,-16-1 0,16-15-48,-15 16-16,15-1 0,-15 0 0,15 1 0,-15-1 0,0 1 0,15-1 0,-15 0-112,0-15-16,0 1-8,15-1 0,-16 0-72,16 0 80,-15 1-80,15-16 80,0 0-80,-15 0 0,15 0 0,0-15 64,0 15-64,0 0 0,0-15 0,0 0 0,0 0 0,0 0 0,0 0 0,0 0 0,0 0-160,0 0 0,0 0 0,0 0 0,0 0-128,0 0-16,0 0-8,0 0 0,-15 0-488,15 0-104,0-15-24,-15 0-6096,15 15-1223</inkml:trace>
          <inkml:trace contextRef="#ctx0" brushRef="#br0" timeOffset="31919">7788 6804 9760,'-15'0'272,"15"0"72,0 0-280,0 0-64,-15 0 0,15 0 0,0 0 752,0 0 136,0-14 24,0 14 8,15-16-104,0 16-16,-15 0-8,0 0-1,15-15-223,0 15-48,16 0-8,-16-15 0,15 15-192,-15 0-32,0 0-16,0 0 0,15 0-80,-14 0-24,-1 0 0,0 15 0,-15-15 64,15 15 16,0 1 0,-15-2 0,0 2 32,0-1 8,0 15 0,-15 1 0,0-1 24,0 0 8,0 0 0,-1 0 0,-14 0-184,0 0-32,15 1-8,-15-1 0,-1 1 0,16-17 0,-15 17 0,15-1 0,-15-15-96,15 1 0,-1-2 0,1 2 0,0-2 0,0 2 0,15-16 0,0 0 0,0 0-544,0 0-128,0 0-24,0 0-8,0 0-512,0-16-96,15 2-32,15-16 0,-14 14-327,14-14-73,0 0-16,0 0-3328</inkml:trace>
          <inkml:trace contextRef="#ctx0" brushRef="#br0" timeOffset="32187">8106 6594 11000,'0'0'240,"0"-16"48,0 16 16,0 0 8,0-15-248,0 15-64,0 0 0,0 0 0,0 0 968,0 0 184,0 0 40,0 0 7,0 15-335,-16 1-72,1-2-16,15 17 0,-15-1-136,0 15-24,0-15-8,0 16 0,0 0-120,0-2-24,-1 2-8,16 0 0,-15-16-80,15 0-24,-15 0 0,15 0 0,0 0-72,0-14-24,0-1 0,15 0 0,-15 0-120,0 0-24,15 1-8,1-16 0,-16 14-16,15-14-8,0 16 0,0-16 0,0 0-80,-15 0 64,15-16-64,0 16 64,0 0-384,1-14-88,-1-2-8,0 16-6712,15-15-1335</inkml:trace>
          <inkml:trace contextRef="#ctx0" brushRef="#br0" timeOffset="32419">8211 7092 16272,'-15'0'351,"15"0"81,0 0 16,0 0 8,0 0-360,0 0-96,0 0 0,0 0 0,0 0 696,0-16 120,0 2 24,0 14 8,0-16-224,15 16-48,-15-14 0,16-2-8,-1 16-360,0-15-72,0 0-8,0 15-8,-15-15-48,15 15-8,0-15 0,-15 15 0,0 0 64,0 0 16,15 15 0,-15-15 0,0 15 40,0 0 8,0 0 0,-15 15 0,15-14-40,0-2-8,-15 17 0,15-1 0,-15-15-80,15 1-64,-15 14 72,15-15-72,-15 0 0,15 0 0,-15 0 0,15-15 0,-15 16-896,15-16-168,0 0-40,0 0-8383</inkml:trace>
          <inkml:trace contextRef="#ctx0" brushRef="#br0" timeOffset="33773">8438 6185 10800,'0'0'232,"0"0"56,0 0 0,0 0 24,0 0-248,0 0-64,0 0 0,0 0 0,0 0 968,0 0 184,0 0 40,-15 0 7,15 15-279,0 1-56,-15-2-16,0 2 0,15 14-208,0 0-48,-15 0-8,0 0 0,-1 1-136,1-1-32,0 1-8,0-1 0,0-16-200,0 17-40,15-1-8,-15-15 0,0 15-160,15-14 64,-15-1-64,15 0 0,0 0 64,-16-15-64,16 15 64,0-15-64,-15 15-544,15 0-136,0-15-32,0 0-8,0 0-880,0 0-184,0 0-32,15-15-2983,1 0-593</inkml:trace>
          <inkml:trace contextRef="#ctx0" brushRef="#br0" timeOffset="32588">8226 6835 14120,'0'0'400,"0"0"88,0 0-392,0 0-96,0 0 0,0 0 0,0 0 784,0 0 135,0 0 25,0 0 8,0 0-128,0 0-24,15 0-8,-15 0 0,15 0-520,-15 0-104,15 15-16,0-15-8,-15 15-560,16-15-120,-1 0-16,0 0-5159,0 0-1033</inkml:trace>
          <inkml:trace contextRef="#ctx0" brushRef="#br0" timeOffset="34220">8317 6457 10104,'0'0'224,"0"0"40,0-15 16,0-1 8,0 16-288,15 0 0,-15-14 0,15 14 0,-15-16 792,0 16 104,0-15 16,0 15 8,0 0-80,0 0-8,0 0-9,0 0 1,0 0-176,15-15-32,-15 15-8,0 0 0,0 0-136,16 15-32,-2-15-8,2 15 0,-1 1 16,0-2 0,-15 2 0,15-1 0,0 15-256,-15-15-56,16 1-8,-16-2 0,0 16 0,14-14 0,-14-1 0,0 0 0,0 0 160,16 0 24,-16-15 8,0 16 0,0-16-184,0 0-32,0 0-8,0 0 0,0 0 0,0 0 0,0 0 0,0 0 0,0 0 128,14 0 32,-14-16 0,0 1 0,16 0-144,-16 0-24,0-16-8,15 17 0,-15-2-80,0-14 0,15 15 0,-15-15 64,0-1-64,0 17 96,15-17-96,-15 16 96,0 0-96,0-15 0,15 15 0,-15-1 64,16 2-64,-16-2 0,0 1 0,0 0 0,14 15 0,-14 0-96,0 0 16,0-15 8,16 15 72,-16 0 0,0 0-72,0 0 72,0 0-96,0 0 8,0 0 8,0 0 0,0 0-392,0 0-72,0 0-24,0 0 0,0 0-704,0 0-136,0 0-32</inkml:trace>
          <inkml:trace contextRef="#ctx0" brushRef="#br0" timeOffset="33003">8423 7107 16128,'0'0'351,"0"0"81,0 0 16,0 15 0,0-15-360,0 0-88,0 0 0,0 0 0,0 0 960,0 0 184,0 0 32,0 0 8,15 0-456,-15 0-88,0 0-24,15 0 0,-15 0-272,15 0-56,1 0-16,-16 0 0,14 0-144,2 0-24,-2 0-8,-14 0 0,0 0-96,16-15 0,-1 15 0,0 0 0,-15 0-448,15 0-64,-15 0-16,15 0-6224,1 0-1247</inkml:trace>
          <inkml:trace contextRef="#ctx0" brushRef="#br0" timeOffset="32872">8423 7001 18687,'0'0'416,"0"0"80,0 0 16,0 0 8,0 0-416,0 0-104,0 0 0,0 0 0,0 0 712,15 0 120,0 0 32,0 0 0,1 0-320,-16 0-56,0 0-8,15 0-8,-15 0-376,0 0-96,30 0 0,-30 0 0,15 0 0,-15 0 0,0 0 0,15 0 0,-15 0-1024,0 0-200,15 0-40,-15 0-4927,0 0-985</inkml:trace>
          <inkml:trace contextRef="#ctx0" brushRef="#br0" timeOffset="33219">8770 6926 12864,'0'0'360,"0"0"88,0 0-352,0 0-96,0 0 0,0 0 0,0 15 1040,0-15 192,0 15 39,0-15 9,-14 16-184,14-2-32,0 2-8,0-2 0,0 2-224,0 14-56,-16-15-8,16 0 0,0 1-472,0 14-96,0-15-16,0 0-8,0 0-80,0 0-8,-15 1-8,15-16 0,0 0-80,0 14 0,-15-14 0,15 16-7272,0-16-1431</inkml:trace>
          <inkml:trace contextRef="#ctx0" brushRef="#br0" timeOffset="35275">9148 6971 14712,'0'0'320,"0"0"72,0 0 16,0 0 8,0 0-336,0 15-80,0-15 0,0 15 0,-15 0 591,15 1 105,0-16 16,-15 15 8,15 0-144,-15 0-32,15-15-8,-15 16 0,15-1-280,-15 0-64,0 0 0,-1 0-8,16 0-824,-15-15-168,15 15-32,-15 0-7159</inkml:trace>
          <inkml:trace contextRef="#ctx0" brushRef="#br0" timeOffset="39678">11310 6517 9728,'0'0'216,"0"0"40,0 0 16,0 0 0,0 0-272,0 0 0,0 0 0,0 15 0,0-15 720,0 30 88,0-14 24,-14-1 0,14 15 48,-16 0 16,1 0-1,0 16 1,0-16-312,0 15-56,-1-14-16,-14 14 0,16-14-144,-17-1-32,16 0-8,-15 0 0,14-15-16,2 16-8,-16-16 0,14 0 0,1 0-136,-15 0-24,15-15-8,-1 0 0,-14 15-72,15-15-64,0-15 72,0 15-72,0 0 0,-1-15 0,2 15 0,-2-15 0,16 0 0,-14 0-64,-2-16-8,16 16 0,0 0-24,-15-15-8,15 0 0,-15 15 0,15-16 32,0 16 8,0-15 0,0 14 0,0-14 64,0 15 0,0 0 0,0 0 0,0 0 0,15 0 0,-15-1 0,15 1 0,-15 0 0,0 0 0,16 15 0,-2-15 0,-14 15 0,16-15-96,-2 15 96,2 0-96,-1 15 160,15-15 32,-15 15 8,15 0 0,1 0 88,-16 0 8,15 16 8,-14-16 0,14 15 96,0-15 16,0 0 8,0 16 0,0-1-56,-14-15-16,14 16 0,0-16 0,-15 15 8,16-15 0,-17 0 0,2 0 0,14 0-24,-15 1-8,16-1 0,-17 0 0,2-15-32,-2 15-8,2-15 0,-1 15 0,0 0-32,15-15-16,-30 0 0,16 15 0,-2-15-24,-14 15-8,16-15 0,-16 0 0,14 0 0,-14 0 0,0 0 0,0 0 0,0 0-112,0 0 0,0 0 0,0 0 0,0 0 0,0 0 72,0-15-72,0 15 64,0 0-576,0 0-112,0-15-24,-14 15-10616</inkml:trace>
          <inkml:trace contextRef="#ctx0" brushRef="#br0" timeOffset="41261">12232 6336 5760,'0'-15'160,"0"15"40,0 0-200,0-15 0,0 0 0,-15 15 0,15-30 944,0 30 144,0-16 32,-15 1 8,15 15-184,-15-15-40,15 0-8,-15 15 0,15 0 32,-16 0 0,16 0-1,-14 0 1,14 0-256,-16 30-56,2-15-8,14 1 0,-16 29-112,16 0-24,-15 1-8,0 14 0,15 1-24,-15 14-8,15-14 0,-15 14 0,15 1-32,-16-1-8,16 1 0,-14-16 0,14 1-136,-16-1-24,16-14-8,-14 14 0,14-29-32,0 14-16,0-15 0,-16 0 0,16-15-96,0 16-16,0-16-64,0 15 96,0-30-96,0 15 0,0-15 64,-15 15-64,15-15-464,0 0-112,0 0-32,0 0 0,0 0-840,0-30-176,-15 30-32,15-30-6687</inkml:trace>
          <inkml:trace contextRef="#ctx0" brushRef="#br0" timeOffset="41481">11720 6714 13464,'-16'0'384,"16"0"80,0 0-368,-15 0-96,15-15 0,0 15 0,0 0 920,0 0 168,0 0 31,0 0 1,0 0-104,0 0-24,0 0-8,0 0 0,15 0-336,1 0-64,14 0-8,-16-15-8,17 15-192,-1 0-40,1-15-8,-1 15 0,0-15-184,0 15-40,0-15-8,0 15 0,1-16-96,-1 16 0,0-15 64,1 15-64,-1 0-552,0 0-136,-15-15-24,16 15-9335</inkml:trace>
        </inkml:traceGroup>
      </inkml:traceGroup>
    </inkml:traceGroup>
    <inkml:traceGroup>
      <inkml:annotationXML>
        <emma:emma xmlns:emma="http://www.w3.org/2003/04/emma" version="1.0">
          <emma:interpretation id="{A7C88A7E-588B-4E95-97EC-0C03B86D0E54}" emma:medium="tactile" emma:mode="ink">
            <msink:context xmlns:msink="http://schemas.microsoft.com/ink/2010/main" type="paragraph" rotatedBoundingBox="2495,7512 7400,7423 7419,8462 2514,8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7883EE-FB42-4672-AFFA-462B19CE0C36}" emma:medium="tactile" emma:mode="ink">
              <msink:context xmlns:msink="http://schemas.microsoft.com/ink/2010/main" type="line" rotatedBoundingBox="2495,7512 7400,7423 7419,8462 2514,8551"/>
            </emma:interpretation>
          </emma:emma>
        </inkml:annotationXML>
        <inkml:traceGroup>
          <inkml:annotationXML>
            <emma:emma xmlns:emma="http://www.w3.org/2003/04/emma" version="1.0">
              <emma:interpretation id="{8D2FA4B9-3336-4E40-BF49-47BB9200635E}" emma:medium="tactile" emma:mode="ink">
                <msink:context xmlns:msink="http://schemas.microsoft.com/ink/2010/main" type="inkWord" rotatedBoundingBox="2497,7580 5000,7535 5016,8434 2513,8480"/>
              </emma:interpretation>
              <emma:one-of disjunction-type="recognition" id="oneOf6">
                <emma:interpretation id="interp30" emma:lang="en-US" emma:confidence="1">
                  <emma:literal>Gaussian</emma:literal>
                </emma:interpretation>
                <emma:interpretation id="interp31" emma:lang="en-US" emma:confidence="0">
                  <emma:literal>Gaussians</emma:literal>
                </emma:interpretation>
                <emma:interpretation id="interp32" emma:lang="en-US" emma:confidence="0">
                  <emma:literal>Gaels-scan</emma:literal>
                </emma:interpretation>
                <emma:interpretation id="interp33" emma:lang="en-US" emma:confidence="0">
                  <emma:literal>Gaels-san</emma:literal>
                </emma:interpretation>
                <emma:interpretation id="interp34" emma:lang="en-US" emma:confidence="0">
                  <emma:literal>Gaels-soon</emma:literal>
                </emma:interpretation>
              </emma:one-of>
            </emma:emma>
          </inkml:annotationXML>
          <inkml:trace contextRef="#ctx0" brushRef="#br0" timeOffset="80710">3282 8271 8272,'16'-15'232,"-16"15"56,0-15-288,0 15 0,0-15 0,-16-1 0,16 1 824,0 15 104,-15-15 32,15 15 0,-15 0-160,0 0-24,0 0-8,-1 15 0,-14-15-112,16 15-25,-17 1-7,1 14 0,15 0-176,-15 0-40,14 0-8,-14 16 0,0-1-48,15-15-16,-16 16 0,17-1 0,-2 0-80,1 1-24,15-16 0,-15 15 0,15-14-56,0-1-16,0 0 0,0 0 0,15 1 24,-15-16 0,0 0 0,15 15 0,1-15-40,-2 0-8,-14-15 0,16 15 0,-1-15-136,0 0 80,0 0-80,0 0 64,1 0-64,-2-15-72,2 0 72,-2-15-104,2 15-1168,-1 0-232,0-15-40</inkml:trace>
          <inkml:trace contextRef="#ctx0" brushRef="#br0" timeOffset="81132">2980 8604 15232,'0'0'336,"0"0"72,0 0 8,0 0 7,0 0-335,0 0-88,0 0 0,0 0 0,0 0 720,0 0 128,0-15 24,15 0 8,0 15-176,1 0-32,-1-15 0,0 15-8,0-15-360,15 15-72,-15 0-8,0-16-8,16 16-88,-1-14-8,-15 14-8,0 0 0,15-16-48,-15 16-64,1-14 88,-1 14-88,0 0 72,0-16-72,0 16 0,0 0 72,-15 0-72,0-15-88,15 15 24,-15 0 0,0 0-256,0 0-56,0 0-8,0 0 0,0 0-48,0 0-16,-15 0 0,15 0 0,0 0 192,-15 0 40,0 0 8,0 0 0,0 0 208,0 0 0,-1 15 0,1-15 0,0 16 152,0-2 72,15 2 8,-15-2 8,0 17 104,0-1 16,15 1 8,-15-1 0,15 0 8,-15 0 0,-1 16 0,16-16 0,0 0-56,-15 16-16,15-16 0,-15-16 0,15 17-72,0-1-8,0-15-8,0 1 0,-15-2-96,15 2-24,0-16 0,0 14 0,-15-14-96,15 0 88,0 0-88,0 0 80,0 0-144,0 0-32,0 0-8,15 0-7000,0 0-1391</inkml:trace>
          <inkml:trace contextRef="#ctx0" brushRef="#br0" timeOffset="82316">3615 8544 11584,'-15'-15'328,"15"15"72,0-15-320,0 15-80,-15 0 0,15-15 0,-15 15 768,15-15 128,-15 15 32,15 0 8,-15 0-1,-1 15 1,1-15 0,0 15 0,0 0-232,0 0-56,0 0-8,0 15 0,0 1-192,0-1-32,-1 0-16,16 0 0,-15 16-232,15-16-40,-15 0-16,15 0 0,0 1 24,0-16 8,0 0 0,0 15 0,0-15-144,15-15 0,-15 15 0,0-15 0,0 0 64,15 15-64,1-15 0,-16 0 0,0 0 232,15-15 24,0 15 0,0-15 0,0 0-256,0 0 0,-15-15 0,30 15 0,-15-16-192,-15 1-80,16 0-16,-1-15-8,0 14 72,0 1 8,0 0 8,-15 0 0,15-1-48,-15 16-16,15-15 0,-15 15 0,0 0 184,0 0 88,0 0-80,0-1 80,0 16 0,0 0 0,-15 0 0,15 0 0,0-15 0,-15 30 96,15-15-24,-15 16 0,15-1 88,-15 0 8,15 15 8,0 0 0,-15-15 16,15 16 8,0 14 0,-15-15 0,15 0-88,0 16-16,0-16-8,0 0 0,0 1 104,0-16 32,0 15 0,15-15 0,-15 0-136,15 0-24,-15 0-64,15-15 96,-15 15-24,15-15-8,0 0 0,-15 0 0,15 0-64,0 0 0,1-15 0,-1 0 0,0 15 0,-15-15 0,15 0 0,0 0 0,0 0-344,0 0-8,0-16 0,-15 16 0,16-15 8,-16 15 0,15 0 0,0-15 0,-15 14 88,15-14 8,-15 15 8,0 0 0,0 0 160,0 0 80,0 0-80,-15-1 80,15 16 0,0-15 0,0 0 0,-15 15 0,15 0 88,-15 0 8,15 0 8,0 0 0,-16 0 88,1 0 24,15 0 0,0 0 0,-15 30 8,15-30 0,-15 31 0,15-16 0,0 0-48,0 15-8,-15-15 0,15 16 0,0-1-32,15 0-8,-30-15 0,15 15 0,0-14-40,15-1-16,-15 15 0,0-30 0,0 15-72,15 0 0,0-15 72,-15 0-72,0 15 0,15-15 72,1-15-72,-1 15 0,0-15 64,0 0-64,0 0 0,0 0 0,0 0 0,0-16 0,0 16 0,1-15 0,-1 0-64,0 15 64,0-16 0,0 1-72,-15 15-96,15 0-24,-15 0 0,15-16 0,-15 16 120,0 0 72,0 0-96,0 0 96,15 0-64,-15 0 64,-15 0 0,15 15 0,0-15 0,0-1 0,0 16 0,0-15 0,0 15 0,0 0-64,-15 0 64,15 0 0,0 0 0,0 0 0,0 0 0,0 0 0,0 0 0,-15 15 96,15-15-8,0 31-8,0-16 80,-15 0 24,15 15 0,0 0 0,0 1 8,0 14 0,0-15 0,0 0 0,0 1 24,0-1 8,0 0 0,0-15 0,0 16-80,0-16-16,0 15 0,0-15 0,15 0-64,-15-15-64,0 15 96,0 0-96,0-15 80,0 0-80,0 0 64,0 0-64,0 0 0,0 0 0,0 0 0,0 0 0,0 0-1200,15 0-176,-15 0-40</inkml:trace>
          <inkml:trace contextRef="#ctx0" brushRef="#br0" timeOffset="82795">4264 8498 12928,'0'0'288,"0"0"56,0 0 8,-14 0 8,14 0-288,0 0-72,-16 0 0,1 0 0,15 15 776,-15-15 144,0 0 23,0 15 9,-1 1-40,2-1-8,-2-15 0,2 15 0,14-15-376,-16 15-80,16 0-8,-15-15-8,15 15-216,0 0-48,0-15-8,0 15 0,0-15-88,15 15-72,1-15 96,-16 16-96,14-16 0,2 0 0,-2 15 0,2-15 0,-16 15 0,15-15 0,0 0 0,-15 0 0,0 15 0,0-15 0,0 0 64,0 0-64,0 0 96,0 15 0,0 15-8,-15-15 0,0-15-88,15 16 0,-16-1 72,2 0-72,-2 0 0,2 0 72,-2 0-72,1-15 0,0 15 0,15-15-96,-15 0 0,15 0 0,0 0-960,0 0-184,0 0-40,15-15 0,-15 0-568,15 0-103,0-15-33,15-1 0</inkml:trace>
          <inkml:trace contextRef="#ctx0" brushRef="#br0" timeOffset="83096">4476 8362 10088,'0'0'288,"0"0"64,0 0-288,0 0-64,0 0 0,0 0 0,0 0 1216,-14 0 224,14 15 40,-30 0 15,30-15-335,-31 15-64,16 1-8,0 14-8,0-15-384,-1 0-80,-14 15-8,30-15-8,-30 1-280,15 14-48,15-15-16,-15 0 0,15 0-112,0 0-24,0 0-8,0 0 0,0 1-112,15-1 0,-15-15 64,15 15-64,-15-15 0,16 0 0,-2 0 64,-14 15-64,16-15 64,-2 0-64,-14 0 88,16 16-88,-16-16 0,0 0 0,0 0 0,0 0 0,-16 0 248,16 15 40,0 0 16,0 0 0,-14 0-104,-2 0-16,2 0-8,-2 0 0,1 1 80,0-1 8,0-15 8,0 30 0,-1-30-168,2 15-32,-2 0-8,16-15 0,-15 15-64,15-15-88,0 0 24,0 0 0,-15 15-1184,15-15-224,0 0-56,15 0-8</inkml:trace>
          <inkml:trace contextRef="#ctx0" brushRef="#br0" timeOffset="84613">4477 8211 17999,'0'0'392,"-15"0"88,15 0 8,0 0 24,-15 0-416,15 0-96,0 0 0,0 0 0,0 0 480,0 0 80,15 15 16,-15-15 0,0 0 64,15 16 8,-15-16 8,15 0 0,-15 14-280,16 2-56,-2-16-16,-14 0-7136,16 0-1423</inkml:trace>
          <inkml:trace contextRef="#ctx0" brushRef="#br0" timeOffset="84235">4553 8498 16208,'0'0'455,"0"0"113,0 0-456,0 0-112,0 0 0,0 15 0,-15 0 728,15 1 120,-16 14 24,16-15 8,-14 0 16,-2 15 8,16-15 0,-15 16 0,15-1-392,0 0-72,-15 0-24,15-15 0,0 16-256,0-16-64,0 0 0,0 15-8,0-15-88,0 0 0,0-15 0,15 15 64,0-15-184,-15 16-40,16-16 0,-2 0-8,2 0-984,14 0-200,-15-16-40,16 1-8,-17 0-680,16 0-143,-14-15-25,14 0-8,-15-1 712,16 1 136,-17 0 32,2 0 8,14-1 448,-15 1 88,0 0 24,0 0 0,0 15 1768,-15 0 360,16-16 72,-16 31 16,0-15 224,0 15 56,0 0 8,0 0 0,0 0-280,-16 0-49,16 0-15,-15 15 0,0-15-408,15 15-80,-30 1-24,14 14 0,2 0-312,-2 0-64,2 0-16,-2 1 0,1-1-128,0 0-32,0 16-8,15-31 0,-15 15-72,15 0-16,0-15 0,0 0 0,0 0-112,15 1-80,-15-16 96,0 15-96,15-15 72,0 0-72,-15 0 0,15 0 72,1 0-72,-2 0 0,2-15 0,-16-1 0,30 1 0,-30 0-88,15-15 8,0 15 0,0-15-144,0-1-32,1 1-8,-2 15 0,-14-15-72,16 0-16,-16 14 0,15-14 0,-15 15 112,0 0 16,0 0 8,0 0 0,0 0 216,0 15 0,0 0 0,0 0 0,-15 0 0,15 0 0,-16 0 0,16 15 0,-14 0 192,-2 0 48,16 0 16,0 0 0,0 15 40,-15 1 16,15-16 0,0 0 0,0 15-64,-15-15-16,15 0 0,15 1 0,-15-1-88,0-15-16,15 15-8,-15 0 0,0-15-56,16 0-64,-2 0 88,-14 0-88,16 0 72,-16 0-72,15 0 0,0 0 72,0-15-72,0 15 0,-15-15 0,16 15 0,-2-15-176,2 15-48,-2-16-16,-14 1 0,16 15 48,-16-15 16,15 0 0,-15 15 0,0-15-56,15 0-16,-15 0 0,0 0 0,15-1 24,-15 1 8,15-15 0,-15 15 0,0-15 104,0 15 16,16 0 8,-16-16 0,0 31 88,0-15-104,0 0 40,14 15 64,-14-15 0,0 15 0,0 0 0,0 0 0,0 0 224,-14 30 32,14-15 8,0 0 0,-16 16 88,16-1 24,-15 0 0,0 0 0,15 1-24,0-1-8,-15 0 0,15 15 0,0-14-184,0-16-40,0 15-8,0-15 0,-15 15-48,15-15-64,0 1 88,15-16-88,-15 0 72,0 0-72,0 0 0,0 0 72,0 0-72,0 0 0,0 0 0,15-16 64,-15 1-64,15-15 0,-15 15 0,15-15 0,-15 0-112,16-1 16,-2 1 0,2-15 0,-2 14-48,-14 1-8,31 0 0,-31 0 0,30-16 48,-15 31 8,1-15 0,-16 15 0,30 0 96,-30-15 0,15 30-80,0-16 80,-15 1 0,15 0 0,-15 15 0,0 0 0,15 0 0,-15 0 0,0 0 0,0 0 0,0 0 0,0 0 0,0 0 0,16 30 64,-16-14 80,0-1 16,0 15 0,0 0 0,0 0-8,0 1 0,0-1 0,0 15 0,0-15-16,-16 1 0,16-1 0,0 0 0,0 0 16,0-14 0,0 14 0,0-15 0,0 15-48,0-15-8,0 0 0,-15 0 0,15 1-32,0-1 0,0-15-64,0 15 96,0 0-96,0-15-64,0 15 64,0-15-104,-15 15 104,15-15 64,0 15 0,0-15-64,0 0-704,0 0-200,-15 15-40,15-15-6608,0 0-1311</inkml:trace>
        </inkml:traceGroup>
        <inkml:traceGroup>
          <inkml:annotationXML>
            <emma:emma xmlns:emma="http://www.w3.org/2003/04/emma" version="1.0">
              <emma:interpretation id="{0C62BEBD-51C0-4E39-85E1-9E13D3DEAA29}" emma:medium="tactile" emma:mode="ink">
                <msink:context xmlns:msink="http://schemas.microsoft.com/ink/2010/main" type="inkWord" rotatedBoundingBox="5544,7457 7400,7423 7419,8462 5563,8496"/>
              </emma:interpretation>
              <emma:one-of disjunction-type="recognition" id="oneOf7">
                <emma:interpretation id="interp35" emma:lang="en-US" emma:confidence="1">
                  <emma:literal>Prior</emma:literal>
                </emma:interpretation>
                <emma:interpretation id="interp36" emma:lang="en-US" emma:confidence="0">
                  <emma:literal>Priors</emma:literal>
                </emma:interpretation>
                <emma:interpretation id="interp37" emma:lang="en-US" emma:confidence="0">
                  <emma:literal>Prion</emma:literal>
                </emma:interpretation>
                <emma:interpretation id="interp38" emma:lang="en-US" emma:confidence="0">
                  <emma:literal>Prier</emma:literal>
                </emma:interpretation>
                <emma:interpretation id="interp39" emma:lang="en-US" emma:confidence="0">
                  <emma:literal>Priory</emma:literal>
                </emma:interpretation>
              </emma:one-of>
            </emma:emma>
          </inkml:annotationXML>
          <inkml:trace contextRef="#ctx0" brushRef="#br0" timeOffset="86321">6094 8226 9136,'0'0'256,"0"0"64,0 0-256,0-16-64,0 16 0,0 0 0,0 0 864,0 0 160,0 0 32,0 0 0,0 0 80,0 0 16,0 31-1,-14-1 1,14 0-296,-16 0-56,16 16-16,-15-1 0,0 0-144,15 16-24,-15-1-8,0 1 0,15-16-208,-16 16-48,16-16 0,-14 0-8,14-14-168,-16 14-32,16-15-8,0 0 0,-14 1-72,14-16-64,0 15 72,-16-15-72,16-15 0,0 15-104,0-15 8,0 15 0,0-15-880,0 0-176,0 0-32,0-15 0,0 0-176,0 0-32,16 0-8,-16-15 1,14-1 639,-14-14 128,0 0 24,16-1 8,-16 1 144,0-15 24,0 14 8,0 1 0,0-16 352,0 1 72,0 15 0,-16 14 0,16-14 384,0 15 48,0-1 16,0-14 0,0 15 224,0 15 56,16-15 8,-16 14 0,14 1-129,-14-15-31,16 15 0,-1 0 0,15 0-40,-15 0-16,1-1 0,14 16 0,-16-15-200,17 0-32,-1 15-16,1 0 0,-17 0-16,2 0 0,14 15 0,-15-15 0,0 15 80,1 1 16,-2-1 0,-14 0 0,0 0-80,0 0-16,0 15 0,0-15 0,-14 16 96,14-1 24,-16-15 0,-14 15 0,15 0-136,0 1-24,-15-1-8,14 0 0,-14 0-96,15 1-16,-16-16-8,17 15 0,-16-15-88,14 15 0,1-15 0,0 1 64,0-1-432,0 0-88,15-15-24,-16 15-6680,16 0-1335</inkml:trace>
          <inkml:trace contextRef="#ctx0" brushRef="#br0" timeOffset="92394">6261 8664 8360,'0'0'232,"0"0"56,0-14-224,0 14-64,15-16 0,-15 16 0,0-14 768,0 14 152,0-16 24,15 16 8,-15 0-128,15-15-24,-15 15-8,0 0 0,31-15-216,-31 15-49,0 0-7,0 0 0,15 0-264,0 15-64,-15-15 0,0 0-8,15 15 40,-15 1 0,15 14 8,-15-16 0,0 2-16,0 14-8,0 0 0,-15 0 0,15 1-88,-15-1-24,15 15 0,-15-15 0,0-14-96,15 14 72,0 0-72,-15-14 64,15-2-64,-16 2 0,16-2 0,0-14 64,0 0 136,0 0 24,-15 0 8,15 0 0,0 0-112,0 0-24,0-14-8,0-2 0,15 2-88,-15-2 96,16-14-96,-1 0 96,0 0-96,0 0 0,0-1 0,0 1 64,0-1-64,0 1 0,16 15 0,-16-15 0,0 15 0,0-1 0,0 2 0,15-2 0,-30 2 0,15 14 0,1-16 0,-1 16 0,-15 0 0,15 0 0,0 0 64,-15 0-64,0 0 184,15 0-8,0 16 0,-15-2 0,0 2 80,0 14 8,0-15 8,15 15 0,-15 1-16,0-17 0,-15 17 0,15-1 0,0-15-72,0 15-24,0-14 0,-15-2 0,15 2-160,0-1 0,0 0 0,-15-15 0,15 15 0,0-15 72,0 0-72,0 0 80,0 0-80,-15 0 80,15 0-80,0 0 80,0 0-1080,-15 0-216,0 0-48</inkml:trace>
          <inkml:trace contextRef="#ctx0" brushRef="#br0" timeOffset="92678">6608 8332 15976,'-15'0'447,"15"0"105,0 0-440,0 0-112,0 0 0,0 0 0,0 0 664,0 0 104,0 0 32,0 0 0,0 0 120,0 0 24,0 0 8,0 15 0,0-15-680,0 16-136,0-1-24,0-15-8,15 15-104,-15-15 0,15 15-96,-15 0 96,15-15-1600,-15 15-272,16 0-48</inkml:trace>
          <inkml:trace contextRef="#ctx0" brushRef="#br0" timeOffset="93742">6866 8558 14808,'0'0'416,"0"0"96,0 0-408,0 15-104,0 0 0,-15 0 0,15 0 655,-15 15 113,15 1 16,-16-1 8,1 1 104,15-1 16,-15 0 8,15 15 0,-15-14-360,15-1-72,0 0-8,15-15-8,-15 15-280,0-30-48,15 15-16,-15-15 0,15 0-8,1 0-8,-16 0 0,15-15 0,0 0 40,0 0 8,0 0 0,0-15 0,0 0-160,0-1 0,1 1 0,-16 15 0,15-15 0,0 0 0,-15 14 0,0-14 0,0 15 0,0 0 0,0-1 0,-15-14 0,15 15 72,0 15-8,-15-15-64,15 0 96,0 15-96,0 0 0,0 0 0,0 0-80,0 0 80,0 0 0,0 0 80,0 0-80,0 0 0,0 0-104,15 0 8,-15 0 0,0 0 96,15 0-72,15-15 72,-15 15-64,0-15 64,15 15 0,-14-15 0,-1 15 0,15 0 0,-15 0 0,-15 0 0,15 0 0,0 0 0,0 0 64,1 15 0,-16-15 0,15 30-64,-15-30 0,0 30 0,0-15-64,0 15 200,0 1 48,0-16 8,-15 15 0,15 0-40,-16 0-8,16 1 0,0-1 0,-15 1-80,15-17-64,0 2 96,0 14-96,0-30 72,0 15-72,-15 0 0,15-15 72,0 0 32,0 0 8,0 0 0,0 0 0,0 0-112,0 0-96,0 0 24,0 0 0,0-15 72,15 15 0,-15-15 0,0-1 0,0 2 0,0 14-80,0-16 80,0 2-104,0-17-8,15 16 0,-15 0 0,0 0 0,0-1 16,16-14 0,-16 16 0,0-17 0,15 16-24,-15-15 0,0 14 0,15 2 0,-15-17 120,0 31 0,0-30 0,15 30-72,-15-15 72,0 0 0,0 0 0,0-1 0,0 16 0,0-14 0,0 14 0,0 0 0,0 0 0,0 0 0,0-16 0,0 16 0,0 0 80,0 0-16,0 0-64,16-15 96,-16 15 0,0 0 0,0 0 0,0 0 0,15 0-24,-15 0-8,15-15 0,-15 15 0,0 0 8,0 0 0,15 0 0,0 0 0,0 0 24,0 0 8,0 0 0,-15 0 0,15 0 16,1 0 0,-1 0 0,0 0 0,15-15 8,-15 15 8,0 15 0,0-15 0,16 0-16,-16 0-8,0 0 0,0 0 0,0 0 56,0 0 16,0 0 0,-15 0 0,0 0-120,31 0-64,-31 0 80,15 0-80,0 0 96,-15 0-24,0 0-8,15 0 0,0 0-64,-15 0 96,0 0-96,30 0 96,-30 15-96,0-15 0,0 0 72,0 0-72,0 0 0,15 0 64,-15 0-64,0 0 0,0 0 0,0 0 0,0 0 0,0 0 64,0 0-64,0 0 0,0 0 0,0 0 0,0 0-704,0-15-104,-15 15-24,15 0-10688</inkml:trace>
        </inkml:traceGroup>
      </inkml:traceGroup>
    </inkml:traceGroup>
    <inkml:traceGroup>
      <inkml:annotationXML>
        <emma:emma xmlns:emma="http://www.w3.org/2003/04/emma" version="1.0">
          <emma:interpretation id="{FDCF714F-A2F1-4C68-A612-A5AC86C18FA7}" emma:medium="tactile" emma:mode="ink">
            <msink:context xmlns:msink="http://schemas.microsoft.com/ink/2010/main" type="paragraph" rotatedBoundingBox="3477,8831 12612,8611 12642,9873 3508,100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A2EC71-0B11-406B-B9FC-1AB3D195E054}" emma:medium="tactile" emma:mode="ink">
              <msink:context xmlns:msink="http://schemas.microsoft.com/ink/2010/main" type="line" rotatedBoundingBox="3477,8831 12612,8611 12642,9873 3508,10093"/>
            </emma:interpretation>
          </emma:emma>
        </inkml:annotationXML>
        <inkml:traceGroup>
          <inkml:annotationXML>
            <emma:emma xmlns:emma="http://www.w3.org/2003/04/emma" version="1.0">
              <emma:interpretation id="{241E782A-175D-4F46-A0E5-EE5BCDF252F6}" emma:medium="tactile" emma:mode="ink">
                <msink:context xmlns:msink="http://schemas.microsoft.com/ink/2010/main" type="inkWord" rotatedBoundingBox="3478,8850 8216,8736 8245,9925 3507,10039"/>
              </emma:interpretation>
              <emma:one-of disjunction-type="recognition" id="oneOf8">
                <emma:interpretation id="interp40" emma:lang="en-US" emma:confidence="0">
                  <emma:literal>BENIOEL)</emma:literal>
                </emma:interpretation>
                <emma:interpretation id="interp41" emma:lang="en-US" emma:confidence="0">
                  <emma:literal>BENTOEL)</emma:literal>
                </emma:interpretation>
                <emma:interpretation id="interp42" emma:lang="en-US" emma:confidence="0">
                  <emma:literal>BENOEL)</emma:literal>
                </emma:interpretation>
                <emma:interpretation id="interp43" emma:lang="en-US" emma:confidence="0">
                  <emma:literal>BENLOEL)</emma:literal>
                </emma:interpretation>
                <emma:interpretation id="interp44" emma:lang="en-US" emma:confidence="0">
                  <emma:literal>BENOOEL)</emma:literal>
                </emma:interpretation>
              </emma:one-of>
            </emma:emma>
          </inkml:annotationXML>
          <inkml:trace contextRef="#ctx0" brushRef="#br0" timeOffset="105113">5535 9738 10856,'0'0'232,"0"0"56,0 0 0,0 0 32,0 0-256,0 0-64,0 0 0,-15 0 0,15 0 640,0 0 112,-15 0 24,15 16 8,-30-1 72,30 0 7,-15 15 9,0 0 0,-1 0-304,1 16-64,-15-1-16,15 1 0,0-1-200,0 0-32,0 1-16,-16-16 0,31 15-56,-30-15-16,15 1 0,0-1 0,15 0-72,-15 0-24,0-14 0,0 14 0,15-15-72,-16 0 0,16 0 0,-15 0 64,15-15-280,0 15-56,0-15-16,0 0 0,0-15-1088,0 15-216,15 0-40,-15-15-15,16-15-105,-1 15-16,-15-15-8,15-1-2400</inkml:trace>
          <inkml:trace contextRef="#ctx0" brushRef="#br0" timeOffset="105429">5293 10010 7688,'0'0'160,"0"0"40,0-15 8,0 0 16,16 0-224,-16 0 0,0 15 0,0-16 0,15 2 832,-15 14 112,0 0 24,0 0 8,0-16-224,0 16-48,0 0 0,0 0-8,15 16-168,0-16-32,-15 14-9,0-14 1,15 31-32,-15-16-8,15 0 0,-15 16 0,0-17-48,15 17-16,-15-1 0,0 1 0,15-1-72,-15-16-24,0 17 0,15-16 0,-15 0-32,16 0-16,-16 1 0,0-2 0,0 2-40,15-2-8,-15-14 0,0 0 0,15 0-32,-15 0-16,0 0 0,0 0 0,0 0 40,15 0 8,0 0 0,-15-14 0,15-2 0,0 2 8,-15-2 0,15 1 0,1 0-40,-16-15 0,15 14-8,0-14 0,0 0-152,0 0 64,0 0-64,0 0 0,0-1 72,-15 1-72,16-1 0,-16 17 72,15-16-72,-15 14 0,15-14 0,-15 15 0,15 0 0,-15-1 0,15 2 0,0 14 0,-15-16-688,0 2-104,15 14-16,0-16-8,0 16-968,-15 0-192,0 0-40</inkml:trace>
          <inkml:trace contextRef="#ctx0" brushRef="#br0" timeOffset="105729">6140 9586 15488,'-15'15'344,"15"-15"72,0 0 7,0 15 9,-15 1-344,0-16-88,15 14 0,-15 16 0,-1-14 720,1 14 128,0 0 24,15 0 8,-15 1-72,0 14-8,-15-15-8,30 16 0,-15-16-376,0 0-80,15 16-16,-16-16 0,1 0-200,15-15-48,0 16-8,0-17 0,-15 16-64,15-14 0,0-1 0,0 0 0,15 0-376,-15-15-112,0 15-24,15-15-8,1 0-1024,-16 0-208,15 0-40</inkml:trace>
          <inkml:trace contextRef="#ctx0" brushRef="#br0" timeOffset="106551">6246 9752 12120,'0'0'344,"0"0"72,0 0-328,0 0-88,0 0 0,0 16 0,0-2 872,0 2 160,-15 14 32,0-15 7,15 15-15,-15 15-8,-1-14 0,16-1 0,-15 1-352,0 13-72,15-13-16,0-1 0,0 1-232,0-1-56,0 0 0,0-15-8,0-15-136,0 15-24,0 0-8,15-15 0,0 15-40,-15-15-8,16 0 0,-1 0 0,0-15-96,0 15 88,-15-15-88,15 0 80,0-16-16,0 17 0,0-16 0,1-1 0,-1-14-64,-15 15 64,30-16-64,-30 16 64,0-16-64,15 16 0,-15 0 72,15 15-72,-15-15 0,0 15 64,-15-1-64,15 2 0,0-2 64,0 1-64,-15 15 64,15-15-64,0 0 0,-15 15 64,0 0-64,15 0 0,-15 0 0,-1 0 0,16 0 0,-15 0 0,0 15 0,15-15 0,-15 15 0,15-15 0,-15 15 0,15 1-80,-15-2 80,15-14-80,0 16-736,-15-1-144,15 0-32,0 15-8727</inkml:trace>
          <inkml:trace contextRef="#ctx0" brushRef="#br0" timeOffset="106846">6759 10116 20415,'0'0'448,"0"0"96,0 0 24,0 16 0,0-2-456,0 2-112,-15-16 0,15 14 0,0 2 632,-15-1 104,15 0 16,-15 0 8,15 0-256,-15 1-56,0-2 0,15 2-8,-15-2-312,0 2-64,15-1-64,-15 0 88,-1 0-656,1 0-128,0-15-24,0 16-9623</inkml:trace>
          <inkml:trace contextRef="#ctx0" brushRef="#br0" timeOffset="103526">3932 10554 9008,'-14'15'192,"14"-15"48,0 16 8,0-1 8,-16 0-256,16-15 0,0 0 0,0 15 0,0 0 648,0-15 80,-15 0 8,15 0 8,0 0 40,0 0 8,-15 0 0,15 0 0,0-15-384,0 0-81,0 0-7,0 0-8,0-16-128,0 1-24,15 15-8,-15-15 0,0 0 8,15-1 0,-15-14 0,16 15 0,-16-1-8,14-14 0,-14 0 0,16 14 0,-2-14-56,2 0-16,-1-1 0,0 1 0,0 15-8,0-16 0,1 1 0,-2 0 0,2 15 8,-1-16 0,0 16 0,0 0 0,0-1 32,0 1 8,0 0 0,1 15 0,-2-15 8,-14 14 8,16 1 0,-1 0 0,0 15 72,-15-15 16,0 15 0,15 0 0,-15 0-152,0 0-72,0 0 80,15 0-80,-15 15 104,0 0-24,16 0-8,-32 1 0,16-1 40,0 0 8,0 15 0,-15-15 0,15 15-48,-15 1-8,15-16 0,-15 0 0,0 0-64,15 15 64,-16-15-64,16 1 64,-14-1-64,-2-15 80,16 15-80,-15 0 80,0-15-80,15 15 64,-15-15-64,0 0 64,15 15 0,0-15 0,-15 0 0,15 0 0,0-15-64,0 15 96,0 0-96,0 0 96,0 0-96,0-15 0,15 15 0,-15-15 0,15 15 0,0-15 0,0 15 0,0 0-88,-15 0 88,30 0 0,-30-15 0,16 15 0,-1 0 0,0 15 0,0-15 0,-15 0 0,15 15 0,-15-15 96,16 15-16,-16-15-8,0 15-8,0 0-64,0 15 96,0-15-32,-16 16 80,1-1 16,0 0 0,15 0 0,-30 1 0,14-1 0,2-15 0,-2 15 0,-14-15-8,15 16 0,0-16 0,0 0 0,-16 0-16,17-15 0,-2 15 0,1-15 0,-15 15-56,30-15-16,-15 0 0,-1 0 0,2 0-64,14-15 0,0 15 0,-16 0 0,16-15 0,0 15-136,16-15 32,-16 0 8,14 0-1040,2-1-208,-1 1-32,15-15-7967</inkml:trace>
          <inkml:trace contextRef="#ctx0" brushRef="#br0" timeOffset="103895">4613 9934 13904,'0'0'304,"0"0"64,0 0 16,-15 0 8,15 0-312,0 0-80,0 0 0,0 0 0,0 0 1047,0 0 193,0 0 40,0 0 0,0 0-320,0 0-72,0 16-16,15-16 0,0 0-352,0 0-72,-15 0-8,15 0-8,1 0-112,-1 0-16,0 0-8,0 0 0,0-16-80,0 16-24,0 0 0,0 0 0,0 0-88,1-15-16,-1 15-8,0 0 0,-15-15 16,15 15 0,0 0 0,0 0 0,0-15-96,-15 15 0,15 0 0,1-15 0,-1 15-344,-15 0-32,0 0-8,0 0 0,0 0-888,0 0-176,0 0-40,0 0-7767</inkml:trace>
          <inkml:trace contextRef="#ctx0" brushRef="#br0" timeOffset="104427">4582 10191 17447,'-14'0'384,"14"0"72,-16 0 24,16 0 16,0 0-400,0 0-96,-15 0 0,15 0 0,0 0 776,0 0 136,0 0 24,15 0 8,1 0-176,-2 0-32,-14 0 0,16 0-8,-1 0-312,0 0-64,0 0-16,0 0 0,1 0-64,14 0-16,-16 0 0,2 0 0,-1 0-56,15 0-8,-15-15-8,1 15 0,-2 0-80,2-15-8,-2 15-8,2 0 0,-1-15-88,0 15 80,0-15-80,0 15 80,-15 0-80,16-16 0,-2 16 72,-14-15-72,0 15 128,0 0-16,16-15 0,-16 15 0,0 0-112,0 0-104,0 0 16,0 0 8,0 0-744,0 0-144,0 0-32,0 0-9959</inkml:trace>
          <inkml:trace contextRef="#ctx0" brushRef="#br0" timeOffset="107568">6986 9783 10736,'0'0'232,"0"0"56,0 0 0,-15 0 24,15 0-248,0 0-64,-15 0 0,15 0 0,0 0 800,0 0 144,0 0 32,0 0 8,0 0-216,0 0-49,15 0-7,0 0 0,-15 0-136,0 0-24,0 0-8,30 0 0,1 0-184,-16 0-40,0 0 0,0 0-8,15 0-144,-15-15-24,1 15-8,-1 0 0,15-15-136,-15 15 64,0-15-64,0 15 0,-15 0 80,15-16-80,1 16 64,-1-14-64,0 14 0,0 0-96,-15-16 0,15 16 8,-15 0-264,0 0-48,0 0-16,15-15 0,-15 15 32,0 0 0,0 0 0,0 0 0,0 0 224,0 0 56,-15 15 8,0-15 0,0 16 96,0-16 0,15 14 96,-15 2-96,-1-1 296,-14 15 8,15-15 0,0 15 0,0-14 136,0 14 24,0 0 8,-1 0 0,1 0-152,0 0-24,15-14-8,-15 14 0,15 0 32,0-14 8,0 14 0,0-15 0,-15 0-80,30 0-24,-15 0 0,15 0 0,-15-15-24,0 15-8,30 1 0,-30-16 0,16 0-192,-1 14 0,0-14 0,0 0 0,0 0 64,0-14-64,0 14 64,0 0-64,1-16 0,-1 1 0,0 15 0,0-15 0,15 0-1112,-15-15-264,0 15-48,0-15-7743</inkml:trace>
          <inkml:trace contextRef="#ctx0" brushRef="#br0" timeOffset="108132">7500 9601 16527,'-15'-15'360,"15"15"80,0 0 8,0 0 24,0 0-376,0 0-96,0 0 0,0 0 0,0 0 600,0 0 104,15 0 16,-15 0 8,15 0-80,-15 0-8,15 0-8,1 0 0,-16 0-344,14 0-72,2 0-16,-16 0 0,0 0-104,15 0-32,0 0 0,-15 0 0,0 0 8,0 0 0,0 0 0,0 0 0,0 15 16,0 0 0,-15 1 0,15-1 0,-15-15-88,15 15 80,-16 0-80,2 0 80,14 0-80,-16-15 64,1 15-64,0 0 64,0 1-64,0-16 0,15 15 0,-30 0 0,30-15 96,-16 15-16,2 0-8,-2-15 0,16 15-72,-15-15 0,15 0 0,-15 15-88,15-15 152,0 0 24,0 0 8,0 0 0,0 0 16,0 0 8,0 0 0,0 0 0,0 0 0,0 0 0,0 0 0,15 0 0,-15 0 80,0 0 24,15 0 0,1 0 0,-2 0-128,2 0-32,-2-15 0,2 15 0,-1 15 16,0-15 0,0 0 0,0 0 0,1 0 0,-16 0 0,14 0 0,2-15 0,14 15-16,-15 0 0,0 0 0,-15-15 0,15 15-64,-15 0 96,15-15-96,-15 15 96,16-15-96,-16 15 64,14-15-64,-14 15 64,0 0-64,0 0 0,0 0 72,0 0-72,0 0 64,0 0-64,0 0 64,0 0-64,-14 0-672,14 0-176,0 0-32,0 0-10199</inkml:trace>
          <inkml:trace contextRef="#ctx0" brushRef="#br0" timeOffset="109303">7878 9617 12064,'0'0'344,"0"0"72,-14-15-336,14 15-80,0 0 0,0 0 0,0 0 976,0 0 176,-16 0 40,16 0 7,0 0-263,0 0-48,0 0-16,16 0 0,-2-15-320,-14 15-64,16 0-8,-1 0-8,-15-15-176,15 15-32,0 0-8,0-16 0,0 16-192,-15 0-64,15-15 0,1 15 0,-2-15 0,-14 15 0,16-15 0,-1 15 0,-15 0 0,15 0-72,-15-15 72,15 15-64,-15 0 64,0 0 0,0 0 64,0 0-64,0 0 0,0 0 0,0 15 0,0-15 64,-15 15-64,15 0 0,0 0 0,-15 16 0,15-16 0,0 15 0,-15 0 0,15 1 0,-16-1 128,16 0 0,-14 0-8,14 1 0,0-1 8,-16 0 8,16 1 0,0-1 0,0 0-32,0-15-8,0 16 0,-15-16 0,15 0-16,0 15-8,0-15 0,0 0 0,-15 0-8,15-15 0,0 16 0,0-1 0,-15 0-64,15-15 0,0 15 0,0-15 0,0 0 0,-15 15 0,0-15 0,15 15 64,0-15-64,0 0 0,-15 15 72,-1-15-72,16 0 0,0 15 64,-14-15-64,-2 0 0,1 0 0,0 0 72,15 0-72,-15 0 0,0 0 64,-1 15-64,2-15 0,14 0 0,0 0 0,-16 0 80,16 0-80,0 0 64,0 0 40,-14 0 8,-2 0 0,16 0 0,0 0 48,0 0 0,0 0 8,0 0 0,0 0-24,0 0-8,0 0 0,0 0 0,0 0-40,0 0-16,16 0 0,-16 0 0,14 0-16,2 0 0,14 0 0,-15-15 0,0 15 0,15 0-64,-14 0 96,-2 0-32,17-15-64,-16 15 80,0 0-80,15 0 80,-15 0-80,1-15 0,-2 15 0,-14 0 64,16 0-64,-1 0 0,-15-15 72,15 15-72,0 0 0,-15 0 0,0 0 0,15 0 64,-15 0-696,0 0-136,16 0-24,-16 0-6568,14-15-1311</inkml:trace>
          <inkml:trace contextRef="#ctx0" brushRef="#br0" timeOffset="109656">8438 9421 13472,'15'0'296,"-15"0"64,0-15 16,0 0 0,0 0-304,0 15-72,15-16 0,-15 16 0,0 0 736,16 0 135,-16-15 25,0 15 8,0 0-40,15 15-16,0 1 0,0-1 0,-15 0-248,15 15-56,0 0 0,-15 16-8,15-16-56,-15 0 0,0 15-8,15-14 0,-15 14-56,0 0 0,-15 1-8,15-1 0,-15 0-96,15-14-24,-15-1 0,15 15 0,-15-14-104,15-1-24,-15 15-8,0-15 0,0 1-72,15-1-16,-16 0 0,1 0 0,15 1-64,-15-16 64,0 0-64,0 0 64,15 0-64,-15-15 0,15 15 0,-15-15 0,0 15-584,-1-15-136,1 0-24,0 0-6744,15 0-1351</inkml:trace>
        </inkml:traceGroup>
        <inkml:traceGroup>
          <inkml:annotationXML>
            <emma:emma xmlns:emma="http://www.w3.org/2003/04/emma" version="1.0">
              <emma:interpretation id="{B6C00848-6A45-4ADC-BBE5-0FBE2DADBD79}" emma:medium="tactile" emma:mode="ink">
                <msink:context xmlns:msink="http://schemas.microsoft.com/ink/2010/main" type="inkWord" rotatedBoundingBox="10115,8671 12612,8611 12642,9873 10145,9934"/>
              </emma:interpretation>
              <emma:one-of disjunction-type="recognition" id="oneOf9">
                <emma:interpretation id="interp45" emma:lang="en-US" emma:confidence="0">
                  <emma:literal>HBX</emma:literal>
                </emma:interpretation>
                <emma:interpretation id="interp46" emma:lang="en-US" emma:confidence="0">
                  <emma:literal>HABIX</emma:literal>
                </emma:interpretation>
                <emma:interpretation id="interp47" emma:lang="en-US" emma:confidence="0">
                  <emma:literal>HBBIX</emma:literal>
                </emma:interpretation>
                <emma:interpretation id="interp48" emma:lang="en-US" emma:confidence="0">
                  <emma:literal>HABX</emma:literal>
                </emma:interpretation>
                <emma:interpretation id="interp49" emma:lang="en-US" emma:confidence="0">
                  <emma:literal>HBBX</emma:literal>
                </emma:interpretation>
              </emma:one-of>
            </emma:emma>
          </inkml:annotationXML>
          <inkml:trace contextRef="#ctx0" brushRef="#br0" timeOffset="115131">12988 9662 9848,'0'0'216,"0"0"40,0 15 16,0-15 8,-15 16-280,15-1 0,-15 15 0,15-15 0,-15 15 576,0 1 56,-15-16 8,14 15 8,-14 0 96,15 0 24,-15 1 0,-1-1 0,1 0-209,0 0-39,0 1-8,0-16 0,14 0-200,-14 0-48,0 0-8,0 0 0,14-15-32,-14 15-16,0-15 0,15 0 0,-15 0-88,15-15-24,-15 15 0,14-15 0,2 0-96,-2 15 72,16-15-72,-15 0 64,15-16-64,-15 16 0,15-15 0,0 15 64,0-15-64,0-1 0,0 1 0,0 0 0,15 15-88,-15-15 88,15 15-64,-15-1 64,16 1 0,-2 0 0,2 0 0,-16 15 0,30-15 0,-15 15 0,0 0 0,0 15 64,16-15 152,-17 15 32,16 0 8,-14 0 0,14 1 96,-15-1 32,16 0 0,-17 0 0,17 0-64,-16 15 0,15-15-8,-15 0 0,16 1 24,-17-1 8,17 0 0,-16 0 0,0 0-176,16-15-32,-17 0-8,2 15 0,-16-15-32,14 15 0,2-15-8,-1 0 0,-15 0-88,15 0 80,-15 0-80,0 0 80,0 0-80,0 0 64,0 0-64,0 0 64,0 0-1024,0 0-200,0 0-48</inkml:trace>
          <inkml:trace contextRef="#ctx0" brushRef="#br0" timeOffset="111780">10903 9360 7112,'0'0'152,"0"0"32,0-15 8,0 0 16,-16 15-208,16-15 0,0-1 0,-15 1 0,15 15 808,0-15 120,-15 15 32,0 0 0,15 0 0,-15 15 0,0 0 0,15 1 0,-15 14-216,0 0-41,0 15 1,15 16-8,-16-1-40,1 1-8,0 14 0,0 1 0,0 15-168,0-16-32,0 16 0,0-30-8,-1 14-128,1-14-24,15-16-8,-15 15 0,15-29-120,-15 14-16,15-30-8,0 15 0,0 1-136,0-16 80,-15 0-80,15 0 64,0-15-64,0 15 0,-15 0 0,15-15-88,0 0-1272,0 0-256,0 0-48,0-15-3831,0 0-761</inkml:trace>
          <inkml:trace contextRef="#ctx0" brushRef="#br0" timeOffset="112196">10540 9859 11720,'-15'-15'256,"15"15"48,0 0 16,-16 0 16,1 0-272,15 0-64,0 0 0,0 0 0,0 0 696,0 0 120,0 0 24,0 0 8,0 0 63,15 0 17,1 0 0,-16 15 0,30-15-264,-15 0-56,0 0 0,0 0-8,15 0-264,-14 0-48,14-15-16,0 15 0,0 0-128,-15-15-24,1 15-8,14 0 0,0 0-48,-15-15 0,15 15-64,-15 0 96,16 0-528,-1 0-112,-15 0-16,15 0-5576,1 0-1111</inkml:trace>
          <inkml:trace contextRef="#ctx0" brushRef="#br0" timeOffset="112197">11265 9556 18023,'-30'0'392,"30"0"88,-15 16 8,0-1 24,0 0-408,0 0-104,0 15 0,-1 0 0,1 1 608,-15-1 96,15 0 16,0 16 8,0-16-88,15 0-8,-15 0-8,0 0 0,15 1-304,-16-1-56,16 0-8,0-15-8,0 16-248,0-16 64,0 0-64,-15 0 0,15 0-288,15 0-72,-15-15-24,16 15-6440,-16-15-1295</inkml:trace>
          <inkml:trace contextRef="#ctx0" brushRef="#br0" timeOffset="112466">11235 10449 15488,'0'0'344,"0"0"72,0 15 7,-15-15 9,15 15-344,0-15-88,0 0 0,-16 0 0,16 0 656,0 0 112,-15 0 32,15-15 0,0 15-152,-15-15-24,15 0-8,0 0 0,15 0-344,-15 0-72,0-16-8,15 1-8,-15 0-40,0-16-8,16 16 0,-1-15 0,-15-16-136,15 16 0,0-15 0,0-1 0,0 1-96,15-1 96,-14 1-104,-1 14 40,0-14 64,15 14 88,-15 1-24,15 0 0,-15-1-64,16 16 0,-16 0 0,0 15 64,15 0-64,-15 0 0,0 15 0,1-16 0,-1 16 0,-15 0 0,0 16 0,15-1 0,0 0 0,-15-15 96,0 30-16,0-15 0,0 15 0,0 1 0,0-1 0,-15 0 0,0 0 0,15 1 0,-31-16 0,31 15 0,-15-15-80,0 0 96,0 0-96,0 0 96,0 1-16,0-1 0,0-15 0,-1 15 0,1-15-80,0 15 0,0-15 0,15 0 64,-15 0 16,15 0 0,0 0 0,0 0 0,0 0-80,0 0 0,15-15 0,-15 15 0,15-15 0,0 15 0,0 0-64,1-15 64,14 15 0,-15-16 0,0 16 0,0 0 0,15 0 0,-14 0 0,-1 0 0,0 0 0,-15 0 0,15 16 0,-15-16 0,0 0 0,0 15 0,15 0 0,-15-15 0,-15 15 64,15 0 104,0 0 24,-30 15 0,30-15 0,-31 16-16,16-16 0,0 15 0,-15 0 0,15-15-64,0 1-16,0 14 0,-1-15 0,1 0-96,0 0 72,0-15-72,0 15 64,15-15-64,-30 15 0,30-15 0,-15 16 0,0-16-712,15 0-112,0 0-16,0 0-8,15-16-984,-15 16-200,15-15-40,0 0-8</inkml:trace>
          <inkml:trace contextRef="#ctx0" brushRef="#br0" timeOffset="112750">11900 9390 15552,'0'0'344,"0"0"72,16 0 7,-16 0 9,0 15-344,15-15-88,0 15 0,-15 1 0,15-1 832,-15 15 160,15-15 24,-15 0 8,0 15-168,15 1-32,-15-1-8,15-15 0,-15 15-264,0 16-48,0-16-16,0 0 0,0 15-80,-15-14-24,15 14 0,-15-15 0,15 16-96,0-16-16,-15 0-8,0 0 0,15 16-128,-15-16-24,0-15-8,15 15 0,-16 0-40,1-14-64,15-1 88,-15 0-88,15 0 72,-15 0-72,0 0 0,15-15 72,-15 15-72,15-15 0,-15 15 0,0-15 0,15 0-392,-16 0-120,16 0-32,-15-15-7104,15 15-1431</inkml:trace>
        </inkml:traceGroup>
      </inkml:traceGroup>
    </inkml:traceGroup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9:26.83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FD3ADE4-C34A-495A-AA59-24456460F96C}" emma:medium="tactile" emma:mode="ink">
          <msink:context xmlns:msink="http://schemas.microsoft.com/ink/2010/main" type="writingRegion" rotatedBoundingBox="17702,5312 22781,5253 22798,6724 17720,6783"/>
        </emma:interpretation>
      </emma:emma>
    </inkml:annotationXML>
    <inkml:traceGroup>
      <inkml:annotationXML>
        <emma:emma xmlns:emma="http://www.w3.org/2003/04/emma" version="1.0">
          <emma:interpretation id="{234A788C-F943-421A-AE15-1663345638F8}" emma:medium="tactile" emma:mode="ink">
            <msink:context xmlns:msink="http://schemas.microsoft.com/ink/2010/main" type="paragraph" rotatedBoundingBox="17702,5312 22781,5253 22798,6724 17720,6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4AACCA-6DD7-4135-A58C-24883571228F}" emma:medium="tactile" emma:mode="ink">
              <msink:context xmlns:msink="http://schemas.microsoft.com/ink/2010/main" type="line" rotatedBoundingBox="17702,5312 22781,5253 22798,6724 17720,6783"/>
            </emma:interpretation>
          </emma:emma>
        </inkml:annotationXML>
        <inkml:traceGroup>
          <inkml:annotationXML>
            <emma:emma xmlns:emma="http://www.w3.org/2003/04/emma" version="1.0">
              <emma:interpretation id="{EAD09A24-263A-4043-BBA1-DB93F6F5CABC}" emma:medium="tactile" emma:mode="ink">
                <msink:context xmlns:msink="http://schemas.microsoft.com/ink/2010/main" type="inkWord" rotatedBoundingBox="17702,5312 21426,5269 21443,6707 17719,6750"/>
              </emma:interpretation>
              <emma:one-of disjunction-type="recognition" id="oneOf0">
                <emma:interpretation id="interp0" emma:lang="en-US" emma:confidence="0">
                  <emma:literal>HIBPEY,</emma:literal>
                </emma:interpretation>
                <emma:interpretation id="interp1" emma:lang="en-US" emma:confidence="0">
                  <emma:literal>IAIBPEY,</emma:literal>
                </emma:interpretation>
                <emma:interpretation id="interp2" emma:lang="en-US" emma:confidence="0">
                  <emma:literal>HIBPEEY,</emma:literal>
                </emma:interpretation>
                <emma:interpretation id="interp3" emma:lang="en-US" emma:confidence="0">
                  <emma:literal>HAIBPEY,</emma:literal>
                </emma:interpretation>
                <emma:interpretation id="interp4" emma:lang="en-US" emma:confidence="0">
                  <emma:literal>HAIBPEEY,</emma:literal>
                </emma:interpretation>
              </emma:one-of>
            </emma:emma>
          </inkml:annotationXML>
          <inkml:trace contextRef="#ctx0" brushRef="#br0">19430 6140 11520,'0'0'256,"0"0"48,0 0 16,0 0 0,0 0-256,0 0-64,-15 0 0,0 0 0,15 15 864,-15-15 160,0 15 32,15 15-1,-15-14 25,0 14 0,15 15 0,-31-14 0,31 13-232,-15 2-48,0 14 0,0 1-8,0 0-192,0-1-40,0 0-8,15-14 0,-16 14-128,1-14-24,15 14-8,0-30 0,-15 16-144,15-16-32,0 0-8,-15 0 0,15 0-80,0-14-8,0 14-8,0-15 0,0 0-48,15-15-64,-15 0 88,0 16-88,0-16 72,0 0-72,0 0 0,0 0 72,0 0-72,0 0 0,0 0 0,0 0 0,0 0-416,0 0-80,0 0-16,15 0-7136,-15 0-1439</inkml:trace>
          <inkml:trace contextRef="#ctx0" brushRef="#br0" timeOffset="2226">19550 7152 9560,'0'15'208,"0"-15"48,0 15 0,-14 0 16,14 1-272,0-1 0,0 0 0,-16 0 0,16 0 696,0 0 80,0-15 24,0 0 0,0 0 0,0 0 0,-15 15 0,15-15-1,0 0-255,0-15-40,-15 0-16,15 15 0,0-15-184,0-15-40,0-1-8,15 1 0,-15 15-136,15-30-32,-15 14-8,0 1 0,16-15-80,-16 0 0,14-1 72,-14 1-72,30-1 0,-30-14 0,16 15 0,-1-1 64,0 1-64,0-16 0,0 16 0,1 0 0,-2 14 0,2-14 0,14 15 0,-15 0 64,0-1-64,0 1 72,0 15-72,1-15 80,-2 15 0,-14 0 0,16 15 0,-1-16 0,-15 16 144,15 0 24,0 0 8,0 0 0,-15 16-184,16-16-72,-16 15 64,0 0-64,14 0 128,-14 0-8,0 15-8,0-15 0,0 16-8,0-16 0,-14 0 0,14 15 0,-16 0-40,1-15 0,15 16-64,-15-16 96,0 15-96,0-15 88,-1 0-88,2 0 80,-2 16-80,1-16 80,0-15-80,0 15 80,0 0-80,-1-15 0,2 15 72,14-15-72,0 0 96,0 0-24,-16 0 0,16 0 0,-14 0 0,14 0 0,0 0 0,0 0 0,14 0-72,2-15 0,-2 15 0,2-15 0,-1 15 0,15 0 0,-15-15 0,15 15 0,-14-15 0,-1 15 0,0 0 0,0 0 0,0 0 0,15 0 0,-30 15 0,16-15 0,-2 0 0,-14 15 0,0-15 0,0 15 0,0 0 72,0 0 0,0 0 0,-14 0 0,-2 16 56,2-1 16,-2-15 0,1 15 0,0-15 0,0 1 0,-16 14 0,17-15 0,-17 15 8,16-15 0,-15 0 0,0-15 0,14 16-24,2-16-8,-17 15 0,16-15 0,0 0-120,15 15 88,0-15-88,-15 0 80,-1-15-80,16 15 0,0 0 0,0 0-88,0 0-736,0-15-144,16-1-32,-1 1-5536,15 0-1111</inkml:trace>
          <inkml:trace contextRef="#ctx0" brushRef="#br0" timeOffset="2378">20262 6230 8144,'-16'-16'224,"16"16"64,0 0-224,0 0-64,0-14 0,0-2 0,0 16 720,0 0 136,0 0 24,0 0 8,0 0 112,0 0 24,0 0 8,0 0 0,0 0-81,0 0-23,0 0 0,0 16 0,0-2-192,0 2-32,0 14-16,0 0 0,0 16-64,0-16-16,-14 15 0,14 16 0,0-16-160,0 16-32,-16-1 0,16-15-8,-15 16-24,15-16-8,-15 16 0,15-16 0,-15 0-152,0 1-24,15-16-8,0 0 0,-16 0-64,16 0-24,0 0 0,0 1 0,0-16-40,0 0 0,0 0-64,0 1 96,0-16-96,0 0 72,0 0-72,0 14 64,0-14-64,0 0 64,0 0-64,0 0 64,0 0-64,0 0 0,0 0 0,0 0 0,-14-14-304,-2 14-80,16-16-8,0 1-8,0 0-912,-15-15-176,15 14-40</inkml:trace>
          <inkml:trace contextRef="#ctx0" brushRef="#br0" timeOffset="3694">20519 6532 9184,'-15'0'200,"15"0"48,0-15 8,0 15 0,-15 0-256,15 0 0,0 0 0,0-16 0,0 16 752,0-15 104,15 15 16,-15-15 8,15 15-192,0-15-40,-15 15-8,31-15 0,-16 15-233,0-15-55,0 15 0,0 0-8,15 0-88,-15 0-24,16 0 0,-16 0 0,0 0 8,0 0 0,0 15 0,0 0 0,-15 0 80,0 0 8,15 0 8,-15 16 0,0-16 24,-15 15 8,15 0 0,-15 16 0,15-16-152,-15 15-32,-15-15-8,0 16 0,14-16 72,1 15 8,-15-14 8,0 14 0,15-15-160,0 0-32,-16-14-8,16 14 0,-15-15-64,15 0 64,0 0-64,0 0 64,0 0-64,-1-15 0,1 16 0,15-16 0,0 0-856,0 0-104,0 0-32,15-16 0,1 16-544,-16 0-120,30-30-15,-15 15-4825</inkml:trace>
          <inkml:trace contextRef="#ctx0" brushRef="#br0" timeOffset="3941">20881 6290 9672,'30'-14'208,"-14"-2"48,-16 16 0,0 0 32,0 0-288,0 0 0,0-15 0,0 15 0,-16 0 1048,16 0 152,0 15 32,-15 15 8,0-14-209,-15 14-39,15 0 0,15 16-8,-30-1-232,14 0-48,1 15 0,15-14-8,-15 14-136,0-14-24,15-1-8,-15 0 0,15 1-144,0 0-32,0-16-8,0 0 0,0 0-144,0-15-24,15 16-8,-15-17 0,0 2-80,15-16-24,-15 14 0,15-14 0,-15 0 0,15 0 0,1 0 0,-1 0 0,15-14-528,-15 14-112,0-16-16,0 2-6272,16-2-1255</inkml:trace>
          <inkml:trace contextRef="#ctx0" brushRef="#br0" timeOffset="4580">20896 6880 16208,'15'0'351,"-15"0"81,0 0 16,0 0 8,0 0-360,0 0-96,0 0 0,-15-15 0,0 15 368,15 0 56,15-15 16,-15 15 0,0-15 200,0 15 32,15-15 16,0-1 0,1 16-376,-2-14-80,2 14-8,14-16-8,-30 16-40,30 0-8,-30-15 0,15 15 0,0 0-72,-15 0-8,0 0-8,0 0 0,0 0 112,0 0 16,0 15 8,0 1 0,0-2-16,-15 17 0,15-16 0,0 0 0,-15 16-104,0-17-16,15 2-8,-15 14 0,15-15-72,-16 0 0,2 0 72,14 0-72,0-15-1120,0 16-256,-16-2-48</inkml:trace>
          <inkml:trace contextRef="#ctx0" brushRef="#br0" timeOffset="4710">20987 6502 15896,'-15'0'352,"15"0"63,0 0 25,0-15 8,0 15-360,0 0-88,15 0 0,-15 0 0,0 0 616,0 0 112,0 0 16,15 0 8,15 0-104,-15 0-16,-15 0-8,16 0 0,14 0-456,-15 15-88,-15-15-16,15 0-64,0 16-896,0-2-224,-15-14-56,15 16-8</inkml:trace>
          <inkml:trace contextRef="#ctx0" brushRef="#br0" timeOffset="5542">21244 5882 8864,'0'0'192,"0"0"48,0 0 8,0 0 0,0 0-248,0 0 0,0 0 0,0 0 0,0 0 1056,0 0 160,0 0 32,0 0 0,0 15-184,-15-15-41,0 30 1,0-14-8,15 14-280,-15 0-48,-1 0-16,2 0 0,-16 1-232,14 15-56,1-16 0,-15 0-8,-1 0-152,17 1-24,-2-16-8,16 15 0,-30-15-112,30 0-80,0 0 96,0 0-96,0 0-392,0-15-136,0 0-24,0 0-8,15 0-848,-15 0-176,15-15-32,-15 15-3239,30-15-649</inkml:trace>
          <inkml:trace contextRef="#ctx0" brushRef="#br0" timeOffset="4841">21169 6940 13912,'0'0'392,"0"0"88,0 0-384,0 0-96,0 0 0,0 0 0,0 0 840,0 0 151,0 0 25,16 0 8,-16 0 104,15-14 24,-15 14 8,15 0 0,-15 0-544,15-16-104,0 16-32,0 0 0,-15 0-256,15-14-64,-15 14 0,15 0-8,0 0-152,1 0 0,-16 0 0,15 0 0,0-16-384,-15 16-24,0 0-8,15 0 0,0-15-1176,0 15-232,-15 0-56</inkml:trace>
          <inkml:trace contextRef="#ctx0" brushRef="#br0" timeOffset="4711">21153 6804 18799,'0'0'416,"0"0"80,0 0 16,0 0 24,0 0-432,0 0-104,0 0 0,15 0 0,1 0 712,-1 0 120,-15-14 32,15 14 0,0 0-344,-15 0-64,15 0-8,-15 0-8,0 0-440,15-16 0,0 16 0,-15 0 0,15-15 0,0 15 0,-15 0 72,0 0-72,0 0-1384,16 0-336,-16 0-64,0 0-6871</inkml:trace>
          <inkml:trace contextRef="#ctx0" brushRef="#br0" timeOffset="5911">21123 6049 7016,'0'0'192,"0"0"56,15 0-248,-15 0 0,0 0 0,0-15 0,15 15 1152,-15 0 176,0 0 40,0 0 8,0 15-352,15-15-64,-15 0-8,0 15-9,16-15-111,-16 15-16,0 15-8,15-15 0,-15 1-240,0 14-56,0-15 0,15 0-8,-15 15-80,15-15-8,-15 1-8,15 14 0,-15-15-160,15 0-32,-15 0-8,0 0 0,15-15 24,-15 0 8,0 0 0,0 15 0,15-15-48,-15 0 0,15 0-8,-15 0 0,0 0-184,0 0 72,16-15-72,-1 15 0,-15-15 152,0 0-24,15 0-8,-15 0 0,15 0 0,-15 0 0,15-16 0,-15 16 0,0-15-24,15 15-8,-15-15 0,0 14 0,0-14-88,15 15 0,-15 0 72,0 0-72,0-15 0,-15 15 0,15-1 0,0 1 64,0 15-64,0-15 64,0 15-64,0 0 64,0-15-64,0 15 0,0 0-88,0 0 88,0 0 0,0 0-72,0 0 72,0 0 0,0 0-208,0 0 0,0 0 0,0 0 0,0 0-592,0 0-112,0 0-24,0 0-5648,-15 0-1127</inkml:trace>
          <inkml:trace contextRef="#ctx0" brushRef="#br0" timeOffset="4995">21532 6653 17423,'0'0'384,"0"0"72,0 0 24,0 0 8,0 15-392,-15 0-96,15 0 0,0 1 0,-15-1 984,15 0 168,0 15 40,0-15 8,-15 15-496,15-14-96,0 14-16,-15 0-8,15 0-336,0-15-72,0 16-16,0-16 0,0 0-160,0 0 0,0 0 0,-15 0 64,0 0-264,15-15-56,0 0 0,-16 15-6832,16-15-1359</inkml:trace>
          <inkml:trace contextRef="#ctx0" brushRef="#br0" timeOffset="6796">21803 6880 13704,'0'0'296,"0"0"64,0 0 16,0 0 16,-15 16-312,15-16-80,0 0 0,0 0 0,0 0 640,0 0 119,-15 14 17,15 2 8,0-16-176,-15 14-32,0 2 0,15-1-8,-15 0-408,0 0-72,0 0-24,15 1 0,-16-16-1264,1 14-256,15 2-48</inkml:trace>
          <inkml:trace contextRef="#ctx0" brushRef="#br0" timeOffset="-601">18614 6638 12528,'-16'0'272,"16"15"56,-14-15 16,14 0 8,0 0-280,-16 0-72,16 15 0,0-15 0,0 0 872,0 0 160,0 0 31,0 0 9,0 0 8,0 0 0,0 0 0,0 0 0,0 15-360,16-15-72,-2 0-8,-14 15-8,16-15-232,-2 0-48,17 0 0,-16 0-8,0-15-80,0 15-8,15 0-8,-14 0 0,14 0-64,-15 0-16,0 0 0,15-15 0,-14 15-56,-2 0-16,2 0 0,-1 0 0,0-15-96,0 15 88,0 0-88,-15 0 80,0 0-80,16 0 0,-2 0 0,-14 0 64,0 0-456,0-15-96,16 15-24,-16 0-6832,14 0-1367</inkml:trace>
          <inkml:trace contextRef="#ctx0" brushRef="#br0" timeOffset="-855">19022 6185 4376,'14'-15'96,"-14"0"16,0 0 8,0-1 8,0 1-128,0 0 0,0 0 0,0 0 0,-14-15 720,14 15 120,-16 0 24,16 15 8,-15-16 280,15 1 64,-15 15 0,15-15 8,0 15-264,-15 15-64,0-15 0,-1 15-9,16 1-255,-14 14-56,-2 15 0,1 0-8,0 16-88,0 15-24,0-16 0,15 16 0,-16-1 32,2 16 8,-2-15 0,16-1 0,-14 1-120,-2-1-24,16-14-8,0-1 0,-15-14-96,15-1-24,0 0 0,0 1 0,0-16-88,0 0-16,0 0-8,-15 1 0,15-16-32,0 0-8,-15 0 0,15 0 0,0-15-72,0 0-136,0 0 32,0 0 8,0 0-880,0 0-176,0-15-32,0 15 0,-15-15-432,15 0-80,0-15-23</inkml:trace>
          <inkml:trace contextRef="#ctx0" brushRef="#br0" timeOffset="-4811">18235 5973 16615,'0'0'360,"0"0"80,0 0 8,0 0 32,0 0-384,15 0-96,1 0 0,-16 0 0,15 0 744,0 15 136,0-15 24,1 16 8,-1 14-168,0 0-32,0-15-8,0 30 0,0-15-256,0 16-48,-15-1-16,15 0 0,-15 16-40,15-16-16,-15 16 0,-15 0 0,15-1-112,-15 0-24,15 0-8,-15 1 0,0-16-24,0 16-8,0-16 0,15 1 0,-30-1-152,14 0 64,1-15-64,0 1 0,0-1 64,-1 1-64,1-1 0,0-15 0,0 0 0,-15 0 0,15 0 0,0 1 0,-1-2-576,1-14-160,0 16-40,0-16-10151</inkml:trace>
        </inkml:traceGroup>
        <inkml:traceGroup>
          <inkml:annotationXML>
            <emma:emma xmlns:emma="http://www.w3.org/2003/04/emma" version="1.0">
              <emma:interpretation id="{D1DFD7A8-8732-458B-810D-23E9890EDC07}" emma:medium="tactile" emma:mode="ink">
                <msink:context xmlns:msink="http://schemas.microsoft.com/ink/2010/main" type="inkWord" rotatedBoundingBox="21534,6315 22135,5607 22453,5877 21852,6585"/>
              </emma:interpretation>
              <emma:one-of disjunction-type="recognition" id="oneOf1">
                <emma:interpretation id="interp5" emma:lang="en-US" emma:confidence="1">
                  <emma:literal>62</emma:literal>
                </emma:interpretation>
                <emma:interpretation id="interp6" emma:lang="en-US" emma:confidence="0">
                  <emma:literal>6</emma:literal>
                </emma:interpretation>
                <emma:interpretation id="interp7" emma:lang="en-US" emma:confidence="0">
                  <emma:literal>622</emma:literal>
                </emma:interpretation>
                <emma:interpretation id="interp8" emma:lang="en-US" emma:confidence="0">
                  <emma:literal>•22</emma:literal>
                </emma:interpretation>
                <emma:interpretation id="interp9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7296">22378 6427 17647,'0'0'384,"0"0"88,0 0 8,0 0 24,-16 0-408,2 15-96,-2 1 0,1-2 0,-15 2 176,15-2 16,-15 17 0,14-16 0,-14 15 368,0 0 80,15 1 8,-16-1 8,17 15-256,-2-15-48,2 1-16,-2 14 0,1-15-152,15 0-32,0 1-8,0-1 0,0 1 120,0-1 24,0-16 8,15 17 0,1-16-296,-2 0 0,2 0 0,-2 1 0,2-2 0,14-14 0,-15 16 96,0-16-32,1 0 0,14-16 0,-16 2 0,2 14 0,14-16-64,-30 1 0,15 0 64,0 0-64,1 0 64,-2-1-64,-14 2 80,16-2-80,-16 2 88,0-17-88,0 16 96,-16 0-96,16 0 64,-14-1-64,-2 2 0,1 14 0,0-16 128,0 2-32,-16 14-8,17 0 0,-2 0-88,-14 0 0,15-16 72,0 16-72,0 0 0,0 0 0,-1 16 0,2-16 0,14 0-224,0 0-64,0 0 0,-16 0-8,16 0-1272,0 0-256,0 0-56,0 14-8</inkml:trace>
          <inkml:trace contextRef="#ctx0" brushRef="#br0" timeOffset="7681">22514 6396 17015,'0'-15'376,"0"15"72,0 0 24,0 0 8,0 0-384,0 0-96,15 0 0,0-15 0,0 15 704,0 0 128,0 0 32,0 0 0,-15-15-208,15 15-40,0 0-8,1 0 0,-1 15-320,-15-15-64,15 0-8,-15 0-8,0 15-104,15-15-16,-15 15-8,0 1 0,0-2 24,0 2 8,-15-1 0,15 0 0,-15 0-112,0 0 0,15 15 0,-16-14 0,1-2 0,0 2 0,-15-1 0,30 0 0,-15 0 0,0 0 64,0 1-64,0-2 0,-1-14 64,1 16-64,15-16 0,-15 0 72,15 14 72,0-14 16,0 0 0,0 0 0,0 0 56,0 0 8,0 0 8,15 0 0,-15-14-56,0 14-16,15 0 0,1-16 0,-1 16-32,0 0 0,-15 0-8,15-14 0,0 14-48,0 0-8,0-16 0,-15 16 0,15 0-64,-15 0 64,15-15-64,-15 15 64,16 0-64,-1 0-112,-15 0 24,15 0 8,-15 0-800,0 0-160,15 0-32,-15 0-6104,15-15-1223</inkml:trace>
        </inkml:traceGroup>
        <inkml:traceGroup>
          <inkml:annotationXML>
            <emma:emma xmlns:emma="http://www.w3.org/2003/04/emma" version="1.0">
              <emma:interpretation id="{F78CEBE7-1A7F-438E-A8B5-DBDE498E1124}" emma:medium="tactile" emma:mode="ink">
                <msink:context xmlns:msink="http://schemas.microsoft.com/ink/2010/main" type="inkWord" rotatedBoundingBox="22452,6719 22648,5360 22840,5388 22644,6747"/>
              </emma:interpretation>
              <emma:one-of disjunction-type="recognition" id="oneOf2">
                <emma:interpretation id="interp10" emma:lang="en-US" emma:confidence="1">
                  <emma:literal>)</emma:literal>
                </emma:interpretation>
                <emma:interpretation id="interp11" emma:lang="en-US" emma:confidence="0">
                  <emma:literal>}</emma:literal>
                </emma:interpretation>
                <emma:interpretation id="interp12" emma:lang="en-US" emma:confidence="0">
                  <emma:literal>]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8028">23013 5988 15952,'0'-15'352,"0"15"63,0 0 25,0 0 8,0 0-352,0 0-96,15 0 0,1 0 0,-2 0 672,2 15 112,-1 1 24,-15-16 8,15 30 48,0-16 0,0 17 8,-15-1 0,16 1-360,-16 13-80,0 2-16,0 0 0,0 14-32,0-15-16,-16 16 0,1-16 0,15 16-48,-15-1 0,0 0-8,0-14 0,-1 14-136,2 1-24,-2-16-8,1 15 0,0-14-32,0 0-8,0-16 0,15 15 0,-16-15-40,2 1-64,14-1 88,0-15-88,-16 15 72,2-15-72,14 1 0,0-2 72,0 2-72,-16-2 0,16-14 0,0 16 0,0-16-568,0 0-72,0 0-24,-15 0-6952,15 0-1399</inkml:trace>
        </inkml:traceGroup>
      </inkml:traceGroup>
    </inkml:traceGroup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9:15.0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A6C1E8E-512E-4A31-8E25-C812172594F1}" emma:medium="tactile" emma:mode="ink">
          <msink:context xmlns:msink="http://schemas.microsoft.com/ink/2010/main" type="writingRegion" rotatedBoundingBox="12270,5438 17554,5292 17592,6660 12308,6806"/>
        </emma:interpretation>
      </emma:emma>
    </inkml:annotationXML>
    <inkml:traceGroup>
      <inkml:annotationXML>
        <emma:emma xmlns:emma="http://www.w3.org/2003/04/emma" version="1.0">
          <emma:interpretation id="{6425311B-1CFD-4DFE-AD55-1E96A57F26C1}" emma:medium="tactile" emma:mode="ink">
            <msink:context xmlns:msink="http://schemas.microsoft.com/ink/2010/main" type="paragraph" rotatedBoundingBox="12270,5438 17554,5292 17592,6660 12308,6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D5CEB4-6390-4976-AB05-4EBE896A0538}" emma:medium="tactile" emma:mode="ink">
              <msink:context xmlns:msink="http://schemas.microsoft.com/ink/2010/main" type="line" rotatedBoundingBox="12270,5438 17554,5292 17592,6660 12308,6806"/>
            </emma:interpretation>
          </emma:emma>
        </inkml:annotationXML>
        <inkml:traceGroup>
          <inkml:annotationXML>
            <emma:emma xmlns:emma="http://www.w3.org/2003/04/emma" version="1.0">
              <emma:interpretation id="{3284AB94-B53F-4D54-B6B6-7C812663441E}" emma:medium="tactile" emma:mode="ink">
                <msink:context xmlns:msink="http://schemas.microsoft.com/ink/2010/main" type="inkWord" rotatedBoundingBox="13722,5428 16169,5360 16206,6685 13759,6753">
                  <msink:destinationLink direction="with" ref="{092E70D4-52EB-41BF-B104-35A35A550230}"/>
                </msink:context>
              </emma:interpretation>
              <emma:one-of disjunction-type="recognition" id="oneOf0">
                <emma:interpretation id="interp0" emma:lang="en-US" emma:confidence="0">
                  <emma:literal>YIEYIBIDIIEYEZ</emma:literal>
                </emma:interpretation>
                <emma:interpretation id="interp1" emma:lang="en-US" emma:confidence="0">
                  <emma:literal>YIEYIBIMIEYEZ</emma:literal>
                </emma:interpretation>
                <emma:interpretation id="interp2" emma:lang="en-US" emma:confidence="0">
                  <emma:literal>YIEYIBPYIIEYEZ</emma:literal>
                </emma:interpretation>
                <emma:interpretation id="interp3" emma:lang="en-US" emma:confidence="0">
                  <emma:literal>YIEYIBIYIIEYEZ</emma:literal>
                </emma:interpretation>
                <emma:interpretation id="interp4" emma:lang="en-US" emma:confidence="0">
                  <emma:literal>YIEYIBIYBIEYEZ</emma:literal>
                </emma:interpretation>
              </emma:one-of>
            </emma:emma>
          </inkml:annotationXML>
          <inkml:trace contextRef="#ctx0" brushRef="#br0">14274 6201 6952,'0'0'192,"0"0"56,0 0-248,0-16 0,-14 16 0,14 0 0,0 0 984,0 0 144,0 0 32,0 0 8,0 0-128,0 0-24,0 0-8,0 16 0,0-1-129,0 15-23,0 0-8,0 16 0,0-1-48,0 0 0,0 1-8,-16 14 0,16 1-128,-15-1-24,15 0-8,-15 1 0,0-1-184,15 1-40,0-16-8,-15 16 0,15-16-48,-16-15 0,16 16-8,0-16 0,-14 0-152,14 0-24,0 1-8,0-16 0,0 0-56,0 0-8,-16 0-8,16 0 0,0 0 16,0-15 8,0 15 0,0-15 0,0 0-112,0 0 0,0 0 0,0 0-80,0 0 16,0 0 0,0 0 0,0-15 0,-15 15-1056,15-15-216,0 0-40,0 0-8951</inkml:trace>
          <inkml:trace contextRef="#ctx0" brushRef="#br0" timeOffset="733">14440 7350 12440,'0'0'272,"0"0"56,0 0 16,0 0 8,0 0-288,0 0-64,0 0 0,-15 0 0,15 0 704,0-16 128,0 16 32,0-15-1,-15 0-231,30-15-48,-15 14-8,0-14 0,0 0-224,15 0-56,-15 0-8,0 0 0,0-16-32,16 16 0,-16-16-8,14 1 0,2-16-40,-2 17-8,-14-17 0,16 16 0,-1-16-72,0 16-24,0-1 0,16 1 0,-31 0 48,30-1 8,-30 16 0,14-16 0,17 16-24,-31 16 0,30-17 0,-30 16 0,15-15-40,1 14 0,14 16-8,-30-30 0,15 30-88,0-15 96,0 15-96,0 0 96,-15 0-32,16 0-64,-16 0 96,14 15-32,-14-15 8,0 16 0,16-2 0,-16 2 0,0-1-72,0 15 0,-16-15 0,16 15 0,-14 0 192,-2-14 40,1 14 16,0 0 0,0-14-248,0 14 0,-1-16 0,2 17 0,14-31 0,-16 30 0,1-30-72,0 31 72,0-31 0,15 14 0,-15-14 0,-1 16 0,16-16 0,0 0 0,0 0 64,-14 0-64,14 15 0,0-15 0,0 0 0,0 0 0,0 0 0,14-15 0,-14 15 0,16 0 0,-1-16 0,0 16 0,0 0 0,0 0 0,1-14 0,-2 14 0,2 0 64,14 14-64,-30-14 0,30 0 0,-30 0 0,16 16 0,-2-16 64,-14 0 0,16 15 8,-16 0 0,14 0 8,-14 0 0,-14 0 0,14 0 0,0 1 56,-16 14 16,2-15 0,-2 0 0,16 15 48,-15-14 16,-15 14 0,15-16 0,-1 2-216,2 14 0,-2-15 64,1 0-64,-15 1 64,15-2 0,-1-14 0,2 16 0,-2-16 24,2 14 0,-2-14 0,1 0 0,0 0-88,0 0 0,15 0 0,-15 0 0,15 0 0,-16-14 0,16 14 0,0 0 0,0 0 0,0 0-112,0 0 16,0-16 0,0 16-640,0-14-128,16 14-32,-1-16 0,-15 16-664,15-15-136,0 15-24,0-15-8</inkml:trace>
          <inkml:trace contextRef="#ctx0" brushRef="#br0" timeOffset="1048">15242 6956 13888,'0'0'392,"0"0"88,0 0-384,0 15-96,0-15 0,0 15 0,0 0 1088,0 0 191,0 1 49,0-16 8,-16 30-184,16-15-32,-14 0 0,14 0-8,-16 15-504,1-30-104,15 31-24,-15-16 0,0 0-296,15 1-64,-15-1-16,-1 0 0,16 0-104,-14 0 0,-2 0 0,1 0 0,0 0-1280,15-15-248,-15 15-48</inkml:trace>
          <inkml:trace contextRef="#ctx0" brushRef="#br0" timeOffset="2218">15544 6623 11832,'0'0'256,"0"0"64,0 0 0,0 0 16,0 0-272,15 0-64,-15 0 0,0-15 0,15 15 608,0-15 96,-15 15 32,16-15 0,-1 15-129,15-15-31,-15 15 0,0 0 0,0 0-240,0 0-48,16 0-16,-16 0 0,0 0-40,-15 0-8,15 0 0,0 15 0,0 0 48,-15-15 8,0 15 0,0 0 0,0 1 24,-15 14 8,0 0 0,0 0 0,0 0-88,0 1-24,-16 14 0,1-15 0,0 1-104,15 14-32,-15-15 0,14 0 0,-14-15 24,15 16 0,0-1 0,0-15 0,0 0-88,0 0 0,0 0 0,-1-15 0,16 16-280,0-16-16,0 0-8,0 0 0,0 0-1008,0-16-208,16 16-40,-1-30-3591,0 15-729</inkml:trace>
          <inkml:trace contextRef="#ctx0" brushRef="#br0" timeOffset="2465">15922 6426 10368,'0'-14'224,"0"14"56,0 0 8,0-16 0,0 16-288,0 0 0,0-15 0,0 15 0,0 0 1056,0 0 160,0 0 32,0 15 8,-16 1-297,1-16-63,15 30-16,-15 0 0,0 0-240,0 0-40,-1 16-16,2-1 0,-2 0-152,2 1-32,-2-1-8,16-14 0,-15 14-56,15-15-16,-15 15 0,15-29 0,0 14-96,0-15-16,15 15-8,-15-15 0,0 1-80,0-16-24,15 14 0,-15-14 0,0 0-96,0 0 64,16 0-64,-16 0 0,14 0-656,2 0-176,-2-14-40,2-2-5672,-1 16-1135</inkml:trace>
          <inkml:trace contextRef="#ctx0" brushRef="#br0" timeOffset="2664">15892 6896 16871,'0'0'368,"0"0"80,0 0 8,0 0 24,0 0-384,0 0-96,0 0 0,0 0 0,0 0 696,0 0 112,15 0 24,-15-15 8,15 15-344,1-15-72,-2 15-8,2-15-8,-1 0-240,0 15-40,0-16-16,-15 16 0,15-15-16,1 15-8,-2 0 0,2 0 0,-16 0 32,14 15 8,-14-15 0,0 16 0,0-16 64,0 15 24,0 0 0,-14 0 0,14 15-56,0-15-16,-16 0 0,2 1 0,14 14-144,-16-15 80,16 0-80,-15 0 64,15 0-64,0-15-72,-15 15 72,15-15-104,-15 15-1184,15-15-240,0 0-40</inkml:trace>
          <inkml:trace contextRef="#ctx0" brushRef="#br0" timeOffset="2818">15967 6593 16296,'0'0'351,"0"0"81,0 0 16,0 0 16,0 0-368,0 0-96,0 0 0,0 0 0,0 0 728,0 0 128,0 0 24,0 0 8,0 0-312,15 0-64,-15 0-16,15 0 0,-15 15-368,15-15-128,0 15 72,1 0-6384,-16-15-1279</inkml:trace>
          <inkml:trace contextRef="#ctx0" brushRef="#br0" timeOffset="4019">16316 5973 9016,'0'0'256,"0"0"56,0 0-248,0 0-64,0 0 0,0 0 0,0 0 960,0 0 192,-16 15 32,1 1 0,15-16 0,-15 30-1,0-16 1,15 2 0,-15 14-280,-1 0-56,2 0-16,-16 16 0,14-16-280,1 0-56,0 16-16,0-16 0,0 0-224,15-15-56,-16 16-8,2-17 0,14 17-96,-16-16-16,16 0-8,-14-15 0,14 15-72,0 1 0,-16-2 0,16-14 0,0 0-592,0 0-136,0 0-24,0 0-8,0 0-832,0 0-168,0 0-32,0 0-5375</inkml:trace>
          <inkml:trace contextRef="#ctx0" brushRef="#br0" timeOffset="3096">16134 6956 20127,'0'0'448,"0"0"88,0 0 16,0 0 8,0 0-448,0 0-112,0 0 0,15 0 0,0 0 576,-15 0 96,16 0 24,-2-16 0,-14 16-288,16-15-56,-2 15-16,2 0 0,-1-15-240,-15 15-96,15-15 88,0 15-88,-15-15 0,15 15 0,-15-15 0,0 15 0,0 0-704,0 0-160,0 0-32,0 0-5656,0 0-1127</inkml:trace>
          <inkml:trace contextRef="#ctx0" brushRef="#br0" timeOffset="3265">16179 7062 17015,'0'0'376,"0"0"72,0 0 24,0 0 8,0 0-384,0 0-96,0 0 0,0 0 0,0 0 864,0 0 152,0 0 32,0 0 8,15 0-240,-15 0-48,15 0 0,0 0-8,-15-16-448,16 16-88,-2 0-24,-14 0 0,0 0-128,16-14-72,-2 14 80,-14 0-80,0 0 0,16-16 64,-1 16-64,0 0 0,0-15-544,0 15-128,-15 0-24,16-15-6120,-2 15-1231</inkml:trace>
          <inkml:trace contextRef="#ctx0" brushRef="#br0" timeOffset="4551">16164 6230 7832,'0'0'168,"0"0"40,15-16 8,-15 2 8,15 14-224,-15-16 0,0 1 0,0 15 0,15-15 1056,-15 15 160,0-15 40,0 15 8,0 0-240,0 0-40,0 0-16,15 0-1,1 0-239,-16 15-56,14 0 0,-14-15-8,16 15-168,-2 1-32,-14 14-8,0-16 0,16 2-80,-16 14-24,0-15 0,15 16 0,-15-17-32,0 16-16,0-14 0,0-1 0,0 0-48,0 0 0,15-15-8,-15 15 0,0-15-64,0 0-16,0 0 0,0 0 0,15 0-8,-15 0 0,0 0 0,0 0 0,0 0 24,0 0 0,0-15 0,15 0 0,-15 15-48,0-30-8,16 14 0,-16 2 0,0-16-56,14-1-8,-14 16-64,16-15 96,-16 0-96,15 0 0,-15 14 64,15 1-64,-15-15 0,15 15 0,-15-1 0,15 2 0,-15-2 0,0 1 0,16 0 0,-16 0 0,0 0 0,14 15 0,-14-15 0,0 15 0,0 0 0,0 0 0,0 0 0,0 0 0,0 0 0,0 0 0,0 0 0,0 0 0,0 0 0,0 0 0,0 0 0,0 0 0,0 0 0,0 0 0,0 0 0,0 0 0,0 0-488,0 0-72,0 0-16,0 0 0,-14 0-864,14 0-168,0 0-40</inkml:trace>
          <inkml:trace contextRef="#ctx0" brushRef="#br0" timeOffset="3518">16556 6729 18687,'0'0'416,"0"0"80,0 0 16,0 0 8,0 0-416,0 15-104,-15-15 0,15 15 0,0 1 832,0-1 152,0 0 24,0 0 8,0 0-432,-15 15-80,15 1-24,0-16 0,0 15-184,0-15-40,0 0 0,0 15-8,0-15-112,0 1-16,-15-1-8,15 0 0,0-15-112,0 15 0,-15 0 64,15-15-64,0 15-592,0-15-144,0 0-24,-15 0-9767</inkml:trace>
          <inkml:trace contextRef="#ctx0" brushRef="#br0" timeOffset="-4263">12747 6532 7800,'0'0'168,"0"0"40,0 0 8,0-15 8,0 15-224,0-16 0,0 16 0,0-15 0,0 15 792,0 0 112,15-15 24,-15 15 8,0-15 24,15 15 0,-15-15 0,15 0 0,0 15-265,-15-15-55,15 15 0,0-15-8,0 15-176,-15-16-32,16 16-8,-1 0 0,-15 0-8,0 0-8,0 0 0,15 0 0,-15 0-216,0 0-48,0 16-8,0-1 0,0 15 96,0-15 24,-15 15 0,0 1 0,15-1-56,-16 15-16,1-15 0,15 1 0,-15-1-32,0 0-8,15 0 0,0-15 0,0 16-40,0-16-16,0 0 0,0 0 0,15-15-80,-15 15 0,15 0 0,-15-15 0,15 0 224,1 0 24,-1-15 8,0 0 0,0 15-192,1-15-64,-1 0 0,0-15 0,0 14 0,0-14 0,0 0-64,15 0 64,-15 0 0,1-1-64,-1 1 64,0 0 0,0 0 0,0-1 0,0 1 64,0 0-64,-15 15-104,15 0-72,-15-16-16,0 16 0,0 0 192,0 0 0,0 15 0,0-15 0,0 15 0,0 0 0,0 0 0,0 0 0,0 15 0,-15 0 0,15 0 0,0 15 96,-15-14 24,15 14 8,0 0 0,-15 15 0,15 1 48,-15-1 16,15 1 0,-15-1 0,15 0 0,-15 1 8,15-1 0,-15 0 0,15 1-16,-16-16-8,16 15 0,-15-15 0,0 16 0,0-16 0,0 0 0,15 1 0,-15-1-24,0 0-8,15-15 0,-15 15 0,0-14 0,-1 14 0,1-15 0,0 0 0,0 0-64,-1 0-16,1 0 0,0 0 0,0-15-64,0 16 0,0-16 0,0 0 64,0 0-64,15 0 0,-16-16 0,1 16 0,15-15-376,-15 0-112,0 15-24,15-30-7320,-15 15-1455</inkml:trace>
          <inkml:trace contextRef="#ctx0" brushRef="#br0" timeOffset="-2038">13186 7092 13520,'-16'-16'384,"16"16"88,0 0-376,0 0-96,0 0 0,0-15 0,0 15 576,0-15 104,16 0 23,-16 15 1,15-15 96,-15-1 32,0 16 0,15-14 0,0 14-376,-15-16-72,15 2-8,-15 14-8,15 0-160,0-16-32,-15 16-8,0 0 0,15 0 144,-15 0 24,0 0 8,0 0 0,0 16-200,0-2-40,0 2-8,-15-2 0,15 17 96,0-16 8,-15 15 8,0 0 0,15 0 0,-15-14 0,15-1 0,0 15 0,-15-15-144,15 1-64,0-2 0,0-14 64,0 0-64,0 16 0,0-16 72,0 0-72,0 0-416,0 0-112,0 0-24,0 0-8,0 0-960,0-16-192,15 16-40,-15-14-8</inkml:trace>
          <inkml:trace contextRef="#ctx0" brushRef="#br0" timeOffset="-1554">13412 7121 12528,'0'0'272,"0"0"56,0 0 16,0 0 8,0 0-280,-15 15-72,15-15 0,0 0 0,-15 0 960,15 0 184,0 0 31,0 0 9,0 0-80,0 0-16,0 0 0,0 0 0,15 0-480,-15 0-104,0 0-24,15 0 0,0 0-80,1 0-16,-1 0-8,0-15 0,0 15-232,0 0-48,0-15 0,0 15-8,0 0-88,-15 0 96,16 0-96,-1 0 96,0 0-96,0 0 0,-15 0 0,0 0 0,0 0-416,15 0-104,-15 0-24,15 0 0,-15 0-920,15 0-184,0 0-40,0 0-8</inkml:trace>
          <inkml:trace contextRef="#ctx0" brushRef="#br0" timeOffset="-1738">13397 7000 16208,'0'0'351,"0"0"81,0 0 16,0 0 8,0 0-360,0 0-96,0 0 0,0 0 0,0 0 832,0 0 160,0 0 24,0 0 8,0 0-344,15 0-64,0 0-8,0 0-8,-15 0-344,16 0-72,-2-15-16,2 15 0,-1 0-80,0 0-24,-15 0 0,15-15 0,0 15-64,1 0 0,-2 0 0,-14 0 0,0 0-600,0 0-136,0 0-24,0 0-5560,0 0-1111</inkml:trace>
          <inkml:trace contextRef="#ctx0" brushRef="#br0" timeOffset="-1254">13850 6759 15056,'0'0'328,"0"0"72,0 0 16,0 0 7,0 0-335,0 0-88,0 0 0,0 0 0,0 16 960,0-1 184,0 0 32,0 0 8,0 0-336,0 15-64,0-15-16,0 16 0,0-16-280,0 15-56,0 0-16,0-15 0,0 16-96,0-16-32,0 0 0,0 0 0,0 0-48,0 0-16,0 0 0,-15 0 0,15 1-128,0-1-24,0-15-8,0 0 0,0 15-64,0 0 0,0-15 0,-15 15 0,15-15 0,0 15 0,0-15 0,0 15 0,0-15 0,0 0 0,0 0 0,0 0 0,0 0-672,0 0-160,0 0-24,0 0-8,0 0-512,0 0-96,0-15-32,0 0-4271,0 15-857</inkml:trace>
          <inkml:trace contextRef="#ctx0" brushRef="#br0" timeOffset="-1869">13216 6789 16208,'0'0'351,"0"0"81,0 0 16,0 0 8,0 0-360,0 0-96,0 0 0,0 0 0,0 0 832,0 0 160,0 0 24,15 0 8,-15 0-616,16 0-120,-16 0-32,15 15 0,0-15-128,-15 0-24,15 0-8,0 15 0,0-15-480,-15 15-104,15-15-24,0 0-5447,0 16-1097</inkml:trace>
          <inkml:trace contextRef="#ctx0" brushRef="#br0" timeOffset="-2870">13609 6018 10928,'0'0'312,"0"0"64,0 0-304,0 0-72,0 0 0,0 0 0,0 15 864,-15-15 160,0 15 32,15 0 8,-15 1-233,0-1-55,15 15-8,-30 0 0,30 0-216,-31 1-40,31-1-16,-30 15 0,15-30-176,0 16-40,15-1-8,-15 0 0,0-15-176,0 15-96,15-14 96,-16-1-96,16 0 0,-15 0 0,15-15 0,0 15 0,0-15-848,0 0-176,0 0-32,0 0 0,0 0-752,0 0-143,0-15-33</inkml:trace>
          <inkml:trace contextRef="#ctx0" brushRef="#br0" timeOffset="-2300">13488 6170 7072,'0'0'192,"0"0"64,0 0-256,0 0 0,0-15 0,0 15 0,0 0 928,0 0 144,0 0 24,0 0 8,0 0-240,0 0-40,16 0-16,-2 0 0,-14 15-96,0 0-17,16 0-7,-2 15 0,-14 1-144,16-16-24,-1 15-8,-15-14 0,15-1-192,-15 15-32,15-15-16,-15 0 0,0 0 8,15 0 0,-15 0 0,16-15 0,-16 0 56,0 0 16,0 0 0,0 0 0,0 0-56,0 0-8,14 0 0,-14 0 0,0-15 48,16 15 8,-2-15 0,2 0 0,-16 0-224,15 0-48,-15-15-8,15 15 0,-15-1-64,15-14 64,-15 15-64,15-16 64,-15 16-64,0 0 0,16-15 0,-16 15 64,14 0-160,-14-16-40,0 16-8,0 15-6864,0-15-1375</inkml:trace>
          <inkml:trace contextRef="#ctx0" brushRef="#br0" timeOffset="5452">16965 6910 15632,'0'0'344,"0"0"72,-15 15 7,15-15 25,0 15-360,0-15-88,0 16 0,-15-1 0,15 0 472,-15-15 72,15 15 24,-15 0 0,0 1-88,0-1-24,15 0 0,-16 0 0,1 0-456,0 0 0,0 0-120,0 0-8391</inkml:trace>
          <inkml:trace contextRef="#ctx0" brushRef="#br0" timeOffset="6184">17600 6396 10064,'0'0'288,"0"0"56,0 0-280,0 0-64,0 0 0,0 0 0,0 0 640,0 0 120,0 0 16,-15 0 8,0 15 32,-1-15 8,2 15 0,-2 15-1,2-14-55,-2-2 0,-14 17-8,15-1 0,-16 1-408,1-1-88,16 0-8,-2 15-8,-14-14 88,15-17 16,0 16 8,-15 1 0,14-16-32,1 15-8,15-14 0,-15 14 0,0-15-96,15 0-16,0 15-8,-15-14 0,15-16-56,0 14-16,15 2 0,-15-2 0,0 2-56,15-1-8,0 0-64,0 0 96,1 0-16,14-15-8,-15 16 0,0-16 0,15 14-8,0-14 0,-14 0 0,14 0 0,0-14 8,0 14 0,-14-16 0,-2 16 0,16-15-8,-14 0-64,-1 15 96,0-15-32,0 0 0,0 15-64,1-16 96,-16 2-32,0 14 0,0-16-64,0 16 96,0-14-32,0 14 8,-16-16 0,1 16 0,15-15 0,-15 15-72,0 0 64,0-15-64,-1 15 64,2 0-64,-2-15 0,16 15 0,-14 0 0,-2-15 0,1-1-128,0 16 32,0-14 8,0 14-800,-1-16-160,16 1-32,-14 0-5480,14 0-1103</inkml:trace>
          <inkml:trace contextRef="#ctx0" brushRef="#br0" timeOffset="6654">17661 6366 15488,'0'0'344,"0"0"72,0 0 7,15-15 9,1 15-344,-1 0-88,0 0 0,15-15 0,-15 15 800,0 0 152,0 0 24,0 0 8,1 0-272,-1 0-48,0 0-16,0 15 0,0-15-288,0 0-56,-15 15-16,15-15 0,-15 0-120,0 0-24,0 0-8,15 15 0,-15-15-40,0 16-16,0-16 0,0 15 0,0-15-80,0 15 80,-15 0-80,0 0 80,0 0-80,15 0 80,-30 0-80,30-15 80,-30 31-80,14-31 0,1 15 0,0 0 0,0-15 64,0 15-64,0-15 0,0 15 64,0-15-64,0 0 0,15 15 0,0-15 64,0 0 88,-16 0 8,16 0 8,0 0 0,0 0 24,0 0 8,0 0 0,0 0 0,0 0-24,16 0-8,-1 15 0,0-15 0,0 0-8,0 0-8,0 0 0,0 0 0,0 0-48,-15 0-8,15-15 0,1 15 0,-1 0-96,-15 0 88,15 0-88,0 0 80,-15 0-80,0 0 0,0 0 0,15-15 0,-15 15-768,15 0-176,-15 0-32,0 0-6320,15 0-1255</inkml:trace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30:25.56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524B917-C269-4C36-9E79-9E69F071B2AE}" emma:medium="tactile" emma:mode="ink">
          <msink:context xmlns:msink="http://schemas.microsoft.com/ink/2010/main" type="writingRegion" rotatedBoundingBox="12618,9125 16635,7522 17151,8815 13134,10419"/>
        </emma:interpretation>
      </emma:emma>
    </inkml:annotationXML>
    <inkml:traceGroup>
      <inkml:annotationXML>
        <emma:emma xmlns:emma="http://www.w3.org/2003/04/emma" version="1.0">
          <emma:interpretation id="{1FF473F8-84F5-45C8-9A01-3ADD72D9DC3F}" emma:medium="tactile" emma:mode="ink">
            <msink:context xmlns:msink="http://schemas.microsoft.com/ink/2010/main" type="paragraph" rotatedBoundingBox="12618,9125 16029,7764 16462,8848 13051,10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79EA7B-DD11-4868-9D08-DD490FF17A67}" emma:medium="tactile" emma:mode="ink">
              <msink:context xmlns:msink="http://schemas.microsoft.com/ink/2010/main" type="line" rotatedBoundingBox="12618,9125 16029,7764 16462,8848 13051,10210"/>
            </emma:interpretation>
          </emma:emma>
        </inkml:annotationXML>
        <inkml:traceGroup>
          <inkml:annotationXML>
            <emma:emma xmlns:emma="http://www.w3.org/2003/04/emma" version="1.0">
              <emma:interpretation id="{02DFA36D-CC87-47E7-8059-6C202B227315}" emma:medium="tactile" emma:mode="ink">
                <msink:context xmlns:msink="http://schemas.microsoft.com/ink/2010/main" type="inkWord" rotatedBoundingBox="12618,9125 16029,7764 16462,8848 13051,10210"/>
              </emma:interpretation>
              <emma:one-of disjunction-type="recognition" id="oneOf0">
                <emma:interpretation id="interp0" emma:lang="en-US" emma:confidence="0">
                  <emma:literal>EBTBI</emma:literal>
                </emma:interpretation>
                <emma:interpretation id="interp1" emma:lang="en-US" emma:confidence="0">
                  <emma:literal>EBTBS</emma:literal>
                </emma:interpretation>
                <emma:interpretation id="interp2" emma:lang="en-US" emma:confidence="0">
                  <emma:literal>EBTBT</emma:literal>
                </emma:interpretation>
                <emma:interpretation id="interp3" emma:lang="en-US" emma:confidence="0">
                  <emma:literal>EBTB,</emma:literal>
                </emma:interpretation>
                <emma:interpretation id="interp4" emma:lang="en-US" emma:confidence="0">
                  <emma:literal>*is,</emma:literal>
                </emma:interpretation>
              </emma:one-of>
            </emma:emma>
          </inkml:annotationXML>
          <inkml:trace contextRef="#ctx0" brushRef="#br0">14183 9420 7552,'0'0'216,"0"0"40,0 0-256,0 0 0,0 0 0,-15 0 0,0 0 1144,15 0 168,-15-16 40,15 16 8,0 0-88,0 0-24,0 0-1,0 0 1,0 0-224,0 0-40,0 0-16,0 0 0,0 0-360,0 0-80,0 0-16,0 0 0,15 0-56,0 0-8,0 0-8,1 0 0,14 0-184,-15 0-32,0 0 0,-15 0-8,30 0 0,0 0 0,-14 0 0,14 0 0,0 0-48,0-14-8,-15 14 0,16 0 0,-16-16-32,15 16-16,-15 0 0,0 0 0,0-15-48,16 15-64,-16 0 88,0 0-88,-15-15 80,15 15-80,0 0 64,-15 0-64,0 0 0,15 0 0,0 0 0,-15 0 0,0 0 0,0 0 0,15 0 0,-15 0 0,0 0 0,0 0 0,0 0 0,0 0 0,0 0 0,0 0 96,0 0-32,0 0 0,0 0-512,0 0-96,0 0-32,0 0-6952,0 0-1399</inkml:trace>
          <inkml:trace contextRef="#ctx0" brushRef="#br0" timeOffset="5199">14879 9752 11952,'0'0'256,"0"0"64,0 15 0,0-15 24,-15 15-280,15 0-64,0-15 0,0 16 0,0-16 736,0 0 136,0 0 24,0 0 7,0 0 1,0 0 0,-15 0 0,15 0 0,0-16-400,0 1-88,0 0-8,0 0-8,15 0-192,-15-15-40,0-1-8,15 1 0,-15-15-96,15 15-64,1-16 64,-16 1-64,14 15 0,2-16 0,-2 1 0,2 0 0,-1-1 0,0 1 64,15 0-64,-14-1 0,-2 16 0,2 0 0,-1-16 0,15 16 0,-30 15 0,31-15 0,-31 15 0,30-16-64,-30 16 64,14 0 72,2 0-8,-1 0-64,0 0 96,-15 15-32,15 0 0,-15 0-64,15 0 0,-15 0 0,16 0 0,-16 0 0,0 15 144,14 0 80,-14 0 8,0 0 8,0 0-136,0 16-24,-14-16-8,14 15 0,0-15 8,-16 15 0,1-15 0,0 16 0,15-1-80,-15-15 64,0 0-64,-15 15 64,14-14-64,2-1 96,-2 0-96,1 0 96,0 0-32,0-15-64,0 15 96,-1-15-32,2 0-64,-2 0 96,16 0-96,0 0 96,0 0-96,0 0 80,0 0-80,16 0 80,-2 0-80,2 0 0,-1-15 0,0 15 0,0-15 0,0 0 0,1 15 0,14 0 0,-16 0 0,2 0 0,-1 0 0,-15 0 0,15 0 0,-15 0 0,15 0 0,-15 0 0,0 0 0,0 0 0,0 15 0,0 0 0,0 0 168,-15 0-8,15 0 0,-15 0 0,0 16 24,-1-16 0,2 15 0,-16-15 0,14 0-64,1 0-16,-15 1 0,15-1 0,-15 15-40,14-30-64,1 15 88,0-15-88,0 15 64,0-15-64,15 0 0,0 0 0,0 0-464,0 0-120,0 0-24,0 0-6400,0-15-1271</inkml:trace>
          <inkml:trace contextRef="#ctx0" brushRef="#br0" timeOffset="6185">15621 9632 12840,'0'0'280,"0"15"56,0-15 16,-15 15 16,15-15-296,0 15-72,0-15 0,0 0 0,-16 15 816,16-15 144,-15 16 31,15-16 9,0 0-32,0 0-8,0 0 0,0-16 0,0 1-432,0 15-88,0-15-24,0 0 0,0 0-160,15-1-40,-15-14-8,0 16 0,16-17-104,-16 1-16,0-1-8,15 1 0,-15 0-16,15 0 0,0-16 0,0 16 0,0-15-64,0 14 0,0-13 0,16-2 0,-16 16 0,0 0 0,15 0 0,-15-1 0,0 1 0,16-1 0,-16 1 0,0 15 0,0-15 0,0 15 0,0 0 0,0 0 0,0-1 0,1 2 0,-1-2 0,0 16 0,0-15 0,0 15 0,-15-15 0,15 15 0,-15 15 0,0-15 96,0 0-32,0 0 0,15 0 96,-15 15 24,0 1 0,0-16 0,0 30-88,-15-15-8,15 0-8,-15 15 0,15-15 0,-15 16 0,0-17 0,0 2 0,0 14-80,-1-15 80,1 0-80,15-15 80,-15 16-80,0-2 0,-15 2 72,30-16-72,-15 14 0,0-14 72,0 16-72,-1-16 0,1 0 64,15 0-64,-15 0 0,15 0 0,0 0 64,0 0-64,0 0 0,0 0 0,0 0 0,15 0 0,0 0 0,1-16 0,-1 16 0,0 0 0,0 0 0,15-14 0,-15 14 0,0 0 0,0 0 0,1 0 0,-1 0 0,0 0 0,-15 14 0,15-14 0,0 0 0,-15 16 0,0-16 0,15 15 0,-15 0 0,0 0 104,0 0-32,0 1-8,-15-2 80,15 2 16,-15 14 0,0-15 0,15 15-32,-15-15-8,0 1 0,-1-2 0,1 2 8,0-1 8,0 0 0,0 0 0,0-15-32,-15 15-8,15-15 0,-1 16 0,1-16 0,0 0-8,-15 0 0,15-16 0,0 16-24,0 0-64,-1 0 96,1-15-32,0 15-64,0 0 0,0-15 0,15 15 0,0 0 0,0-15 0,-15 15 0,15-15 0,0-1-288,0 16-96,-15-14-16,15 14-7384,0-16-1479</inkml:trace>
          <inkml:trace contextRef="#ctx0" brushRef="#br0" timeOffset="5750">15574 8784 12808,'0'0'360,"0"0"88,0 0-360,0 0-88,0 0 0,0 16 0,0-16 968,0 0 184,0 15 31,-14 0 1,14 0 168,0 0 32,0 1 8,-16-2 0,16 2-624,0 14-128,0-15-32,0 0 0,-14 15-192,14-14-48,-16-2-8,16 2 0,0 14-216,-15-15-48,15 0 0,0-15-8,-15 16-88,15-16 0,0 0 0,0 14 0,0 2-984,0-16-184,0 0-40</inkml:trace>
          <inkml:trace contextRef="#ctx0" brushRef="#br0" timeOffset="5749">15378 8800 18887,'0'0'416,"0"0"80,0 0 16,0 0 32,0 0-440,0 0-104,0 0 0,0 0 0,0 0 832,0-16 136,15 16 32,-15 0 8,15 0-464,1-14-96,-2 14-24,2-16 0,-1 16-176,0-14-40,0 14-8,0 0 0,1-16-8,-2 16-8,16 0 0,-30 0 0,16 0-184,-1 0 0,0-15 0,0 15-64,0 0 64,1-15 0,-16 15 0,14 0 0,2 0 0,-16 0 0,0 0 0,0-15 0,14 15-568,-14 0-72,0 0-8,0 0-8,-14 0-768,14 0-152,0 15-32,-16 0-4215,2-15-833</inkml:trace>
          <inkml:trace contextRef="#ctx0" brushRef="#br0" timeOffset="8433">16542 8740 10280,'0'0'224,"0"0"40,0 0 16,0 0 16,-15 15-232,15-15-64,-15 15 0,15 0 0,-15 16 688,0-1 128,0 0 24,0 0 8,-15 16 88,14 14 23,-14-14 1,15-1 0,-15 15-328,15-14-64,-16 14-16,1-14 0,15 14-104,-16-15-32,16 1 0,0-1 0,0 0-56,0-14-8,0-1-8,0-15 0,0 15-160,15-15-32,-16 16-8,1-16 0,15 0-144,-15-15 80,15 15-80,-15-15 64,15 15-480,0-15-96,0 0-16,0 0-8,0 0-1160,0 0-240,0 0-48</inkml:trace>
          <inkml:trace contextRef="#ctx0" brushRef="#br0" timeOffset="-2102">13306 9979 13560,'0'0'296,"0"0"64,-15-15 16,15 15 8,0 0-312,0 0-72,0 0 0,0 0 0,0 0 600,0 0 104,0 0 15,0 0 9,0 0 64,15 0 8,0 0 8,0 0 0,0 0-232,16 0-56,-16-15-8,15 15 0,0-15-224,-15 15-56,16-15-8,-16 0 0,15 15-128,0-15-24,-15-1-8,0 16 0,1-15-64,-1 0 64,0 0-64,0 15 64,0-15-64,0 0 0,-15 0 0,0 15 0,0-15 0,0 0 64,0-1-64,0 16 96,0-15-96,0 0 0,0 15 72,-15-15-72,0 0 64,0 15-64,0 0 64,15-15-64,-15 15 0,-1 0 0,-14 0 0,15 0 0,0 15 0,-15-15 72,15 15-72,-16 0 0,16-15 136,-15 30-24,15-14-8,-15-1 0,14 15 56,-14-15 0,15 15 8,0 0 0,-15 1 8,15-1 0,0 0 0,-1 0 0,16 1-16,-15-1-8,15 0 0,-15 0 0,15-14-8,0 14 0,-15 0 0,30-15 0,-15 15-24,0-15-8,0 1 0,15-1 0,-15 15-40,15-30-8,1 15 0,-16 0 0,15 0 0,0 0 0,0-15 0,0 16 0,15-16 32,-15 0 0,16 0 0,-16 0 0,15 0 0,0 0 8,-15 0 0,16 0 0,-1-16 8,-15 16 0,15-15 0,-15 15 0,16-15-16,-16 15-8,15-15 0,0 15 0,-15-15-24,15 15 0,-14-15 0,14 0 0,-15 15-64,0-15 64,15 15-64,-15-16 64,1 16-64,-1 0 0,0-15 0,-15 15 64,15 0-64,0-15 0,-15 15 0,15 0 0,-15 0 0,0 0 0,15-15 64,-15 15-64,0 0 0,15-15-72,-15 15 72,0 0-104,0 0-728,0 0-152,0 0-24,0 0-10320</inkml:trace>
        </inkml:traceGroup>
      </inkml:traceGroup>
    </inkml:traceGroup>
    <inkml:traceGroup>
      <inkml:annotationXML>
        <emma:emma xmlns:emma="http://www.w3.org/2003/04/emma" version="1.0">
          <emma:interpretation id="{A2AFB9D2-1F13-49BC-AD6B-E991D77B3081}" emma:medium="tactile" emma:mode="ink">
            <msink:context xmlns:msink="http://schemas.microsoft.com/ink/2010/main" type="paragraph" rotatedBoundingBox="15811,8825 16985,8380 17154,8826 15980,92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C954E32-492C-4D9D-8C73-25933D94E5A6}" emma:medium="tactile" emma:mode="ink">
              <msink:context xmlns:msink="http://schemas.microsoft.com/ink/2010/main" type="line" rotatedBoundingBox="15811,8825 16985,8380 17154,8826 15980,9271"/>
            </emma:interpretation>
          </emma:emma>
        </inkml:annotationXML>
        <inkml:traceGroup>
          <inkml:annotationXML>
            <emma:emma xmlns:emma="http://www.w3.org/2003/04/emma" version="1.0">
              <emma:interpretation id="{42E449DE-D226-4048-AAF6-D4E8F8065C5A}" emma:medium="tactile" emma:mode="ink">
                <msink:context xmlns:msink="http://schemas.microsoft.com/ink/2010/main" type="inkWord" rotatedBoundingBox="15811,8825 16985,8380 17154,8826 15980,9271"/>
              </emma:interpretation>
              <emma:one-of disjunction-type="recognition" id="oneOf1">
                <emma:interpretation id="interp5" emma:lang="en-US" emma:confidence="1">
                  <emma:literal>222</emma:literal>
                </emma:interpretation>
                <emma:interpretation id="interp6" emma:lang="en-US" emma:confidence="0">
                  <emma:literal>2¢]</emma:literal>
                </emma:interpretation>
                <emma:interpretation id="interp7" emma:lang="en-US" emma:confidence="0">
                  <emma:literal>ZZZ</emma:literal>
                </emma:interpretation>
                <emma:interpretation id="interp8" emma:lang="en-US" emma:confidence="0">
                  <emma:literal>ZZ]</emma:literal>
                </emma:interpretation>
                <emma:interpretation id="interp9" emma:lang="en-US" emma:confidence="0">
                  <emma:literal>252</emma:literal>
                </emma:interpretation>
              </emma:one-of>
            </emma:emma>
          </inkml:annotationXML>
          <inkml:trace contextRef="#ctx0" brushRef="#br0" timeOffset="10273">16285 9390 13256,'0'0'376,"0"0"80,0 0-360,0 0-96,15 0 0,1 0 0,-16 0 496,14 0 80,2 0 24,-16 0-1,30-14 305,-30 14 64,30 0 16,-14 0 0,-2 0-392,2 0-80,-2-16-8,17 16-8,-16 0-192,0 0-40,0 0-8,1 0 0,-2 0-64,-14 0-8,16 0-8,-2 0 0,-14 0-72,0 0-8,0 0-8,0 16 0,0-16-24,0 14-64,0-14 96,-14 16-32,14-2 0,-16 17-64,16-16 96,-14 0-32,-2 0-64,1 1 0,-15-2 72,15 2-72,-1-2 0,2-14 0,-16 16 0,14-1 64,1 0-64,0-15 0,-15 15 64,14 0-64,16-15 128,-14 16 0,-2-16-8,1 14 0,15-14 72,0 16 24,-15-16 0,15 0 0,0 0-24,0 0-8,0 0 0,0 0 0,0 0-48,15 0-8,16 0 0,-17 0 0,2 0 16,14 0 0,-15 0 0,0-16 0,1 16-16,14 0-8,-16-14 0,2 14 0,-1-16-40,15 16-8,-15-15 0,1 15 0,-2-15-72,2 15 96,-2-15-96,2 15 96,-1-15-96,0 15 0,0-16 0,-15 16 0,15 0-504,1-14-88,-16 14-16,14 0-6856,-14 0-1367</inkml:trace>
          <inkml:trace contextRef="#ctx0" brushRef="#br0" timeOffset="10489">16784 9284 15056,'0'0'328,"0"0"72,0 0 16,0 0 7,0 0-335,0 0-88,0 0 0,0 0 0,0 0 768,0 0 144,0 0 24,0 0 8,16 0-368,-2 0-80,-14 0-16,16 0 0,-2-14-216,2 14-40,-1 0-16,0 0 0,0 0-112,-15 0-32,0 0 0,15-16 0,1 16-64,-2 0 0,2-15 0,-2 15 0,2 0 0,-16-15-152,0 15 24,0 0 8,15 0-816,-15 0-168,0-15-32,0 15-8,0 0 280,0 0 48,0 0 17,0 0-1,0 0-248,0 0-40,0 0-16,0 0 0,0 0 552,0 15 104,-15-15 32,15 0 0,0 0 736,-16 15 144,2 0 32,-2 1 8,2-2 328,-2 2 64,1-1 8,0 0 8,0 0-48,0 0-16,-1 15-1,16-14 1,-14 14-224,-2-15-48,16 15 0,-14-15-8,14 1-56,-16 14 0,16-16-8,0 2 0,0-1-112,0 0-16,0 0-8,0-15 0,16 15-88,-16-15-24,14 16 0,-14-16 0,16 14-32,-2-14-16,-14 0 0,16 0 0,-1 0-64,0 0-16,0 0 0,0-14 0,1 14-48,-2 0-16,2-16 0,-16 16 0,14-15-64,2 0 0,-1 15 72,0-15-72,0 0-432,-15 15-120,15-16-24,1 2-8,-2-2-952,-14 2-192,16-2-40</inkml:trace>
          <inkml:trace contextRef="#ctx0" brushRef="#br0" timeOffset="10937">17148 9087 15792,'0'0'448,"0"0"95,0 0-431,0 0-112,0 0 0,0 0 0,15 0 704,-15 0 112,0 0 24,15-15 8,0 15-24,0 0-8,-15 0 0,15 0 0,0 0-376,1 0-80,-1 0-8,-15 0-8,0 0-152,15 0-32,0 0-8,-15 15 0,15-15 8,-15 0 0,0 0 0,0 15 0,0-15-160,0 16 0,0-2 0,-15 2 0,15-2 64,-15 2-64,0 14 72,15-15-72,-15 0 72,-1 1-72,-14-2 64,15 2-64,0-2 0,0 2 0,0-1 64,0 0-64,0 0 0,-1-15 0,16 15 0,0-15 64,-15 0-64,15 0 64,0 0-64,0 0 64,0 0 48,0 0 8,0 0 0,15 16 0,1-16 40,-1-16 16,0 16 0,0 0 0,0 0 16,15-15 8,-15 15 0,0-15 0,16 15-24,-16 0-8,0 0 0,0 0 0,0-15-40,15 15 0,-30 0-8,31 0 0,-16 0-40,0 0-8,0 0 0,-15 0 0,15 0-72,0 0 96,-15 0-96,0 0 96,15 0-96,-15 0 0,0 0 72,0 0-72,0 0 0,0 0 64,0 0-64,0 0 0,0 0 0,0 0 0,0 0 0,0 0 0,0 0-632,0 0-136,0 15-24,-15-15-10592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29:09.45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92E70D4-52EB-41BF-B104-35A35A550230}" emma:medium="tactile" emma:mode="ink">
          <msink:context xmlns:msink="http://schemas.microsoft.com/ink/2010/main" type="inkDrawing" rotatedBoundingBox="11935,6506 12151,5550 12293,5582 12077,6538" semanticType="callout" shapeName="Other">
            <msink:sourceLink direction="with" ref="{3284AB94-B53F-4D54-B6B6-7C812663441E}"/>
            <msink:sourceLink direction="with" ref="{D614929D-B762-4DA7-B4E1-A01D0BCD5596}"/>
          </msink:context>
        </emma:interpretation>
      </emma:emma>
    </inkml:annotationXML>
    <inkml:trace contextRef="#ctx0" brushRef="#br0">12656 6200 13904,'-15'-15'304,"15"15"64,0 0 16,-15 0 8,15 0-312,-15 0-80,0 0 0,15 0 0,-15 0 800,0 15 135,15 1 33,-15-2 8,-1 17 176,1-1 32,0 15 0,0-15 8,0 16-552,0 14-120,0 1-16,0-16-8,-1 16-64,1-16-16,0 15 0,15-14 0,-15 0-152,15-2-32,0-13-8,0 14 0,0-15-128,0 0-32,0-14-64,15 14 96,-15-15-96,0 0 72,15 1-72,-15-2 64,15-14-848,-15 16-176,16-16-32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30:42.69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AE645D8-9D15-465F-86CA-8381C26955B9}" emma:medium="tactile" emma:mode="ink">
          <msink:context xmlns:msink="http://schemas.microsoft.com/ink/2010/main" type="writingRegion" rotatedBoundingBox="2158,10506 22984,10141 23121,17952 2295,18317"/>
        </emma:interpretation>
      </emma:emma>
    </inkml:annotationXML>
    <inkml:traceGroup>
      <inkml:annotationXML>
        <emma:emma xmlns:emma="http://www.w3.org/2003/04/emma" version="1.0">
          <emma:interpretation id="{D4A41309-5473-49A0-905D-49FC277C4B8D}" emma:medium="tactile" emma:mode="ink">
            <msink:context xmlns:msink="http://schemas.microsoft.com/ink/2010/main" type="paragraph" rotatedBoundingBox="3259,10488 17842,10196 17885,12336 3302,12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DF6E35-7A94-4B61-B5A6-EC8CED62B9E5}" emma:medium="tactile" emma:mode="ink">
              <msink:context xmlns:msink="http://schemas.microsoft.com/ink/2010/main" type="line" rotatedBoundingBox="3259,10488 17842,10196 17885,12336 3302,12628"/>
            </emma:interpretation>
          </emma:emma>
        </inkml:annotationXML>
        <inkml:traceGroup>
          <inkml:annotationXML>
            <emma:emma xmlns:emma="http://www.w3.org/2003/04/emma" version="1.0">
              <emma:interpretation id="{A7276EA0-2E6F-4C69-A4E6-F0765692B41C}" emma:medium="tactile" emma:mode="ink">
                <msink:context xmlns:msink="http://schemas.microsoft.com/ink/2010/main" type="inkWord" rotatedBoundingBox="3259,10488 4784,10458 4819,12215 3295,12246"/>
              </emma:interpretation>
              <emma:one-of disjunction-type="recognition" id="oneOf0">
                <emma:interpretation id="interp0" emma:lang="en-US" emma:confidence="0.5">
                  <emma:literal>Amp</emma:literal>
                </emma:interpretation>
                <emma:interpretation id="interp1" emma:lang="en-US" emma:confidence="0">
                  <emma:literal>Bump</emma:literal>
                </emma:interpretation>
                <emma:interpretation id="interp2" emma:lang="en-US" emma:confidence="0">
                  <emma:literal>Romp</emma:literal>
                </emma:interpretation>
                <emma:interpretation id="interp3" emma:lang="en-US" emma:confidence="0">
                  <emma:literal>Rump</emma:literal>
                </emma:interpretation>
                <emma:interpretation id="interp4" emma:lang="en-US" emma:confidence="0">
                  <emma:literal>Ramp</emma:literal>
                </emma:interpretation>
              </emma:one-of>
            </emma:emma>
          </inkml:annotationXML>
          <inkml:trace contextRef="#ctx0" brushRef="#br0">4053 12822 14048,'0'0'312,"0"0"64,0 0 8,0 0 8,0 0-312,0 0-80,0 0 0,0 0 0,-15-15 376,15 15 56,0-15 15,0 0 1,0 0 104,15 0 24,-15-16 8,0 1 0,15 15-304,0-15-64,0-16-16,1 16 0,-2 0-120,2 0-80,-16-1 96,14-14-96,2 15 64,-1 0-64,0 15 0,0-16 0,-15 1 72,15 15-72,1 0 0,-16 0 72,14 0 32,2-1 8,-16 16 0,0 0 0,0 0 64,0 0 16,0 0 0,0 0 0,0 16 0,0-1 8,0 15 0,0-15 0,0 15 88,0 1 8,0-1 8,0 15 0,0-15-304,0 1 0,0-16 0,0 15 0,-16-15 0,16 0 64,0 0-64,0 0 0,0 1 64,0-16-64,0 0 64,0 0-64,0 0 72,0 0-72,0 0 96,0 0-96,16-16 96,-16 16-32,15-15 0,-15-15-64,15 15 72,-15-15-72,15-1 0,-15 1 72,15 0-72,1-15 0,-2 14 0,-14-14 0,0 15 0,16-16 0,-2 16 0,-14 0 0,16 0 0,-16 15 0,15-16 0,-15 16 0,15 0-64,-15 15 64,0 0 0,15 0 0,-15 0 0,0 0 0,15 15-72,-15 0 72,16 16 0,-16-1 96,0 0-8,0 0-8,0 1 104,0-1 16,0 0 8,0 0 0,0 1-40,-16-1-8,16 0 0,0 0 0,0-15-56,0 0-8,0 1-8,16-1 0,-16-15-88,0 15 80,0-15-80,0 15 80,0-15-80,0 0 64,0 0-64,0 0 64,0 0-64,0 0 0,0 0 0,0 0 0,0 0 0,0 0 0,0 0 0,0 0-88,0-15-16,0 15-8,0 0 0,0 0 0,0 0 40,0 0 8,0 0 0,0 0 0,0 0 64,0 0 0,0 0 0,0 0 0,0 0 0,0 0 0,-16-15 0,16 0 0,0 15 0,16-16 0,-16 1 0,0 0 0,0 0 0,0 0 0,14-15 0,2 15 0,-16 0 0,14 15 64,-14-31-64,16 16 0,-1 0 0,0-15 0,-15 15 0,15 0 0,0-1 0,1-14 0,-2 15 0,2 0 0,-1-15 0,0 15 0,-15-1 0,15 1 0,-15 15 0,15 0 0,-15 0 0,0 0 0,0 0 0,16 0 0,-16 0 0,14 31 0,-14-16 72,0 0-72,16 0 96,-16 0-96,0 15 128,0-15-24,0 16-8,0-16 0,0 15-16,0-15-8,0 15 0,0-14 0,0 14-72,0-30 96,0 30-96,0-15 96,0-15-96,0 15 0,0 0 72,-16-15-72,16 15 64,0-15-64,0 0 64,0 0-64,0 0 0,0 16 72,-14-16-72,14 0 0,0 0 160,0 0-32,0 0 0,0 0 0,0 0-224,-16 0-40,16 0-16,-15-16 0,0 16 16,15 0 0,-15-15 0,15 15 0,-15-15 32,-1 0 8,16 15 0,-14-15 0,14 15 96,-16-15-72,16 15 72,0 0-64,-15-15 64,15 15 0,-15 0 0,15 0 0,0 0 0,0-15 0,-15 15 80,15-15-80,0 15 136,0 0-16,-15 0-8,15 0 0,0-16 0,0 16 0,0 0 0,0 0 0,0 0-32,0 0-8,0 0 0,0-15 0,15 15-72,-15 0 64,0-15-64,15 15 64,-15 0-64,15-15 0,-15 15 0,15 0 0,-15 0 64,16 0-64,-2-15 64,-14 15-64,16 0 0,-1 0-160,0 0 24,-15 0 8,0 0-1080,15 0-208,0-15-48,1 15-8135</inkml:trace>
          <inkml:trace contextRef="#ctx0" brushRef="#br0" timeOffset="553">4930 12172 14336,'0'0'320,"0"0"64,0 0 8,0 0 8,0 0-320,0 0-80,0 0 0,0 0 0,0 0 919,0 15 169,0-15 32,0 15 0,-16 15-240,16-15-48,0 15-16,0 1 0,0-1-160,-14 0-32,14 0-8,0 16 0,0-16-312,-16 15-64,16-14-16,-14-1 0,14-15-88,0 15-16,0 0-8,0 1 0,-16-16-112,16 0 88,0 0-88,0 0 80,-15-15-80,15 15 0,0-15 0,0 0 0,0 0-552,0 0-152,0 0-32,0 0-8,0 0-600,0-15-112,0 0-24,0-15-8,0 0-232,15 14-39,-15-29-17,0 15 0,0-16 872,0 16 168,0-15 40,0 15 8,0-16 688,0 16 0,0 15 128,0-15-8,0-1 912,0 16 184,0 0 40,0 0 8,0 0-104,0 0-16,0 0-9,0 15 1,0-15-176,0 15-40,16-16-8,-16 16 0,0-15-344,14 15-72,2 0-16,-16 0 0,14-15-200,17 15-48,-31 0-8,30-15 0,-15 15-32,15 0 0,-14 0-8,-1 15 0,0-15-112,0 0-72,0 0 96,0 15-96,0-15 184,1 15-24,-16-15 0,14 16 0,-14-1 32,16-15 0,-16 15 0,0 0 0,-16 0 32,16 0 0,-14 0 8,-2 0 0,1 1-40,0-1-16,0 0 0,0 0 0,0 0 16,0-15 8,-1 15 0,2 0 0,-2-15-200,1 15-72,0 0 0,0-15 0,-16 0-8,17 0 0,-2 16 0,2-16 0,14-16-768,-16 16-152,1 0-32,0 0-9767</inkml:trace>
          <inkml:trace contextRef="#ctx0" brushRef="#br0" timeOffset="-3319">4008 11249 14568,'0'0'320,"15"0"64,-15 0 8,0 0 24,15 0-328,1 15-88,-2-15 0,2 15 0,-1 0 759,0 0 137,0-15 24,0 15 8,0 1-32,16 14-8,-17-15 0,17 0 0,-16 0-344,15 15-64,0-15-8,-14 1-8,14-1-120,-15 0-24,0 0-8,0 0 0,0 0-80,1-15-8,-2 15-8,-14-15 0,0 0-64,16 0-16,-2 15 0,-14-15 0,0 0-40,0 0-16,0 0 0,0 0 0,0 0-80,0 0 80,0 0-80,0 0 80,0 0-536,-14 0-112,14 0-16,-30 0-6648,14 16-1319</inkml:trace>
          <inkml:trace contextRef="#ctx0" brushRef="#br0" timeOffset="-3582">4220 11083 9240,'0'0'200,"0"0"48,0 0 8,0 0 0,0 0-256,0 0 0,0 0 0,0 0 0,0 0 1176,0 0 176,-16 15 40,16-15 8,-14 15-417,-2 0-87,1 0-8,-15 16-8,15-16-112,-15 15-16,0 0-8,-1 16 0,1-1-280,-1-15-56,1 1-16,0-1 0,0 15-88,0-15-16,14 1-8,-14-1 0,16 0-160,-17-15-32,16 15-8,0-14 0,0-1-80,-1 15 0,2-15 0,-2 0 0,16 0-560,-15 0-152,15 0-32,0-15-5584,0 0-1111</inkml:trace>
          <inkml:trace contextRef="#ctx0" brushRef="#br0" timeOffset="-1017">3660 12761 7056,'0'30'152,"0"-30"32,0 15 8,0 1 8,0-2-200,0 2 0,0-16 0,0 0 0,0 0 760,0 0 104,0 0 32,0 0 0,0 0-40,0 0-8,0-16 0,0 2 0,0-2-272,0 1-48,0-15-16,0-1-1,15 1-143,-15 0-32,0-15-8,15 14 0,-15-13-64,15-2-8,-15 0-8,0 1 0,15-15-40,-15-1-8,0 16 0,16-16 0,-16 1-32,14 14-8,-14-14 0,16 15 0,-1-16-24,0 16-8,0 0 0,0 15 0,0-16 0,0 16 0,1 0 0,-2 0 0,2 14-32,-1-14 0,0 15-8,0-16 0,0 17-88,15-2 80,-30 1-80,30 15 80,-30-15-80,16 15 64,-1-15-64,0 15 64,0 0-64,0 0 96,-15 15-96,16 0 96,-16-15 8,0 15 8,0 15 0,0-14 0,0-1 16,0 15 8,0-15 0,0 15 0,-16 0-40,1 1-16,15-1 0,-15 1 0,0-1-80,0-16 80,-1 17-80,2-1 80,-2-15-80,-14 1 96,15-2-96,0 2 96,0-1-96,0 0 64,-15-15-64,14 15 64,1-15-64,15 0 80,-15 0-80,15 0 80,0 0-80,-15 0 0,15 0 0,0 0 64,0 0-64,15 0 0,0-15 0,16 0 0,-17 15 0,2-15 0,14-1 0,-15 16 0,16 0 0,-17-14 0,2 14 0,-2 0 0,17 0-64,-31 0 64,15 0 0,0 14 0,0-14 0,-15 16 0,16-1 0,-16 0 0,0 0 0,0 0 0,0 15 64,-16-14-64,16-2 176,-15 17-8,0-16 0,0 15 0,0-14 56,-1-2 16,-14 16 0,0-14 0,15-1-40,-15 0-8,15 0 0,-15-15 0,-1 15-88,16-15-16,-15 16-8,15-16 0,0 14-16,-1-14 0,16 0 0,0 0 0,0 0-512,-14-14-96,14 14-32,0 0-9839</inkml:trace>
        </inkml:traceGroup>
        <inkml:traceGroup>
          <inkml:annotationXML>
            <emma:emma xmlns:emma="http://www.w3.org/2003/04/emma" version="1.0">
              <emma:interpretation id="{65AC665F-1B3D-479A-ABF5-6188FFDEBAA0}" emma:medium="tactile" emma:mode="ink">
                <msink:context xmlns:msink="http://schemas.microsoft.com/ink/2010/main" type="inkWord" rotatedBoundingBox="5137,10964 6830,10930 6852,12056 5160,12090"/>
              </emma:interpretation>
              <emma:one-of disjunction-type="recognition" id="oneOf1">
                <emma:interpretation id="interp5" emma:lang="en-US" emma:confidence="0.5">
                  <emma:literal>=arg</emma:literal>
                </emma:interpretation>
                <emma:interpretation id="interp6" emma:lang="en-US" emma:confidence="0">
                  <emma:literal>=ag</emma:literal>
                </emma:interpretation>
                <emma:interpretation id="interp7" emma:lang="en-US" emma:confidence="0">
                  <emma:literal>tang</emma:literal>
                </emma:interpretation>
                <emma:interpretation id="interp8" emma:lang="en-US" emma:confidence="0">
                  <emma:literal>=asg</emma:literal>
                </emma:interpretation>
                <emma:interpretation id="interp9" emma:lang="en-US" emma:confidence="0">
                  <emma:literal>Fang</emma:literal>
                </emma:interpretation>
              </emma:one-of>
            </emma:emma>
          </inkml:annotationXML>
          <inkml:trace contextRef="#ctx0" brushRef="#br0" timeOffset="1844">5535 11688 11312,'-15'-16'320,"15"16"72,0 0-312,0 0-80,0 0 0,-15 0 0,15 0 1048,0 0 192,0 0 40,0 0-1,0 0-255,0 0-48,0 0-16,0 0 0,0 0-320,0 0-64,0 0-8,15 0-8,0 0-200,-15 0-40,15 0 0,1 16-8,-1-16-64,0 0-16,0 0 0,15-16 0,-15 16-120,0 0-24,1 0-8,-1 0 0,0-14-80,0 14 96,0 0-96,0-16 96,0 16-96,0 0 0,0-15 72,1 15-72,-1 0 0,0 0 0,-15 0 0,0 0-64,0 0-928,15-15-176,0 15-40,-15 0-5000,0 0-991</inkml:trace>
          <inkml:trace contextRef="#ctx0" brushRef="#br0" timeOffset="2064">5595 11944 12640,'0'0'280,"0"-14"56,-15 14 16,0 0 0,15 0-288,0 0-64,0 0 0,0 0 0,0 0 888,0 0 160,0 0 31,0 0 9,0 0-104,0 0-24,0 0 0,0 0 0,0 0-336,15-16-72,-15 16-8,15 0-8,-15 0-240,15 0-40,1 0-16,-1 0 0,0 0 24,-15 0 8,0 0 0,15 0 0,15 0-208,-15 0-64,15-15 0,-14 15 0,14-15 0,0 15 0,-15 0 0,15-15 0,1 15-1088,-16-15-192,15 15-32</inkml:trace>
          <inkml:trace contextRef="#ctx0" brushRef="#br0" timeOffset="3564">6563 11567 11072,'-15'0'312,"15"-15"72,-15 15-304,15 0-80,-15 0 0,0 0 0,0 0 824,0 0 144,0 0 32,-1 0 8,1 15-137,0-15-23,0 15-8,15 1 0,-15 14-264,0 0-64,0 0 0,0 1-8,15 14-120,-15-15-32,-1 15 0,16-14 0,0-1 0,0 0-8,0 0 0,0 1 0,-15-1-208,30-15-40,-15 0 0,0 15-8,16-30-88,-1 15 0,-15 1 0,0-16 64,0 0-64,0 0 80,30 0-80,-15 0 80,0 0-80,-15-16 0,15 1 0,0 15 0,0-30-64,1 15-64,-16 0 0,15-15-8,0-1-128,0 1-24,0 0-8,0 0 0,-15-1-32,15 1-8,0 0 0,-15-15 0,0 30 96,16-16 16,-16 16 8,0 0 0,0 0 216,0 0-80,0 0 80,0 15 0,0 0 0,0 0 0,0 0 96,0 0-24,0 15 120,0 0 16,-16 0 8,16 0 0,0 15-16,-15 1 0,15-1 0,0 0 0,0 0-32,-15-15-8,15 16 0,0-1 0,0-15-56,0 0-8,15 0-8,-15 0 0,0 1-88,0-16 96,0 0-96,15 15 96,-15-15-96,0 0 0,0 0 72,0 0-72,16 0 64,-1-15-64,-15-1 64,15 16-64,-15-15 0,15 0 0,0-15 0,0 15 0,-15-15 0,15-1-120,0 16 32,-15-15 8,15 0 80,1 15-96,-1-16 96,-15 16-96,15 0 96,0 0 0,-15 0 0,15 0 0,0 0 0,-15 15 0,0 0 0,15 0-64,-15 0 64,0 0 0,0 0-72,15 15 72,-15 0 0,16 0 0,-16 0 0,0 0 0,-16 0-72,16 16 72,0-16-96,0 15 96,0-15 72,-15 15 72,15-15 16,0 16 0,-15-16-160,15 0 0,0 0 64,0 0-64,-15 0 0,15-15 0,0 15 64,0-15-64,-15 0 0,15 0 64,0 0-64,0 16 0,-15-16 96,15 0-96,0 0 96,0 0-96,0 0 0,0-16 0,0 16 0,0 0 0,0-15-80,0 0 80,0 0-80,0 15 80,0-15-96,15 0 96,-15 0-104,15 0 40,-15-1 64,15 1 0,-15 0 0,15 0-64,-15 0 64,31 0-64,-31-15 64,30 15-64,-15-1 64,0 1 0,0-15 0,15 15 0,-14 0-96,-1 0 32,0 15 0,0-15 0,0-1 64,0 16 72,0-15-8,0 15-64,0 0 0,1-15 0,-16 15 0,0 0 0,15 0 0,0 0 0,-15 0 0,0 0 0,0 0 0,15 0 0,-15 0 0,0 0 0,0 0 64,0 0-64,0 0 0,15 15 0,0-15 0,-15 0 0,0 15 64,0 1-64,0-16 0,0 0 80,-15 15-80,0-15 64,15 15-64,-15 0 80,0 0-80,0-15 80,-1 15-80,1 0 96,0 0-96,15 1 96,-30-16 0,30 15 8,-15 0 0,0 0 0,15 0-40,-15 0-64,0 0 88,15 0-88,0 0 128,-16 16-32,16-16-8,-15 0 0,15 0-88,0-15 96,0 15-96,0 0 96,0-15-32,0 0-64,15 0 96,1 0-32,-16 0-64,15 0 0,0 0 0,-15 0 0,15-15 0,-15 15 0,15-15 72,-15 0-72,15 0 0,0 0 0,-15 0 0,15-1 64,0 1-64,1-15 0,-16 15 0,15 0 0,0 0 0,0 0-80,-15 0 80,0-1-80,15 1 80,-15 0-96,0 0 96,0 0-96,0 15 96,15-15 0,-15 15-72,0 0 72,0 0 0,0-15 0,0 15 0,0 0 0,0 0-80,0 0 80,0 0 0,0 0-72,15 0 72,-15 15 0,0 0 0,0 0 0,15 0 0,-15 15 0,0 1 80,-15-1-80,15 15 128,0-15-16,0 16-8,-15-16 0,15 15 40,0 1 8,0-1 0,-15 0 0,15 1 24,-15-1 8,15-15 0,-15 16 0,15-16-8,-15 0 0,0 16 0,-1-16 0,1 0 0,0 0 0,0 1 0,0-16 0,0 15 0,0-15 0,0 15 0,-16-15 0,1 1-24,15-1-8,-15 0 0,15 0 0,-16-15-64,1 15-16,15-15 0,-15 0 0,15 0-64,0 0 0,-16 0 72,16-15-72,0 15 0,0-15 0,0 0 0,-15 15 64,30-15-64,-15-1-104,-1 1 24,1 0 8,0 15-184,15-15-32,-15 0 0,15 0-8,-15 0-856,15-16-176,0 16-32</inkml:trace>
        </inkml:traceGroup>
        <inkml:traceGroup>
          <inkml:annotationXML>
            <emma:emma xmlns:emma="http://www.w3.org/2003/04/emma" version="1.0">
              <emma:interpretation id="{81F2C061-F982-4D51-BC5A-FDAB36450103}" emma:medium="tactile" emma:mode="ink">
                <msink:context xmlns:msink="http://schemas.microsoft.com/ink/2010/main" type="inkWord" rotatedBoundingBox="7029,10646 9330,10600 9369,12507 7067,12553"/>
              </emma:interpretation>
              <emma:one-of disjunction-type="recognition" id="oneOf2">
                <emma:interpretation id="interp10" emma:lang="en-US" emma:confidence="0.5">
                  <emma:literal>massing</emma:literal>
                </emma:interpretation>
                <emma:interpretation id="interp11" emma:lang="en-US" emma:confidence="0">
                  <emma:literal>mazing</emma:literal>
                </emma:interpretation>
                <emma:interpretation id="interp12" emma:lang="en-US" emma:confidence="0">
                  <emma:literal>marshy</emma:literal>
                </emma:interpretation>
                <emma:interpretation id="interp13" emma:lang="en-US" emma:confidence="0">
                  <emma:literal>masking</emma:literal>
                </emma:interpretation>
                <emma:interpretation id="interp14" emma:lang="en-US" emma:confidence="0">
                  <emma:literal>marring</emma:literal>
                </emma:interpretation>
              </emma:one-of>
            </emma:emma>
          </inkml:annotationXML>
          <inkml:trace contextRef="#ctx0" brushRef="#br0" timeOffset="6069">7425 11658 9616,'0'0'208,"0"-15"48,0 15 0,0 0 24,0 0-280,15-15 0,-30 15 0,15 0 0,0 0 600,0 0 64,0 0 8,0 0 8,0 0 48,0 0 8,0 0 0,15 15 0,-15 0-129,0 0-31,0 0 0,0 16 0,0-1-192,0 0-32,0 1-16,0-16 0,-15 15-144,15 0-24,0 1-8,0-16 0,0 0-96,0 0-64,-15 0 64,15 0-64,0 0 0,0-15 64,0 0-64,0 15 0,0-15 72,0 0-72,0 0 96,0 0-96,0-15 64,0 0-64,0 0 0,0 0 0,0 0 0,0-15-136,0 14 8,15-14 8,-15 0 56,15 0 64,-15-1-104,15 1 40,-15 0 64,16-1 0,-16 16 0,15-15-64,-15 15 64,0 0 0,15 15 0,0-15-64,-15 15 64,0 0 0,0-16 0,15 16 0,0 16 64,-15-16-64,0 15 64,15 0-64,-15 0 112,0 0-16,0 15 0,0 1 0,0-16 184,0 15 32,-15 1 8,15-1 0,0-15-208,-15 15-40,15 0-8,0-14 0,0-1-64,-15 0 64,15 0-64,0 0 64,0-15-64,0 15 0,-15-15 0,15 0 0,0 0 0,0 0 0,0 0 0,0 0 64,0 0-64,0 0 80,0 0-80,0 0 80,0 0-80,0-15-88,15 0 24,-15 0 0,0-15-24,15-1 0,0 16 0,-15-15 0,15 0-72,0-1-8,-15 1-8,16 0 0,-1 14 104,0-14 72,0 15-96,0 0 96,0-15-72,-15 30 72,15-15 0,0-1-72,-15 16 72,0 0-64,0 0 64,0 0-64,0 16 64,15-1 0,-15 0 0,0 15 0,0 0 248,0 1 8,0-16 8,0 30 0,0-14-160,0-1-32,-15-15-8,15 15 0,0-15-64,15 16 0,-15-16 0,0-15 0,16 15 0,-16 0 0,0-15 0,15 15 0,0-15 0,-15-15 0,15 15 0,0 0 0,0-15-288,0 0-80,0 0-16,16-16 0,-16 16 160,0-15 24,0 0 8,15 0 0,-15-1-56,0 1-8,-15-1 0,16 16 0,-1-15 256,-15 15 0,15-15 0,-15 15 0,0-1 0,0 1 0,0 15-64,-15 0 64,15-15 296,0 15 88,-15 0 8,-1 15 8,1-15-64,0 15-16,0 1 0,0-1 0,0 15-104,0 0-24,0 0-8,0 1 0,15-1 8,-16 1 8,1-1 0,15 0 0,0 0 0,0-15 0,0 16 0,0-16 0,0 0-104,15 0-16,-15-15-8,16 15 0,-16-15-72,0 0 80,15 0-80,-15 0 80,15 0-80,0 0 64,0 0-64,0-15 64,0 15-64,-15-15 0,15 0 0,0-15 0,1 14-88,-16 1-8,15-15 0,0 15 0,-15-15-152,0-1-32,15 1-8,-15 15 0,15-16-8,-15 1-8,0 15 0,0-15 0,0 15 112,0-16 32,0 16 0,0 0 0,0 15 160,0-15-72,0 15 72,0 0 0,0 0 0,0 0 128,0 15-16,0 0 0,0 0 80,0 1 24,-15 14 0,15 0 0,0-15-16,0 15 0,0 1 0,0-1 0,0 1-48,0-1-16,15-15 0,-15 0 0,0 0-72,0 0-64,15 0 96,-15 1-96,15-16 72,-15 0-72,0 0 0,0 0 72,15 0-72,1 0 64,-16-16-64,15 16 64,-15-15-64,15 0-96,-15-15 16,15 15 8,-15-15-72,15 14-16,-15-14 0,15 0 0,0-1 64,-15 1 16,15 15 0,1-15 0,-16 15 80,15-1 0,0 1-72,0 0 72,0 0 0,-15 0-72,30 15 72,-30-15 0,15 15 0,0 0 0,-15 0 0,16 15 0,14-15 64,-30 15 32,30 15 16,-30-15 0,15 1 48,0-1 0,-15 15 8,15-15 0,1 15 24,-16-15 0,0 1 0,15 14 0,-15-15-24,0 0 0,15 1 0,-15-1 0,0 0-72,15 0-8,-15-15-8,0 0 0,0 15-80,0-15 64,0 0-64,0 0 64,0 0-64,0 0 0,0 0 0,0 0 64,0 0-144,0 0-32,0 0-8,0 0 0,0 0-160,0-15-32,0 0-8,0 15 0,0-15-16,0-16-8,0 31 0,0-30 0,15 15 112,-15-16 16,0 1 8,15 15 0,-15-15 104,0 0 16,0-1 8,0 1 0,0 0 80,15 15 0,-15 0-72,-15-16 72,15 16 0,0 0 120,0 15-24,0 0 0,0 0 288,0 0 48,-15 0 16,15 0 0,0 15-40,-15-15-8,0 30 0,0-14 0,0-1-48,-1 15-16,1 0 0,0 0 0,0 1-72,-15-1-8,15-15-8,0 15 0,-1 1-64,-14-1-16,30 0 0,-15 1 0,0-16-168,0 15 0,0-15 0,15 0 64,-15 0-64,0-15 0,15 16 0,-16-1 0,16-15 0,-15 0-104,15 15 8,0-15 8,0 0-808,-15 0-160,0 0-32,15 15-5752,0-15-1151</inkml:trace>
          <inkml:trace contextRef="#ctx0" brushRef="#br0" timeOffset="9121">7696 13124 5352,'0'16'112,"0"-2"24,0-14 8,0 0 16,0 0-160,0 0 0,0 0 0,0 0 0,0 0 704,0 0 96,0 0 32,0 0 0,0-14-152,-14 14-24,14-16-8,0 1 0,0 15-96,0-15-16,0 0-8,14 0 0,-14-15-144,0 14-32,0-14-8,0 15 0,16 0-40,-16-15-8,0 0 0,0 14-1,0-14 33,0 0 8,0 0 0,0-16 0,0 16-48,0-15-16,15 14 0,-15 1 0,0-15-48,15 14-16,-15-13 0,15 13 0,0-14-24,1 15-8,-16 0 0,14-16 0,2 16-96,-2 0-16,2-1-64,-1 1 96,0-1 0,0 1 0,0 0 0,-15 15 0,16-15-32,-2 15 0,-14-1-64,16 2 96,-2-2 64,2 16 16,-16-14 0,15 14 0,0-16-176,0 16 64,0-15-64,-15 15 0,16 0 0,-2 0 0,-14 0 0,16 0 0,-1 0 0,-15 15-64,15-15 64,-15 0-64,15 16 128,-15-16 24,0 14 8,0 2 0,0-2-32,0 2-64,0-1 96,0 0-32,0 0 16,-15 16 0,0-17 0,15 16 0,-15-14-16,-1-1 0,2 15 0,-2-15 0,1 1-64,0-2 0,0 2 0,0-1 0,-1 0 120,2-15-24,-2 15 0,-14-15 0,15 15 56,0 1 8,0-16 0,0 0 0,-1 0-56,2 0-8,14 0 0,0 0 0,0 0-24,0 0-8,0 0 0,0 0 0,14-16-64,2 16 0,-1-15 0,0 15 0,15 0 0,-14-15 0,14 15 0,-16 0 0,17-15 0,-16 15 0,15 0 0,-14 0 0,-2 15 0,2-15 0,-1 0 0,0 0 0,0 15 0,-15-15 0,15 15 0,-15-15 0,16 16 104,-16-2 8,-16 2 0,16-2 0,0 2 80,-15-1 8,0 0 8,0 15 0,0-14-16,-1-2 0,2 2 0,-17 14 0,16-15 8,-15 0 0,14 0 0,-14 0 0,0-15-40,0 16-16,15-2 0,-16-14 0,1 0-40,0 16-8,15-16 0,0 0 0,-15 0-32,14 0-64,2 0 88,-2 0-88,16 0 80,-15-16-80,0 16 64,0 0-64,15 0 0,-15 0 0,15 0 0,0 0 0,0 0 0,0-14 0,0 14 0,0 0 0,0 0-688,0 0-104,0 0-16,0-16-9911</inkml:trace>
          <inkml:trace contextRef="#ctx0" brushRef="#br0" timeOffset="12234">9073 11219 7616,'0'0'216,"0"0"40,0 0-256,0 0 0,0 0 0,0 0 0,0 0 928,0 0 128,0 0 24,-15 15 8,15 0-176,-15 16-32,0-1-8,15 15 0,-15 1-185,15-1-39,-15 0-8,15 16 0,0-16-160,-16 0-32,16 1 0,0-16-8,-15 15-208,15 1-40,0-16 0,0 0-8,0 0 104,0-14 32,0 14 0,0-15 0,0 0-176,0 0-32,15 0-8,-15 0 0,0-15-104,0 0 88,0 0-88,0 16 80,0-16-80,0 0 64,0 0-64,0 0 64,0-16-64,16 16-96,-16-15 16,0 0 8,15 15-88,-15-30-24,15 15 0,-15 0 0,30-16 48,-30 1 8,0 15 0,15-15 0,0 15 0,-15-16 0,15 31 0,-15-30 0,16 15 128,-16 0 128,15 15-32,-15-15 0,0 15-96,0 0 0,0 0 0,0 0 0,0 0 0,0 0 0,15 0 0,-15 15 0,15 0 96,-15 0-8,15 0 0,-15 0 0,0 16 56,0-1 16,0-15 0,15 0 0,-15 15-160,0-14 64,0-1-64,15 0 0,-15 0 104,0 0-32,0 0-8,0 0 0,15-15-64,-15 0 0,0 15 0,0-15 64,0 0-64,0 0 0,15-15 72,-15 15-72,16 0 0,-1-15 64,-15 15-64,0-15 0,15 0 0,-15 0 0,15 15 0,-15-15 0,0 0 0,0-1 0,0-14 0,0 15 0,0 0 0,0 0-64,0 0 64,0-16 0,0 31 0,0-15 0,0-15 0,-15 30 0,15-15 0,0 0 0,0 0 0,-15 15 0,15-15 0,0 15 0,0-15 0,0 15 0,0 0 0,-15 0 0,15 0 0,0 0 0,0 0 0,0 0 0,0 0 0,-16 15-64,16-15 64,0 15-64,0 0 64,0 0-64,16-15 64,-16 15 0,15 0 0,0 15-64,0-30 64,0 16-64,0-1 64,0-15-64,0 15 64,16-15 0,-16 0 0,15-15 0,-15 15 0,15 0 0,1-15 0,-16-1-64,15 1-128,0 0-16,-15 0-8,0 0 0,1 0 144,-1 0 72,0 0-80,-15 0 80,15-1 0,-15 1 0,0 0 0,15 0 0,-15 15 0,0-15 0,-15 15 0,15-15 80,0 15 80,-15 0 24,0 0 0,0 0 0,-1 0 24,1 0 8,0 0 0,0 15 0,-15-15 40,15 15 0,0 0 8,0 0 0,-1 0-176,-14 1-88,15-1 80,0 0-80,15 0 0,-15 0 0,15 0 0,-15-15 0,15 15 0,0 0 0,0 0 0,0-15 0,15 0 64,-15 0-64,0 0 0,0 0 0,15 0 0,0 0 0,0 0 0,0 0 0,0-15-72,1 0 72,-1 15 0,15-15-72,-15 15 72,0-15 0,0 15 0,0 0 0,16-15 0,-31 15-64,0 15 64,30-15-64,-30 15 64,15-15 0,0 30 0,-15-15 0,15 16 0,-15-1 0,0 15 0,0-14 0,-15 14 88,15 15 8,0-14 0,0 14 0,-15-14 40,15 14 16,-15-15 0,15 16 0,-15-16-32,0 16-8,-1-16 0,1 0 0,15 1 16,-30-1 0,15 16 0,0-16 0,0-15 0,0 16 8,0-16 0,-1 0 0,1 0-32,0 1-8,-15-16 0,15 0 0,0 0-32,0 0 0,-1 0-64,1-15 96,0 0-24,0 0-8,0 0 0,0-15 0,0 0-64,0 0 0,-1 0 0,16-16 0,-15 16 0,15-15 0,-15-15 0,30 14 0,-15-14-64,0 15 64,15-15-80,-15-1 80,16 16 0,-1-15-72,0 14 72,0-14 0,0 15 0,0-1-64,15 1 64,-14 0 0,14 0 0,-15 0 0,15 14 0,-15-14 0,16 15 0,-16-15 0,15 15 0,-15 0 0,0-16 0,0 16 0,15 0 0,-14 0 0,-16 0 64,15 0-64,0 15 64,-15-15-64,15 15 64,-15-15-64,15-1 64,-15 16-64,0 0 64,0 0-64,0 0 80,0 0-80,0 0 64,0 0-64,0 0 0,0-15 0,15 15 0,-15 0 64,0 0-64,0-15 0,0 15-584,0 0-144,0 0-24,0 0-9559</inkml:trace>
        </inkml:traceGroup>
        <inkml:traceGroup>
          <inkml:annotationXML>
            <emma:emma xmlns:emma="http://www.w3.org/2003/04/emma" version="1.0">
              <emma:interpretation id="{3D088C05-5B67-49D3-812B-0418CB20E236}" emma:medium="tactile" emma:mode="ink">
                <msink:context xmlns:msink="http://schemas.microsoft.com/ink/2010/main" type="inkWord" rotatedBoundingBox="9497,10576 11772,10530 11801,11933 9525,11979"/>
              </emma:interpretation>
              <emma:one-of disjunction-type="recognition" id="oneOf3">
                <emma:interpretation id="interp15" emma:lang="en-US" emma:confidence="0.5">
                  <emma:literal>finical</emma:literal>
                </emma:interpretation>
                <emma:interpretation id="interp16" emma:lang="en-US" emma:confidence="0">
                  <emma:literal>flying'</emma:literal>
                </emma:interpretation>
                <emma:interpretation id="interp17" emma:lang="en-US" emma:confidence="0">
                  <emma:literal>finial</emma:literal>
                </emma:interpretation>
                <emma:interpretation id="interp18" emma:lang="en-US" emma:confidence="0">
                  <emma:literal>trysail</emma:literal>
                </emma:interpretation>
                <emma:interpretation id="interp19" emma:lang="en-US" emma:confidence="0">
                  <emma:literal>flyaway</emma:literal>
                </emma:interpretation>
              </emma:one-of>
            </emma:emma>
          </inkml:annotationXML>
          <inkml:trace contextRef="#ctx0" brushRef="#br0" timeOffset="25161">9890 11734 14424,'0'0'320,"0"0"64,0 0 8,0 14 16,-16-14-328,16 0-80,0 0 0,0 0 0,0 0 871,0 0 161,0 0 32,0 0 8,0 0-272,0 0-48,0 16-16,16-16 0,-2 0-272,16 0-56,-14-16-16,-1 16 0,15 0-56,-15-14-16,15 14 0,-14 0 0,14-16-96,-15 16-16,16 0-8,-1 0 0,-16-15-112,2 15-24,14 0-64,-15 0 96,16-15-96,-17 15 64,2 0-64,-2 0 0,-14 0 0,16 0 0,-16 0-88,15-15 88,0 15-1208,0 0-176,0 0-40,1 0-7951</inkml:trace>
          <inkml:trace contextRef="#ctx0" brushRef="#br0" timeOffset="26310">10660 11340 18167,'0'0'400,"0"0"80,0 0 24,-14 15 8,14 0-416,-16 0-96,1 1 0,15-1 0,-15 15 864,0 0 160,0 0 24,-1 16 8,2-16-400,-2 15-80,16 1-8,-15-1-8,0 16-208,15-16-48,-15 1-8,15-16 0,0 15-80,0-14-24,0-1 0,0 0 0,15 0-72,-15-15-24,0 16 0,0-16 0,0 0-96,15 0 72,-15 0-72,15 0 64,-15-15-64,0 0 0,0 0 0,0 0 0,0 0-64,0 15-64,0-15 0,0 0-8,0 0-1296,16 0-256,-16 0-48</inkml:trace>
          <inkml:trace contextRef="#ctx0" brushRef="#br0" timeOffset="24792">10373 11264 6992,'-15'-14'152,"15"14"32,0 0 8,-15-16 8,15 2-200,-15 14 0,15-16 0,-15 1 0,15 15 568,-15 0 72,0-15 8,15 15 8,-15 0 192,-1 15 40,16-15 8,-15 15 0,0 1-128,15 14-32,-15 15 0,0 0-1,0 1-7,0 14-8,15 0 0,-15 1 0,0 14-16,15 1 0,-16-16 0,16 32 0,-15-32-240,15 16-48,-15-16-16,15 0 0,-15-14-80,15-1-24,0 0 0,-15 1 0,15-16-136,0 0-24,-15 0-8,15 1 0,0-16-40,0 0-16,-15 0 0,15 1 0,-15-16-184,15 14-40,0-14-8,0 0 0,0 0-1088,-16-14-224,16 14-48,-15-16-4375,15 16-881</inkml:trace>
          <inkml:trace contextRef="#ctx0" brushRef="#br0" timeOffset="28649">11477 11386 7376,'0'0'208,"0"0"48,0 0-256,0 0 0,0 0 0,0 0 0,0 0 736,-16 16 104,16-2 24,0-14 0,-15 30 32,0-14 0,0-1 8,15 15 0,-15 1-256,0-1-48,0 0-17,0-15 1,15 15-248,-15 1-48,-1-17-16,16 17 0,-15-16-40,0 0-8,15 15 0,0-30 0,-15 15-24,15 1-8,0-2 0,0-14 0,0 0-192,0 0 0,0 0 0,0 0 0,0 0 0,0 0 0,0 0 0,0 0 0,0-14 0,15-2 0,-15 1 0,0 0 0,0 0-160,15 0 8,-15-15 0,0 14 0,15-14 152,-15 15-80,16 0 80,-16-15-64,15 14 64,-15 2 0,15-2-72,-15 2 72,15-2 0,-15 16 0,15-15 0,-15 15 0,0 0-88,0 0 88,0 0-64,15 0 64,0 15 64,-15 1 48,0-2 16,15 16 0,-15-14 120,0 14 24,0-15 8,15 16 0,-15-17 56,0 17 16,0-16 0,0 15 0,16-15-152,-16 0-24,0 1-8,15-2 0,-15-14 152,0 16 24,0-16 8,15 0 0,0 0-248,-15-16-40,0 16-64,16 0 88,-16-14 64,15-2 8,-15 1 8,15 15 0,-15-30-88,15 15-16,-15 0-64,0 0 96,15-1 0,-15 2 0,15-2 0,-15 1 0,0-15-96,15 15 0,-15-1 0,0 2 0,0-2-576,15 2-128,-15 14-32,0-16-5632,0 16-1127</inkml:trace>
          <inkml:trace contextRef="#ctx0" brushRef="#br0" timeOffset="29713">11356 12232 15440,'0'0'440,"-15"0"88,15 0-425,0 0-103,0 0 0,0 0 0,0 0 704,0 0 128,0 0 16,0 0 8,15-15-72,-15 15-16,15 0 0,-15 0 0,15-15-416,1 15-80,-16 0-16,15 0-8,0-15-248,-15 15 64,15 0-64,0 0 0,-15 0 0,15-15 0,0 15-72,-15 0 72,0 0-1176,0 0-184,0 0-40,0 0-6751</inkml:trace>
          <inkml:trace contextRef="#ctx0" brushRef="#br0" timeOffset="30314">11371 12323 12808,'0'0'360,"0"0"88,0 0-360,0 0-88,0 0 0,0 0 0,0 0 928,0 0 160,0 0 39,0 0 9,0 0-88,0 0-24,0 0 0,0 0 0,15 0-456,0 0-96,-15 0-24,0 0 0,0 0-248,15 0-48,0 0-16,-15 0 0,15 0-136,0 0 0,1-15 64,-1 15-64,-15 0-80,15-15-48,-15 15 0,15 0-8,0 0-1488,-15 0-296,15 0-56</inkml:trace>
          <inkml:trace contextRef="#ctx0" brushRef="#br0" timeOffset="30315">11719 11990 16991,'-16'0'376,"16"0"72,0 0 24,0 15 0,0 0-376,0 1-96,0-1 0,0 0 0,0 0 832,0 0 144,-15 15 32,15-15 8,0 16-376,0-16-64,0 15-24,0-15 0,-15 15-240,15-15-56,0 1 0,0-1-8,0 0-144,0 0-24,0 0-8,0 0 0,0-15-72,0 0-72,0 15 72,0-15-7064,0 0-1351</inkml:trace>
          <inkml:trace contextRef="#ctx0" brushRef="#br0" timeOffset="31506">12142 11340 8408,'0'0'184,"0"0"40,0 0 0,0 0 16,0 0-240,0 0 0,0 0 0,0 0 0,0 0 1072,0 0 168,0 0 32,0 15 8,0 15-112,0 1-17,0-16-7,0 30 0,0-15-168,0 16-32,0-1-8,-16 0 0,16 16-152,0-16-32,-14 16-8,14-16 0,0 0-200,-16 16-48,16-16-8,0 1 0,-15-16-160,15 15-32,0-30-8,0 16 0,0-1-64,0 0-24,0-15 0,-15 0 0,15 0-120,0 1-80,0-1 96,0 0-96,0 0 128,0 0-24,0-15-8,15 0 0,-15 0-96,0 15 0,0-15-72,0 0 72,0 0 0,0 0 0,0 0-64,0 0 64,0 0-552,0 0-88,-15-15-24,15 15-6952,-15-15-1383</inkml:trace>
          <inkml:trace contextRef="#ctx0" brushRef="#br0" timeOffset="26662">10796 11720 10224,'0'0'224,"0"0"40,0 0 16,0 0 8,0-16-224,15 2-64,-15-2 0,0 16 0,15-14 416,-15-2 80,16 1 16,-2 0 0,-14 0 72,16 0 24,-16-1 0,14 16 0,2-14-184,-1-2-33,-15 16-7,15-15 0,-15 15-136,0 0-32,0 0-8,0 0 0,0 0-24,0 0-8,0 15 0,0 1 0,0-2 80,0 2 24,0 14 0,0-15 0,-15 16-40,15 13-8,-15-13 0,15-1 0,-16 1-8,16-1 0,-14 0 0,14 0 0,0 0-56,0-14-8,0-2-8,0 2 0,0-1-80,0 0-8,0-15-64,0 0 96,0 0-32,14 0-64,-14 0 88,16 0-88,-16 0 88,15-15-88,0 0 80,-15-1-80,15 2 88,0-2-88,1-14 96,-2 15-96,-14-16 0,16 17 0,-16-16 0,15 14-72,-15-14 72,0 0 0,15 14 0,-15 2 0,15-2 0,-15 2 0,0-2 0,0 16-64,0 0 64,0-15 0,0 15 0,0 0-64,0 0 64,0 0 0,0 0 0,15 15 0,1 15 0,-16-14 0,0 14 0,0 15 64,0 0 136,0-15 32,0 16 8,-16 0 0,16-1 24,-15 0 8,15 15 0,-15-14 0,15 0-16,-15-16 0,15 15 0,-15-15 0,-1 15-64,16-14-24,-30-1 0,30 0 0,-30 1-32,30-17-8,-15 17 0,0-16 0,-1 0-64,2 0-64,-2 1 72,2-2-72,-2-14 0,1 0 0,15 0 0,-15 0-7336,0 0-1423</inkml:trace>
          <inkml:trace contextRef="#ctx0" brushRef="#br0" timeOffset="29049">11174 12249 11056,'0'-15'240,"0"15"48,-15 0 16,15 0 16,15 0-256,-15-16-64,0 16 0,0-15 0,0 15 544,0-15 96,15 0 16,-15 15 8,15-15 80,-15 0 24,16 0-1,-1 15 1,-15-15-416,15 15-72,0-16-24,-15 16 0,0 0 16,0 0 0,15 0 0,-15 0 0,0 0 24,15 16 8,-15-1 0,0 0 0,0 0 72,0 0 8,0 0 8,0 15 0,-15-14-48,15 14-16,-15 0 0,15-15 0,0 15-136,-15-14-32,15 14-8,-15-15 0,15 0-80,0 0-8,0 0-64,-15-15 96,15 15-96,0-15 0,0 0 64,0 0-64,0 0-600,-16 0-136,16 0-32,0 0-5472,16 0-1087</inkml:trace>
          <inkml:trace contextRef="#ctx0" brushRef="#br0" timeOffset="29428">11235 11961 15632,'0'0'344,"0"0"72,0 0 7,0 0 25,0 0-360,0 0-88,0 0 0,0 15 0,0-15 712,0 0 128,0 0 24,0 0 8,0 15-360,0-15-80,0 0-16,15 0 0,0 15-312,-15 0-104,0-15 64,15 0-64,-15 16-632,16-1-152,-16-15-32,14 0-7407</inkml:trace>
        </inkml:traceGroup>
        <inkml:traceGroup>
          <inkml:annotationXML>
            <emma:emma xmlns:emma="http://www.w3.org/2003/04/emma" version="1.0">
              <emma:interpretation id="{EA1B45D2-56F3-4F65-AFB5-6C217F29FD21}" emma:medium="tactile" emma:mode="ink">
                <msink:context xmlns:msink="http://schemas.microsoft.com/ink/2010/main" type="inkWord" rotatedBoundingBox="11931,10618 14314,10570 14342,11957 11959,12005"/>
              </emma:interpretation>
              <emma:one-of disjunction-type="recognition" id="oneOf4">
                <emma:interpretation id="interp20" emma:lang="en-US" emma:confidence="0.5">
                  <emma:literal>Billie"</emma:literal>
                </emma:interpretation>
                <emma:interpretation id="interp21" emma:lang="en-US" emma:confidence="0">
                  <emma:literal>Belie"</emma:literal>
                </emma:interpretation>
                <emma:interpretation id="interp22" emma:lang="en-US" emma:confidence="0">
                  <emma:literal>Brine"</emma:literal>
                </emma:interpretation>
                <emma:interpretation id="interp23" emma:lang="en-US" emma:confidence="0">
                  <emma:literal>Bane"</emma:literal>
                </emma:interpretation>
                <emma:interpretation id="interp24" emma:lang="en-US" emma:confidence="0">
                  <emma:literal>Brie"</emma:literal>
                </emma:interpretation>
              </emma:one-of>
            </emma:emma>
          </inkml:annotationXML>
          <inkml:trace contextRef="#ctx0" brushRef="#br0" timeOffset="32623">12339 12611 8408,'0'0'184,"0"0"40,0 0 0,0 0 16,0 0-240,0 0 0,0 0 0,0 0 0,-15 0 592,15-16 72,15 1 8,-15 0 8,0 15-104,0-30-32,16 15 0,-16-15 0,0 14-88,15-14-16,0 0-8,-15 0 0,15 0-64,0-1-17,-15-14 1,15 15 0,0-16 16,-15 16 0,15-15 0,0-1 0,-15 1-128,16 0-24,-1-1-8,0 1 0,0 0-48,0-1 0,-15 1-8,15 0 0,0 14-24,0-14 0,-15 15 0,31-16 0,-31 16-8,30-15-8,-30 14 0,15 1 0,0 0 64,0 15 16,0-15 0,0 15 0,1-16-192,-1 31 0,0-15 0,-15 0 0,15 15 0,0-15 0,0 15 0,-15 0 0,0 0 96,15 15-24,-15-15 0,15 15 0,-15 0 24,0 0 8,0 1 0,0-1 0,0 15 0,0 0 0,-15 0 0,15 1 0,-15-1-104,0 0 0,0-15 0,0 15 0,0 1 224,0-1 32,-1-15 0,1 15 0,0-15-256,0 16 0,-15-16 0,15 0 0,0 0 0,0-15 0,-1 15 0,1-15 0,0 15 0,15-15 0,0 0 0,0 0 0,0 0 0,0 0 64,0 0-64,0 0 96,0 0-96,15 0 0,0 0 0,1-15 0,-1 15 0,0 0 0,0-15-64,0 15 64,0 0 0,15 0 0,-15 0 0,1 0 0,-16 0 0,15 15 0,0-15 0,0 15 0,0-15 0,-15 15 0,0 0 0,0 1 0,0-16 160,0 15-24,0 15 0,-15-15 0,0 0 32,0 15 8,0-14 0,-1-1 0,1 15 24,-15-15 8,15 0 0,0 0 0,-15 0-112,15 0-32,-1 1 0,-14-16 0,15 15-64,0-15 80,0 0-80,0 0 80,15 0-80,-15 0 0,15 0 72,0 0-72,0 0-320,0 0-104,0 0-24,0 0 0,15 0-696,-15 0-136,15-15-32,0 15-4575,15-16-921</inkml:trace>
          <inkml:trace contextRef="#ctx0" brushRef="#br0" timeOffset="32908">13049 12080 13224,'0'0'376,"0"0"80,0 15-360,0 0-96,0 1 0,0-16 0,-15 14 1016,15 2 184,-15-1 39,15 0 9,-15 0-8,0 0 0,15 1 0,-15-2 0,0 2-528,0-16-104,0 14-16,-1 2-8,1-1-424,15 0-80,-15-15-16,0 15-64,-1 0 0,1-15 0,15 0-96,-15 16-6992,0-16-1391</inkml:trace>
          <inkml:trace contextRef="#ctx0" brushRef="#br0" timeOffset="33654">13397 11763 10304,'0'0'288,"0"0"64,0 0-280,0 0-72,0 0 0,0 0 0,0-15 456,15 15 80,-15-15 8,15 15 8,-15-15 216,15 15 32,0-16 16,0 16 0,0-15-297,1 15-55,-1 0-16,0 0 0,0 0-592,0 15-120,0-15-24,0 16-8,0-1 896,-15-15 176,0 15 40,16 15 8,-16-15-320,0 15-64,-16-15-16,16 16 0,-15-1-152,0 0-32,0 16-8,0-16 0,-15 15 72,15-15 16,-1 16 0,-14-16 0,0 0-248,15-15-72,0 16 0,0-16 0,-1 0 64,1 15-64,0-30 0,0 15 0,0 0 0,15-15 0,-15 0-120,15 0 40,0 0-840,0 0-168,0 0-32,15-15 0,-15 0-640,15-15-119,0 15-25,0-16-8</inkml:trace>
          <inkml:trace contextRef="#ctx0" brushRef="#br0" timeOffset="33923">13639 11658 11000,'15'-16'240,"-15"16"48,0 0 16,0-15 8,0 15-248,0 0-64,0 0 0,0 0 0,0 0 936,0 0 184,0 0 32,0 15-1,-15 1-279,15-1-56,0 15-16,-15 0 0,0 15-152,15 1-32,-15-1-8,0 1 0,15-1-184,0-15-40,-15 16 0,-1-1-8,16-15-80,0 0-8,0 1-8,0-16 0,0 15-136,0-15-24,0 0-8,16-15 0,-16 15-48,0 0 0,15-15-64,-15 0 96,0 0-96,0 0-64,0 0 64,0 0-104,15 0-1608,-15-15-320,15 15-64,0 0-16</inkml:trace>
          <inkml:trace contextRef="#ctx0" brushRef="#br0" timeOffset="34208">13684 12171 17247,'0'0'384,"0"0"72,-15 0 24,15 0 0,0 0-384,0 0-96,0 0 0,0 0 0,0 0 672,0 0 112,15 0 24,-15 0 8,16-15-256,14 15-48,-15-15-16,0 0 0,15 0-368,-15-1-128,1 1 72,14 15-72,-15-15 88,0 15-24,0-15-64,-15 15 96,15 0-96,-15 0 88,0 0-88,0 0 80,0 15-16,15 0-64,-30 0 96,15 1-32,0 14 144,-15-15 24,15 0 8,-15 15 0,0-15-120,0 16-24,15-16-8,-15 0 0,15 0-152,-15 0-32,15-15-8,0 0 0,0 0-904,-16 15-176,16-15-40,0 0-4984,0 0-991</inkml:trace>
          <inkml:trace contextRef="#ctx0" brushRef="#br0" timeOffset="36726">14380 11960 16184,'0'0'351,"0"0"81,0 0 16,0 0 0,0 0-352,-15 0-96,15 15 0,0 0 0,0 0 944,0 0 176,-15 16 32,15-16 0,0 0-216,0 15-40,-15 0-16,15-15 0,-16 16-544,16-16-112,-15 15-16,15-15-8,-15 0-120,15 0-80,0 1 96,-15-16-96,15 0-448,0 0-136,0 0-32,0 0-9615</inkml:trace>
          <inkml:trace contextRef="#ctx0" brushRef="#br0" timeOffset="36728">13986 11370 11720,'0'0'256,"0"0"48,0 0 16,0 0 16,0 0-272,0 0-64,15-15 0,-15 15 0,0 0 832,0 0 160,0 0 24,0 15 7,16 0-231,-16-15-48,15 16-8,-15-1 0,15 0-192,-15 15-48,0-15-8,15 15 0,-15-15-200,0 1-48,15 14-8,-15-15 0,0 0 32,15 0 8,-15 0 0,0 0 0,0 1-64,15-1-16,-15-15 0,0 15 0,0-15-32,0 0 0,0 0-8,15 0 0,-15 0 8,0 0 0,0 0 0,0 0 0,16 0 24,-16-15 8,15 15 0,-15-15 0,0-1-56,0 1-8,15-15 0,-15 15 0,0-15-128,15-1 0,-15 16 0,0-15-72,0 0 72,15 0 0,-15-1 0,0 1-64,0 15 64,0-15 0,0 15 0,15 0 0,-15-1 0,0 1 0,0 0 0,0 0 0,15 15 0,-15 0-96,0 0 16,0 0 0,-15 0-848,15 0-160,0 0-40</inkml:trace>
          <inkml:trace contextRef="#ctx0" brushRef="#br0" timeOffset="36724">14001 12096 18223,'0'0'400,"0"0"80,0 0 24,0 0 8,0 0-408,0 0-104,0 0 0,0 0 0,0 0 792,0 0 136,16 0 24,-16 0 8,15 0-512,-15-15-96,15 15-16,0 0-8,0 0-232,0-15-96,-15 15 88,15 0-88,0 0 0,-15-15-128,16 15 8,-16 0 8,0 0-1560,0 0-312,0 0-64,0 15-16</inkml:trace>
          <inkml:trace contextRef="#ctx0" brushRef="#br0" timeOffset="36725">14001 12232 17999,'0'0'392,"0"0"88,0 0 8,0 0 24,-15-15-416,15 15-96,0 0 0,0 0 0,0 0 832,15 0 152,-15 0 24,16 0 8,-1 0-408,-15-15-88,15 15-8,0 0-8,-15 0-272,15 0-48,0 0-16,-15 0 0,15 0-168,0 0 72,-15 0-72,16 0 0,-16 0-368,15 0-128,-15 0-24,15 0-8,0 0-1136,0 0-224,-15 0-40,15 0-16</inkml:trace>
          <inkml:trace contextRef="#ctx0" brushRef="#br0" timeOffset="36723">13850 11854 12928,'0'0'368,"0"0"80,0 0-360,0-15-88,0 15 0,0 0 0,0 0 760,0 0 136,0 0 24,0 0 7,0 0-63,0 0 0,0 0-8,0 0 0,0 0-424,15 0-80,1 15-24,-16 0 0,15-15-264,0 15-64,-15-15 0,15 0 0,0 15-1144,-15 1-240,15-1-56</inkml:trace>
          <inkml:trace contextRef="#ctx0" brushRef="#br0" timeOffset="36729">14697 12036 15464,'0'0'336,"0"0"72,0 0 7,0 0 33,0 15-360,0-15-88,0 15 0,-15 0 0,15-15 720,-15 15 128,0 0 24,15 0 8,-15 0-144,0 0-24,0-15-8,0 16 0,15-1-432,-15 0-88,-1-15-24,1 15-6528,0 0-1303</inkml:trace>
          <inkml:trace contextRef="#ctx0" brushRef="#br0" timeOffset="36727">14062 11189 11888,'0'0'256,"0"0"64,0 0 0,0 0 24,0 0-280,0 0-64,0 0 0,0 0 0,0 0 832,0 15 144,-15 0 32,15 15 7,-15 1-167,0-1-32,-1 15-8,16-15 0,-30 16-256,15-1-48,0-15-16,0 1 0,0-1-152,0 0-32,0 0-8,15-15 0,-16 16-160,1-16-32,15 0-8,-15 0 0,0 0-96,15-15 0,0 15 0,0-15 0,0 0-672,0 0-192,0 0-32,0 0-4975,0 0-1001</inkml:trace>
        </inkml:traceGroup>
        <inkml:traceGroup>
          <inkml:annotationXML>
            <emma:emma xmlns:emma="http://www.w3.org/2003/04/emma" version="1.0">
              <emma:interpretation id="{29204D88-D303-43D1-826D-8CAFD1CFD94C}" emma:medium="tactile" emma:mode="ink">
                <msink:context xmlns:msink="http://schemas.microsoft.com/ink/2010/main" type="inkWord" rotatedBoundingBox="14634,10752 15612,10732 15635,11847 14656,11867"/>
              </emma:interpretation>
              <emma:one-of disjunction-type="recognition" id="oneOf5">
                <emma:interpretation id="interp25" emma:lang="en-US" emma:confidence="0.5">
                  <emma:literal>62)</emma:literal>
                </emma:interpretation>
                <emma:interpretation id="interp26" emma:lang="en-US" emma:confidence="0">
                  <emma:literal>622)</emma:literal>
                </emma:interpretation>
                <emma:interpretation id="interp27" emma:lang="en-US" emma:confidence="0">
                  <emma:literal>61)</emma:literal>
                </emma:interpretation>
                <emma:interpretation id="interp28" emma:lang="en-US" emma:confidence="0">
                  <emma:literal>6)</emma:literal>
                </emma:interpretation>
                <emma:interpretation id="interp29" emma:lang="en-US" emma:confidence="0">
                  <emma:literal>68)</emma:literal>
                </emma:interpretation>
              </emma:one-of>
            </emma:emma>
          </inkml:annotationXML>
          <inkml:trace contextRef="#ctx0" brushRef="#br0" timeOffset="37171">15257 11597 12984,'0'0'288,"0"0"56,0 0 8,0 0 16,0 0-296,0 0-72,0 0 0,0 15 0,-15-15 768,15 15 144,0 0 23,-15 16 9,0-1-112,-1 0-32,2 0 0,-2 1 0,2 14-336,-17-15-72,16 0-8,0 16-8,0-15-8,-1-1 0,2 0 0,-2 0 0,16-15-80,0 16-8,0-16-8,-15 0 0,30 0-128,-15 0-24,0 0-8,16-15 0,-2 15-48,-14 0 0,31-15-64,-16 0 96,0 0-96,0 0 72,1 0-72,-2-15 64,16 0-64,-14 0 80,-1 0-80,0 0 80,0 0-80,0 0 80,-15-1-80,16 1 80,-2-15-80,-14 15 0,0 0 72,0 0-72,0 15 64,0-15-64,-14 0 80,14-1-80,-16 16 80,1-15-80,0 15 80,0-15-80,0 15 64,-1 0-64,2 0 0,-2 0 0,2 0 0,-2 0 0,1 0 0,0 0 0,0 0-112,0 15-48,15-15 0,-16 0-8,16 0-1496,0 0-288,0 0-64</inkml:trace>
          <inkml:trace contextRef="#ctx0" brushRef="#br0" timeOffset="37425">15453 11567 16208,'0'0'351,"0"0"81,0 0 16,15 0 8,-15 0-360,16-15-96,-16 15 0,14 0 0,2 0 656,-1-15 112,0 15 32,-15 0 0,15 0-72,-15 0-16,0 0 0,15 15 0,0-15-344,0 0-72,-15 0-8,0 0-8,0 0-280,16 15 0,-2-15 0,-14 15 0,-14 1 200,14-1-8,0 0-8,-16 0 0,16 0-120,-15 0-64,15 0 64,-15 0-64,0 1 0,0-1 64,15 0-64,-30 0 0,30 0 0,-16-15 64,2 15-64,-2-15 0,1 15 0,15-15 64,0 15-64,-15-15 0,15 0 96,0 0-24,0 0 0,0 0 0,0 0 112,0 0 16,0 0 8,15 15 0,-15-15 8,15 0 0,1 0 0,-2 0 0,2 0-88,-1 0-8,0 0-8,-15 0 0,15-15-112,0 15 0,0 0 64,-15 0-64,0 0 0,0 0 0,31-15 0,-31 15 0,0-15-784,0 15-128,14 0-24,-14 0-6144,16 0-1231</inkml:trace>
          <inkml:trace contextRef="#ctx0" brushRef="#br0" timeOffset="37625">15922 11340 17247,'0'0'384,"0"0"72,0 0 24,0 0 0,0 15-384,15 0-96,-15 0 0,15 16 0,-15-16 864,15 15 160,-15 0 32,0 0 8,15 1-256,-15 14-48,0-15-16,0 16 0,0-1-232,0 15-56,0 1-8,0-16 0,-15 16-152,15-15-32,-15 14-8,15-30 0,-15 16-40,0-1-16,15-15 0,-16 16 0,2-16-88,-2-15-16,2 15-8,-2 1 0,1-16-88,0 0 64,0 15-64,0-15 64,-1 0-64,2-15 0,-2 15 0,2-15 0,-2 0-736,16 0-120,-15 0-16,15 0-10424</inkml:trace>
        </inkml:traceGroup>
        <inkml:traceGroup>
          <inkml:annotationXML>
            <emma:emma xmlns:emma="http://www.w3.org/2003/04/emma" version="1.0">
              <emma:interpretation id="{9AF644E4-B9B3-40AC-9DE1-13701AD61EB9}" emma:medium="tactile" emma:mode="ink">
                <msink:context xmlns:msink="http://schemas.microsoft.com/ink/2010/main" type="inkWord" rotatedBoundingBox="15812,10397 16431,10385 16464,12056 15846,12068"/>
              </emma:interpretation>
              <emma:one-of disjunction-type="recognition" id="oneOf6">
                <emma:interpretation id="interp30" emma:lang="en-US" emma:confidence="0.5">
                  <emma:literal>y</emma:literal>
                </emma:interpretation>
                <emma:interpretation id="interp31" emma:lang="en-US" emma:confidence="0">
                  <emma:literal>Y</emma:literal>
                </emma:interpretation>
                <emma:interpretation id="interp32" emma:lang="en-US" emma:confidence="0">
                  <emma:literal>!</emma:literal>
                </emma:interpretation>
                <emma:interpretation id="interp33" emma:lang="en-US" emma:confidence="0">
                  <emma:literal>•</emma:literal>
                </emma:interpretation>
                <emma:interpretation id="interp3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8522">16799 11235 5928,'0'0'128,"0"-15"24,0-1 8,0 2 16,0-2-176,0-14 0,0 15 0,-15 0 0,15-15 672,0 14 104,0 2 24,-15-2 0,15 2 40,-15-2 16,15 1 0,-15 15 0,-1 0 56,16 0 16,-15 0 0,0 15-1,0 1-231,0 14-48,0 0-8,0 15 0,0 16-24,-1 14-8,1 1 0,0 15 0,0-1 40,-15 1 8,15 0 0,0 15 0,0-16-176,-1-14-32,-14 14 0,15-14-8,15-16-96,-15 16-24,0-16 0,15-14 0,-15 14-160,15-30-40,0 16-8,-15-16 0,15 0-112,0-14 72,0 14-72,0-15 64,0 0-64,-16 1 0,16-16 0,0 0 64,0 0-528,0 0-112,0 0-16,0 0-8,0-16-896,-15 1-176,15 0-40,-15-15-6895</inkml:trace>
          <inkml:trace contextRef="#ctx0" brushRef="#br0" timeOffset="38753">16240 11824 15776,'-16'0'352,"16"0"63,-15 0 25,15 0 0,0 0-352,-15 0-88,15 0 0,0 0 0,0 0 928,0 0 160,0 0 40,0 0 8,0 0-336,15-15-72,0 15-16,1 0 0,-2-15-232,16 15-40,-14-15-16,14 15 0,0 0-144,0-15-32,-14 0-8,14 15 0,0-15-112,0 15-32,0 0 0,-14-15 0,14 15-16,-15-16-8,16 16 0,-1 0 0,-16 0-488,17-15-96,-1 15-16,-15 0-6680,15 0-1335</inkml:trace>
        </inkml:traceGroup>
        <inkml:traceGroup>
          <inkml:annotationXML>
            <emma:emma xmlns:emma="http://www.w3.org/2003/04/emma" version="1.0">
              <emma:interpretation id="{C5C442F2-8C83-4AB6-8782-B2AC7C0F5B36}" emma:medium="tactile" emma:mode="ink">
                <msink:context xmlns:msink="http://schemas.microsoft.com/ink/2010/main" type="inkWord" rotatedBoundingBox="16520,10637 17850,10610 17877,11954 16547,11980"/>
              </emma:interpretation>
              <emma:one-of disjunction-type="recognition" id="oneOf7">
                <emma:interpretation id="interp35" emma:lang="en-US" emma:confidence="0.5">
                  <emma:literal>$</emma:literal>
                </emma:interpretation>
                <emma:interpretation id="interp36" emma:lang="en-US" emma:confidence="0">
                  <emma:literal>9</emma:literal>
                </emma:interpretation>
                <emma:interpretation id="interp37" emma:lang="en-US" emma:confidence="0">
                  <emma:literal>]</emma:literal>
                </emma:interpretation>
                <emma:interpretation id="interp38" emma:lang="en-US" emma:confidence="0">
                  <emma:literal>1</emma:literal>
                </emma:interpretation>
                <emma:interpretation id="interp3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41310">18098 11219 17999,'0'0'392,"0"0"88,0 0 8,0 0 24,0 0-416,16 0-96,-2 0 0,2 15 0,-1 0 352,0 0 40,-15 15 16,15 0 0,0 1 328,-15 14 64,16 1 8,-16-1 8,0 0-192,0 16-40,0-16-8,0 1 0,0 14-128,-16-14-32,16 14-8,-15-15 0,0 16-48,0-16-8,0 0 0,15 1 0,-16-1-352,2-14 0,-2-1 0,2-16 0,-2 17 0,1-16 64,0 0-64,0 0 72,15 1-1064,-15-16-224,-1 14-32,2-14-16</inkml:trace>
          <inkml:trace contextRef="#ctx0" brushRef="#br0" timeOffset="41309">17282 12474 14368,'0'15'320,"0"0"64,-15 0 8,15 0 8,0 1-320,0-2-80,0-14 0,0 0 0,-15 16 416,15-16 63,0 0 9,0 0 8,0 0 256,0 0 48,0-16 16,0 2 0,15-2-408,-15 1-88,0-15-8,0-1-8,15 1-88,-15 0-24,15 0 0,-15-16 0,15 1-88,-15 0-16,16-1-8,-16-14 0,14 14 64,2-29 16,-1 14 0,0 1 0,-15 0-160,30-1 0,-14 0 0,-2 17 0,2-17 0,-2 16 0,2 14 0,-1-14 0,0 15 72,0 0-8,0-1-64,1 16 96,-2 0 32,2 0 0,-2 15 0,-14-16 0,0 16 0,16 0 8,-1 0 0,0 0 0,0 16 40,0-16 8,1 15 0,-2 0 0,2 0-184,-16 0 0,0 1 0,15-2 64,-15 16-64,0-14 96,0 14-32,0-15 0,-15 16-64,15-17 0,-16 17 0,2-16 0,-2 0 96,1 16-8,0-17-8,0 2 0,-16 14-80,17-15 0,-2-15 0,2 15 0,-17 0 0,16 0 0,0-15 0,0 0 64,-1 0-64,16 0 0,-14 0 0,14 0 0,0 0 0,0 0 0,-16 0 0,16 0 0,0-15 0,16 15 0,-2-15 0,2 15 0,-1-15 0,0 15 0,15-15 0,0-1 0,-14 16-72,14 0 72,0-14-96,-15 14 96,16 0 0,-1 0 0,-15 14 0,0-14 0,0 0 0,0 16 0,0-1 0,-15-15 0,15 15 0,-15 15 0,-15-30 96,15 30-24,-15 0 72,0-14 16,0 14 0,-15-15 0,0 0 16,14 15 8,-14-14 0,15-1 0,-16 0-96,1 15-24,0-30 0,15 16 0,-15-2-64,15-14 96,-1 0-96,-14 16 96,30-16-96,-14 0 0,-2-16 72,1 16-72,0 0 0,15 0-64,-15 0 0,15-14 0,0 14-1232,0 0-240,0-16-56</inkml:trace>
          <inkml:trace contextRef="#ctx0" brushRef="#br0" timeOffset="40624">17192 11310 18975,'-15'0'416,"0"0"96,0 15 8,0 0 8,0 1-424,0 14-104,-1 0 0,2 0 0,-2 16 712,-14-1 120,15 0 32,0 1 0,-1 14-120,2-14-16,-2 14-8,16-15 0,-14 0-328,-2 1-64,16 0-8,-15-16-8,15 15-184,0-30-40,0 15-8,0 0 0,0-14-80,0-2 0,0 2 0,0-1 0,0 0-888,0 0-216,15-15-48,1 15 0</inkml:trace>
        </inkml:traceGroup>
      </inkml:traceGroup>
    </inkml:traceGroup>
    <inkml:traceGroup>
      <inkml:annotationXML>
        <emma:emma xmlns:emma="http://www.w3.org/2003/04/emma" version="1.0">
          <emma:interpretation id="{9C650CC2-4467-452C-9848-E64B28469610}" emma:medium="tactile" emma:mode="ink">
            <msink:context xmlns:msink="http://schemas.microsoft.com/ink/2010/main" type="paragraph" rotatedBoundingBox="4991,12721 19676,12533 19703,14658 5019,148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D8643B7-3D77-4E7D-B66F-3530026526BD}" emma:medium="tactile" emma:mode="ink">
              <msink:context xmlns:msink="http://schemas.microsoft.com/ink/2010/main" type="line" rotatedBoundingBox="4991,12721 19676,12533 19703,14658 5019,14846"/>
            </emma:interpretation>
          </emma:emma>
        </inkml:annotationXML>
        <inkml:traceGroup>
          <inkml:annotationXML>
            <emma:emma xmlns:emma="http://www.w3.org/2003/04/emma" version="1.0">
              <emma:interpretation id="{9D4ACE42-86BB-404C-A559-8B03C09DF9AE}" emma:medium="tactile" emma:mode="ink">
                <msink:context xmlns:msink="http://schemas.microsoft.com/ink/2010/main" type="inkWord" rotatedBoundingBox="4996,13102 6983,13077 6999,14282 5012,14307"/>
              </emma:interpretation>
              <emma:one-of disjunction-type="recognition" id="oneOf8">
                <emma:interpretation id="interp40" emma:lang="en-US" emma:confidence="0.5">
                  <emma:literal>tang</emma:literal>
                </emma:interpretation>
                <emma:interpretation id="interp41" emma:lang="en-US" emma:confidence="0">
                  <emma:literal>sang</emma:literal>
                </emma:interpretation>
                <emma:interpretation id="interp42" emma:lang="en-US" emma:confidence="0">
                  <emma:literal>tag</emma:literal>
                </emma:interpretation>
                <emma:interpretation id="interp43" emma:lang="en-US" emma:confidence="0">
                  <emma:literal>Fang</emma:literal>
                </emma:interpretation>
                <emma:interpretation id="interp44" emma:lang="en-US" emma:confidence="0">
                  <emma:literal>Lang</emma:literal>
                </emma:interpretation>
              </emma:one-of>
            </emma:emma>
          </inkml:annotationXML>
          <inkml:trace contextRef="#ctx0" brushRef="#br0" timeOffset="45853">6669 13744 10104,'0'0'224,"0"0"40,-15 0 16,15-15 8,0 15-288,0-15 0,-15 15 0,15-15 0,-16 15 560,16 0 56,-15 0 16,0 0 0,-15 0 64,15 15 8,0-15 8,0 15-1,-16 16-207,16-16-48,0 30-8,0-15 0,0 16-96,-15-16-32,30 15 0,-16 1 0,1-16-8,15 15-8,-15-15 0,15 1 0,0-1 0,0 0 0,-15-15 0,30 0 0,-15 1-240,15-1-64,-15 0 0,0-15 0,0 15 0,15-15 88,1-15-88,14 15 96,-15-15-96,0 15 0,0-15 0,0-16 0,0 16 0,1 0 0,14-15-80,-15 0 80,0-1-72,0 1 72,0 0-64,0 0 64,1-1-288,-1 16-24,-15-15 0,15 0 0,-15 15 216,15 0 96,-15-16-80,0 16 80,0 0 0,0 15 0,0 0 0,0 0 0,0 0 0,0 0 0,-15 0 0,15 15 80,0 0 56,-15 0 16,15 16 0,0-16 0,-15 15-24,15 0-8,0 0 0,-16 1 0,16-1-8,0-15 0,0 15 0,0-15 0,0 1-112,0-1 0,0 0 0,0-15 0,0 0 0,0 0 0,0 0 0,0 0 0,0 0 0,0 0 0,16 0 0,-1-15 0,-15 15 0,0-15 0,15-1 72,0 1-72,-15-15 64,15 15-64,0-15 64,-15-1-64,15 1 0,0 15 0,-15-15 0,15 0 0,1 15 0,-16-16 0,15 1 0,0 15 0,-15-15 0,15 15 0,-15-1 0,15 16 0,-15-15 0,15 15 0,-15 0 0,0 0 0,15 0 0,-15 0-72,0 15 72,0-15-80,15 31 80,-15-16 0,0 15 0,0 0 0,-15-15 0,15 16 0,0-1 64,0 0-64,-15-15 0,15 15 72,0-14-72,0 14 0,-15-15 64,15 0-64,0 0 0,0-15 0,0 15 0,0 0 0,0-15 0,0 0 0,0 0 0,0 0 0,0 0 0,0 0 0,0 0 64,0 0-64,0 0 0,0 0 0,-15 0 0,15 0 0,0 0 64,0-15-64,-15 15 0,15-15 0,0 0 0,0 15 0,15-15 0,-15 0 0,0 15 0,0-15 0,15 0 0,-15-1 0,15 1 0,-15 0 0,15 0 0,0 0-72,1 0 72,-16 0 0,15-15 0,0 14-80,0 1 80,-15 0 0,15 0 0,0 0-64,0 0 64,0 0 0,0 0 0,1 15 0,-1-16-64,15 1 64,-15 15 0,0-15 0,0 15-64,0-15 64,16 15 0,-16 0 0,0 0 0,0 0 0,0 0 0,0 0 0,0 0 0,-15 0 0,0 0 0,16-15 0,-1 15 0,-15 0 0,0 0 0,15 0 0,0 0 0,-15 0 0,15 0 0,-15 0 0,0 0 0,0 0 0,15 0 0,-15 0 0,0 0 0,0 0 72,0 0 0,0 0 0,0 0 0,0 0 0,0 0 168,0 0 32,-15 0 8,0 15 0,15-15-32,-30 15-8,30-15 0,-31 15 0,16 0-72,0 1-8,0-1-8,0 15 0,-15-15 32,15 15 8,-16-15 0,16 1 0,15 14-128,-15-15-64,0 15 64,15-15-64,-15 15 0,15-14 72,0-1-72,-15 0 0,15 0 0,0 0 0,15-15 0,-15 0 0,0 0 0,15 0 0,0 0 0,0 0 0,-15 0 80,15 0-80,0-15 64,-15 0-64,16 0 64,-1 0-64,0-1 0,0-14 64,-15 15-64,15-15 0,0 15 0,0-15 0,-15 14 0,15-14-72,1 15 72,-16 0-80,15 0 80,-15 0 0,0 0 0,15 15-64,-15 0 64,0 0 0,0 0 0,0 0 0,0 0 0,0 15-64,0 0 64,15 15 0,-15 0 0,0 1 0,0-1 0,0 15 64,0-15-64,0 16 0,-15-1 0,15 0 0,-15 1 0,15-1 112,0-15-24,-15 16-8,-1-1 48,16 0 0,-15 1 8,0-16 0,0 15 24,0-14 0,0-1 0,0 15 0,0-15-32,-1 1-8,-14-1 0,15 0 0,0-15-24,15 16 0,-15-1 0,0-15 0,-16 0-16,16 0-8,0 0 0,0 0 0,-15-15-72,15 16 64,0-16-64,0 0 64,-1 0-64,1 0 64,0-16-64,0 16 64,0-15-64,0 0 0,0 0 0,0 0 0,15-15 0,0 15 0,-16-16 0,16 1 0,0 0 0,0 0 0,0 14 0,0-14 0,16-15 0,-16 15 0,15-1-72,0 1 72,0 0 0,0 0-64,15-1 64,-15-14 0,1 15-64,14 0 64,0 15 0,-15-16 0,15 1-72,-15 0 72,16 15 0,-16-16-72,15 16-64,-15-15-16,0 15 0,0-15 0,1 15-200,-1-1-32,0 1-16,0 0 0,-15 0-1000,15 0-200,-15 15-32</inkml:trace>
          <inkml:trace contextRef="#ctx0" brushRef="#br0" timeOffset="44473">5429 14274 11792,'-15'0'328,"15"0"88,0 0-336,0 0-80,-15 0 0,15 0 0,-15 0 984,15 0 176,0 0 40,0 0 7,-15 0 17,15 0 8,0 0 0,0 0 0,0 0-408,0 0-88,15 0-8,0 0-8,0 0-240,0 15-40,1-15-16,14 0 0,-15 0-48,15 0-16,0-15 0,1 15 0,-1 0-72,0-15-8,0 15-8,1 0 0,-1 0-88,0-15-24,0 15 0,1-15 0,-1 15-56,0 0-8,-15 0-8,15-15 0,-14 15-88,-1 0 80,0-15-80,0 15 80,0-16-80,0 16 0,0 0 0,-15 0 64,15-15 0,-15 15-64,0 0 96,0 0-32,0 0-176,0 0-40,0 0-8,0 0 0,0 0-968,0 0-200,0 0-40</inkml:trace>
          <inkml:trace contextRef="#ctx0" brushRef="#br0" timeOffset="43228">5521 13836 14312,'0'0'312,"0"0"64,-15-16 8,15 16 32,-16 0-336,16 0-80,0 0 0,0 0 0,-15 0 671,15 0 113,0 0 24,0 0 8,0 0 88,0 0 24,0 0 0,0 0 0,0 0-312,0 0-56,0 0-16,15 0 0,1 0-152,14 0-32,-15 0-8,0 0 0,15 0-48,-15 0-16,16 0 0,-1 16 0,0-16-80,0 0-16,1 0-8,-1 0 0,0 0-56,0 0 0,1 0-8,-1 0 0,0 0-56,-15 0-64,0 0 88,16-16-88,-16 16 72,0 0-72,0 0 0,0 0 72,0-15-72,-15 15 0,0 0 0,0 0 64,0 0-496,0 0-104,0 0-16,0 0-8,0 0-944,0 0-184,-15 0-40</inkml:trace>
        </inkml:traceGroup>
        <inkml:traceGroup>
          <inkml:annotationXML>
            <emma:emma xmlns:emma="http://www.w3.org/2003/04/emma" version="1.0">
              <emma:interpretation id="{5642E785-4EBC-463F-A65F-8D187FAC2657}" emma:medium="tactile" emma:mode="ink">
                <msink:context xmlns:msink="http://schemas.microsoft.com/ink/2010/main" type="inkWord" rotatedBoundingBox="7154,12693 9285,12666 9312,14791 7181,14818"/>
              </emma:interpretation>
              <emma:one-of disjunction-type="recognition" id="oneOf9">
                <emma:interpretation id="interp45" emma:lang="en-US" emma:confidence="0.5">
                  <emma:literal>minimal,</emma:literal>
                </emma:interpretation>
                <emma:interpretation id="interp46" emma:lang="en-US" emma:confidence="0">
                  <emma:literal>minima,</emma:literal>
                </emma:interpretation>
                <emma:interpretation id="interp47" emma:lang="en-US" emma:confidence="0">
                  <emma:literal>minima",</emma:literal>
                </emma:interpretation>
                <emma:interpretation id="interp48" emma:lang="en-US" emma:confidence="0">
                  <emma:literal>mime,</emma:literal>
                </emma:interpretation>
                <emma:interpretation id="interp49" emma:lang="en-US" emma:confidence="0">
                  <emma:literal>mime",</emma:literal>
                </emma:interpretation>
              </emma:one-of>
            </emma:emma>
          </inkml:annotationXML>
          <inkml:trace contextRef="#ctx0" brushRef="#br0" timeOffset="51914">9481 13835 12176,'0'0'264,"0"15"56,-15-15 16,0 0 16,15 0-288,-30 15-64,15-15 0,0 16 0,-16-16 880,16 15 160,-15 0 31,0 0 9,0 0-280,-16 0-48,16 15-16,0-15 0,0 16-240,-1-16-48,1 15-16,0-15 0,0 0-56,14 0-16,1 1 0,0-1 0,15 0-112,0 0-24,0-15-8,0 0 0,0 0-128,0 0-24,15 0-64,-15 0 96,31 0-96,-1 0 0,0 0 0,0-15 0,1 0 0,14 0 0,-15-1 72,0 16-72,1-30 64,-16 30-64,15-15 64,-15 0-64,0 15 0,15-15 64,-30 15-64,16-15 0,-1 15 0,-15 0 64,0 0-64,0 0 0,0 0 80,-15 15-80,-1-15 96,16 15-96,-15 0 88,0 0-88,0 15 80,-15-14-80,15-1 64,-16 0-64,16 15 0,-15-15 0,15 0 0,-15 0 64,0 1-64,14-1 0,1 0 88,-15 0-8,15 0 0,0 0 0,0 0-80,0-15 80,15 15-80,0-15 80,0 0 88,0 0 24,0 0 0,0 0 0,0 0-56,0 0-8,0 15 0,0-15 0,0 0 24,0 0 0,15 0 0,0 0 0,15 0-152,-15 0 0,0 0 0,0-15 0,1 15 80,-1-15-80,0 15 64,15 0-64,-15-15 0,0 15 64,-15-15-64,15 15 0,0-15-392,-15 15-120,16 0-32,-16 0 0,0 0-1040,15 0-208,-15 0-48</inkml:trace>
          <inkml:trace contextRef="#ctx0" brushRef="#br0" timeOffset="52214">8802 14682 14424,'0'0'320,"0"0"64,-16 15 8,16-15 16,0 0-328,0 0-80,-15 0 0,15 0 0,0-15 519,0 15 89,0-15 24,0 15 0,0 0-120,0-15-16,15-1-8,1 16 0,-16-15-240,15 0-56,0 15 0,-15-15-8,15 15 8,0-15 8,-15 15 0,0 0 0,15 15 48,-15-15 8,0 0 0,0 15 0,0 0-8,0 0 0,0 1 0,0 14 0,-15 0-56,15-15 0,0 15-8,0-14 0,-15 14-120,15-15-64,0 0 80,0 0-80,0 0 0,-15-15 64,15 15-64,0-15 0,0 0-480,0 0-128,0 0-16,0 0-8,0 0-864,0 0-168,15-15-40</inkml:trace>
          <inkml:trace contextRef="#ctx0" brushRef="#br0" timeOffset="52615">8968 14652 15792,'0'0'448,"0"0"95,0 0-431,0 0-112,0 0 0,0 0 0,0 0 736,0 0 128,0 0 32,15 0 0,-15 0-120,0 0-16,0 0-8,15 0 0,1-16-368,-2 16-64,-14 0-24,16 0 0,-1 0-208,0-15-88,0 15 64,-15 0-64,15 0 0,1-15 0,-2 15 0,-14 0 0,16 0-728,-16 0-160,0 0-32,0 0-5127,0 0-1033</inkml:trace>
          <inkml:trace contextRef="#ctx0" brushRef="#br0" timeOffset="53164">9028 14787 14768,'0'0'320,"0"0"72,0 0 16,0 0 8,-15 0-328,0 0-88,15 0 0,0 0 0,0 0 975,0 0 177,0 0 40,0 0 8,0 0-352,0 0-72,0 0-8,0 15-8,0-15-344,0 0-72,30 0-16,-30 0 0,0 0-48,15 0-16,1 0 0,14 0 0,-15 0-136,15-15-24,-15 15-8,0 0 0,16 0-96,-16-15 0,0 15 0,0 0 0,0-15 0,0 15 0,15-15-104,-30 15 32,16-15-952,-1 15-192,0-15-40,0 15-5128,0-16-1023</inkml:trace>
          <inkml:trace contextRef="#ctx0" brushRef="#br0" timeOffset="52446">8892 14349 14568,'0'0'320,"0"0"64,0 0 8,0 0 24,0 0-328,0 0-88,0-15 0,0 15 0,0 0 775,0 0 145,0 0 24,0 0 8,0 0-288,0 0-56,0 0-16,0 0 0,0 0-400,0 0-88,0 15-8,15-15-8,0 15-88,-15-15 0,16 15 0,-16-15 0,14 15-1224,2 1-264,-16-2-48</inkml:trace>
          <inkml:trace contextRef="#ctx0" brushRef="#br0" timeOffset="53165">9663 14273 18455,'0'0'408,"0"0"80,0 0 24,0 15 0,0 0-408,0 0-104,0 1 0,-15-1 0,15 0 752,0 15 128,0-15 24,-15 15 8,15 1-272,0-16-48,0 15-16,0 0 0,-15 1-312,15-1-64,0-15-8,0 15-8,0-15-48,0 15-8,0-14 0,0-1 0,0 0-64,0 0-64,0-15 72,0 0-72,0 0 72,0 0-72,0 0 64,0 0-64,0 0 0,0 0 0,0 0 0,0 0 0,0 0-496,0 0-144,0 0-24,0 0-6400,-15 0-1279</inkml:trace>
          <inkml:trace contextRef="#ctx0" brushRef="#br0" timeOffset="51414">9420 13291 9504,'-14'0'208,"14"0"48,0 0 0,0-15 8,0 15-264,0 0 0,-16 0 0,16 0 0,0 15 720,-14 0 88,-2-15 24,1 30 0,0-14-160,15-2-24,-15 17-8,0-1 0,-1 1-121,2-1-23,-2 0-8,1 16 0,-15-16-200,30 0-32,-15 0-16,0 0 0,0 0-24,-1-14-8,16 14 0,-14-15 0,14 0-80,-16 0-8,16 0-8,0-15 0,0 0-112,-15 0 72,15 0-72,0 0 64,0 0-64,0 0 96,0 0-96,0 0 96,0 0-96,0 0 80,15-15-80,-15-15 80,0 15-80,0-1 0,16 2 72,-16-16-72,14 14 0,2-14 0,-16 0 0,15 14 0,0-14 0,-15 16 0,15-17 0,-15 16-64,15-15 64,0 14 0,-15 2 0,0-2-64,15 1 64,-15 0 0,16 15 0,-16 0 0,0 0 0,0-15 0,0 15 0,0 0 0,0 0 224,0 15 0,14 0 8,-14 0 0,0 15-48,0-14-16,0 14 0,16 0 0,-16 0 24,0 0 8,0-14 0,0 14 0,0 0-88,0 0-16,0-14-8,0 14 0,15-15 16,-15 0 8,0 0 0,0 0 0,15-15 0,-15 16 0,0-16 0,0 0 0,0 0-112,15 0 88,-15-16-88,15 16 80,1 0 48,-16-15 0,14 0 8,2 0 0,-16 0-8,14-1-8,-14 2 0,16-16 0,-16 14-40,15 1-8,-15 0 0,0-15 0,15 14-72,-15 2 0,15-2 0,-15 2 0,0-2-248,0 1 16,0 0 0,15 15 0,-15 0-792,0 0-152,0 0-32,0 0-4775,0 0-953</inkml:trace>
          <inkml:trace contextRef="#ctx0" brushRef="#br0" timeOffset="47939">8045 13775 12728,'0'0'280,"0"0"56,0 0 16,0 0 0,0 0-280,0 0-72,0 0 0,15 15 0,-15 0 880,0 0 160,0-15 31,15 30 9,-15-14-224,0-1-48,0 0-8,0 0 0,0 16-360,0-17-80,0 2-8,0-2-8,-15 17-24,15-16 0,0 0 0,0-15 0,0 15-248,-15 1-72,15-2 0,0-14 0,0 16 0,0-16 0,0 0 0,0 0 64,0 0-280,0 0-48,0 0-16,0 0 0,0 0-928,0 0-184,0-16-40,0 2-8,15-2 376,0 1 73,-15-15 7,15 15 8,1-15-8,-2 0 0,2-1 0,-16 1 0,14 15 672,2-1 136,-16-14 24,15 15 8,0 0 408,-15 0 88,15 15 8,-15-15 8,0 15 584,15 0 112,-15 0 24,0 0 8,0 0-16,0 15-9,0-15 1,16 30 0,-16-15-304,0 15-64,-16-14-16,16 14 0,0-15-112,0 16-32,-15-1 0,15-16 0,0 17-352,-15-16-80,15 0-16,0 0 0,0-15-24,0 16-8,0-16 0,0 0 0,0 0-64,0 0 0,0 0 0,0 0 0,0 0 0,0 0 0,0 0 0,15 0 0,-15-16 0,15 1 0,-15 15 0,16-15 0,-2-15 0,-14 14 0,16 2 0,-2-16 0,-14-1 0,31 16-112,-16-15 40,0 0 8,-15-1 64,15 16 0,1-15-72,-2 14 72,2-14 0,-1 16-88,0-2 88,-15 16-64,15-15 64,-15 15-80,0 0 80,15 0-80,1-15 80,-16 15 88,0 0-24,14 15 0,-14 0 88,16 1 8,-16-2 8,0 16 0,0-14 88,-16 14 8,16 0 8,0 0 0,0 1-24,-14-1-8,14-15 0,0 15 0,-16 0-48,16 1 0,0-16-8,-15 0 0,15 16-80,0-17-8,0 2-8,0-2 0,0 2-88,0-1 0,-15-15-80,15 15 80,0-15 0,0 0 0,0 0 0,-15 15 80,0-15-464,15 0-88,0 15-16,0-15-8,0 0-1136,0 0-224,-16 0-40,16 0-16</inkml:trace>
          <inkml:trace contextRef="#ctx0" brushRef="#br0" timeOffset="47272">7561 13729 8808,'0'0'248,"0"0"56,0 0-240,15-15-64,-15 15 0,0 0 0,0 0 776,0 0 152,0 0 24,0 0 8,0 0-40,0 15-8,0 0 0,0 1-1,0-1-103,0 15-16,0 0-8,0 0 0,0 1-400,0-1-72,-15 15-24,15-15 0,0 1-72,-15-1-24,15 0 0,0 0 0,0-14-112,0 14-80,-15-15 96,15 0-96,0 0 88,0-15-88,0 15 80,0-15-80,0 0 64,0 0-64,0 0 0,0 0 72,0 0-72,0 0 0,0-15 72,0 15-72,0-15 0,0 0-80,15-15 8,-15-1 0,15 1-120,0 0-16,-15 0-8,16-1 0,-1 1 80,0-15 8,0 30 8,-15-15 0,15-1 120,0 1 0,-15 15-80,0 0 80,15 0 0,0 0 0,-15 15-72,15-16 72,-15 16 0,0 0 0,0 0 0,0 16 0,0-1 112,0 0 24,0 0 8,0 0 0,0 15 0,0 1 0,0-1 0,0 0 0,0 0-64,0 0-16,-15-14 0,15 14 0,0 0-64,0-15 0,0 0 72,0 0-72,0 1 64,-15-1-64,15-15 64,0 0-64,0 0 0,0 0 72,0 0-72,0 0 0,0 0 64,0 0-64,0 0 0,0 0 0,0-15 64,0-1-64,0 1 0,15-15 0,-15 15 0,15-15 0,-15-1-64,16 1 64,-1 0-128,0 15 16,0-15 8,1-1 0,-16 16 104,15-15 0,0 15-80,-15 0 80,15 0 0,-15 0 0,15 15-72,-15 0 72,0 0 0,0 0-64,15 0 64,-15 0 0,0 0 0,15 0 64,-15 15 0,15 0 8,-15 15 120,0-15 16,0 15 8,0 1 0,0-1 0,0 0 0,0-15 0,-15 15 0,15 1-56,0-16 0,-15 0-8,15 15 0,-15-15-152,15 0 0,0-15-64,0 16 64,0-1 0,0-15 0,-15 0 0,15 0 0,0 0-752,0 0-208,0 0-32,0 0-4895,0 0-985</inkml:trace>
          <inkml:trace contextRef="#ctx0" brushRef="#br0" timeOffset="48188">8046 13396 17247,'0'0'384,"0"0"72,-16 0 24,16 0 0,0 0-384,0 0-96,0 0 0,0 0 0,0 0 616,0 0 112,0 0 16,0 0 8,0 0-136,0 0-24,16 15-8,-16-15 0,0 0-392,0 15-72,14 1-24,-14-16 0,0 15-336,16 0-72,-16 0-8,0 0-6120,0 0-1223</inkml:trace>
          <inkml:trace contextRef="#ctx0" brushRef="#br0" timeOffset="49960">7802 15256 6648,'-15'46'144,"15"-32"32,0-14 8,0 16 8,0-1-192,0 0 0,0 0 0,-15 0 0,30 1 680,-15-16 104,-15 0 16,15 0 8,0 0-104,0 0-32,0 0 0,0 14 0,0-14-128,0 0-24,0 0-8,-16 0 0,16-14-32,0 14-16,0-16-1,0 1 1,0 0-48,0-15 0,0 14-8,0-14 0,0 0-96,0 0-24,0-16 0,16 16 0,-16-15-96,15 14-16,-15-13-8,0-2 0,15-14-64,0 14-8,-15 1-8,15 0 0,1-1-88,-2 0 0,2 2 0,-2-2 0,2 0 216,-16 16 24,15 0 8,15-15 0,-15 14-184,-15 1-64,16 15 0,-2-15 72,2-1-72,-2 17 0,2-2 0,-1 2 0,0-2 96,-15 1-16,15 0-8,0 15 0,-15 0 56,16-15 16,-2 15 0,-14 0 0,0 0-16,16 0 0,-16 0 0,15 15 0,-15-15 0,15 15-8,-15 0 0,0 1 0,0-2-24,0 2-8,0-2 0,0 17 0,0-1-24,-15-15 0,15 15 0,0 1 0,-15-1-64,-1-15 0,16 1 72,-14-2-72,-2 16 0,1-14 72,15-1-72,-15 0 0,0-15 88,0 15-88,-1 0 80,2-15-80,14 0 64,-16 0-64,2 16 0,14-16 0,0 0 80,0-16-80,0 16 80,0 0-80,0-15 0,0 15 0,14-15 0,-14 15 0,16-15 0,-2 0 72,2 15-8,14-16 0,-30 16-64,30 0 0,-14-14 0,-2 14 0,2-16 0,-1 16 0,0 0 0,0 16 0,-15-16 0,15 0 0,1 14 64,-16-14-64,0 16 80,14-1-80,-14 0 96,0 0-96,0 16 168,0-17-16,-14 2-8,14-2 0,-16 17 0,1-16 0,15 0 0,-15 16 0,0-17 16,0 2 0,-1-1 0,-14 0 0,15 0 0,0-15 8,0 15 0,0 1 0,-15-16-24,14 14-8,-14-14 0,15 0 0,-15 0-56,-1 16-16,17-16 0,-16-16 0,-1 16-64,16 0 0,0 0 72,0 0-72,-15-14 0,14 14 0,1-16 0,15 16 0,0 0 0,0 0 0,-15 0 0,15 0-64,0-15-432,-15 0-80,15 15-24,15-15-6736,-15 15-1351</inkml:trace>
        </inkml:traceGroup>
        <inkml:traceGroup>
          <inkml:annotationXML>
            <emma:emma xmlns:emma="http://www.w3.org/2003/04/emma" version="1.0">
              <emma:interpretation id="{F8FCBF7E-6552-4373-B8A4-F722237A4494}" emma:medium="tactile" emma:mode="ink">
                <msink:context xmlns:msink="http://schemas.microsoft.com/ink/2010/main" type="inkWord" rotatedBoundingBox="9590,13020 13389,12971 13405,14182 9606,14231"/>
              </emma:interpretation>
              <emma:one-of disjunction-type="recognition" id="oneOf10">
                <emma:interpretation id="interp50" emma:lang="en-US" emma:confidence="0.5">
                  <emma:literal>MI-Bai)</emma:literal>
                </emma:interpretation>
                <emma:interpretation id="interp51" emma:lang="en-US" emma:confidence="0">
                  <emma:literal>MI-Bain)</emma:literal>
                </emma:interpretation>
                <emma:interpretation id="interp52" emma:lang="en-US" emma:confidence="0">
                  <emma:literal>(MI-Bai)</emma:literal>
                </emma:interpretation>
                <emma:interpretation id="interp53" emma:lang="en-US" emma:confidence="0">
                  <emma:literal>MI-Bann)</emma:literal>
                </emma:interpretation>
                <emma:interpretation id="interp54" emma:lang="en-US" emma:confidence="0">
                  <emma:literal>(MI-Bain)</emma:literal>
                </emma:interpretation>
              </emma:one-of>
            </emma:emma>
          </inkml:annotationXML>
          <inkml:trace contextRef="#ctx0" brushRef="#br0" timeOffset="56675">11144 14228 20935,'-30'0'456,"30"0"96,-15-15 24,0 15 16,15 0-472,-16 0-120,16 15 0,0-15 0,0 0 200,0 0 24,0 0 0,0 0 0,0 0 224,0 0 56,16 0 8,-1 0 0,0 0-152,15 0-24,-15 0-8,15 0 0,-15 0-144,16-15-32,-1 15-8,-15 0 0,0 0-16,15 0-8,-14-15 0,-1 15 0,15 0-56,-15 0 0,0 0-64,0 0 96,0-16-96,0 16 72,-15 0-72,16 0 64,-16 0-64,15 0 0,-15-15-96,0 15-7600,0 0-1519</inkml:trace>
          <inkml:trace contextRef="#ctx0" brushRef="#br0" timeOffset="56676">11794 14591 10592,'0'0'232,"0"0"56,0 15 0,-15 15 8,15-15-232,-15 0-64,15 0 0,0 0 0,-15 1 528,15-1 96,-15-15 16,15 15 8,0-15 208,0 0 40,0 0-1,0 0 9,-15 0-440,15 0-88,0-15-24,0 15 0,0-15-56,0-1-8,0-14-8,15 15 0,-15-15-80,15 0-8,0-16-8,-15 16 0,15-15-64,0-1-16,0 1 0,0-16 0,-15 16 8,31-15 0,-31-1 0,15 1 0,0-1-112,15 16 0,-15-16 0,0 16 0,0-15 0,1 29-64,-1-14 64,0 15 0,0 15 0,0-16 136,-15 16-24,15 0-8,0 0 24,0 15 8,-15 0 0,15 0 0,1-15 16,-16 30 0,15-15 0,-15 15 0,0 0 8,0 0 8,0 16 0,0-16 0,0 15-40,0 0-16,0 0 0,0 1 0,-15 14-48,15-15 0,-16 1-64,1-1 96,15 0-96,-15 0 64,0-15-64,0 16 0,15-16 64,-15 0-64,0 0 0,15 0 72,-15-15-72,0 15 0,-1-15 72,16 0-72,-15 15 0,15-15 72,0 0-72,0-15 0,0 15 0,0 0 0,0 0 0,15-15 0,1 0 0,-16 15-72,30-15 72,-15 15-64,0-15 64,0 0 0,0 15 0,15 0 0,-14-16 0,-1 16 0,0 0 0,-15 0 0,15 0 0,1 0 0,-16 0 0,0 0 0,0 16 0,0-1 0,0 0 0,0 0 0,0 0 0,-16 0 0,1 0 0,0 16 64,0-16 88,-1 0 16,1 15 8,0-15 0,0 0-96,0 0-16,0 0-64,0 1 96,0-1-96,0-15 64,-1 15-64,1-15 0,0 0 0,15 0 0,-15 0 0,15 0-80,-15-15-880,15 15-184,15 0-32,-15-15-5048,0-16-1007</inkml:trace>
          <inkml:trace contextRef="#ctx0" brushRef="#br0" timeOffset="57151">12308 13699 13104,'0'0'288,"0"0"56,0 0 8,0 0 24,0 0-304,0 0-72,0-15 0,0 15 0,0-16 896,0 16 167,15-14 33,-15 14 8,0 0-120,15-16-24,1 16-8,-2 0 0,2-14-376,-2 14-64,2 0-24,-1 0 0,0-16-144,15 16-32,-14 0-8,-2 0 0,2 0-80,-2 0-24,2-15 0,-1 15 0,-15 0-112,15 0-24,0 0-64,-15 0 96,0 0-96,15 0 0,1 0 0,-16 0 0,0 0 0,0 0 0,0 0 0,0 0 0,0 0-600,0 0-112,0 0-24,0 0-8,0 0-536,0 0-112,0 0-16,0 0-8,0 0-376,-16 15-79,16-15-17,-15 16 0,15-16 736,-15 0 152,0 0 24,15 0 8,-15 0 680,15 0 128,0 0 32,-16 0 8,2 0 1176,-2 0 240,16 0 48,0 14 0,-14-14-96,14 0-32,-16 16 0,16-2 0,0 2-73,-15-1-23,0 15 0,15-15 0,0 15-224,-15 0-40,0 1-16,15-1 0,-16 1-232,2 14-56,14-15-8,-16 0 0,2-15-128,14 15-24,-16-14-8,16 14 0,0-15-256,-15 0-64,15-15 0,0 16-64,0-16 0,0 0 0,0 0 0,0 0 0,0 0 0,0 0 0,0 0 64,0 0-64,0 0 0,0 0 0,0 0-104,0 0 40,0 0-1336,0 0-264,0-16-48</inkml:trace>
          <inkml:trace contextRef="#ctx0" brushRef="#br0" timeOffset="63913">12672 14046 7688,'0'0'160,"0"0"40,0 0 8,0 0 16,0 0-224,0 0 0,0 0 0,0 0 0,-15 0 832,15 0 112,0 0 24,0 0 8,0 0-72,0-14-8,0 14-8,15 0 0,0-16-241,-15 16-39,30-15-16,-15 0 0,1 15-208,14-15-48,-15 15-8,0-15 0,15 15-104,-15 0-32,1 0 0,14 0 0,-15 0-48,0 0-16,-15 15 0,15-15 0,-15 15 56,15 0 8,-30 0 0,15 15 0,-15-14 16,15 14 8,-15 0 0,0 0 0,-15-14-56,14 14 0,1 0-8,-15 0 0,15 16-56,-15-32 0,15 17-8,-16-1 0,16 1 40,0-17 0,-15 17 8,30-16 0,-15 0-136,0 0 0,0 1 64,-1-2-64,16-14 0,0 0 0,0 0 0,0 0 0,0 0-928,0 0-224,0 0-32,0-14-4543,16-2-897</inkml:trace>
          <inkml:trace contextRef="#ctx0" brushRef="#br0" timeOffset="64151">12974 13820 12984,'0'0'288,"0"0"56,0 0 8,0 0 16,0 0-296,0 0-72,0 0 0,0 0 0,0 0 864,0 0 160,0 0 31,-15 30 9,15-15-176,-15 1-40,0 14-8,15 15 0,-15-15-392,-1 16-72,2-1-24,-2 0 0,16 1-24,-15-16-8,15 15 0,0-14 0,0-1 40,0 0 8,0 0 0,0 1 0,0-16-248,15 0-56,-15 15 0,16-30-64,-16 15 72,14 0-72,2-15 0,-1 0 72,0 0-72,0-15-112,-15 15 24,15-15 8,1 0-1424,-2 0-280,2-15-56</inkml:trace>
          <inkml:trace contextRef="#ctx0" brushRef="#br0" timeOffset="64448">13065 14258 16384,'-16'0'359,"16"0"81,0 0 8,0 0 8,0 0-360,0 0-96,0 0 0,0 0 0,0 0 784,0 0 144,16-15 24,-1 15 8,0-15-352,0 0-72,0 0-16,0-1 0,0 16-280,0-14-56,1-2-16,-1 2 0,0 14-80,0-16-24,0 16 0,-15-15 0,0 15-64,15 0 0,0 0 0,-15 0 64,0 0 160,0 0 32,0 15 8,0-15 0,0 16-48,0-2-16,0 16 0,0-14 0,0-1-24,-15 15-8,15-15 0,0 15 0,-15-14-80,15 14-24,0-15 0,0 0 0,-15 0-64,15-15 0,0 15 0,0 1 0,-15-16 0,15 0-88,0 0 8,0 0 0,0 0-816,0 0-160,0 0-32,0 0-5616,0 0-1127</inkml:trace>
          <inkml:trace contextRef="#ctx0" brushRef="#br0" timeOffset="64983">13231 13926 17735,'-15'0'504,"15"0"104,0 0-480,0 0-128,0 0 0,0 0 0,0 0 840,0 0 152,0 0 24,0 0 8,0 0-152,0 0-24,0 0-8,0 16 0,15-16-488,-15 0-96,0 0-16,0 14-8,0-14-232,15 16 0,-15-16 0,16 14-7264,-16-14-1487</inkml:trace>
          <inkml:trace contextRef="#ctx0" brushRef="#br0" timeOffset="56673">10675 14288 14656,'0'0'320,"0"0"72,0 0 16,0-15 0,15 15-328,-15 0-80,0 0 0,16 0 0,-1 0 631,-15 15 105,15-15 32,-15 0 0,0 0 24,15 0 8,-15 15 0,15-15 0,-15 15-256,0 1-40,0-1-16,0 0 0,0 0-16,0 0-8,0 15 0,0 1 0,-15-16-232,15 15-40,-15-15-16,15 15 0,0 1-88,-15-16-24,15 0 0,0 0 0,-15 0-64,15 0 0,0-15 0,-16 15 0,16-15-640,0 0-176,0 0-32,0 0-5936,0 0-1183</inkml:trace>
          <inkml:trace contextRef="#ctx0" brushRef="#br0" timeOffset="56672">10282 14046 11200,'0'-15'248,"0"0"48,0 15 16,0-15 0,0 0-248,0 15-64,0-15 0,0 0 0,15 15 704,-15-15 136,15-1 24,-15 1 8,0 0-129,0 15-23,16-15-8,-16 15 0,15-15-352,0 15-72,-15 0-8,15-15-8,-15 15-104,0 0-16,0 0-8,15 15 0,0-15 72,-15 15 8,0 0 8,0 0 0,0 0 48,0 16 8,0-1 0,-15 0 0,0 15-64,15-14 0,-15-1-8,15 15 0,-15-14-24,15-1 0,-15 0 0,15-15 0,0 0-72,-16 0-24,32 0 0,-16 1 0,0-16-96,0 0 0,0 0 0,0 0 0,15-16 0,0 16 0,0-15 0,-15 0 72,30 0-72,-15-15 64,16 0-64,-16 15 64,0-31-64,15 16 0,-15-15 0,15 14 0,-15 1 0,1-15-88,-1 15 24,0-1 0,-15 1 64,15 0 0,0 0 0,-15-1-64,0 16 64,15 0 0,-15 0 0,0 15 0,0-15 0,0 15 0,0 0 0,0 0-64,0 15 64,-15 0 96,15 0-16,0 15-8,-15 16 64,0-1 16,15-15 0,-15 31 0,0-1 104,-1-14 16,1 29 8,0-14 0,0-16-56,-15 16 0,15-1-8,0 1 0,0-16-48,-1 15-8,-14-14 0,15-16 0,0 15-72,15-14-24,-15-1 0,15-15 0,-15 15-64,15-15 0,-15 0 0,15 1 64,0-16-544,0 0-120,0 0-16,0 0-6528,0 0-1303</inkml:trace>
          <inkml:trace contextRef="#ctx0" brushRef="#br0" timeOffset="56674">10706 14031 18575,'0'0'408,"0"0"80,0 0 24,0 0 8,0 0-416,0 0-104,0 0 0,0 0 0,0 0 656,0 0 112,0 0 16,15 15 8,-15-15-408,0 0-72,0 15-24,0 1 0,15-1-208,-15-15-80,0 15 0,15 0-6624,0-15-1375</inkml:trace>
          <inkml:trace contextRef="#ctx0" brushRef="#br0" timeOffset="65168">13608 13729 16208,'0'0'351,"0"0"81,0 0 16,16 0 8,-2-15-360,-14 15-96,0 0 0,0 15 0,30-15 832,-14 15 160,-1 1 24,0 14 8,-15 0-16,15 0 0,0 16 0,-15-1 0,16 0-416,-16 1-80,0-1-24,0 16 0,-16-17-72,16 2-24,-15 14 0,15-14 0,-15-1-232,0 0-56,0-14-8,-1-1 0,16 1-96,-14-1 64,-2 0-64,2 0 0,-2-15-152,16 0-72,-30 1-24,30-2-7640,-15 2-1527</inkml:trace>
          <inkml:trace contextRef="#ctx0" brushRef="#br0" timeOffset="55570">10116 13669 13992,'0'0'304,"0"0"64,0 15 16,-15 1 16,15-2-320,-15 2-80,15 14 0,-15 0 0,0 16 640,0-1 103,0 0 25,0 1 8,15-1-72,-16 0-8,1 1-8,15-1 0,0-15-336,-15 15-72,15-14-16,0-1 0,0 0-176,0 1-88,0-17 80,15 17-80,-15-16 0,0 0 0,0 0 0,15 1 0,-15 14-1152,16-30-256,-16 14-56</inkml:trace>
        </inkml:traceGroup>
        <inkml:traceGroup>
          <inkml:annotationXML>
            <emma:emma xmlns:emma="http://www.w3.org/2003/04/emma" version="1.0">
              <emma:interpretation id="{D25C17CF-C807-4A2D-9194-8599C954FA90}" emma:medium="tactile" emma:mode="ink">
                <msink:context xmlns:msink="http://schemas.microsoft.com/ink/2010/main" type="inkWord" rotatedBoundingBox="13601,12959 14841,12943 14854,13966 13614,13981"/>
              </emma:interpretation>
              <emma:one-of disjunction-type="recognition" id="oneOf11">
                <emma:interpretation id="interp55" emma:lang="en-US" emma:confidence="0.5">
                  <emma:literal>at</emma:literal>
                </emma:interpretation>
                <emma:interpretation id="interp56" emma:lang="en-US" emma:confidence="0">
                  <emma:literal>2,</emma:literal>
                </emma:interpretation>
                <emma:interpretation id="interp57" emma:lang="en-US" emma:confidence="0">
                  <emma:literal>2+</emma:literal>
                </emma:interpretation>
                <emma:interpretation id="interp58" emma:lang="en-US" emma:confidence="0">
                  <emma:literal>2¢</emma:literal>
                </emma:interpretation>
                <emma:interpretation id="interp59" emma:lang="en-US" emma:confidence="0">
                  <emma:literal>4,</emma:literal>
                </emma:interpretation>
              </emma:one-of>
            </emma:emma>
          </inkml:annotationXML>
          <inkml:trace contextRef="#ctx0" brushRef="#br0" timeOffset="67083">14018 13654 11976,'0'0'256,"0"0"64,0 0 0,0 0 32,0 0-288,-16 0-64,1 0 0,15 0 0,0 0 1056,0 0 200,0 0 39,0 0 9,0 0-272,0 0-48,0-16-16,15 16 0,-15-14-392,16 14-88,-2-16-8,16 16-8,-14-15-104,-1 15-16,15-15-8,-15 15 0,15 0-144,-14-15-24,14 15-8,-15 0 0,16 0-416,-17 0-80,-14 0-24,16 15 0,-2-15 760,2 0 144,-16 15 32,0-15 8,0 15-432,0 1-80,0-2-16,0 2-64,-16-2 96,2 17-32,14-16 0,-30 15-64,14-14 72,1 14-72,0 0 0,-15-15 72,14 15-72,2-15 96,-2 15-96,1-14 96,-15-1-96,15 0 0,-1 0 0,2 0 0,-2-15 0,2 15 0,-2-15 0,16 0 0,-15 0 88,15 0 0,0 0 0,-15 15 0,15-15 72,0 0 24,0 0 0,0 0 0,15-15-24,0 15 0,-15-15 0,16 15 0,-2 0 0,16-15-8,-14 15 0,-1-15 0,15 15-56,-15 0-16,15-15 0,-14 15 0,14 0-80,-15-15 64,16 15-64,-31 0 64,14 0-64,16 0 64,-14 0-64,-1 0 64,0 0-64,0 0 0,0 0 72,1 0-72,-2 0 0,-14 0 0,0 0 0,0-16 0,16 16 0,-16 0 64,0 0-64,0 0 88,0 0-88,0 0 0,0 0 0,-16 0 0,16 0-672,0 0-96,0 0-16,-14 0-10864</inkml:trace>
          <inkml:trace contextRef="#ctx0" brushRef="#br0" timeOffset="67515">14592 14198 15520,'-16'0'344,"16"0"72,0-16 7,0 16 9,0 0-344,-15 0-88,0 0 0,15 0 0,0 0 992,0 0 176,-15 0 40,15 0 8,0 0-360,0 0-72,0 0-16,0 0 0,0 0-256,30 0-48,-15 0-16,1 0 0,14 0-24,-16-15-8,17 15 0,-1 0 0,-15-15-200,15 15-48,1-15-8,14 15 0,-15-15 120,0 15 16,-14-16 8,14 16 0,0-14-232,0 14-72,-14 0 0,14-16 0,0 16 0,-15-15 0,16 15 0,-17-15 0,2 15 80,-1-15-80,0 15 64,0-15-64,0 15-248,-15-16-88,16 16-16,-16 0-8,0 0-320,0 0-64,0 0-16,0 0-6584,0-14-1319</inkml:trace>
          <inkml:trace contextRef="#ctx0" brushRef="#br0" timeOffset="67516">14984 13653 14336,'0'0'320,"0"0"64,0 0 8,0-15 8,0 15-320,0 0-80,0 0 0,0 0 0,-14 0 959,14 0 169,0 15 40,0 0 8,0 15-176,-16 0-32,16 16-8,0 0 0,0-2-256,-15 17-48,15-16-16,0 16 0,-15-16-152,15 16-32,-15-16-8,15 1 0,-15-1-160,15 0-40,0 1-8,0-1 0,0-30-120,0 15-24,0 0-8,0 1 0,0-16-88,0 0 96,0 0-96,0-15 96,0 0-96,15 16 0,-15-16 72,0 0-72,0 0 0,0 0 72,0 0-72,0 0 0,0 0 64,0 0-64,0 0 0,0 0 0,0 0-192,0 0-72,0 0-16,0 0 0,0 0-768,0 0-152,0-16-32,0 16-8</inkml:trace>
        </inkml:traceGroup>
        <inkml:traceGroup>
          <inkml:annotationXML>
            <emma:emma xmlns:emma="http://www.w3.org/2003/04/emma" version="1.0">
              <emma:interpretation id="{5150960E-C696-4497-9BBD-374AE5927880}" emma:medium="tactile" emma:mode="ink">
                <msink:context xmlns:msink="http://schemas.microsoft.com/ink/2010/main" type="inkWord" rotatedBoundingBox="15235,12621 16684,12603 16704,14130 15255,14149"/>
              </emma:interpretation>
              <emma:one-of disjunction-type="recognition" id="oneOf12">
                <emma:interpretation id="interp60" emma:lang="en-US" emma:confidence="0.5">
                  <emma:literal>It)</emma:literal>
                </emma:interpretation>
                <emma:interpretation id="interp61" emma:lang="en-US" emma:confidence="0">
                  <emma:literal>(€6)</emma:literal>
                </emma:interpretation>
                <emma:interpretation id="interp62" emma:lang="en-US" emma:confidence="0">
                  <emma:literal>¥6)</emma:literal>
                </emma:interpretation>
                <emma:interpretation id="interp63" emma:lang="en-US" emma:confidence="0">
                  <emma:literal>¥8)</emma:literal>
                </emma:interpretation>
                <emma:interpretation id="interp64" emma:lang="en-US" emma:confidence="0">
                  <emma:literal>¥66)</emma:literal>
                </emma:interpretation>
              </emma:one-of>
            </emma:emma>
          </inkml:annotationXML>
          <inkml:trace contextRef="#ctx0" brushRef="#br0" timeOffset="69834">16043 14138 17231,'-16'-16'488,"1"16"104,15 0-472,0 0-120,0 0 0,0 0 0,0 0 832,0-15 152,15 15 24,1-15 8,-16 15-144,30-15-24,-15 15-8,0-15 0,15 15-216,-15-16-48,16 16 0,-1-14-8,0 14-320,-15 0-64,15 0-16,1 0 0,-1-16-56,-15 16-16,15 0 0,1 0 0,-16 0-96,15 0 0,-15-15 64,15 15-64,-15 0 0,16 0 0,-16 0 0,0-15 0,0 15-616,-15 0-96,15 0-24,0-15 0,-15 15-456,0 0-96,0 0-24,0 0-4904,0 0-983</inkml:trace>
          <inkml:trace contextRef="#ctx0" brushRef="#br0" timeOffset="70003">16451 14092 14568,'0'0'320,"0"15"64,-15-15 8,0 15 24,0-15-328,-1 31-88,-14-16 0,15 0 0,0 0 1031,-15 0 193,14 15 40,2-14 8,-2 14-248,2-15-56,-2 15-8,1-15 0,15 15-304,-15-14-64,15-1-16,0 0 0,15 0-200,-15 0-48,15-15-8,1 15 0,-2-15-144,-14 0-32,0 0-8,16 0 0,14-15-64,-15 15-8,15-15-64,1 0 96,-17 0-96,17 0 0,-1-1 0,-15-14 0,15 15-544,0 0-152,-14 0-32,14-15-8,-15 15-960,16-1-200,-17 1-40</inkml:trace>
          <inkml:trace contextRef="#ctx0" brushRef="#br0" timeOffset="69433">16601 13215 11880,'0'0'336,"0"0"80,0 0-336,0 0-80,0 0 0,0 0 0,0 0 632,-15 0 104,0 15 32,0 1 0,0-2 151,0 16 33,-15 1 8,15-1 0,-16 1-328,1-1-64,0 15-16,15 0 0,-16-15-208,16 16-48,-15-16-8,15 16 0,0-16 96,0 0 24,0 0 0,-1-14 0,16 14-80,0-16-8,-15 2-8,15-1 0,0 0-152,15 0-32,-15-15-8,16 15 0,-16-15-56,0 0-64,15 0 88,15-15-88,-15 15 88,0-15-88,0 0 80,16 0-80,-16-15 0,15 14 64,-15-14-64,0 15 0,0 0 0,0 0 0,-15 0 0,16-1 0,-16 2 0,0-2 0,0 16 0,-16-14 0,16 14 0,-15-16 0,0 16 0,0 0 0,0 0 0,-15 0 0,15 0 0,-16 16 0,16-16 64,0 14-64,0-14 0,-15 16 0,15-2-64,-1-14-64,16 16-16,-15-1-6928,0 0-1391</inkml:trace>
          <inkml:trace contextRef="#ctx0" brushRef="#br0" timeOffset="68062">15952 13442 12296,'0'0'264,"0"0"56,0 0 16,0 0 16,0 0-280,-16 15-72,2-15 0,14 15 0,-16 0 1056,1 16 192,15-1 31,-15 15 17,0 1-144,-16 14-32,17 1-8,-16-1 0,14 16-312,-14-16-64,15 16-16,0-15 0,-15-1-176,14 1-40,1-1-8,15-15 0,-15 1-176,0-1-32,15 1 0,0-16-8,0 0-152,0 0-24,0 1-8,0-1 0,0-15-96,0 15 72,0-15-72,15-15 64,-15 15 40,15 0 8,-15-15 0,0 0 0,0 0-440,0 0-88,0 0-24,15 0 0,1 0-920,-16-15-184,14 0-40</inkml:trace>
          <inkml:trace contextRef="#ctx0" brushRef="#br0" timeOffset="70235">16934 13502 18799,'15'-16'416,"-15"16"80,15-15 16,-15 15 24,0 0-432,0 0-104,15-15 0,-15 15 0,0 0 752,15 15 128,-15-15 24,15 15 8,0 16-152,-15-16-32,15 15-8,-15 0 0,16 16-248,-16-16-56,0 30 0,0-14-8,-16 29-64,1-14-16,15 14 0,-15-14 0,0 14-144,0-14-32,-15 15-8,15-16 0,-1-15-72,1 16-8,-15-16-64,15 1 96,0-1-24,0 0-8,0-15 0,0 1 0,-1-1-64,-14-15 0,30 0 0,-15-15 0,0 15-672,0-15-64,15 0-24,0 0-7136,0-15-1423</inkml:trace>
          <inkml:trace contextRef="#ctx0" brushRef="#br0" timeOffset="98808">16058 14258 9472,'0'0'208,"0"0"48,0 0 0,0 0 8,0 0-264,0 0 0,0 0 0,0 0 0,0 0 1136,0 0 176,0 0 32,0 0 0,0 0-385,15-15-87,-15 15-8,15 0-8,1-15-216,-1 15-32,0-15-16,15 15 0,-15 0-88,0 0-24,15-15 0,-14 15 0,-1-16-80,15 16-16,1 0-8,-16 0 0,15 0-120,-15 0-16,0 0-8,0 0 0,16-15-112,-16 15-24,0 0-8,0 0 0,0 0-88,-15 0 96,0 0-96,15 0 96,0-15-96,-15 15 0,0 0 0,0 0 64,15 0-704,-15 0-152,0 0-24</inkml:trace>
        </inkml:traceGroup>
        <inkml:traceGroup>
          <inkml:annotationXML>
            <emma:emma xmlns:emma="http://www.w3.org/2003/04/emma" version="1.0">
              <emma:interpretation id="{2F5E0ADA-24A9-47B1-B623-91AC7F593820}" emma:medium="tactile" emma:mode="ink">
                <msink:context xmlns:msink="http://schemas.microsoft.com/ink/2010/main" type="inkWord" rotatedBoundingBox="16927,12745 17852,12733 17869,14086 16944,14098"/>
              </emma:interpretation>
              <emma:one-of disjunction-type="recognition" id="oneOf13">
                <emma:interpretation id="interp65" emma:lang="en-US" emma:confidence="0.5">
                  <emma:literal>41</emma:literal>
                </emma:interpretation>
                <emma:interpretation id="interp66" emma:lang="en-US" emma:confidence="0">
                  <emma:literal>211</emma:literal>
                </emma:interpretation>
                <emma:interpretation id="interp67" emma:lang="en-US" emma:confidence="0">
                  <emma:literal>21</emma:literal>
                </emma:interpretation>
                <emma:interpretation id="interp68" emma:lang="en-US" emma:confidence="0">
                  <emma:literal>111</emma:literal>
                </emma:interpretation>
                <emma:interpretation id="interp69" emma:lang="en-US" emma:confidence="0">
                  <emma:literal>411</emma:literal>
                </emma:interpretation>
              </emma:one-of>
            </emma:emma>
          </inkml:annotationXML>
          <inkml:trace contextRef="#ctx0" brushRef="#br0" timeOffset="74206">18220 13564 12752,'0'0'280,"-16"-16"56,16 16 16,0-15 8,0 15-288,0 0-72,0 0 0,0 0 0,0 0 784,-15 15 144,15 1 23,-15-2 9,15 2 32,0 14 0,0 15 8,-15 0 0,15 1-200,-15 14-32,15 1-16,-16 0 0,2-1-184,14 0-40,-16 0-8,2 1 0,14 0-144,0-16-32,-16 0-8,16 1 0,0-1-128,0-14-24,0-1-8,0 0 0,0-15-96,0 15-16,0-15-64,0-15 96,0 16-96,0-16 64,0 14-64,0-14 0,0 0 64,0 0-64,0 0 0,0 0 0,0 0-368,0 0-120,0 0-24,0-14-7056,-15-2-1407</inkml:trace>
          <inkml:trace contextRef="#ctx0" brushRef="#br0" timeOffset="73289">17993 13593 7744,'0'-15'168,"0"15"40,0-15 8,15-1 0,-15 16-216,0-15 0,0 0 0,0 15 0,0 0 824,0 0 120,0 0 24,0 0 8,0 0 88,0 0 24,0 15 0,0 16-1,0-1-159,-15 15-32,15 0-8,0 16 0,-15 15-120,0-16-32,15 16 0,-15-1 0,15 1-232,-16-1-56,2-14 0,14-1-8,-16 1-120,16-1-16,-14-14-8,14-16 0,0 15-112,-16-14-24,16-1-8,0-15 0,0 15-152,0-15 0,0-15 64,0 15-64,0 1 0,0-16 0,0 0 64,0 0-64,0 0-736,0 0-168,0-16-40,0 1-8,16 0-792,-16 0-160,14-15-32</inkml:trace>
          <inkml:trace contextRef="#ctx0" brushRef="#br0" timeOffset="70805">17298 13366 19583,'0'0'432,"0"0"88,0 0 24,0 0 0,0 0-440,16 0-104,-2 0 0,2-15 0,-2 15 520,2 0 88,-1 0 8,15 0 8,-15 0-24,1 0-8,14 0 0,-16 0 0,2 15-288,-1-15-56,15 16-16,-15-16 0,1 14-56,-16 2-16,0-2 0,14 2 0,-14-1-72,0 0-24,0 0 0,-14 0 0,14 15-64,-16-14 64,1 14-64,-15-15 64,15 16-64,-1-1 0,2-16 72,-16 2-72,14 14 0,1-15 64,0 0-64,0 1 0,-16-2 0,17-14 64,-2 16-64,16-16 0,-14 14 64,-2-14-64,16 0 64,0 0-64,0 0 168,0 0 0,0 0 0,0 0 0,0 0 16,0 0 0,16 0 0,-2 0 0,2-14-24,-2 14-8,2 0 0,-1-16 0,15 16-56,-15 0 0,1 0-8,14 0 0,-16 0-88,17 0 0,-16 0 0,15 0 0,-14 0 96,-2-14 8,2 14 0,-1 0 0,0 0-104,0 0 0,0 0 0,-15 0 0,0 0 0,16 0 64,-2 0-64,-14 0 0,0 0-80,0-16-40,16 16-8,-16-15 0,0 15-808,0 0-168,-16 0-32</inkml:trace>
        </inkml:traceGroup>
        <inkml:traceGroup>
          <inkml:annotationXML>
            <emma:emma xmlns:emma="http://www.w3.org/2003/04/emma" version="1.0">
              <emma:interpretation id="{9008561A-9A7E-4445-BA11-2FF3416BC1BD}" emma:medium="tactile" emma:mode="ink">
                <msink:context xmlns:msink="http://schemas.microsoft.com/ink/2010/main" type="inkWord" rotatedBoundingBox="17953,12655 19678,12633 19699,14326 17975,14348"/>
              </emma:interpretation>
              <emma:one-of disjunction-type="recognition" id="oneOf14">
                <emma:interpretation id="interp70" emma:lang="en-US" emma:confidence="0.5">
                  <emma:literal>BIR</emma:literal>
                </emma:interpretation>
                <emma:interpretation id="interp71" emma:lang="en-US" emma:confidence="0">
                  <emma:literal>BIEZ</emma:literal>
                </emma:interpretation>
                <emma:interpretation id="interp72" emma:lang="en-US" emma:confidence="0">
                  <emma:literal>BIER</emma:literal>
                </emma:interpretation>
                <emma:interpretation id="interp73" emma:lang="en-US" emma:confidence="0">
                  <emma:literal>BIRZ</emma:literal>
                </emma:interpretation>
                <emma:interpretation id="interp74" emma:lang="en-US" emma:confidence="0">
                  <emma:literal>BAEZ</emma:literal>
                </emma:interpretation>
              </emma:one-of>
            </emma:emma>
          </inkml:annotationXML>
          <inkml:trace contextRef="#ctx0" brushRef="#br0" timeOffset="74623">18416 14893 12528,'0'0'272,"0"15"56,0-15 16,-15 15 8,15 0-280,0-15-72,-15 16 0,15-16 0,-16 0 832,16 0 144,-15 0 31,15 0 9,0-16-240,0 1-40,-15 0-16,15-15 0,15 15-336,-15-15-72,0-1-16,0-14 0,15-16-88,-15 16-16,0 0-8,16-16 0,-1 1-32,0-16-8,-15 16 0,15-16 0,0 16-72,0-16-8,0 0-64,0 16 96,0 0 0,1-1-8,-1 1 0,0 14 0,0 1 88,0 15 16,0-1 8,0 1 0,0 0-104,16 15-32,-16-15 0,0 14 0,0 1 0,0 0 0,15 15 0,-15-15 0,1 15-64,-1 0 0,15 15 0,-15-15 0,0 0 64,0 30 0,-15-14 0,15-1 0,-15 0 96,0 15 8,0-15 8,0 15 0,-15 1-176,15-1 0,-15 0 0,0 0 0,0 1 0,0 14 0,0-15-72,-16 0 72,16 1 0,-15-1 0,15-15 0,0 15 0,-15-15 64,15 0-64,-16 1 0,16-1 64,0 0-64,0 0 0,0-15 72,0 0-72,15 0 64,0 0-64,0 0 80,0 0-80,0 0 0,15-15 0,0 0 0,0 0 0,0 15 0,15-16 0,-14 1 0,14 0 0,-15 0 0,15 15 0,0 0 0,-15-15 0,1 15 0,-1 0 0,0 0 0,0 15 0,0-15 0,-15 15 0,0 0 0,0 0 72,0 1 24,-15 14 8,0-15 0,0 15 0,0 0 16,-1 1 0,1-1 0,-15 0 0,0 0-40,15 1-8,0-1 0,-16-15 0,16 0-72,0 15 80,-15-30-80,15 15 80,0 1-80,15-16 0,-15 0 0,-1 0 64,16 0-544,0 0-104,0 0-24,0-16-6472,16 1-1295</inkml:trace>
          <inkml:trace contextRef="#ctx0" brushRef="#br0" timeOffset="74870">19262 13563 14632,'0'0'416,"0"0"88,0 0-408,0 0-96,0 0 0,0 0 0,0 0 696,0 0 111,0 0 25,0 0 8,-14 15 144,14 0 24,-16 0 8,16 15 0,-14 16-224,14-1-48,-16 16-8,1-1 0,0 16-224,0-1-56,0-14-8,-1-1 0,2 16-136,-2-16-32,1 0-8,15 1 0,-15-16-168,15-14-32,0 14-8,0-15 0,0 0-64,0 1 0,0-16 0,0 0 64,0 0-64,0 1 0,0-16-80,0 0 80,0 0-768,0 0-112,15 0-16,-15-16-8,15-14-712,-15 15-144,16-16-24</inkml:trace>
          <inkml:trace contextRef="#ctx0" brushRef="#br0" timeOffset="75039">19368 13412 15016,'0'0'424,"0"0"96,0 0-416,0 0-104,0 0 0,0 15 0,0 1 759,0-1 129,0 0 24,0 15 8,0 0 168,0 16 32,0-1 0,-16 0 8,16 16-288,0-1-56,-14 1-16,14-1 0,0 1-256,0-1-64,-16 1 0,16-1-8,0-14-168,-15-1-32,15 0-8,0 1 0,0-16-88,0 15-16,0-30-8,0 16 0,0-1-32,0-15-8,0 0 0,0 0 0,0 0-80,0-15 0,0 0 0,0 15 64,0-15-64,0 0 0,0 0 0,0 0 64,0 0-64,0 0 0,0 0-80,0 0 80,-15 0-624,15-15-80,-15 15-8,15-15-7072,0 0-1415</inkml:trace>
          <inkml:trace contextRef="#ctx0" brushRef="#br0" timeOffset="75843">19520 14350 18255,'-16'0'400,"16"0"80,0 0 24,0 0 8,-14-16-408,14 16-104,0 0 0,0 0 0,0 0 592,0 0 96,14 0 16,2 0 8,-16-15-24,30 15-8,-30 0 0,30-15 0,-14 15-376,-2 0-80,16 0-8,-30 0-8,16 0-80,-1 0-24,0 0 0,-15 0 0,15 15-24,0-15-8,1 15 0,-16 1 0,14-16-72,-14 14 96,0 2-96,-14-1 96,14 15-96,-16-15 96,1 15-96,0 0 96,0-14-96,0 14 64,-1-15-64,2 16 64,-16-17-64,14 16 0,-14-14 0,15-1 64,0 0-64,-1 0 0,2 0 0,-2 1 0,1-16 0,15 0 64,-15 14-64,15-14 0,0 0 168,0 0-8,0 0 0,0 0 0,0 0 48,0 0 8,0 0 0,15 0 0,0 0-40,1 0-8,-2-14 0,2 14 0,14 0-48,-15 0-16,16-16 0,-17 16 0,16-15-32,-14 15-8,-1 0 0,15 0 0,-15 0-64,1-15 0,-2 15 72,2 0-72,-2 0 0,2-15 0,-1 15 0,0 0 0,-15 0-608,15-15-152,0 15-32,-15 0-6992,0-16-1399</inkml:trace>
          <inkml:trace contextRef="#ctx0" brushRef="#br0" timeOffset="76511">19580 13275 11376,'0'0'248,"0"0"48,-16 0 16,16 0 8,-14 0-256,14 0-64,0 0 0,0-15 0,0 15 1040,0 0 192,0 0 40,0 0 7,0 0-175,0 0-32,14 0-8,2 0 0,14 0-456,-15-15-88,16 15-16,-17 0-8,16 0-136,-14 0-24,14 0-8,-15 0 0,16 0-112,-17 0-24,2 0-8,-2 15 0,2 0-56,-16-15-16,0 0 0,15 15 0,0 1-40,-15-1-8,-15 0 0,15 0 0,-15 15 0,15-15 0,-16 15 0,-14 1 0,16-16-64,-17 15 96,16-15-96,-15 15 96,0-14-96,0-1 0,14 0 0,-14 0 64,0 0-64,14 0 0,2-15 0,-2 15 0,1-15 0,0 0 96,15 0-32,0 0 0,0 0 96,0 15 8,0-15 8,0 0 0,0 0 24,0 0 8,0 0 0,0 0 0,15 0-48,0 0 0,1 0-8,-2 0 0,2 0-24,14 0 0,0 0 0,0-15 0,0 15-16,16 0-8,-16 0 0,0 0 0,-14 0-8,14 0 0,0-15 0,-15 15 0,16 0-32,-1 0 0,-15 0-64,0 0 96,0 0-96,0-15 0,0 15 64,-15 0-64,0 0 0,15 0 0,-15 0 0,0 0 0,0 0-624,0 0-176,0 0-32</inkml:trace>
        </inkml:traceGroup>
      </inkml:traceGroup>
    </inkml:traceGroup>
    <inkml:traceGroup>
      <inkml:annotationXML>
        <emma:emma xmlns:emma="http://www.w3.org/2003/04/emma" version="1.0">
          <emma:interpretation id="{C44C6557-3FA9-486E-9A73-24F78C4D4899}" emma:medium="tactile" emma:mode="ink">
            <msink:context xmlns:msink="http://schemas.microsoft.com/ink/2010/main" type="paragraph" rotatedBoundingBox="2235,14915 23061,14550 23121,17952 2295,18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34E8DE-C5A4-4180-9910-51EED2D23640}" emma:medium="tactile" emma:mode="ink">
              <msink:context xmlns:msink="http://schemas.microsoft.com/ink/2010/main" type="line" rotatedBoundingBox="2235,14915 23061,14550 23092,16328 2266,16693"/>
            </emma:interpretation>
          </emma:emma>
        </inkml:annotationXML>
        <inkml:traceGroup>
          <inkml:annotationXML>
            <emma:emma xmlns:emma="http://www.w3.org/2003/04/emma" version="1.0">
              <emma:interpretation id="{51ED3FB5-1078-46F5-A38D-344536924ACC}" emma:medium="tactile" emma:mode="ink">
                <msink:context xmlns:msink="http://schemas.microsoft.com/ink/2010/main" type="inkWord" rotatedBoundingBox="2237,15018 3440,14996 3457,15977 2254,15998"/>
              </emma:interpretation>
              <emma:one-of disjunction-type="recognition" id="oneOf15">
                <emma:interpretation id="interp75" emma:lang="en-US" emma:confidence="0.5">
                  <emma:literal>let</emma:literal>
                </emma:interpretation>
                <emma:interpretation id="interp76" emma:lang="en-US" emma:confidence="0">
                  <emma:literal>Get</emma:literal>
                </emma:interpretation>
                <emma:interpretation id="interp77" emma:lang="en-US" emma:confidence="0">
                  <emma:literal>bet</emma:literal>
                </emma:interpretation>
                <emma:interpretation id="interp78" emma:lang="en-US" emma:confidence="0">
                  <emma:literal>Bet</emma:literal>
                </emma:interpretation>
                <emma:interpretation id="interp79" emma:lang="en-US" emma:confidence="0">
                  <emma:literal>Let</emma:literal>
                </emma:interpretation>
              </emma:one-of>
            </emma:emma>
          </inkml:annotationXML>
          <inkml:trace contextRef="#ctx0" brushRef="#br0" timeOffset="90804">2889 15649 11688,'0'-15'256,"0"0"48,0 15 16,0 0 16,0 0-272,0 0-64,0 0 0,0 0 0,-15 15 648,0 0 120,0 16 16,0-1 8,0 15-41,-15 16-7,14-1 0,-14 0 0,15 16-248,0-16-48,-15 16-16,14-16 0,2 1-112,-2 0-16,16-16-8,-15 0 0,15 1-40,15-16 0,-15 0-8,16 0 0,-2-14-104,2-2-16,14 2-8,-15-16 0,15 0-24,1 0 0,-1-16 0,0 2 0,15-2-16,-14-14-8,14 0 0,-15 0 0,1 0-8,13-16 0,-13 16 0,-1-16 0,1 16-64,-1-15 0,-16 14 0,2 1 64,-1 0-64,-15 0 0,15 0 0,-15 0 0,0 14 0,0 1 0,0-15 0,-15 30 0,0-15 0,-1-1 0,2 16-64,-16 0 64,14 0-64,1 16 64,-15-1-80,-1 0 80,1 0 0,16 0 0,-17 15 0,16 1 0,-15-1 0,14 1 0,2-1 0,-2 0 0,16 0 64,0 0 64,-15 0 16,30-14 0,-15-2-24,16 2-8,-2-1 0,2 0 0,-1-15-24,15 15-8,-15-15 0,15 0 0,0 0-16,1-15 0,-1 15 0,15-15 0,-15 0-64,16-1 80,-16 2-80,0-2 80,1 2-80,-1-2 0,1 1 72,-17 0-72,16-15 0,1 14 0,-16 2 0,0-16 0,16 14-96,-17-14-24,2 15-8,-2-16 0,2 1 0,-1 15 0,0-15 0,0-1 0,-15 17 0,15-16-8,-15-1 0,0 1 0,0 15 136,0-15 0,0 14-64,0-14 64,0 15 0,0 0 0,-15 0 0,15 0 0,-15-1-64,15 16 64,0 0 0,0 0 0,0 0 0,0 0 0,-15 0 0,0 16 0,15-1 112,-16 15 48,16 1 16,-14 13 0,-2 2 40,2 0 8,14 14 0,-16-15 0,1 0-24,0 16 0,0-16 0,15 1 0,0-1-48,-15-14-16,15-1 0,0 0 0,0 0-72,0 0-64,0-14 96,0-2-96,0 2 0,0-1 0,0 0-96,0-15 24,0 0 152,0 0 32,0 0 8,0 0 0,0 0-120,0 0-128,0 0 24,0 0 8,0-15-144,-16 0-24,16-15-8,0 14 0,0 1 8,-14-15 0,14-1 0,0 17 0,-16-16 64,16-1 8,-14 1 8,14 15 0,-16-15 96,16 0 24,-15 14 0,0 1 0,0 0 64,0 0 0,15 0 0,-16 15 64,2-16 120,-2 16 24,1 0 8,-15-14 0,30 14 40,-15 14 0,-1-14 8,16 0 0,-14 0-48,14 0-16,0 0 0,0 0 0,0 0-72,0 0-24,14 16 0,2-16 0,-1 0 56,15 0 16,1 15 0,-17-15 0,17-15-16,-1 15-8,1 0 0,-17 0 0,16 0-40,1 0-8,-1-16 0,1 16 0,-1 0-32,0-14-8,0 14 0,-15-16 0,0 16-64,15 0 64,-14-15-64,-1 15 64,0-15-64,0 15 0,0 0 0,-15-15 0,16 15 0,-16 0 0,0 0 64,14-15-64,2 15-232,-16 0-64,0 0-16,0 0 0,0 0-912,0 0-184,0 0-40</inkml:trace>
        </inkml:traceGroup>
        <inkml:traceGroup>
          <inkml:annotationXML>
            <emma:emma xmlns:emma="http://www.w3.org/2003/04/emma" version="1.0">
              <emma:interpretation id="{61A667F0-EE9D-4DCE-ACC6-2C3CADC011B7}" emma:medium="tactile" emma:mode="ink">
                <msink:context xmlns:msink="http://schemas.microsoft.com/ink/2010/main" type="inkWord" rotatedBoundingBox="3754,14889 7135,14830 7164,16473 3783,16532"/>
              </emma:interpretation>
              <emma:one-of disjunction-type="recognition" id="oneOf16">
                <emma:interpretation id="interp80" emma:lang="en-US" emma:confidence="0.5">
                  <emma:literal>He</emma:literal>
                </emma:interpretation>
                <emma:interpretation id="interp81" emma:lang="en-US" emma:confidence="0">
                  <emma:literal>let)</emma:literal>
                </emma:interpretation>
                <emma:interpretation id="interp82" emma:lang="en-US" emma:confidence="0">
                  <emma:literal>Let)</emma:literal>
                </emma:interpretation>
                <emma:interpretation id="interp83" emma:lang="en-US" emma:confidence="0">
                  <emma:literal>(el)</emma:literal>
                </emma:interpretation>
                <emma:interpretation id="interp84" emma:lang="en-US" emma:confidence="0">
                  <emma:literal>(ebb)</emma:literal>
                </emma:interpretation>
              </emma:one-of>
            </emma:emma>
          </inkml:annotationXML>
          <inkml:trace contextRef="#ctx0" brushRef="#br0" timeOffset="95020">5777 16314 16064,'-15'0'352,"15"0"79,0 0 17,-15 16 0,15-16-360,-15 0-88,15 0 0,0 0 0,0 0 664,0 0 112,0 0 24,0 0 8,15 0-48,15 0-16,-15 0 0,16 0 0,-1 0-232,0-16-40,15 16-16,-14-14 0,14 14-72,-15-16-8,16 16-8,-16-15 0,15 15-96,-15-15-16,1 0-8,-1 15 0,0-15-80,0-1-8,1 16-8,-1-14 0,0 14-64,0-16-16,-15 2 0,1 14 0,14 0-72,-15-16 0,0 16 72,0 0-72,0-15 0,0 15 0,-15 0 0,16 0 64,-16 0-64,0 0 0,0 0-64,0 0 64,0 0-1056,0 0-176,-16 0-32</inkml:trace>
          <inkml:trace contextRef="#ctx0" brushRef="#br0" timeOffset="94704">6548 15453 15320,'0'0'336,"0"0"72,0 0 7,-16 0 17,2 15-344,-2 1-88,1-2 0,0 2 0,0 14 544,-16-15 96,17 30 24,-2-15 0,-14 16 40,15-16 0,0 16 8,-15-1 0,14 0-280,2 1-56,-2-1-16,1-15 0,15 1-72,-15 14-8,0-15-8,15-15 0,0 15-120,0-14-24,0-2-8,0-14 0,0 0-56,0 0 0,0 0-64,15 0 96,0 0-32,0 0 0,1-14-64,-16-2 96,14 2-96,2-2 88,-16 1-88,15 0 80,-15 0-80,15-16 0,-15 17 0,0-2 64,-15 1-64,15 0 0,-15 0 0,15 0-88,-16-1 88,2 16 0,14-14 0,-16 14 0,1 0-616,15 0-160,-15 14-32,0-14-5672,0 16-1135</inkml:trace>
          <inkml:trace contextRef="#ctx0" brushRef="#br0" timeOffset="96481">6851 15725 16719,'0'0'472,"0"0"104,0 0-456,0 0-120,15 0 0,-15 15 0,15-15 352,-15 15 40,15 0 16,-15 15 0,16-14 408,-16 14 80,14 15 24,-14 0 0,0 1-216,0 14-48,0 1-8,-14 0 0,14 14-192,-16-14-40,1 14 0,0-14-8,0 14-120,0 0-32,-1-14 0,2-16 0,-2 16-144,2-16-32,-2 1-8,1-16 0,0 15-72,0-14 64,0-1-64,-1 0 64,2 0-64,-2-14 0,16-16 0,-14 14 0,14-14-960,-16 0-216,16-14-40,16-2-5752,-16 1-1151</inkml:trace>
          <inkml:trace contextRef="#ctx0" brushRef="#br0" timeOffset="96165">5914 16586 13760,'-16'0'304,"16"0"64,-14-14 16,14 14 0,0 0-312,-16 0-72,16-16 0,0 16 0,0 0 744,-15 0 135,15 0 25,0 0 8,0 0-96,0 0-16,0 0-8,0 0 0,0 0-344,31-15-72,-17 15-16,2 0 0,14-15-64,-15 15-8,15 0-8,-15-15 0,15 15-88,-14-15-8,-2 0-8,17 0 0,-16 15-104,15-16-72,-14 2 96,-2 14-96,2-16 88,14 16-88,-30-15 80,15 0-80,0 15 0,1-15 0,-2 15 0,-14 0 0,0 0-312,0 0-56,16-15-16,-16 15 0,0 0-920,0 0-184,0 0-40,0 0-8,0 0 544,0 0 96,-16 15 33,16 0-1,-14-15 160,-2 15 32,16-15 0,-15 15 8,15 1 664,-15-16 0,0 14 80,0-14 8,-1 16 464,2-16 96,-2 15 24,1 0 0,0 0 192,0 0 31,0 0 17,-1 16 0,2-17-144,-2 2-32,2-1-8,-2 15 0,16-15-152,-15 1-32,0-2-8,15 16 0,0-30-168,0 31-32,0-16-8,0 0 0,0-15-72,0 15-8,15 1-8,-15-16 0,15 0-24,1 14-8,-2-14 0,-14 0 0,30 0-96,-30 0-16,31 0-8,-16 0 0,0-14-88,16-2 64,-17 16-64,2-15 64,14 0-328,0 0-72,0-16-16,0 17 0,1-2-1144,14 2-232,-15-17-40</inkml:trace>
          <inkml:trace contextRef="#ctx0" brushRef="#br0" timeOffset="132591">5686 15679 5160,'0'0'144,"0"0"40,0 0-184,0 0 0,0 0 0,0 0 0,0 0 864,0 0 144,0 0 24,0 0 8,-15 0-288,15 0-56,-15 15-16,15-15 0,-15 15-64,15-15-8,0 15-8,-15 1 0,-1-2-120,16 2-16,-14 14-8,14-15-1,-16 16 17,2-1 0,14 0 0,-16 0 0,1 0-120,15 0-32,-15 0 0,15-14 0,-15 14 0,15 0 0,-15 0 0,-1-14 0,16 14-32,0 0-16,-14-15 0,14 16 0,0-17-16,-16 17 0,16-1 0,0 1 0,0-17-48,0 16-16,-15 1 0,15-1 0,0-15-40,0 15-16,0-14 0,0 14 0,0-15-16,0 15-8,-15-15 0,15 1 0,0-2-16,0 17 0,0-16 0,0 0 0,0 0 8,0 1 0,0-2 0,0 2 0,0-2 0,0 2 0,0-1 0,0 0 0,0-15 8,0 15 0,0 0 0,0 1 0,0-2 0,0-14 0,0 16 0,0-2 0,0-14-24,0 16-8,0-1 0,0-15 0,0 15-80,0 0 64,0 0-64,0-15 64,0 16-64,0-2 64,0-14-64,0 0 64,0 0-64,0 16 0,0-1 72,0-15-72,15 15 64,-15 0-64,0-15 80,0 0-80,0 0 96,0 15-32,0-15-64,0 0 96,0 0-24,0 0-8,0 0 0,0 16 0,0-16-64,0 0 80,0 0-80,0 0 80,0 0-80,0 0 0,0 0 72,0 0-72,0 0 0,0 0 64,0 0-64,0 0 0,0 0 0,0 0 0,0 0 0,0-16 0,0 1-472,0 15-128,0-15-24,0 0-10223</inkml:trace>
          <inkml:trace contextRef="#ctx0" brushRef="#br0" timeOffset="93587">4476 16163 5904,'0'0'160,"0"0"56,0 0-216,0 0 0,0 0 0,0 0 0,0 0 936,0 0 152,0 0 24,0 0 8,0 0 128,0 0 32,-14 0 8,14 15 0,-16 15-209,2-15-47,14 16-8,-16-1 0,1 0-416,0 30-96,-15-14-8,14-1-8,-14 16-176,16-16-40,-2 0-8,-14-15 0,30 16-48,-30-16-16,30 0 0,-16 0 0,2-14-136,-2 14-72,16-15 80,-15 0-80,0 1-576,15-2-160,0-14-32,0 0-5191,0 0-1049</inkml:trace>
          <inkml:trace contextRef="#ctx0" brushRef="#br0" timeOffset="93670">4174 15619 13848,'15'-15'304,"-15"15"64,0 0 16,0-15 0,0 15-304,0 0-80,0 0 0,15 15 0,-15-15 608,15 15 111,0 0 17,1 0 8,-2 16 144,2-1 24,-1 0 8,0 16 0,0-1-240,0 15-40,15 1-16,-14-1 0,-2-14-120,2 14-24,-16-14-8,15-1 0,0 0-120,0 1-16,-15-1-8,15-15 0,1 0-96,-16 1-16,0-1-8,14 0 0,-14-15-72,16 0-8,-16 0-8,0 1 0,0-1-120,0-15 72,0 0-72,0 0 64,0 0 56,0 0 8,-16 0 0,16 0 0,0 0-128,-14-15 0,14 15 0,-16-16 0,16 1-784,0 0-208,-15 0-32,15 0-9823</inkml:trace>
          <inkml:trace contextRef="#ctx0" brushRef="#br0" timeOffset="93672">4688 16390 17967,'0'0'392,"0"0"88,0 0 8,0 0 24,0 0-416,0 0-96,0 0 0,0 0 0,15-15 640,0 15 96,-15 0 32,16-15 0,-2 15 48,2-15 16,-2 15 0,2 0 0,-1 0-416,0 0-88,15 0-8,-14-15-8,-2 15-88,16 0-8,1 0-8,-16 0 0,15-15-80,-14 15-8,-2 0-8,2 0 0,14-15-112,-15 15 72,0 0-72,0-16 64,0 16-64,-15 0 0,0 0 72,16-15-72,-2 15 0,2 0 0,-16-15 0,0 15 0,0 0-296,0 0-96,0 0-24,0 0 0,0 0-904,0 0-184,0 0-40</inkml:trace>
          <inkml:trace contextRef="#ctx0" brushRef="#br0" timeOffset="93671">4900 16194 16296,'0'0'351,"0"0"81,0 0 16,0 0 16,-16 0-368,16 0-96,0 0 0,0 0 0,0 0 736,0 0 136,0 0 24,0 0 8,0 0-184,0 0-40,16 0-8,-2 0 0,2 0-144,-1 15-32,15-15-8,-15 0 0,1-15-232,14 15-56,-15 0-8,15 0 0,0 0 56,-15-15 8,15 15 0,-14 0 0,-1-15-256,0 15 0,0 0 0,0 0 0,1-16 0,-16 16-96,0 0 8,0 0 0,0 0-560,0 0-120,0 0-16,0 0-6160,0 0-1223</inkml:trace>
          <inkml:trace contextRef="#ctx0" brushRef="#br0" timeOffset="98485">7076 15695 18079,'0'0'400,"0"0"80,0-15 24,0 0 0,16 15-408,-16-15-96,15-1 0,0 16 0,0-14 480,0 14 80,0-16 16,15 1 0,-14 15-32,-1 0-8,15-15 0,-15 15 0,0 0-288,0 0-56,0 0-16,-15 15 0,15-15-40,1 15-8,-16-15 0,15 16 0,-15-2-8,-15 2-8,15-1 0,0 15 0,-16-15-32,1 15-8,0 0 0,0-14 0,-15 14-72,15 0 80,-15 0-80,14 0 80,-14-14-80,0-1 64,15 15-64,-15-15 64,14-15-64,1 16 0,0-2 0,15-14 64,-15 0-64,15 0 0,0 0 0,0 0 64,0 0 64,0 0 16,0 0 0,15 0 0,-15 0 64,15 0 16,0 0 0,16 0 0,-16 0-16,0 0 0,0 0 0,0-14 0,0 14-40,16 0-8,-16 0 0,0 0 0,0-16-56,0 16-8,0 0-8,0 0 0,0-15-88,-15 15 0,15 0 72,1 0-72,-1-15 88,0 15-24,-15 0 0,0 0 0,15-15-608,0 15-120,-15 0-24,0 0-10840</inkml:trace>
          <inkml:trace contextRef="#ctx0" brushRef="#br0" timeOffset="139741">7516 16299 16128,'0'0'351,"0"0"81,0 0 16,0 15 0,-15-15-360,15 15-88,0 0 0,0 1 0,-15-1 288,0 0 32,15 0 16,-15 1 0,0-1 24,15 0 8,-15 0 0,0 0 0,15 0-280,-16-15-88,16 15 0,0 0-5503,-15 0-1137</inkml:trace>
        </inkml:traceGroup>
        <inkml:traceGroup>
          <inkml:annotationXML>
            <emma:emma xmlns:emma="http://www.w3.org/2003/04/emma" version="1.0">
              <emma:interpretation id="{AA1E854A-6791-48CB-86B5-6EE79C555B45}" emma:medium="tactile" emma:mode="ink">
                <msink:context xmlns:msink="http://schemas.microsoft.com/ink/2010/main" type="inkWord" rotatedBoundingBox="7621,14874 12341,14791 12367,16284 7647,16367"/>
              </emma:interpretation>
              <emma:one-of disjunction-type="recognition" id="oneOf17">
                <emma:interpretation id="interp85" emma:lang="en-US" emma:confidence="0.5">
                  <emma:literal>expressing</emma:literal>
                </emma:interpretation>
                <emma:interpretation id="interp86" emma:lang="en-US" emma:confidence="0">
                  <emma:literal>expression</emma:literal>
                </emma:interpretation>
                <emma:interpretation id="interp87" emma:lang="en-US" emma:confidence="0">
                  <emma:literal>express an</emma:literal>
                </emma:interpretation>
                <emma:interpretation id="interp88" emma:lang="en-US" emma:confidence="0">
                  <emma:literal>expressions</emma:literal>
                </emma:interpretation>
                <emma:interpretation id="interp89" emma:lang="en-US" emma:confidence="0">
                  <emma:literal>Expressing</emma:literal>
                </emma:interpretation>
              </emma:one-of>
            </emma:emma>
          </inkml:annotationXML>
          <inkml:trace contextRef="#ctx0" brushRef="#br0" timeOffset="143543">10298 16027 7344,'0'-45'320,"0"29"72,15 2-312,-15-2-80,0 2 0,0-2 0,0 1 1576,0 0 304,0 15 56,-15 0 16,0 0-641,15 15-119,-30-15-24,15 15-8,0 15-232,0-14-56,-1 14-8,-14 0 0,0 16-416,15-16-96,-15 0-8,-1 16-8,1-16-48,15 15-16,-16-15 0,1 1 0,15-1-32,-15 0-8,15-15 0,-1 0 0,1 0-112,0 0-24,15 1-8,-15-16 0,15 0-88,0 0 0,0 0 0,0 0 0,0 0-568,15-16-152,-15 16-32</inkml:trace>
          <inkml:trace contextRef="#ctx0" brushRef="#br0" timeOffset="143380">9572 16133 13416,'0'0'288,"0"0"64,-16 15 16,1-15 16,0 0-304,15 0-80,-15 0 0,15 0 0,0 0 768,0 0 127,0 0 33,0 0 8,0 0-72,15 0-24,0 0 0,-15-15 0,31 15-488,-16-15-96,0 15-16,0-15-8,15 0-112,-15 15-24,0-15-8,16 0 0,-1 0-88,-15 15 64,15-16-64,-15 1 64,16 0-64,-16 0 0,0 0 0,0 0 0,0 0-88,0 0-56,-15-1-16,15 16 0,-15 0-56,0-15-8,0 0-8,-15 0 0,15 15 64,-15 0 8,0 0 8,0-15 0,0 15 72,0 15 16,0-15 0,-16 15 0,16-15 64,-15 15 0,15 16 0,-15-16-64,-1 15 128,16 0 24,-15-15 8,15 16 0,-15 14 112,14-15 24,1 0 8,0 1 0,0 14-24,0-30-8,0 15 0,15 1 0,0-16 0,0 0 0,0 15 0,0-30 0,15 15-88,0 0-24,-15-15 0,15 0 0,0 0-32,0 0-64,1 0 88,14 0-88,-15-15 0,0 0 0,15 15 0,-15-15 0,1-15 0,14 15 0,0-16-64,0 16 64,-15-15-336,16 15-16,-16-15-8,15 15 0,-15-16-120,0 1-16,0 15-8,0 0 0,1 0 280,-1-16 48,0 16 16,0 0 0,-15 15 72,15-15 24,0 0 0,-15 15 0,0 0 64,15 0 96,-15 0-16,0 0-8,0 0 216,15 15 32,1 15 16,-16-15 0,0 1 56,0 14 16,15 0 0,-15 0 0,0 1-112,15-16-16,-15 15-8,0 0 0,0-15-80,15 0-24,-15 16 0,0-16 0,15 0-168,-15 0 0,0 0 0,0-15 64,0 0-64,15 15 96,-15 0-32,0-15 0,0 0-216,0 0-40,0 0 0,0 0-8,0 0-888,0 0-184,15 0-32,-15-15-8,0 15-360,15-15-79,0-15-9,-15 15-2304,16-31-464</inkml:trace>
          <inkml:trace contextRef="#ctx0" brushRef="#br0" timeOffset="144412">10509 15922 12528,'-15'-16'272,"15"16"56,0-15 16,0 15 8,-15 0-280,15 0-72,-15 0 0,15 0 0,-15 15 576,15 1 96,-15-2 16,-1 16 7,16 1 201,-14 14 48,-2 1 8,1-1 0,0 16-232,0-1-48,0 0 0,-1 16-8,2-16-264,-2 1-48,2 0-16,-2-16 0,1 0-144,15 15-32,-15-29-8,15 14 0,0-15-56,0-14-16,0 14 0,0-15 0,0 0-80,15 0 0,-15 0-96,0-15 96,0 0-912,0 0-120,15-15-24,-15 15-8,16-15-176,-16 0-32,14-16-8,-14 1 1,16 0-321,-2-15-72,-14 14-16,0-29 0,16 15 848,-16-16 168,0 1 32,0 0 0,0-1 424,0 0 88,0 1 8,15 14 8,-15 2 792,15-2 160,0 16 32,-15 0 8,15-1 48,-15 1 16,16 15 0,-2-1 0,-14 2-144,16-2-24,-1 16-8,-15 0 0,15 0-161,0 0-39,0 0-8,0 16 0,0-2-80,-15 2-8,0-1-8,16 0 0,-2 0-88,-14 16-24,0-17 0,0 17 0,0-1-80,0 1-16,-14-1-8,-2 0 0,16 15-96,-15-14-24,0-1 0,0 0 0,-15 0-64,15 0-64,-1 0 96,2 1-96,-17-16 80,31 15-80,-15-15 64,0-15-64,0 15 96,15-15-16,0 0-8,0 0 0,-16 0-8,16-15 0,0 15 0,0-15 0,0-15-64,0 15-88,0-16 24,16 1 0,-1 0-272,0 0-48,15-16-16,0 16 0,1 0 88,-1 0 24,-15 0 0,15 0 0,0-1 96,1 1 32,-16 15 0,15-15 0,-14 14 160,-2 1-88,2 0 88,-2 0-64,2 0 64,-1 15 0,-15-16 0,15 16 0,-15 0 184,15 0 24,0 16 8,-15-16 0,0 15 112,0 0 24,0 0 8,0 0 0,0 1 0,0 14 0,-15 0 0,15 0 0,-15 0-152,15 0-32,-15 1-8,15-1 0,-15-15-40,15 15-16,-16-14 0,16-2 0,-14 17-40,14-16-8,-16 0 0,16-15 0,-14 15 0,14-15 0,0 0 0,0 0 0,-16 0 8,16 0 0,-15-15 0,15 15 0,0-15 8,0 0 0,0 0 0,0-1 0,15-14-16,1 16 0,-16-17 0,14 1 0,2-1-64,-2 1 0,2 0 72,-1 0-72,0 15 0,0-16 0,0 17 0,1-17 64,-2 16-64,2 0 0,-2 0 0,2-1 0,-1 2-448,0-2-64,0 2-24,0 14 0,1 0-936,-2 0-184,-14 0-40</inkml:trace>
          <inkml:trace contextRef="#ctx0" brushRef="#br0" timeOffset="144813">10858 16224 17935,'0'0'392,"0"0"88,0 0 8,0 0 24,0 0-416,0 0-96,0 0 0,0 0 0,14 0 584,2 0 96,-1 0 24,0 0 0,15 0-64,-14-15-16,-2 15 0,2-15 0,14 15-400,-15-15-88,0 0-8,15 15-8,-14-16-24,-2 16 0,16-14 0,-14-2 0,-1 16-96,0-14 0,0-2 0,-15 16-80,0-15 80,15 15 0,-15-15-72,0 0 72,0 15-128,0 0 16,0-15 0,-15-1 0,15 16 24,-15-14 8,0-2 0,0 16 0,-1-15 80,-14 15-96,16 0 96,-17-15-96,16 15 96,0 0 0,0 15 0,-15-15 64,14 15 0,2 1 8,-17-2 0,16 2 0,0-1 88,0 15 24,-1 1 0,2-17 0,-2 32 104,16-16 16,-15-15 8,15 16 0,0-17-56,0 16 0,0-14-8,15-1 0,1 0-80,-16 0-8,14-15-8,2 15 0,-1-15-24,0 16-8,0-16 0,-15 0 0,0 0-120,31 0 0,-1-16 0,0 16 0,0-15-88,0 0-40,0 0 0,16 0-7624,-1-1-1527</inkml:trace>
          <inkml:trace contextRef="#ctx0" brushRef="#br0" timeOffset="146367">11916 15967 14544,'0'0'320,"0"0"64,0 0 8,0 0 24,0 0-336,15 0-80,-15 0 0,0 0 0,0 0 919,0 0 169,0 0 32,0 15 0,0 0-128,-15 0-32,15 16-8,0-16 0,-15 0-376,0 15-80,15-15-16,-15 15 0,15-14-200,-15 14-48,15-15-8,0 0 0,-16 15-144,16-15-80,0-15 80,0 15-80,0 1 0,0-16 0,0 0 0,0 0 0,16 0-472,-1 0-112,-15 0-24,15-16-8,0 16-536,0-15-112,0-15-16,0 15-8,0-15 304,1 0 64,14-1 16,-15 1 1,0 15 143,0-15 32,-15 15 8,15-1 0,-15 16 848,15-15 160,-15 15 40,0 0 8,0 0 808,0 0 159,0 0 33,0 15 8,0 1-416,-15-1-72,15 0-24,0 15 0,0-15-232,-15 15-56,15-14 0,0 14-8,0-15-232,0 0-48,15 0 0,-15 0-8,0 0-136,15 0-24,-15-15-8,15 0 0,-15 0-80,16 0 96,-1-15-96,0 15 96,0-15-96,0 0 0,0 0 0,0 0 64,0-15-64,1 15 0,-1-16 0,0 16 0,-15-15 0,15 15 0,-15-15 0,15 14 0,-15-14-80,15 15 80,-15 0-104,0 0 40,0 0-368,0 0-72,15-1-8,-15 16-8,0 0 808,0 0 168,0 0 32,0 0 8,15 16-376,-15-16-120,16 15 64,-16 0-64,15 0 64,-15 0-64,0 15 72,0-15-72,0 1 160,0 14-8,-15-15-8,15 15 0,-16-15 16,16 16 0,0-16 0,-15 15 0,15-15-64,0 0 0,0 0-8,0-15 0,0 0-88,0 15 80,0-15-80,0 0 80,0 0-80,0 0 0,0 0 0,0 0 0,0 0 72,0 0-72,0 0 80,0-15-80,15 0 0,1 0 0,-1 0-64,-15 0 64,15-15-128,0 14 24,0-14 8,0 0 0,0 0 96,15 15 0,-14-16-80,-1 1 80,0 15-176,0-15 0,0 15 0,0-1 0,0 1 176,0 0-72,1 0 72,-1 15 0,-15 0 0,15-15-64,0 15 64,-15 0 0,0 0 0,15 15 0,-15-15 0,15 0 0,-15 15 0,0 0 96,15 0-24,-15 16-8,0-16 88,15 15 8,-15 0 8,0 1 0,0-1 72,0 0 16,-15 0 0,15 16 0,-15-16-80,15 15-16,0-15 0,0 1 0,-15-1-24,15 0-8,-15 0 0,15 1 0,0-1-56,-15-15-8,15 0-64,0 0 96,-15 0-96,15-15 64,0 0-64,0 0 0,-15 15-96,15-15-64,0-15-8,-16 15-8,16-15-640,-15 0-128,15 0-24,-15 0-10103</inkml:trace>
          <inkml:trace contextRef="#ctx0" brushRef="#br0" timeOffset="153777">11522 15861 11920,'0'0'256,"0"0"64,0 0 0,0 0 24,0 0-280,0 0-64,0 0 0,0 0 0,0 0 960,0 0 184,-15 0 31,0 15 9,15 0-480,-15 0-96,0-15-24,0 16 0,0-2-184,0 2-40,0 14-8,-1-15 0,1 0-32,15 0-16,-15 0 0,0 1 0,0-2-32,15-14-8,-15 16 0,15-1 0,0-15-72,-15 0-24,15 0 0,0 0 0,0 0-80,0 0-24,0 0 0,15 0 0,0 15-64,0-15 0,0 0 72,0 0-72,-15-15 0,31 15 0,-31 0 0,15 0 64,0 0-64,0 0 0,-15 15 0,15-15 64,-15 0-64,0 0 0,15 0 64,-15 15-64,15 0 0,-15 1 72,-15-16-72,15 14 0,0 2 104,-15 14-32,15-15-8,-15 0 0,15 0 56,-15 0 8,0 1 0,0-2 0,15 2 24,-16-2 8,1 2 0,0-1 0,0-15-48,15 15-8,-15 0 0,0-15 0,0 0-40,15 15-64,-15-15 88,-1 0-88,16 0 0,0 0 0,-15 0 0,15 0 0,0 0-416,0 0-144,0 0-24,-15-15-8,15 15-920,15-15-184,-15 15-40,15-15-8</inkml:trace>
          <inkml:trace contextRef="#ctx0" brushRef="#br0" timeOffset="154426">11720 15861 14512,'0'0'320,"0"0"64,0 0 8,0 0 24,0 0-336,-16 0-80,16 0 0,0 0 0,0 0 831,0 15 145,-15-15 32,15 0 8,-15 15-232,15 0-48,-15 1 0,0-2-8,-1 2-248,2-2-40,-2 17-16,1-16 0,0 0-144,0 16-32,0-17-8,-1 2 0,16-1-88,-14 0-24,14-15 0,-16 15 0,16-15-24,0 0-8,0 0 0,0 0 0,0 0-32,0 0-64,16 15 88,-16-15-88,14 0 64,-14 16-64,16-16 0,-1-16 0,0 16 64,0 0-64,0 0 0,1 0 0,-2 0 0,2 0 0,-16 0 0,0 16 0,15-16 0,-15 0 0,15 14 0,-15 2 0,0-16 0,0 14 0,0 2 64,0-1-64,0 0 64,0 0-64,0 0 96,0 1-96,-15-16 144,15 14-24,-15 2-8,15-2 0,0-14 16,-16 16 0,2-16 0,14 15 0,-16-15 0,1 15 8,0-15 0,0 15 0,15-15-8,-15 15-8,-1-15 0,2 0 0,-2 0-120,16 0 72,-14 0-72,-2 0 64,16 0-64,-15 0 0,15 0 0,0 0 0,-15 0-576,15 0-112,0 0-16</inkml:trace>
          <inkml:trace contextRef="#ctx0" brushRef="#br0" timeOffset="147929">12097 15589 21855,'0'0'480,"0"0"104,0 0 24,0 0 0,0 0-488,0 0-120,0 15 0,0-15 0,0 16 600,0-2 96,0-14 16,15 16 8,-15-16-296,0 15-56,0 0-16,0 0 0,16 0-264,-16 1-88,0-2 0,0 2-7592,0-2-1559</inkml:trace>
          <inkml:trace contextRef="#ctx0" brushRef="#br0" timeOffset="141079">8045 16208 14600,'0'0'320,"-16"-14"64,16 14 8,-15 0 24,15 0-328,0 0-88,0 0 0,0 0 0,-15-16 767,15 16 145,0 0 24,15-14 8,-15 14-304,15 0-64,1-16-16,-1 16 0,15-15-224,-15 15-48,15-15 0,-15 15-8,16 0-96,-1-15-24,-15 15 0,15 0 0,0-15-160,1 15 0,-1-16 0,0 16 0,0-14 0,1 14 0,-1 0 0,0-16 0,0 16-680,1-15-120,-1 15-32,-15-15-5047,15 0-1009</inkml:trace>
          <inkml:trace contextRef="#ctx0" brushRef="#br0" timeOffset="140841">8529 15710 11312,'0'0'248,"0"0"48,0 0 16,0 0 8,0 0-256,-15 16-64,0-2 0,15 16 0,-15-14 544,0 14 88,0 16 16,0-2 8,-16-13 336,16 14 71,15 1 17,-15-16 0,0 16-1080,0-16-312,0 15-8,15-15-8,-15 1 328,15-1 0,-15 0 0,15 0 88,-16-15-824,16 16-160,0-17-31,0 2-1</inkml:trace>
          <inkml:trace contextRef="#ctx0" brushRef="#br0" timeOffset="141859">8755 15468 11344,'0'0'320,"0"0"72,0 0-312,-15 0-80,15 0 0,0 0 0,-15 0 696,15 0 120,-15 0 24,15 15 8,-15 0 128,15 0 23,-15 31 9,-1-16 0,1 30-200,15 1-40,-30-1 0,15 16-8,0 0-264,-15-1-48,15-14-16,-1 15 0,-14-1-112,15-14-16,-15-16-8,30 16 0,-15-16-72,0 16-8,-1-16-8,1-15 0,15 0-208,-15 1 0,15-1 0,0-15-88,0 15 88,0-30-64,15 15 64,-15-15-64,0 0-320,15 0-56,1-15-8,-1-15-8,0 0-328,15-1-64,-15-29-16,15 15 0,1-31-32,-1 16 0,-15-1-8,0 1 0,15 14 504,-15-14 104,1 14 16,-1 16 9,-15-1 479,15 1 95,-15 15 17,15 0 8,-15 15 360,0 0 72,0 0 8,0 15 8,0 0-104,0 15-16,-15 1-8,15-1 0,0 1-192,0 14-40,-15-15 0,15 16-8,-15-16-200,15 0-40,0 15-8,0-14 0,-16-1-160,16 0 64,0 0-64,0-14 0,-15 14-64,15-15-56,0 15-8,0-15 0,0 0-1312,15-15-272,-15 15-48,0-15-16,16 0-559,-16-15-121,15 0-16,-15 0-8,15-15 1488,-15 15 288,15-31 64,-15 31 16,15-15 1448,-15 0 288,0 0 56,0 14 16,15 1 392,-15 0 88,15 0 8,-15 0 7,0 0-423,15 15-80,1-15-24,-1 15 0,0 0-392,-15-15-88,30 15-8,-15 0-8,0-16-360,0 16-72,16 0-8,-16 0-8,0-15-48,15 15-16,-30 0 0,30-15 0,-15 15-80,1 0-64,-1-15 96,0 0-96,-15 15 80,15-15-80,0 0 64,-15 15-64,15-15 0,-15 0 0,15-1 64,-15 1-64,0 0 0,0 0 0,0-1 0,0 1-88,0 0 88,-15 0-96,0 0 96,15 15-96,-15-15 96,0 0 0,0 15 0,0 0-64,15 0 64,-31 0 0,16 15 0,0 0 0,0 15 160,-15-15 0,15 16 0,-1-1 0,1 1 112,0-1 16,-15 15 8,30-15 0,-15 16 0,0-16 0,15 0 0,0-15 0,0 16-72,0-16-8,0 0-8,0 0 0,15 0-48,0 0 0,0-15-8,0 0 0,0 15-32,0-15-8,16 0 0,-31 0 0,0 0-40,30 0-8,-15 0 0,15-15 0,1 15-64,-1-15 0,0 15 0,0-15 64,1 0-320,-16 0-72,15 0-16,0-16-7648,0 16-1527</inkml:trace>
        </inkml:traceGroup>
        <inkml:traceGroup>
          <inkml:annotationXML>
            <emma:emma xmlns:emma="http://www.w3.org/2003/04/emma" version="1.0">
              <emma:interpretation id="{34ECAD6B-7A18-4E14-8B05-1F01ED0E02CE}" emma:medium="tactile" emma:mode="ink">
                <msink:context xmlns:msink="http://schemas.microsoft.com/ink/2010/main" type="inkWord" rotatedBoundingBox="12671,14751 17238,14671 17260,15919 12693,15999"/>
              </emma:interpretation>
              <emma:one-of disjunction-type="recognition" id="oneOf18">
                <emma:interpretation id="interp90" emma:lang="en-US" emma:confidence="0.5">
                  <emma:literal>is the same</emma:literal>
                </emma:interpretation>
                <emma:interpretation id="interp91" emma:lang="en-US" emma:confidence="0">
                  <emma:literal>is the sane</emma:literal>
                </emma:interpretation>
                <emma:interpretation id="interp92" emma:lang="en-US" emma:confidence="0">
                  <emma:literal>if the same</emma:literal>
                </emma:interpretation>
                <emma:interpretation id="interp93" emma:lang="en-US" emma:confidence="0">
                  <emma:literal>in the same</emma:literal>
                </emma:interpretation>
                <emma:interpretation id="interp94" emma:lang="en-US" emma:confidence="0">
                  <emma:literal>it the same</emma:literal>
                </emma:interpretation>
              </emma:one-of>
            </emma:emma>
          </inkml:annotationXML>
          <inkml:trace contextRef="#ctx0" brushRef="#br0" timeOffset="161838">13079 16073 8896,'-15'0'192,"15"0"48,0 0 8,0 0 0,-15 0-248,15 0 0,0 0 0,0 0 0,0 0 832,0 0 128,0 0 16,0 0 8,0 0-120,0 0-16,0 0-8,0 0-1,15-15-423,0 15-96,-15-15-8,15 15-8,0-16-144,1 16-32,-1-15-8,0 15 0,0-15-48,0 15-8,0-15 0,0 15 0,0 0-64,1-15 0,-16 15 72,15 0-72,0 0 80,-15 0-16,0 15-64,0 0 96,0-15 48,15 15 8,-15 0 0,0 1 0,-15-1 8,15 15 0,0 0 0,-15-15 0,0 16-80,15-1-16,0-15 0,-16 15 0,16-15 0,-15 15 0,15-14 0,0-1 0,0 0-64,0 0 80,0 0-80,0-15 80,0 15-80,0-15 0,0 0 72,15 0-72,-15 0 0,16 0 0,-16 0 0,15-15 64,0 0-64,0 0-128,0 0 32,0-16 0,0 16-96,15-15-32,-14 15 0,14-15 0,-15 0-80,15-1-16,0 1-8,-14 0 0,-1 0 104,15-1 32,-15 1 0,0 15 0,15-15 192,-30 15 0,0-1 0,16 1 0,-16 15-264,0-15-40,0 15-8,0 0 0,-16 0 1016,16 15 208,-30-15 40,15 15 8,0 1-512,0-1-96,-15 15-16,14-15-8,1 0-136,0 0-24,0 16-8,0-16 0,15 0 0,-15 0 0,15-15 0,15 15 0,-15 0-96,15-15-64,0 15 80,0-15-80,0 0 0,1 0 0,14 0 0,-15 0 0,0 0 64,0 0-64,0 0 0,0 15 72,-15-15 80,0 0 8,0 0 8,0 0 0,0 16-16,-15-16-8,0 15 0,0 0 0,0 15-80,0-15-64,-15 0 96,14 0-96,-14 0 96,15 1-96,0-1 96,-15 0-96,15-15-680,-1 15-192,1-15-40,15 0-5272,-15 0-1055</inkml:trace>
          <inkml:trace contextRef="#ctx0" brushRef="#br0" timeOffset="162073">13125 15558 17791,'0'0'392,"0"0"88,0 0 8,0 0 8,0 0-400,0 0-96,0 0 0,15 0 0,-15 0 640,15-15 112,-15 15 16,0 0 8,15 0-368,1 15-80,-1-15-8,-15 0-8,30 0-312,-30 15 0,15 0 0,15-15-9647</inkml:trace>
          <inkml:trace contextRef="#ctx0" brushRef="#br0" timeOffset="162605">14304 15694 13248,'0'0'288,"0"0"64,0-15 16,0 15 0,0 0-296,0 0-72,-15 15 0,15 0 0,-15 16 720,0-16 128,0 15 23,0 0 9,0 16-160,0-16-32,-1 15-8,16-15 0,-15 1-416,0-1-80,15 0-24,0 0 0,-15 1-224,15-16-56,0 15-8,0-15-5551,0 0-1113</inkml:trace>
          <inkml:trace contextRef="#ctx0" brushRef="#br0" timeOffset="163437">13956 16088 15808,'-14'-15'352,"14"15"63,-16 0 25,16-15 0,-15 15-352,15-15-88,0 15 0,0-15 0,0 0 640,0 15 104,0-15 24,15 15 8,1-15-144,-2-1-32,2 16-8,-2-15 0,17 15-176,-16-15-32,0 15 0,16-15-8,-17 15-248,16 0-56,-14-15-8,14 15 0,0 0-64,-14-15 64,14 15-64,-15 0 64,15 0-144,-15-15-32,15 15-8,-14 0 0,14 0-960,-15-15-192,15 15-40,-15 0-4415,1 0-881</inkml:trace>
          <inkml:trace contextRef="#ctx0" brushRef="#br0" timeOffset="163438">14486 15332 15120,'0'0'328,"0"16"72,-16-16 16,16 15 7,-14-15-335,-2 30-88,16-15 0,-15 15 0,0 16 824,0-1 144,0 15 32,-15 16 8,14-15-176,-14 14-40,15 1-8,-15-1 0,15-14-352,-1 14-72,-14-14-8,15-1-8,15 1-56,-15-16-16,0 1 0,15-1 0,0-15-192,0 16-80,-15-16 64,15-15-64,0 15 0,0-15 64,0-15-64,0 15 0,0-15 0,0 0-72,15-15 0,-15 15 0,15-30-184,0 15-40,0-15-8,1-1 0,-2-14 48,2 0 16,-1-16 0,15 16 0,-15-16-232,15 16-40,-14 0-16,-2-1 0,2 1 424,14 15 104,-30-1 0,15 16 0,0 0 0,-15 0 0,16 0 0,-16 15 0,0 0 256,0 0 80,14 15 16,-14 15 0,0-15 40,0 16 16,0-1 0,0 0 0,-14 0-120,14 16-32,0-16 0,-16 15 0,16-14-136,0-1-32,-15 0-8,15 0 0,0-15-80,0 16 0,0-16 72,-15 0-72,15 0-416,0 0-128,0 0-16,15 0-8,-15-15-1128,0 0-224,15 0-40,-15-15-5767</inkml:trace>
          <inkml:trace contextRef="#ctx0" brushRef="#br0" timeOffset="163705">14486 16224 12984,'0'-15'288,"0"15"56,0 0 8,0-15 16,0 15-296,0 0-72,0 0 0,0 0 0,0 0 1176,15 0 215,-15 0 49,16 0 0,-1 0-544,-15 0-104,30 0-24,-30 0-8,30 0-304,-15 0-56,0 0-16,0 0 0,16-15-152,-16 15-32,0-15-8,15 15 0,-15 0-88,0-16-16,1 16-8,-1-15 0,15 0-80,-15 15 0,-15-15 0,15 0 64,0 15 0,0-15-64,-15 0 96,0 15-32,0-15-64,16-1 0,-16 1 0,0 0 0,0 0-112,0 0 40,-16 0 8,16 15 0,0-15 64,-15 0-64,15 15 64,-15-16-64,0 16 136,0 0 32,0 0 8,0 16 0,0-16-112,-1 15 0,-14 0-72,15 15 72,0 0 136,-15 1 80,15-1 8,-1 0 8,1 0 48,0 1 8,0 14 0,15-15 0,-15 0-16,15-15 0,0 16 0,0-16 0,0 15-80,15-30-8,-15 15-8,15 0 0,0-15-48,0 15-16,-15-15 0,31 0 0,-31 0-32,15-15-8,0 15 0,15 0 0,-15-15-72,0 15 0,16-15 72,-16 0-72,15 0-448,0-15-120,1 14-24,-1-14-7232,15 0-1447</inkml:trace>
          <inkml:trace contextRef="#ctx0" brushRef="#br0" timeOffset="164438">15514 15755 13448,'0'0'288,"0"0"64,0 0 16,0 0 16,0 0-304,-16 15-80,2-15 0,-2 16 0,1-1 728,0 0 127,0 0 25,-16 0 8,17 0-344,-2 15-72,-14-15-16,15 16 0,0-16-232,0 15-40,0-15-16,-1 0 0,2 0-24,14 1-8,0-1 0,0 0 0,0 0-72,14-15-64,2 15 96,-16 0-96,30-15 0,-30 15 0,15-15 0,0 15 0,1 1 64,-2-16-64,-14 0 0,0 0 0,0 15 80,16 0-80,-16-15 64,0 0-64,0 15 184,-16 0-8,16-15 0,-14 15 0,-2 0-24,1 0-8,0 0 0,0 1 0,0-1-144,-1 0 0,2 0 64,-2-15-64,16 15-112,-14-15-48,-2 15-16,16-15 0,0 0-1008,0 0-208,0 0-40,0 0-3719,16-15-737</inkml:trace>
          <inkml:trace contextRef="#ctx0" brushRef="#br0" timeOffset="165423">15741 15967 14368,'0'0'320,"0"0"64,0 0 8,-15-15 8,15 15-320,-16 0-80,1-15 0,0 30 0,0-15 631,-15 0 105,15 15 32,0 1 0,-16-1-8,16 0 0,-15 15 0,15-15 0,-15 15-448,15 1-88,-1-1-24,1-15 0,0 15 88,15 0 8,-15-14 8,15 14 0,0-15-112,0 0-32,0 0 0,15 0 0,-15-15-160,15 15 0,0-15 0,1 0 0,-1 0 72,0 0-72,0-15 96,0 15-96,15-15 0,-15 0 0,0 0-80,1 0 80,14 0-280,-15 0 8,0-1 0,0-14 0,15 15-112,-14 0-16,-1-15-8,0 15 0,-15 0-56,15-1-16,-15-14 0,0 15 0,0 0 256,0 0 40,0 0 16,0 0 0,-15-1 168,15 16 0,-15-15 0,15 15 0,-15 0 216,-1 0 24,16 0 8,0 0 0,-15 15 136,0-15 32,0 16 8,15 14 0,-15-15-40,15 0 0,0 15-8,-15-15 0,15 16-112,0-16-16,15 15-8,-15-15 0,0 0-104,15 0-16,-15 0-8,15 1 0,0-16-48,0 15-64,-15-15 88,31 15-88,-16-15 72,0 0-72,-15-15 0,15 15 72,0-15-144,0 15-32,0-16-8,1 16 0,-1-15-256,-15 0-48,15 0-16,0 0 0,-15 15-232,15-30-40,-15 30-16,16-15 0,-16 0-72,15-1-8,-15 1-8,0 0 0,15 0 240,-15 0 57,0 0-1,0 0 8,0-16 392,0 16 112,0 0 0,0 0 0,0 0 368,0 0 136,0 15 23,0 0 9,0 0 224,0 0 40,0 0 16,0 0 0,-15 15-168,15 0-32,-15 0-8,15 15 0,-16 1-120,1-1-24,15 0-8,-15 16 0,0-16-216,15 0-48,0 0 0,-15 0-8,15-14-96,0 14-24,0-15 0,0 0 0,0 0-64,0 0 0,0-15 72,0 0-72,0 0 0,0 0 0,0 0 0,0 0 0,15 0-88,-15-15-48,15 0-16,0 0 0,0 0-104,-15-15-32,16 14 0,-1-14 0,0 0-56,0 0-8,-15 0-8,15-1 0,0 1 136,0 0 24,-15 15 8,15 0 0,1-1 120,-16 1 72,0 0-80,0 15 80,0 0 0,0 0 160,15 15-32,-15 0 0,0 1 168,0-1 32,-15 0 8,15 15 0,0-15-80,-16 15-24,16 1 0,-15-16 0,15 15-104,0-15-32,-15 0 0,15 0 0,0 0-96,-15 1 72,15-16-72,0 0 64,0 0-64,0 0 0,0 0 0,0 0 64,0 0-64,0 0 0,15 0 0,-15-16 0,15 1-184,0 0 0,-15-15 0,16 15 0,-1-15-104,0-1-32,0 1 0,0 0 0,15 0 96,-30-1 8,31 1 8,-16 0 0,0 15 208,-15-15 0,15 15 0,0-1 0,0 16 64,0-15 0,-15 15 0,0 0 0,0 0 288,15 15 64,-15 1 16,0-1 0,15 15-128,-15-15-24,0 15-8,0 0 0,0 1 48,-15-1 16,15 0 0,0 0 0,-15 1-144,15-1-24,0-15-8,-15 15 0,15-15-96,0 16-64,0-16 64,0-15-64,-15 15-216,15-15-72,0 0-24,0 0 0,0 0-800,0 0-160,0 0-32,15 0-4847,0-15-977</inkml:trace>
          <inkml:trace contextRef="#ctx0" brushRef="#br0" timeOffset="166478">16300 16042 15952,'0'0'352,"0"0"63,0 0 25,0 0 8,0 0-352,0 0-96,0 0 0,0 0 0,0 15 872,0-15 160,15 0 32,0 0 8,0 15-376,1-15-80,-1 0-8,0 0-8,15 0-272,-15 0-48,0 0-16,0 0 0,16 0-112,-16-15-24,0 15-8,0 0 0,0-15-48,0 15-8,-15-15 0,15 15 0,0-15-64,-15 15 0,16-15 0,-16 15 0,15-15-104,-15 15 40,0-16 64,0 1-104,0 15-80,0-15-8,-15 0-8,15 0 0,-16 0-24,16 0 0,-15 0 0,15 0 0,-15-1 136,0 16 88,15-15-104,-15 15 40,0-15 64,0 15 0,0 0 0,0 0 64,-1 15 136,1-15 32,0 15 8,0 16 0,0-1 96,0 0 16,0 0 8,-16 1 0,31-1-8,-15 0 0,0 0 0,15 1 0,-15-1-16,15 0-8,0 0 0,0-15 0,0 16-104,0-16-16,15-15-8,0 15 0,0 0-64,-15-15-8,31 15-8,-16-15 0,0 0-40,15-15-8,-15 15 0,0 0 0,16-15-72,-1 0 64,-15 15-64,0-15 64,15-1-64,-15 16 0,16-15 0,-16 0-8248,15 0-1623</inkml:trace>
          <inkml:trace contextRef="#ctx0" brushRef="#br0" timeOffset="167046">17298 15498 13392,'0'0'288,"0"0"64,0 0 16,0 0 16,0 0-312,0 0-72,0 0 0,0 15 0,0 0 760,0 15 135,-15 16 25,0-16 8,0 30-40,0 1-8,-1 0 0,2-16 0,-2 16-424,1-1-80,15-15-24,-15 0 0,0 1-104,15 0-24,-15-16-8,15 0 0,0 0-88,0-15-8,0 0-8,0 1 0,15-2-112,-15 2 88,0-16-88,15 0 80,0 0-80,-15 0 0,15 0 0,1-16 0,-2 2-136,2-2-48,-1-14-8,0 0 0,0 0-80,0 0-16,15-1-8,-14 1 0,-2-15 80,2 29 24,-1-14 0,-15 0 0,15 14 192,-15-14-80,15 16 80,-15 14 0,0-16 0,0 16 112,0 0-8,0 0 0,0 16 208,0 14 40,0 0 0,-15-15 8,15 15-64,0 1-8,-15 14-8,15-30 0,0 15-88,0 0-8,15-14-8,-15 14 0,15-15-88,-15-15-24,15 15 0,1-15 0,14 0 24,-16 0 0,2 0 0,-1-15 0,0 0-88,0-1 0,0 2 0,1-2 0,-2-14 72,-14 15-72,16 0 80,-16-15-80,0 14 72,0-14-72,0 15 64,0-15-64,-16 15 64,2-1-64,14-14 0,-31 16 64,16-2-64,0 1 0,-16-15 0,17 30 0,-16-15 0,14-1 0,-14 2 0,15 14 0,-16-16-112,1 16 40,16 0 8,-17 0 0,16 0 64,-15 0-104,14 0 40,-14 0 64,15 16-80,-15-16 80,0 14 0,15-14-72,-15 16 72,14-16 0,-14 15 0,15-15-64,0 15 64,-1 0 112,2-15-24,-2 15-8,2-15-80,-2 16 0,1-16 0,15 0 0,0 0 0,0 0 144,0 0-16,0 0 0,0 0 48,0 0 8,0 0 0,0 14 0,15-14 56,-15 0 16,0 0 0,0 0 0,16 0 0,-2 16 0,16-16 0,-14 0 0,14 0-120,-15 0-16,16 0-8,-17 0 0,17-16-48,-1 16-64,0-14 88,1 14-88,-1-16 64,0 1-64,0 0 0,16 0 0,-1-16-592,-15 17-176,15-2-32</inkml:trace>
        </inkml:traceGroup>
        <inkml:traceGroup>
          <inkml:annotationXML>
            <emma:emma xmlns:emma="http://www.w3.org/2003/04/emma" version="1.0">
              <emma:interpretation id="{CD8495A0-DD1F-45B7-86F1-E6FD280FFBD9}" emma:medium="tactile" emma:mode="ink">
                <msink:context xmlns:msink="http://schemas.microsoft.com/ink/2010/main" type="inkWord" rotatedBoundingBox="17643,14847 19386,14816 19411,16222 17667,16252"/>
              </emma:interpretation>
              <emma:one-of disjunction-type="recognition" id="oneOf19">
                <emma:interpretation id="interp95" emma:lang="en-US" emma:confidence="0.5">
                  <emma:literal>to ridge</emma:literal>
                </emma:interpretation>
                <emma:interpretation id="interp96" emma:lang="en-US" emma:confidence="0">
                  <emma:literal>To ridge</emma:literal>
                </emma:interpretation>
                <emma:interpretation id="interp97" emma:lang="en-US" emma:confidence="0">
                  <emma:literal>to ide</emma:literal>
                </emma:interpretation>
                <emma:interpretation id="interp98" emma:lang="en-US" emma:confidence="0">
                  <emma:literal>to ride</emma:literal>
                </emma:interpretation>
                <emma:interpretation id="interp99" emma:lang="en-US" emma:confidence="0">
                  <emma:literal>Doidge</emma:literal>
                </emma:interpretation>
              </emma:one-of>
            </emma:emma>
          </inkml:annotationXML>
          <inkml:trace contextRef="#ctx0" brushRef="#br0" timeOffset="168664">18069 15952 8480,'0'0'240,"0"-15"48,0 15-224,0-15-64,0 0 0,0 15 0,0-15 648,0 0 120,0 0 32,15 0 0,-15-1 56,0 1 8,15 0 8,-15 15 0,15-15-80,-15 15-25,0 0 1,15 0 0,0 0-256,-15 0-48,0 15-16,0 0 0,15 0-32,-15 16 0,0-16-8,0 30 0,-15-15-192,15 1-40,-15-1-8,0 15 0,15-15-88,-15 1-16,0-1-64,15 0 96,-15 0-96,-1 1 0,16-16 64,-15 0-64,15 0 0,-15 0 0,15-15 64,0 0-64,0 0 0,0 0 88,0 0-88,0 0 80,0 0-80,15-15 64,-15 0-64,15 0 64,-15-16-64,16 1 0,-1 0 0,0 0 0,15 0 0,-15-1 64,15-14-64,1 15 64,-16-1-64,15-14-88,-15 15 24,15 0 0,1 15 64,-16-1 0,0 1 0,-15 0 0,15 0 0,0 15 0,-15 0 0,0 0-64,0 0 64,0 15 88,0 0-24,0 0 0,0 16 168,0 14 32,-15-15 8,15 16 0,-15-16-56,15 0-16,-15 0 0,15 1 0,0-1-96,0 0-16,0-15-8,15 0 0,-15 0-80,15 0 0,0 1 0,-15-16 64,30 15-64,-15-15 0,0 0 0,16-15 0,-1 15-112,-15-16-16,15 16 0,1-15 0,-1 0-160,1-15-32,-16 30 0,15-30-8,0 15 80,-15 0 24,0-1 0,16 1 0,-16 0 120,0 0 24,-15 0 8,15 0 0,-15 0 72,15 0 0,-15 15 0,0-16 0,0 1 104,0 15-8,-15-15-8,15 15 0,-15-15 96,0 15 16,0 0 8,15 15 0,-16-15-40,1 15-8,0 0 0,0 1 0,-15 14-32,30-15 0,-30 0-8,30 15 0,-15 1-24,-1-16-8,1 15 0,15-15 0,-15 15-24,15-15-64,0 0 96,0 1-32,0-1-64,0 0 0,0-15 0,0 0 0,0 0 0,15 0 64,0 0-64,1-15 0,-1 15 0,0-15 64,0-1-64,0 1 0,0-15 0,0 15 0,0-15 0,16 15-88,-31-16-40,15 16 0,0-15-8,0 0 0,0 15-16,-15-16 0,15 1 0,0 15 0,-15-15 8,0 0 0,15-1 0,-15 1 0,0 0 144,0-15 0,16 14 0,-16 1 0,0 0-168,0 0-8,0-1 0,0 1 0,0 0 176,-16 15-88,16 0 88,0 0-64,0-1 64,0 1 0,0 15 0,0 0 64,0 0 32,0 0 16,0 0 0,0 15 0,0 16 152,-15-1 32,15 15 8,0 1 0,-15 14-80,0-15-24,0 16 0,0-1 0,15 1-40,-15-1 0,15-14-8,-15-1 0,15 0-56,0-14-16,0-1 0,0 0 0,15 0-80,-15-15 0,15 1 0,0-1 64,0 0-64,0-15 0,0 0 0,0-15 0,1 15-104,14-15-40,-15-1-8,0-14 0,15 0-56,-15 15-16,16-15 0,-16-1 0,0 1 64,15 0 0,-30 15 8,15-15 0,0-1 152,-15 1 0,15 0-64,-15 15 64,0 0 0,0-16 0,-15 31 0,15-15 0,-15 15 0,0-15 88,0 15-16,0 0 0,0 15 56,-15-15 0,14 15 8,1 1 0,0-1 32,-15 15 8,15 0 0,15-15 0,-15 15-104,0 1-72,-1-16 96,16 0-96,0 15 0,0-30 0,0 15 0,0 0 0,16 1 0,-16-16 0,0 0 0,0 0 0,15 0 0,0 0 0,15 0 0,-15 0 0,0-16 0,0 16 0,1 0 0,-1 0 0,0 0 0,-15 0 0,0 0 0,15 16 0,-15-16 0,15 15 0,-15 0 0,0 15 0,0 0 232,0 0-8,-15 1 0,0 14 0,0 0 32,0 1 8,-1-1 0,1 1 0,0-1-96,0 0-16,15 1-8,-15-16 0,0 0-48,15 15-16,-15-14 0,0-16 0,15 15-80,-16-15 64,16 0-64,-15-15 64,15 15-64,-15-15 0,15 0 0,0 0 0,0 0-448,-15 0-128,15 0-24,0-15-8,0 0-832,0 0-176,0-15-32</inkml:trace>
          <inkml:trace contextRef="#ctx0" brushRef="#br0" timeOffset="169527">18280 15513 19615,'15'-15'552,"-15"15"128,0 0-544,0 0-136,0 0 0,0 15 0,0-15 504,0 0 72,0 0 8,15 16 8,-15-16-88,16 15-24,-16 0 0,15-15 0,0 0-328,-15 15-72,15 0-16,0-15-6848,15 15-1375</inkml:trace>
          <inkml:trace contextRef="#ctx0" brushRef="#br0" timeOffset="169146">19127 16088 18255,'0'0'400,"0"-15"80,15 15 24,-15 0 8,0 0-408,16-15-104,-16 15 0,15 0 0,0-15 640,0 15 96,0 0 32,0-15 0,0 15-168,0 0-32,1-15-8,14 15 0,-15 0-288,0-15-56,15 15-16,-15 0 0,0-15-72,1 15-8,-1-16-8,0 16 0,0-15-112,0 15 72,0-15-72,-15 15 64,15 0-64,-15-15 0,15 15 0,-15-16 64,0 16-64,0 0 0,16-15 0,-16 15 0,0-15-80,0 15 80,0-15 0,0 0-72,-16 0-48,16 15-8,0-15 0,0 0 0,-15 0 128,0-1-72,15 16 72,0-15-64,-15 0 64,0 15-64,15-15 64,-15 15-64,0 0 64,0 0 0,15 0 0,-16 15 0,1-15 152,0 15-8,0 0 0,0 1 0,0-1 80,0 15 8,0 0 8,0 0 0,15 1 8,-16-1 0,1 1 0,0-1 0,15 0-40,-15-15-8,15 15 0,0-14 0,0-1-72,15 0-8,-15 15-8,15-30 0,-15 15-32,15 0-8,1-15 0,14 0 0,-15 0-8,0 15 0,15-15 0,0-15 0,-14 15 0,14 0 0,-15 0 0,15-15 0,-15 15-64,0-15 80,16 15-80,-16-15 80,0 15-80,0-15 0,0 15 0,15-15 0,-30 15 0,16-15 0,-1-1 0,15 16 0,-30-15-504,15 0-136,0 15-32,0-15-7168,0 0-1423</inkml:trace>
        </inkml:traceGroup>
        <inkml:traceGroup>
          <inkml:annotationXML>
            <emma:emma xmlns:emma="http://www.w3.org/2003/04/emma" version="1.0">
              <emma:interpretation id="{CA7BA435-C03C-4873-803E-A026FDE36702}" emma:medium="tactile" emma:mode="ink">
                <msink:context xmlns:msink="http://schemas.microsoft.com/ink/2010/main" type="inkWord" rotatedBoundingBox="19696,14648 23062,14589 23092,16328 19726,16387"/>
              </emma:interpretation>
              <emma:one-of disjunction-type="recognition" id="oneOf20">
                <emma:interpretation id="interp100" emma:lang="en-US" emma:confidence="0.5">
                  <emma:literal>regression</emma:literal>
                </emma:interpretation>
                <emma:interpretation id="interp101" emma:lang="en-US" emma:confidence="0">
                  <emma:literal>regressions</emma:literal>
                </emma:interpretation>
                <emma:interpretation id="interp102" emma:lang="en-US" emma:confidence="0">
                  <emma:literal>•egression</emma:literal>
                </emma:interpretation>
                <emma:interpretation id="interp103" emma:lang="en-US" emma:confidence="0">
                  <emma:literal>Regression</emma:literal>
                </emma:interpretation>
                <emma:interpretation id="interp104" emma:lang="en-US" emma:confidence="0">
                  <emma:literal>regressing</emma:literal>
                </emma:interpretation>
              </emma:one-of>
            </emma:emma>
          </inkml:annotationXML>
          <inkml:trace contextRef="#ctx0" brushRef="#br0" timeOffset="170465">20156 15771 11792,'-15'0'328,"15"0"88,0-15-336,-15 15-80,15-15 0,0 0 0,0 15 808,0 0 152,0 0 24,0 0 8,0 0-41,15 15-7,0 0 0,-15 0 0,15 0-176,-15 15-40,0 1-8,15 14 0,-15-15-320,0 15-64,0-14-16,0-1 0,0 15-192,-15-14-32,15-1-16,-15 0 0,15 0 24,-15 0 8,15-14 0,-15 14 0,15-15-16,-15 0 0,15 0 0,0 0 0,-16-15 32,16 0 0,0 0 0,0 0 0,0 0-128,-15-15 0,15 15 0,15-15 0,-15 0 0,0-15 64,16-1 0,-16 1 8,30 0-8,-15-15-64,0-1 96,15 1-32,1 0 16,-16-1 0,15 16 0,-15-15 0,15 14-80,-15-14 0,16 15 0,-1 0 0,-15-1 0,0 16 64,15-15-64,-15 15 64,16 0-64,-16 0-136,0-1 32,0 1 8,0 0-1056,0 15-216,-15 0-40,15 0-7847</inkml:trace>
          <inkml:trace contextRef="#ctx0" brushRef="#br0" timeOffset="171166">20442 15997 17911,'0'0'392,"0"0"88,-14 0 8,14 0 16,-16 15-408,16-15-96,0 0 0,0 0 0,0 0 440,16 0 64,-16 0 8,30 0 8,-16 0 152,17 0 24,-16-15 8,0 15 0,16-15-416,-1-1-72,-15 16-24,15-15 0,0 0-104,1 0-24,-17 0-64,17 0 96,-16 0 8,0 0 0,0 15 0,1-15 0,-16-1-296,14 16-64,-14-15-16,0 15 0,0 0 104,0 0 16,0-15 8,-14 15 0,14-15 40,-16 15 8,1-15 0,0 15 0,15 0 96,-15 0 0,-16-15 0,17 15-72,-2 0 72,1 0 0,-15 0 0,15 15 0,0-15 0,-16 15 0,17-15 0,-2 15 0,1 0 144,-15 0 16,30 16 8,-31-16 0,31 15 136,-14-15 24,-2 15 8,16 1 0,0-1-128,0-15-24,0 15-8,0 0 0,16-14 16,-2-1 8,2 15 0,-1-15 0,0 0-72,15 0-24,-14-15 0,14 15 0,0-15-24,0 0-8,0 0 0,0 0 0,16 0-72,-16 0 0,16-15 0,-16 15 0,15-15 0,0 0 0,-15 15 0,16-15 0,-16 0-304,0 0 0,1 0 0,-1-1 0,1 1-136,-1-15-24,-16 15-8,2 0 0,-1-15 176,0-1 32,0 16 8,0-15 0,-15 0 176,16 15 80,-16-16-64,0 1 64,0 15 0,0 0 0,0 0 0,0 0 0,0 0 160,0-1 16,-16 16 8,1-15 0,15 15 128,-15-15 24,0 15 8,0 0 0,-15 15-152,14-15-24,2 15-8,-17-15 0,16 16 0,-15-1-8,14 0 0,-14 0 0,0 0 40,15 15 16,0-15 0,-1 1 0,2-1-208,14 15 0,0-15-72,-16 0 72,32 0 0,-16 15 96,-16-14 0,32-16 0,-16 15-96,14 0 0,-14-15-96,16 15 96,-16-15 0,15 0 0,0 15 0,-15-15 0,15 0 0,0 0 0,1-15 0,-16 15 0,14 0 0,2 0 0,-1-15 0,-15 15 0,15 0 0,0-15 0,-15 15 0,0 15 0,15-15 0,-15 0 0,16 0 0,-16 15 0,14 0 0,-14 0 0,0 15 0,0 1 0,0-1 72,0 15-8,-14 1 0,14-1 0,-16 0 32,1 16 0,15-16 0,-15 16 0,0-16-24,0 0 0,-1 1 0,-14-1 0,30 0 56,-30-14 0,0 14 8,14-15 0,2 0-8,-16 1 0,-1-16 0,16 15 0,0-15-56,0 0-8,-1-15-64,2 16 96,-2-16-96,2 0 64,14 0-64,-16 0 0,1-16 0,15 1 0,0-15-88,15 0 88,-15-1-848,16 1-112,-2-15-16,2-16-6544,14 16-1311</inkml:trace>
          <inkml:trace contextRef="#ctx0" brushRef="#br0" timeOffset="171729">21455 15785 13200,'-15'-15'376,"15"15"72,0 0-352,0 0-96,0-15 0,0 15 0,-15-15 832,15 15 160,0 0 23,0 0 9,0 0-16,0 0 0,0 0 0,0 15 0,0 0-304,0 0-64,0 0-16,15 15 0,-15 1-192,0-1-40,-15 0-8,15 0 0,0 1-160,0-1-40,-15 0-8,15 0 0,-15-15-96,15 1-16,0-1-64,-15 0 96,15 0-32,0 0-64,-16-15 88,16 15-88,-15-15 96,15 0-32,0 0 0,-15 0-64,15 0 96,-15-15-96,15 15 96,0-15-96,0 0 88,0 0-88,0-16 80,0 16-80,15-15 96,0 0-24,0 0-8,1-16 0,14 1 0,-15 15-64,15-16 96,-15 16-32,16-15-64,-16 14 0,15 1 72,-14 0-72,14 0 0,-15 15 0,15-16 0,-15 16-7624,15-15-1503</inkml:trace>
          <inkml:trace contextRef="#ctx0" brushRef="#br0" timeOffset="172566">21516 15937 18863,'0'0'416,"-15"0"80,15 0 16,0 0 24,0 0-432,0 0-104,0 0 0,0 0 0,0 0 408,0 15 56,15-15 16,-15 0 0,0 0 64,15-15 8,16 15 8,14-15 0,-15-1-232,0 1-40,1 15-16,-1-30 0,0 30-272,-15-15 0,15 0 0,-14 0 0,14 0 0,-15 0 0,-15-1 0,16 1 0,-1 15 0,-15-15 0,0 15 0,0-15 0,0 15-168,0-15-64,0 15-16,-15-15 0,-1 15 120,16 0 32,-15-15 0,0 15 0,0 0 24,-1 0 8,-14 0 0,15 0 0,0 0 64,0 15 0,-15-15 0,14 15 0,1 0 136,0 0 48,-15 0 8,30 16 0,-15-1 64,0 0 24,15 0 0,-15 0 0,0 1-64,15-1-16,0 0 0,0-15 0,0 16 88,0-16 24,15 0 0,0 0 0,15 0-216,-30-15-96,15 15 80,15-15-80,-15 0 72,1 0-72,14-15 64,-15 15-64,15-15 0,0 0 0,1 0 0,-1 0 0,-14-1-544,14-14-56,0 0-8,0 15 0,0-15-280,1-1-56,-1 16-16,0-15 0,0 0 128,-14 15 32,14-16 0,-15 16 0,15-15 72,-15 15 24,-15 0 0,15 0 0,-15 0 704,0-1 64,0 1 48,0 0 16,-15 15 608,15 0 128,-15 0 32,0 0 0,0 0 24,0 15 8,0-15 0,0 15 0,-16 16-336,16-16-64,0 0-16,0 15 0,0-15-200,0 0-48,15 16-8,-15-16 0,15 0 0,15 0-8,-15 0 0,0 0 0,15 0-248,-15 0 64,15 1-64,0-16 0,0 15 0,0-15 0,-15 0 0,15 15 0,-15-15 0,0 0 0,0 0 0,0 0 0,0 15 0,0 0 0,-15 0 0,15 0 0,-15 0 0,0 1 0,-15-1 0,15-15 0,0 15 0,-1 0 0,1-15 0,0 15 0,0-15-640,15 15-120,0-15-24,0 0-8,0 0-648,0 0-128,15-15-24,0 0-6823</inkml:trace>
          <inkml:trace contextRef="#ctx0" brushRef="#br0" timeOffset="173215">22424 15680 14600,'0'0'320,"0"0"64,0-16 8,0 16 24,0-15-328,0 15-88,0 0 0,0 0 0,0-15 991,0 15 177,0 0 40,0 0 8,-16 15-288,2-15-48,-2 15-16,1 1 0,0-2-360,-15 2-80,14-1-8,2 0-8,-2 15-120,1-14-16,0-2-8,15 2 0,-15-2-8,15 17-8,0-31 0,0 30 0,0-15-248,0-15 64,15 16-64,-15-2 0,15 2 0,0-16 0,-15 14 0,16 2 0,-2-16 0,-14 15 0,0-15 0,16 0 0,-1 15 96,-15-15 0,0 15 0,0-15 0,-15 15 40,15 1 8,-16-2 0,2 2 0,-2-16 104,1 15 16,0 0 8,-15 0 0,15 0-272,0 1 0,-1-16 0,-14 0 0,30 14-344,-15-14-72,15 0-8,0 0-7384,0 0-1471</inkml:trace>
          <inkml:trace contextRef="#ctx0" brushRef="#br0" timeOffset="173914">22589 15755 15864,'0'0'352,"0"0"63,-15-15 25,15 15 8,0 0-360,0 0-88,0 0 0,0 0 0,0 0 824,0 15 144,-16 0 32,2 1 8,14 14 32,-16-16 8,16 17 0,-14 14 0,-2-15-496,16-14-96,-15 14-16,15 0-8,0 0-216,0-14-48,-15-2-8,15 2 0,0-1-160,15 0 72,-15 0-72,0-15 0,0 15 0,0-15 0,0 0 0,15 0 0,1-15-320,-2 15-48,2-15-8,-2 15 0,2-15-576,-16 0-112,30-1-24,-30-14-8,15 15 488,0-15 104,1-1 24,-2 17 0,2-16 16,-2 14 8,-14-14 0,16 15 0,-16 0 456,15-1 136,-15 16 8,0-14 0,0 14 472,0 0 96,0 0 24,0 0 0,0 0-128,0 0-16,0 14-8,0 2 0,0-1-24,0 15-8,0-15 0,0 15 0,0-14-200,0 14-32,0-15-16,15 0 0,-15 0-160,15 0-32,-15 1-8,0-2 0,15-14-104,-15 16 88,16-16-88,-16 0 80,14 0-80,2 0 64,-16-16-64,15 2 64,0 14-64,0-16 0,0 1 0,-15 0-88,15 0-24,-15 0-8,0-1 0,15-14 0,-15 16-8,0-2-8,0 1 0,0-15 0,-15 15-400,15-1-72,0 2-24,0-2 0,-15 2 888,15 14 168,0-16 40,0 1 8,0 15-392,0 0-80,0 0 0,0 0 0,0 0 0,0 0-96,0 0 96,0 0-96,0 0 96,15-15 0,16 15 0,-17 0-72,17 0 72,-16-15 0,15 15 0,-14 0 64,14 15 24,-16-15 8,2 0 0,-1 15 0,0-15 96,0 15 16,0-15 8,-15 16 0,0-2 32,16 2 8,-16-2 0,-16 17 0,16-16 0,0 15 8,-15 0 0,0 0 0,0 1-80,0-16-24,15 15 0,-16 0 0,2-14-160,14 14 0,-16-15 0,16-15 0,0 31 0,0-31 0,-14 0 0,14 0 0,0 0 0,0 0 0,0 0 0,0 0 0,14 0 0,2-16 0,-16 1 0,14 0-96,-14 0-16,16-16-8,-1 1 0,0 0 0,-15 0-16,15 0-8,0 0 0,1-1 0,-2 1 80,2-1 64,-2 1-96,2 0 96,-16 15-64,15-15 64,0 15 0,-15-1 0,15 2 0,0-2 0,1 16 0,-2-15 0,-14 0 0,16 15 0,-1 0 0,0 0 0,0 0 0,-15 0 88,15 0-16,1 15 0,-16-15 24,14 15 8,-14 1 0,16-2 0,-16 2 24,0 14 0,0-15 0,0 16 0,0-1-24,0 0 0,0 0 0,0 0 0,-16 0-16,16 16-8,0-16 0,-14 0 0,14 0-16,0 1 0,0-1 0,-16 1 0,16-1-64,0 0 0,0-15 72,-15 0-72,15 15 0,0-14 0,0-16 0,0 14-96,0 2 96,0-16 96,0 0-16,0 0-8,0 0-72,0 0 0,0 0-96,0-16 96,0 16-424,0-14-24,0-2-8,0 1 0,0-15-928,-15 15-184,15-1-40</inkml:trace>
          <inkml:trace contextRef="#ctx0" brushRef="#br0" timeOffset="174215">22529 15271 18719,'-15'-15'528,"15"0"120,0 15-520,0 0-128,0 0 0,0 0 0,0 0 720,0-15 112,15 15 32,0 0 0,-15 0-48,0 0-8,15-15 0,0 30 0,1-15-408,-1 0-80,0 15-24,0-15 0,0 15-552,0-15-120,0 15-16</inkml:trace>
        </inkml:traceGroup>
      </inkml:traceGroup>
      <inkml:traceGroup>
        <inkml:annotationXML>
          <emma:emma xmlns:emma="http://www.w3.org/2003/04/emma" version="1.0">
            <emma:interpretation id="{9B45974E-0115-4E8B-9484-77E08C632FB4}" emma:medium="tactile" emma:mode="ink">
              <msink:context xmlns:msink="http://schemas.microsoft.com/ink/2010/main" type="line" rotatedBoundingBox="5622,16369 10381,16552 10315,18260 5557,18077"/>
            </emma:interpretation>
          </emma:emma>
        </inkml:annotationXML>
        <inkml:traceGroup>
          <inkml:annotationXML>
            <emma:emma xmlns:emma="http://www.w3.org/2003/04/emma" version="1.0">
              <emma:interpretation id="{4504F46D-D08E-49D5-941D-B3F6CEF02356}" emma:medium="tactile" emma:mode="ink">
                <msink:context xmlns:msink="http://schemas.microsoft.com/ink/2010/main" type="inkWord" rotatedBoundingBox="5854,16466 7246,17001 6682,18471 5289,17936"/>
              </emma:interpretation>
              <emma:one-of disjunction-type="recognition" id="oneOf21">
                <emma:interpretation id="interp105" emma:lang="en-US" emma:confidence="0">
                  <emma:literal>BMAPFXB</emma:literal>
                </emma:interpretation>
                <emma:interpretation id="interp106" emma:lang="en-US" emma:confidence="0">
                  <emma:literal>BMAPIXB</emma:literal>
                </emma:interpretation>
                <emma:interpretation id="interp107" emma:lang="en-US" emma:confidence="0">
                  <emma:literal>BMAPEXB</emma:literal>
                </emma:interpretation>
                <emma:interpretation id="interp108" emma:lang="en-US" emma:confidence="0">
                  <emma:literal>BMAPFMB</emma:literal>
                </emma:interpretation>
                <emma:interpretation id="interp109" emma:lang="en-US" emma:confidence="0">
                  <emma:literal>BMAPFMPB</emma:literal>
                </emma:interpretation>
              </emma:one-of>
            </emma:emma>
          </inkml:annotationXML>
          <inkml:trace contextRef="#ctx0" brushRef="#br0" timeOffset="179085">6608 17222 12784,'0'0'280,"0"0"56,-15 15 16,0-15 8,0 15-288,-15-15-72,15 16 0,-16 14 0,1-15 704,-15 0 128,14 15 31,1 0 1,0 0-72,-15 1-16,14-1 0,1-15 0,0 15-296,0 0-56,-1 1-8,1-16-8,15 15-184,0-14-40,-15-2-8,15 17 0,0-16-112,-1 0-64,16-15 80,-15 15-80,15 1-64,-15-16-64,15 0-16,0 0 0,0 0-1520,0 0-312,15 0-56</inkml:trace>
          <inkml:trace contextRef="#ctx0" brushRef="#br0" timeOffset="179369">6291 17268 12696,'0'0'280,"0"0"56,15-16 16,-15 16 0,0-15-280,16 15-72,-2 0 0,2 0 0,-2 0 544,2 0 96,-1 0 24,0 15-1,0-15 273,16 16 56,-1-2 16,-16 2 0,17-1-272,-16 0-64,15 0 0,0 16-8,-14-17-176,14 2-32,0-2-8,-15 2 0,0-1-64,15 0-24,-14 0 0,-1-15 0,0 15-64,0 1-8,0-16-8,1 14 0,-16-14-96,14 16-24,-14-16 0,16 14 0,-16-14-56,0 0-8,0 0-8,0 0 0,0 0-24,0 0-64,0 0 96,0 0-32,0 0-64,0 0 96,0 0-96,0 0 96,0 0-96,0 0 0,0 0 0,-16-14-88,16 14-872,0-16-168,-14 16-40,14 0-8</inkml:trace>
          <inkml:trace contextRef="#ctx0" brushRef="#br0" timeOffset="180756">6080 18598 11432,'0'0'248,"0"15"48,-16 0 16,16 0 16,0 0-264,0 0-64,-15-15 0,15 15 0,-15-15 616,15 0 112,0 0 16,0 0 8,0 0-72,0-15-9,0 0-7,15 0 0,-15-15-192,0 15-40,15-16-8,-15-14 0,16 15-216,-16-16-48,14-14 0,-14 15-8,16-16 0,-2 16 0,2-16 0,-16 16 0,15-15-80,-15-1-8,15 1-64,0 14 96,0-14 32,1 14 0,-2 1 0,2 15 0,-1 0-16,0-1 0,0 1 0,0 0 0,1 15-48,-2-16 0,2 16-64,-2 15 96,17-15-96,-16 15 64,0-15-64,0 15 0,1 0 64,-16 0-64,14 15 0,-14-15 72,16 0 0,-16 15 0,0 16 0,0-16 0,0 0 120,-16 15 32,2 0 0,14-15 0,-16 16-224,1-1 0,0 0-96,0 0 96,0-15 0,-1 16 64,-14-16 16,16 0 0,-2 15-80,1-15 0,0 0 0,0-15 0,0 16 72,-1-16-72,16 0 80,0 0-80,0 0 72,0 0-72,0-16 64,16 16-64,-16-15 0,15 0 0,0 0 0,0 0 0,16 0 0,-17 0 0,16 0 72,-14-1-72,14 1 0,-15 15 0,-15 0 0,15 0-64,1 0 64,-2 0 0,-14 0 0,0 0 0,0 15 0,0 1 72,0-1 0,-14 0 0,14 0 144,-16 15 24,1-15 8,0 0 0,0 16-48,0-16-8,-1 15 0,-14-15 0,16 0-64,-2 0-24,1 1 0,0-1 0,15-15-104,-15 15 0,0-15 0,15 0 0,0 0 0,-16 0 0,2 0-104,14 0-7032,0 0-1407</inkml:trace>
          <inkml:trace contextRef="#ctx0" brushRef="#br0" timeOffset="181894">6533 18476 11000,'0'0'240,"-15"15"48,-1-15 16,16 0 8,0 15-248,-14 1-64,-2-16 0,16 0 0,0 0 544,0 0 96,-14 0 16,14 0 8,-16-16 168,16 16 32,0-15-1,16 0 9,-16-15-304,0 14-64,0-14-16,14 0 0,2 15-304,-2-15-64,2-1-16,-1-14 0,0 15 48,0-1 8,0 1 0,1 0 0,-2 0 0,2 0 0,-1 0 0,0 14 0,-15-14-80,15 15-16,0 0 0,-15 0 0,0 0-64,15-1 64,-15 16-64,0 0 64,0 0 16,0 0 0,0 0 0,0 16 0,15-1 8,-15 0 0,0 15 0,0 0 0,0 0-8,0 1 0,0-1 0,0 1 0,0-1-80,0 0 80,0 0-80,0-15 80,0 16 48,0-17 16,0 2 0,0-1 0,0 0-144,0-15 0,0 0 0,0 0 0,0 0 0,0 0 0,0 0 0,0 0 0,0 0 0,16-15 96,-16 0-32,0-15-64,14 14 72,-14 1-72,0-30 0,16 15 72,-1 0-72,-15-1 0,0 1 0,15-1 0,0 1 0,-15 0 0,15 0 0,-15 15 0,16-16 0,-16 17 0,0-2 0,0 1 0,14 15 0,-14 0 0,0 0 0,16 0 0,-16 15 0,0 1 0,14 14-96,-14-15 96,0 15 88,0 1 72,16-1 24,-32 15 0,16-15-40,0 1-8,0-17 0,0 32 0,0-31 0,-14 15 0,14-15 0,0 1 0,0-2-40,0 2-16,14-16 0,-14 0 0,0 0 8,0 15 0,0-15 0,0 0 0,0 0-88,0 0 96,0 0-96,0 0 96,0 0-96,0-15 64,0 15-64,0-16 64,0 2-64,0-2 0,16 1 0,-16 0 64,15-15-64,-15 0 0,15 14 0,0-14 0,0 0 0,-15 15 0,16-16 0,-2 1 0,16 0 0,-30 15 0,16-15 0,-16-1 0,15 17 0,0-2 0,0 1 0,-15 0 0,0 15 0,15-15 0,-15 15 0,0 0 0,0 0 0,0 0 0,16 15 0,-16-15 0,0 0-64,14 15 64,-14 16 0,16-17 0,-16 17 0,15-16 0,-30 15 0,30 0 0,-15 0 0,0 1 120,0-1-32,0-15-8,0 15-80,-15 0 80,15-14-80,0 14 80,0-15-80,0 0 80,0 1-80,-16-2 80,16-14-80,0 0 64,0 0-64,0 0 64,0 0-64,-14 0 80,14 16-80,0-16 80,0 0-80,-16 0 0,1-16 0,15 16 64,0 0-64,0 0 0,-30-14 0,30 14 0,-15-16 0,-1 1 80,2 0-8,-2 15 0,2-15-168,-2 0-40,1 15-8,15 0 0,-15-16 144,15 2 0,-15 14 0,30-16 0,-30 16 0,30-14 0,-15 14 0,0-16 0,15 16 0,0-15 0,1 15 0,-2-15 0,2 15 0,-2 0 0,-14-15 0,0 15 0,0 0 120,31 0 0,-16 0 0,0-15 0,-15 15-120,15 0-120,1 0 24,-16 0 8,0 0 88,30-16-64,-15 16 64,0 0-64,-15 0-1048,15 0-200,0 0-48,1 0-8359</inkml:trace>
          <inkml:trace contextRef="#ctx0" brushRef="#br0" timeOffset="182357">7319 17932 13392,'15'0'288,"-15"0"64,0 0 16,0 0 16,0 0-312,0 0-72,0 0 0,0 0 0,0 0 856,0 0 151,-15 15 33,15 0 8,0 0-88,0 0-8,0 1-8,0 14 0,0 0-344,0 0-72,-15 0-16,15 1 0,0 14-64,-15-15-24,15 16 0,-15-16 0,15 0-200,0 0-32,-16 1-16,16-1 0,0 0-112,0-15-64,-15 0 64,15-15-64,0 16 0,0-16 72,0 0-72,0 0 0,0 0-128,0 0-88,0 0-8,0 0-8,0-16-344,0 1-72,0 0-16,0 0 0,15 0-136,-15-15-24,0-1-8,0 1 0,0 0 224,0 0 32,-15-16 16,15 16 0,0 0 376,0-16 80,-15 16 8,15 15 8,0-15 472,0 0 96,-15 15 24,15-16 0,0 16 80,0 0 24,0 0 0,15-15 0,-15 30-64,0-31 0,15 31-8,0-15 0,1 15-112,-1-15-16,0 15-8,0 0 0,0 0-208,0 0-48,0 0-8,0 0 0,16 0 0,-31 15 0,15-15 0,0 15 0,-15-15-16,15 16-8,0-1 0,-15-15 0,0 15 48,0 0 0,0 0 8,0 0 0,0-15 8,0 15 0,-15 0 0,15 1 0,-15-1-88,0 0-24,0 0 0,15 0 0,-16-15-64,1 15 64,0 0-64,0 0 64,-15 0-64,15 1-88,0-16 24,0 15-7768,-1-15-1543</inkml:trace>
        </inkml:traceGroup>
        <inkml:traceGroup>
          <inkml:annotationXML>
            <emma:emma xmlns:emma="http://www.w3.org/2003/04/emma" version="1.0">
              <emma:interpretation id="{92D14053-2D91-462B-9939-6D1DA9505FBE}" emma:medium="tactile" emma:mode="ink">
                <msink:context xmlns:msink="http://schemas.microsoft.com/ink/2010/main" type="inkWord" rotatedBoundingBox="7448,16439 10381,16552 10317,18210 7385,18098"/>
              </emma:interpretation>
            </emma:emma>
          </inkml:annotationXML>
          <inkml:trace contextRef="#ctx0" brushRef="#br0" timeOffset="184342">7864 17721 14712,'-16'0'320,"16"0"72,-15 0 16,0 0 8,15 0-336,0 0-80,-15 0 0,15 0 0,0 0 903,0 0 169,-15 0 32,15 0 8,0 0-248,0 0-56,0 0-8,15 0 0,15 0-328,-15 0-72,15 0-16,1 0 0,-16 0-112,15-15-24,0 15-8,0 0 0,-14 0-80,14-15-24,0 15 0,-14 0 0,14 0-40,0-16-16,-15 16 0,0 0 0,15 0-80,-14-15 0,-2 15 72,16 0-72,-30 0 0,16 0 0,-1 0 0,-15 0 64,0 0-936,0 0-184,15 0-40,-15 0-8791</inkml:trace>
          <inkml:trace contextRef="#ctx0" brushRef="#br0" timeOffset="184343">7864 17948 15488,'-16'0'344,"16"0"72,0 0 7,-15 0 9,15-16-344,0 16-88,0 0 0,0 0 0,0 0 792,0 0 136,15 0 32,1 0 8,-2 0-104,17 0-16,-16-15-8,15 15 0,-15 0-312,16-15-64,-1 15-16,-15 0 0,15 0-160,-15 0-32,15-15 0,-14 15-8,14 0-128,0-15-24,0 15-8,-14 0 0,-2-15 48,16 15 16,-14-15 0,14 15 0,0-15-1048,0 15-200,-14-16-48</inkml:trace>
          <inkml:trace contextRef="#ctx0" brushRef="#br0" timeOffset="184344">9254 17101 14944,'0'0'328,"0"0"72,0 0 16,0 0-1,-15 0-335,15 0-80,-30 15 0,15-15 0,0 15 848,-16 0 152,1 0 32,15 16 8,-15-1-152,-1 0-32,-13 15-8,13-14 0,1 14-472,-1-15-96,1 16-24,0-16 0,0 0 0,0 0 0,14 1 0,-14-1 0,15 0-256,0 0 0,0-15 0,0 16 0,15-16-320,-16 0-96,16-15-24,0 0 0,0 15-1144,0-15-232,0 0-40,16-15-6039</inkml:trace>
          <inkml:trace contextRef="#ctx0" brushRef="#br0" timeOffset="185712">8846 18431 5240,'0'31'112,"0"-16"24,0-15 8,0 15 8,-14 0-152,14 0 0,0 0 0,0-15 0,0 15 704,-16 0 120,16-15 16,0 0 8,-14 16-112,14-16-16,0 0-8,0 0 0,0 0-80,0 0-24,-16-16 0,16 16 0,0 0-96,0-15-16,-15 0-8,15 0 0,0 0-9,0-15-7,0 15 0,0-16 0,0-14-32,0 15-8,15 0 0,-15-16 0,0 1-136,0-1-24,16 1-8,-16 0 0,14-1-24,2 1-8,-16 0 0,14-16 0,2 16-112,14-1-24,-30 16-8,30-15 0,-14 15 16,-2-16 8,2 16 0,14 0 0,-15 15 16,0-16 8,0 16 0,0 0 0,15 0-72,-14 0-64,-1 0 96,0 15-96,0 0 160,0 0-16,1 0-8,-16 0 0,14 0-136,2 0-136,-16 0 24,0 15 8,14 0 104,-14 0 120,0 0-24,16 0-8,-32 1-24,16 14 0,-14-15 0,14 15 0,-16-15-64,2 16 0,-2-16 0,1 0 0,-15 15 0,15-15 0,-1 0 64,-14 15-64,15-14 64,0-1-64,-15-15 64,14 15-64,2 0 88,-2-15-24,2 0-64,-2 15 96,16-15-96,0-15 0,-15 15 0,15 0 0,0 0 0,0-15 0,0 15 0,15 0 0,1-15 0,-2 0 0,2 15 0,-2-16 0,2 1 0,-1 15 0,15 0 0,-15-15-80,1 15 80,-2 0 0,2 15 0,-1-15 0,0 15 0,-15-15 0,0 16 0,15-1 0,-30 0 64,15 0 32,-15 15 8,0-15 0,-1 16 128,2-1 24,-2-15 8,-14 15 0,0 0-144,14-14-32,-14-1-8,16 15 0,-17-15-80,16 0 80,-15 0-80,14 0 80,2-15-80,-2 15 0,16 1 0,0-16 0,0 0-328,0 0-112,0 0-16,0 0-9727</inkml:trace>
          <inkml:trace contextRef="#ctx0" brushRef="#br0" timeOffset="184345">8967 17252 11648,'0'-30'328,"0"30"72,15 0-320,-15 0-80,16 0 0,-16-15 0,14 15 1120,-14 0 216,0 0 40,16 15-1,-2 0-479,2 0-104,-1 0-24,0 0 0,15 0 0,-14 1 0,-2 14 0,17-15 0,-16 0-408,0 0-80,15 15-24,-15-14 0,1-1 128,-2-15 32,2 15 0,-1 0 0,0-15-56,0 15-8,-15-15 0,15 15 0,-15-15-200,16 0-48,-16 0-8,0 0 0,0 0-24,0 0-8,14 0 0,-14 0 0,0 0-64,0 0 64,0 0-64,0 0 64,0 0-64,0 0 0,0 0 0,0 0-7720,0 0-1559</inkml:trace>
          <inkml:trace contextRef="#ctx0" brushRef="#br0" timeOffset="187344">9269 18084 10800,'0'0'232,"0"0"56,0-15 0,0 15 24,0-16-248,0 16-64,15 0 0,-15 0 0,0-15 672,15 15 120,-15-15 24,0 15 8,0 0-72,15 0-17,1 15 1,-16-15 0,14 15-240,2 1-48,-16-1-16,0 15 0,15-15-136,-15 15-24,0-15-8,0 16 0,0-1 8,-15 0 0,15 0 0,0 1 0,0-1-176,-16-15-96,16 15 96,-14-15-96,14 0 88,-16 0-88,16 1 80,0-16-80,-15 0 96,15 0-32,0 0-64,0 0 96,0 0-96,0 0 64,15-16-64,-15 1 0,16-15 80,-16 15-80,14-15 80,2 0-80,-1-1 0,0 1 0,15 0 0,-14 0 0,-2-16 0,16 16-80,-14 15 80,-1 0-96,0-15 96,0 14 0,-15 1 0,15 15-64,1-15 64,-16 15 0,0 0 64,0 0-64,14 0 0,-14 0 72,0 0-72,16 15 0,-16 0 312,0 16 8,0-16 0,0 0 0,0 15-176,0 0-32,0 1-8,0-16 0,0 0-32,0 15-8,14-15 0,-14 0 0,16 0-64,-16-15 0,15 16 72,-15-16-72,0 0 0,15 0 0,15-16 0,-14 16 0,14-15-64,0 0-56,-15 0-8,16-15 0,-17 15-64,16-16-24,-14 16 0,-1-15 0,0 15 72,0 0 16,0 0 0,-15 0 0,16 0 128,-16-1 0,0 16-64,0 0 64,0-15 0,0 15 0,0-15 0,0 15 0,-16 0 144,1 15-16,15-15-8,-15 15 0,0-15 0,0 31 0,-1-16 0,2 0 0,-2 0-24,2 15 0,-2 0 0,1-14 0,15 14-24,0-15-8,-15 15 0,15-15 0,-15 0-64,15 1 0,0-16 72,0 15-72,0-15 0,0 0 64,15 0-64,-15 0 0,15 0 0,0 0 72,1-15-72,-2 15 0,2-16 0,-2 1 0,2-15 0,-1 15 0,0 0 0,0-15-96,0-1 0,1 1 0,-16 15-48,14-15-8,2 0 0,-16-1 0,14 1-8,-14 0-8,16 0 0,-16-16 0,0 16-8,0 0 0,0-16 0,15 16 0,-15 0 48,0 0 0,0 15 8,0-16 0,0 16 120,0 0 0,0 15 0,0 0 0,0 0 0,0 0 160,0 0-32,-15 0 0,15 30 16,-16-15 0,16 16 0,-14-1 0,14 15 112,-16 1 16,16-16 8,-14 15 0,14 1-104,0-1-16,-16-15-8,16 16 0,0-16-56,0 0-16,0 0 0,16-15 0,-16 16-80,0-16 0,14 0 72,-14 0-72,16-15 0,-16 0 72,14 0-72,2 0 0,-1 0 64,0-15-64,0 15 0,0 0 0,15-15 0,-14 0-72,-1-1-8,0 1 0,0 0-16,0 0-8,0 0 0,0 0 0,-15 0 8,16 0 0,-16 0 0,14-16 0,-14 16 96,16 0 0,-16 0 0,0 0 0,0 15 0,-16-15 0,16 15 96,-14-15-96,14 15 64,-16 0-64,1 0 0,0 15 0,0-15 0,0 15 0,0 0 0,0 0 0,-1 0 104,2 15-32,-2-14-8,16-1 0,-15 0 0,0 0 0,15 0 0,0 0 0,0 0-64,0 0 0,0-15 72,0 0-72,0 0 64,0 0-64,0 0 64,0 0-64,15-15 64,-15 15-64,15-15 80,1 15-80,-2-15 64,-14 0-64,16 0 0,-1 0 0,0 15 64,0-31-64,-15 16 0,15 0 0,-15 15 0,15-15 0,-15 15 0,15-15 0,-15 15 0,0 0 0,0 0 0,0 0 0,0 0 0,0 15 0,0 0 0,0 0 0,0 16 0,0-1 96,0 0-24,0 15-8,-15 1 112,15-1 16,0 0 8,0 1 0,-15-1 24,15 16 8,-15-16 0,15-15 0,0 16-40,-15-16-16,15 0 0,-15 0 0,15 1-32,-15-16-8,15 0 0,-16 0 0,16 0-48,0 0-16,-14-15 0,14 15 0,0-15-72,-16 0 96,16 0-96,0 0 96,0 0-96,0-15-88,-15 0 24,15 15 0,0-15-768,0 0-144,0 0-32,15-16-6104,-15 16-1223</inkml:trace>
          <inkml:trace contextRef="#ctx0" brushRef="#br0" timeOffset="188314">9511 17766 17047,'0'0'480,"0"0"112,0 0-472,0 0-120,0 0 0,15 0 0,0-15 792,-15 15 136,0 0 24,15 0 8,-15 0-184,16 0-32,-16 0-8,14 0 0,2 15-352,-2-15-80,2 0-16,-1 0 0,0 15-816,0-15-168,0 15-32,15-15-8</inkml:trace>
          <inkml:trace contextRef="#ctx0" brushRef="#br0" timeOffset="188129">10222 18234 17423,'0'0'384,"0"0"72,0 0 24,0 0 8,0 0-392,15 16-96,-15-16 0,15 0 0,-15 0 704,16 0 112,-1 0 24,0 0 8,0 0-240,0-16-56,15 16-8,-15-14 0,16 14-256,-16-16-64,0 16 0,15-15-8,-15 0-80,0 0-8,16 0-8,-31-1 0,15 16-120,0-14 72,0-2-72,-15 16 64,15-14-64,-15 14 64,0-16-64,0 16 64,0-15-64,-15 15 64,15 0-64,0-15 64,-15 15-64,15 0 0,-15-15 0,0 15 0,15 0 0,-16 0 0,1 0 0,0-15 0,0 15-64,0 0 64,0 0 0,0 0 0,0 0 0,15 0 0,-15 0 0,-1 15 0,1-15 0,0 15 0,15-15 0,-15 15 0,15 0 96,-15 1 32,15-2 8,-15 16 0,15-14 56,-15-1 16,15 0 0,0 15 0,0-14-40,0-2-8,0 2 0,15-1 0,-15 0-32,15 0-16,-15-15 0,0 0 0,0 0 16,30 15 0,-15-15 0,-15 0 0,15 16 32,1-16 16,14 0 0,-15 0 0,15 0-176,-15 0 72,0 0-72,16 0 0,-16 0 96,0-16-96,0 16 96,0-15-96,0 15 80,0-15-80,0 15 64,-15-15-64,16 0 0,-1 15 64,-15 0-64,15-16 0,-15 16 0,0-14 0,15-2 0,-15 16 0,15 0-672,-15 0-120,0 0-24,0 0-10624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34:03.36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0206F3B-6162-4E07-9731-CC8A07663B25}" emma:medium="tactile" emma:mode="ink">
          <msink:context xmlns:msink="http://schemas.microsoft.com/ink/2010/main" type="writingRegion" rotatedBoundingBox="2230,4328 21892,4130 22001,14946 2339,15144"/>
        </emma:interpretation>
      </emma:emma>
    </inkml:annotationXML>
    <inkml:traceGroup>
      <inkml:annotationXML>
        <emma:emma xmlns:emma="http://www.w3.org/2003/04/emma" version="1.0">
          <emma:interpretation id="{635EEC66-F7EA-4096-9417-0997771E1A02}" emma:medium="tactile" emma:mode="ink">
            <msink:context xmlns:msink="http://schemas.microsoft.com/ink/2010/main" type="paragraph" rotatedBoundingBox="2387,4343 7659,4065 7745,5701 2473,5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5EE799-5B8B-40B7-A5E3-99F48372E68E}" emma:medium="tactile" emma:mode="ink">
              <msink:context xmlns:msink="http://schemas.microsoft.com/ink/2010/main" type="line" rotatedBoundingBox="2387,4343 7659,4065 7745,5701 2473,5979"/>
            </emma:interpretation>
          </emma:emma>
        </inkml:annotationXML>
        <inkml:traceGroup>
          <inkml:annotationXML>
            <emma:emma xmlns:emma="http://www.w3.org/2003/04/emma" version="1.0">
              <emma:interpretation id="{FCECC594-D51D-4F7D-832D-6C31268E3656}" emma:medium="tactile" emma:mode="ink">
                <msink:context xmlns:msink="http://schemas.microsoft.com/ink/2010/main" type="inkWord" rotatedBoundingBox="2387,4343 5289,4189 5375,5818 2472,5971"/>
              </emma:interpretation>
              <emma:one-of disjunction-type="recognition" id="oneOf0">
                <emma:interpretation id="interp0" emma:lang="en-US" emma:confidence="1">
                  <emma:literal>Laplace</emma:literal>
                </emma:interpretation>
                <emma:interpretation id="interp1" emma:lang="en-US" emma:confidence="0">
                  <emma:literal>biplane</emma:literal>
                </emma:interpretation>
                <emma:interpretation id="interp2" emma:lang="en-US" emma:confidence="0">
                  <emma:literal>tapware</emma:literal>
                </emma:interpretation>
                <emma:interpretation id="interp3" emma:lang="en-US" emma:confidence="0">
                  <emma:literal>haploid</emma:literal>
                </emma:interpretation>
                <emma:interpretation id="interp4" emma:lang="en-US" emma:confidence="0">
                  <emma:literal>Lapland</emma:literal>
                </emma:interpretation>
              </emma:one-of>
            </emma:emma>
          </inkml:annotationXML>
          <inkml:trace contextRef="#ctx0" brushRef="#br0">3145 4945 13248,'-15'-15'288,"15"15"64,0 0 16,0 0 0,0 0-296,0 0-72,0 0 0,-16 15 0,32 15 360,-32 1 56,16-1 16,-14 15 0,14 0 135,0 16 25,-16 0 8,1-17 0,15 32-248,-15-16-56,0 1-8,0 0 0,-1-1-152,16-14-32,-14 14-8,-2-14 0,16-2-24,-14 2-8,-2-16 0,16 0 0,-15 1 24,0-1 0,0 1 0,0-1 0,15-16 56,-16 2 16,2-1 0,-2 0 0,2 0 64,14-15 24,0 0 0,-16 15 0,16-15 104,0 0 16,0 0 8,0 0 0,0 0-288,16 0-88,-16 0 0,14 0 0,16 0 72,-14 0-72,14 0 0,0-15 72,0 0-72,0 0 0,1 0 0,14-1 0,1 2 0,-16-16 0,0 14 0,16-14 0,-16 0-88,0 14 24,16-14 0,-16 15 0,0-15-128,-15-1-16,15 1-8,1 0 0,-1 15-40,-16-15 0,2-1-8,-1 1 0,0 16 264,-15-2-64,15-14 64,-15 15 0,0 0 0,0-1 0,-15 2 0,15-2 0,-15 16 0,15-15 0,-15 0 0,-1 15 0,2 0 72,-16 0-72,14 0 64,1 0-64,0 0 216,0 15 0,-16 0 0,17 1 0,-2-2-16,2 17 0,-2-16 0,1 15 0,0 0-48,0 0-16,15 16 0,-15-16 0,15 0-8,0-14-8,0 14 0,15-15 0,-15 15-16,15-15 0,-15-15 0,15 16 0,0-2-104,-15-14 88,30 0-88,-14 0 80,-2 0-80,2-14 80,-1-2-80,0 16 80,0-15-80,0 0 80,1 0-80,-2-16 80,2 17-80,-2-2 0,2 2 0,-1-17 64,0 1-64,-15 15 0,15-1-80,-15 2 80,15-2-96,-15 2 96,0-2-104,0 1 40,0 15 64,0 0 0,-15 0 0,15 0 0,0 0 0,0 0-64,-15 15 64,15 1 0,0-2 0,-15 2-64,15-2 64,-15 17 0,15-16 0,15 15 0,-15-14 0,0-2-64,0 16 64,15-14-96,-15-16 96,15 15-96,-15 0 160,15-15 24,-15 15 8,16-15 0,-2 0-96,2-15-112,-1 15 24,0 0 8,0-15 272,0 15 48,1-15 16,-2-1 0,2 2-256,14-2-144,-15 2 16,0-2 8,0 1 120,0 0 0,1 0 0,-2 0-72,-14-1 0,16 2 0,-2-2 0,-14 2 0,0-2-56,0 1 0,16 0-8,-16 0 0,0 0 8,15-1 8,-15 2 0,0-2 0,0 1 120,0 15-96,0-15 96,0 15-96,0 0 96,0-15 0,-15 15 0,15 0 0,0 0 0,0 0 0,-16 15 0,16-15 0,-14 15 88,-2 16 40,16-17 0,-14 17 8,-2 14 40,16 1 8,-15-1 0,0 16 0,15-1 64,-15 0 8,0 1 8,15 0 0,-16-1-8,2 0-8,14 0 0,-16 1 0,16-16-104,0 1-16,-14-1-8,14-14 0,0-1-120,0 0 88,0-15-88,-16 0 80,16 1-80,0-2 0,0-14 0,0 0 0,0 0-192,0 0-88,16 0-8,-16-14-8,14-2-656,-14-14-128,16 15-24,-16-30-8,14 14 472,2-14 96,-16-15 24,15 14 0,-15-14 24,15-1 8,-15 0 0,0 1 0,0 0 352,0-1 72,0 0 64,0 1-96,-15 15 288,15 0 64,0-1 0,0 16 8,15 0 152,-15 0 24,0-1 8,0 16 0,15-15-24,0 14 0,1 2 0,-2-2 0,2 16-128,-2-14-24,17-2-8,-16 16 0,15 0-56,-14 0-16,14 16 0,-15-2 0,0-14-16,15 30-8,-14-14 0,-2-1 0,-14 0 72,16 15 16,-2-14 0,-14 14 0,16 0 72,-16-15 24,-16 16 0,16-1 0,0-16-40,-14 17-8,14-1 0,-16 1 0,2-17-80,-2 2-24,1 14 0,0-15 0,-15 0-72,0 0-8,14 0-8,-14 1 0,0-2-112,14 2 88,-14-1-88,16 0 80,-17-15-80,16 0 0,-15 15 0,30-15 0,-16 0-400,2 0-96,-2 0-16,16 0-7288,16-15-1447</inkml:trace>
          <inkml:trace contextRef="#ctx0" brushRef="#br0" timeOffset="7103">4338 5052 8784,'0'0'192,"0"0"32,0-16 16,16 16 16,-16-15-256,0 15 0,0 0 0,0 0 0,0 0 600,0 0 72,0 0 8,0 0 8,0 0 232,-16 0 40,16 15 16,0 1 0,0 14-289,-14-16-55,14 17-16,-16 14 0,16 1-104,0-1-32,-14 0 0,14 1 0,-16 14 0,16-14-8,-15 14 0,15-14 0,0-2-80,-15 2-8,15 0-8,0-16 0,0 0-40,15-15-8,-15 0 0,0 0 0,15 0-72,-15-15-24,0 0 0,16 16 0,-2-16-72,-14 0-24,16-16 0,-16 16 0,14-15-40,2 0-16,-1 0 0,0 0 0,0-1-904,16-14-176,-17 16-40</inkml:trace>
          <inkml:trace contextRef="#ctx0" brushRef="#br0" timeOffset="8386">4657 5354 10152,'0'0'288,"0"0"64,0 0-288,-15 0-64,15 0 0,0 0 0,-15 0 960,0 0 184,-1 16 32,2-16 8,-2 15-112,2 0-17,-17 15-7,16-15 0,0 15-392,0 1-80,-1-1-8,2 0-8,-2 0-200,2 16-40,14-16 0,-16 0-8,16 0 0,0 1 0,0-16 0,0 15 0,16-15-128,-16 0-24,14 0-8,2-15 0,-2 15-48,2-15-8,-1 0 0,0 0 0,0 0-96,16-15 0,-17 0 64,2 15-64,14-30 128,-15 15 0,0-15 0,0 14 0,0-14-352,1 0-64,-2 0-8,-14 0-8,16-1 88,-16 16 24,15-15 0,-15 0 0,15 15-88,-15-16-8,0 16-8,0 0 0,0 0 224,-15-15 72,15 30 0,0-15 0,-15 15 0,15 0 0,0 0 0,0 0 0,-16 0 0,16 0 96,-14 15-8,14-15-8,0 15 112,-16 0 32,16 15 0,0 0 0,0-14-224,-15 14 0,15 0 0,0 0 0,0 1 128,15-1-24,-15-15 0,0 15 0,16-15-8,-16 15-8,0-14 0,14-1 0,-14-15-88,16 15 64,-16 0-64,0-15 64,0 0-64,15 0 0,0 0 0,-15 0 0,15-15-80,0 15-56,0-15-16,0 15 0,-15-15-296,16 15-64,-2-16-16,2 1 0,-1-15-248,0 30-56,0-30 0,0 15-8,1 0-96,-2 0-24,2-16 1,-2 16-1,2-15 168,-1 15 32,0-15 8,-15 14 0,0 1 472,0 0 96,15-15 24,-15 15 0,0 0 304,0 15 64,0-15 16,15 15 0,-30-15 512,15 15 96,0 0 32,0 0 0,0 0-1,0 0 9,0 0 0,0 0 0,-15 15-176,15 0-40,-15 0-8,0 0 0,15 15-72,-16-15-24,16 16 0,-14-1 0,-2 0-232,16 0-40,0 1-16,-14-1 0,14 0 24,0-15 8,0 15 0,0 1 0,0-16-80,14 0-24,-14 0 0,16 0 0,-2 0-192,2-15 64,-1 0-64,0 15 0,0-15 248,16 0 8,-17-15 0,2 15 0,14 0-256,-15-15 0,15 0-104,-15 0 32,1 0 72,14 0 96,-15-1-16,15 1-8,-15 0-72,1-15 0,-2 15 0,2-15 0,-2 15 0,17-16-72,-31 16 72,15-15 0,0 15-128,-15-15 32,15 14 8,-15 1 0,0 0 88,0 0-64,0 0 64,0 0-64,0 0 64,-15 15 0,15-15 0,0 0 0,-15 15 0,15 0 0,-15-16 0,15 16 0,-15 0 0,-1 0 0,2 0 0,-2 0 0,2 16 0,-2-16 0,1 15 0,0 0 0,0 0 0,0 0 0,15 0 0,-16 0 0,2 15 88,-2-14-24,16-1 0,-15 15 0,0-15 24,15 15 0,0-15 0,-15 16 0,15-16 32,0 15 8,0-15 0,0 15 0,15-15-24,-15 1 0,0-1 0,15 0 0,-15 0-16,15-15-8,1 15 0,-2 0 0,2-15-8,-1 0 0,0 0 0,0 0 0,0 0 8,1 0 0,-2 0 0,16 0 0,-14-15 8,-1 15 0,0 0 0,0-15 0,0 15-88,1 0 96,-2-15-96,2 15 96,-2 0-96,2-15 0,-1 15 0,0-15 64,0 15-64,0 0 0,1 0 0,-2-16 64,2 16-64,-16 0 0,15-15 0,0 15 0,0 0 0,0-15 0,-15 15 0,16 0 64,-16 0-368,14-15-80,-14 15-8,0 0-7608,0 0-1511</inkml:trace>
        </inkml:traceGroup>
        <inkml:traceGroup>
          <inkml:annotationXML>
            <emma:emma xmlns:emma="http://www.w3.org/2003/04/emma" version="1.0">
              <emma:interpretation id="{D40394EF-E7D8-4B4F-8A34-E8BE0C9C7244}" emma:medium="tactile" emma:mode="ink">
                <msink:context xmlns:msink="http://schemas.microsoft.com/ink/2010/main" type="inkWord" rotatedBoundingBox="5693,4535 7678,4431 7745,5701 5760,5805"/>
              </emma:interpretation>
              <emma:one-of disjunction-type="recognition" id="oneOf1">
                <emma:interpretation id="interp5" emma:lang="en-US" emma:confidence="0">
                  <emma:literal>prior</emma:literal>
                </emma:interpretation>
                <emma:interpretation id="interp6" emma:lang="en-US" emma:confidence="0">
                  <emma:literal>Prior</emma:literal>
                </emma:interpretation>
                <emma:interpretation id="interp7" emma:lang="en-US" emma:confidence="0">
                  <emma:literal>prion</emma:literal>
                </emma:interpretation>
                <emma:interpretation id="interp8" emma:lang="en-US" emma:confidence="0">
                  <emma:literal>prier</emma:literal>
                </emma:interpretation>
                <emma:interpretation id="interp9" emma:lang="en-US" emma:confidence="0">
                  <emma:literal>Prion</emma:literal>
                </emma:interpretation>
              </emma:one-of>
            </emma:emma>
          </inkml:annotationXML>
          <inkml:trace contextRef="#ctx0" brushRef="#br0" timeOffset="9687">6290 5324 7168,'0'0'160,"0"0"32,0 0 0,0 0 8,0-15-200,0 15 0,-16-16 0,16 16 0,0 0 952,-14 0 144,14 0 32,0 0 8,0 0-40,-16 16-8,16-1 0,0 0-1,-15 0-175,15 30-40,0-15-8,-15 16 0,15 14-296,-15-14-64,15 14-16,-15 1 0,15-1-72,-16 16-24,16-16 0,-14 1 0,14-1-96,-16 1-16,16-16-8,0 15 0,-15-14-112,15-16-32,0 15 0,0-29 0,0 14-128,0-15 80,0 0-80,0 0 64,0 0-64,15-15 0,-15 0 0,0 0-88,0 0-680,0 0-144,0 0-24,0 0-8,0-30-424,16 15-80,-16 0-24,0-15-3423,0-16-681</inkml:trace>
          <inkml:trace contextRef="#ctx0" brushRef="#br0" timeOffset="9940">6138 5565 10624,'0'-45'232,"0"30"56,0-1 0,-15 1 8,15-15-232,0 15-64,15-15 0,-15 0 0,0 14 832,0-14 160,16 15 32,-16 0 8,14-15-217,2 15-47,-1-1 0,0 16-8,15-15-120,-14 15-32,-2-15 0,16 15 0,1 0-216,-1 15-40,1-15-16,-1 15 0,-16-15 0,2 16 0,14-1 0,-15 0 0,0 0-96,-15 0-16,16 15-8,-16-15 0,0 16 72,-16-16 24,16 15 0,-15 15 0,0-30-168,-15 31-32,0-16-8,14 0 0,2 1-8,-17 14-8,16-15 0,-15 0 0,14 1-88,-14-16 0,16 15 72,-17-15-72,16 0 0,-15 0 0,14-15 0,2 15 0,-2-15-504,16 0-104,0 0-32,0 0-6184,0 0-1239</inkml:trace>
          <inkml:trace contextRef="#ctx0" brushRef="#br0" timeOffset="10524">6697 5323 8696,'0'0'192,"0"0"32,0 0 16,0 0 8,0 0-248,0 0 0,15 0 0,-15 0 0,0 0 1032,0 0 160,0-15 32,0 15 8,0 0-200,0 0-40,16 15-1,-16 0-7,14 0-88,-14 16-8,0-17-8,0 16 0,0 16-408,0 0-88,-14-16-8,-2 15-8,16 0-136,0-15-24,-15 1-8,0 14 0,15-15-200,-15-14 0,15 14 64,0-15-64,-15 0 0,15 0 0,0 0 0,0-15 64,0 0-64,-15 0 0,15 0 0,0 0 64,0 0-64,15 0 64,-15-15-64,0-15 64,15 15-64,0-15 0,0 0 0,0-1 0,1 1 0,-2-1 0,2-13 0,-1 13 0,0 1 0,0-1-88,0 17 88,1-17-64,-2 16 64,2 0 0,-16 0 0,14 15 0,2-16 0,-16 16 0,15 0 0,0 0 0,-15 0 0,15 16 0,0-1 0,-15 0 88,0 15 136,16-14 24,-16 14 8,-16 0 0,16 0 0,0 0 8,-15 0 0,15 1 0,-15 14-48,15-29-16,0 14 0,0 0 0,-15-15-104,15 0-16,0 0-8,0 0 0,0-15-72,0 0 64,-15 0-64,15 0 64,0 0-320,0 0-64,0 0-8,0 0-8,0 0-944,0-15-184,0 0-40</inkml:trace>
          <inkml:trace contextRef="#ctx0" brushRef="#br0" timeOffset="10656">6925 5097 18487,'0'0'408,"0"0"80,0 0 24,0 0 0,0 0-408,0 0-104,0 0 0,0 0 0,0 15 736,0 1 128,0-16 32,0 14 0,0 2-456,0-2-88,0 2-24,15-1 0,-15-15-264,16 15-64,-2 0 0,-14 0-6768,16 1-1367</inkml:trace>
          <inkml:trace contextRef="#ctx0" brushRef="#br0" timeOffset="11509">7287 5370 19087,'0'0'416,"0"14"96,-15-14 8,0 16 24,15-16-440,-15 14-104,0 2 0,-16-1 0,16 0 680,0 15 120,0 0 16,-15 16 8,15-16-192,-16 16-40,16-1-8,15 0 0,-15-15-192,15 0-40,0 1 0,0-1-8,0 1-272,15-17-72,-15-14 0,15 16 0,1-2 0,-1-14 0,0-14 0,0 14 0,15-16 88,-15 2-24,0-2 0,16-14 0,-16 0-64,0 14 0,15-14 0,-30 0 0,15-15 0,0 14 0,0 1 0,-15 0 0,16 0 0,-16 0-88,0 0 24,0 14 0,0 1 64,0 0 0,-16-15 0,16 30-64,0-16-80,0 2-16,0 14 0,0 0 0,0 0 96,16 0 64,-16 0-96,15 0 96,0-16-80,0 16 80,0 0-64,0 0 64,0-14-96,0 14 32,1 0 0,-1 0 0,0 0 64,0 14 0,0-14 0,0 16-64,0-16 64,0 14 0,-15 2 0,0-1 0,16 0 80,-16 15-16,0 0-64,-16 0 96,16 1 192,0-1 32,-15 1 0,15-1 8,-15 0-264,15 15-64,-15-30 0,15 15 0,0-14 0,0-1 0,0 0 0,0 0 0,0-15 0,-15 15 0,15-15 0,0 0 0,0 0 0,0 0 64,0 0-64,0 0 64,0 0-64,0 0 0,0-15 0,0 0 0,0 0 0,0 0 0,0-1 0,0-14-88,0 15-192,0-15-40,0 0 0,0-1-8,0 1 136,15 15 24,-15-15 8,0 15 0,0-15 96,0 14 64,0 2-80,15-2 80,-15 1 0,0 15 0,0-15 0,0 0 0,0 15 0,0-15 0,0 15 0,0 0 0,0 0 0,0 0 0,15 0 72,-15 0-72,0-16 128,0 16-32,15 0 0,1 0 0,-1-14-24,-15 14-8,30 0 0,-30 0 0,30 0 152,-30 0 24,15 0 8,0-16 0,16 16-80,-16 0-8,15 0-8,-15-14 0,15 14-32,-15 0-8,1 0 0,14 0 0,-15 0 112,15 0 32,-15-16 0,0 16 0,0 0-136,1 0-24,-1 0-8,0 0 0,0 0-16,0 0 0,-15 16 0,15-16 0,-15 0-72,0 0 64,0 0-64,0 0 64,0 0-64,0 0 0,0 0 0,0 0 0,0 0 64,0 0 0,0 0 0,0 0 0,0 0-64,0 0 0,0 0 0,0-16 0,0 16-496,-15 0-88,0-15-24,15 15-7368,-15 0-1479</inkml:trace>
        </inkml:traceGroup>
      </inkml:traceGroup>
    </inkml:traceGroup>
    <inkml:traceGroup>
      <inkml:annotationXML>
        <emma:emma xmlns:emma="http://www.w3.org/2003/04/emma" version="1.0">
          <emma:interpretation id="{0FC5F6D8-80B3-4522-8607-B19B8B8A70D3}" emma:medium="tactile" emma:mode="ink">
            <msink:context xmlns:msink="http://schemas.microsoft.com/ink/2010/main" type="paragraph" rotatedBoundingBox="5397,6023 11307,5834 11354,7281 5443,74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A12266A-F783-4503-B3EB-B49B66F9CB77}" emma:medium="tactile" emma:mode="ink">
              <msink:context xmlns:msink="http://schemas.microsoft.com/ink/2010/main" type="line" rotatedBoundingBox="5397,6023 11307,5834 11354,7281 5443,7469"/>
            </emma:interpretation>
          </emma:emma>
        </inkml:annotationXML>
        <inkml:traceGroup>
          <inkml:annotationXML>
            <emma:emma xmlns:emma="http://www.w3.org/2003/04/emma" version="1.0">
              <emma:interpretation id="{1DDD828F-1B52-4928-8FB7-DB611F310785}" emma:medium="tactile" emma:mode="ink">
                <msink:context xmlns:msink="http://schemas.microsoft.com/ink/2010/main" type="inkWord" rotatedBoundingBox="5397,6023 11307,5834 11354,7281 5443,7469"/>
              </emma:interpretation>
              <emma:one-of disjunction-type="recognition" id="oneOf2">
                <emma:interpretation id="interp10" emma:lang="en-US" emma:confidence="0">
                  <emma:literal>Budapest)</emma:literal>
                </emma:interpretation>
                <emma:interpretation id="interp11" emma:lang="en-US" emma:confidence="0">
                  <emma:literal>Budapest</emma:literal>
                </emma:interpretation>
                <emma:interpretation id="interp12" emma:lang="en-US" emma:confidence="0">
                  <emma:literal>Budapest,</emma:literal>
                </emma:interpretation>
                <emma:interpretation id="interp13" emma:lang="en-US" emma:confidence="0">
                  <emma:literal>Budapest,)</emma:literal>
                </emma:interpretation>
                <emma:interpretation id="interp14" emma:lang="en-US" emma:confidence="0">
                  <emma:literal>Budapest))</emma:literal>
                </emma:interpretation>
              </emma:one-of>
            </emma:emma>
          </inkml:annotationXML>
          <inkml:trace contextRef="#ctx0" brushRef="#br0" timeOffset="17092">7695 6699 9136,'0'0'256,"0"0"64,0 0-256,0 0-64,0 0 0,0 0 0,0 0 936,0 0 184,-15 15 32,0 0 0,15 0-56,0 16-8,-15-1-9,0 15 1,15 1-216,-15-1-32,0 15-16,0-14 0,-1-1-400,16 16-72,-15-16-24,15 0 0,-15-14-56,15 14-8,0-15-8,0 0 0,0-15-120,15 16-16,0-16-8,-15 15 0,16-15-104,-1 0 64,0-15-64,0 15 0,15-15 0,-15 0 0,0 0 0,16-15 0,-1 15-80,0-15-64,0 0-16,-15-15 0,16 15-480,-1-16-104,0 1-24,0 0 0,-15 0 208,16 0 40,-16-1 8,15 1 0,-15 0 256,0 15 48,-15-16 16,15 1 0,1 15 96,-16 0 32,0-15 0,0 15 0,0 15 240,0-16 48,0 16 16,0 0 0,-16 0 144,1 0 32,15 0 8,-15 0 0,0 16-96,0-1-16,0 0-8,0 15 0,0-15 16,-1 15 8,-14 1 0,15-1 0,0 0-72,0 0-8,0 1-8,15-16 0,-15 15-64,15 0-16,0-15 0,-15 0 0,30 16-24,-15-16-8,0 0 0,0 0 0,15 0-64,-15 0-64,15-15 96,0 0-96,-15 0 72,15 0-72,0 0 0,0 0 72,0 0-72,1-15 64,-1 0-64,0 0 64,0 0-64,0-15-128,0 14 32,0-14 8,0 0-128,1 0-24,-1 15-8,0-16 0,0 1 72,-15 15 16,15 0 0,-15-15 0,0 15 160,0-1 120,0 16-24,0-15 0,0 15-168,0 0-40,0 0-8,0 0 0,0 0 184,0 15 32,-15-15 0,0 16 8,15-1 0,0 15 0,-15 0 0,15-15 0,-15 0-40,15 16 0,0-16-64,0 0 96,15 0-24,-15 0-8,15 0 0,-15 0 0,0-15 16,15 0 0,0 0 0,0 0 0,0 0-80,0 0 0,1 0 72,-1 0-72,0-15 64,0 0-64,0 0 64,0 15-64,0-15 160,0 0 0,0 0 0,1 0 0,-1-1-240,0 1-48,-15 0-16,15 0 0,-15 0 32,15 0 8,-15 0 0,0 0 0,0-1-56,15 1 0,-15 0-8,0 0 0,0 0 16,0 0 8,0 0 0,0 0 0,15 15 80,-15-16 64,-15 16-96,15-15 96,0 15 0,0 0 0,0 0 0,0 0 0,0 0 0,-15 15 112,15 1-8,-15-1 0,0 0 112,15 15 16,0 0 8,-15 16 0,15-16 56,-15 15 16,15 16 0,-16-16 0,16 0 8,-15 16 8,0-16 0,15 16 0,0-16-88,-15 0-16,15 1-8,-15-16 0,15 15-120,0-14-16,0-16-8,0 15 0,-15-15-72,15 0 64,15 0-64,-15 1 64,0-1-64,0-15 0,0 0 0,0 0-88,0 0-240,0 0-56,0-15 0,15-1-8,-15-14-184,15 15-40,-15-15-8,0 0 0,0-1 56,0-14 16,0 0 0,0-1 0,15 1 232,-15-16 40,-15 16 16,15-15 0,15 14 184,-15 1 80,0 15-64,15-16 64,-15 16 0,16 0 128,-16 15-24,15-16 0,-15 16 144,15 0 24,0 0 8,0 0 0,0 15-40,0-15-8,16 15 0,-16 0 0,0 15-16,0-15-8,0 15 0,0-15 0,-15 15 0,15 0 0,-15 0 0,15 1 0,-15-1 72,0 15 8,0-15 8,0 0 0,-15 15-24,0-14-8,15 14 0,-15-15 0,0 0-72,-15 15-8,15-15-8,-1 16 0,1-16-80,-15 0-24,15 15 0,0-30 0,0 30-72,0-30 0,-1 15 0,16 1 64,-15-16-736,15 0-160,0 0-24,0 0-9783</inkml:trace>
          <inkml:trace contextRef="#ctx0" brushRef="#br0" timeOffset="18277">8800 6609 15344,'0'0'336,"0"0"72,-16 15 7,16-15 25,-15 16-352,15 14-88,0-15 0,-15 30 0,15-15 824,-15 31 144,0-16 32,15 16 8,-16-1-104,2-14-16,-2 14-8,16 1 0,-15-16-360,15 0-72,0 1-8,0-1-8,0-15-240,0 16-56,15-16-8,-15-15 0,0 0-64,16 0-64,-2 0 72,2-15-72,-1 0 80,0 0-80,0-15 80,16 0-80,-17 0 0,2-15 0,14-1 0,-15 1 0,15 0-200,-15 0-16,15-16 0,-14 16 0,14 0 24,-30 0 0,15-16 0,0 16 0,0 0 72,-15 0 24,15 14 0,-15 1 0,0 0 96,-15 0 0,15 0 0,0 15 0,0 0 0,-15 0 0,0 15 64,0 0-64,-1 0 200,2 16 16,-2-16 0,2 15 0,-2 0-24,1 0 0,0 1 0,15-1 0,0 0-24,0 0-8,-15-14 0,15 14 0,15-15-64,-15 0-8,0 0-8,15-15 0,-15 15-80,15-15 64,-15 15-64,16-15 64,-16-15-64,14 15 80,2-15-80,-16 15 80,14-15-80,2 0 0,-16 0 0,30 0 0,-30-16-192,15 16-8,0-15 0,1 15 0,-2-15-80,-14 15-8,16-16-8,-1 1 0,-15 15 56,15-15 16,-15 15 0,0-16 0,0 16 96,0 15 32,0-15 0,0 0 0,0 15 96,0 0 0,-15 15 0,15-15 0,0 15 312,-15 0 8,-1 16 0,16-1 0,-14-15-152,14 15-24,-16 0-8,16 16 0,0-16 16,0 0 0,-15-15 0,15 16 0,0-16-80,0 0-8,0 0-64,0 0 96,0-15-96,15 15-80,-15-15 16,0 0 0,16 0 144,-2 0 32,2-15 8,-1 15 0,15-15-120,-15 0 0,1 0-72,-2-15 72,2 14-208,14-14 8,-15 15 0,0-15 0,0 0-48,0-1-8,15 1 0,-30 0 0,16 15 88,-2-16 8,2 16 8,-16-15 0,15 15 152,-15 0 0,0 0 0,0 15 0,0-15 0,0 15 0,0 0 64,0 0-64,0 0 208,0 15-8,-15 0 0,-1 0 0,16 15-8,-14-15 0,-2 16 0,16-1 0,-14 0-32,-2 15-16,16-14 0,-15-1 0,15 0-16,0-15 0,0 16 0,0-16 0,0 0-64,0 0-64,15 0 96,-15 0-96,16-15 88,-2 15-88,2-15 80,-2 0-80,2-15 80,-1 0-80,15 0 80,-15 0-80,1 0 72,14 0-72,-15-16 64,15 16-64,-15-15 0,15 0 0,-14 15 64,-2-16-64,17 1 0,-31 15 0,15-15 0,0 15 0,-15-16 0,15 1 0,-15 15 0,16 0 0,-16-15 0,0 15 0,-16-1 0,16 1 0,0 15 0,0 0 0,0 0-72,-15 0 72,15 0 0,-15 0 0,0 0-64,0 15 64,-1 1 0,-14-1 0,15 0 0,0 0 0,0 15 0,0 0 0,0-15 0,0 16 0,-1-16 144,2 15-16,-2-15-8,16 15 0,0-14 24,-15 14 8,15-15 0,15 0 0,-15 15 8,0-15 8,16 1 0,-2-1 0,-14 0-168,16 0 0,14-15 0,-30 15 0,30-15 88,-15 15-24,0-15 0,15 0 0,-14 15 0,-1-15-64,15 0 96,-15 0-32,1 0-64,-2 0 96,2-15-96,14 15 96,-15 0-96,0 0 64,0-15-64,0 15 64,1 0-64,-2-15 64,2 15-64,-2-15 64,-14 15-64,16-15 0,-1 15 0,-15-15 0,15 15-88,-15-16 24,15 16 0,-15-15 0,0 15-624,0 0-120,15-15-24,-15 15-10688</inkml:trace>
          <inkml:trace contextRef="#ctx0" brushRef="#br0" timeOffset="19531">10250 6669 15176,'0'0'328,"-15"0"72,0 0 16,15 0 15,0 15-343,-15 0-88,0 1 0,15-1 0,-15 15 824,0 0 144,0 16 32,0-1 8,15 0-112,-16 1-32,1-1 0,0 15 0,15-14-328,-15-1-72,15 1-16,0-1 0,0 0-160,0 1-40,0-16-8,0 0 0,0 0-112,0 1-32,0-16 0,0 0 0,0 0 64,15-15 16,-15 15 0,0-15 0,15 0-696,-15 0-144,15 0-24,-15 0-6416,16-15-1279</inkml:trace>
          <inkml:trace contextRef="#ctx0" brushRef="#br0" timeOffset="19931">10462 6881 18919,'0'0'416,"0"0"80,-15 15 16,15 1 32,-15 14-440,-1-15-104,2 15 0,14 0 0,-16 1 800,1-1 144,15 15 24,-15 0 8,15-15-400,-15 16-72,15-16-24,0 0 0,0 0-304,0 1-64,0-16-16,15 0 0,0 0 128,0 1 32,-15-2 0,16-14 0,14 0-256,-15 0 0,0 0 0,0-14 0,0-2 0,15-14 0,-14 15 0,-2-16 0,2 1 88,-1 0-88,0 0 96,0 0-96,0 0 64,1 0-64,-16-1 0,0 1 0,0-1 0,0 17 0,0-17 0,0 1 0,0 15 0,-16 0 0,16 0 64,-15-15-64,0 14 0,0 16 0,0-15 0,15 0 0,-16 15 0,2 0 0,-2 0 0,16 0 0,-15 0-64,15 0 64,-15 0-104,15 15 40,-15 0-512,15 1-96,0-16-16,15 14-8,-15 2-824,0-1-168,0 0-32</inkml:trace>
          <inkml:trace contextRef="#ctx0" brushRef="#br0" timeOffset="20147">10810 7228 18199,'0'0'400,"0"0"80,0 15 24,0 0 8,-15-15-416,15 16-96,0-2 0,0 2 0,0-2 968,-15 2 176,15-1 32,-15 0 8,15 0-400,0 0-80,-15 1-8,15-2-8,-15 2-432,15-2-96,-15 2-8,15-1-8,-15 0-320,15-15-64,-16 15-16,1 0-7136,15 1-1423</inkml:trace>
          <inkml:trace contextRef="#ctx0" brushRef="#br0" timeOffset="20988">10992 7123 14136,'0'0'312,"-15"15"64,0-15 8,15 0 16,-31 0-320,31 0-80,-15 16 0,0-16 0,15 0 1079,0 0 201,0 0 32,0 0 16,0 0-320,0 0-64,0 0-16,0 0 0,0 14-376,15-14-72,0 0-24,-15 0 0,15 16-152,1-16-32,14 0-8,-15 0 0,0 0-32,15 0-8,1 0 0,-16 0 0,0 0-72,15 0-24,-15 0 0,0 0 0,0-16-128,0 16 80,1 0-80,-1 0 64,0 0-64,0 0 0,-15-14-80,15 14 80,0 0-832,-15 0-128,0 0-16,0-16-6160,15 16-1239</inkml:trace>
          <inkml:trace contextRef="#ctx0" brushRef="#br0" timeOffset="20734">11188 6820 11944,'0'0'336,"0"0"80,0 0-336,0 0-80,0 0 0,0 0 0,0 16 1056,0-2 192,0 2 32,0 14 15,-15-15-119,15 30-24,-15-15-8,15 0 0,-15 16-344,15 0-72,-15-16-16,0 15 0,0-14-256,0-1-48,15 0-16,0 0 0,-16 0-184,16-14-40,-15-2-8,15 2 0,0-2-16,15-14-8,-15 0 0,0 0 0,0 0-256,0 0-48,0 0-16,0 0 0,16 0-936,-1-14-184,0 14-40,-15-16-5152,15-14-1039</inkml:trace>
          <inkml:trace contextRef="#ctx0" brushRef="#br0" timeOffset="21304">11550 6624 15824,'0'0'448,"0"0"95,0 0-431,16 0-112,-16 0 0,14 0 0,2 16 832,-1-16 136,-15 14 32,15 2 8,-15-2 8,15 17 0,-15-16 0,15 15 0,1 0-360,-16 16-72,0-16-8,14 16-8,-14-1-216,0 15-48,-14-15-8,14 1 0,0 14-16,-16-14-8,16 14 0,-15-14 0,15-1-72,-15 0-8,0-15-8,0 16 0,-1 0-56,16-16-16,-14 0 0,-2 0 0,16-15-48,-14 0-64,14 15 88,-16-30-88,16 16 64,0-2-64,-15-14 0,15 0 0,0 0-96,0 0-64,0 0-24,0 0 0,0 0-952,0-14-192,-15-2-40,15 2-8</inkml:trace>
          <inkml:trace contextRef="#ctx0" brushRef="#br0" timeOffset="15313">6743 7214 14512,'0'0'320,"0"0"64,0 0 8,0 0 24,-15 0-336,15 15-80,0 0 0,0-15 0,0 15 847,0 0 153,0 0 32,0 0 8,15 0-200,-15 0-40,0 1 0,0-1-8,15 0-336,-15 0-64,16-15-8,-16 15-8,14 0-152,2 0-32,-16-15-8,14 0 0,2 0-56,-16 0 0,15 0-8,0-15 0,0 0-56,0 15 0,15-15-64,-14 0 96,14 0-96,-15 0 88,15-1-88,-15 1 80,1 0-80,14 0 0,-30 0 0,30 0 0,-30 0 0,15 0 0,0 15 0,1-15 0,-2-1 0,-14 16 0,16 0 0,-2 0 0,-14 0 0,0 0 0,0 0 64,16 0-64,-1 0 112,-15 16 8,15-1 0,-15-15 0,15 15 72,-15 0 24,0 0 0,0 0 0,0-15-40,15 15-8,-15 0 0,0 0 0,-15 1-48,15-1-16,0-15 0,0 0 0,0 15-40,0-15 0,0 0-64,0 0 96,0 0-96,0 0 64,0 15-64,0-15 0,0 0 64,0 0-64,0 0 0,0 0 0,0 0-256,0 0-96,0 0-16,0 0-7256,-15 0-1455</inkml:trace>
          <inkml:trace contextRef="#ctx0" brushRef="#br0" timeOffset="14629">5851 8030 11168,'0'0'248,"0"0"48,0 16 16,-15-2 0,15 2-248,0-16-64,0 0 0,-15 0 0,15-16 664,0 16 120,0 0 24,-15-14 8,15 14-96,0-16-17,0 1-7,0-15 0,15-1-296,-15 1-56,15-15-16,0 0 0,0-1-152,1 1-32,-1-16-8,0 1 0,15 0-16,-15-1-8,0 0 0,0 1 0,16 0 8,-16 14 0,0-14 0,15 0 0,-15-1-24,15 16 0,-14-1 0,14-14 0,-15 14 0,15 16-8,-15-16 0,16 16 0,-16 0 0,15 0 0,-15 0 0,0 0 0,15 14 8,1 2 0,-16-2 0,0 1 0,15 15 8,-15 0 8,0 0 0,-15 0 0,0 0 24,0 15 8,15 1 0,-15 14 0,0-16 24,0 17 8,-15-1 0,15 15 0,-30-15-48,30 16-16,-15-16 0,0 16 0,-15-16-48,14 15-64,1-14 88,0-1-88,0-15 88,0 15-88,0-15 80,0 15-80,0-30 96,0 16-32,-1-2-64,1-14 96,0 0 8,0 0 0,15 0 0,-15 0 0,15 0 24,0 0 0,0-14 0,0-2 0,15 16-128,0-14 0,-15-2 0,15 1 0,0 0-72,16 15 72,-1-15 0,-15 0-72,15-1 72,-15 16 88,16 0-24,-16 0 0,0 0-64,15 0-128,-15 0 32,0 16 8,0-16 88,-15 15 0,16 0 0,-16 0 64,15 0 16,-30 1 8,15-2 0,0 16 0,-16 1 32,1-1 8,0 1 0,0-17 0,-15 16 32,15 1 0,0-16 8,-16 15 0,1-14 32,15-2 8,-15 17 0,0-16 0,-1 0-48,1 0 0,0 1-8,0-2 0,14 2-56,-14-16-16,0 0 0,15 14 0,0-14-80,0 0 0,0-14 72,-1 14-72,1-16 0,0 16 0,15-14 0,-15 14 0,15-16-552,0 1-96,0 0-24,0 0-6800,15-16-1359</inkml:trace>
        </inkml:traceGroup>
      </inkml:traceGroup>
    </inkml:traceGroup>
    <inkml:traceGroup>
      <inkml:annotationXML>
        <emma:emma xmlns:emma="http://www.w3.org/2003/04/emma" version="1.0">
          <emma:interpretation id="{FBAAF7B7-9C17-4A67-88F5-EC469F8B409F}" emma:medium="tactile" emma:mode="ink">
            <msink:context xmlns:msink="http://schemas.microsoft.com/ink/2010/main" type="paragraph" rotatedBoundingBox="2428,8039 7588,7847 7627,8916 2468,9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4E055A-E4A2-481D-B1CE-0ACA2DDBAACE}" emma:medium="tactile" emma:mode="ink">
              <msink:context xmlns:msink="http://schemas.microsoft.com/ink/2010/main" type="line" rotatedBoundingBox="2428,8039 7588,7847 7627,8916 2468,9108"/>
            </emma:interpretation>
          </emma:emma>
        </inkml:annotationXML>
        <inkml:traceGroup>
          <inkml:annotationXML>
            <emma:emma xmlns:emma="http://www.w3.org/2003/04/emma" version="1.0">
              <emma:interpretation id="{55971190-81C0-4610-ACE3-01C472E6F0C2}" emma:medium="tactile" emma:mode="ink">
                <msink:context xmlns:msink="http://schemas.microsoft.com/ink/2010/main" type="inkWord" rotatedBoundingBox="2431,8095 4206,8028 4244,9042 2468,9108"/>
              </emma:interpretation>
              <emma:one-of disjunction-type="recognition" id="oneOf3">
                <emma:interpretation id="interp15" emma:lang="en-US" emma:confidence="0">
                  <emma:literal>MAP</emma:literal>
                </emma:interpretation>
                <emma:interpretation id="interp16" emma:lang="en-US" emma:confidence="0">
                  <emma:literal>MAp</emma:literal>
                </emma:interpretation>
                <emma:interpretation id="interp17" emma:lang="en-US" emma:confidence="0">
                  <emma:literal>MAPS</emma:literal>
                </emma:interpretation>
                <emma:interpretation id="interp18" emma:lang="en-US" emma:confidence="0">
                  <emma:literal>MAPP</emma:literal>
                </emma:interpretation>
                <emma:interpretation id="interp19" emma:lang="en-US" emma:confidence="0">
                  <emma:literal>MPAP</emma:literal>
                </emma:interpretation>
              </emma:one-of>
            </emma:emma>
          </inkml:annotationXML>
          <inkml:trace contextRef="#ctx0" brushRef="#br0" timeOffset="62237">2902 9481 8576,'-15'46'192,"0"-31"32,0 0 16,15-15 0,0 15-240,0-15 0,-15 15 0,15-15 0,0 0 528,0 0 56,0 0 16,0 0 0,0 0 48,0 0 16,-15 0 0,15 0 0,0-15-200,0 0-40,15 0-8,-15-15 0,15-1-240,0 1-49,0-15-15,0 15 0,1-16-112,14 1 0,-15-1 64,0 1-64,15 0 0,0-1 64,-14 1-64,-2 15 0,2-16 0,-1 1 0,15 15 0,-30 0 0,15-16 0,1 31 0,-2 0 0,-14 0 0,16 0 96,-16 0-24,0 15-8,0 0 0,0 0 128,0 15 16,0 0 8,0 15 0,0 16-16,0-1 0,0 0 0,0 1 0,0 14-24,0 1-8,-16-1 0,16 0 0,0 1-40,-14-16 0,14 1-8,0-16 0,0 15-120,14-14 72,-14-16-72,16 15 64,-16-15-64,0 0 80,0 0-80,14-15 80,-14 0 16,0 0 0,0 0 0,16-15 0,-16 0-8,15-15 0,-15 0 0,15-16 0,-15 1-88,15-1 96,-15 1-96,0-15 96,0 14-96,15-14 0,-15 14 72,16-14-72,-16 15 0,14-1 0,-14 1 0,16 0 0,-16 14 0,15 1 0,-15 0 0,15 0 0,-15 14 0,0 1 0,15 0 0,-15 15-64,15-15 64,-15 15 0,0 15 0,16 0 0,-2 0 80,-14 16 32,16-1 8,-16 15 0,14 1 40,-14-1 16,16 0 0,-16 1 0,15-1 16,-15 0 0,15 1 0,-15 14 0,0-14 0,15-16 0,-15 15 0,0-15 0,15 1 0,-15-16 0,0 0 0,16 15 0,-16-30-8,0 15 0,0-15 0,0 15 0,0-15-16,0 0 0,0 0 0,0 0 0,0 0-16,0 0-8,-16 0 0,16-15 0,-15 0-80,15 15-64,0-15 96,-15 0-96,15 0 0,0 15 0,0-15-96,0 0 24,0-1-1048,0 1-216,0 15-40,15-15-4864,-15 0-967</inkml:trace>
          <inkml:trace contextRef="#ctx0" brushRef="#br0" timeOffset="62838">3660 9557 13504,'0'0'296,"0"0"64,-16 0 16,16 0 0,0 0-304,-15 0-72,15-15 0,0-15 0,15 15 408,-15 0 64,16-15 8,-16-1 7,14 1 17,-14 0 0,16 0 0,-2-16 0,-14 16-240,16-15-40,-1 15-16,0-16 0,0 1-88,0 15-24,15-16 0,-14 16 0,-2-15-32,2 14 0,-1 1-64,0 0 96,0 15 0,0 0-8,-15 0 0,16-1 0,-16 1 80,14 15 24,2 0 0,-16 0 0,0 15 80,15 1 16,-15 14 8,15 0 0,-15 15-16,0-14-8,0-1 0,0 15 0,0-15-96,0 1-16,0-1-8,15 0 0,-15 16-64,0-31-16,0 15 0,0-15 0,0 0-72,0 0 0,15 0 72,-15 0-72,-15-15 72,15 0-72,0 0 96,0 16-96,-15-16 0,15 0 0,-15 0-96,15 0 24,-15 0-248,15-16-56,-30 16-8,30 0 0,-31 0-72,31-15-24,-30 15 0,15-15 0,-1 15 160,2-15 24,-2 15 8,-14-15 0,15 15 216,0-15 72,0 15 0,0-15 0,15 15 160,-16-15 80,2 0 16,14 15 8,0 0 144,0-16 24,0 1 8,0 15 0,0-15-48,0 15-8,14-15 0,2 15 0,-16-15-128,15 15-32,0 0-8,-15 0 0,30-15-120,-14 15-16,-2-15-8,2 15 0,14 0-72,-15 0 0,15-15 0,1 15 0,-17 0-752,17-16-168,-1 16-32,1 0-5288,-17-15-1055</inkml:trace>
          <inkml:trace contextRef="#ctx0" brushRef="#br0" timeOffset="63306">4324 8771 16559,'0'0'360,"0"0"80,0 15 8,0 1 24,0-1-376,0 0-96,0 15 0,0-15 0,0 15 768,0 16 144,0-16 24,-16 15 8,16 1-256,0-1-48,0 16-16,0-16 0,-14 0-248,14 16-56,0-31 0,-16 15-8,16 1-192,0-16-40,0 0-8,-15 0 0,15 1-72,0-1 0,0-15 0,-15 0 64,15 0-512,0 0-112,0-15-16,0 0-8,0 0-544,0 0-112,0-15-16,15 0-8,-15 0 360,0-15 72,0-1 8,0-14 9,0 15 175,0-31 40,0 16 8,0 0 0,0-16 464,0 1 128,0 14 0,0-14 0,-15 15 416,15-1 128,0 16 32,0 0 0,15-16 224,-15 16 55,15 15 9,-15-15 0,0 15-232,16 0-48,-2-1-8,2 16 0,-2-15-104,17 15-24,-16 0-8,0 0 0,16 0-88,-17 0-24,16 15 0,-14 1 0,-1-16-32,15 15-8,-30 0 0,15 0 0,1 15 32,-2 0 8,-14-15 0,0 1 0,0 14-56,0-15-16,-14 0 0,14 15 0,-16-15-64,1 1-24,0-1 0,0 15 0,0-15-72,-15 0-8,14 0-8,-14 0 0,15 1-80,0-16 80,-15 15-80,14 0 80,2-15-376,-2 0-80,-14 0-8,15 0-7112,0 0-1423</inkml:trace>
        </inkml:traceGroup>
        <inkml:traceGroup>
          <inkml:annotationXML>
            <emma:emma xmlns:emma="http://www.w3.org/2003/04/emma" version="1.0">
              <emma:interpretation id="{E3E64A9F-ABCB-417A-921A-CA4D2E642583}" emma:medium="tactile" emma:mode="ink">
                <msink:context xmlns:msink="http://schemas.microsoft.com/ink/2010/main" type="inkWord" rotatedBoundingBox="4585,7959 7588,7847 7620,8710 4617,8822"/>
              </emma:interpretation>
              <emma:one-of disjunction-type="recognition" id="oneOf4">
                <emma:interpretation id="interp20" emma:lang="en-US" emma:confidence="1">
                  <emma:literal>estimator</emma:literal>
                </emma:interpretation>
                <emma:interpretation id="interp21" emma:lang="en-US" emma:confidence="0">
                  <emma:literal>Estimator</emma:literal>
                </emma:interpretation>
                <emma:interpretation id="interp22" emma:lang="en-US" emma:confidence="0">
                  <emma:literal>estimators</emma:literal>
                </emma:interpretation>
                <emma:interpretation id="interp23" emma:lang="en-US" emma:confidence="0">
                  <emma:literal>animator</emma:literal>
                </emma:interpretation>
                <emma:interpretation id="interp24" emma:lang="en-US" emma:confidence="0">
                  <emma:literal>Estimators</emma:literal>
                </emma:interpretation>
              </emma:one-of>
            </emma:emma>
          </inkml:annotationXML>
          <inkml:trace contextRef="#ctx0" brushRef="#br0" timeOffset="64439">5020 9240 15408,'-16'15'336,"16"-15"72,-14 0 7,14 0 25,-16 0-352,16 0-88,0 0 0,0 0 0,0 0 632,0 0 104,0 0 32,0 0 0,0 0-232,16-15-48,-2 15-8,-14 0 0,16-15-296,14 15-64,-15-15-16,15 15 0,1-15-32,-1 15-8,0-15 0,-15 15 0,15-16-64,1 1 64,-17 15-64,2-15 64,14 0-64,-15 0 80,0 15-80,1-15 80,-2 0-80,-14 0-96,16-1 16,-2 1 8,-14 15-184,0-15-32,0 0 0,0 0-8,0 0 88,0 15 16,-14-15 8,14 0 0,-16 15 112,2-16 72,-2 1-96,1 15 96,0 0 0,0 0 0,0 0 0,-15 15 0,14-15 0,-14 16 112,15-1-8,-16 0 0,17 0 104,-16 15 16,14 0 8,1-14 0,0 14 0,15 0 0,-15 0 0,15 1 0,-15-1-40,15 15-16,0-30 0,0 15 0,0-14-32,0 14-8,0-15 0,0 0 0,15 0-56,-15-15-16,15 15 0,0 0 0,0-15-64,15 0 0,-14 0 0,14 0 0,-15 0 64,15-15-64,1 15 64,-1-15-64,0 0-128,0-15-72,0 15-16,0-16 0,1 1-168,-1 0-32,-15 0 0,15 0-8,0-1 72,-14 1 8,14 0 8,-15 0 0,0-1 184,1 16 40,-2 0 8,-14 0 0,16 0 104,-16 15 0,0-15 0,0 15 80,0 0 272,0 0 64,-16 0 0,16 0 8,-14 15-56,-2-15-16,1 15 0,15 0 0,-15 0-40,15 0-16,-15 0 0,15 1 0,0-1-136,0 0-32,0 15-8,15-15 0,-15 0-120,0-15 88,15 31-88,-15-31 80,0 15-80,15 0 0,-15-15 0,16 15 0,-16 0 80,0 0-80,0 0 96,0-15-96,0 15 72,0 0-72,0 1 0,-16-1 72,1 0-72,15-15 64,-15 15-64,15-15 64,-15 15-128,15-15-32,-15 15-8,15-15 0,0 0-1056,0 0-216,0 0-32,0-15-7319</inkml:trace>
          <inkml:trace contextRef="#ctx0" brushRef="#br0" timeOffset="64939">5972 8619 15176,'0'0'328,"0"0"72,0 0 16,0 15 15,0-15-343,0 15-88,0 0 0,0 16 0,-15-16 800,15 15 152,0 0 24,-15 1 8,15 14-144,0 0-24,-16 1-8,16-1 0,-14 1-376,14-16-80,0 15-8,0-14-8,0 14-208,0-15-48,0 0-8,0 1 0,0-16-72,0 15 0,0-15 0,0 0 0,0-15-776,0 15-152,0-15-24,0 0-8,0 0-656,0 0-136,0 0-24,0-15-7,0 15 39,-16-15 8,16 0 0,-14 0 0,-2 0 1232,1-15 248,0 14 56,0 1 8,0 0 936,-1 0 192,-14 0 40,15 15 8,0-15 584,15 0 112,-15 15 24,0-15 7,15 15-519,0 0-104,0 0-16,0 0-8,0 0-368,0 0-80,0 0-8,0-15-8,15-1-200,0 16-40,15-15-8,-14 0 0,14 0-168,0 0-40,0 15-8,0-15 0,0 0-64,1 15-8,-1-15-64,-15 15 96,15 0-96,-14-16 72,-2 16-72,2 0 64,-1 0 16,0 0 0,0 0 0,-15 0 0,15 16 96,-15-16 16,16 15 8,-16 0 0,0 0 24,-16 15 8,16-15 0,0 16 0,-15-16-120,15 15-24,0-15-8,-15 15 0,15-15-80,0 0 0,-15 16 0,15-16 64,0-15-64,0 15-136,0 0 32,0-15 8,0 0-912,0 0-176,0 0-40,0 0-5696,0-15-1143</inkml:trace>
          <inkml:trace contextRef="#ctx0" brushRef="#br0" timeOffset="65239">5957 8529 18543,'0'0'408,"0"0"80,0 0 24,0 0 8,0 0-416,0 15-104,15-15 0,-15 16 0,15-16 688,-15 14 112,16-14 32,-16 16 0,0-16-384,15 14-80,0 2-16,-15-1 0,15 0-592,0 0-120,-15 16-24,15-17-9367</inkml:trace>
          <inkml:trace contextRef="#ctx0" brushRef="#br0" timeOffset="65862">6244 8966 12784,'0'0'280,"0"0"56,16 0 16,-16 0 8,0-14-288,14 14-72,-14 0 0,16 0 0,-16 0 960,0 0 168,14 0 39,-14 14 9,0 2-312,16-1-64,-16 0-16,0 15 0,0-14-280,0 14-56,0 0-16,-16 0 0,16 0-208,0 0-32,0-14-16,-14 14 0,-2 0-88,16-15-24,0 0 0,0 1 0,-14-16-64,14 14 80,0-14-80,0 0 80,0 0-80,0 0 0,0 0 0,0 0 0,0-14 0,0 14 0,-16-16 0,32-14 0,-16 15-168,14-16 0,-14 1 0,16 0 0,-2 0-16,2 0 0,-1 0 0,-15 0 0,15 14 80,0-14 8,-15 15 8,31 0 0,-31-1 88,14 16-64,2-14 64,-16 14-64,14 0 64,-14 0 0,0 0 0,16 0 0,-16 14 160,15 2 0,-15 14 0,0-15 0,0 16 56,0-17 8,-15 16 0,15 1 0,-16-1-96,16-15-8,-14 15-8,14-14 0,-16 14-48,16-15-64,0-15 88,0 15-88,0-15 80,0 0-80,0 0 64,0 0-64,0 0 64,0 0-64,0 0 0,0 0 64,0-15-64,16-16 0,-16 17 0,0-2 0,14-14-120,2 0 16,-1 0 0,-15 0 0,15 0-24,0-1 0,0 1 0,1 15 0,-2-15 64,-14 14 64,16 1-104,-1 0 40,0 0 64,-15 0-64,15 15 64,-15 0-64,15 0 64,-15 0 0,0 15 64,16 0-64,-16 0 224,14 16 0,-14-17 8,0 17 0,0-1 72,-14 15 16,14-29 0,0 14 0,0 0-64,-16 0-16,16 0 0,0 0 0,0 1-16,0-16 0,0 0 0,0 0 0,0 1-224,0-2-104,0-14 8,0 0 0,0 0-224,0 0-32,0 0-16,0 0-6840,0 0-1367</inkml:trace>
          <inkml:trace contextRef="#ctx0" brushRef="#br0" timeOffset="66393">7000 8952 13104,'0'0'288,"0"-14"56,-15 14 8,15-16 24,-15 16-304,0-15-72,15 15 0,-15 0 0,0-15 568,15 15 96,-15 0 15,0 0 9,15 0 408,-16 15 88,1-15 8,0 15 8,0 1-552,0 14-104,0-16-32,15 17 0,-15-16-216,0 15-40,15 0-16,0 1 0,-16-1 96,16 1 16,0-1 8,0 0 0,0 0-136,0-15-32,16 0-8,-16 1 0,0-2-104,15 2-16,-15-16-64,15 14 96,-15-14 64,15 0 16,-15 0 0,15 0 0,-15-14-176,15-2 0,0 16 0,-15-30 0,15 15-192,-15 0-40,16-15-16,-1 14 0,0-14 56,-15 16 0,15-17 8,0 1 0,-15-1-160,15 1-32,-15 15-8,0-15 0,15-1 208,-15 17 40,0-2 8,0 2 0,0-2 128,0 1-96,-15 15 96,15 0-80,0 0 176,0 0 32,0 0 0,-15 15 8,15 1 128,0-2 24,0 16 8,0-14 0,0 14 0,0-15 0,0 16 0,0-1 0,0 0-96,15-15-16,-15 16-8,0-17 0,15 2-16,-15 14 0,0-15 0,15 0 0,-15-15-160,15 15 0,-15 0 0,0-15 0,0 0 0,0 0 0,0 0 0,0 0-64,0 0-536,16 0-104,-1-15-16,0 0-8,0 0-488,-15 15-96,15-31-16,0 17-8,-15-2-736,15-14-143,0 0-33</inkml:trace>
          <inkml:trace contextRef="#ctx0" brushRef="#br0" timeOffset="67641">6910 8952 9376,'0'0'264,"0"0"56,0 0-256,0 0-64,0 0 0,-16 15 0,16-15 944,-15 0 176,15 0 32,-15 0 0,15 0 80,0 0 15,0 0 1,0 0 0,0 0-360,0 0-72,0 0-16,0 0 0,0 0-224,15 0-56,0 0-8,1-15 0,-2 15-8,17 0-8,-16-15 0,15 15 0,0-15-88,0 15-24,-14 0 0,14-15 0,0 15-160,0-15-40,0 15-8,1-15 0,-16 15-40,15 0-8,-14-15 0,-2 15 0,2-16 32,14 16 0,-30 0 0,15 0 0,0-15-160,0 15 0,-15 0 0,0 0 0,15-15-360,-15 15-80,0 0-8,0 0-7352,0 0-1463</inkml:trace>
          <inkml:trace contextRef="#ctx0" brushRef="#br0" timeOffset="67362">7167 8696 9280,'15'-16'256,"-15"16"72,0 0-264,0 0-64,0-15 0,0 15 0,0 0 1472,0 0 272,0 0 56,0 0 15,0 0-447,0 15-88,-15-15-24,15 16 0,0 14-400,-15 0-88,15 0-8,-16 0-8,16 16-168,0-1-32,-15 0-8,15-15 0,-15 16-176,15-16-40,0 16-8,0-16 0,0 0-152,0 0-32,0-14-8,0 14 0,0-15-40,0 0-16,0 15 0,0-30 0,15 16-72,-15-2 0,0-14 0,0 0 64,0 0-168,15 0-40,-15 0-8,0 0 0,0 0-720,0 0-152,31-14-24,-31-2-8,15 1-224,0-15-40,15-1-16,-15 17 0,0-16 432,1-16 80,-16 16 24,15 0 1,0-1-41,0 16-8,-15-15 0,15 14 0,0 2 848,-15-2 264,0 2 8,0-2 0,0 16 592,0 0 112,0 0 23,0 0 9,0 0 32,0 0 8,0 16 0,0-2 0,0 2-408,0-2-88,0 17-8,0-16-8,0 15-48,0-14-8,0 14 0,0 0 0,0-15-176,0 16-40,0-17-8,0 2 0,0-2-128,0 2-24,0-1-8,15-15 0,-15 0-32,0 0-64,0 0 88,0 0-88,15 0 88,-15 0-88,15-15 80,-15-1-80,16 2 0,-16-2 0,15 2 0,-15-2 0,15-14-144,-15 15 0,0-16 0,0 17 0,15-17-80,-15 16-24,0-15 0,0 14 0,15 2-16,-15-2-8,0 2 0,15-2 0,-15 1 272,15 15 0,-15-15 0,0 0 0,15 15 0,1 0 0,-16 0 0,0 0 0,15 15 0,-15-15 0,15 15 80,0-15-16,-15 0 56,16 15 8,-16 1 8,15-2 0,-15 2 88,0-2 8,0 17 8,0-16 0,0 15 16,0-14 0,0 14 0,0 0 0,0 0-88,-15 0-8,15-14-8,0 14 0,0-15-64,0 15-16,0-15 0,0-15 0,0 0-72,0 0 0,-16 16 0,16-16 0,0 0 0,0 0 0,0 0 88,0 0-88,0-16 0,16 1 0,-16 0 0,0 0-80,0 0-88,0-15-24,15 0 0,-15 14 0,0-14-88,0 0-16,0 14-8,15-14 0,-15 15 112,15 0 32,-15 0 0,0 0 0,0-1 160,15 2 0,-15-2 0,0 16 0,15-14-88,-15-2 24,0 16 0,0 0 0,0-15 152,0 15 32,15 0 8,-15 0 0,0 0-24,0 0 0,15-15 0,0 15 0,1-15 88,-16 15 24,15 0 0,15 0 0,-15 0-8,15 0 0,-15 0 0,1 15 0,-1-15-32,0-15-8,0 30 0,-15-15 0,15 0-32,0 0-8,0 0 0,-15 0 0,0 0-48,15 15-16,0-15 0,-15 0 0,0 0-64,0 0 0,0 0 72,0 0-72,0 0-176,0 0-72,0 0-8,0 0-8,0 0-984,0 0-200,-15 0-40</inkml:trace>
        </inkml:traceGroup>
      </inkml:traceGroup>
    </inkml:traceGroup>
    <inkml:traceGroup>
      <inkml:annotationXML>
        <emma:emma xmlns:emma="http://www.w3.org/2003/04/emma" version="1.0">
          <emma:interpretation id="{AA1FC628-1BA2-4DC2-86ED-2248207F10B4}" emma:medium="tactile" emma:mode="ink">
            <msink:context xmlns:msink="http://schemas.microsoft.com/ink/2010/main" type="paragraph" rotatedBoundingBox="5211,9152 11063,8853 11154,10619 5301,1091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D708634-5DD6-496F-ADE5-414FA4357D28}" emma:medium="tactile" emma:mode="ink">
              <msink:context xmlns:msink="http://schemas.microsoft.com/ink/2010/main" type="line" rotatedBoundingBox="5211,9152 11063,8853 11154,10619 5301,10917"/>
            </emma:interpretation>
          </emma:emma>
        </inkml:annotationXML>
        <inkml:traceGroup>
          <inkml:annotationXML>
            <emma:emma xmlns:emma="http://www.w3.org/2003/04/emma" version="1.0">
              <emma:interpretation id="{E73E0427-6700-445E-AB0A-5A453905EF1D}" emma:medium="tactile" emma:mode="ink">
                <msink:context xmlns:msink="http://schemas.microsoft.com/ink/2010/main" type="inkWord" rotatedBoundingBox="5211,9152 6116,9106 6206,10862 5301,10909"/>
              </emma:interpretation>
              <emma:one-of disjunction-type="recognition" id="oneOf5">
                <emma:interpretation id="interp25" emma:lang="en-US" emma:confidence="0">
                  <emma:literal>MB</emma:literal>
                </emma:interpretation>
                <emma:interpretation id="interp26" emma:lang="en-US" emma:confidence="0">
                  <emma:literal>NIB</emma:literal>
                </emma:interpretation>
                <emma:interpretation id="interp27" emma:lang="en-US" emma:confidence="0">
                  <emma:literal>MBB</emma:literal>
                </emma:interpretation>
                <emma:interpretation id="interp28" emma:lang="en-US" emma:confidence="0">
                  <emma:literal>MPB</emma:literal>
                </emma:interpretation>
                <emma:interpretation id="interp29" emma:lang="en-US" emma:confidence="0">
                  <emma:literal>xp</emma:literal>
                </emma:interpretation>
              </emma:one-of>
            </emma:emma>
          </inkml:annotationXML>
          <inkml:trace contextRef="#ctx0" brushRef="#br0" timeOffset="69506">6304 9723 12000,'0'0'336,"0"0"80,0 0-328,0 0-88,-14 0 0,-2 15 0,2-15 1096,-2 0 208,1 30 39,-15-14 1,-1-2-384,1 17-72,0 14-24,-16-15 0,16 16-216,-15-1-40,0 0-16,-1 1 0,16-16-272,-15 16-64,14-1 0,1-15-8,15 1-184,-15-1-64,15 0 0,-15-15 72,14 15-72,2-15 0,14 1 0,-16-2 0,1 2-728,15-16-160,0 0-32,0 0-5232,0 0-1047</inkml:trace>
          <inkml:trace contextRef="#ctx0" brushRef="#br0" timeOffset="70506">5881 11356 8408,'0'30'184,"-15"-14"40,15-1 0,-15 0 16,15 0-240,0 0 0,-15 1 0,15-16 0,-15 14 608,15-14 80,0 0 16,0 16 0,-16-16 96,1 0 16,15 0 8,0 0 0,0-16-152,0 16-33,-15-14-7,30-2 0,-15 1-240,0-15-40,0 15-16,0-15 0,0 0-48,15-1-16,-15 1 0,0-15 0,16-1-80,-16 0-8,15 2-8,-15-2 0,15 0-16,0-14-8,0 0 0,0-16 0,0 16-40,0-1-8,16 0 0,-16 1 0,15 0-24,0 14-8,-15 1 0,0 0 0,16-1 40,-16 16 8,0 0 0,15 0 0,-15 14-8,0-14 0,1 15 0,-1 15 0,0-15 0,0 15 0,0 0 0,0 0 0,-15 0 56,15 15 16,0-15 0,-15 15 0,0 1-72,0 14-16,0-16 0,0 17 0,-15-1-32,15-15 0,-15 15-64,15 1 96,-15-1-24,0 1-8,0-17 0,0 16 0,0 1-64,-1-16 64,1 0-64,0 16 64,0-17-64,0 2 0,0-2 72,0-14-72,0 16 72,-1-16-72,1 0 96,15 0-96,-15 0 0,15 0 0,0 0 0,0 0 0,0 0 0,0 0 0,0-16 0,15 2 0,0-2 0,1 2-96,-1-17 96,0 16-96,15 0 96,-15 15 0,15-15-80,-14 15 80,-1-16 0,0 16 0,0 0 0,15 0 64,-30 0-64,15 16 0,-15-16 0,15 15-88,-15 0 200,0 0 40,0 0 8,-15 1 0,15 14 48,-15-16 16,0 2 0,0 14 0,-15 0-32,15-14 0,-1 14 0,-14-15 0,0 15-64,0-15-24,15 0 0,-16 0 0,16 1-104,-15-2 72,15-14-72,-15 16 64,15-16-64,-1 15 0,1-15-80,0 0-7448,15 0-1495</inkml:trace>
          <inkml:trace contextRef="#ctx0" brushRef="#br0" timeOffset="69738">6093 9738 14368,'0'0'320,"0"0"64,0 0 8,0 0 8,0 0-320,15 0-80,0 16 0,1-16 0,-1 14 551,0 2 97,0-16 24,0 14 0,15 17 192,-15-16 48,16 0 8,-16 16 0,15-17-256,-15 16-56,0 1 0,0-16-8,0 15-152,1-14-24,-1-2-8,0 2 0,0-1-168,0 0-40,0 0-8,0 0 0,-15 1 40,0-16 8,0 0 0,15 0 0,-15 14-136,0-14-24,0 0-8,0 0 0,0 0-80,0 0 0,0 0 0,0 0 0,-15 0-1096,0 0-184,0 0-40,0 16-8727</inkml:trace>
        </inkml:traceGroup>
        <inkml:traceGroup>
          <inkml:annotationXML>
            <emma:emma xmlns:emma="http://www.w3.org/2003/04/emma" version="1.0">
              <emma:interpretation id="{84C336FB-41BA-45E8-8FDD-F0F2EDDA7014}" emma:medium="tactile" emma:mode="ink">
                <msink:context xmlns:msink="http://schemas.microsoft.com/ink/2010/main" type="inkWord" rotatedBoundingBox="7881,9536 8780,9490 8844,10737 7945,10782"/>
              </emma:interpretation>
              <emma:one-of disjunction-type="recognition" id="oneOf6">
                <emma:interpretation id="interp30" emma:lang="en-US" emma:confidence="0">
                  <emma:literal>any</emma:literal>
                </emma:interpretation>
                <emma:interpretation id="interp31" emma:lang="en-US" emma:confidence="0">
                  <emma:literal>ang</emma:literal>
                </emma:interpretation>
                <emma:interpretation id="interp32" emma:lang="en-US" emma:confidence="0">
                  <emma:literal>ag</emma:literal>
                </emma:interpretation>
                <emma:interpretation id="interp33" emma:lang="en-US" emma:confidence="0">
                  <emma:literal>ong</emma:literal>
                </emma:interpretation>
                <emma:interpretation id="interp34" emma:lang="en-US" emma:confidence="0">
                  <emma:literal>asg</emma:literal>
                </emma:interpretation>
              </emma:one-of>
            </emma:emma>
          </inkml:annotationXML>
          <inkml:trace contextRef="#ctx0" brushRef="#br0" timeOffset="75093">8603 10176 11432,'0'-15'248,"0"15"48,-15 0 16,15 0 16,-15-15-264,15 15-64,-15 0 0,0-15 0,-1 15 1072,1 0 200,0 0 40,-15 15-1,15-15-447,0 15-88,0 0-16,-16 0-8,31 16-224,-30-16-48,15 15 0,0 15-8,0-14-152,0-1-32,-1 15-8,16-14 0,-15 14-16,15-15 0,0 0 0,0 1 0,0-1-160,0-15-32,0 0-8,15 15 0,-15-15-64,16-15 64,-16 16-64,15-16 64,0 15 0,-15-15-64,15-15 96,-15 15-32,0 0-64,15-16-136,15 1 32,-15-15 8,1 0-96,-1 15-8,0-16-8,0 1 0,0 0-48,0-15-16,0 14 0,0 1 0,1-15 8,-16 15 0,15-1 0,-15 1 0,15 0 152,0 15 32,-15 0 8,0-1 0,0 1 72,0 15 0,0 0 0,0 0 0,0 0 0,0 0 96,0 15-16,-15 1-8,15 14 120,0 0 16,0 0 8,0 1 0,-15-1-24,15 15 0,0-15 0,0 1 0,0-1-64,0-15-8,0 15-8,0-15 0,0 0-112,0 1 72,0-1-72,0 0 64,0-15-64,0 0 96,0 0-96,0 0 96,0 0-96,0 0 0,0 0 72,15-15-72,-15 0 0,0-1 0,15 1 0,-15-15-64,0 15-48,15-15-8,-15 15 0,15-16 0,-15 1 8,15 15 0,-15-15 0,15 15 0,-15-16 112,15 16-96,1 0 96,-16 0-96,15-15 96,0 15 0,-15 15-80,15-15 80,-15-1 0,15 16 0,-15 0 0,15 0 0,-15 0-64,15 0 64,-15 16 0,0-1 0,15 0 0,-15 0 0,0 0 64,0 0-64,0 15 96,0-14-16,0 14-8,0-15 0,-15 15-72,15-15 96,0 0-96,-15 1 96,15-1-96,-15 15 0,15-15 72,-15-15-72,15 15 0,-15 0 72,15-15-72,0 0 0,0 0 64,0 0-64,-15 0 0,15 0 0,0 0 0,0 0 0,0 0 0,0-15 0,0 0-72,0 15 8,0-15 0,15 0 0,-15 0-8,0 0 0,15-1 0,0 1 0,0 0 72,0 0-64,0 0 64,1 0-64,-1 0 64,0 0 0,15-1-72,-15 1 72,0 0 0,0 0 0,16 0 0,-16 0 0,0 0-80,15 0 80,-15 15 0,0-16-72,0 1 72,1 15 0,-1-15 0,0 15 0,-15 0 0,0 0 0,15-15 0,-15 15 0,0 0 0,15 0 0,-15 0 0,0 0 88,0 0 40,0 0 0,0 0 8,0 0 0,0 0 8,-15 15 0,0 0 0,15 0 0,-15 1-56,0-1-16,-16 0 0,16 15 0,0-15-8,-15 15 0,15 1 0,-16-16 0,16 15 32,0-15 0,0 0 0,15 16 0,-15-16 0,15 0 0,0 0 0,0 0 0,0 0-16,0 0 0,0 0 0,0-15 0,0 15-80,0-15 0,0 0-96,15-15 96,0 15 0,0 0 96,0-15 0,1 0 0,-1 0-96,0-15 0,15 15 0,-30-16 0,15 16 0,0-15 0,0 0-80,1 0 80,-1 14-120,0-14 24,0 0 8,0 15 0,-15 0 88,15 0-104,-15-1 40,0 1 64,15 0-64,-15 15 64,0 0 0,0 0 0,0 0 0,0 0 0,0 0 0,0 15 0,-15 0 0,15 16 0,0-1 0,0 0 0,0 0 0,0 16 168,-15-1-16,15 1-8,0-1 16,-15 15 8,0 1 0,15-16 0,-15 16-16,0-15-8,-1-1 0,1 0 0,15 16 56,-15-31 16,0 15 0,0-14 0,0 14-216,0-15 0,0 0 0,-1 1 0,-14-1 64,15 0 32,-15 0 0,15-15 0,-15 16-96,14-16 96,-14 15-96,15-15 96,-15-15-96,0 15 80,14-15-80,-14 0 80,15 0-80,-15 0 64,15 0-64,0-15 64,0 0-64,15 0 0,-16-15 0,16 15 0,0-31 0,0 1 0,0-1-96,16 1 96,-1 0-128,15-16 32,-15 1 0,0-1 8,15 1-136,1 15-32,-1-16-8,0 0 0,15 16-872,-14-16-176,14 16-32</inkml:trace>
        </inkml:traceGroup>
        <inkml:traceGroup>
          <inkml:annotationXML>
            <emma:emma xmlns:emma="http://www.w3.org/2003/04/emma" version="1.0">
              <emma:interpretation id="{4743A200-9B3C-4861-A217-5CF0BCB06F83}" emma:medium="tactile" emma:mode="ink">
                <msink:context xmlns:msink="http://schemas.microsoft.com/ink/2010/main" type="inkWord" rotatedBoundingBox="8920,9203 9992,9149 10038,10064 8967,10119"/>
              </emma:interpretation>
              <emma:one-of disjunction-type="recognition" id="oneOf7">
                <emma:interpretation id="interp35" emma:lang="en-US" emma:confidence="0">
                  <emma:literal>mm</emma:literal>
                </emma:interpretation>
                <emma:interpretation id="interp36" emma:lang="en-US" emma:confidence="0">
                  <emma:literal>miss</emma:literal>
                </emma:interpretation>
                <emma:interpretation id="interp37" emma:lang="en-US" emma:confidence="0">
                  <emma:literal>min</emma:literal>
                </emma:interpretation>
                <emma:interpretation id="interp38" emma:lang="en-US" emma:confidence="0">
                  <emma:literal>mim</emma:literal>
                </emma:interpretation>
                <emma:interpretation id="interp3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75847">9374 10177 15088,'0'0'328,"0"0"72,0 0 16,0 0 7,0 0-335,0 0-88,0 0 0,0 15 0,0-15 576,0 16 104,0 14 24,0-15 0,0 15 152,0 0 32,-16 1 8,16-1 0,0 0-368,0 16-72,0-16-8,0 0-8,-15 0-264,15 0-48,0 1-16,0-16 0,0 0-112,0 0 88,0 0-88,0 0 80,-15-15-80,15 0 0,0 0 72,0 0-72,0 0 0,0 0 0,15 0 0,0-15 64,-15 0-136,16-15-24,-16 15-8,15-16 0,0 1-72,0 0-16,0 0 0,-15-16 0,15 16-32,0 0-16,0 0 0,1-1 0,-1 1 96,-15 0 16,15 15 8,0 15 0,-15-15 120,15 0-72,0 15 72,-15 0-64,0 0 64,0 15 96,0 0-16,0 0-8,0 15 200,0 0 40,0 1 8,-15-1 0,15 0-104,0 0-24,-15 1 0,15-1 0,-15-15-40,15 15-16,0-15 0,-15 0 0,15 1-72,0-1-64,0 0 72,0-15-72,0 0 72,0 0-72,0 0 64,0 0-64,0 0 64,0-15-64,0 0 0,15-1 64,-15 1-64,15 0-88,-15-15 24,0 0 0,15 15-72,0-16-16,-15-14 0,15 15 0,0 0-56,0-1-16,1 1 0,-16 0 0,15 15 112,-15 0 16,15-16 8,0 31 0,0-15 88,-15 15 0,0 0-72,0 0 72,15 15 0,0-15 128,-15 15-16,0 16-8,0-16 192,15 0 40,-15 15 8,-15 0 0,15 1-24,0-16 0,-15 15 0,15-15 0,-15 15-96,15-14-16,0 14-8,0-15 0,-15 0-120,15 0-80,0-15 96,0 15-96,0-15 0,0 0 0,0 0 0,0 0 0,0 0-904,0 0-184,0 0-40,0 0-8919</inkml:trace>
          <inkml:trace contextRef="#ctx0" brushRef="#br0" timeOffset="76563">9919 10176 16439,'0'0'360,"0"0"80,0 0 8,0 0 16,0 0-368,0 0-96,0 15 0,0 1 0,0-1 824,0 15 144,0-15 32,0 0 8,-15 15-192,15 1-40,-15-16-8,15 15 0,0 0-400,-16-15-80,16 1-24,0 14 0,0-15-144,0 0-32,-15 0-8,15-15 0,0 15-80,0 0 80,0-15-80,0 0 80,0 0-80,0 0 0,0 0 0,0 0 0,0-15-88,0 15-56,0-15-16,0 0 0,15 0-96,-15 0-32,0 0 0,16 0 0,-16-1-32,15-14 0,0 15-8,0-15 0,0 0 32,-15 14 8,15-14 0,0 0 0,0 15 144,1 0 32,-1 0 8,0-1 0,-15 1 104,15 0 0,-15 15 0,0 0 0,0 0 0,15 0 144,-15 0-16,15 15-8,-15 0 240,0 16 56,0-16 0,-15 15 8,15 0-8,0 1 0,-15-1 0,15 0 0,0 0-136,-15 1-32,15-1-8,0-15 0,-15 15-112,15-15-32,0 0 0,0 0 0,-15-15-96,15 16 88,0-16-88,0 0 80,0 0-80,0 0 64,0 0-64,15-16 64,-15 1-64,15 15 0,-15-30 0,15 15 0,-15-15-72,15 15-8,-15-16 0,15 1 0,0 0-80,0-15-24,1 14 0,-1-14 0,0 15 32,0-1 8,0 1 0,0 0 0,0 15 144,0 0 0,0-15 0,-15 14 72,16 16-144,-1-15-32,0 15-8,0 0 0,-15-15 112,15 15 0,0 0 0,-15 0 0,0 0 0,0 0 128,0 15-24,15 0-8,-15 1 64,15-1 16,-15 0 0,0 15 0,0-15 144,0 15 32,0 1 8,0-1 0,0 0-208,0 0-48,0 1-8,0-1 0,0 0 40,0 0 8,-15 1 0,15-1 0,0 0 88,0 0 24,0-15 0,0 16 0,0-16-168,-15 0-88,15 0 96,0 0-96,0 0 80,0-15-80,0 0 64,0 15-64,0-15 64,0 0-64,0 0 0,0 0 64,0 0-64,0 0-128,0 0 32,0 0 8,0 0-520,-15 0-112,0-15-16,15 15-8,-15-15-672,0 15-136,15-15-24,-15 0-8</inkml:trace>
          <inkml:trace contextRef="#ctx0" brushRef="#br0" timeOffset="76810">9812 9784 20735,'0'0'456,"0"0"96,0 0 24,0 0 0,0 0-464,0 0-112,0 0 0,0 0 0,0 0 248,0 0 24,15 0 8,-15 0 0,0 0 168,0 15 32,15-15 0,-15 15 8,0-15-336,15 0-72,-15 16-16,15-16 0,-15 0-768,0 14-160,0-14-32</inkml:trace>
        </inkml:traceGroup>
        <inkml:traceGroup>
          <inkml:annotationXML>
            <emma:emma xmlns:emma="http://www.w3.org/2003/04/emma" version="1.0">
              <emma:interpretation id="{9980E737-5936-4C97-9B04-4DBCD2279522}" emma:medium="tactile" emma:mode="ink">
                <msink:context xmlns:msink="http://schemas.microsoft.com/ink/2010/main" type="inkWord" rotatedBoundingBox="10467,9150 11077,9118 11133,10222 10523,10254"/>
              </emma:interpretation>
              <emma:one-of disjunction-type="recognition" id="oneOf8">
                <emma:interpretation id="interp40" emma:lang="en-US" emma:confidence="0">
                  <emma:literal>EN</emma:literal>
                </emma:interpretation>
                <emma:interpretation id="interp41" emma:lang="en-US" emma:confidence="0">
                  <emma:literal>NE</emma:literal>
                </emma:interpretation>
                <emma:interpretation id="interp42" emma:lang="en-US" emma:confidence="0">
                  <emma:literal>gun</emma:literal>
                </emma:interpretation>
                <emma:interpretation id="interp43" emma:lang="en-US" emma:confidence="0">
                  <emma:literal>gnu</emma:literal>
                </emma:interpretation>
                <emma:interpretation id="interp44" emma:lang="en-US" emma:confidence="0">
                  <emma:literal>gin</emma:literal>
                </emma:interpretation>
              </emma:one-of>
            </emma:emma>
          </inkml:annotationXML>
          <inkml:trace contextRef="#ctx0" brushRef="#br0" timeOffset="80155">11219 9754 7312,'0'0'200,"0"0"56,0 0-256,0 0 0,0-16 0,0 16 0,0 0 760,0 0 96,-16 0 16,16 16 8,-15-1-56,15 0-16,-15 0 0,0 0 0,0 15-200,-15 0-48,15 1-8,0-1-1,-16 0-215,16 0-48,0 1 0,0-1-8,15 0-96,-15 0-24,0 1 0,0-16 0,15 0 16,-16 0 0,1 0 0,15 0 0,0 0-64,0-15-16,0 0 0,0 0 0,0 0-32,0 0 0,0 0-64,0 0 96,0 0 0,0-15 0,0 0 0,15 0 0,-15 0-96,16 0 0,-16-15 0,15 14 0,-15-14 0,15 15 0,-15-15 0,15 0 0,0 14 0,-15-14 0,15 15 0,-15-15 0,15 15 0,0 0 0,-15-16-80,16 16 80,-16 0 0,0 15 0,15-15 0,-15 0 0,0 15 104,15 0-8,-15 0-8,0 0 0,0 0 8,0 0 8,0 0 0,0 15 0,15-15 32,0 15 8,-15 15 0,15-15 0,-15 16 40,0-1 8,15 0 0,-15 0 0,0 1-48,15-1-8,-15 0 0,15 0 0,-15 1-24,0-1-8,0-15 0,16 0 0,-16 0 24,15 0 0,-15-15 0,0 15 0,0-15 0,0 0 0,0 0 0,15 0 0,0 0 0,-15 0 8,0 0 0,0 0 0,15-15 0,0 15 0,-15-15 0,15 0 0,0-15-32,-15 15-8,16 0 0,-1-16 0,-15 16-32,15-15 0,-15 0-64,15 0 96,-15 14-96,15-14 64,-15 15-64,15-15 0,-15 15 0,15 0 64,-15-1-64,0 1 0,0 0-64,0 0-40,0 15-8,15-15 0,-15 15-1080,0 0-216,0 0-48,0 0-7343</inkml:trace>
          <inkml:trace contextRef="#ctx0" brushRef="#br0" timeOffset="80655">11400 10298 14480,'-15'0'320,"0"0"64,0 0 8,0 0 24,-1 15-336,-14-15-80,16 0 0,-17 15 0,1 1 607,-15-16 97,14 14 32,1 2 0,0-1 64,-1 0 8,1 0 8,0 0 0,0 1-280,14-2-56,2 2-16,-16-2 0,30 2-168,-16-1-32,16 0-8,-15 0 0,15-15 0,15 15 0,-15 1 0,16-16 0,-2 0-256,2 14 0,14-14 0,-15 0 0,15 0 0,1-14 0,14 14 0,-15-16 0,0 1 0,1 0-88,-1 15 88,0-15-80,0 0 80,-14-1 0,-2 2 64,2 14-64,-2-16 64,2 16-64,-16 0 64,0 0-64,0 0 0,0 0 72,-16 0-72,2 16 0,-2-16 64,2 14-64,-2 2 0,-14-1 0,15 15 0,-16-15 0,1 1 0,0 14 0,0-16 0,15 2 0,-16 14 0,17-15 0,-17 0 64,16 1-64,0-2 0,0 17 0,-1-31 88,2 15-88,-2 0 80,2 0-80,14-15 176,0 15-16,0-15 0,0 0 0,0 0-16,0 0-8,0 15 0,14-15 0,-14 16-8,16-16-8,-2 0 0,-14 0 0,0 0-24,16-16-8,-1 16 0,0 0 0,15-15-24,-14 15-64,-2-15 96,2 0-32,-1 15-64,15-15 0,-30 0 72,30 15-72,-30-15 0,15 15 0,-15-16-96,0 16 32,0 0-864,16 0-176,-16 0-32,0 0-5832,0 0-1159</inkml:trace>
        </inkml:traceGroup>
      </inkml:traceGroup>
    </inkml:traceGroup>
    <inkml:traceGroup>
      <inkml:annotationXML>
        <emma:emma xmlns:emma="http://www.w3.org/2003/04/emma" version="1.0">
          <emma:interpretation id="{375CA406-6255-4EF5-A166-099579C5A7BD}" emma:medium="tactile" emma:mode="ink">
            <msink:context xmlns:msink="http://schemas.microsoft.com/ink/2010/main" type="paragraph" rotatedBoundingBox="5644,9466 20208,8859 20285,10694 5720,113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3E0EB7D-9BAD-4F3E-9B63-01FBF02A62EB}" emma:medium="tactile" emma:mode="ink">
              <msink:context xmlns:msink="http://schemas.microsoft.com/ink/2010/main" type="line" rotatedBoundingBox="5644,9466 20208,8859 20285,10694 5720,11300"/>
            </emma:interpretation>
          </emma:emma>
        </inkml:annotationXML>
        <inkml:traceGroup>
          <inkml:annotationXML>
            <emma:emma xmlns:emma="http://www.w3.org/2003/04/emma" version="1.0">
              <emma:interpretation id="{B84B4DFD-1831-4914-9326-7AB4176BE261}" emma:medium="tactile" emma:mode="ink">
                <msink:context xmlns:msink="http://schemas.microsoft.com/ink/2010/main" type="inkWord" rotatedBoundingBox="5654,9721 7519,9643 7565,10749 5700,10826"/>
              </emma:interpretation>
              <emma:one-of disjunction-type="recognition" id="oneOf9">
                <emma:interpretation id="interp45" emma:lang="en-US" emma:confidence="0">
                  <emma:literal>mop:</emma:literal>
                </emma:interpretation>
                <emma:interpretation id="interp46" emma:lang="en-US" emma:confidence="0">
                  <emma:literal>mp3</emma:literal>
                </emma:interpretation>
                <emma:interpretation id="interp47" emma:lang="en-US" emma:confidence="0">
                  <emma:literal>mps</emma:literal>
                </emma:interpretation>
                <emma:interpretation id="interp48" emma:lang="en-US" emma:confidence="0">
                  <emma:literal>mpa</emma:literal>
                </emma:interpretation>
                <emma:interpretation id="interp49" emma:lang="en-US" emma:confidence="0">
                  <emma:literal>mph</emma:literal>
                </emma:interpretation>
              </emma:one-of>
            </emma:emma>
          </inkml:annotationXML>
          <inkml:trace contextRef="#ctx0" brushRef="#br0" timeOffset="73393">7409 10297 11432,'0'0'248,"0"0"48,0 0 16,-16 0 16,1 0-264,15 15-64,0-15 0,0 0 0,0 0 1000,0 0 184,0 0 40,0 0 7,0 0-255,0 0-48,0 0-16,0 0 0,0 0-336,0 0-64,0 0-8,15 0-8,1 0-128,-1 0-24,0 16-8,0-16 0,15 0-104,-15 0-16,16 0-8,-1 0 0,0-16-88,-15 16-24,15 0 0,1 0 0,-1 0-96,-15 0 0,0-15 64,15 15-64,-15-15 0,1 15 0,-1 0 64,0-15-64,0 15-576,0 0-144,-15-15-24,15 15-5720,-15 0-1151</inkml:trace>
          <inkml:trace contextRef="#ctx0" brushRef="#br0" timeOffset="73646">7438 10615 16040,'0'0'352,"-15"0"63,15 0 25,0 0 16,0 0-360,0 0-96,-15 0 0,15 0 0,0 0 600,0 0 104,0 0 16,0 0 8,0 0-56,0 0 0,0 0-8,15 0 0,0 0-224,0 0-48,1 0-8,-1 0 0,15-15-48,-15 15-16,0 0 0,0 0 0,16-15-216,-16 15-40,15 0-64,-15 0 88,1-15-88,14 0 96,0 15-96,0-15 96,-15 15-96,16-15 0,-1-1-80,0 1-6992,0 0-1407</inkml:trace>
          <inkml:trace contextRef="#ctx0" brushRef="#br0" timeOffset="71575">6109 11432 14544,'0'0'416,"0"0"80,-15 0-400,15 0-96,-15-16 0,15 16 0,0 0 568,-16 0 87,16-14 17,0 14 8,0-16-64,0 1-8,0 0-8,0 15 0,0-30-304,16 14-56,-16 2-16,15-17 0,-15 16-88,15-15-16,0 0-8,0 0 0,0-1-112,15 1 0,-14-1-96,-1 17 96,15-16 0,-15-1 0,0 16 64,0 0-64,0 0 64,1 15-64,-16-16 0,15 16 0,0 0 128,-15 0-16,0 0-8,15 16 0,-15-16 248,0 30 40,0-15 16,-15 16 0,15-17-264,0 16-48,0 1-16,0-1 0,-15 1-16,15-1 0,0 0 0,0-15 0,0 0 16,0 0 0,-15 0 0,15 1 0,0-16-80,0 0 96,0 0-96,0 0 96,0 0-96,0 0 64,0 0-64,0 0 64,0 0-64,0-16 96,0 1-96,15 0 96,-15-15-96,0 0-136,0 0 32,15-1 8,-15 1 96,15-1 0,-15 1 72,15 0-72,0 0 0,0 0 0,0 0 0,-15 14-80,15 1 80,1-15 0,-16 30 0,15-15 0,-15 15 0,0 0 0,0 0 0,0 0 0,0 0 0,0 15 96,15 0-16,0 0-8,-15 16 144,0-17 24,15 17 8,-15-1 0,0-15-56,0 15-16,0 0 0,15 1 0,-15-16-56,0 15-16,0-14 0,0-2 0,0 2-8,0 14-8,0-30 0,-15 0 0,15 15-88,0-15 80,0 0-80,0 0 80,0 15-80,0-15 80,0 0-80,0 0 80,0 0-80,0 0 0,0 0 0,0 0 0,0 0-168,0 0 0,0 0 0,0 0 0,0 0-40,0 0-8,0 0 0,0 0 0,0 0 72,0 0 16,0 0 0,0 0 0,0 0 128,0 0-64,0 0 64,0 0 0,0-15 0,0 0 0,0 15 0,0-16 0,0 2 0,15 14 0,-15-16 0,0 2 0,0-2 0,15 1 0,-15 0 0,0 0 0,15 0 64,-15-15-64,16 14 0,-1 2 72,0-2-72,0 1 0,-15 0 0,15-15 0,0 30 0,-15-16 0,15 2 0,0-2 0,-15 1 0,15 15 0,1-15 0,-16 15 0,15 0 0,-15-15 0,15 15 0,-15 0 0,15 15 72,-15-15-72,15 15 80,-15-15-80,15 15 184,-15 1-16,0-2 0,0 2 0,15 14 16,-15 0 0,0-14 0,-15-2 0,15 16-80,0-14-8,0 14-8,0-15 0,0 0-24,0 1-64,0-2 96,0 2-32,-15-2-64,15-14 64,0 16-64,0-16 64,0 0-64,0 0 0,0 0 72,-15 0-72,15 0 0,0 0 0,-15 0 0,0 0 0,15 0-152,-15 0 16,15-16 0,-16 2 0,1 14 8,15-16 0,-15 2 0,15-2 0,-15 1 40,15 0 16,0 15 0,0-15 0,0 0 72,0-1 0,-15 16-72,15-14 72,0-2 0,0 16 0,0 0 96,0 0-32,0 0 72,15 0 16,-15-14 0,0 14 0,0 0-8,0 0 0,15 0 0,-15 0 0,0 0-80,0 0-64,0 0 96,15-16-96,0 16 64,1 0-64,-16 0 0,0 0 0,15 0-224,0 0-80,-15 0-16,15 0 0,0 0-720,0 0-144,0 0-32,0-15-8559</inkml:trace>
          <inkml:trace contextRef="#ctx0" brushRef="#br0" timeOffset="72022">6956 10903 13448,'15'0'288,"-15"0"64,0 0 16,0 0 16,0 0-304,0 0-80,0 0 0,0 0 0,0 0 1024,0 0 183,-15 15 41,15 0 0,0 0-304,0 1-64,0 14-16,-16-16 0,16 17-160,0-1-40,0 1-8,0-1 0,0 0-248,0 0-56,-14 0 0,14 0-8,0 1-192,0-16-40,0 0-8,0 0 0,0 1-104,-16-2 0,16 2 64,0-2-64,0-14-384,0 0-96,0 0-16,0 0-8,0 0-464,0 0-96,0-14-24,0-2 0,0 2-200,16-17-48,-16 1-8,0-1 0,-16 1 689,16 0 135,16-16 24,-16 16 8,0 0 320,0 0 64,0 0 8,0 0 8,0 14 536,0-14 112,0 15 16,0 0 8,0 0 343,0 0 65,0-1 8,14 2 8,-14-2-216,16 1-48,-16 15-8,15-15 0,0 15-184,0-15-40,0 15 0,-15 0-8,16 0-136,-2 0-24,2 0-8,-16 0 0,14 0-80,2 15-8,-1-15-8,0 15 0,0 0-24,0-15-8,-15 16 0,16-2 0,-16 2-8,0-1 0,0 0 0,0-15 0,0 15-24,0 0-8,-16 1 0,1-2 0,15 2-56,-15-2-16,-15 2 0,0-1 0,14 0-96,2 0 64,-2 0-64,-14 1 0,15-2-320,-16 2-120,17-2-16,-16 2-7336,14-16-1463</inkml:trace>
        </inkml:traceGroup>
        <inkml:traceGroup>
          <inkml:annotationXML>
            <emma:emma xmlns:emma="http://www.w3.org/2003/04/emma" version="1.0">
              <emma:interpretation id="{0CA50AA2-B48E-4DB5-8D6C-4A5A4D758434}" emma:medium="tactile" emma:mode="ink">
                <msink:context xmlns:msink="http://schemas.microsoft.com/ink/2010/main" type="inkWord" rotatedBoundingBox="9068,10025 9671,10000 9718,11134 9115,11159"/>
              </emma:interpretation>
              <emma:one-of disjunction-type="recognition" id="oneOf10">
                <emma:interpretation id="interp50" emma:lang="en-US" emma:confidence="1">
                  <emma:literal>B</emma:literal>
                </emma:interpretation>
                <emma:interpretation id="interp51" emma:lang="en-US" emma:confidence="0">
                  <emma:literal>p</emma:literal>
                </emma:interpretation>
                <emma:interpretation id="interp52" emma:lang="en-US" emma:confidence="0">
                  <emma:literal>•</emma:literal>
                </emma:interpretation>
                <emma:interpretation id="interp53" emma:lang="en-US" emma:confidence="0">
                  <emma:literal>P</emma:literal>
                </emma:interpretation>
                <emma:interpretation id="interp5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78505">9586 11568 10224,'0'30'224,"0"-30"40,-15 15 16,15 0 8,0 16-224,0-16-64,-15 0 0,15 0 0,0 0 640,0 0 128,-16 0 16,16-15 8,0 15 168,0-15 32,0 0-1,0 0 9,0 0-368,0 0-80,0 0-8,0-15-8,0 0-160,0 0-32,0-15-8,0 0 0,0-1-256,0 1-80,0 0 0,16-16 0,-16 1 96,15-15-32,-15 14 0,15 1-64,0-16 0,-15 16 0,15-15 0,1-1 0,-16 16 0,14-1 0,2-14 0,-16 30 0,14-16 72,-14 1-72,16 15 0,-16 0 72,15-1 40,0 16 8,-15 0 0,15 0 0,0-15 16,-15 15 8,16 15 0,-2 0 0,17-16-40,-31 16-8,30-15 0,-15 15 0,0 0-32,0 15 0,-15-15-64,16 0 96,-2 16-32,2-16 0,-1 0-64,-15 0 96,0 15-32,15 0 0,-15 0-64,0 0 96,0 0-32,0 0 0,0 0-64,0 1 96,-15 14-32,0-15-64,-1 15 88,2-15-88,-2 15 80,1-14-80,0-1 64,-15 15-64,0-15 0,14 15 64,2-30-64,-2 15 0,-14 1 64,30-1-64,-30-15 64,30 15-64,-16-15 64,16 0-64,-14 0 0,14 0 64,0 0 0,0 0 0,0 0 0,0 0 0,14 0-64,2 0 80,-1-15-80,0 15 80,15 0-80,0-15 0,-14 15 0,14 0 0,0 0 0,0 0 0,-14 0 64,14 0-64,-15 0 0,0 0 0,0 0 0,16 15 0,-31-15 0,14 15 0,2-15 0,-16 15 64,0-15 56,14 15 8,-28 0 0,14 0 0,0 0 112,-16 0 24,2 16 8,-2-1 0,1-15-32,-15 15-8,15 1 0,-15-16 0,-1 15-40,1-15 0,0 0-8,-1 15 0,1-14-32,0-1-8,0 0 0,0-15 0,14 15-8,-14 0 0,0-15 0,15 0 0,0 0-136,-1 0 0,-14 0 0,30 0 0,-14 0 0,-2 0 0,16-15 0,0 15 0,0 0 80,-15-15-80,15 15 64,0 0-64,0 0-296,0 0-104,0-15-16,0 15-8,0-15-720,15 15-136,-15-16-32</inkml:trace>
        </inkml:traceGroup>
        <inkml:traceGroup>
          <inkml:annotationXML>
            <emma:emma xmlns:emma="http://www.w3.org/2003/04/emma" version="1.0">
              <emma:interpretation id="{B9DFA1A6-5820-45AB-ADC0-1E792081BDE9}" emma:medium="tactile" emma:mode="ink">
                <msink:context xmlns:msink="http://schemas.microsoft.com/ink/2010/main" type="inkWord" rotatedBoundingBox="10302,9272 20208,8859 20280,10588 10374,11001"/>
              </emma:interpretation>
              <emma:one-of disjunction-type="recognition" id="oneOf11">
                <emma:interpretation id="interp55" emma:lang="en-US" emma:confidence="0">
                  <emma:literal>it-tmi-Banstead's/"</emma:literal>
                </emma:interpretation>
                <emma:interpretation id="interp56" emma:lang="en-US" emma:confidence="0">
                  <emma:literal>i=iMi_p77liptittp/h</emma:literal>
                </emma:interpretation>
                <emma:interpretation id="interp57" emma:lang="en-US" emma:confidence="0">
                  <emma:literal>it-tmi-Bantustans/"</emma:literal>
                </emma:interpretation>
                <emma:interpretation id="interp58" emma:lang="en-US" emma:confidence="0">
                  <emma:literal>it-tmi-Baptistes/"</emma:literal>
                </emma:interpretation>
                <emma:interpretation id="interp59" emma:lang="en-US" emma:confidence="0">
                  <emma:literal>i=iMi_p77liptittp\h</emma:literal>
                </emma:interpretation>
              </emma:one-of>
            </emma:emma>
          </inkml:annotationXML>
          <inkml:trace contextRef="#ctx0" brushRef="#br0" timeOffset="85086">13244 10630 13072,'-15'-15'288,"15"15"56,0 0 8,0 0 24,-15 0-304,15 0-72,0 0 0,0 0 0,0 0 944,-15 0 175,15-15 33,0 15 0,0 0-48,0 0-16,0 0 0,0 0 0,0 0-328,0 0-72,0 0-16,0 0 0,15 15-128,0-15-32,16 0-8,-17 0 0,17 0-280,-1 0-48,0 0-16,1 0 0,-1 0 24,15-15 0,-14 15 0,13 0 0,-13 0-24,-1-15 0,1 15 0,-1 0 0,0 0-64,0 0-8,0 0-8,0-15 0,-14 15-80,-1 0 0,15 0 72,-15-15-72,1 15 0,-16 0 0,14-15 0,2 15 64,-16 0-64,0 0 0,0 0 0,14 0 0,-14 0 64,0 0 0,0 0 0,0 0 0,-14-15-64,14 15-96,-16-16 32,16 16 0,-14 0-976,14 0-192,0 0-40,-16 0-9719</inkml:trace>
          <inkml:trace contextRef="#ctx0" brushRef="#br0" timeOffset="86522">14167 11221 11432,'-15'0'320,"15"15"80,0 0-320,-15 0-80,15 0 0,0 0 0,-16 0 480,16-15 88,0 0 8,0 0 8,0 0 184,-15-15 40,15 15 7,0-15 1,0-15-296,0 15-56,0 0-16,0-16 0,0 1-248,15 0-48,-15-15-16,16 14 0,-16-14-40,15-16 0,-15 16-8,15-15 0,0-1 0,-15 1 0,15-16 0,0 16 0,0-1-88,16 1 0,-31-16 0,30 16 0,-15 14 0,0-14 64,0 14-64,0 1 0,15 15 200,-30 0 0,16-1 0,-1 1 0,0 15 8,0 0 0,0 0 0,0 0 0,0-1-56,0 16-16,1 0 0,-1 0 0,0 0-48,0 16-16,0-16 0,0 15 0,-15 0 88,15 0 8,-15 0 8,15 0 0,-15 15-176,0 1 0,0-16 0,0 15 0,0 0 96,-15 0-24,0 1 0,15-1 0,-30-15-72,15 15 96,0 1-96,-16-1 96,1 0-96,15-15 0,-15 15 72,0-14-72,-1 14 0,16-15 72,-15 0-72,15-15 0,-15 15 96,15 0-32,15-15 0,0 0-64,0 0 80,0 0-80,0 0 64,0 0-64,0 0 0,0 0 64,0 0-64,30-15 0,-15 15 0,0 0 0,15-15 0,0 15 0,1 0 0,-16 0 0,15-15 0,-15 15 0,15 0 0,-30 0 0,16 15 0,-1-15 0,0 0 0,-15 15 0,0 0 72,0 0-8,0 0 160,-15 1 40,0 14 8,-1 0 0,1-15-128,-15 15-24,15 1-8,-15-1 0,-1 0-456,1-15-88,0 15-16,15-14-8,0-1 808,-15 0 160,14 0 32,1-15 0,0 15-544,15-15-104,0 0-24,0 0-8,0 0-1232,0-15-240,0 0-56</inkml:trace>
          <inkml:trace contextRef="#ctx0" brushRef="#br0" timeOffset="87291">14695 10071 16527,'-15'0'360,"15"0"80,0 0 8,0 0 24,0-15-376,0 15-96,-15 0 0,15 0 0,0 0 752,0 0 136,15-15 24,0 15 8,-15-15-192,16 15-40,-1-15-8,15 15 0,-15 0-208,0-16-48,15 16-8,-14-15 0,14 15-256,-15 0-64,15-15 0,-15 15-8,0 0-16,-15-15 0,15 15 0,-15 0 0,16 0-72,-1 0 0,0-15 72,0 15-72,0 0 0,-15 0 0,0 0-80,0 0 80,15 0-744,-15 0-96,0 0-24,0 0 0,0 0-464,0 0-96,-15 0-16,0 15-8,0 0-639,15-15-129,0 0-24,-15 15-8,15-15 592,-15 0 120,15 15 32,-16-15 0,1 0 1400,15 0 280,0 0 56,0 0 16,-15 0 1304,0 16 264,15-16 48,0 0 16,0 0-336,-15 0-64,15 15-8,-15 0-9,15 0-183,0 0-32,0 15 0,-15-15-8,15 16-304,-15-1-56,15 0-16,0 0 0,-15 1-264,15-16-56,-16 15-16,16 0 0,0 0-208,-15 1-32,15-16-16,-15 0 0,15 0-152,0 0-32,0 0-8,-15 0 0,15 0-80,0-15 0,0 0 0,0 16 0,0-16-992,0 0-192,0 0-40,0 0-8</inkml:trace>
          <inkml:trace contextRef="#ctx0" brushRef="#br0" timeOffset="95172">15012 10449 8328,'16'0'232,"-16"0"56,0 0-224,0 0-64,0 0 0,15 0 0,-15 0 768,15-15 136,-15 15 32,15 0 8,0-16-16,15 16 0,-14-14 0,-1 14 0,0-16-281,15 16-55,-14-15-16,14 15 0,-16 0-288,2-15-64,-1 15-16,0 0 0,0 15-16,0-15 0,1 0 0,-16 15 0,14 1 96,-14-2 8,0 2 8,-14-1 0,14 15 8,-16 0 0,1 1 0,0-1 0,-15 0-56,14 0 0,-14 16-8,0-16 0,-15 0-24,30 16 0,-15-16 0,-16 0 0,16 0-88,0 0-16,14 0-8,2-14 0,-2 14 344,1-15 72,0 0 16,0-15 0,15 16-896,0-2-184,0-14-32,0 0-8,0 0-360,0 0-80,0 0-8,0-14-8,30-2-512,-15 1-104,1-15-15,14 15-5017</inkml:trace>
          <inkml:trace contextRef="#ctx0" brushRef="#br0" timeOffset="95403">15391 10267 13040,'0'0'288,"0"0"56,0 0 8,0 0 24,0 0-304,0 0-72,0 0 0,0 0 0,0 0 800,0 0 136,0 0 31,-15 0 9,0 15-232,15 15-40,-15-14-16,15 14 0,-16 15-112,16-15-32,-14 15 0,-2 1 0,2 14-128,14-14-32,-16-1-8,16-14 0,0 13-80,0-13-8,0-1-8,0 1 0,0-17-96,0 16-24,0-14 0,0-1 0,16 0-40,-16 0-16,0-15 0,14 0 0,-14 15-40,16-15-64,-16 0 88,14 0-88,2 0 0,-16-15 0,15 15 0,0 0-72,0-15-816,0 0-160,1 0-32,-2-1-5480,2 2-1087</inkml:trace>
          <inkml:trace contextRef="#ctx0" brushRef="#br0" timeOffset="95904">15528 10706 17047,'-16'0'376,"16"0"72,0 0 24,0 0 8,0 0-384,0 0-96,0 0 0,0-16 0,0 16 520,0-15 88,16 15 24,-1-15 0,-15 0 24,15 15 8,0-15 0,0-1 0,0 2-472,0-2-96,15 1-24,-30 15 0,16-15-72,-1 15 0,0-15 0,-15 15 0,0 0 136,0 0-8,0 0-8,15 15 0,0-15 88,-15 15 16,15 0 8,-15 1 0,0-2 24,-15 2 0,15-1 0,-15 15 0,15-15-104,0 15-24,0-14 0,-15 14 0,0-15-128,15 0 0,0 0-64,0 0 64,-15-15-64,15 16 64,0-16 0,0 14-72,0-14-976,0 0-192,0 0-40,0 0-5184,0 0-1031</inkml:trace>
          <inkml:trace contextRef="#ctx0" brushRef="#br0" timeOffset="96022">15618 10328 20015,'0'0'440,"0"0"88,0-15 16,0 15 24,0 0-456,0 0-112,0 0 0,0 0 0,0 0 848,0 0 144,0 0 32,0 0 8,0 0-448,0 0-88,0 0-16,0 0-8,0 0-312,0 15-64,0-15-16,15 15 0,-15-15-80,15 15 0,-15 0 0,16-15-7656,-2 16-1471</inkml:trace>
          <inkml:trace contextRef="#ctx0" brushRef="#br0" timeOffset="96326">16042 10056 15232,'0'0'336,"0"0"72,0 0 8,0 0 7,15 0-335,0 0-88,0 0 0,-15 0 0,16 16 776,-1-2 144,0 2 24,-15 14 8,15 0-24,0 0-8,-15 16 0,0-1 0,15 0-288,-15 16-56,-15 0-16,15-1 0,0 0-80,-15-14-24,0 14 0,0 0 0,0-14-240,-1 14-56,1-14 0,0-16-8,0 16-72,15-16-16,-30 0 0,30 0 0,-15-15-64,0 16 0,15-17 72,-16 2-72,16-16-464,-15 0-128,15 14-24,0-14-6864,0 0-1367</inkml:trace>
          <inkml:trace contextRef="#ctx0" brushRef="#br0" timeOffset="96888">16343 9966 15520,'0'0'344,"0"0"72,0 0 7,0 0 9,0 0-344,0 0-88,16-16 0,-16 16 0,0-15 648,15 15 120,-15 0 16,0 0 8,30-15 104,-30 15 32,30 0 0,-15 0 0,0 0-496,16 0-96,-16 0-16,0 0-8,0 0 0,0 15 0,0-15 0,0 15 0,0-15-112,1 0-16,-1 16-8,0-2 0,-15-14-64,15 16-16,-15-1 0,0 0 0,0 0 16,0 0 0,0 1 0,-15-2 0,15 16-112,-15-14 0,0 14 64,-1-15-64,-14 0 64,15 15-64,0-14 88,-15-2-88,15 2 0,-16-1 0,16 15 0,0-30 0,-15 15 0,15 1 0,0-16 0,0 0 0,-1 0 0,1 14 0,0-14 64,15 0-64,0 0 0,0 0 0,-15 0 64,15 0-64,0 0 128,0 0 0,0 0 0,0 0 0,0 0 32,15 0 0,0 0 0,0-14 0,16 14-24,-16 0 0,0 0 0,0 0 0,0 0-24,15-16-8,-14 16 0,-1 0 0,15 0-24,-15 0-8,0 0 0,0-15 0,0 15-72,0 0 80,1 0-80,-1 0 80,0 0-80,0 0 0,-15 0 72,15 0-72,0 0 0,-15 0 0,15 0 0,-15 0 64,0 0-64,0 0 0,0 0 0,0 0 64,0 0-64,0 0 64,0 0-64,0 0 64,0 0-352,0 0-72,0 0-16,0 0 0,0 0-712,0 0-152,0 0-24</inkml:trace>
          <inkml:trace contextRef="#ctx0" brushRef="#br0" timeOffset="97989">16813 10691 12600,'0'0'352,"-15"0"88,15 0-352,-16 15-88,2-15 0,14 0 0,-16 0 1040,2 0 192,14 15 39,0-15 9,-16 0-176,16 0-32,0 0-8,0 0 0,0 0-280,0 0-56,0 0-16,16 0 0,-2-15-232,16 15-40,-14-15-16,14 15 0,0-15-48,0 15-16,0-15 0,1 15 0,14 0-128,-15-15-24,1 15-8,14-16 0,-15 16-48,0-15-16,1 15 0,-1-15 0,1 15-56,-17-15-16,16 15 0,1-15 0,-16 15-64,0-15 0,16 15 72,-17-15-72,2 15 0,14-15 0,-15 15 0,0-16 64,-15 16-128,15-15-32,0 15 0,-15-15 0,0 15-640,0 0-136,0 0-24,16 0-8,-16 0-688,0 0-136,-16 0-24,16-15-7119</inkml:trace>
          <inkml:trace contextRef="#ctx0" brushRef="#br0" timeOffset="98474">17220 10222 11888,'-15'-14'256,"15"14"64,0 0 0,0-16 24,0 16-280,0-15-64,0 15 0,0 0 0,-15-15 968,15 15 184,0 0 31,0 0 1,0 0-32,0 15-16,0-15 0,0 15 0,0 15-392,0 0-72,-15 1-24,15 14 0,0 1-88,0-1-16,0 16-8,-15-1 0,15 0-144,-15 1-24,15 0-8,0-16 0,-15 15-72,15-15-8,-15 1-8,15-16 0,0 16-96,0-16-16,-16 0-8,16 0 0,0 0-64,0-14-16,0 14 0,0-15 0,-15 0-72,15 0 96,0-15-96,0 15 96,0-15-96,0 16 0,0-16 72,0 0-72,0 0 0,0 0 0,0 0 0,0 0 64,0 0-64,0 0 0,0 0 0,0 0 0,0 0 0,0 0-120,0 0 24,0 0 0,0 0-640,0 0-120,-15-16-24,15 16-6760,0-15-1351</inkml:trace>
          <inkml:trace contextRef="#ctx0" brushRef="#br0" timeOffset="80917">10719 11159 14624,'0'0'320,"0"0"72,0 0 16,0 0 0,0 0-328,0 0-80,15-15 0,-15 15 0,0-15 519,0 15 89,0-15 24,15 15 0,-15-15-136,16 0-24,-16 15-8,15-16 0,0 1-280,0 15-56,0-15-16,-15 0 0,15 15 176,0 0 32,-15 0 0,0 0 8,0 0-40,0 0 0,0 0-8,0 15 0,0-15 56,0 30 16,0-14 0,-15 14 0,15-15-32,0 15 0,-15 0 0,15-15 0,0 1-256,-15 14-64,15-15 0,0 0 0,0 0 0,0 0 0,0 0 0,0-15 0,0 0-184,0 0 24,0 0 8,0 0 0,0 0-1088,0 0-216,0 0-48,0-15-4383,0 0-889</inkml:trace>
          <inkml:trace contextRef="#ctx0" brushRef="#br0" timeOffset="81055">10795 10706 15176,'0'0'328,"0"0"72,0 0 16,0 0 15,0 0-343,0 0-88,0 0 0,0 0 0,0 0 728,15 0 128,-15 0 24,15 0 8,-15 15-400,16-15-72,-1 15-24,-15-15 0,15 0-280,0 15-112,-15-15 88,15 15-88,0 1-728,0-16-192,-15 14-40</inkml:trace>
          <inkml:trace contextRef="#ctx0" brushRef="#br0" timeOffset="81536">10992 11204 18223,'0'0'400,"0"0"80,0 0 24,0 0 8,0 0-408,0 0-104,0 0 0,0 0 0,0 0 728,0 0 120,0 0 24,0 0 8,0 0-224,0 0-48,15 16 0,16-16-8,-16 0-336,15 0-64,-15 0-8,0 0-8,0 0-64,16 0-16,-16 0 0,0 0 0,0 0-104,15 0 0,-15-16 64,0 16-64,1-15 0,-1 15-64,-15 0 64,15 0-104,0-15-856,-15 15-176,15 0-32,0-15-5368,0 15-1079</inkml:trace>
          <inkml:trace contextRef="#ctx0" brushRef="#br0" timeOffset="81302">10961 11068 17103,'0'0'376,"0"0"72,0 0 24,0 0 8,0 0-384,0 0-96,0 0 0,0 0 0,0 0 640,0 0 112,15 0 16,0 0 8,0-14-168,1 14-40,-1-16-8,0 16 0,0 0-352,0-14-72,15 14-8,-30 0-8,30-16-48,-14 16-8,-1-15 0,0 15 0,-15 0-64,15-15 0,0 15-80,-15 0 80,0 0-992,0 0-144,0 0-32,15 0-4775,-15 0-953</inkml:trace>
          <inkml:trace contextRef="#ctx0" brushRef="#br0" timeOffset="81856">11657 10721 16903,'0'0'368,"0"0"80,0 0 8,0 0 24,0 0-384,0 0-96,0 0 0,-15 15 0,15 0 744,0 16 128,0-16 24,0 15 8,-15 0-40,15 0-16,-15 1 0,15-1 0,0 1-400,0-1-88,0 0-8,0-15-8,-15 16-80,15-16-8,0 15-8,0-15 0,0 0-176,0 0-72,0 0 64,0-15-64,0 0 64,0 0-64,0 0 64,0 0-64,0 0 0,0 0 64,0 0-64,-16 0 0,16 15-352,0-15-104,0 0-24,-15-15-8,15 15-888,-15 0-184,15-15-32</inkml:trace>
          <inkml:trace contextRef="#ctx0" brushRef="#br0" timeOffset="83357">12246 9844 9936,'0'0'216,"0"-15"40,0 15 16,0 0 16,-14 0-288,14-15 0,-16 30 0,1-15 0,15 15 856,-15 0 112,0 0 24,0 16 8,-1 14-8,2 0-9,14 16 1,-16-1 0,1 16-184,0 0-40,15 14-8,-15-14 0,15 15-176,0-1-32,-15-14 0,15-16-8,0 16-96,0-31-24,0 16 0,0-16 0,0 1-144,0-1-32,15-15-8,-15 0 0,0 1-128,0-16-24,0 0-8,0 0 0,0 0-72,0-15 0,0 0 72,0 0-72,0 0-576,0 0-144,0 0-32,0 0-8,0 0-1008,15 0-208,-15-15-40,15-15 0</inkml:trace>
          <inkml:trace contextRef="#ctx0" brushRef="#br0" timeOffset="83957">12216 10404 16096,'0'0'351,"0"0"81,0 0 16,16-15 0,-16 15-360,14-15-88,-14-1 0,16 2 0,-16 14 416,14-16 72,2 1 16,-1 0 0,15 0-120,-15 15-16,1-15-8,14 15 0,-16-16-144,17 16-32,-16 0-8,0 0 0,16 0-176,-31 16 0,14-16 0,2 15-96,-16 0 224,0 15 32,0-14 16,0 29 0,-16-15 80,2 15 24,14 1 0,-16-16 0,1 16-120,15-16-16,-15 0-8,0 0 0,15 0 0,-15 0 0,15-14 0,0-1 0,0 0-48,0-15-16,0 0 0,0 0 0,0 0-72,15 0 0,0 0 0,0-15 0,-15 0 120,31-1-24,-17 2 0,2-17 0,-1 1-96,15-1-80,-15-13 16,1 13 0,14-14-128,-16 15-32,2-16 0,-1 16 0,0-16-64,0 16-8,0-15-8,1 14 0,-16 17 224,14-16 80,-14 14 0,0 1-72,0 15 72,0-15 0,0 15 0,0 0 0,0 0 192,0 15 64,0 0 0,0 15 8,0 0-72,0 1-24,-14 14 0,14 16 0,0-16 160,0 15 32,-16 1 8,1 0 0,15-1-104,-15 0-16,15 1-8,-15-16 0,15 1 24,-15 14 8,-1-30 0,16 16 0,-14-1-152,14-14-32,-16-1-8,16-16 0,-14 17-80,14-16 0,0 0 72,-16 0-72,16-15-376,0 16-104,0-16-32,0 0 0,0 0-768,-15-16-152,15 16-32,0-15-7719</inkml:trace>
          <inkml:trace contextRef="#ctx0" brushRef="#br0" timeOffset="84242">12760 10752 14184,'0'0'400,"0"0"88,0 0-392,0 0-96,15-16 0,0 16 0,-15-14 576,16 14 88,-2-16 15,-14 16 9,16 0 16,-2-15 8,2 15 0,-1-15 0,0 15-216,0 0-48,0 0 0,-15 0-8,16 0-16,-2 15 0,-14-15 0,0 15 0,0 1 0,0-2 0,0 2 0,0 14 0,0-15-80,0 15-24,-14-15 0,-2 15 0,16-14-192,-15-1-48,15 0-8,-15 15 0,15-30-72,-15 16-96,15-2 16,-15 2 8,15-16-328,0 14-64,-16-14-16,16 0-6496,0 0-1295</inkml:trace>
          <inkml:trace contextRef="#ctx0" brushRef="#br0" timeOffset="84420">12866 10343 19007,'0'0'416,"0"0"96,0 0 8,0 0 8,0 0-424,0 0-104,0 0 0,0 0 0,-15 0 688,15 0 112,0 0 32,0 0 0,0 15-224,0-15-32,0 0-16,0 15 0,15-15-408,-15 15-88,16 1-64,-16-16-7104,14 14-1471</inkml:trace>
          <inkml:trace contextRef="#ctx0" brushRef="#br0" timeOffset="100735">18416 10736 15016,'0'0'424,"0"0"96,0 0-416,0 0-104,0 0 0,0 0 0,-16 0 735,16 15 121,0 1 24,-14-1 8,14 0 64,-16 15 8,1 0 8,0 0 0,0 1-248,15-1-48,-31 0-16,31 0 0,-14 16-336,14-16-72,-16-15-16,16 15 0,-15 1 40,15-16 8,0 0 0,0 0 0,0 0-280,0-15 0,0 0 0,0 0 0,0 15 0,0-15 0,0 0 0,0 0 0,0 0 0,15-15 0,1 15-80,-2-15 80,2 0-768,-1 0-96,-15 0-24,15-1 0,0-14-1064,0 15-208,1 0-48</inkml:trace>
          <inkml:trace contextRef="#ctx0" brushRef="#br0" timeOffset="101287">18188 10948 16416,'0'0'359,"-15"0"81,0 0 8,0 15 8,-1-15-360,1 0-96,15 0 0,-15 15 0,0-15 856,15 0 152,0 0 32,0 0 8,0 0-88,0 0-8,0 0-8,0 0 0,15 0-488,0 0-96,16 0-16,-16 0-8,15 0 8,0 0 0,0-15 0,-14 15 0,14-15-128,0 15-24,0 0-8,1-15 0,-1 15-56,0-15-16,-15 15 0,15-15 0,-15 15-48,1 0-64,-1-16 88,0 16-88,0 0 0,0-15 0,0 15 0,-15 0 0,0 0-312,0 0-64,0 0-8,15-15-8,-15 15-592,0 0-112,0 0-24,0 0-8</inkml:trace>
          <inkml:trace contextRef="#ctx0" brushRef="#br0" timeOffset="101956">19020 10162 9280,'0'-15'256,"0"15"72,-15 0-264,15-15-64,0-1 0,0 16 0,0-15 712,0 15 128,0 0 24,0 0 8,0 0 216,0 0 32,0 15 15,0 16 1,0-16-152,0 30-32,0-15-8,-15 16 0,15-1-144,0 16-24,-15-16-8,15 15 0,-15-14-248,15-1-48,-16 16-16,16-16 0,-15-15-152,15 16-32,0-16-8,0 0 0,0 0-136,-15-15-24,15 16-8,0-16 0,0 0-96,0 0 0,0-15 64,0 0-64,0 15-272,0-15-80,0 0-8,0 0-8,0 0-696,0 0-144,15-15-24,-15 15-5136,0 0-1031</inkml:trace>
          <inkml:trace contextRef="#ctx0" brushRef="#br0" timeOffset="100087">18355 9919 15912,'0'-15'448,"0"15"103,0 0-439,0 0-112,0 0 0,15 0 0,-15 0 368,0 0 48,16-15 16,-16 15 0,15 0 224,0 0 48,0 0 0,-15 0 8,15 15-168,-15-15-32,15 0 0,0 15-8,-15-15-280,0 0-48,15 0-16,-15 15 0,0 1-56,0-16-8,0 0-8,0 15 0,-15 0-88,15 0 96,-15 0-96,0 0 96,0 0-96,0 0 96,0 1-96,0-1 96,-16 0-96,16-15 0,0 15 0,0 0 0,0-15 64,0 15-64,15-15 64,0 0-64,-15 0 0,15 0 0,0 0 0,0 0 0,0 0 296,0 0 48,0 0 8,-16 0 0,16 0-160,0 0-32,0 0-8,0 0 0,16 0-152,-1-15 0,-15 15 0,15-15 0,0 15 0,0 0 0,0 0 0,0-15 0,0 15 0,1 0 64,-1 0-64,0 0 0,15 0-848,-15 0-224,0 0-48,0 0-5472,0-15-1087</inkml:trace>
          <inkml:trace contextRef="#ctx0" brushRef="#br0" timeOffset="102271">19247 10026 12528,'0'-16'272,"0"1"56,0 15 16,0 0 8,0 0-280,0-15-72,-15 15 0,15 0 0,0 0 896,0 0 160,0 15 31,-15 0 1,15 15-48,0 1-16,0-1 0,-15 1 0,15 13-208,0 2-48,-15 0 0,15 14-8,-15-15-224,15 16-48,-15-16-8,15 0 0,0 1-136,0-1-32,0 0-8,-16 1 0,16-16-72,0 0-8,0 0-8,0-14 0,0 14-104,0-15-16,16 15-8,-16-30 0,-16 31-88,16-31 64,0 0-64,0 14 64,0-14-64,0 0 64,0 0-64,0 0 64,0 0-64,0 0 0,0 0 0,0 0 0,0 0-680,0-14-80,0 14-8,0-16-8,0 1-856,0 0-176,0 0-32</inkml:trace>
          <inkml:trace contextRef="#ctx0" brushRef="#br0" timeOffset="105360">17795 10751 11456,'0'0'256,"0"0"48,-15-15 16,15 15 0,0 0-256,0 0-64,0 0 0,-15 0 0,15 0 800,0 0 160,0-15 24,0 15 7,0 0 57,0 0 8,0 0 8,0-15 0,0 15-312,15 0-64,0-15-16,0 15 0,1-15-176,-1 15-40,0 0-8,15-15 0,-15 15-88,15-15-16,1 15-8,-1 0 0,0 0-64,0-16-16,16 16 0,-1-15 0,-15 15-64,16 0-24,-16 0 0,15 0 0,-14-15-32,14 15-8,0 0 0,-15-15 0,1 15-24,-1 0-8,0-15 0,0 15 0,1 0-16,-1-15-8,-15 15 0,0 0 0,15 0-8,-14-15 0,-1 15 0,15 0 0,-15 0-64,-15 0 96,15 0-96,0 0 96,-15 0-96,15 0 80,-15 0-80,0 0 80,0 0-80,0 0 64,0 0-64,0 0 64,0 0-64,0 0 0,0-15 72,0 15-72,0 0 0,-15 0 0,15 0-96,0 0 32,0-16-808,-15 16-160,0 0-32</inkml:trace>
          <inkml:trace contextRef="#ctx0" brushRef="#br0" timeOffset="99740">18294 9859 11544,'0'0'256,"0"0"48,0 0 16,0 0 0,0-15-256,0 15-64,0 0 0,0 0 0,0 0 640,-15 0 104,0 15 24,-15 0 8,15 1-41,0-2 1,-16 16-8,1 1 0,0-1-176,0 15-32,15-14-8,-16 14 0,1-15-96,15 0-32,-15 16 0,15-16 0,15 0 0,-16 0-8,1 1 0,0 14 0,15-29-80,0 14-8,0-15-8,0 15 0,15-15-120,-15 0-32,0 0 0,15-15 0,1 16-56,-1-16-8,0 0-64,0 0 96,15-16-24,-15 16-8,16-15 0,-16 0 0,15-15-64,-15 15 64,0 0-64,15-1 64,-15 2 0,1-2 0,-16 1 0,15 0 0,-15 0-64,0 0 0,0-1 0,0 16 0,-15 0 88,-1-14-24,16-2-64,-15 16 96,-15 0-96,15 0 88,0 0-88,0 0 80,0 0-80,0 0 0,-1 0 0,1 0 0,0 16 0,15-16 0,-15 0 0,15 14 0,0-14-1056,0 0-160,0 0-24,0 0-8207</inkml:trace>
          <inkml:trace contextRef="#ctx0" brushRef="#br0" timeOffset="107997">19382 11054 9616,'0'0'208,"0"15"48,0 0 0,-15-15 24,15 15-280,0 15 0,0-15 0,-15 1 0,15-1 512,0 0 56,-15 0 8,15 0 0,0 0 240,0 0 48,0-15 16,0 0 0,0 0-161,0 0-31,0 0-8,0 0 0,0 0-304,0-15-64,0 0-16,0 0 0,0 0-96,0-15-16,0-1-8,15 1 0,-15 0-64,15-15-16,-15 14 0,15-14 0,-15 0-24,15-1-8,-15 1 0,16 0 0,-1-16 56,0 16 8,-15-1 0,15-14 0,0 14-128,0 1 0,15 0 64,-30 15-64,0-16 128,16 16 8,-1-15 0,15 14 0,-30 1 24,16 0 0,-1 15 0,0 0 0,0 0 0,15-1 8,-30 1 0,15 0 0,0 15-40,16 0-16,-31 0 0,15 0 0,0 0-48,-15 0-64,15 15 88,0 0-88,-15 1 104,0-1-32,0 0-8,0 0 0,0 15 8,0-15 0,0 15 0,-15 1 0,0-1-72,0-15 64,15 15-64,-15 1 64,-16-16-64,16 15 0,0-15 72,0 15-72,0-15 0,-15 0 64,15 1-64,-1-1 0,1-15 144,0 15-8,-16-15 0,31 0 0,-15 15-136,15-15-88,0 0 16,-15 0 0,15 0 72,0 0 0,0 0 64,15-15-64,0 15 0,-15 0 0,31-15 0,-16 15 0,16-15 0,-1 15-80,-15 0 80,15-16 0,0 16 0,1 0 0,-16 0 0,0 0 0,0 0 0,0 0 0,0 16 0,-15-16 0,0 0 0,15 15 0,-15 0 0,0 0 0,-15 15 160,0-15-8,0 16-8,0-16 0,0 15 8,-16 0 0,1 0 0,0-14 0,0 14-32,15-15-8,-16 0 0,1 15 0,15-15-48,-16-15-64,16 15 88,0 1-88,0-16 64,0 15-64,15-15 0,-15 0 0,15 0-224,0 0-96,0 0-16,0 0-8,0 0-976,0 0-200,15-15-40</inkml:trace>
          <inkml:trace contextRef="#ctx0" brushRef="#br0" timeOffset="108312">20154 10055 9072,'0'0'192,"0"0"48,0 0 8,0-15 8,0 15-256,0 0 0,0-15 0,0 15 0,0 0 816,0 0 112,0 0 16,0 0 8,0 0 192,0 0 40,0 0-1,0 15 9,-15 0-160,15 16-32,0-17-8,0 17 0,0 14-128,0-15-32,-15 31-8,15-16 0,-15 15-216,15-14-48,-15 14-8,0 1 0,0 0-216,15-16-48,-15 16 0,15-17-8,-16 2-128,16-16-24,0 0-8,-15 0 0,15 1-120,0-1 0,0-15 64,15 1-64,-15-2-216,0 2-64,16-16-8,-16 0-8,0 0-720,0 0-136,0 0-32,0 0-5728,15 0-1151</inkml:trace>
          <inkml:trace contextRef="#ctx0" brushRef="#br0" timeOffset="108776">20304 10011 13376,'0'-16'384,"0"16"72,-14 0-360,14 0-96,0-15 0,0 15 0,0-15 792,0 15 136,0 0 31,0 0 9,0 0 144,0 0 24,0 15 8,0 0 0,14 1-232,2-1-48,-32 0 0,16 30-8,16-15-296,-16 16-56,0-1-16,-16 0 0,-14 16-80,15-1-24,15 1 0,0-1 0,-30 1-120,30-1-24,0 1-8,15-16 0,-30 16-80,15-16-24,0 0 0,15 1 0,-15-16-64,0 0-64,0 0 96,0-14-96,15-1 80,-15 15-80,0-30 64,0 15-64,0-15 64,0 0-64,0 0 0,0 0 64,-15 0-64,15 0 0,15-15 0,-30 15 0,0-15-368,15 0-112,0-16-32,0 16 0,0-15-1072,0 0-216,15-16-48</inkml:trace>
          <inkml:trace contextRef="#ctx0" brushRef="#br0" timeOffset="109214">20608 10645 16416,'0'0'359,"0"0"81,0 0 8,0 0 8,0 0-360,0 0-96,0 15 0,14 0 0,-28 0 976,28 1 176,-14-2 40,0 2 8,-14 14-240,14-15-56,0 15-8,0 1 0,0-17-304,0 16-64,0 1-16,0-1 0,0-15-184,0 15-40,-16-14 0,16-1-8,16 0-104,-16 0-16,0 0-8,0 1 0,0-16-152,0 0 0,0 14 0,0-14 0,0 0 96,0 0-96,0 0 96,-16 0-96,16 0-216,0 0-96,0 0-16,0 0-7640,0-14-1519</inkml:trace>
        </inkml:traceGroup>
      </inkml:traceGroup>
    </inkml:traceGroup>
    <inkml:traceGroup>
      <inkml:annotationXML>
        <emma:emma xmlns:emma="http://www.w3.org/2003/04/emma" version="1.0">
          <emma:interpretation id="{AE3BDCD3-49A3-4AB0-AA6B-D57DA835A1CE}" emma:medium="tactile" emma:mode="ink">
            <msink:context xmlns:msink="http://schemas.microsoft.com/ink/2010/main" type="paragraph" rotatedBoundingBox="2302,11368 21963,11185 21980,12926 2318,131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7F5132-4EC9-4588-BB09-E85AD9A71989}" emma:medium="tactile" emma:mode="ink">
              <msink:context xmlns:msink="http://schemas.microsoft.com/ink/2010/main" type="line" rotatedBoundingBox="2302,11368 21963,11185 21980,12926 2318,13109"/>
            </emma:interpretation>
          </emma:emma>
        </inkml:annotationXML>
        <inkml:traceGroup>
          <inkml:annotationXML>
            <emma:emma xmlns:emma="http://www.w3.org/2003/04/emma" version="1.0">
              <emma:interpretation id="{797E75EA-DEAB-40A6-BF76-10F45D4EA93A}" emma:medium="tactile" emma:mode="ink">
                <msink:context xmlns:msink="http://schemas.microsoft.com/ink/2010/main" type="inkWord" rotatedBoundingBox="2304,11597 3366,11587 3376,12660 2314,12669"/>
              </emma:interpretation>
              <emma:one-of disjunction-type="recognition" id="oneOf12">
                <emma:interpretation id="interp60" emma:lang="en-US" emma:confidence="0.5">
                  <emma:literal>let</emma:literal>
                </emma:interpretation>
                <emma:interpretation id="interp61" emma:lang="en-US" emma:confidence="0">
                  <emma:literal>Get</emma:literal>
                </emma:interpretation>
                <emma:interpretation id="interp62" emma:lang="en-US" emma:confidence="0">
                  <emma:literal>bet</emma:literal>
                </emma:interpretation>
                <emma:interpretation id="interp63" emma:lang="en-US" emma:confidence="0">
                  <emma:literal>Let</emma:literal>
                </emma:interpretation>
                <emma:interpretation id="interp64" emma:lang="en-US" emma:confidence="0">
                  <emma:literal>Ret</emma:literal>
                </emma:interpretation>
              </emma:one-of>
            </emma:emma>
          </inkml:annotationXML>
          <inkml:trace contextRef="#ctx0" brushRef="#br0" timeOffset="113512">2888 12203 12528,'0'0'272,"0"0"56,0 0 16,-16 0 8,2 0-280,14 15-72,-16 1 0,2-2 0,14 16 608,-16 1 96,1 14 32,-15 15-1,15 1 97,-1 0 32,2 15 0,-2-1 0,16 0-336,-15 1-64,0-16-16,15 16 0,0-16-176,0-14-40,0 0-8,15-2 0,0-13-88,-15-16-16,16 15-8,-2-14 0,17-16 0,-16 14 0,0-28 0,16 14 0,-1 0-24,0-16-8,0-14 0,0 15 0,0-16-16,0 1-64,-14 0 96,14 0-32,0 0-64,0 0 0,1-16 0,-16 16 0,15-16 0,-15 16 0,0 0-96,1 0 96,-16 0-104,14 14 40,-14-14 64,0 15-104,0-15 104,0 15 0,-14-1 0,14 2 80,-16-2-80,1 2-88,0 14 24,-15 0 0,15 0 64,0 14 0,-15-14 80,14 30-80,-14-14 64,15-1-64,-16 30 0,17-15 72,-2 0-8,2 1-64,-2-1 96,16 1-32,-15-1-64,15 0 64,15 0-64,-15-14 64,16 14 32,-2 0 0,16-15 0,-14 0 0,-1 0-24,15-15 0,1 15 0,-1-15 0,0-15-72,0 15 0,0-15 72,0 15-72,1-30 64,-1 14-64,1 2 80,-1-2-80,0-14 64,-15 15-64,15-15 0,-15 15 72,1-1-168,14-14-32,-16 15 0,2-15-8,-1 15-104,0-15-16,-15 14-8,15-14 0,0 15 0,1-15 0,-16 15 0,14-1 0,-14-14-32,0 0-8,0 0 0,0 15 0,0-16 104,0 1 16,0 0 8,0 15 0,0-16 104,0 1 72,-14 16-96,14-2 96,0 1 0,0 0 0,-16 15 0,16-15 0,0 15 240,0 0 0,0 0 0,0 0 0,0 0 64,0 15 16,0 0 0,-15 16 0,15-17 0,0 32 8,-15-1 0,15 0 0,-15 1 56,15 14 16,0 1 0,-15 0 0,15-17-80,-16 2-8,16 0-8,0-1 0,0 0-96,0-15-16,0 0-8,0 1 0,0-16-112,0 15-72,16-14 96,-16-2-96,0-14 80,0 16-80,0-16 64,0 0-64,0 0 80,0 0-80,0 0 96,0 0-96,0 0-192,0 0-88,0-16-16,0 16-8,0-14-240,0-2-40,0-14-16,0 15 0,0 0 16,-16-1 0,16-14 0,-14 16 0,14-17 112,0 1 24,-16 15 8,2-15 0,14-1 216,-16 16 48,1 0 8,0-16 0,0 31 240,0-14 56,-1-2 0,2 16 8,-2-14 240,2 14 40,-2 0 16,1 0 0,0 0-40,0 0-8,0 0 0,15 0 0,-16 0 0,16 0 0,0 0 0,0 0 0,0 0-72,0 0-24,0 0 0,16 0 0,-1 0-64,0 0-8,0 0-8,16 0 0,-17 0-32,16 0-8,1 0 0,-16 0 0,0-16-8,16 16-8,-1 0 0,0 0 0,-15 0-16,15 0 0,-15 0 0,15 0 0,-14 0-72,-16 0-64,15 0 72,0-15-72,0 15 80,-15 0-80,15 0 80,-15 0-80,16 0 64,-16 0-64,0-15 0,0 15 0,0 0 0,14 0 0,-14-15 0,0 15 0,0 0-456,0 0-144,0 0-24,0 0-6904,0 0-1383</inkml:trace>
        </inkml:traceGroup>
        <inkml:traceGroup>
          <inkml:annotationXML>
            <emma:emma xmlns:emma="http://www.w3.org/2003/04/emma" version="1.0">
              <emma:interpretation id="{6CE6008B-4484-4196-AC60-506C2DD62925}" emma:medium="tactile" emma:mode="ink">
                <msink:context xmlns:msink="http://schemas.microsoft.com/ink/2010/main" type="inkWord" rotatedBoundingBox="3721,11355 6234,11332 6247,12720 3734,12743"/>
              </emma:interpretation>
              <emma:one-of disjunction-type="recognition" id="oneOf13">
                <emma:interpretation id="interp65" emma:lang="en-US" emma:confidence="0.5">
                  <emma:literal>d=E',</emma:literal>
                </emma:interpretation>
                <emma:interpretation id="interp66" emma:lang="en-US" emma:confidence="0">
                  <emma:literal>d=E6,</emma:literal>
                </emma:interpretation>
                <emma:interpretation id="interp67" emma:lang="en-US" emma:confidence="0">
                  <emma:literal>d=E%,</emma:literal>
                </emma:interpretation>
                <emma:interpretation id="interp68" emma:lang="en-US" emma:confidence="0">
                  <emma:literal>AEGIE,</emma:literal>
                </emma:interpretation>
                <emma:interpretation id="interp69" emma:lang="en-US" emma:confidence="0">
                  <emma:literal>AEGE',</emma:literal>
                </emma:interpretation>
              </emma:one-of>
            </emma:emma>
          </inkml:annotationXML>
          <inkml:trace contextRef="#ctx0" brushRef="#br0" timeOffset="117575">5307 12792 13472,'0'0'296,"-15"0"64,0 15 16,15-15 0,-15 0-304,0 0-72,-1 0 0,16 0 0,0 0 832,-15 0 143,15 0 33,-15 0 8,0 0-120,15 0-16,0 0-8,0 0 0,0 0-304,0 0-64,0 0-16,15-15 0,-15 15-104,30 0-16,-14 0-8,14 0 0,0 0-56,0-15-16,1 15 0,14-15 0,-15 0-72,31-1-24,-16 1 0,0 0 0,1 0-48,14 0-16,-15 0 0,16 0 0,-16 0-56,1 15-8,-16-15-64,15 15 96,-14-16-96,-1 16 72,0 0-72,0-15 64,0 15-64,-14-15 0,-1 15 72,15 0-72,-30 0 0,15 0 64,0 0-64,-15-15 0,15 15-432,-15 0-120,0 0-24,0 0-6776,0 0-1351</inkml:trace>
          <inkml:trace contextRef="#ctx0" brushRef="#br0" timeOffset="118139">5534 13049 12728,'0'0'280,"-15"0"56,0 0 16,-1 0 0,2 0-280,14 0-72,-16 0 0,2 0 0,14-15 1024,-16 15 184,16 0 39,-15 0 1,15 0-272,-15 0-56,15 0-16,0 0 0,0 0-256,0 0-48,0 0-16,0 0 0,15 0-168,0 0-32,1 0 0,-2 15-8,2-15-56,-2 0-16,17 0 0,-16 0 0,15 0-72,0 0-8,1-15-8,-16 15 0,15 0-32,-14-15-8,14 15 0,0 0 0,0-15-40,-15 15-8,16-15 0,-17 15 0,16 0-56,-14-15-8,-1 15-64,0-15 96,0 15-96,-15 0 0,15 0 64,-15-15-64,16 15 0,-16 0 0,0 0 64,0-15-64,0 15 0,0 0 0,0 0 0,0-16-80,0 16-632,0 0-128,0 0-24,0 0-6656,0 0-1319</inkml:trace>
          <inkml:trace contextRef="#ctx0" brushRef="#br0" timeOffset="117807">5700 12837 8960,'0'0'256,"0"-15"48,15 15-240,-15 0-64,0 0 0,0 0 0,0 0 864,0 0 168,0 0 32,0 0 8,0 0 16,0 0 8,0 15-1,-15 0 1,15 1-160,-15 14-32,15 0-8,-15 0 0,15 1-224,-15 14-56,0 0-8,15-15 0,-15 16-120,-1-16-24,16 0-8,0 1 0,0-16-160,0 15-32,0-15-8,0 0 0,0-15-120,16 15-24,-16-15-8,15 0 0,-15 0-40,30 0 0,-30 0-64,0 0 96,15-15-96,0 0 0,0-15 0,0 15 0,0 0-544,1-16-112,-1 16-16,0 0-8,0-15-712,0 15-144,-15 0-24,15-16-6879</inkml:trace>
          <inkml:trace contextRef="#ctx0" brushRef="#br0" timeOffset="116774">5912 11961 8328,'0'-15'232,"0"15"56,0 0-224,0 0-64,0 0 0,0 0 0,0 0 696,-16 0 128,16 0 24,-14 0 8,14 0 40,-16 15 16,1 0 0,0 1 0,-15-2-177,14 2-31,2 14 0,-17 0-8,16 0-256,0 16-56,-15-16 0,15 0-8,-1 16 64,2-16 8,-17 0 8,31 16 0,-15-16-104,15 0-32,-15 0 0,0 0 0,15 0-88,0-14-16,0-1-8,0 0 0,15 0-104,-15 0-16,15-15-8,-15 16 0,15-16-16,-15 0-64,31 0 96,-31-16-32,30 16-64,-30-15 64,15 0-64,0 0 64,0 0 8,0-1 0,-15 2 0,15-2 0,-15 1-72,15 0 64,-15 0-64,-15 0 64,15-1-64,0 2 64,-15-2-64,15 16 64,-15 0-64,0-14 64,0 14-64,0 0 64,-1 0-64,2 0 0,-2 0 0,1 0 0,0 0 0,15 0 0,-15 14 0,15-14 0,0 0-1032,0 0-152,0 0-24,0 0-7759</inkml:trace>
          <inkml:trace contextRef="#ctx0" brushRef="#br0" timeOffset="117221">6047 11961 13704,'0'0'296,"0"0"64,0 0 16,0 0 16,0 0-312,15 0-80,1 0 0,-16 0 0,15 15 568,0-15 95,0 0 17,-15 0 8,15 0-168,-15 0-32,0 16-8,15-2 0,-15-14-256,0 0-64,0 16 0,0-1-8,0 0-48,0 0-8,0 0 0,-15-15 0,0 30 0,15-14-8,-15-16 0,0 14 0,-16 2 40,16-1 0,0 0 8,0 0 0,0-15 144,-15 15 24,15-15 8,0 16 0,-1-16 40,1 0 16,15 14 0,0-14 0,0 0-72,-15 0-8,15 0-8,-15 0 0,15 0-120,0 0-32,0 0 0,0 0 0,0 0-128,15 0 64,0 0-64,0 0 0,1 0 72,14 0-72,-15 0 0,0 0 72,0-14-72,0 14 0,0-16-80,0 16 80,1 0-960,-1 0-136,0 0-32,0-15-5176,-15 15-1023</inkml:trace>
          <inkml:trace contextRef="#ctx0" brushRef="#br0" timeOffset="122483">6607 12959 16439,'-15'0'360,"15"0"80,0 0 8,0 0 16,0 0-368,-15 15-96,0-15 0,15 0 0,0 16 384,0-1 56,-15 0 8,15 0 8,-15 0-48,0 0-16,15 0 0,-16 0 0,1 0-168,15 1-40,-15-1-8,15 15-6063,-15-15-1209</inkml:trace>
          <inkml:trace contextRef="#ctx0" brushRef="#br0" timeOffset="114720">4369 12565 12728,'0'0'280,"0"0"56,0 0 16,0 15 0,-15-15-280,0 15-72,15 16 0,-15-1 0,-15 0 736,14 0 136,1 0 23,0 16 9,0-16-200,0 16-32,0-16-16,0 15 0,0-15-304,-1 15-64,1-15-16,15 1 0,0-1-168,-15 1-32,15-1-8,-15-15 0,15 0-544,0 0-104,-15 0-24,15 1-4815,0-2-961</inkml:trace>
          <inkml:trace contextRef="#ctx0" brushRef="#br0" timeOffset="115021">4218 12081 12496,'-15'0'272,"15"-15"56,0 15 16,0-15 8,0 15-280,0 0-72,0 0 0,0 0 0,15 0 488,-15 0 88,16 15 8,-1 0 8,-15 0 287,30 16 57,-15-1 16,0 15 0,0 1-208,16-1-40,-16 16 0,0-1-8,0-15-208,15 16-40,-15-1 0,0-14-8,0 14-48,1-15-8,-1 1 0,0-16 0,0 15-96,-15-14-32,15-1 0,-15 15 0,15-14-64,-15-16-24,0 15 0,0-15 0,0 15-56,0-15-16,0 0 0,0 1 0,-15 14-96,15-30 88,-15 15-88,15-15 80,0 15-336,-15-15-72,15 0-16,0 0 0,0 0-976,0 0-200,0-15-40</inkml:trace>
          <inkml:trace contextRef="#ctx0" brushRef="#br0" timeOffset="115536">4657 12853 16152,'0'0'455,"0"0"105,0 0-448,0 0-112,0 0 0,0 0 0,0 0 768,0 0 128,0 0 24,0 0 8,16 15 32,-1-15 16,0 0 0,0 0 0,0 0-336,0 0-72,0 16-16,0-16 0,0 0-168,1 0-32,-1 0 0,0 0-8,0 0-232,0 0-48,0 0 0,0 0-64,0 0 96,1 0-96,-1 0 96,0-16-96,0 16 72,0 0-72,-15-15 0,15 15 72,0 0-488,-15-15-104,15 15-24,-15 0-6864,0 0-1375</inkml:trace>
          <inkml:trace contextRef="#ctx0" brushRef="#br0" timeOffset="115305">4687 12611 15976,'0'0'447,"0"0"105,0 0-440,0 0-112,0 0 0,0 0 0,0 0 656,0 0 112,0 0 16,0 0 8,15 15-40,0-15-8,-15 0 0,16 0 0,-1 0-168,0 0-40,0 0-8,0 0 0,0 0-288,0 0-56,0 0-16,0 0 0,1 0-64,-1 0-8,0 0-8,0-15 0,0 15-88,0 0 0,0 0 72,-15 0-72,15 0 0,-15 0 0,0 0 0,0 0 0,0 0-976,0 0-208,0 0-32,0 15-8135</inkml:trace>
        </inkml:traceGroup>
        <inkml:traceGroup>
          <inkml:annotationXML>
            <emma:emma xmlns:emma="http://www.w3.org/2003/04/emma" version="1.0">
              <emma:interpretation id="{5C0F1BCE-31F9-4E37-A13E-B0D82E50FD61}" emma:medium="tactile" emma:mode="ink">
                <msink:context xmlns:msink="http://schemas.microsoft.com/ink/2010/main" type="inkWord" rotatedBoundingBox="6554,11419 7762,11408 7774,12721 6567,12732"/>
              </emma:interpretation>
              <emma:one-of disjunction-type="recognition" id="oneOf14">
                <emma:interpretation id="interp70" emma:lang="en-US" emma:confidence="0.5">
                  <emma:literal>the</emma:literal>
                </emma:interpretation>
                <emma:interpretation id="interp71" emma:lang="en-US" emma:confidence="0">
                  <emma:literal>#the</emma:literal>
                </emma:interpretation>
                <emma:interpretation id="interp72" emma:lang="en-US" emma:confidence="0">
                  <emma:literal>He</emma:literal>
                </emma:interpretation>
                <emma:interpretation id="interp73" emma:lang="en-US" emma:confidence="0">
                  <emma:literal>The</emma:literal>
                </emma:interpretation>
                <emma:interpretation id="interp74" emma:lang="en-US" emma:confidence="0">
                  <emma:literal>tie</emma:literal>
                </emma:interpretation>
              </emma:one-of>
            </emma:emma>
          </inkml:annotationXML>
          <inkml:trace contextRef="#ctx0" brushRef="#br0" timeOffset="125758">6986 12808 11072,'0'0'312,"0"0"72,-16 0-304,16 0-80,-14 0 0,-2-16 0,16 16 704,-15 0 128,15 0 32,0 0 0,0 0 48,0 0 15,0 0 1,0 0 0,0 0-352,0 0-72,0-15-16,15 15 0,1-15-112,-2 15-24,2-15-8,14 0 0,-15 15-176,15-15-32,-15 15-8,15-15 0,0 15-56,1-15-8,-16 15-64,15 0 96,0-15-96,-14 15 72,14 0-72,-15-16 64,0 16-64,15 0 0,-14-15 0,-2 15 0,2 0-160,-1-15-64,15 15-24,-15-15 0,1 15-1336,-2 0-272,2-15-48,-2 15-5079</inkml:trace>
          <inkml:trace contextRef="#ctx0" brushRef="#br0" timeOffset="125427">7317 12444 6352,'0'0'176,"0"0"48,0 0-224,0-15 0,0 15 0,0 0 0,0 0 1040,0 0 160,0 0 32,0 0 8,0 15-352,-15 0-72,15 0-16,-15 15 0,15 0-256,-15 1-48,0-1-16,15 1-1,-15 14-103,0-15-24,15 0-8,-15 1 0,-1-1-216,16 0-48,0 0-8,-15 0 0,0-14-72,15-2-96,-15 17 16,15-16-4823,0 15-969</inkml:trace>
          <inkml:trace contextRef="#ctx0" brushRef="#br0" timeOffset="126574">7545 12021 11376,'0'0'248,"0"0"48,0 0 16,0 0 8,0 0-256,-15 15-64,15 1 0,0-2 0,-16 16 824,16 16 144,-14 0 32,14-1 8,-16 16-65,2-1-15,14 16 0,-16-1 0,1 0-304,0 1-64,0 15-16,0-30 0,-1-1-224,16 0-56,-14 1-8,-2-1 0,16-15-64,0 1-24,-15 0 0,15-16 0,0 0-80,0 0-24,0-15 0,0 0 0,0 1-64,0-2 0,0-14 0,0 0 0,0 0-192,0 0-72,0-14-24,15-2 0,-15 1-136,16-15-32,-16-15-8,14 15 0,-14-16 80,16 16 8,-1-16 8,-15-14 0,15 14 0,0 1 0,0 0 0,1-1 0,-2 1 232,-14 15 40,16-15 16,-2 15 0,2 14 152,-16-14 32,15 15 8,-15 15 0,15-15 240,0 15 56,-15 0 8,0 15 0,0 15 56,15-15 8,-15 15 8,0 0 0,0 1 24,0-1 0,0 15 0,0-15 0,0 1-280,-15-1-48,15 15-16,0-29 0,0 14-56,-15-15-16,15 15 0,0-15 0,0 15-96,0-14 0,-15-1 0,15 0 0,0 0-600,0-15-136,0 15-32,0-15-8,0 0-1016,0 0-208,15 0-40,0-15-2687,-15 15-537</inkml:trace>
          <inkml:trace contextRef="#ctx0" brushRef="#br0" timeOffset="126575">7650 12974 12440,'0'-16'272,"0"16"56,0 0 16,16-14 8,-16-2-288,0 16-64,15-15 0,-15 15 0,0-15 928,15 15 160,0 0 39,-15 0 9,0 0-368,15 0-64,1-15-24,14 15 0,-15 0-192,0 0-40,0-15 0,16 15-8,-17 0-104,2-16-16,-2 16-8,2 0 0,14-14-176,-15-2-32,0 16-8,1-14 0,-16 14-96,14-16 0,2 1 0,-2 15 0,-14-15 0,16 0 88,-16 15-88,0-15 80,0 15-80,15-16 0,-15 2 0,-15-2 64,15 2-64,0-2 0,0 16 0,-16-15 0,2 15 0,14-15 0,-16 15 0,2-15 0,14 15 0,-16 0 0,-14 0 0,15 15 0,0-15 0,-15 15 0,14 0 0,2 1 64,-17-2 8,16 16 0,0 1 0,0-1 0,-1-15 152,2 31 24,-2-16 8,1 0 0,15 0 24,0 0 8,0-14 0,0 14 0,0-15-32,0 0-8,15 15 0,-15-14 0,16-16-40,-2 14-8,2-14 0,-16 0 0,15 16-40,15-16 0,-15 0-8,1-16 0,14 16-40,-16 0-8,2-14 0,14 14 0,-15 0-104,0-16 72,15 1-72,-14 15 64,-2-15-64,2 15 0,-1-15 0,0 0 64,0 15-528,0-15-112,-15 15-16,16-15-7112,-2-1-1415</inkml:trace>
        </inkml:traceGroup>
        <inkml:traceGroup>
          <inkml:annotationXML>
            <emma:emma xmlns:emma="http://www.w3.org/2003/04/emma" version="1.0">
              <emma:interpretation id="{8A07E9C7-C039-4C8C-B6BD-ADA4E7026C99}" emma:medium="tactile" emma:mode="ink">
                <msink:context xmlns:msink="http://schemas.microsoft.com/ink/2010/main" type="inkWord" rotatedBoundingBox="8083,11543 11272,11514 11284,12828 8095,12858"/>
              </emma:interpretation>
              <emma:one-of disjunction-type="recognition" id="oneOf15">
                <emma:interpretation id="interp75" emma:lang="en-US" emma:confidence="0.5">
                  <emma:literal>express an</emma:literal>
                </emma:interpretation>
                <emma:interpretation id="interp76" emma:lang="en-US" emma:confidence="0">
                  <emma:literal>expression</emma:literal>
                </emma:interpretation>
                <emma:interpretation id="interp77" emma:lang="en-US" emma:confidence="0">
                  <emma:literal>expressing</emma:literal>
                </emma:interpretation>
                <emma:interpretation id="interp78" emma:lang="en-US" emma:confidence="0">
                  <emma:literal>expressions</emma:literal>
                </emma:interpretation>
                <emma:interpretation id="interp79" emma:lang="en-US" emma:confidence="0">
                  <emma:literal>expressive</emma:literal>
                </emma:interpretation>
              </emma:one-of>
            </emma:emma>
          </inkml:annotationXML>
          <inkml:trace contextRef="#ctx0" brushRef="#br0" timeOffset="133100">8528 12792 10048,'0'0'224,"0"0"40,-15-15 16,0 15 0,15 15-280,0-15 0,-15 0 0,15 0 0,-16 0 864,16 0 128,0 0 16,-15 0 8,15 0-88,0 0-25,0 0 1,15-15 0,1 15-392,-1 0-72,-15-15-24,30 15 0,-15-15-176,0 15-40,15-15-8,-15 15 0,16-16-80,-16 16-16,15-14-8,-15-2 0,0 2-88,0-2 64,1 16-64,14 0 64,-30-30-64,30 30 0,-30-15 72,15 15-72,0-15 0,0 15 0,-15-16 0,16 16 0,-16-14-104,0 14-56,0 0-16,0 0 0,0-16 40,0 16 8,0-15 0,-16 15 0,1-15 32,15 15 16,-15 0 0,0 0 0,0 0 80,0 0 0,0 0 0,0 0 0,-16 15 0,16 0 0,0-15 0,-15 16 0,15 14 80,0-15 32,-16 15 8,16 1 0,0-1 40,0 0 0,0-15 8,15 15 0,0 1-8,0-17 0,0 2 0,0-2 0,0 2-64,0-1-8,15 0-8,-15-15 0,0 0-16,15 15 0,0-15 0,-15 0 0,0 0-64,15 15 80,0-15-80,1-15 80,-1 15-152,0 0-32,15 0-8,-15-15 0,0 0-336,0 0-72,1-1-16,14 2 0,0-2-440,-15-14-88,0 0-24,16 15 1,-16-16 7,15 1 0,-15 0 0,0 0 0,0 15 640,0-16 128,-15 17 24,15-2 8,-15 1 504,16 0 104,-16 0 24,15 15 0,-15-15 352,0 15 64,0 0 24,15 15 0,0-15-48,-15 0-8,0 15-1,15 0 1,0 0-184,0 1-40,-15 14 0,15 0-8,1 0-56,-16 0 0,15-14-8,0 14 0,-15 0-152,15-15-32,-15 0-8,15 15 0,-15-14-112,0-2-16,15 2-8,-15-1 0,0 0-112,15-15 0,-15 0 0,0 15 0,0-15-152,0 0 24,0 0 8,0 0 0,0 0-1096,0 0-216,0 0-40,0-15-3671,15 15-729</inkml:trace>
          <inkml:trace contextRef="#ctx0" brushRef="#br0" timeOffset="133247">9358 12384 10152,'0'0'288,"0"0"64,-15 0-288,15 0-64,-15 0 0,15 0 0,-15 0 1224,0 15 232,0 0 48,-15 1-1,14 14-439,-14-16-88,0 17-16,0 14-8,15-15-336,-16 1-64,1 14-8,15-15-8,-15 16-192,15-1-40,0-14-8,-1-1 0,1-16-168,15 17-40,-15-16-8,0 0 0,15 0-80,0 1 0,0-2 0,0 2 0,15-16-232,0 0-64,-15 0-16,0 0 0,0 0-1032,31 0-216,-1-16-40,0-14-3599,-15 15-721</inkml:trace>
          <inkml:trace contextRef="#ctx0" brushRef="#br0" timeOffset="150594">9449 12490 7456,'0'0'160,"0"0"40,0 0 8,0 0 0,0-16-208,0 16 0,0-15 0,0 15 0,0 0 824,0 0 120,0 0 24,0 0 8,0 0 48,0 0 16,0 0 0,-15 15 0,15 1-217,0 14-47,-16 0-8,16 15 0,0 1-24,0-1-8,-14 16 0,14-1 0,-16 1-176,16-1-40,0 1-8,-14-1 0,14 0-288,-16 1-64,16-16-16,0 1 0,-15-1-80,15 0-64,0-14 96,0-16-96,-15 15 0,15-15 0,0 0 0,0-15 0,0 0 0,0 0-72,0 0-8,0 0 0,0-15-824,0 0-168,15 0-32,-15-15-8,15-1-224,-15-14-40,0 0-16,0-1 1,16 1 751,-16-16 144,0 16 32,0-15 8,0 14-88,0-14-8,0 14-8,0 1 0,0 0 680,0 14 136,0-14 24,0 15 8,0 0 328,-16-1 72,16 16 16,0-15 0,0 15 32,0 0 16,0 0-1,16 0 1,-16 15-96,14-16-16,-14 1-8,16 15 0,-2-15-248,-14 15-40,16 0-16,14-15 0,-15 15-160,0 0-32,1 15-8,14-15 0,-16 0 56,2 15 8,-1 0 0,0-15 0,0 16 56,0-1 8,1 0 8,-2 0 0,-14-15-48,16 15-16,-16 0 0,0 0 0,0 0 56,-16 1 16,16 14 0,-14-15 0,-2 15-32,1-15-8,0 0 0,0 16 0,0-16-88,-15 15-16,14-15-8,2 0 0,-2 0-24,1 0-8,0 1 0,0-16 0,0 15-88,-1-15-72,2 15 72,-2-15-104,16 0-640,0 0-128,-14 0-24,14 0-5856,0-15-1175</inkml:trace>
          <inkml:trace contextRef="#ctx0" brushRef="#br0" timeOffset="151696">9691 12534 12176,'0'0'264,"0"0"56,0 0 16,0 0 16,0 0-288,0 0-64,0 0 0,0-14 0,0 14 592,0 0 104,0 0 16,15 0 8,0 0 39,-15 0 9,0 14 0,15 2 0,1-1-336,-16 0-64,0 0-16,15 16 0,-15-1-136,0 0-32,0-15-8,0 15 0,-15-15-80,15 15-8,0-14-8,-16 14 0,16-15 16,-15 0 0,15 1 0,0-16 0,-15 14 96,15-14 16,-15 0 8,15 0 0,0 0 40,0 0 16,-15 0 0,15-14 0,15-2-80,-15 16-8,0-30-8,0 15 0,0 0-32,15-15-8,0-1 0,0 16 0,1-15-64,-1 0-8,0 0-64,0 14 96,0-14-96,15 15 0,-15-16 0,0 17 0,1-16 0,-1 14-128,0 1 8,0 0 8,0 15-1256,15-15-248,-30 15-48</inkml:trace>
          <inkml:trace contextRef="#ctx0" brushRef="#br0" timeOffset="151697">9918 12731 15976,'0'0'447,"0"0"105,0 0-440,0 0-112,0 0 0,0 0 0,0 0 680,0 0 120,0 0 16,0 0 8,15 0-88,0 0-8,0-15-8,0 15 0,0 0-272,1 0-64,-1-15 0,0 15-8,0-15-240,0 15-40,0 0-16,0 0 0,0-15-80,1 15 80,-1-15-80,0 15 80,-15 0-80,15-16 0,0 2 72,-15-2-72,0 1 0,0 15 0,15-15 0,-15 0 0,0 0 0,0-1 0,0 2-88,0-2 88,-15 16-80,15-14 80,-15-2-80,0 16 80,15-15 0,-15 15 0,0-15 0,-1 15 0,1 0 0,0 15 0,0-15 0,0 0 0,0 15 0,0 1 0,0 14 0,-1-16 0,16 2 152,-15 14 0,15-15 0,-15 16 0,15-1 72,0 0 24,0-15 0,0 15 0,0-15 48,15 1 16,-15-2 0,0 2 0,15-1-88,-15 0-8,16 0-8,-16-15 0,15 15-80,-15-15-8,15 16-8,0-16 0,-15 0-48,15 0 0,0 0-64,0 0 96,0-16-96,1 16 64,-1-15-64,0 0 0,15 0-576,0 0-168,-15-1-32,16 2-10263</inkml:trace>
          <inkml:trace contextRef="#ctx0" brushRef="#br0" timeOffset="152228">10584 12354 11376,'0'0'248,"0"0"48,0 0 16,0 0 8,0 0-256,0 0-64,0 0 0,0 0 0,-16 0 960,1 0 184,15 0 32,-15 0 7,0 15-295,15 0-56,-31-15-16,17 15 0,-2 0-304,-14 16-64,15-16-16,-15 0 0,15 0-112,-1 0-32,2 0 0,14 16 0,0-16-96,-16-15-32,16 15 0,0 0 0,0 1-160,0-16 0,16 15 0,-16 0 0,0-15 0,14 0 0,2 15 0,-1-15 0,0 0 0,0 15 0,0-15 0,-15 15 0,16-15 0,-16 0 0,0 0 0,0 0 0,0 0 88,14 15-24,-28 0 0,14-15 0,-16 15-64,16 1 64,-15-16-64,0 15 64,0 0-64,0 0 0,-1-15 0,2 15 0,14 0 0,-16-15 0,1 15 0,15-15-88,0 0-800,0 0-160,0 0-32,15 0-8,1 0-712,-16 0-152,14-15-23</inkml:trace>
          <inkml:trace contextRef="#ctx0" brushRef="#br0" timeOffset="152545">10795 12369 10800,'0'0'232,"0"0"56,0 0 0,0 0 24,0 0-248,0 0-64,0 0 0,0 0 0,0 0 1024,-15 0 192,0 15 32,15-15 15,-15 30-271,0-14-64,-15-2 0,14 2-8,1 14-344,0-15-72,0 0-16,0 15 0,0-14-104,15-2-32,-15 17 0,0-31 0,15 15-224,0 15-40,0-30-16,15 16 0,-15-2-72,0-14 0,15 0 0,-15 0 0,15 16 0,0-2 0,-15-14-112,0 0 40,0 0 72,15 16 64,-15-16-64,15 15 88,-15-15-88,0 0 0,0 15 0,0 0 64,0-15 16,0 15 0,-15 1 0,15-2 0,-15 2 56,15-2 16,-15 2 0,0-16 0,0 15-88,0 0-64,15-15 96,-16 15-96,1-15 64,15 15-64,0-15 0,-15 0 0,15 0-480,0 0-120,0 0-24,0 0-8,0 0-768,15 0-152,0-15-32,1 0-6039</inkml:trace>
          <inkml:trace contextRef="#ctx0" brushRef="#br0" timeOffset="153299">10870 12535 14336,'0'0'320,"0"0"64,0 0 8,0 0 8,0 0-320,0 0-80,0 16 0,0-16 0,0 15 911,0 0 169,0 0 32,0 0 8,0 0-368,0 15-72,-15-14-8,15-1-8,0 15-184,0-15-40,-15 0-8,15 15 0,0-15-240,0 1-56,0-1-8,0-15 0,0 15-128,0-15 0,0 0 64,0 0-64,0 0 0,0 0-128,0 0 32,15 0 0,-15 0-840,15 0-168,0-15-32,1 0-8,-1-1-328,0 1-64,0-15-7,0 0-9,-15 0 800,15-1 160,0 16 32,0-15 8,1 15 248,-16-15 48,15 15 16,-15 15 0,0-16 768,15 16 152,-15 0 32,0 0 8,0 0 360,0 0 72,0 0 7,0 16 9,-15 14-256,15-15-48,0 0-16,0 15 0,0-15-272,0 16-48,0-1-16,0-15 0,15 0-256,-15 0-64,0 0 0,15-15-8,-15 15-104,0-15-16,0 0-64,15 0 96,0-15-24,0 15-8,0-15 0,0 15 0,-15-15-64,16 0 0,-1-15 0,-15 15-88,0 0 88,15-16 96,-15 16-16,15 0-8,-15-15-72,0 15 0,15 0 0,-15-1 0,15 1 0,-15 0 0,0 0 0,15 0 0,-15 15-104,0 0 40,0 0 64,15-15-104,-15 30 104,16-15 0,-16 0 0,0 15-72,15 0 72,-15 15 0,0-14-72,0 14 72,0-15 0,0 15 120,0-15-24,0 16 0,-15-16 16,15 0 0,0 0 0,0 0 0,0 0 48,0 0 0,0-15 8,0 0 0,0 0-168,0 0 0,0 0 0,0 0 0,0 0 0,0 0 72,0 0-72,0 0 80,15-15-80,-15 0 0,15 15 0,-15-15 0,15-15 0,-15 15 0,15-1 0,0-14 0,0 0-64,0 0 64,1-1-80,-1 1 80,0 15-80,15-15 80,-15 0-80,0 14 80,0-14-96,0 30 96,1-15-104,-1 0 40,-15 15 64,15 0 88,0 0-24,-15 0 0,15 0-64,-15 15 0,15 0-80,-15 0 80,0 0 80,0 1 64,15 14 16,-15 0 0,0 0 72,0 1 24,0-1 0,0 0 0,0 0-56,0 1-8,0 14 0,0-15 0,15-15-64,-15 15-8,0 1-8,0-16 0,0 0-48,0 0-64,0 0 88,0 0-88,0-15 80,0 0-80,0 0 64,0 0-64,0 0 0,0 0 64,-15 0-64,15 0 0,-15 0-448,0 0-136,15-15-24,-15 15-6840,0-15-1359</inkml:trace>
          <inkml:trace contextRef="#ctx0" brushRef="#br0" timeOffset="153514">10992 12127 20039,'0'0'440,"0"0"88,0 0 16,0 0 32,0 0-464,0 0-112,0 0 0,0 0 0,0 0 528,0 0 80,0 0 24,15 0 0,0 0-184,-15 0-40,0 0-8,0 0 0,16 15-328,-2-15-72,-14 15 0,16 0-7032,-16-15-1407</inkml:trace>
        </inkml:traceGroup>
        <inkml:traceGroup>
          <inkml:annotationXML>
            <emma:emma xmlns:emma="http://www.w3.org/2003/04/emma" version="1.0">
              <emma:interpretation id="{5CF62248-DC1B-4A84-96CB-961CDF91FBD6}" emma:medium="tactile" emma:mode="ink">
                <msink:context xmlns:msink="http://schemas.microsoft.com/ink/2010/main" type="inkWord" rotatedBoundingBox="11653,11535 12198,11530 12206,12318 11660,12323"/>
              </emma:interpretation>
              <emma:one-of disjunction-type="recognition" id="oneOf16">
                <emma:interpretation id="interp80" emma:lang="en-US" emma:confidence="0.5">
                  <emma:literal>is</emma:literal>
                </emma:interpretation>
                <emma:interpretation id="interp81" emma:lang="en-US" emma:confidence="0">
                  <emma:literal>ins</emma:literal>
                </emma:interpretation>
                <emma:interpretation id="interp82" emma:lang="en-US" emma:confidence="0">
                  <emma:literal>i's</emma:literal>
                </emma:interpretation>
                <emma:interpretation id="interp83" emma:lang="en-US" emma:confidence="0">
                  <emma:literal>Ins</emma:literal>
                </emma:interpretation>
                <emma:interpretation id="interp84" emma:lang="en-US" emma:confidence="0">
                  <emma:literal>ire</emma:literal>
                </emma:interpretation>
              </emma:one-of>
            </emma:emma>
          </inkml:annotationXML>
          <inkml:trace contextRef="#ctx0" brushRef="#br0" timeOffset="155031">12020 12535 11408,'0'0'320,"0"0"72,0 0-312,0 0-80,0 0 0,0 0 0,0 0 632,0-15 104,0 15 32,0 0 0,0-15 48,0 0 15,16 15 1,-2-16 0,2 2-336,-16-2-64,30 2-16,-30 14 0,30-16-184,-15 1-40,0 0 0,1 15-8,-2-15 104,2 15 32,-2 0 0,-14 0 0,16 0-16,-16 0 0,0 0 0,0 15 0,15 0-40,-15 0-8,-15 15 0,15-14 0,0 14-80,-16 0-16,16 0-8,-14 16 0,-2-16 40,16 0 0,-14 16 8,-2-16 0,16 0-104,0 0-32,-15-14 0,15-2 0,0 16-64,0-14 0,0-1 72,0-15-72,0 0 0,0 15 64,0-15-64,0 0 0,0 0 0,15 0 0,-15 0 0,16-15 64,-2 0-144,-14-1-24,30 2-8,-14-2 0,-1-14-248,15 0-56,-15-16 0,15 16-8,1-15-24,-1 0-8,0 15 0,1-16 0,-1 16 208,-15 14 48,0-14 8,15 16 0,-30-17 192,16 16-64,-2 15 64,-14 0 0,0 0 96,0 0 56,0 0 8,0 0 8,-14 0 176,14 0 32,-16 15 8,1 0 0,0 1-112,0-2-16,0 2-8,-15 14 0,14-15-56,1 0-16,0 0 0,0 0 0,0 1-16,0-16 0,15 14 0,0-14 0,0 0-88,-15 0-72,15 0 96,0 0-96,15 16 64,0-16-64,0 0 0,0 0 0,0 0 0,0 0 0,15 0 0,-14 15-72,-1-15 72,0 0 0,0 0 0,0 0 0,1 15 0,-16-15 0,14 15 0,-14 0 0,0-15 64,0 16 8,0-2 0,-14 16 0,14-14 64,-16 14 16,16-15 0,-30 0 0,30 1-24,-30-2 0,30 16 0,-30-14 0,14-16-128,1 15 64,0 0-64,0 0 0,0-15-328,0 0-120,0 15-32,-1-15 0,2 0-1016,-2 0-200,1 0-48,0-15-8</inkml:trace>
          <inkml:trace contextRef="#ctx0" brushRef="#br0" timeOffset="155200">12080 12142 15824,'0'0'448,"0"0"95,0 0-431,0 0-112,0 0 0,0 0 0,0 0 824,0 0 136,0 0 32,0 0 8,15 0-24,-15 15-8,15-15 0,1 0 0,-16 16-488,14-16-96,-14 15-16,16-15-8,-16 15-224,15-15-40,0 15-16,-15-15 0,15 15-432,0-15-96,-15 15-8,16-15-8</inkml:trace>
        </inkml:traceGroup>
        <inkml:traceGroup>
          <inkml:annotationXML>
            <emma:emma xmlns:emma="http://www.w3.org/2003/04/emma" version="1.0">
              <emma:interpretation id="{8BF53E9E-D191-458C-ABE0-AF1B09DBC68E}" emma:medium="tactile" emma:mode="ink">
                <msink:context xmlns:msink="http://schemas.microsoft.com/ink/2010/main" type="inkWord" rotatedBoundingBox="12678,11461 14389,11445 14397,12276 12686,12292"/>
              </emma:interpretation>
              <emma:one-of disjunction-type="recognition" id="oneOf17">
                <emma:interpretation id="interp85" emma:lang="en-US" emma:confidence="0.5">
                  <emma:literal>lasso</emma:literal>
                </emma:interpretation>
                <emma:interpretation id="interp86" emma:lang="en-US" emma:confidence="0">
                  <emma:literal>Lasso</emma:literal>
                </emma:interpretation>
                <emma:interpretation id="interp87" emma:lang="en-US" emma:confidence="0">
                  <emma:literal>basso</emma:literal>
                </emma:interpretation>
                <emma:interpretation id="interp88" emma:lang="en-US" emma:confidence="0">
                  <emma:literal>Basso</emma:literal>
                </emma:interpretation>
                <emma:interpretation id="interp89" emma:lang="en-US" emma:confidence="0">
                  <emma:literal>lassos</emma:literal>
                </emma:interpretation>
              </emma:one-of>
            </emma:emma>
          </inkml:annotationXML>
          <inkml:trace contextRef="#ctx0" brushRef="#br0" timeOffset="156671">13215 12082 11456,'0'0'256,"0"0"48,0 0 16,-15-15 0,15 15-256,0 0-64,0 0 0,0 0 0,0 15 680,0 0 128,-15 0 24,15 15 8,-16 1 87,16 14 9,-30 1 8,30 14 0,-15-14-320,0 14-64,0 0-16,0-14 0,0 14-224,15-14-40,-16-16-16,16 15 0,0-14 64,16-1 16,-16 0 0,15 0 0,0-15-184,0 0-40,0 1-8,0-16 0,15 14-48,-14-14 0,-1 0-64,15 0 96,-15 0-32,15-14 0,1-2-64,-1 1 96,-15 0-96,15 0 0,0-16 0,1 17 0,-1-2-192,0-14-56,-15 0-8,15 15-8,-14-16-248,-1 17-56,15-2-8,-30-14 0,15 15 128,0 0 16,-15 0 8,15 0 0,-15-1 336,15-14 88,-30 15 0,15 0 0,0 0 0,0 0 0,-15-1 0,15 2 0,-15-2 112,0 16 40,0-14 8,0-2 0,0 16 192,-1 0 48,1 0 8,0 0 0,0 16-56,0-2 0,0 16-8,0-14 0,0 14-80,-1 16-8,16-16-8,-15 15 0,0-14-48,15 13-8,0-13 0,0 14 0,0-29-40,0 14-16,15-16 0,-15 17 0,15-31-72,-15 15-64,16 0 72,-1-15-72,0 0 72,0 0-72,0 0 64,0-15-64,0 15 88,0-15-24,16 0-64,-16-1 96,0-14-456,0 16-96,0-17-24,-15 1 0,30 15 752,-30-15 144,15 0 32,1 14 8,-16-14-456,0 15-160,15-16 0,-15 17 0,0-17-48,0 16-8,0-15 0,0 14 0,-15 2 216,15-2 0,0 2 0,-16 14 64,16-16-64,0 16 0,0 0 0,0 0 0,0 16 0,-15-2 0,15 2 0,0 14 0,-15 0 104,15 0 16,0 0 0,0 1 0,0-1 32,0-15 8,0 15 0,0 0 0,0 1-96,15-16-64,-15 0 96,0 16-96,15-17 72,-15-14-72,16 16 0,-16-2 72,15-14-72,-15 0 0,0 0 0,15 0 0,0 0-520,0 0-120,0 0-32,0 0-6048,0-14-1207</inkml:trace>
          <inkml:trace contextRef="#ctx0" brushRef="#br0" timeOffset="157002">14106 12324 15464,'0'0'336,"0"0"72,0 0 7,0 0 33,-14 0-360,14 0-88,0 0 0,-16 0 0,1 0 800,0 15 136,0-15 32,0 16 8,-1-1-184,2 0-40,-2 0-8,16 15 0,-14-15-392,-2 0-72,1 0-24,15 1 0,0 14-24,-15-15-8,15 0 0,15 0 0,0 0-224,-15-15 0,16 15 0,-2 1 0,-14-16 0,30 0 0,-30 15 0,31-15 0,-31 0 0,15 15 0,0-15 0,0 15 0,-15-15 0,0 0 0,0 0 0,0 0 0,0 0 64,0 15-64,0 0 0,0-15 72,-15 15-72,15 0 96,-15 0-96,0-15 96,0 16-96,-1-1 0,2-15 0,-2 15 64,2-15-64,-2 15 64,16-15-64,-15 15 64,0-15-536,15 0-104,0 0-32,0 0 0,0 0-832,0 0-176,0 0-32</inkml:trace>
          <inkml:trace contextRef="#ctx0" brushRef="#br0" timeOffset="157972">14408 12293 16727,'0'0'368,"0"0"80,-14 0 8,14 0 16,0 0-376,-16 15-96,1-15 0,0 15 0,0 0 800,0 1 152,-1-2 24,-14 2 8,16-2-384,-17 17-80,16-16-8,0 0-8,0 0-176,-1 1-32,2 14-8,-2-16 0,1 2-128,15-16-24,0 15-8,-15 0 0,30 0-128,-15-15 0,0 15 0,0 1 0,15-16 0,-15 14 0,16 2 0,-2-16 0,2 0 0,-1 15 0,0-15 0,0 15 0,-15-15 0,15 0 0,1 0 0,-16 0 0,0 0 0,0 0 0,14 15 0,-14 0 0,0-15 192,0 15-8,0-15-8,0 15 0,-14 1 16,14-2 8,-16-14 0,1 16 0,0-1-112,0 0-24,0-15-64,-1 15 96,2 0-96,14-15 0,-16 16 0,1-16 0,15 0 0,0 0-160,0 0 32,0 0 0,0 0-784,0 0-152,0 0-32,0-16-8,0 1-528,15 0-112,1 0-16,-2 0-3327,2-1-673</inkml:trace>
          <inkml:trace contextRef="#ctx0" brushRef="#br0" timeOffset="158219">14363 12521 7616,'31'-15'216,"-31"0"40,15 15-256,0-16 0,0 16 0,-15-15 0,15 15 1280,0-15 192,-15 15 48,15 0 8,0 0-216,-15 0-33,0 0-15,0 15 0,16 0-304,-16 1-56,0-1-8,0 15-8,0-15-248,-16 15-56,16 1-8,0-1 0,0 0-192,0-15-32,0 30-16,0-29 0,0 14-112,0-15-32,0 0 0,16 0 0,-1-15-72,-15 15-24,0-15 0,15 15 0,0-15-8,-15 0-8,15-15 0,0 15 0,-15-15 16,15 15 8,0-15 0,0 0 0,1 0-104,-1-15 0,-15 14 0,15 1 0,0-15 64,0 0-64,0 15 0,-15-15 0,15 14 64,-15-14-64,15 15 0,-15-15 0,0 15 64,0-16-64,0 16 0,0 0 72,0 0-72,-15-15 64,15 15-64,-15 0 64,0 0 32,0 15 8,15-16 0,-15 1 0,0 15 24,0 0 0,-1 0 0,1 0 0,15 0-40,-15 15-8,0-15 0,0 16 0,0-16-80,0 15 0,0 0 72,15-15-72,-15 15 0,15 0 0,-16-15 0,16 15 0,-15-15 0,0 15 0,15-15 0,-15 15 0,15-15-448,-15 15-104,15-15-24,0 0-7104,-15 16-1431</inkml:trace>
        </inkml:traceGroup>
        <inkml:traceGroup>
          <inkml:annotationXML>
            <emma:emma xmlns:emma="http://www.w3.org/2003/04/emma" version="1.0">
              <emma:interpretation id="{7F4376A9-EAEE-4AC6-9C51-443859FA3B31}" emma:medium="tactile" emma:mode="ink">
                <msink:context xmlns:msink="http://schemas.microsoft.com/ink/2010/main" type="inkWord" rotatedBoundingBox="14749,11371 18233,11338 18248,12961 14764,12993"/>
              </emma:interpretation>
              <emma:one-of disjunction-type="recognition" id="oneOf18">
                <emma:interpretation id="interp90" emma:lang="en-US" emma:confidence="0.5">
                  <emma:literal>(regularized</emma:literal>
                </emma:interpretation>
                <emma:interpretation id="interp91" emma:lang="en-US" emma:confidence="0">
                  <emma:literal>(replanned</emma:literal>
                </emma:interpretation>
                <emma:interpretation id="interp92" emma:lang="en-US" emma:confidence="0">
                  <emma:literal>(refrained</emma:literal>
                </emma:interpretation>
                <emma:interpretation id="interp93" emma:lang="en-US" emma:confidence="0">
                  <emma:literal>(repaired</emma:literal>
                </emma:interpretation>
                <emma:interpretation id="interp94" emma:lang="en-US" emma:confidence="0">
                  <emma:literal>(regularize</emma:literal>
                </emma:interpretation>
              </emma:one-of>
            </emma:emma>
          </inkml:annotationXML>
          <inkml:trace contextRef="#ctx0" brushRef="#br0" timeOffset="160729">15300 12172 6592,'0'0'184,"0"-15"48,0 15-232,0-15 0,0 15 0,0-15 0,-14 15 1408,14 0 240,0 0 48,-16 15 0,16-15-400,-15 15-80,0 0-25,15 1 1,-15-2-264,0 17-48,-15 14-16,30-15 0,-16 16-280,2-1-56,-2 0-16,16 1 0,-15-1-128,15-14-24,0 14-8,0 0 0,0-15-128,0 0-32,15 1-8,1-1 0,-16 1-72,0-1-16,14-16 0,2 2 0,-16-1-96,14 0 72,2 0-72,-16-15 64,15 0-64,-15 15 0,0-15 0,15 0-7184,0 0-1375</inkml:trace>
          <inkml:trace contextRef="#ctx0" brushRef="#br0" timeOffset="161368">15436 12324 14280,'0'0'312,"0"0"64,0 0 8,0 0 32,0 0-336,15 15-80,-15 0 0,15-15 0,-15 30 647,0-14 121,0 14 16,0 0 8,0 0-200,0 0-40,0 1-8,-15 14 0,15-15-320,0 0-72,0 1-16,0 14 0,0-15-56,0-14-16,-15 14 0,15-15 0,0 0 16,0 0 0,-15 0 0,15-15 0,0 16 48,0-16 16,0 0 0,0 0 0,0 0 72,0 0 8,0-16 8,0 1 0,0-15-32,15 15-8,-15-15 0,15 0 0,-15-1-72,31 1-24,-17-1 0,2 1 0,-1 0-96,0 0 0,15-16 64,-15 16-64,0 0 0,15 0 0,-14 14 0,14-14-80,0 16-880,-14-2-168,-2 1-40,16 0-7631</inkml:trace>
          <inkml:trace contextRef="#ctx0" brushRef="#br0" timeOffset="162469">15678 12777 17391,'0'0'384,"0"-15"72,-14 15 24,14 0 8,0 0-392,0 0-96,0 0 0,-16-15 0,16 15 640,0 0 112,16-15 16,-16 15 8,14 0-96,2-15-16,-2 15-8,2-15 0,14 15-496,-15-15-160,16 15 80,-17-15-80,2-1 88,14 16-24,-15-15-64,15 0 96,-15 0-96,15 15 0,-14-15 0,-1 0 0,0 0-136,0 0-56,0 15 0,1-16-8,-16 1-208,0 0-40,14 15 0,-14-15-8,0 15 104,0-15 16,-14 15 8,14-15 0,0 15 216,-16 0 48,1-15 64,15 15-104,-30 0 104,30 0 0,-31 0 0,17 0 0,-2 0 0,1 15 0,-15 0 0,15 0 80,-15 0 112,14 0 32,2 16 0,-2-16 0,1 15-32,15 0 0,-15 0 0,15 1 0,0-1 0,0-15-8,0 15 0,15-15 0,0 0-96,1 1-24,-2-1 0,17 0 0,-16-15-64,15 0 64,0 0-64,-14-15 64,14 15-64,0-15 0,0-1 0,0-14 64,0 0-64,1 15 0,-1-15 0,-15-1 0,15-14 0,-14 15 0,14 15 0,-15-16 0,0 1 0,0 0 0,-15 15 0,15 0 0,-15 0 0,0-1 64,0-14 0,-15 30 0,15-15-64,-15 15 0,0-15 0,0 15 0,-1 0 120,2 15 8,-2-15 0,16 15 0,-14 0 16,-2 16 8,1-16 0,15 15 0,-15 0 8,15 16 0,0-16 0,-15 15 0,15 1-160,0 14 0,0-15 0,0 1-72,0-1 144,0 0 32,0 1 8,0 0 0,-15 14 24,15-15 8,-16 1 0,16-1 0,-14 1 40,-2-1 8,2-15 0,-2 15 0,1-14-32,0 14-8,0-15 0,0-15 0,-1 16-56,-14-1 0,15-15-8,0 0 0,0-15-88,0 15 64,0-15-64,15 0 64,0 0-64,0 0 0,-15-15 0,15 0 0,15 0-160,-15-15-64,15-16-24,0 16 0,0-15-312,0-16-64,16 1-16,-1-1 0,-15 1-88,15-1-16,1 16-8,-1-15 0,0-1 184,0 15 40,0 1 8,-14-1 0,14 1 360,-16 0 80,2 15 16,-1 14 0,-15-14 184,15 15 40,0 0 0,-15 15 8,0-15 288,0 15 56,0 0 16,0 0 0,0 0-72,0 0-8,0 0-8,0 15 0,15 0-112,-15 15-16,16-15-8,-16 16 0,0-1-64,0 0-16,14 0 0,-14 1 0,0-16-80,16 15-16,-16-15-8,0 0 0,15 0-56,-15-15 0,0 0-64,0 0 96,0 0-96,15 15 64,0-30-64,-15 15 0,15 0 88,-15-15-88,16 0 96,-2 0-96,2-15 64,-2 15-64,-14-16 0,16 1 0,-1 0 0,-15 0 0,15-1 0,-15 1 0,15 15-88,-15-15 88,0 15-96,0-16 96,15 16 0,-15 15 0,0-15 0,0 15 0,0 0 0,0 0-64,0 0 64,0 15 0,0-15 0,0 31 64,16-16-64,-16 0 96,0 15 104,0 0 24,0 1 0,0-16 0,0 15-32,0 0-8,0-15 0,0 15 0,0-30-72,0 16-16,0-1 0,0 0 0,0-15-96,0 0 72,0 0-72,0 0 64,0 0-64,0 0 0,0 0 72,0 0-72,0 0-464,0 0-128,0 0-24,14 0-10712</inkml:trace>
          <inkml:trace contextRef="#ctx0" brushRef="#br0" timeOffset="163902">16662 12051 15344,'0'0'336,"0"0"72,0 0 7,0 0 25,0 0-352,0 15-88,0 0 0,0 16 0,0-1 864,0 15 152,-15 1 32,0 14 8,15 1-216,-15 14-40,-1-14 0,16 0-8,-15-1-288,15-15-56,0 1-16,0-1 0,0-15-336,15 1-96,-15-1 0,16 0 0,-1-15 72,0 0-72,0-15 96,15 15-96,-15-15 0,16 0 0,-1-15 0,0 15 0,-15-15 0,15 0 0,1 0-64,-1 0 64,0 0-352,0-16-32,-15 16 0,16-15 0,-16 15 16,15-15 0,-30 15 0,15-16 0,0 16 200,-15-15 40,15 15 0,-15-15 8,0 15 120,-15-1 0,15 1 0,0 0 0,-15 0 0,0-1 0,0 1 88,0 15-24,0-15 208,0 15 48,-1 0 0,1 0 8,0 15-72,0 0-8,0 1-8,0 14 0,0-15 64,0 16 16,-1-1 0,1 0 0,15 16-144,0-16-24,0 15-8,0-15 0,0-15-40,0 16-8,15-16 0,-15 0 0,16 15-96,-1-30 0,0 15 0,-15-15 0,15 15 72,0-15-72,0-15 64,0 15-64,0-15 0,1 15 0,-1-15 64,0 0-64,0 0 0,0-15-88,0 14 24,0-14 0,-15 0-128,15 15-16,1-15-8,-16-1 0,0 1-8,15 0 0,-15 15 0,0-15 0,0 14 96,0 1 24,0 0 0,0 0 0,0 15 104,0 0 0,0 0 0,-15 0-72,15 15 72,0 0 0,-16 16 80,1-16-80,15 15 160,0 0-24,0 0 0,-15 1 0,15-1-24,0 0-8,0-15 0,0 15 0,0-30-104,15 16 88,-15-1-88,15-15 80,-15 0-80,16 15 64,-16-15-64,15-15 64,0 15-64,0-15 80,0-1-80,0 1 80,0 0-80,0-15 0,0 15 72,1-15-72,-1 15 0,0-16 0,0 1 0,0 15 64,0 0-64,0 0 0,0 0 0,1-1 0,-16 1 0,15 15 0,-15-15 0,15 15 0,-15 0 0,0 15 0,0 0 0,15-15 0,-15 31 0,0-16 88,-15 0-24,15 15 0,0 0 48,0 1 8,-15-1 0,15 0 0,0 0-48,0 1-8,0-16 0,0 15 0,0-15-64,0-15 80,0 15-80,0-15 80,0 0-80,0 15 96,0-15-96,0 0 96,0 0-96,0 0 80,0-15-80,15 15 80,0-15-80,-15 0 80,15 0-80,-15 0 80,15-16-80,-15 16 0,15-30 0,0 15 64,0 0-64,1-1 0,-1 1 0,0 15 0,0-15 0,-15 15 0,15-1 0,0 1 0,-15 15-64,0-15 64,0 15 0,0 0 0,0 0 0,0 0 0,0 0 0,15 15 0,1 0 0,-16 1 128,0-1-16,0 15-8,0-15 72,0 15 16,0-15 0,0 16 0,0-1-112,-16-15-16,16 0-64,0 0 96,0 0-96,-15 0 72,15 1-72,0-16 64,0 15-64,0-15 0,0 0 0,0 0 0,0 0-408,-15 15-120,0-15-24,15 0-7096,0 0-1423</inkml:trace>
          <inkml:trace contextRef="#ctx0" brushRef="#br0" timeOffset="164265">17493 12233 19711,'0'0'560,"0"0"112,0 0-536,0 0-136,0 0 0,0 0 0,0 0 536,0 0 72,0 0 24,0 0 0,0 0-48,0 0-8,0 15 0,0 0 0,0-15-752,15 15-152,-15-15-32</inkml:trace>
          <inkml:trace contextRef="#ctx0" brushRef="#br0" timeOffset="165235">17583 12491 16575,'0'0'472,"0"0"96,0 0-456,0 0-112,-15 0 0,15 0 0,0 0 648,0 0 112,0 0 16,0 0 8,0 0-112,0 0-16,0 0-8,15 15 0,0-15-424,0 0-80,1 15-16,-1-15-8,0 0-120,0 15 0,0-15 64,0 0-64,0 15 0,0 0 0,1-15 0,-16 15 0,0 0 72,0 1-72,0-1 64,0 15-64,-16 0 96,16-15-16,-15 15-8,0 1 0,15-16 120,-15 15 32,0-15 0,15 0 0,0 0-8,0 1 0,0-16 0,15 15 0,-15-15-144,15 0-72,15 0 80,-14 0-80,-1-15 72,15-1-72,-15 1 64,15 0-64,0 0 64,-14-15-64,14 15 64,0-16-64,-15 1 0,15 0 0,-14 15 0,-1-15 0,15-1-136,-30 16 32,15 0 8,0 0 0,-15-15 32,0 15 64,0 15-104,0-15 40,-15-1 64,15 16 0,-15 0 0,0 0 0,0 0 0,15 0 0,-15 16 0,-1-16 0,-14 15 88,30 0-24,-15 15 0,0-15 0,0 15 88,0-14 8,0 14 8,15 0 0,-16-15 0,16 15 0,0-15 0,0 16 0,16-16-72,-16 0-8,15 0-8,-15 0 0,15 0-80,0-15 0,0 15 0,0-15 0,15 0 64,-14 0-64,14-15 0,-15 0 64,15 15-64,0-15 0,-15 0 0,16-15 0,-1 15-184,0-1 0,-15-14 0,16 15 0,-1-15 184,-15 15-72,0-15 72,0 14 0,0 1 0,0 0 0,1 0 0,-16 0 0,0 15 0,0-15 72,0 0-8,0 15 0,-16 0-64,16 0-72,-15 0 72,15 15-104,-15 0 280,0 0 56,-15 0 16,30 0 0,-30 16-136,14-1-24,1 0-8,0 0 0,0 0-80,15 16 0,-15-31 0,0 15 64,15 0-64,0 1 64,0-16-64,0 0 64,0 0-64,15 15 0,-15-30 0,15 0 0,-15 15 0,0-15 0,15 0 0,0-15 0,16 15 0,-16-15 0,0 0 0,0 0 0,0-15 0,15 15-96,-15-16 32,1 1 64,-1 0-288,0-16 0,0 16 0,0-15 0,0 0 40,0-1 16,0 1 0,0-1 0,1 1-88,-1 0-24,0-16 0,-15 16 0,15 0-40,-15-16-16,15 16 0,-15-1 0,0 16 240,15 0 56,-15 15 8,0 0 0,0 0 224,0-1 56,0 16 8,0-15 0,0 15 88,0 0 16,0 0 8,0 15 0,0 16 80,0-1 8,0 0 8,-15 15 0,15 1 16,0-1 0,-15 1 0,15-1 0,0 0-136,-15 16-24,15-16-8,0 0 0,0 1-8,0-16 0,-15 15 0,15-14 0,0-1-80,0 0-8,0 0-8,0 1 0,0-16-56,0 0-16,0 0 0,0 0 0,0 0-72,0 0 0,0-15 72,0 0-72,0 0 0,0 0 0,0 0 0,0 0-64,0 0 64,0 0 0,0 0 0,0 0 0,0 0-552,0 0-72,0 0-16,0 0 0,0 0-928,0-15-184,0 15-40,15-15 0</inkml:trace>
        </inkml:traceGroup>
        <inkml:traceGroup>
          <inkml:annotationXML>
            <emma:emma xmlns:emma="http://www.w3.org/2003/04/emma" version="1.0">
              <emma:interpretation id="{99503EC2-0329-415C-936A-26BDE1D845FF}" emma:medium="tactile" emma:mode="ink">
                <msink:context xmlns:msink="http://schemas.microsoft.com/ink/2010/main" type="inkWord" rotatedBoundingBox="18425,11597 19652,11396 19786,12216 18560,12417"/>
              </emma:interpretation>
              <emma:one-of disjunction-type="recognition" id="oneOf19">
                <emma:interpretation id="interp95" emma:lang="en-US" emma:confidence="0.5">
                  <emma:literal>with</emma:literal>
                </emma:interpretation>
                <emma:interpretation id="interp96" emma:lang="en-US" emma:confidence="0">
                  <emma:literal>withy</emma:literal>
                </emma:interpretation>
                <emma:interpretation id="interp97" emma:lang="en-US" emma:confidence="0">
                  <emma:literal>With</emma:literal>
                </emma:interpretation>
                <emma:interpretation id="interp98" emma:lang="en-US" emma:confidence="0">
                  <emma:literal>writhe</emma:literal>
                </emma:interpretation>
                <emma:interpretation id="interp99" emma:lang="en-US" emma:confidence="0">
                  <emma:literal>width</emma:literal>
                </emma:interpretation>
              </emma:one-of>
            </emma:emma>
          </inkml:annotationXML>
          <inkml:trace contextRef="#ctx0" brushRef="#br0" timeOffset="169377">18868 12626 12408,'0'-15'272,"0"15"56,0 0 16,0 0 8,0 0-288,0 0-64,-15-15 0,15 15 0,0-15 456,15 15 80,-15-15 8,0 0 8,0-1 39,15 16 9,0-15 0,-15 0 0,16 0-288,-16 15-56,14-15-16,-14 15 0,16-15-48,-16 15-16,0 0 0,15 0 0,0 15 48,-15-15 0,0 15 8,0 0 0,0 0 56,0 16 0,0-1 8,0 0 0,0 0-16,-15 16-8,15-16 0,0 0 0,-15 0-40,15 1-8,0-1 0,0-15 0,0 0-144,0 0-80,0 0 80,0-15-80,15 15 64,-15-15-64,0 0 0,0 0 72,0 0-72,0 0 0,15 0 72,-15 0-72,0-15 96,15 0-24,-15 0 0,15 0 0,-15 0-72,16 0 0,-16-16 0,14 16 0,-14-15 0,16 0 0,-16 0 0,14-1 0,2 16-72,-16-15 72,15 0 0,-15 15 0,0 0 0,15-16-64,-15 16 64,0 0 0,15 15 0,-15 0 0,0 0-64,0 0 64,0 0 0,0 0 0,0 0 0,0 0 0,-15 15 0,15 0 0,0 0 0,0 16 0,0-1 0,0 0 0,0 0 64,15 1-64,-15-1 128,0 0-32,0-15 0,15 0 0,-15 0 8,16 1 0,-16-1 0,0 0 0,0-15-104,14 0 0,2 15 0,-16-15 0,0 0 0,14-15 64,-14 15-64,16-15 72,-1 15-72,-15-15 96,15-1-96,0 1 96,-15-15-96,15 15 0,-15-15 72,16 0-72,-2 14 0,-14-14 0,16 0 0,-16 15 64,15 0-64,-15-16 0,0 16 0,15 15 0,-15-15 64,0 15 0,0-15 0,0 15 0,0 0-64,0 0-96,0 15 32,-15 0 0,15 0 64,0 16 0,0-1 0,0 0 0,0 0 72,0 1 32,0-1 8,0 0 0,0 0-24,0-15-8,0 1 0,0 14 0,15-15-80,0-15 0,-15 15 72,15-15-72,0 15 64,-15-15-64,15-15 64,1 15-64,-2 0 0,2-15 64,-1 0-64,0 0 0,0-16 0,0 16 64,1-15-64,-2 0 0,16 0 0,-14-1 0,-1 1 0,0 0 0,0 0-136,0-1 8,1 1 8,-16 0 0,14 15 40,2-15 8,-16 14 0,0-14 0,0 30 72,0-30 0,14 30 0,-14 0-64,0 0 64,0 0 0,-14 0 0,14 15 0,0 0 0,-16 0 72,16 16 0,-14-1 0,14 0 72,0 0 16,-16 1 0,16-1 0,-15 0-8,15 0 0,0-15 0,0 16 0,0-16-64,0 15-16,0-15 0,0-15 0,0 15 8,0-15 0,0 15 0,0-15 0,0 0-80,0 0-72,0 0 72,15-15-104,1 15 104,-2 0 64,-14-15 0,16 15-64,-2-15-64,-14 0-72,16 0-16,-16 0 0,15 15-40,-15-31-16,0 31 0,0-30 0,0 15-40,15 0-8,-15 0 0,0 0 0,0 0 64,15-1 0,-15 1 8,0 0 0,0 0 80,15 0 8,-15 0 8,0 15 0,0-15 88,0 15 0,0 0-72,0 0 72,0 0 0,0 0 0,0 0-72,0 0 72,0 0 0,0 0-96,0 0 96,0 0-80,0 0 16,0 0 0,0 0 0,0 0 0,0 0 64,0 0 0,0 0-72,16-15 72,-2 15 0,-14 0 0,0 0 0,0 0 0,0 0 0,0 0 0,0 0 0,16-16 0,-16 16 0,15-15 0,-15 15 0,0-15 0,0 15 0,0-15 0,15 0 0,-15 15 0,0-15-64,0 15 64,15-15 0,-15 0 0,0 0 0,0 15 0,15-16 0,-15 16 0,0-15 0,0 15 0,0-15 0,0 15 0,0 0 0,0 0 0,0 0 0,0 0 0,0 0 192,0 0 0,0 0 0,0 0 0,0 15 88,0-15 8,0 31 8,0-16 0,0 0-8,0 15 0,-15 0 0,15 16 0,0-16-8,0 15-8,-15-15 0,15 1 0,0-1-152,0 0-32,0 0-8,0 1 0,0-16-80,0 0 0,0 0 72,0 0-72,-15 0 0,15-15 64,0 0-64,0 0 0,0 0 0,0 0 0,15 0 0,-15 0 0,0 0-224,15 0-8,-15-15 0,15 0 0,-15 15-128,0-15-24,16 0-8,-16 0 0,0 15 32,0-15 8,0-1 0,0 1 0,0 0 144,14 15 32,-14-15 8,-14 0 0,14 15 168,0-15-72,0 0 72,0 0 0,0 15 0,0-16-64,0 16 64,0 0 0,0-15 0,0 0 0,0 15 0,0 0 0,0-15 64,14 15-64,-14-15 88,0 15-88,0-15 120,16 15-32,-16-15-8,14 15 0,-14-15-80,0 15 96,16 0-96,-16 0 96,15-16-96,-15 16 96,15-15-96,-15 15 96,15-15-96,-15 15 64,0 0-64,0 0 64,0 0-64,15-15 64,-15 15-64,16 0 64,-16 0-64,14-15 80,-14 15-80,0 0 80,0 0-80,0 0 0,0 0-80,0 0 80,0 0 128,0 0 80,0 15 16,0-15 0,0 0-64,0 15-16,16-15 0,-16 15 0,0 0 32,0 1 8,0-1 0,0 0 0,0 0 8,0 0 0,0 15 0,0 1 0,0-16-40,0 15-8,0 0 0,0 0 0,0-14-40,0 14-8,0 0 0,0-15 0,-16 0 0,16 0-8,16 0 0,-16 1 0,0-16-88,0 15 80,0-15-80,0 0 80,0 0 80,0 0 8,0 0 8,0 0 0,0 0-176,0 0 0,0 0 0,0 0 0,0 0-144,0 0-16,0 0 0,0 0 0,-16 15-1080,2-15-216,14 0-48</inkml:trace>
          <inkml:trace contextRef="#ctx0" brushRef="#br0" timeOffset="169957">19277 12127 16360,'0'0'463,"0"0"105,-15 0-456,15 0-112,0 0 0,0 0 0,0 0 560,0 0 88,0 0 24,0 0 0,0 0-128,0 0-32,0 0 0,0 0 0,15 0-320,-15 15-64,15 0-8,0 0-8,-15-15-592,15 16-112,1-2-24,-1 2-7847</inkml:trace>
          <inkml:trace contextRef="#ctx0" brushRef="#br0" timeOffset="171116">19458 12566 15976,'0'0'447,"0"-15"105,0 15-440,0 0-112,0 0 0,0 0 0,0 0 744,0 0 128,0 0 24,0 0 8,0 0 32,16 0 8,-1 0 0,-15 0 0,30 0-368,-15 0-80,-15 0-16,15 0 0,15 0-152,-14 0-32,-1 0-8,15 0 0,-15-16-88,0 16-16,0 0-8,0-15 0,0 15-96,1 0-16,14-15-64,-30 15 96,15-15-96,0 15 0,0-15 0,0 15-7592,-15 0-1527</inkml:trace>
        </inkml:traceGroup>
        <inkml:traceGroup>
          <inkml:annotationXML>
            <emma:emma xmlns:emma="http://www.w3.org/2003/04/emma" version="1.0">
              <emma:interpretation id="{AF66E9F5-F358-4CB0-B641-800F8B53C494}" emma:medium="tactile" emma:mode="ink">
                <msink:context xmlns:msink="http://schemas.microsoft.com/ink/2010/main" type="inkWord" rotatedBoundingBox="19943,11350 21950,11254 22006,12432 19999,12528"/>
              </emma:interpretation>
              <emma:one-of disjunction-type="recognition" id="oneOf20">
                <emma:interpretation id="interp100" emma:lang="en-US" emma:confidence="0.5">
                  <emma:literal>Later my</emma:literal>
                </emma:interpretation>
                <emma:interpretation id="interp101" emma:lang="en-US" emma:confidence="0">
                  <emma:literal>term)</emma:literal>
                </emma:interpretation>
                <emma:interpretation id="interp102" emma:lang="en-US" emma:confidence="0">
                  <emma:literal>term</emma:literal>
                </emma:interpretation>
                <emma:interpretation id="interp103" emma:lang="en-US" emma:confidence="0">
                  <emma:literal>"term</emma:literal>
                </emma:interpretation>
                <emma:interpretation id="interp104" emma:lang="en-US" emma:confidence="0">
                  <emma:literal>Litterm</emma:literal>
                </emma:interpretation>
              </emma:one-of>
            </emma:emma>
          </inkml:annotationXML>
          <inkml:trace contextRef="#ctx0" brushRef="#br0" timeOffset="171447">20456 12157 9936,'15'-15'216,"-15"15"40,0 0 16,0 0 16,0 0-288,0 0 0,0 0 0,0-15 0,-15 15 968,15 0 144,0 0 24,0 15 8,0 0 15,-15 1 9,15 14 0,0 0 0,0 0-248,-15 16-56,0-1 0,15 15-8,-15 1-248,15-16-40,-15 16-16,15-16 0,-15 1-144,15-1-32,0-15-8,-16 15 0,16-14-144,0-16-32,0 15-8,16-15 0,-16 0-120,0-15-64,15 15 64,-15-15-64,15 0 64,0 0-64,0 0 64,0 0-64,0-15 0,0 15 0,-15-15 0,16 15 0,-1-15-664,0 0-88,0 0-16,-15 0-8,15 0-608,0-1-120,-15 1-32,15 0-4255,0 0-849</inkml:trace>
          <inkml:trace contextRef="#ctx0" brushRef="#br0" timeOffset="171662">20698 12535 12328,'-16'0'352,"16"0"72,0 0-336,0 0-88,0 0 0,0 0 0,0 15 1440,-15 1 264,15-2 55,0 2 17,-15-16-480,15 15-96,0 0-16,0 0-8,-15 0-504,15 1-104,0-2-24,-15 2 0,15-2-304,0 2-64,0-1-16,0 0 0,15 0-328,-15-15-72,0 15-16,0-15-7008,0 16-1407</inkml:trace>
          <inkml:trace contextRef="#ctx0" brushRef="#br0" timeOffset="173265">22119 11885 17887,'0'0'512,"15"-15"96,-15 15-480,15 0-128,0 0 0,-15 0 0,31 0 472,-31 0 72,15 15 8,0 0 8,0-15 336,0 31 64,0-16 8,0 30 8,0-15-208,-15 16-48,15 14-8,-15-14 0,16 14-288,-32 1-56,16 14-16,-15-14 0,15-1-80,-15 1-16,0-1-8,15 16 0,-15-31-96,15 0-24,0 1 0,-15-1 0,15-15-128,-15 1 80,15-1-80,-15 0 64,15-15-64,-15 0 64,15 0-64,-16-15 64,1 15-512,15-15-96,0 0-32,-15-15-11376</inkml:trace>
          <inkml:trace contextRef="#ctx0" brushRef="#br0" timeOffset="184074">20985 12217 5496,'0'0'120,"15"0"24,-15 0 8,0 0 8,0-15-160,0 15 0,0-15 0,0 15 0,0 0 824,0 0 136,0 0 24,15-15 8,-15 15-32,0 0 0,0 0 0,0 0 0,0 0-224,0 0-56,0 15-8,0-15-1,0 15 1,0 16-8,-15-16 0,0 15 0,0 0-120,15 16-16,-15-16-8,0 15 0,0-15-64,15 16-8,-16-16-8,1 15 0,15-14-24,-15 14-8,15-15 0,0 0 0,0 1-160,0-1-32,0 0-8,15 0 0,0-15-64,-15 1-16,16-1 0,-1 0 0,-15 0 0,15 0 0,0 0 0,-15-15 0,0 0-48,0 0-16,30 15 0,-30-15 0,0 0 0,15 0-64,0-15 96,0 15-32,1-15 8,14 15 0,-30-15 0,30 15 0,-15-15-72,0 0 80,-15 0-80,31-1 80,-16 1-80,0 0 0,-15 0 72,15 0-72,0 0 0,0 0 0,-15 0 0,15-1 0,-15 1 0,0 0 0,15 0 0,-15 0 0,15 0 0,-15 15 0,16-15 0,-16 0 0,15 0 0,-15-1-128,0 1 16,0 0 8,15 15 104,-15-15-72,-15 0 72,15 0-64,0 0 64,0 15 0,-15-15 0,15-1-64,0 16 64,-16-15 0,16 0 0,-15 15 0,0 0 0,15 0 0,-15-15 0,0 15 0,15 15 0,-15-15 0,0 0 0,15 15 0,-15 0 0,15-15 96,-15 31-32,-1-16 0,1 0-64,15 15 96,-15-15-32,15 16 0,0-16 80,0 15 16,0 0 8,-15 0 0,15 1-104,0-16-64,15 0 64,-15 0-64,15 15 96,-15-30-24,0 15 0,15 0 0,1-15-72,-1 0 64,0 16-64,-15-16 64,30 0-64,-15 0 64,-15 0-64,15-16 64,0 16-64,0 0 0,1-15 0,-1 15 64,0-15-64,-15 15 0,15-15 0,0 15 0,-15-15-360,15 0-16,0 15 0,0-15 0,1 0-104,-16-1-32,15 16 0,-15-15 0,15-15-24,-15 30-8,0-15 0,15 0 0,0 0 248,-15 0 40,0 0 16,0-1 0,15 1 240,-15 0 0,0 0 0,0 0 0,0 15 0,0-15-72,15 0 72,-15 15 0,0 0 128,0 0 64,0-15 8,0 15 8,0 0 168,0 0 32,0 0 8,0 0 0,15 0-96,-15 0-8,0 15-8,0 0 0,16 0-400,-16 0-88,0 0-8,0 0-8,0 16 712,0-1 136,0 0 32,0-15 8,0 15-448,0 1-88,-16-16-24,16 15 0,0-15-128,0 0 0,0 0 0,0 0 0,0 1 0,0-16 0,-15 0 0,15 0 0,0 0 72,0 0-72,0 0 0,0 0 72,0 0-72,0 0 0,0-16 0,0 1 64,0 15-64,0-15 0,15-15 0,-15 15 0,0 0 0,0 0 0,16-16 0,-1 1 0,-15 15 0,15 0 0,-15 0 0,15-15 0,0 14 0,-15 1 0,15 0 0,0 0 0,0 0-64,0 0 64,-15 15 0,16-15 0,-1 0 0,0 15 0,-15 0 0,0 0 0,0 0 0,15 0 0,0 0 0,-15 0 64,0 0 32,0 0 0,0 0 0,15 15 0,-15-15-8,0 0 0,0 15 0,0-15 0,0 0-88,0 15 0,0 0 72,0-15-72,0 0 0,0 0-144,-15 0 24,15 0 8,0 15-1104,0-15-216,0 0-40</inkml:trace>
          <inkml:trace contextRef="#ctx0" brushRef="#br0" timeOffset="185262">21772 12474 14832,'0'0'320,"0"0"72,0 0 16,0 0 8,0 0-329,0 0-87,0 0 0,0 16 0,0-16 992,0 0 176,15 15 40,-15 0 8,0 0-256,0 0-40,0 15-16,0-14 0,-15 14-344,15 0-72,0-14-8,-15 14-8,15 0-216,-16-15-32,16 0-16,0 15 0,0-14-120,0-16-24,-15 14-64,30 2 96,-15-16-96,0 0 64,0 0-64,0 0 0,0 0 64,0 0-64,0-16 0,0 16 0,0-14 88,16-2-88,-16 1 96,0 0-96,0 0-96,15-16-64,-15 1-24,15 0 0,0 15 40,-15-15 8,15-1 0,0 17 0,-15-2 136,15 1-80,0 0 80,-15 0-64,0 0 64,16-1 0,-16 2 0,15 14 0,-15-16 0,0 16 0,0 0 0,0 0 0,0 0 0,0 0 0,0 0 64,0 0-64,15 16 144,-15-2-8,0 2 0,0 14 0,0-15 88,0 16 24,-15-17 0,15 17 0,0-1-144,0 1-24,0-17-8,0 16 0,-15-14 8,15-1 0,0 0 0,0 0 0,0-15-80,0 0 0,0 0 0,0 0 0,0 0 0,0 0 0,0 0 0,0 0 0,0 0 0,15 0 0,-15-15 0,0 0 0,15 0-64,-15-1 64,15 2-80,-15-2 80,0 2-112,15-2 24,-15-14 8,15 15 0,-15 0 80,0-1-104,15 2 40,-15-2 64,15-14-96,-15 15 96,15 0-96,-15-1 96,16 2-80,-16-2 80,0 2 0,15-2-72,-15 1 72,15 0 0,-15 15 0,0 0 0,0 0 0,15 0 0,-15 0 0,0 0 0,0 0 0,0 0 0,15 0 0,-15 15 0,0-15 104,0 15-8,15-15-8,-15 16 0,15-2-16,-15 2 0,0-2 0,0 2 0,0-1 56,0 0 16,0 15 0,0-14 0,0 14-40,15-15-8,-30 15 0,15-15 0,0 1 32,0-2 0,0 16 0,0-14 0,0-1-24,0 0 0,0 0 0,0 0 0,-15 1-40,15-16-64,0 14 88,0 2-88,0-16 80,0 0-80,0 14 64,0-14-64,0 0 72,0 0-72,0 0 80,0 0-80,0 0 0,0 0 0,0 0-104,0 0 32,0 0-600,-15 0-112,15 0-24,-15-14-6936,15 14-1391</inkml:trace>
          <inkml:trace contextRef="#ctx0" brushRef="#br0" timeOffset="185393">20684 12430 9136,'-16'0'256,"16"0"64,0 0-256,0 0-64,-15 0 0,15 0 0,0 0 992,0 0 184,0 15 40,0-15 0,0 0 128,0 0 31,0 0 1,0 0 0,-15 0-416,15 0-72,15 0-24,-15 15 0,15-15-192,1 0-32,-1 0-16,15 0 0,0 0-296,-15 0-56,16 0-16,-1 0 0,15-15 64,-15 15 16,-14-15 0,14 15 0,0 0-184,0-15-40,0-1-8,-14 16 0,14-15-40,-15 15 0,0 0-64,15 0 96,-30-15-96,31 15 64,-16 0-64,-15 0 0,15 0-160,0-15-88,-15 15-8,0 0-7392,15 0-1471</inkml:trace>
        </inkml:traceGroup>
      </inkml:traceGroup>
    </inkml:traceGroup>
    <inkml:traceGroup>
      <inkml:annotationXML>
        <emma:emma xmlns:emma="http://www.w3.org/2003/04/emma" version="1.0">
          <emma:interpretation id="{3065FDEE-8A79-41F1-BBF0-4C845293AD5C}" emma:medium="tactile" emma:mode="ink">
            <msink:context xmlns:msink="http://schemas.microsoft.com/ink/2010/main" type="paragraph" rotatedBoundingBox="2483,13436 21688,13243 21706,14949 2500,15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B93494-BE11-411F-ABBD-8FDEDD4BEA98}" emma:medium="tactile" emma:mode="ink">
              <msink:context xmlns:msink="http://schemas.microsoft.com/ink/2010/main" type="line" rotatedBoundingBox="2483,13436 21688,13243 21706,14949 2500,15142"/>
            </emma:interpretation>
          </emma:emma>
        </inkml:annotationXML>
        <inkml:traceGroup>
          <inkml:annotationXML>
            <emma:emma xmlns:emma="http://www.w3.org/2003/04/emma" version="1.0">
              <emma:interpretation id="{18166396-7CD4-40EA-B505-50F7D472F6E1}" emma:medium="tactile" emma:mode="ink">
                <msink:context xmlns:msink="http://schemas.microsoft.com/ink/2010/main" type="inkWord" rotatedBoundingBox="4026,13420 7699,13383 7713,14787 4040,14824"/>
              </emma:interpretation>
              <emma:one-of disjunction-type="recognition" id="oneOf21">
                <emma:interpretation id="interp105" emma:lang="en-US" emma:confidence="0.5">
                  <emma:literal>No bored</emma:literal>
                </emma:interpretation>
                <emma:interpretation id="interp106" emma:lang="en-US" emma:confidence="0">
                  <emma:literal>Nodosed</emma:literal>
                </emma:interpretation>
                <emma:interpretation id="interp107" emma:lang="en-US" emma:confidence="0">
                  <emma:literal>Noclosed</emma:literal>
                </emma:interpretation>
                <emma:interpretation id="interp108" emma:lang="en-US" emma:confidence="0">
                  <emma:literal>No load</emma:literal>
                </emma:interpretation>
                <emma:interpretation id="interp109" emma:lang="en-US" emma:confidence="0">
                  <emma:literal>No cold</emma:literal>
                </emma:interpretation>
              </emma:one-of>
            </emma:emma>
          </inkml:annotationXML>
          <inkml:trace contextRef="#ctx0" brushRef="#br0" timeOffset="193111">4672 14425 14256,'-15'15'312,"15"1"64,-15-1 8,15 15 24,-30-15-328,14 15-80,-14 16 0,16-16 0,-17 15 639,1 16 121,-1-16 16,17 0 8,-2 1-48,2-1 0,-2 0-8,16-14 0,0-1-376,0 0-64,16 0-24,-2 1 0,2-16-136,-2 0-32,2 0-8,-1-15 0,15 15-24,1-15-64,-17 0 96,16 0-32,-14-15-64,14 0 0,-15 15 72,16-30-72,-1 15-512,-15-1-144,0 1-24,15-15-8,-15 0-840,0 15-168,1-16-31</inkml:trace>
          <inkml:trace contextRef="#ctx0" brushRef="#br0" timeOffset="193761">4898 14077 15552,'0'0'344,"0"0"72,0 15 7,-14-15 9,-2 15-344,16 0-88,-15 1 0,15 14 0,-15 0 696,0 0 120,0 16 24,15-2 8,-30 17-16,30 0-8,-30 15 0,30-16 0,-16 0-376,16 0-64,-15 1-24,15 0 0,0-16-160,-15 0-32,15 1-8,0-16 0,0 16-64,15-16-24,-15 0 0,0-15 0,15 0-72,-15 0 64,16 0-64,-16 1 64,14-16-64,-14 0 0,16 0 0,-16 0 0,14 0-248,2-16 16,-1-14 0,0 15 0,0-16-152,0 1-32,1 0-8,-2-15 0,2 14 96,-1-13 16,0 13 8,-15-14 0,15 15 176,0-1 40,1 1 8,-16 15 0,0-1 80,14 2 0,-14-2 80,0 16-80,0 0 200,0 0-8,0 16 0,0-2 0,0 2 128,0 14 16,-14 0 8,14 0 0,0 1-64,0 14-16,0-15 0,0 0 0,14 1-104,-14-1-32,0-15 0,16 15 0,-16-14-128,14-2 80,2-14-80,-16 0 64,0 0-64,0 0 0,15 0 0,0 0 0,0-14 0,0-2 64,1 2-64,-2-2 0,2-14 0,-2 0 0,2 14 0,-16-14-88,15 0 88,-15 0-64,0 15 64,0-16-64,0 1 64,-15 15 0,-1-15 0,2 15 0,-2-1 0,2 2 0,-2-2 64,1 16-64,0 0 0,-15 0 72,14 0-72,2 16 0,-2-16 64,-14 14-64,15 2 0,0-1 0,15-15 0,-15 15 0,15 0 0,0 0 0,0 1 0,15-2-72,-15-14 72,15 16 0,16-16-232,-17 0-8,16 15 0,1-30 0,-1 15-624,1-16-120,-1 2-24,15-17-8,-15 16 240,15-15 40,-14 14 16,-1-14 0,1 16 176,-17-17 40,16 16 8,-30 0 1,31 0 590,-31 15 113,0-16 24,15 16 8,-15 0 624,0 0 120,0 0 24,0 0 8,-15 0-136,15 16-24,-15-1-8,15 0 0,-16 15-336,16-14-64,-14 14-8,14-16-8,0 17-192,-16-16-40,16 15-8,0-14 0,16 14-112,-16-15-80,0 0 96,14 0-96,-14 0 64,0 1-64,16-2 0,-16 2 0,0-2 0,0 2 0,0-16 64,-16 15-64,16 0 0,0 0 64,-14-15-64,14 15 0,-16 1 0,2-2 0,-2-14 0,16 16 0,-15-2-96,0-14-56,0 16-8,0-16 0,15 0-168,0 0-40,0 0-8,0 0 0,0 0-72,0 0-24,0 0 0,0 0 0,0-16 168,15 2 32,0-2 8,0 2 0,0-2 264,1 1 0,-2 0 0,16 0 0,-14 0 256,-1 15 72,0-16 24,15 2 0,-14 14 112,-2-16 24,2 16 8,14 0 0,-15-14-120,0 14-24,0 0-8,0 0 0,1 0-168,-2-16-32,2 16-8,-16 0 0,30 0-72,-30 0-64,15-15 72,-15 15-72,0 0 64,15 0-64,-15 0 0,15-15 0,0 0 0,-15 15 0,0-15 0,0 15 0,0-16-184,16 2 24,-32-2 0,16 1 0,0 0 0,0 0 8,0-16 0,0 17 0,-15-2 40,15-14 8,-15 15 0,15 0 0,-15 0 104,0 0 0,15 15 0,-15-16 0,0 16 0,15 0 0,-16 0 0,2 0 0,14 16 144,-16-16 24,1 30 8,15 0 0,-15-14 64,15 28 16,-15-13 0,0-1 0,15 1-24,0-1 0,0 0 0,-16 0 0,16 0-40,0 0 0,0-14-8,16-1 0,-16 15-96,0-15-24,0-15 0,15 16 0,-15-2-64,15-14 0,0 16 0,-15-16 0,15 0-400,1 0-96,-2 0-16,2 0-7136,14-16-1431</inkml:trace>
          <inkml:trace contextRef="#ctx0" brushRef="#br0" timeOffset="197467">6093 14652 11432,'0'0'248,"0"0"48,0-16 16,0 16 16,-15 0-264,15-14-64,0 14 0,-15-16 0,15 16 864,0 0 160,-15 0 32,0-14 7,15 14-263,0 0-48,-15 14-16,0-14 0,-1 0-168,1 16-40,0-2-8,0 2 0,0-1-48,0 0-16,0 0 0,0 16 0,15-1-104,-16-15-32,1 15 0,15-15 0,0 15-80,0-14-16,0-2-8,0 17 0,0-16-56,15 0-16,-15 0 0,16 1 0,-1-2-56,0 2-16,-15-16 0,15 0 0,0 0-72,15 0 0,-15 0 72,1 0-72,-16-16 0,30 2 0,-15-2-80,0-14 80,0 15-272,0-16 0,0 17 0,0-16 0,1-1-736,-1 1-144,0-1-32,0 1-8,-15 0 392,15-16 88,0 16 8,-15 0 8,15-15-232,-15 14-39,0-13-17,15 13 0,-15-14 304,0 15 56,0-1 16,-15 1 0,15-15 344,-15 15 72,15-1 8,0 1 8,0 15 352,0-15 72,0 14 8,0 2 8,0-2 408,0 1 72,0 15 24,-15-15 0,15 15 184,0 0 39,0 0 1,0 0 8,0 0-272,0 15-56,0 0-16,0 1 0,0 14-48,0 15-16,0-15 0,0 15 0,-15 1 16,15 14 0,0-14 0,0 30 0,0-16-144,0-15-24,-15 16-8,15-1 0,0-14-144,0-1-32,-15-15-8,15 15 0,0-15 8,0 1 8,0-1 0,0-15 0,0 15-144,15-14-32,-15-16-8,0 14 0,0-14-80,0 0 0,0 0 72,0 0-72,0 0 0,0 0 64,0 0-64,0-14 0,0 14-320,15-16-104,-15 2-24,0-2-7496,0 1-1503</inkml:trace>
          <inkml:trace contextRef="#ctx0" brushRef="#br0" timeOffset="191459">3296 14047 10416,'0'0'288,"0"0"80,0 0-296,0 0-72,-14 0 0,-2 15 0,16 1 440,-15-1 72,0 0 8,0 15 8,0 0 96,-1 16 16,2-1 8,-16 0 0,14 16 56,-14-1 15,0 16 1,14-16 0,-14 16-320,15-16-64,-15 1-16,15-1 0,-1-14-104,2-1-24,-2 0-8,2 1 0,-2-1-96,16-15-24,-15 1 0,0-16 0,15 15 80,0-15 16,0 0 0,0 0 0,0-15-96,0 0-64,0 0 96,0 0-96,0 0 64,0 0-64,0 0 0,0-15 0,0 0 64,0 0-64,15 0 0,-15-15 0,15-1-72,-15 1-72,16 0-16,-2 0 0,-14-1 56,16 1 8,-2-15 0,-14 15 0,16-1 96,-1 1 0,0-15-80,0 15 80,-15-16 0,15 16-88,1 0 88,-2 0-64,2-1 64,-16 16 0,0-15 0,15 15-64,0 0 64,-15 0 0,15 15 0,-15-16-64,15 16 64,-15 0 0,0 0 0,0 16 0,0 14 128,16-15 8,-16 15 8,0 16 0,0-1 48,14 0 0,-14 1 8,0-1 0,16 0-8,-16 1 0,0-1 0,14 0 0,-14-14 0,16-1-8,-16 0 0,15 0 0,-15-15-40,15 1-8,0-1 0,0 0 0,-15-15-24,16 0-8,-2 0 0,-14 0 0,16-15 40,-2 15 8,2-15 0,-1-16 0,-15 16 24,15-15 8,0 0 0,0-1 0,-15 1 8,16 0 0,-2 0 0,2-16 0,-16 16-128,15-15-64,-15-1 64,15 1-64,-15 0 0,0 15 72,0-16-72,15 1 0,-15 15 64,0-1-64,0 1 0,0 0 0,0 0 0,0 14 0,0-14-64,15 15 64,-15 0-776,0 15-112,0-15-16,0 0-8,15 15-544,-15 0-112,0 0-16,15 0-6039</inkml:trace>
          <inkml:trace contextRef="#ctx0" brushRef="#br0" timeOffset="191775">3629 14712 15232,'0'16'336,"-15"14"72,15-15 8,0 0 7,0 0-335,0 16-88,0-17 0,0 16 0,0-14 760,0-1 136,15 15 24,-15-15 8,0-15-40,0 16-8,15-2 0,-15-14 0,0 0-528,16 0-112,-2 0-16,2-14-8,-2-2-120,2 16-32,-1-30 0,0 15 0,-15 0-64,15-15 96,0 14-96,-15-14 96,0 15-96,0 0 80,0-15-80,0 14 80,-15 2 104,15 14 16,-15-16 8,15 1 0,-15 15-88,0-15-24,-1 15 0,2-15 0,-2 15-24,2 0-8,-2 0 0,1 0 0,0 0-64,0 15 96,15-15-96,-31 15 96,31-15-96,-14 15 0,-2 1 0,16-2 0,-15 2 0,15-1 0,-15 0 0,15 0-88,0 0-744,0 1-160,0-2-24,0 2-8823</inkml:trace>
        </inkml:traceGroup>
        <inkml:traceGroup>
          <inkml:annotationXML>
            <emma:emma xmlns:emma="http://www.w3.org/2003/04/emma" version="1.0">
              <emma:interpretation id="{52E4BF94-FC2B-4679-8B3A-F32DFA0E797C}" emma:medium="tactile" emma:mode="ink">
                <msink:context xmlns:msink="http://schemas.microsoft.com/ink/2010/main" type="inkWord" rotatedBoundingBox="6150,13406 7682,13367 7717,14768 6186,14806"/>
              </emma:interpretation>
              <emma:one-of disjunction-type="recognition" id="oneOf22">
                <emma:interpretation id="interp110" emma:lang="en-US" emma:confidence="0.5">
                  <emma:literal>from</emma:literal>
                </emma:interpretation>
                <emma:interpretation id="interp111" emma:lang="en-US" emma:confidence="0">
                  <emma:literal>form</emma:literal>
                </emma:interpretation>
                <emma:interpretation id="interp112" emma:lang="en-US" emma:confidence="0">
                  <emma:literal>firm</emma:literal>
                </emma:interpretation>
                <emma:interpretation id="interp113" emma:lang="en-US" emma:confidence="0">
                  <emma:literal>tom</emma:literal>
                </emma:interpretation>
                <emma:interpretation id="interp114" emma:lang="en-US" emma:confidence="0">
                  <emma:literal>term</emma:literal>
                </emma:interpretation>
              </emma:one-of>
            </emma:emma>
          </inkml:annotationXML>
          <inkml:trace contextRef="#ctx0" brushRef="#br0" timeOffset="198449">6984 14018 11600,'0'0'256,"0"0"48,0-16 16,0 16 8,0 0-264,-14 0-64,-2 0 0,16 0 0,-15 16 848,0-2 152,15 2 32,-15 14 7,15 0-87,-15 30-24,-1 1 0,16 0 0,-14 14-64,-2 16-8,2-1-8,14 1 0,-16-15-488,1 15-96,15-16-16,-15 0-8,15 1 24,-15-15 8,15 0 0,0-17 0,0 2-184,0 0-88,0-16 80,0 0-80,0 0 0,0-15 64,0 0-64,0-15 0,0 0-608,0 0-152,0 0-24,0 0-8,0 0-640,15-15-128,-15 0-24,0-15-3655,0 0-729</inkml:trace>
          <inkml:trace contextRef="#ctx0" brushRef="#br0" timeOffset="200541">6728 14879 7616,'-31'-30'216,"31"15"40,-15-1-256,0 1 0,0 0 0,0 0 0,0 0 1288,15 15 208,-30-30 40,30 30 0,-31-15-280,31 15-56,-15-16-17,15 16 1,-15 0-384,15 0-72,0 0-24,0-15 0,15 15-224,-15 0-40,0 0-16,15-15 0,1 15-160,-1-15-32,15 15-8,-15-15 0,15 15-104,-15-15-24,16 15-8,-1-15 0,-15 15-88,15-15 96,-15 0-96,16 15 96,-16-16-96,15 16 0,-15 0 0,0-15 64,0 15 0,-15 0-64,15 0 96,1 0-32,-16 0-64,0 15 0,0 1 0,0-1-88,0 0 328,0 15 64,0-15 16,0 15 0,-16 1-152,16-1-24,0 15-8,-15-30 0,15 16-8,0-1 0,0 0 0,15-15 0,-15 15-128,0-15 80,16 1-80,-1-1 64,-15-15-64,15 15 0,-15-15 0,15 0 64,0-15-64,0 15 0,-15-15 0,15-1 0,0 1 0,0 0 0,-15 0 0,16-15 0,-16 15 0,0-15 0,0 14 0,0-14-88,0 15 88,-16-15-80,16 15 80,0-16-80,0 16 80,0-15-80,0 15 80,0 0-80,0 0 80,0 0 0,0-16 0,0 31 0,16-15 0,-16 0-96,15 15 32,-15-15 0,15 0 64,0 15-64,0 0 64,0 0-64,0 0 64,0 0-64,1 15 64,-1-15-64,-15 15 64,15 0 0,0 0 0,0 1 0,-15 14 0,15-15 0,-15 15 0,0 0 0,0-15 64,0 16-64,0-1 80,0 0-80,0 0 72,-15 1-72,15-16 64,-15 15-64,15-15 64,-15 0-64,15 0 64,-15 0-64,15 1 64,0-16-64,0 0 0,0 0 64,-15 0-64,15 0 0,-16 0 0,16 0 64,16-16-64,-16 1 0,0 0 0,0 0 0,15 0 0,-15 0-72,15-15 72,0 15-80,0-16 80,0 1-96,0 0 96,0 15-96,0-16 96,1 16-80,-1-15 80,0 15-80,0 0 80,0 0 0,-15 0 0,15 15-64,0-15 64,-15 15 0,15 0 0,1 0 0,-16 0 0,15 15 0,-15 0 0,15 0 0,-15 0 0,0 0 0,0 15 80,0-15-80,0 16 104,0-1-24,0-15-8,0 15 0,-15-15-72,15 16 80,0-16-80,0 0 80,-15 0-80,15-15 0,0 0 0,0 15 64,0-15-64,0 0 64,0 0-64,0 0 64,0 0-64,0 0 0,0 0 0,15-15 0,0 0 0,-15 0 0,15 0 0,0 0 0,-15-16-104,15 16 40,-15-15 64,15 0-104,-15-1 24,15 1 8,1 0 0,-1 0 0,-15 15 72,15 0 0,0-1 0,-15 1 0,15 15 0,0-15 0,-15 15 0,0 0-64,0 0 64,0 0 0,15 15 0,-15 0 64,0 1 24,0-1 8,0 15 0,-15-15 0,15 15 0,0 0 0,0-14 0,0 14 0,0-15-96,0 15 64,0-15-64,0 0 64,0 1-64,0-1 0,0 0 0,0-15 64,0 0-64,0 0 0,0 0 0,0 0 0,0 0 0,0 0 0,0 0 0,0 0 0,15 0 0,0-15 0,-15 0 0,15-1 0,1 1 0,-16 0-88,15-15 24,0 0 0,-15 15-32,15-16 0,0 1 0,0 15 0,0-15 24,-15 15 0,15-16 0,1 16 0,-1 0 72,0 0 0,-15 0 0,15 0-64,0 0 64,-15 0 0,15 15 0,0-16 0,-15 16 0,15 0 0,0-15 0,-15 15 0,0 0 0,0 15 0,16 1 0,-16-16 0,15 15 96,0 0-8,-15 0-8,0 0 0,15 0 48,-15 0 0,15 16 8,-15-1 0,0 0 56,0 0 16,15 0 0,-15 1 0,0-1-64,0 0-16,0 0 0,0 1 0,0-1 88,0 0 8,0-15 8,0 15 0,0-14-96,0 14-16,0-15-8,0 0 0,0 0-48,0 0 0,0-15-64,15 15 96,-15-15-96,0 0 64,0 0-64,0 0 0,0 0 0,0 0 64,0 0-64,0 0 0,0 0 0,0 0 0,0 0 0,-15 0 0,0 0-464,15 0-88,0 0-24,0-15-7336,0 15-1471</inkml:trace>
          <inkml:trace contextRef="#ctx0" brushRef="#br0" timeOffset="201227">6924 14636 9360,'0'0'200,"0"0"48,0 0 8,-14 0 8,14 0-264,0 0 0,0 0 0,0 0 0,-16-14 1032,16 14 152,0 0 32,0 0 8,0 0-40,0 0-1,-15 0-7,15 0 0,0 0-376,0 0-80,0 0-16,0 0 0,0 0-64,0 0-8,15 0-8,-15 0 0,0-16-224,16 16-48,-2 0 0,2-14-8,-1 14-88,0-16-8,-15 16-8,15 0 0,0 0-96,-15 0-16,0 0-8,0 0 0,15-15-120,0 15 72,-15 0-72,0 0 64,0 0-64,16 0 0,-2-15 0,-14 15 0,0 0-456,0 0-112,0 0-16,16 0-10127</inkml:trace>
        </inkml:traceGroup>
        <inkml:traceGroup>
          <inkml:annotationXML>
            <emma:emma xmlns:emma="http://www.w3.org/2003/04/emma" version="1.0">
              <emma:interpretation id="{F8216AAC-D521-4C70-BAC0-994D4B3E4250}" emma:medium="tactile" emma:mode="ink">
                <msink:context xmlns:msink="http://schemas.microsoft.com/ink/2010/main" type="inkWord" rotatedBoundingBox="8158,13416 15162,13278 15194,14871 8189,15009"/>
              </emma:interpretation>
              <emma:one-of disjunction-type="recognition" id="oneOf23">
                <emma:interpretation id="interp115" emma:lang="en-US" emma:confidence="0.5">
                  <emma:literal>solution-aquadynamic</emma:literal>
                </emma:interpretation>
                <emma:interpretation id="interp116" emma:lang="en-US" emma:confidence="0">
                  <emma:literal>Solution-aquadynamic</emma:literal>
                </emma:interpretation>
                <emma:interpretation id="interp117" emma:lang="en-US" emma:confidence="0">
                  <emma:literal>solutions-aquadynamic</emma:literal>
                </emma:interpretation>
                <emma:interpretation id="interp118" emma:lang="en-US" emma:confidence="0">
                  <emma:literal>Solutions-aquadynamic</emma:literal>
                </emma:interpretation>
                <emma:interpretation id="interp119" emma:lang="en-US" emma:confidence="0">
                  <emma:literal>solution-aquatic</emma:literal>
                </emma:interpretation>
              </emma:one-of>
            </emma:emma>
          </inkml:annotationXML>
          <inkml:trace contextRef="#ctx0" brushRef="#br0" timeOffset="202752">9011 14289 10064,'0'0'288,"0"0"56,-15-15-280,15 15-64,-15 0 0,0 0 0,15 0 824,-30 0 144,14 15 32,1-15 8,-15 15-208,15-15-32,-16 15-17,1 1 1,0-1-184,15 0-40,-16 0-8,16 15 0,-15-15-152,0 16-32,15-16-8,0 0 0,-1 0-96,1 0-16,15 0-8,0 0 0,-15 0-128,30 1-80,-15-1 96,15 0-96,1 0 64,-1-15-64,0 15 0,0 0 0,0-15 0,15 15 0,-15 0 0,1-15 0,-1 15 0,0-15 0,0 16 80,0-1-80,-15-15 0,15 15 0,-15 0 0,0 0 0,0 0 0,-15 0 104,15 0-24,-15 1-8,0-1 24,0 15 8,0-15 0,-16 0 0,16 15-8,0-15-8,-15 1 0,15 14 0,0-15 72,-1 0 8,1 0 8,0 0 0,0-15-176,0 15-160,15-15 32,0 0 8,0 0-16,0 0-8,0 0 0,0 0 0,0 0-776,15 0-152,0-15-32,0 0-8,16 0-488,-16-15-103,15 15-25,0-16 0,0 1 624,1 0 120,-16 0 24,15 0 8,0-1 264,1 1 48,-16 0 16,0 0 0,0 14 1072,0 1 224,-15-15 32,0 30 16,16-15 688,-16 15 128,0 0 32,0 0 8,0 0-328,0 0-73,0 15-15,0 15 0,0-15-416,0 16-80,0-1-24,0 0 0,0 0-168,0-14-40,0 14-8,15-15 0,0 0-232,-15 0-56,15 0-8,0 0 0,0-15-56,0 0-8,0 0-64,1-15 96,-1 15-8,0-15-8,0 0 0,0 0 0,-15-15-16,15 15 0,0-16 0,-15 16 0,0 0-64,0-15 80,0 15-80,0-16 80,0 16 56,-15 0 16,0-15 0,0 15 0,0 15 8,0-15 0,0 0 0,-1 15 0,1 0-96,0-15-64,-15 15 96,15 15-96,0-15 80,0 15-80,-1-15 64,16 15-64,-15 0 0,0 0-72,15 0 0,0 0 0,0 0-376,0 1-80,0-1-16,15 0-6112,0 0-1215</inkml:trace>
          <inkml:trace contextRef="#ctx0" brushRef="#br0" timeOffset="204655">9434 14092 13256,'0'0'376,"0"-15"80,0 15-360,-15 0-96,15 0 0,0 0 0,0 0 816,0 0 144,-15 15 31,15 0 9,-15 0-56,15 15-16,-15 16 0,-1-16 0,16 30-224,-14 1-56,-2 0-8,16 14 0,-14-14-224,14-1-40,-16 0-16,16-14 0,0 14-96,0-14-16,0-16-8,16 0 0,-16 0-128,0 0-24,14-14-8,-14 14 0,16-15-80,-2 0 64,-14-15-64,16 16 64,-1-16-64,0 0 0,0-16 0,-15 16-88,15-15 88,1 0 0,-2 0 0,2-16 0,-1 17-168,0-16-24,0-1 0,0 16 0,0-15-96,0 0-32,1-16 0,-16 0 0,14 16-24,2 0-8,-16-15 0,15 14 0,-15 1 96,0 16 8,0-2 8,0 1 0,0 0 240,0 0 0,0 15 88,0 0-24,0 0 184,0 15 40,-15 15 0,15-14 8,-16 14 56,16 0 16,-14 15 0,14-14 0,-16 13-48,16-13-16,0 14 0,0-15 0,0 1-64,0-1-16,16-15 0,-16 15 0,14-14-144,-14-2-80,16 2 80,-1-16-80,-15 0 88,0 0-88,0 0 96,15 0-96,0 0 80,16 0-80,-17-16 64,2 2-64,-2 14 0,2-16 0,-1-14 64,0 15-64,0 0-64,0 0-32,1-16-8,-2 17 0,-14-17-56,16 1-16,-16 15 0,14-15 0,-14 0 0,16 14 0,-16-14 0,0 0 0,15 14 48,-15-14 16,0 16 0,0-17 0,0 16 112,0 15 0,-15-15 0,15 0-72,0-1 72,0 16 0,0 0 0,0 16 0,-16-16 120,16 0 8,0 15 8,0 15 0,0-15 48,-14 15 8,14 0 0,0 1 0,0 14 8,-16-15 8,16 0 0,0 1 0,0-1-8,0 1 0,0-1 0,16 0 0,-16-15-56,0 0-16,14 1 0,-14-2 0,0-14-40,16 16-16,-16-16 0,0 0 0,0 0-72,15 14 80,0-14-80,-15-14 80,15 14-80,-15 0 0,0 0 72,15 0-72,-15-16-272,0 16-88,0 0-24,0-14-7376,16-2-1479</inkml:trace>
          <inkml:trace contextRef="#ctx0" brushRef="#br0" timeOffset="205338">10221 14062 7616,'0'0'216,"0"0"40,0 0-256,0 0 0,0 0 0,0 0 0,0 0 1080,0 0 160,0 0 32,0 0 8,-15 16-240,15-2-48,-15 16 0,15 1-9,-15-1-183,0 31-40,15-16-8,-15 16 0,15 14-112,-15-14-16,15-1-8,0 0 0,-16-14-200,16 14-48,0-14-8,0-1 0,0-14-104,16-1-32,-16 0 0,0 0 0,15-15-64,-15 0-24,15 1 0,-15-2 0,0 2-136,15-16 80,-15 0-80,15 0 64,-15 0-64,0-16 0,15 16 72,0-30-72,0 15 0,0 0 0,-15 0-96,16-16 32,-1 17-128,0-16-32,0-1 0,-15 1 0,15-1-64,0 1-24,-15 0 0,0 0 0,15 0 152,-15 0 24,0 14 8,0 1 0,0-15 128,0 15 0,0 15 0,0-16 0,0 16 0,0 0 0,0 0 88,0 0-88,-15 16 224,15-1 0,0 0-8,-15 15 0,15 0 16,15 0 8,-30 1 0,15-1 0,0 1 16,0-1 0,0 0 0,0 0 0,0-14-120,0-2-16,0 2-8,0-2 0,0 2-112,15-1 0,-15-15 0,0 0 0,0 0 0,15 0 0,0 0 64,1 0-64,-1 0 0,-15-15 0,15 15 0,0-16 0,0 2-208,-15-2 16,15 2 0,-15-2 0,15 1-48,-15 0-8,15 0 0,-15-16 0,0 17 24,15-2 0,-15 1 0,0 0 0,0 0 136,0 0 88,0-1-96,0 16 96,0-14 0,0 14 0,0 0 0,0 0 0,0 0 80,0 14 16,0 2 8,16-1 0,-16 0 64,0 15 16,0-14 0,0-2 0,0 17-24,0-16 0,0 0 0,0 0 0,15 1-88,-15-16-72,15 14 96,-15-14-96,0 0 72,0 0-72,0 0 0,0 0 72,0 0-72,15 0 80,-15 0-80,0 0 80,15-14 8,-15-2 0,0 16 0,15-15 0,-15 0-88,0 15-88,-15-15 24,15 0 0,0-1 64,0 2-64,-15 14 64,15-31-64,-15 31 64,15-30-104,0 15 40,0-1 64,0 2-80,0-2 80,-15 2 0,15 14-72,0-16 72,0 1 0,0 15-72,15 0 72,-15-15-88,0 15 24,0 0 0,0-15 0,0 15 64,0 0 72,0 0-8,0 0-64,0 0 72,0 0-72,0 0 0,0 0 72,0 0-72,0 0 0,0 0 0,0 0 64,0 0-64,0 0 0,0 0 72,0 0-72,0 0 152,0 0-8,0 0 0,0 0 0,0 0-144,0 0-96,0 0 8,0 0 8,0 0 80,0 0 0,0 0 64,0 0-64,-15 15 0,15-15 72,0 0-72,0 0 0,-15 15 64,15-15-64,0 0 0,-16 0 0,16 15 0,0-15 0,-15 0 0,15 0 0,0 0 0,0 0 0,0 0 0,0 0 0,0 0 0,0 0 0,0 0 0,0 0 0,0 0 0,0 0 64,0 0-64,0 0 0,0 0 64,0 0-64,0 0 0,0 0 0,0 0 0,0 0 0,15 0 0,1-15 0,14 15 0,-15-15 0,0 15 0,15-15 0,-15 15 0,16-15 0,-16 15 0,15-16 0,-15 16 0,0-14 0,16 14 0,-31 0 0,30 0 0,-30 0 0,30 14 0,-30-14 0,15 0 0,0 16 0,-15-1 0,15 0 0,-15 0 176,0 0-16,0 15-8,0 0 0,0 1 16,-15-1 8,15 1 0,0-1 0,0-15-48,-15 15-16,15-15 0,0 1 0,0 14-48,0-30-64,-15 14 88,15 2-88,0-1 64,0-15-64,0 0 0,0 0 0,0 0 96,0 0-32,0 0 0,0 0-64,0 0 0,0 0 0,0 0 0,0-15 0,15-1 0,-15 16 0,0-14 0,15-2 0,-15 2 0,15-2 0,-15 1-96,0-15 96,15-1-112,-15 17 24,16-17 8,-1-14 0,0 15 8,-15 0 0,15-1 0,0 1 0,-15 15 72,15-15-96,-15 0 96,15 14-96,0 1 96,-15-15 0,16 15 0,-16 15-64,15-16 64,-15 16 0,0 0 0,0 0-64,15-14 64,-15 14 0,0 0 0,0 14 0,15 2 0,0-1 0,-15 15 72,0-15-72,15 15 168,-15 0-16,0 1-8,15-1 0,-15 1 48,0-1 16,0 0 0,0 0 0,0 16-16,0-16-8,0 0 0,0-15 0,0 16-56,0-1 0,0-16-8,15 2 0,-15-1-48,0 0-8,0 15 0,0-30 0,0 16-64,0-2 0,0-14 72,0 0-72,0 0 0,0 0 64,0 0-64,0 0 0,0 0 0,0 0-80,0 0 8,0 0 0,0 0-824,-15 0-160,15 0-32,-15-14-9919</inkml:trace>
          <inkml:trace contextRef="#ctx0" brushRef="#br0" timeOffset="205820">9949 14682 7192,'0'0'200,"0"0"56,0 0-256,0 0 0,0 0 0,0 0 0,0 0 672,0-15 96,0 15 8,0 0 8,-16 0 192,16 0 40,-15 0 8,15 0 0,0 0 192,0-15 47,0 15 9,0 0 0,-15 0-464,15 0-88,15-15-16,-15 15-8,0-15-88,0 15-8,15 0-8,1-15 0,-16 15-144,15 0-24,0 0-8,0-15 0,0 15-48,15 0-16,-15 0 0,1-15 0,14 15-200,-15 0-48,0 0-8,15 0 0,-15 0-96,0 0 0,16-16 64,-16 16-64,0 0 0,15-15 64,-30 15-64,0 0 0,0 0 64,30 0-64,-14-15 0,-1 15 72,-15 0-544,15 0-104,0-15-32,0 15-6728,-15 0-1351</inkml:trace>
          <inkml:trace contextRef="#ctx0" brushRef="#br0" timeOffset="206058">10402 13987 19439,'-14'0'424,"14"0"88,0 0 24,0 0 8,0 0-432,0 15-112,0-15 0,0 16 0,0-2 576,0 2 96,-16-2 24,32 2 0,-16-1-176,0 15-32,0-30-8,0 31 0,0-17-328,14 2-72,-14-1-16,0 0 0,0 0-64,0 0 0,0 1 0,16-2-88,-16 2-1064,0-2-224,0-14-32</inkml:trace>
          <inkml:trace contextRef="#ctx0" brushRef="#br0" timeOffset="251225">11385 14668 10048,'0'0'224,"0"0"40,0 0 16,0 0 0,0 0-280,0 0 0,0 0 0,0 0 0,-15 14 992,15-14 152,0 0 24,0 0 8,0 0-145,0 0-23,0 0-8,0 0 0,0 0-296,0 0-64,0 0-16,0 0 0,0 0-192,0 0-40,0 0-8,15 0 0,1 0-96,-1-14-32,-15 14 0,15 0 0,-15 0 56,15 0 8,0-16 0,-15 16 0,15 0-216,0 0-40,-15-15 0,15 15-64,0 0 80,1 0-80,-1 0 64,0 0-64,0 0 80,0 0-80,0 0 96,0 0-96,0 0 96,-15 0-96,0 0 96,0 0-96,31 0 96,-31 0-96,0 0 96,0 0-96,0 0 72,30 0-72,-15 0 0,-15 0 72,0 0-72,15 0 0,0 0 0,0 0 0,0 0 184,-15 0 72,0 0 8,16 0 8,-1 0-272,-15 0-72,0 0-8,15-15 0,-15 15 80,0 0 64,0 0-64,0 0 88,15 0-88,0 0 0,-15 0 72,0 0-72,0 0 0,15 0 64,0 0-64,-15 0 0,0 0 0,15 0 0,-15 0 0,16 0 64,-16 0-64,0 0 0,0 0 0,15 0 64,0-15-64,-15 15 0,0 0 0,0 0 0,0 15 0,0-15 0,0 0 0,0 0 64,0 0-64,15 0 64,-15 0-64,0 0 64,0 0-64,0 0 0,0 0 0,0 0-64,0 0 64,0 0 0,0 0 0,15 0 0,-15 15 0,0-15 0,0 0 0,15 0 64,-15 0-64,0 0 0,0 0 0,0 0 0,0 0 0,0 0 0,0 0 0,0 0 64,0 0-64,0 0 0,0 0 0,0 0 0,0 0 0,15 0 0,-15 0 0,0 0 0,0 0 0,0 0 0,0 0 0,0 0 0,0 0 0,0 0 0,0 0 0,0 0-64,0-15-800,0 15-152,-15 0-32</inkml:trace>
          <inkml:trace contextRef="#ctx0" brushRef="#br0" timeOffset="251960">12549 14441 11200,'0'0'320,"0"-15"64,-15 15-312,15-15-72,0 0 0,-15 15 0,15-16 656,-15 16 112,15 0 32,-15 0 0,-1 0 184,1 0 39,0 0 1,-15 16 8,15-1-368,0 0-80,0 0-8,0 15-8,-1-15-200,16 16-40,-15-1-8,15 0 0,-15 0-16,15 0-8,-15-14 0,15 14 0,0-15-136,15 15-32,-15-15-8,0 0 0,15 1-40,-15-1-8,15 0 0,1 0 0,-1 0-72,0-15 80,0 0-80,0 0 80,0 0-80,0 0 80,0 0-80,-15 0 80,15 0-80,1-15 0,-16 15 0,15-15 0,-15 15 80,15-15-80,-15 0 96,15 15-96,-15-16 0,0 1 0,15 0 0,-15 0-96,0 0-32,15 0 0,-15-15 0,0 14 0,0 1 40,0 0 8,0 0 0,0 0 0,0 0 80,0 0 0,0 0 0,0 15 0,0-15-72,-15-1 72,15 16-80,0-15 80,0 15 0,0 0 0,-15-15 0,15 15 0,0 0-72,0 0 72,0 0-64,0 0 64,0 0 0,0 0 128,0 0-24,0 0 0,0 15 64,0 0 16,0 1 0,0-1 0,0 0 112,0 15 24,0 0 8,0 0 0,0-14-16,0 14-8,15 0 0,-15-15 0,0 15-96,0 1-16,0-16-8,15 0 0,-15 0-56,0-15-16,0 15 0,0-15 0,0 0-40,0 0-8,0 0 0,15 15 0,-15-15-64,0 0 64,0 0-64,0 0 64,0 0-64,0 0 0,0 0 0,0 0 0,0 0-520,0 0-152,0 0-24,0-15-10319</inkml:trace>
          <inkml:trace contextRef="#ctx0" brushRef="#br0" timeOffset="253378">13229 14364 12528,'0'0'272,"0"0"56,-15 0 16,15-15 8,-15 15-280,15 0-72,-15-15 0,0 15 0,0 0 544,0 0 88,0 0 16,-1 0 8,-14 15-1,15-15 1,-1 15 0,-14 0 0,15 1-304,0 14-64,-15-15-16,15 15 0,0-15-24,-1 16-8,1-1 0,0 0 0,15 0 40,-15 0 8,15-14 0,0 14 0,0-15-184,0 15-32,0-15-8,0 0 0,15 1 32,-15-16 0,15 15 0,0-15 0,1 0-96,-1 0 0,0 0 72,0-15-72,0-1 0,0 1 0,0 0 0,15-15 64,-14 15-64,14-15 0,-15-1 0,1 1 0,14 0 0,-15 0 0,0-1-64,0 16 64,-15-15-64,15 0 64,-15 0-64,15 14 64,-15 1 0,0 0 0,0 0 0,0 15-64,-15-15 64,15 15 0,0 0 0,-15 0 0,15 0 88,-15 15 8,0 0 0,0 15 0,0 1 96,0 14 32,-1 0 0,1 16 0,0-1 432,0 1 88,-1-1 24,1 16 0,0-16-768,0 16-168,0-16-24,15 1-8,-15-1 200,15 1 96,-15-1 0,15-14-8,0-1-88,0 0 64,0-14-64,0-1 64,0 0-64,0-15 0,0 0 0,0 1 64,15-16-64,-15 0 0,0 0 0,15 0 0,-15 0-840,15 0-160,0-16-32,-15-14-5528,15 15-1111</inkml:trace>
          <inkml:trace contextRef="#ctx0" brushRef="#br0" timeOffset="253762">13305 14577 9616,'-15'-16'208,"15"16"48,0-15 0,0 0 24,0 0-280,0 15 0,0-15 0,0 0 0,0 0 864,0 0 128,0 15 16,0-16 8,0 16-16,0 0-1,0 0 1,0 0 0,0 0-176,0 0-40,-15 16-8,15-1 0,0 0-144,-15 15-32,15 0-8,-15 1 0,15-1-168,0 15-32,-16-15-8,16 16 0,0-16-144,0 0-32,-15 0-8,30 1 0,-15-16-112,0 0-24,0 15-64,16-30 96,-16 15-96,15 0 0,-15-15 64,15 0-64,0 0 0,-15 0 64,15 0-64,0-15 0,-15 0 64,15 15-64,0-15 0,0 0 0,-15-15 0,16 15 0,-1-1 0,0-14 0,0 15-136,-15-15-24,15 0-8,0-1 0,-15 1-64,15 15-16,-15-15 0,15 0 0,-15 14 32,0-14 8,0 15 0,0 0 0,0 0 208,0 0 0,0 15 0,0-15-64,0 15 64,0 0 0,0 0 0,-15 15 0,15 0 264,-15 0 24,15 0 0,-15 15 0,15 1 0,0-1 0,-15 0 0,15 0 0,0 0-8,0 1 0,0-1 0,0-15 0,0 0-104,0 0-16,0 0-8,15 1 0,-15-16-88,0 0-64,15 15 96,-15-15-96,0 0 72,0 0-72,0 0 0,15 0 72,-15 0-456,0 0-96,0-15-24,15-1-6872,-15 16-1375</inkml:trace>
          <inkml:trace contextRef="#ctx0" brushRef="#br0" timeOffset="255378">13789 14440 10856,'0'0'232,"0"0"56,0-15 0,-15 15 32,15 0-256,0 0-64,-15-15 0,15 15 0,-15 0 800,0-15 144,0 15 32,0 0 8,-1 15 7,1 0 9,0-15 0,0 15 0,15 1-520,-15-2-96,0 2-32,0 14 0,0 0-8,15 0-8,-15 0 0,15 0 0,-16 1-16,16-1 0,0 1 0,16-1 0,-16-15-184,15 0-40,-15 0 0,15 0-8,0 1-88,0-2 64,-15-14-64,0 0 64,15 0-64,0 0 0,0-14 0,0 14 0,1-16 0,-1 1 80,0 0-80,-15 0 80,15 0-80,0-1 0,-15 2 0,15-17 0,-15 16 0,15-15-112,-15 14 24,0 2 8,0-16 80,0 14-104,0 1 40,0 0 64,0 0-184,0 0 24,0-1 8,0 2 0,0 14 24,-15-16 8,15 2 0,0 14 0,0 0 120,0-16 0,-15 16 0,15 0 0,0 0 72,0 0 40,-15 16 8,15-16 0,-15 14 72,15 2 24,0-2 0,0 17 0,0-16 0,-15 15 0,15-14 0,0 14 0,0-16 8,0 17 8,0-16 0,0 0 0,0 16-144,15-31-88,-15 14 96,0 2-96,0-1 64,15-15-64,-15 0 0,0 15 0,15-15 64,-15 15-64,0-15 0,15 0 0,-15 0-808,0 15-192,15-15-40,-15 0-5392,15 16-1071</inkml:trace>
          <inkml:trace contextRef="#ctx0" brushRef="#br0" timeOffset="256130">14197 14516 14864,'-15'-16'416,"15"16"104,-15 0-416,15-14-104,-15 14 0,0-16 0,-1 16 567,1 0 89,0-14 16,0 14 8,0 0 192,0 0 40,0 0 8,-16 0 0,16 0-376,0 14-64,-15 2-24,15-2 0,0 2-232,0-1-56,0 0-8,-1 15 0,16-14 48,-15 14 8,15 0 0,0 0 0,0-15-32,0 16-8,0-1 0,0-15 0,0 0-176,15 0 0,-15 0 0,16 1 0,-16-2 0,15-14 0,0 0 0,0 0 0,0 0 0,-15 0 0,15-14 72,0 14-72,15-16 0,-14 1 0,-1 0-96,0-15 24,0 14-240,0-14-40,0 15-16,0-15 0,0-1-176,16 1-32,-16 16 0,0-17-8,0 1-216,0-1-32,0 1-16,-15 0 0,15 0 312,1 0 64,-16 0 16,0-1 0,15 1 320,-15 0 64,-15 15 72,15-15-104,0 14 288,-16 1 56,1 0 16,15 0 0,-15 15 240,0-15 48,15 15 16,-15 0 0,0 15 32,0 0 8,0 0 0,-1 16 0,1-1-136,0 0-24,15 15-8,-15 16 0,0-16-192,0 0-40,15 16-8,-15-16 0,15 1 120,0-1 16,-15-15 8,15 1 0,0-1-272,15 0-64,-15-15 0,0 0 0,0 1 0,15-2 0,-15-14 0,0 0 0,0 0 0,15 0 0,-15 0 72,15-14-72,0-2 64,-15 1-64,15 0 64,0 0-64,-15-16 0,16 1 0,-1 0 0,0 0-64,0 0 64,-15 0 0,15-1-72,0 1 72,0-1-88,0 17 24,1-2 0,-16 2 0,15 14 64,-15 0 0,0 0 0,0 0-64,0 0 64,0 0 0,15 14 0,-15 2 0,0 14 88,0-15-24,-15 15 0,15 1 0,-15-1-64,15 0 0,0 0 72,0-15-72,-16 16 0,16-1 0,-15-15 0,15 0 0,0 0 0,0 0 64,-15-15-64,15 0 0,0 0 0,0 0 64,0 0-64,0 0 0,0 0 64,0 0-64,0 0 64,0-15-64,0 15 0,0-15 72,0 0-72,0 0 0,15-15 64,0 14-64,-15-14 0,16 15 0,-1-16 88,0 17-88,0-16 80,0-1-80,0 16 0,15 0 0,-15 0 0,1-15 0,-1 14 256,0 2 8,0-2 0,-15 1 0,15 15-264,0-15 0,-15 15 0,15-15 0,-15 15 0,0-15 0,0 15 0,15 0-7496,-15 0-1503</inkml:trace>
          <inkml:trace contextRef="#ctx0" brushRef="#br0" timeOffset="257764">14635 14440 8896,'0'0'256,"0"-15"48,0 15-240,-15 0-64,15 0 0,0-15 0,-15 15 736,0 0 128,15 0 32,-15 0 8,0 0 296,15 15 56,-16-15 15,2 15 1,-2 1-416,1-2-88,0 2-8,0 14-8,0-15-176,-1 15-40,2 1-8,-2 13 0,2-13-80,-2-1-24,16 1 0,0-1 0,-15-15-200,15 15-32,0-15-16,0 1 0,0-2-72,0-14-8,15 16-8,-15-16 0,16 0-88,-16 0 0,14 0 0,2-16-88,-2 2 88,17 14 72,-16-31-8,0 16-64,0-15 0,1 14 0,-2-14 0,2 0-72,-1 15-24,0-16-8,0 1 0,0 0 0,0 15-48,-15-15-8,0 15 0,15-15 0,-15 14 80,0 2 16,0-2 0,0 1 0,0 15 64,0 0 0,0 0 0,0 0-64,-15-15 64,15 15 0,0 0 0,-15 15 0,0-15 0,15 15 0,-15 1 0,15 14 64,-15-16 24,0 17 8,15-1 0,-16-15 0,16 15 0,0 0 0,0-14 0,0 14 0,0-15 48,0 0 16,16 1 0,-16-2 0,15 2-240,0-16-48,0 0 0,0 0-8,-15 0 136,15 0 0,0 0 0,1 0 0,-2-16 0,2 2 0,-1 14 0,0-16 0,0 1-128,0 15 0,1-15 0,-16 0 0,14 0-104,2-1-24,-2 2 0,-14-2 0,16 2-192,-1-2-32,0 1-16,0-15 0,-15 15-208,15-15-48,1 0-8,-2 14 0,2-14 376,-16 0 80,0 0 16,0 14 0,0-14 88,0 0 16,14 15 8,-14-16 0,0 17 280,0-2 56,0 1 16,0 0 0,-14 0 248,14 15 56,0 0 0,0 0 8,-16 15 120,2-15 16,-2 15 8,1 16 0,0-17-112,0 17-16,15 14-8,-31 1 0,17-1-208,-2 0-48,16 1-8,-14-1 0,-2 0-8,16-15 0,-15 16 0,15-16 0,0 0-120,0 0-24,0-14-8,15 14 0,-15-15-72,16 0 0,-16-15 0,14 16 0,2-16 0,-16 14 0,14-14 0,2 0 0,-1 0 0,-15-14 0,15 14 0,0-16 0,16 1-192,-17 15-24,2-15-8,-2-15 0,2 14-112,-1 2-24,0-17-8,0 1 0,0-1-256,15 17-48,-14-16-16,-1-1 0,0 1 336,0 15 72,-15-15 16,15 14 0,-15 2 264,16-17 0,-16 31 0,0-15 0,0 15 136,0 0 56,0 0 16,-16 0 0,16 0 216,-15 15 48,0 0 8,0 1 0,15-2-120,-15 16-16,-1 1-8,2-16 0,-2 15-136,16 0-24,-15 0-8,15-14 0,-15 14 56,15-15 16,0 16 0,0-17 0,0 2-168,0-16-72,15 15 64,-15-15-64,0 0 96,15 0-32,1 0 0,14 0 0,-15-15-64,0 15 0,15-30 0,0 30 0,-14-31 0,14 16-72,-15-15 72,0 14-104,15-14-152,-14 16-24,-2-17-8,2 16 0,-2-15 120,2 14 16,-16 2 8,15-2 0,-15 2 144,0-2-80,15 1 80,-15 0-64,0 15 64,0 0 0,0 0 0,-15-15 0,15 15 96,0 0-8,0 0-8,-15 15 0,-1 0 120,16-15 24,-14 15 8,-2 15 0,2-14-8,14-2 0,-16 17 0,1-16 0,15 15 0,-15-14 0,15 14 0,0-16 0,-15 17-8,15-1-8,0-15 0,0 1 0,0-2-80,15 2-8,-15-1-8,0 0 0,15 0-40,0 0-8,-15-15 0,16 16 0,-2-16-64,2 0 96,-2 0-96,-14 0 96,16 0-96,-1 0 0,15 0 72,-30-16-72,31 16 0,-17-15 0,2 0 0,-1 15 64,0-15-584,0 0-120,0-1-16,1 2-6760,-2-2-1351</inkml:trace>
          <inkml:trace contextRef="#ctx0" brushRef="#br0" timeOffset="259456">14620 14561 17047,'-15'0'376,"15"0"72,-15 0 24,15 0 8,-15-15-384,-1 15-96,16 0 0,-15 0 0,15 0 832,-15 0 160,15 0 24,0 0 8,0 0-248,0 0-40,15-15-16,0 15 0,16 0-328,-16 0-64,0-15-8,15 15-8,-15 0-96,15-15-24,1 15 0,-16-15 0,15 15-104,0-15-24,-15 15-64,16-15 96,-1 15-96,0-16 0,-15 1 64,15 15-64,-14-15-352,-1 15-88,0-15-16,0 15-6792,0 0-1359</inkml:trace>
          <inkml:trace contextRef="#ctx0" brushRef="#br0" timeOffset="259457">15255 14017 21375,'0'0'608,"0"0"128,0 0-584,0 0-152,-15 0 0,15 0 0,0 15 480,0 0 64,0-15 8,0 15 8,0 1-48,0-1-16,15 0 0,-15 0 0,15-15-320,-15 15-64,15 0-16,0 0-7392,-15 0-1471</inkml:trace>
        </inkml:traceGroup>
        <inkml:traceGroup>
          <inkml:annotationXML>
            <emma:emma xmlns:emma="http://www.w3.org/2003/04/emma" version="1.0">
              <emma:interpretation id="{12ED293A-E52E-4460-8CF6-EF1764C7D16A}" emma:medium="tactile" emma:mode="ink">
                <msink:context xmlns:msink="http://schemas.microsoft.com/ink/2010/main" type="inkWord" rotatedBoundingBox="15327,13563 18924,13505 18947,14973 15350,15031"/>
              </emma:interpretation>
              <emma:one-of disjunction-type="recognition" id="oneOf24">
                <emma:interpretation id="interp120" emma:lang="en-US" emma:confidence="0.5">
                  <emma:literal>programming</emma:literal>
                </emma:interpretation>
                <emma:interpretation id="interp121" emma:lang="en-US" emma:confidence="0">
                  <emma:literal>pogromming</emma:literal>
                </emma:interpretation>
                <emma:interpretation id="interp122" emma:lang="en-US" emma:confidence="0">
                  <emma:literal>Pogromming</emma:literal>
                </emma:interpretation>
                <emma:interpretation id="interp123" emma:lang="en-US" emma:confidence="0">
                  <emma:literal>Programming</emma:literal>
                </emma:interpretation>
                <emma:interpretation id="interp124" emma:lang="en-US" emma:confidence="0">
                  <emma:literal>programming.</emma:literal>
                </emma:interpretation>
              </emma:one-of>
            </emma:emma>
          </inkml:annotationXML>
          <inkml:trace contextRef="#ctx0" brushRef="#br0" timeOffset="259687">15921 14365 11776,'0'0'256,"-16"0"64,16 0 0,-15 15 8,15-15-264,-15 16-64,0-1 0,15 15 0,-15 0 952,0 0 168,15 16 40,-15-16 7,0 30-63,0-14-16,-1-1 0,1 16 0,0-1-416,15 1-80,-15-1-16,0-15-8,15 16-232,0-16-48,0 1 0,0-16-8,0 15-168,0-15-32,0 1-8,0-16 0,0 15-72,15-15 0,-15 0 0,0 0 0,15-15-456,-15 0-112,0 0-16,0 0-8,0 0-880,0 0-168,15-15-40,0 0-5999</inkml:trace>
          <inkml:trace contextRef="#ctx0" brushRef="#br0" timeOffset="260756">15784 14758 8952,'0'-61'192,"0"31"48,0-1 8,-15 1 8,15 0-256,0 0 0,0 0 0,0 0 0,15 14 928,-15-14 128,0 0 32,15 15 8,-15 0-144,15-15-32,-15 14-9,15 1 1,1 15-216,-1-15-48,-15 15-8,30-15 0,-30 15-256,30 0-64,-15 15 0,0-15-8,0 15-48,1 0-8,-16 1 0,15 14 0,-15 0 120,15 16 16,-15-16 8,0 0 0,0 15-208,-15-14-48,15 13-8,-15-13 0,15 14-72,-16-15-64,1 1 72,15-1-72,-15 1 128,15-17-32,-15 16 0,0-14 0,0-1 48,15 0 8,0-15 0,0 0 0,0 0-216,-15 0-48,15 0-8,0 0 0,0-15-8,0 0-8,0-1 0,15-14 0,0 0-88,0 0-8,0-16-8,0 1 0,16 15-48,-16-15-16,0-1 0,15 1 0,-15 14 208,0 1 96,16 0-80,-16 15 80,0-15 0,0 15 0,0-1-64,-15 16 64,15 0 0,0 0 0,-15 0 0,15 0 80,0 16-16,-15-1-64,0 0 96,0 0-32,0 16 224,0-1 32,0-16 16,0 17 0,0 14-192,-15-15-40,15 0-8,-15 1 0,15-1-96,0-15 72,-15 1-72,15 14 64,-15-15-64,15 0 0,0-15 0,-15 15 0,15-15 0,0 0 96,0 0-96,0 0 96,-15 0-24,15-15 0,0 15 0,0-15 0,-15 0-72,15-1-72,0 2 72,15-17-104,-15 16 104,0-15 0,15 14 0,0-14 0,-15 0 0,30 15 0,-30-15-64,30 15 64,-14-15 0,-1 14 0,0 2 0,0-2 0,0 1 0,0 15 0,0 0 0,0-15 0,1 15 0,-1 0 0,0 15 0,0-15 0,0 0 0,0 15 0,-15 15 64,0-14-64,15-2 0,-15 17 0,-15-1 0,15 1 0,0-1 0,0 15 0,-15-15 0,15 1 0,0-17 184,-15 17 56,15-16 16,0 0 0,0 0-128,0 1-16,15-16-8,-15 0 0,0 0-40,15 0 0,-15 0-64,30-16 96,-30 1-32,31 0 0,-16-15-64,0 0 96,0-1-96,0 1 88,0-1-88,0 1 80,0 0-80,-15 0 0,16 0 0,-16 0 64,0 14-64,0 2 0,0-17 72,-16 16-72,16 0 0,-15 15 72,0-15-72,0 15 0,0 0 64,-15 0-64,15 15 0,0 0 0,-16 0 0,16-15 0,0 31 0,0-31 0,0 30 0,0-16 0,15 2 0,-15-16 0,15 15 0,15 0 0,-15 0-80,30 0 80,-15 1-96,0-16 24,15 14 0,1-14 0,-1 0-264,0 0-48,0 0-16,1-14 0,14 14-216,-15-16-48,0 1-8,1-15 0,14 15 184,-15-1 32,-15 2 8,16-2 0,-1 2 384,-15-2 64,0 1 0,-15 0 64,0 0 192,0 0 48,15-1 8,-30 16 0,15-14 184,0 14 40,-15 0 8,0-16 0,0 16-128,0 16-16,-1-16-8,1 14 0,-15-14-168,15 16-40,0-1-8,-15 15 0,15-15-80,-1 15-8,-14-14-8,30 14 0,-30-15-80,30 0 0,-15 0 72,15 16-72,-15-17 72,15 2-72,0-2 96,0 2-96,0-16 0,15 15 0,-15-15-120,15 0 40,0 0 80,0 0 88,-15-15-24,30 15 0,-14-16-64,-1 2 0,0-2 0,0 2 0,15-2 0,-15 1 0,0 0-112,16 15 40,-31 0 72,15-15 88,0 15-24,-15 15 0,15-15-64,-15 15-88,15 0 24,-15 15 0,0-14 64,0 14 0,0 15 0,-15-14 0,15 14 200,0 0 32,-15 1 8,15-16 0,-15 30-176,0-30-64,15 16 0,-16-1 72,1-14-72,0 14 96,0-15-96,0 15 96,15-15-96,-15 1 0,0-16 0,0 15 0,0-14 0,-1-2 64,16-14-64,-15 0 64,15 0 0,-15 0 0,15 0 0,0 0 0,-15-14-64,30-17-88,-15 1 24,0-1 0,15-13-96,0-2-8,-15-14-8,31-1 0,-16 0-48,15 16 0,0-16-8,-15 1 0,16 0 96,-1 14 16,0 1 8,-15 0 0,15-1 112,-14 16 0,14 0 0,-15 0-72,0 0 72,15-1 0,-30 16 0,31 0 0,-31 0 0,15 15 0,-15 0 0,15-16 0,0 16 80,-15 16 32,15-16 8,-15 15 0,0 15 40,15-15 0,-15 15 8,0 0 0,0-14-40,0 14-16,-15 0 0,15 0 0,0 0-112,0-14 88,0 14-88,0-15 80,-15 0-80,15 1 0,0-2 72,0 2-72,0-1 0,0-15 64,-15 15-64,15-15 0,0 0 64,0 0-64,0 0 80,0-15-80,0 0 64,0-1-64,0 2 0,0-2 0,0 1 0,0-15 0,15 15 0,-15-15 0,15 14 0,-15-14 0,15 15 0,0 0 0,0-15 0,-15 14 0,15 2 0,1 14 0,-1-16 96,-15 2-32,15 14-64,0-16 96,0 1-8,-15 15-8,15 0 0,-15 0 0,15 0-16,0 0-64,-15 0 96,16 0-32,-16 0-64,0 0 64,14 0-64,-14 0 64,0 0-64,0 0 0,0 0 0,0 0 64,0 0-280,0 0-56,0 0-16,0 0-7416,0 0-1479</inkml:trace>
          <inkml:trace contextRef="#ctx0" brushRef="#br0" timeOffset="261709">17690 14379 11408,'0'0'320,"0"-15"72,0 15-312,-16 0-80,16-15 0,0 15 0,-15 0 824,15 0 144,-15 0 32,15 0 8,-15 0 47,0 15 1,-1-15 8,2 15 0,-2 1-352,-14 14-72,15 0-8,0 15-8,-15-14-176,14 14-40,2 0-8,-2-14 0,1 14-72,15-15-8,-15 0-8,0 1 0,15-1-104,0-15-16,0 0-8,0 0 0,15 0-112,-15-15-72,0 0 96,0 0-96,15 0 80,-15 0-80,15 0 64,1 0-64,-2-15 64,2 0-64,14 0 64,-30 0-64,15-15 0,0 15 0,0-16 0,0 1 0,1 15 0,-16-30-112,14 29 24,-14-14 8,16 0-56,-16 0-16,0 0 0,0 14 0,0-14 24,0 0 0,0 15 0,0-15 0,-16 30 16,16-16 8,0 1 0,-14 15 0,14-15 104,-16 15 0,16 0 0,-15 15 0,15-15 160,0 15 48,-15-15 16,15 31 0,-15-16-56,15 15-8,0 0 0,0 1 0,0-16 32,0 15 0,0 0 0,15 0 0,-15 1-8,0-16 0,15 15 0,0-15 0,-15 0-184,16-15 64,-16 15-64,14 0 0,-14-15 0,0 0 0,0 0 0,0 0 0,0 0-376,16 0-56,-1 0-16,-15 0 0,15-15-768,0 0-160,0 15-32,1-15-4783,-2 15-953</inkml:trace>
          <inkml:trace contextRef="#ctx0" brushRef="#br0" timeOffset="263572">17780 14364 15952,'-15'-15'352,"15"15"63,0 0 25,0 0 8,0 0-352,-15 0-96,15 0 0,0 0 0,0 0 904,-15 15 168,15 0 32,0 1 8,0 14-208,-15 0-40,15-15 0,-15 15-8,15 1-440,-15-1-80,15 0-16,-16-15-8,16 15-168,0 1-32,0-16-8,0 0 0,0 0-104,0 0 64,0 0-64,0 0 0,0-15 0,0 0 64,0 0-64,0 0 0,0 0 0,0 0-80,0 0 16,0 0 0,16 0-184,-16 0-32,0-15-8,15 0 0,-15 0-136,15 0-32,0 0-8,-15-15 0,15-1-48,0 16 0,0-15-8,0 0 0,0 0 248,1-1 48,-16 1 16,15 15 0,0 0 144,0 0 64,-15 0-64,15-1 64,-15 16 96,0 0 64,0 0 16,0 0 0,15 0 224,-15 16 48,0-1 0,0 0 8,0 15-32,0 0-8,-15-15 0,15 16 0,0-1-152,-15 0-32,15-15-8,-15 15 0,15-14-104,0 14-24,0-15-8,0-15 0,-15 15-88,15 0 0,0-15 72,0 0-72,0 0 0,0 0 0,0 0 0,0 0 64,0 0-64,0 0 0,15-15 0,-15 0 0,0 0-160,0 0 0,15-16 8,-15 16 0,15-15-80,-15 0-24,15 0 0,0 15 0,-15-16 48,15 1 8,1 0 0,-1 15 0,-15 0 128,15-1 72,0 1-80,-15 0 80,15 15 0,-15 0 0,0 0 0,0 0 0,0 0 0,15 0 160,-15 0-32,15 15 0,-15 0 184,0 16 32,0-16 8,0 15 0,0 0 0,0 1 0,0-1 0,0 0 0,-15-15-88,15 15-8,0 1-8,0-16 0,0 0-104,-15 0-16,15 0-8,0 0 0,0-15-120,0 0 72,0 0-72,0 0 64,0 15-224,0-15-56,0 0-8,-15 0-7352,15 0-1471</inkml:trace>
          <inkml:trace contextRef="#ctx0" brushRef="#br0" timeOffset="264559">18264 14410 16959,'0'0'480,"0"0"104,0 0-464,0 0-120,0 0 0,0 0 0,0 0 680,0 0 120,0 0 16,0 16 8,-15-2 64,15 17 8,0-16 8,0 15 0,-15 0-456,15 1-88,-15-1-16,15-15-8,0 15-200,-15 0-40,15-14 0,-16 14-8,16-15-88,0 0 80,-15 1-80,15-2 80,0 2-80,0-16 0,0 0 0,0 0 64,0 0-64,0 0 0,0 0 0,0-16 0,0 16 0,0-14-128,0-2 32,0 1 8,15 0-104,1-15-32,-16 0 0,15-1 0,0 1-16,0 0-8,-15-1 0,15 1 0,0 0 144,0 15 24,0-16 8,1 17 0,-16-16 72,15 30-96,0-16 96,-15 1-96,15 15 96,-15 0 64,0 0-64,0 0 88,0 0 64,0 15 8,0 1 8,0 14 0,0 0 120,0 0 16,0-15 8,-15 16 0,15-1-168,0 0-32,-15 0-8,0 0 0,15-14-104,-16 14 64,16-15-64,-15 0 0,15 0 96,0 0-24,0-15-8,0 0 0,-15 16-64,15-16 80,0-16-80,0 16 80,0 0-80,0-15 0,0 0 72,0 0-72,15 0 0,-15-15-80,0 14 8,15-14 0,-15 0 72,16 0-96,-1 0 96,0-1-96,-15 1-24,15-1-8,0 1 0,0 16 0,0-17 128,-15 16-72,15 15 72,0-15-64,-15 15 64,0 0 0,0 0 0,0 0-64,0 0 64,0 0 0,16 0 80,-1 15-80,0 15 192,-15-14 0,0 14-8,0 0 0,-15-15 40,15 15 16,0 1 0,-15-1 0,15 0-88,-16-15-24,16 15 0,-15-15 0,15 1-64,-15-2-64,15 2 72,0-1-72,-15 0 64,15-15-64,0 0 0,0 15 0,0-15-368,-15 0-120,15 0-24,0 0-8,0 0-1160,0 0-232,0 0-40</inkml:trace>
          <inkml:trace contextRef="#ctx0" brushRef="#br0" timeOffset="264561">18763 14320 16128,'0'0'351,"0"0"81,0 0 16,0 0 0,0 0-360,0 0-88,0 15 0,0 0 0,0 0 808,0 0 152,-15 15 24,15-14 8,0 14-64,-15 0-16,0 0 0,15 16 0,-15-31-448,15 15-88,-16 0-24,16 1 0,0-17-168,0 2-40,-15-1-8,15 0 0,0-15-64,0 0-8,0 0-64,0 0 96,0 0-96,0 0 0,0 0 64,0 0-64,15-15 0,-15 0 0,16 15 0,-16-30 0,15 14-160,0-14 0,0 0 0,-15 0 0,15-16-104,0 16-24,0 0-8,0-16 0,16 16 88,-31 0 16,30 15 8,-30-16 0,15 17 184,0-2-72,-15 16 72,15-14 0,-15 14 0,0 0 0,0 0 80,0 14-16,0 2 160,0 14 40,0 0 8,0 0 0,-15 0 0,15 16 0,0-16 0,-15 16 0,0-16-96,15 0-16,0 0-8,0 0 0,0 0-152,0-14 80,0 14-80,15-30 64,-15 15-64,15 0 0,-15-15 0,15 0 0,0 0 0,0 0-72,-15-15 0,31 0 0,-16 15-176,0-30-32,15 30-8,-15-30 0,0 14 64,0 1 16,1 0 0,-1 0 0,0 0 128,0 0 80,-15-16-96,15 17 96,-15-2 0,15 1 0,-15 0 0,0 0 0,15 0 0,-15-1 0,0 2 0,0-2 72,0 2 88,-15 14 24,15-16 0,0 1 0,0 15-24,-15 0-8,0 0 0,0 0 0,15 0-32,-15 15-8,0 1 0,-1-2 0,-14 2-24,15 14-8,15-15 0,-15 15 0,0 1-16,0-17 0,0 17 0,15-16 0,-15 15 0,15-15-64,0 0 96,0 1-32,0-2-64,15 2 80,-15-16-80,0 0 80,15 15-80,0-15 0,-15 0 0,15-15 0,0 15 64,-15-16-64,30 2 0,-15-2 64,1 1-64,-1 0 0,0-15 72,0 15-72,0 0 0,0-1 0,0-14 0,0 15 0,1-15 0,-1 15 0,-15-1 0,15 2 0,0-2 0,-15 2 0,0 14 0,15-16 0,-15 16 0,0 0 0,0 0 0,0 0 0,0 16 0,15-2 0,-15 2 0,0-2 0,0 17 0,0 14 0,0-15 0,0 16 0,0-1 0,0 0 0,-15 1 0,15 14 0,-15-14 0,15 14 0,-15-14 96,0 14-32,0-14 56,-1 14 8,1-14 8,0-2 0,-15 2 32,15 0 8,-15-2 0,-16 2 0,16-16-72,0 0-8,0 1-8,-1-1 0,1-15-88,0 15 64,0-14-64,-16-16 64,16 14-64,-15 2 0,14-16 72,1 0-72,-15 0 0,15-16-104,-16 2 8,16 14 8,0-30-632,15-1-128,-16 1-24,16-1-6736,0-14-1343</inkml:trace>
          <inkml:trace contextRef="#ctx0" brushRef="#br0" timeOffset="264560">18627 14290 17967,'0'0'392,"0"0"88,0 0 8,0 0 24,0 14-416,-15 2-96,15-16 0,0 15 0,0 0 992,0 15 168,-15-14 40,15 14 8,0-16-448,0 17-88,0-1-24,-15 1 0,15-17-296,-16 17-64,16-16-16,0 15 0,0-15-152,-15 0-32,15 15-8,0-14 0,-15-16-80,15 15 0,0 0 0,0-15 64,0 0-464,0 0-96,0 0-16,0 0-8,0 0-896,0 0-184,0 0-32,15 0-7439</inkml:trace>
          <inkml:trace contextRef="#ctx0" brushRef="#br0" timeOffset="264562">18627 14123 22487,'0'0'496,"0"0"104,0 0 16,0 0 16,0 0-504,0 0-128,0 15 0,0-15 0,15 16 384,-15-16 48,0 0 16,15 0 0,-15 0-192,15 14-40,0-14-8,-15 16 0,16-16-816,-1 0-160,-15 0-32</inkml:trace>
        </inkml:traceGroup>
        <inkml:traceGroup>
          <inkml:annotationXML>
            <emma:emma xmlns:emma="http://www.w3.org/2003/04/emma" version="1.0">
              <emma:interpretation id="{C24A37CA-5D14-4626-B93F-421801016ED7}" emma:medium="tactile" emma:mode="ink">
                <msink:context xmlns:msink="http://schemas.microsoft.com/ink/2010/main" type="inkWord" rotatedBoundingBox="19292,13410 21690,13386 21705,14851 19307,14875"/>
              </emma:interpretation>
              <emma:one-of disjunction-type="recognition" id="oneOf25">
                <emma:interpretation id="interp125" emma:lang="en-US" emma:confidence="0.5">
                  <emma:literal>problem</emma:literal>
                </emma:interpretation>
                <emma:interpretation id="interp126" emma:lang="en-US" emma:confidence="0">
                  <emma:literal>Problem</emma:literal>
                </emma:interpretation>
                <emma:interpretation id="interp127" emma:lang="en-US" emma:confidence="0">
                  <emma:literal>problems</emma:literal>
                </emma:interpretation>
                <emma:interpretation id="interp128" emma:lang="en-US" emma:confidence="0">
                  <emma:literal>Problems</emma:literal>
                </emma:interpretation>
                <emma:interpretation id="interp129" emma:lang="en-US" emma:confidence="0">
                  <emma:literal>probtem</emma:literal>
                </emma:interpretation>
              </emma:one-of>
            </emma:emma>
          </inkml:annotationXML>
          <inkml:trace contextRef="#ctx0" brushRef="#br0" timeOffset="273971">19761 14364 6768,'0'0'144,"0"0"32,0 0 8,15-15 8,-15 15-192,0-15 0,0 15 0,0 0 0,0 0 1040,0 0 168,0 0 32,0 0 8,0 0-216,0 15-40,0 0 0,0 16-8,0-1-161,0 0-31,-15 15-8,15 1 0,-15 14-200,15 1-40,0-1 0,-15 16-8,-1-16-144,16 1-24,-15 14-8,15-14 0,-15-1-72,0-14-8,15 14-8,0-15 0,0 1-104,0-16-16,0 15-8,0-29 0,0 14-80,0-15-64,0 0 96,0 0-96,0-15 0,0 0 0,0 0-120,0 0 40,0 0-792,0-15-160,15 0-32,-15 0-8,15-15-616,-15-1-120,15 1-23,1-15-4505</inkml:trace>
          <inkml:trace contextRef="#ctx0" brushRef="#br0" timeOffset="274302">19761 14743 10424,'0'-46'224,"0"16"56,0-1 8,0 1 0,0 0-224,0 0-64,0 0 0,0-1 0,-15 16 784,15 0 144,0-15 32,0 15 8,-15 0-56,15-1-17,0 1 1,0 15 0,15-15-176,-15 15-40,0 0-8,0-15 0,15 15-232,0 0-56,0 0 0,0 0-8,0 0-120,0 0-16,1 0-8,14 15 0,-15-15-104,0 0-32,0 15 0,0 0 0,0-15-32,1 16-64,-1-1 88,15 0-88,-30-15 128,15 30-32,-15-15-8,0 15 0,15 1 88,-30-16 16,15 15 8,-15 15 0,0-14-64,0-1-8,0 1-8,-1-1 0,-14 0-16,15 0 0,-15 1 0,0-16 0,-1 15-40,16-15 0,-15 0-64,15 0 96,-15 0-96,14-15 64,1 15-64,15-15 0,-15 0 0,15 0-80,0 0 0,0 0 0,15-15-1016,-15 15-208,31-15-40,-16 0-4984,15 0-999</inkml:trace>
          <inkml:trace contextRef="#ctx0" brushRef="#br0" timeOffset="274856">20199 14470 16208,'0'0'351,"0"0"81,0 0 16,0 0 8,0 0-360,0 0-96,0 0 0,0 0 0,0 15 632,0 0 104,0 1 32,0-2 0,0 16-208,0 1-40,0-1-8,0 1 0,0-1-160,0 0-32,0 0 0,-15 0-8,15 0-240,0-14-72,0 14 0,0-15 0,0 0 72,-15-15-72,15 0 0,0 16 72,0-2 0,0-14 0,0 0 0,0 0 0,0 0 16,-15-14 0,15 14 0,-15-16 0,15 1-88,0 0 0,0 0 0,0-16 0,0 1 0,15 0 64,0 0 0,-15 0 0,15 0-64,0-16 0,0 16-96,1 0 96,-16 0 0,30 14 0,0-14 0,-15 0 0,0 14 0,0-14 0,16 15 0,-16 0 0,0 0 0,0 15 0,-15 0 0,15 0 0,-15-15 0,0 15 0,0 15 0,15 0 0,-15 0 104,0 16 8,-15-1 0,15 15 0,-15 0 72,15-15 8,-15 16 8,15 0 0,-15-2-48,15-13-16,0-1 0,15 1 0,-15-1-48,0-15-16,0 0 0,15 0 0,0-15-72,0 15 80,-15-15-80,15 0 80,0-15-16,16 15-64,-31-15 96,30 0-32,-30 0 48,15-1 8,0-14 0,0 0 0,-15 15-120,15-16 0,-15-13 0,16 13-80,-16 1 80,0 15 112,0-15-24,0 0-8,-16 14-80,16 1 0,-15 0 0,0 0 0,0 0 0,0 15 0,0 0 0,0 0 0,0 15 0,-1-15 0,-14 15 0,15 0 0,-15 16 0,30-17 0,-15 2 0,0-2-88,-1 17 88,1-16 0,15 0 0,0 0 0,0 1-1152,0-2-192,15 2-40</inkml:trace>
          <inkml:trace contextRef="#ctx0" brushRef="#br0" timeOffset="275789">20804 14047 14112,'0'0'312,"0"0"64,0 15 8,0 1 8,0-1-312,0 15-80,0 0 0,0 0 0,-16 16 895,16-1 161,-14 0 32,14 1 0,-16 14-424,2-14-88,14-1-24,-16 0 0,16 1-248,-15-16-48,15 0-16,0 0 0,0 1-16,0-16 0,-15 0 0,15 0 0,0 0-144,0-15-80,0 0 80,0 0-80,0 0 96,0 0-32,0 0-64,0 0 96,0-15-96,0 0 0,0-15 0,0 15 0,15-1 0,-15-14 0,15 0 0,1 0 0,-2 0 0,2 14 0,-2-14 0,17 0 0,-1 0 0,-15-1-80,1 16 16,-2 0 0,17 0 64,-16 15 0,0-15-72,-15 15 72,0 0 0,15 15 0,0 0 0,0 0 64,-15 0-64,0 1 0,0 14 72,0-15-72,0 15 64,-15 0-64,0 1 80,15-16-80,0 15 128,-15 0-16,0 0-8,0-14 0,0-1-40,15 15 0,-30-15-64,14-15 96,1 15 104,15 0 24,-15-15 0,0 15 0,-16-15-104,17 0-24,14 0 0,-16 0 0,2 0-96,14 0 0,0 0 0,0 0 0,0 0-816,0 0-184,-16-15-40,32 15-5392,-2-15-1071</inkml:trace>
          <inkml:trace contextRef="#ctx0" brushRef="#br0" timeOffset="276421">21212 14048 12096,'16'-16'264,"-16"16"56,0 0 16,-16-14 0,16 14-272,0 0-64,0-16 0,0 16 0,0 0 1000,0 0 184,0 0 39,-14 16 9,14-2-248,-16 2-56,16 14 0,-15 15-8,0 0-248,0 1-40,0 0-16,-1-2 0,2 17-136,-2 0-24,2-16-8,-2 0 0,16 1-128,0-1-24,0 0-8,0-15 0,16-14-80,-16 14-16,14 0-8,-14-30 0,16 16-184,-2-2 0,2-14 0,-1 0 0,0 0 0,15-14 0,0 14 96,-14-16-32,-1 1-64,15 0 0,-15 0 64,0-16-64,16 17 0,-17-17 0,2 16 0,-1-15-64,15 15-64,-15-16-16,1 17 0,-2-2 0,2-14-40,-16 15-8,0 0 0,14-15 0,-28 14 56,14 2 8,14-2 0,-28 1 0,14 0 128,-16 0 0,16 0 0,-14-1 0,14 2 0,-16 14-80,1-16 80,0 16-64,0 0 64,15 0 0,-15 0 0,-1 16 0,2-2 72,-2 2 32,16-1 8,-15 0 0,0 15 56,0 16 16,15-16 0,0 0 0,-15 0 40,0 0 16,15-14 0,0 14 0,15 0-112,-15-15-32,15 16 0,-15-17 0,0 2-96,15-1 64,-15 0-64,15 0 0,0-15 72,1 15-72,-2-15 64,-14 16-64,16-16 0,-1 0 64,-15 0-64,15 0 0,0 0-288,-15 0-104,15 0-24,1 0 0,-2 0-864,2 0-168,-16 0-40</inkml:trace>
          <inkml:trace contextRef="#ctx0" brushRef="#br0" timeOffset="277886">21605 14350 14944,'15'0'328,"-15"0"72,0 0 16,0 0-1,16 0-335,-16 0-80,0 0 0,0 0 0,0 15 968,0 0 184,0 0 32,0 15 0,-16-15-264,16 16-56,0-1-16,0 0 0,-15 0-336,15 16-64,-15-16-8,15 15-8,0-30-192,0 16-40,-15-1-8,15 0 0,0-15-120,0 0-72,0 1 80,-15-1-80,15-15 64,0 0-64,0 0 0,0 0 0,0 0 0,15 0 0,0 0 0,-15-15 0,0-1-88,0 1-40,0 0 0,15-15-8,0 15-112,-15-15-16,16-1-8,-1-14 0,0 15-24,0 0-8,-15-1 0,15 1 0,0 15 208,0-15 96,-15 15-96,15-16 96,-15 31-112,16-15 40,-1 0 8,-15 15 0,0 0 128,0 0 24,0 0 8,0 0 0,15 30 128,-15-15 24,0 16 8,0-16 0,0 15 0,0 0 0,0 1 0,0-1 0,0 0-88,0 0-8,-15 0-8,15 1 0,0-16-88,0 0-64,0 0 96,0 0-96,0-15 64,0 0-64,0 0 0,0 0 0,0 0 64,0 0-64,0 0 0,0 0 0,0 0 0,0-15 0,15 0 0,0 15 0,-15-30-144,16 30-8,-16-31 0,15 16 0,0-15-56,0 0-16,-15 0 0,15-1 0,0 1 8,-15 0 0,15 0 0,0-16 0,-15 16 120,15 15 16,1-15 8,-16 15 0,15-1 8,-15 16 0,15-15 0,-15 15 0,15-15 64,-15 15 88,0 0-24,0 0 0,0 0 32,15 15 0,-15-15 0,15 15 0,-15 1 128,15-1 24,-15 0 8,0 15 0,0 0-152,15 1-24,-15-16-8,0 15 0,0 0 136,0 16 24,0-16 8,0 0 0,0 0-48,-15 0 0,30 1-8,-15 14 0,0-30 0,0 15 0,0 1 0,0-16 0,0 0 8,0 0 0,0 0 0,0 0 0,0 0-80,0 0-16,0-15 0,0 0 0,0 0-32,0 0-64,0 0 88,0 0-88,0 0 72,0 0-72,0 0 0,0-15 72,0 0-648,0 0-136,0 15-24,0-15-8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A656139-FE76-4E82-9B91-C92DB3124A24}" emma:medium="tactile" emma:mode="ink">
          <msink:context xmlns:msink="http://schemas.microsoft.com/ink/2010/main" type="writingRegion" rotatedBoundingBox="19880,3910 20741,6613 19765,6924 18905,4220"/>
        </emma:interpretation>
      </emma:emma>
    </inkml:annotationXML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34:38.53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D8833F9-C50B-422B-8D35-FD32929ADE21}" emma:medium="tactile" emma:mode="ink">
          <msink:context xmlns:msink="http://schemas.microsoft.com/ink/2010/main" type="writingRegion" rotatedBoundingBox="12424,5652 19447,4964 19609,6617 12586,7305"/>
        </emma:interpretation>
      </emma:emma>
    </inkml:annotationXML>
    <inkml:traceGroup>
      <inkml:annotationXML>
        <emma:emma xmlns:emma="http://www.w3.org/2003/04/emma" version="1.0">
          <emma:interpretation id="{3BABC654-A3DA-4B1D-A7AD-8561FB76EA92}" emma:medium="tactile" emma:mode="ink">
            <msink:context xmlns:msink="http://schemas.microsoft.com/ink/2010/main" type="paragraph" rotatedBoundingBox="12424,5652 19447,4964 19609,6617 12586,73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AAE6EE-5CCF-4D82-9544-BC2EFCD20835}" emma:medium="tactile" emma:mode="ink">
              <msink:context xmlns:msink="http://schemas.microsoft.com/ink/2010/main" type="line" rotatedBoundingBox="12424,5652 19447,4964 19609,6617 12586,7305"/>
            </emma:interpretation>
          </emma:emma>
        </inkml:annotationXML>
        <inkml:traceGroup>
          <inkml:annotationXML>
            <emma:emma xmlns:emma="http://www.w3.org/2003/04/emma" version="1.0">
              <emma:interpretation id="{9CC5287A-8126-4748-B97C-EA5556FD5404}" emma:medium="tactile" emma:mode="ink">
                <msink:context xmlns:msink="http://schemas.microsoft.com/ink/2010/main" type="inkWord" rotatedBoundingBox="15053,5635 19470,5202 19609,6617 15192,7050"/>
              </emma:interpretation>
              <emma:one-of disjunction-type="recognition" id="oneOf0">
                <emma:interpretation id="interp0" emma:lang="en-US" emma:confidence="0">
                  <emma:literal>tiptoe-IBA</emma:literal>
                </emma:interpretation>
                <emma:interpretation id="interp1" emma:lang="en-US" emma:confidence="0">
                  <emma:literal>fap-are-I TH</emma:literal>
                </emma:interpretation>
                <emma:interpretation id="interp2" emma:lang="en-US" emma:confidence="0">
                  <emma:literal>fid-I are-IRI</emma:literal>
                </emma:interpretation>
                <emma:interpretation id="interp3" emma:lang="en-US" emma:confidence="0">
                  <emma:literal>tip-I re-IBA</emma:literal>
                </emma:interpretation>
                <emma:interpretation id="interp4" emma:lang="en-US" emma:confidence="0">
                  <emma:literal>fid-I are-IBA</emma:literal>
                </emma:interpretation>
              </emma:one-of>
            </emma:emma>
          </inkml:annotationXML>
          <inkml:trace contextRef="#ctx0" brushRef="#br0">19443 6186 9416,'0'-16'200,"0"2"48,15 14 8,-15-16 16,0 1-272,0 15 0,0-15 0,0 15 0,0 0 1136,0 0 176,0 0 32,0 0 0,0 0-97,0 0-31,0 15 0,-15 0 0,0 15-288,0 16-64,0 0-16,-15-2 0,15 17-296,-16-16-56,16 16-16,-15 0 0,0-1-120,15 0-24,-16-14-8,16-1 0,-15 0-104,15 1-32,0-16 0,0 16 0,0-16-112,15-15-80,-16 15 96,1-15-96,15 0 64,0 0-64,-15-15 0,15 16 0,0-16-456,0 0-120,0 0-32,0 0 0,0-16-736,15 16-144,0-15-32,1 0-4471,-1 0-897</inkml:trace>
          <inkml:trace contextRef="#ctx0" brushRef="#br0" timeOffset="-4073">16102 6760 8360,'0'15'232,"0"0"56,0-15-224,0 15-64,0 16 0,-15-16 0,15 0 800,-15 15 160,15 0 24,-15-15 8,0 16-112,-1-1-16,-14 0-8,15 0 0,-15 16-241,15-16-39,-16 0-16,1 0 0,15 1-152,-15-16-32,0 15-8,-1-15 0,1 0-240,15 0-56,-15 0-8,15-15 0,-16 16 8,16-16 0,0 0 0,0-16 0,0 16-72,0-15 64,0 15-64,0-15 64,15-15-64,-15 15-112,15-15 24,-16 15 8,16-16-16,0 1 0,0 0 0,0 0 0,0-1 24,0 1 0,0 0 0,16 0 0,-16 15 72,0-16 112,15 16-24,-15 0-8,15 0-16,0 0-64,-15 15 96,0 0-32,0 0 72,15-15 16,15 30 0,0-15 0,-14 15 208,14 0 48,0 15 8,0-15 0,1 16-8,-1-1 0,0 0 0,0-15 0,0 15-128,1-14-24,-16 14-8,15-15 0,-15 0 80,15 0 24,-14 0 0,-1 0 0,0 1-120,0-1-16,0 0-8,-15-15 0,15 15-40,-15-15-8,0 0 0,0 0 0,0 0-56,0 0-8,0 0-8,0 0 0,0 0-88,0 0 80,0 0-80,0 0 80,0 0-1024,0 0-208,0 0-32,0 0-16</inkml:trace>
          <inkml:trace contextRef="#ctx0" brushRef="#br0" timeOffset="-3404">16435 7032 15408,'0'0'336,"0"0"72,-15 0 7,15 0 25,0 0-352,0 16-88,-16-16 0,16 0 0,0 0 384,0 0 64,16 14 16,-1-14 0,-15 0 320,15 16 64,0-16 16,0 0 0,0 15-352,15-15-64,-15 0-8,16 0-8,-16 0-256,15 0-48,-15-15-16,15 15 0,1-16-32,-16 2-8,0 14 0,15-16 0,-15 1-72,0 0 0,1 0 0,-1 0 0,0 0 0,0 0 104,0-1-24,-15 2-8,15 14-72,-15-16 0,0-14 0,0 30 0,-15-15 0,15 0 0,-15-1 0,15 2 0,-15-2 80,0 16 24,0-14 8,-1 14 0,1-16 24,0 16 8,0 0 0,0 0 0,-15 0-144,15 0 0,-1 16 0,-14-16 0,15 14 88,0 2-16,-15 14 0,15 0 0,-16 0 64,1 0 16,15 1 0,0-1 0,-15 0 8,15 15 8,-1-14 0,1-1 0,0 15-8,15-15 0,-15 1 0,15-1 0,-15 1 0,15-1-8,0 0 0,0-15 0,15 15-16,-15-15 0,15 15 0,-15-14 0,15-1 24,0 0 0,16 0 0,-16 0 0,15 1-96,-15-16-64,15 14 96,1-14-96,-16 0 128,15 0-24,-15 0-8,15 0 0,-15 0 0,16 0-8,-1-14 0,-15 14 0,15 0-16,1-16 0,-16 16 0,15 0 0,0-15-72,-15 15 64,0 0-64,0 0 64,1-15-64,-1 15 0,0-15 72,0 15-72,0 0 0,-15-15 0,15 15 0,0-16 0,-15 16 0,0 0 0,0 0 0,15 0 64,1-14-256,-16 14-56,0 0-8,0-16 0,0 16-952,-16-15-192,16 15-40</inkml:trace>
          <inkml:trace contextRef="#ctx0" brushRef="#br0" timeOffset="-2103">17296 6654 4088,'0'0'112,"0"0"32,0 0-144,-15 0 0,15 0 0,-15 0 0,15 0 984,-15 0 168,15 0 32,-16 0 0,16 0 128,-15 15 32,0-15 0,15 0 0,-15 0-72,15 0-17,-15 0 1,15 0 0,0 0-296,0 0-64,0 0-16,0 0 0,0 0-240,0 0-56,0 0-8,0 0 0,0 0-176,30 0-40,-30 0-8,30 0 0,-14 0-72,-1 0-24,15-15 0,-15 15 0,15 0-24,-15 0-8,16-15 0,-1 15 0,0 0-64,0 0-8,1-15-8,-1 15 0,0-15-56,0 15-16,-15 0 0,16-15 0,-1 15-72,-15-15 64,0 15-64,0-16 64,0 16-64,1 0 0,-1-15 72,-15 15-72,0 0 0,0 0 0,0-15 0,0 15-64,0 0-976,0 0-192,0 0-40</inkml:trace>
          <inkml:trace contextRef="#ctx0" brushRef="#br0" timeOffset="-1672">18052 6140 9904,'0'0'216,"0"-15"40,0 15 16,0 0 16,0 0-288,0 0 0,0 0 0,0 0 0,0 0 1040,0 0 152,0 0 32,0 0 8,0 0-177,0 0-39,0 15-8,0 15 0,0 1-176,0-1-40,0 15-8,0 1 0,0-1-160,-15 0-32,15-15-8,0 16 0,0 0-168,-15-16-40,15 15-8,0-14 0,0-1-136,0 0-24,0-15-8,0 15 0,0-15-104,-15-15-16,15 16-8,0-2 0,0-14-72,0 0 0,0 0 72,0 0-72,0 0-584,0 0-152,0 0-32,15-14-6264,-15-2-1247</inkml:trace>
          <inkml:trace contextRef="#ctx0" brushRef="#br0" timeOffset="-1033">18249 7032 14656,'-15'15'320,"15"-15"72,-15 15 16,15-15 0,0 15-328,0-15-80,0 0 0,-15 15 0,15-15 799,0 0 153,0 0 24,-16-15 8,16 15-312,-15 0-64,15-15-16,0 0 0,0 0-344,-15-1-72,15-14-16,15 0 0,-15 0-64,0 0-8,0-1-8,15-14 0,-15 15 48,16-16 0,-16-14 8,15 15 0,0-1-136,0-14-112,0-1 16,15 1 8,-15-1 88,1 16 0,14 0 0,-15-16 0,15 31 0,-15-16 0,15 16 0,1 0 0,-16 0 0,0 0 0,15 14 0,-15 1 0,0 15 0,1-15 0,-1 15 0,0 0 64,0 0 32,-15 0 0,15 15 8,-15-15 0,15 15 80,-15 1 8,0 14 8,-15-15 0,15 15-40,-15 0 0,15-15-8,-15 16 0,0-1-64,0 0-16,-1 0 0,1-14 0,0 14-72,0-15 64,0 0-64,0 0 64,0 0-64,15 0 0,-31-15 72,31 15-72,-15-15 0,15 0 72,-15 0-72,15 0 0,0 0 0,0 0 0,0 0 0,0 0 0,0 0 0,15 0 0,0 0 0,1 0 0,14 0 0,-15 0 0,15 0 0,-15 0-72,0 16 72,1-16 0,-1 0 0,0 0 0,0 15 0,0-15 0,-15 15 0,0-15 0,0 0 0,15 15 64,-30 0-64,15 0 88,-15 0 40,15 0 0,-15 16 8,0-16 0,0 15-8,-16-15-8,16 0 0,-15 16 0,15-16-120,0 0 88,-16 0-88,16 0 80,0 0-80,0 0 0,0-15 0,15 15 0,-15-15-384,0 0-112,15 0-24,0 0-8,0 0-1000,15 0-200,0-15-32</inkml:trace>
          <inkml:trace contextRef="#ctx0" brushRef="#br0" timeOffset="-718">18898 5928 11632,'0'0'256,"16"-15"48,-16 15 16,0 0 8,14-15-264,-14 15-64,0 0 0,0 0 0,0 0 984,0 0 176,0 0 40,0 0 7,0 0-87,0 15-8,0 0-8,0 16 0,0-1-256,0 0-48,0 0-16,0 16 0,0-1-192,-14 0-40,14 16-8,0-16 0,-16 1-128,16 14-24,-15-15-8,15 1 0,-15-1-112,15-15-24,0 16-8,-15-16 0,15 0-80,0 0-24,-15 1 0,15-16 0,0 15-72,0-15-64,0 0 96,0 0-96,0-15 80,0 0-80,0 0 64,0 0-64,0 0 0,0 0 0,0 0 0,0 0 0,0 0-208,0 0-80,0 0-24,0 0 0,0-15-936,0 0-192,0 0-40</inkml:trace>
          <inkml:trace contextRef="#ctx0" brushRef="#br0" timeOffset="6990">19459 6563 9728,'0'0'216,"0"0"40,-15 0 16,0 0 0,15 15-272,0-15 0,0 0 0,-15 0 0,-1 0 928,16 0 136,0 0 24,0 0 8,0 0 152,0 0 23,0 0 9,0 0 0,0 0-368,0 0-72,0 0-8,0 0-8,0 0-184,16 0-32,-1 0 0,0 0-8,0 0-96,0-15-24,15 15 0,-15 0 0,16 0-136,-1 0-32,0-15-8,0 15 0,1-15-88,-16 15-24,15-15 0,0 15 0,0-16-96,-14 16-16,-1-15-8,15 15 0,-15-15-72,0 15 0,-15-15 72,15 15-72,0 0 0,-15 0 0,0 0 0,0 0-8088,0 0-1591</inkml:trace>
          <inkml:trace contextRef="#ctx0" brushRef="#br0" timeOffset="6689">19610 6336 9560,'0'0'208,"0"0"48,0 0 0,0 0 16,0 0-272,0 0 0,0 0 0,0 0 0,0 0 944,0 0 136,0 0 24,0 0 8,0 0-152,0 30-33,0-15-7,0 1 0,-16-1-336,16 15-64,-15 0-8,15 0-8,-15 1-40,15-1-8,-15 15 0,15-14 0,0-1-56,-15-15-16,15 15 0,0-15 0,0 15-120,0-14-24,15-1-8,-15 0 0,0-15-136,15 15-24,-15-15-8,0 0 0,0 0-64,0 0 0,15 15 72,0-15-72,1-15 0,-2 15 0,2-15 0,-16 15 64,15-15-352,-15 0-72,15-1-16,0 1 0,0 0-960,-15 0-192,15 0-40,0-15-3863,-15 30-777</inkml:trace>
          <inkml:trace contextRef="#ctx0" brushRef="#br0" timeOffset="-7376">13849 6578 17999,'-30'15'392,"15"0"88,0 16 8,15-16 24,-30 15-416,30 15-96,-31 1 0,16-1 0,0 0 640,-1 16 112,1-15 16,0-1 8,0 0 56,15 1 0,0-16 8,0 15 0,0-14-488,-15-1-96,30-15-16,-30 15-8,15-15-72,0 0-24,0-15 0,0 15 0,0-15-72,0 0-64,0 0 72,0 0-72,0 0 80,0 0-80,0 0 80,15 0-80,-15 0-360,15-15-120,-15 15-32,15-15-6712,-15 15-1343</inkml:trace>
          <inkml:trace contextRef="#ctx0" brushRef="#br0" timeOffset="-5760">14000 7668 10656,'0'30'296,"-15"-16"80,15 2-304,0-1-72,0-15 0,-15 15 0,15 0 576,0 0 104,0-15 24,0 0 0,0 16 192,0-16 32,0 0 15,-15-16 1,15 1-296,0 0-56,0 0-16,15-16 0,-15 17-384,0-16-72,15-1-24,-15-14 0,15-1-96,1 1 0,-16 0 0,15-1 0,-15 1 0,15-16 0,-15 16 0,15-16 72,-15 17-72,15-17 0,0 0 72,0 16-72,0 0 0,-15-16 0,16 16 0,-1-1 0,15 16 0,-15-15 96,0 14 0,0 1-8,0 0-88,1 0 0,-1 15 0,0 0 0,15-1 0,-15 2 64,0-2-64,0 16 96,0-15 16,1 15 8,-1 0 0,-15 0 0,0 15 72,15 1 8,-15 14 8,0-15 0,0 0 0,0 15 0,-15 0 0,15 0 0,-15 1-32,-1-1-8,1-15 0,0 31 0,0-16-168,0 0 72,-15 0-72,15 0 0,-16-14 72,16 14-72,0-15 0,0 0 72,0 0-72,-15-15 80,30 15-80,-15-15 80,-1 0-80,16 0 96,0 0-96,0 0 96,0 0-8,0 0 0,0 0 0,16-15 0,-1 15-88,0-15 0,0 0 0,15 15 0,0-15-80,1 15 80,-1-15 0,0 15-72,0-15 72,1 15 0,-16 0 0,15 0 0,-15 0 0,0 15 0,0-15 0,0 0 64,-15 15-64,0 0 96,0-15-32,0 30 0,0-15 160,-15 1 40,0-2 8,-15 17 0,15-1-112,-15-15-16,-1 15-8,1 0 0,15-14-16,-15 14-8,0-15 0,-1 16 0,16-17-112,0 2 88,0-16-88,-15 14 80,30 2-80,-15-16 0,-1 15 0,16-15 0,0 0-448,0 0-96,0 0-32,0 0-6368,0 0-1279</inkml:trace>
          <inkml:trace contextRef="#ctx0" brushRef="#br0" timeOffset="-5476">14726 6503 13760,'0'0'304,"15"0"64,0 15 16,-15-15 0,16 16-312,-1-16-72,0 14 0,0 2 0,-15-1 848,15 15 151,0-15 33,0 15 8,-15 0-24,15 1-8,-15 14 0,0-15 0,0 16-336,0-1-72,-15 0-16,0 1 0,15-1-128,-15 0-24,0-14-8,0 14 0,0-15-144,15 16-32,-15-16-8,-1 0 0,1 0-96,0-14-16,15 14-8,-15-15 0,0 0-120,15 0 88,-15-15-88,15 15 80,0-15-80,-15 0 0,15 16 0,0-16 64,0 0-488,-15 0-104,15-16-16,-16 16-6912,16 0-1375</inkml:trace>
          <inkml:trace contextRef="#ctx0" brushRef="#br0" timeOffset="-7661">12896 7077 11648,'0'0'328,"-15"-15"72,15 15-320,-15 0-80,15 0 0,0 0 0,0 0 912,0 0 168,0-15 32,0 15 7,0 0-159,0 0-24,0 0-8,15 0 0,0 0-232,0-15-56,1 15 0,14 0-8,-15 0-184,15-16-32,0 16 0,-15 0-8,16 0-64,-1 0-16,0 0 0,0-15 0,1 15-328,-1 0-72,-15 0-16,15 0 0,1 0 88,-1 0 0,-15 0 0,15 0-64,-15 0-688,15-15-136,1 15-24,-1 0-5392,0-15-1087</inkml:trace>
          <inkml:trace contextRef="#ctx0" brushRef="#br0" timeOffset="-7861">13471 6532 3456,'0'-14'72,"0"-2"24,0 1 0,0-15 0,0 15-96,0-15 0,0 14 0,0-14 0,0 0 728,-15 15 128,15-16 24,0 17 8,-15-2 104,15-14 32,-15 30 0,15-15 0,0 0-168,-15 15-32,0 0-8,15 15 0,-15 0-160,-1 15-32,16 0-9,-15 1 1,0 29 64,0 1 16,0 15 0,-15 14 0,15 0-24,0 16 0,-1-14 0,-14 13 0,15-14-176,0-15-40,0 14-8,0-14 0,15 0-96,-15-16-32,-1 0 0,16-14 0,0-1-168,-15 0-40,15-15-8,-15-14 0,15 14-104,0-15 0,0 0 64,0 1-64,0-16-408,0 0-104,0 0-16,0 0-8,0 0-896,0-16-176,0 16-40,0-30-6335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38:54.65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AAB77DB-6F66-4094-991B-93C4A45D23FF}" emma:medium="tactile" emma:mode="ink">
          <msink:context xmlns:msink="http://schemas.microsoft.com/ink/2010/main" type="writingRegion" rotatedBoundingBox="2790,3981 25269,3384 25526,13038 3046,13634"/>
        </emma:interpretation>
      </emma:emma>
    </inkml:annotationXML>
    <inkml:traceGroup>
      <inkml:annotationXML>
        <emma:emma xmlns:emma="http://www.w3.org/2003/04/emma" version="1.0">
          <emma:interpretation id="{E879019B-B3B0-45A2-A99D-72B36BFC3409}" emma:medium="tactile" emma:mode="ink">
            <msink:context xmlns:msink="http://schemas.microsoft.com/ink/2010/main" type="paragraph" rotatedBoundingBox="2789,3981 7666,3848 7708,5370 2831,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1981AA-E040-4A7A-B661-ABF4A900C929}" emma:medium="tactile" emma:mode="ink">
              <msink:context xmlns:msink="http://schemas.microsoft.com/ink/2010/main" type="line" rotatedBoundingBox="2789,3981 7666,3848 7708,5370 2831,5503"/>
            </emma:interpretation>
          </emma:emma>
        </inkml:annotationXML>
        <inkml:traceGroup>
          <inkml:annotationXML>
            <emma:emma xmlns:emma="http://www.w3.org/2003/04/emma" version="1.0">
              <emma:interpretation id="{8318E460-A814-48E6-91A4-4B992E59905B}" emma:medium="tactile" emma:mode="ink">
                <msink:context xmlns:msink="http://schemas.microsoft.com/ink/2010/main" type="inkWord" rotatedBoundingBox="2789,3981 4662,3930 4700,5300 2827,5352"/>
              </emma:interpretation>
              <emma:one-of disjunction-type="recognition" id="oneOf0">
                <emma:interpretation id="interp0" emma:lang="en-US" emma:confidence="0">
                  <emma:literal>Pin me</emma:literal>
                </emma:interpretation>
                <emma:interpretation id="interp1" emma:lang="en-US" emma:confidence="0">
                  <emma:literal>Prime</emma:literal>
                </emma:interpretation>
                <emma:interpretation id="interp2" emma:lang="en-US" emma:confidence="0">
                  <emma:literal>Time</emma:literal>
                </emma:interpretation>
                <emma:interpretation id="interp3" emma:lang="en-US" emma:confidence="0">
                  <emma:literal>tome</emma:literal>
                </emma:interpretation>
                <emma:interpretation id="interp4" emma:lang="en-US" emma:confidence="0">
                  <emma:literal>Primmer</emma:literal>
                </emma:interpretation>
              </emma:one-of>
            </emma:emma>
          </inkml:annotationXML>
          <inkml:trace contextRef="#ctx0" brushRef="#br0">3386 4717 9504,'0'-15'208,"0"15"48,0 0 0,0 0 8,0 0-264,0 0 0,0-15 0,0 15 0,0 0 896,-14 0 120,14 0 24,0 15 8,0-15 40,-16 15 15,16 16 1,0-1 0,0 15-256,-14 1-48,14 14-16,-16 16 0,16-16-208,-15 31-48,0-16-8,15 1 0,-15 15-136,0-16-24,-1-14-8,16 14 0,-14-29-104,14 14-24,-16-14-8,16-1 0,0-15-120,0 0-32,-15 1 0,15-16 0,0 0-64,0 0 0,-15 0 0,15-15 0,0 0-672,0 0-160,0 0-24,0 0-8,0-15-1056,15-15-208,-15 0-48</inkml:trace>
          <inkml:trace contextRef="#ctx0" brushRef="#br0" timeOffset="7259">3765 5292 10480,'0'0'296,"0"-15"64,0 0-288,0 15-72,15-15 0,-15-1 0,0 16 632,16-15 104,-16 0 32,14 15 0,-14 0 120,16 0 24,-2-15 7,-14 15 1,16 15-248,-16-15-56,15 0-8,-15 15 0,15 0-160,0 1-32,-15 14 0,0 0-8,0 0-120,0 1-32,-15-1 0,15 15 0,-15-15-128,15 16-32,-15-16-8,-1 0 0,16-15 56,-14 16 16,-2-16 0,16 15 0,-14-30-160,14 30-96,-16-30 8,16 0 8,0 15 80,-15-15 96,15-15-16,-15 15-8,15 0-8,0-15-64,0 0 96,0 0-32,0 0-64,0-16 0,15 16 72,-15-15-72,15 0 0,-15 15 0,0-16 0,16 1 0,-2 0 0,-14 0 0,16 0 0,-2-1 0,2 16 0,-1-15 0,15 15 0,-15 0 0,1 0 0,-2-1 0,2 1 0,-1 15 0,0-15 0,-15 15 64,0 0-64,0 0 88,15 15 40,0-15 0,1 15 8,-16 1 0,14 14 112,-14-15 16,0 15 8,0 0 0,-14 1-40,14-16-8,0 15 0,-16 0 0,16 0-48,0 1-16,-15-16 0,15 0 0,-15 0-64,15 0-8,0 0-8,-15-15 0,15 0-80,0 15 80,-15-15-80,15 16 80,0-16-80,0 0 0,0 0-96,-16 0 96,2 0-1088,14 0-160,0 0-32,0 0-8607</inkml:trace>
          <inkml:trace contextRef="#ctx0" brushRef="#br0" timeOffset="8290">4143 5246 13560,'0'0'296,"0"0"64,0 0 16,0 0 8,0 0-312,0 0-72,0 0 0,0 0 0,0 0 808,-15 0 151,15 15 25,0 0 8,-15 0-96,15 16-8,0-1-8,0-15 0,-15 30-336,15-14-64,-16-1-8,16 0-8,0 0-240,0 1-40,0-16-16,0 15 0,-15-15-80,15 0-24,0 0 0,0-15 0,0 0-64,0 0 80,0 0-80,0 0 80,0 0-80,0 0 0,0 0 72,0 0-72,15-15 0,-15 0-128,0 0 16,16 0 8,-16-15-152,15 14-24,-15-14-8,15 0 0,0 0-56,-15-1-8,15 1-8,0 0 0,0 0 192,0 15 40,-15-16 0,15 16 8,-15 0 8,16 0 0,-1 0 0,-15 15 0,15-15 112,-15 15 0,0 0 0,0 0 0,0 15 256,0 0 0,15 0 0,-15 0 0,-15 16 104,15-1 24,0 0 0,0 0 0,-15 0-176,15 1-32,0-1-8,-15 0 0,15-15-72,0 16-24,0-16 0,0 0 0,0 0-72,-16-15 64,16 0-64,0 0 64,0 0-64,0 0 80,0 0-80,0 0 80,0 0-80,16-15 0,-16 0 0,0-16 0,15 16-104,-15-15-16,15 0 0,0 0 0,-15-1-72,15-14-24,0 15 0,-15 0 0,15-1 216,0 1-64,1 0 64,-1 15 0,-15-16-144,15 16 16,0 0 0,-15 15 0,0 0 128,0 0 0,15 0 0,-15 0 0,15 15 200,-15 0-8,15 1 0,-15-1 0,0 15 64,0 0 16,0 0 0,0 16 0,0-16-8,0 0 0,-15 0 0,15 1 0,0-1-80,0 0-24,0-15 0,-15 16 0,15-16-72,0 0-24,-15 0 0,15 0 0,0-15-64,0 0 0,0 15 0,0-15 64,0 0-1024,0 0-200,0 0-48,0-15-8607</inkml:trace>
          <inkml:trace contextRef="#ctx0" brushRef="#br0" timeOffset="8776">4566 5353 17999,'0'0'392,"0"0"88,0 0 8,0 0 24,14 0-416,-14 0-96,0 15 0,16-15 0,-1 0 704,-15 15 112,15-15 24,0 0 8,0 15-272,1-15-48,-2 0-16,2 0 0,-2 0-264,2-15-56,-1 15-16,15 0 0,-30-15-104,31 15-72,-31 0 96,14-15-96,2 15 80,-2-15-80,2 15 64,-16-15-64,15 15 64,-15-15-64,0-1 0,15 16 64,-15-15-64,0 0 0,0 0-96,0 15 96,-15-15-128,15 0 32,-15 0 0,15 15 8,-16-15 88,2-1-96,-2 16 96,2-15-96,14 15 96,-31 0 0,31 0 0,-30 0 0,15 15 0,-1-15 0,2 16 0,-2-1 0,2 0 136,-17 0-8,16 0 0,0 0 0,0 15 48,-1-14 8,2 14 0,-2 0 0,1 0 48,0-15 16,15 16 0,-15-16 0,15 0-24,0 15 0,0-15 0,0 0 0,0 0-40,0 1-16,15-1 0,-15 0 0,15 0-40,0 0-16,1 0 0,-2-15 0,17 15-16,-16-15 0,0 0 0,0 0 0,15-15 0,-14 15 0,14-15 0,-15 0 0,15 15-96,1-15 88,-17 0-88,16 0 80,-14-1-16,14 16-64,-15-15 96,16 0-32,-17 0-64,2 15 0,-1-15 0,0 0 0,0 15 0,0-15 0,-15 15 0,16-15 0,-16 15-576,0-16-160,0 16-32,0 0-10992</inkml:trace>
          <inkml:trace contextRef="#ctx0" brushRef="#br0" timeOffset="285">3281 4793 12032,'-15'-30'264,"15"15"56,0 0 16,-16-1 0,16 16-272,0-15-64,0 0 0,16 0 0,-16 0 464,15 0 80,-15 0 8,15 0 8,0-1 128,0 16 23,15-15 9,-14 15 0,-2 0-128,17 0-24,-1 0-8,-15 15 0,15-15-112,-14 16-32,-2 14 0,17-15 0,-16 0-8,0 0-8,0 15 0,-15-14 0,0 14 48,0-15 0,0 15 8,0 0 0,0 1-32,-15-1-8,0 0 0,0 0 0,0 16-136,-15-16-32,14 0-8,2 15 0,-17-29-96,1 29-16,15-30-8,-15 15 0,14-15-48,-14 1-8,15 14 0,0-15 0,0 0-64,0-15 0,-1 15 0,2-15 64,-2 15-64,16-15 0,-15 0 0,15 0-88,0 0-680,0 0-128,0 0-32,15 0-6272,-15-15-1255</inkml:trace>
          <inkml:trace contextRef="#ctx0" brushRef="#br0" timeOffset="7422">3900 5034 18255,'-14'-14'400,"14"-2"80,-16 16 24,16 0 8,-14-14-408,14 14-104,-16 0 0,16 0 0,0 0 712,0 0 120,0-16 32,0 16 0,0 0-128,0 0-16,0 0-8,0 0 0,0 0-480,0 16-96,16-16-16,-16 14-8,14-14-672,2 16-136,-2-2-24</inkml:trace>
        </inkml:traceGroup>
        <inkml:traceGroup>
          <inkml:annotationXML>
            <emma:emma xmlns:emma="http://www.w3.org/2003/04/emma" version="1.0">
              <emma:interpretation id="{292270F2-FF15-4654-ADB1-AE3747DDF6BF}" emma:medium="tactile" emma:mode="ink">
                <msink:context xmlns:msink="http://schemas.microsoft.com/ink/2010/main" type="inkWord" rotatedBoundingBox="4996,4022 7669,3949 7708,5370 5035,5443"/>
              </emma:interpretation>
              <emma:one-of disjunction-type="recognition" id="oneOf1">
                <emma:interpretation id="interp5" emma:lang="en-US" emma:confidence="1">
                  <emma:literal>problem</emma:literal>
                </emma:interpretation>
                <emma:interpretation id="interp6" emma:lang="en-US" emma:confidence="0">
                  <emma:literal>prob hem</emma:literal>
                </emma:interpretation>
                <emma:interpretation id="interp7" emma:lang="en-US" emma:confidence="0">
                  <emma:literal>pob hem</emma:literal>
                </emma:interpretation>
                <emma:interpretation id="interp8" emma:lang="en-US" emma:confidence="0">
                  <emma:literal>prob tern</emma:literal>
                </emma:interpretation>
                <emma:interpretation id="interp9" emma:lang="en-US" emma:confidence="0">
                  <emma:literal>prob ten</emma:literal>
                </emma:interpretation>
              </emma:one-of>
            </emma:emma>
          </inkml:annotationXML>
          <inkml:trace contextRef="#ctx0" brushRef="#br0" timeOffset="12057">5564 5095 12552,'0'0'272,"0"0"56,0 0 16,0 0 16,0 0-288,0 0-72,0 0 0,0 0 0,-15 31 880,15-17 160,-15 16 31,15 16 9,-15 0-184,15 14-40,-15 0-8,-1 1 0,2 0-288,14-1-56,-16 0-16,2 1 0,14-16-232,-16 15-56,16-29-8,-15 14 0,15-15-96,0 0-16,0 1-8,0-1 0,-15-15-72,15 1 0,0-2 0,0 2 0,0-16-712,0 0-160,0 0-32,0 0-8,0 0-592,15-16-112,-15 2-24,15-17-7,-15 16-313,16-15-64,-16-16-16,0 16 0,14 0 1192,-14-16 240,0 1 40,0-15 16,0 15 680,0-16 144,0 0 24,0 16 8,0 0 768,0-1 152,0 1 32,0 0 8,0 15-176,0-1-40,0 16-8,0-15 0,16 14-272,-16-14-48,14 16-17,2-2 1,-1 1-144,0 15-32,0-15-8,16 15 0,-17 0-136,17 0-32,-16 0-8,15 15 0,-14-15-8,-2 0 0,16 15 0,-14 1 0,-1-16-112,0 14-16,0 2-8,-15 14 0,0-15 88,0 0 24,0 15 0,-15 0 0,0 1-176,15-1-32,-15 1-8,-1-1 0,-14 0-24,16 0-8,-2 0 0,1-14 0,0 14 0,0-16 0,0 17 0,-1-16 0,2 0-64,-2-15 0,16 15 0,-15-15 0,0 0 0,15 0 0,0 0 72,0 0-72,0-15 0,0 0-128,15-15 16,0 14 8,1-14-256,-2 0-56,2 0 0,14-16-8,0 2 80,0 13 24,-14 1 0,14-1 0,0 1 128,0 0 24,-14 0 8,14 14 0,-16-14 160,2 16-72,14-2 72,-15 1 0,0 15-64,1 0 64,-2 0 0,-14 0 0,0 0 0,16 0 0,-16 15 0,15 1 72,-15-2 120,0 2 32,0 14 0,0-15 0,-15 15-8,15-15 0,0 15 0,-16-14 0,16-1-40,-14 0-8,14 0 0,-16 0 0,16 1-16,-15-2-8,15 2 0,-15-16 0,15 0-48,0 14 0,0-14-8,0 0 0,0 0-88,0 0 96,0 0-96,0 0 96,0-14-96,0-2 0,0 2 0,15-2 0,0 1 0,1-15 0,-2 15-80,-14-1 80,16-14-80,14 15 80,-15 0-80,0 0 80,-15-16-80,15 17 80,0-2-80,1 16 80,-16-14 0,14 14 0,-14 0-64,16 0 64,-16 0 0,0 14 0,15 2 0,-15 14 0,0 0 120,0 0 16,-15 0 8,15 1 0,0-1 80,0 15 8,0-15 8,0 1 0,0-16-48,0 15-16,0-14 0,0-2 0,15 2-64,-15-16-16,15 0 0,0 0 0,-15 0-32,15 0 0,1-16-64,-2 2 96,-14-2-24,16 1-8,-2-15 0,2 15 0,-1-15-64,-15 0 64,15-1-64,0 1 64,-15-1-64,15 17 0,-15-17 0,0 1 64,-15 15-64,15-1 80,0 2-80,-15-2 80,0 2-80,0 14 80,-1-16-80,-14 16 80,16 16-16,-2-16-64,-14 0 96,15 30-32,0-30-64,-1 14 96,2 17-96,-2-31 96,16 15-96,-15 0 0,15 0 0,0 1 0,0-2-88,0-14-8,0 0 0,0 16-7360,15-16-1479</inkml:trace>
          <inkml:trace contextRef="#ctx0" brushRef="#br0" timeOffset="12642">6561 4778 15576,'0'0'344,"0"0"72,0 0 7,0 0 17,0 0-352,0 0-88,0 15 0,0 1 0,0 14 752,-15 0 136,15 0 24,-15 1 8,15 14-152,-15 0-24,0 1-8,0-1 0,0 0-320,0 1-72,-1-1-16,1 0 0,0-14-176,0-1-40,15 0-8,-15 0 0,15-15 8,-15 1 0,15-1 0,0 0 0,0-15-112,0 0 0,0 0 0,0 0 0,15 0 0,-15-15 0,15 15 64,-15-31-64,15 16 0,0 0-128,-15-15 24,15 0 8,1 0-24,14-1 0,-15-14 0,15 15 0,-15-1 40,0 16 8,16-15 0,-16 15 0,0 0 72,0 15 0,0 0-72,0-15 72,0 30 0,0-15 0,-15 0 0,0 15 0,16 0 0,-16 15 96,0-15 0,-16 16 0,16-1 64,-15-15 8,0 15 8,0 1 0,0-1-8,0 0 0,0 0 0,0 0 0,0-14-8,-16 14 0,16-15 0,0 0 0,0 0-56,0-15-8,-15 15-8,30-15 0,0 0-88,-16 15 0,1-30 72,0 15-72,15 0-480,0 0-128,0 0-24,0-15-6376,15 0-1279</inkml:trace>
          <inkml:trace contextRef="#ctx0" brushRef="#br0" timeOffset="13827">7091 4581 13968,'-15'0'304,"15"0"64,-16 0 16,16 0 8,0 0-312,0 0-80,-14 0 0,14 0 0,0 0 688,0 0 119,-16 15 25,1 1 8,0 14 80,15 0 8,-15 15 8,0 0 0,0 1-272,-16 14-56,17 1-16,-2 0 0,16-1-176,-15 0-32,0-14 0,15-1-8,0 0-104,0 1-16,0-16-8,0 16 0,15-16-120,-15-16-32,15 2 0,-15-1 0,16 0-16,-2 0-8,2-15 0,14 0 0,-15 0 16,0-15 0,0 15 0,0-30 0,15 14-88,-14 2 0,14-16 0,-15-1-88,0 1 88,15-1-64,0 1 64,-14 0-64,-1 0-24,0 0 0,0 0 0,0-1 0,1-14-80,-16 29-24,14-14 0,-14 16 0,0-2 192,0 1 104,-14 0-8,-2 0-8,16 15-88,-15 0 0,-15 0 0,-1 0 64,17 15-64,-16 0 0,14 16 0,-14-1 0,0 0 160,14 15-16,2-14 0,-2-1 0,1 15-64,0-15-16,0 1 0,15-1 0,0 0 16,0 0 0,0 0 0,15-14 0,0 14-16,-15-15-64,15 0 96,-15-15-32,16 15-64,-2-15 0,2 0 72,-1 0-72,0 0 64,15-15-64,-14 15 64,14-15-64,-16 0 0,2-15 0,14 14 0,-15 2 0,16-17-256,-17 16 0,2-15-8,-2 14 0,2-14-120,-1 15-32,0-15 0,0 15 0,0-15-64,-15 0-8,16 14-8,-2 1 0,-14-15 200,0 15 40,16-1 0,-16 2 8,15 14 144,-15-16 24,0 2 8,0 14 0,0 0 232,0 0 56,0 0 8,0 0 0,0 0 240,0 14 48,0 2 16,-15 14 0,15-15-184,0 15-40,-16 1-8,16-1 0,-14 0-32,14 0-8,-16 0 0,1 16 0,15-16-88,-15 0-16,15 0-8,0-14 0,-15 14-72,15-15-8,0 0-64,-15 0 96,15-15-96,0 15 64,0-15-64,0 0 0,0 0 0,0 0 64,0 0-64,15 0 0,0-15 0,-15 0 0,0 0 0,15 0 0,0-15-104,-15 0-24,16-1 0,-2 1 0,2-1 16,-1-14 0,0 15 0,15-15 0,-14 15-128,-2-1-24,2 1-8,-2-1 0,2 17 272,-1-16 0,0 14 0,0 16 0,0-15 0,-15 15 0,0 0 0,16 0 0,-2 15 200,-14 1 48,0-2 8,0 16 0,0-14-160,16 14-24,-16 0-8,-16 0 0,16 0 16,-14 1 0,14-1 0,0 15 0,-16-29-16,16 14 0,-15-15 0,15 0 0,0 1-64,15-2 0,-15 2 0,0-16 64,0 0-64,0 0 0,0 0 72,0 0-72,0 0 0,16-16 0,-16 2 0,14-2 64,2-14-64,-16 15 0,14-16 0,2 1-64,14 0-80,-15-16-16,0 16 0,15 0 0,-14-15 72,-1 14 16,15 1 0,-15 0 0,1 15 72,-2-15 0,2 15 0,-2-1 0,2 2 0,-16 14 0,15-16 0,-15 16 0,0 0-96,15 16-8,0-16 0,-15 14 0,15-14 104,-15 31 120,0-16-24,16 15-8,-16 0 72,0 0 8,0 1 8,0 14 0,0-15 0,0 0 0,0 16 0,0-16 0,0 0 48,0 1 16,0-1 0,0 1 0,0-1-120,0-16-24,0 17-8,0-16 0,0 0-88,0 0 80,0-15-80,0 16 80,0-16-16,0 0-64,0 0 96,0 0-32,0 0-64,0 14 0,0-14 0,0 0 0,0 0 0,0 0 0,0 0 0,0 0 0,0 0-576,0 0-160,-16-14-32,16-2-10992</inkml:trace>
        </inkml:traceGroup>
      </inkml:traceGroup>
    </inkml:traceGroup>
    <inkml:traceGroup>
      <inkml:annotationXML>
        <emma:emma xmlns:emma="http://www.w3.org/2003/04/emma" version="1.0">
          <emma:interpretation id="{71E44BCC-1E52-4C9F-8884-83FD583DED85}" emma:medium="tactile" emma:mode="ink">
            <msink:context xmlns:msink="http://schemas.microsoft.com/ink/2010/main" type="paragraph" rotatedBoundingBox="4012,5567 24773,2569 25470,7390 4708,103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D309204-CBBB-44D6-8273-F94DC06571A7}" emma:medium="tactile" emma:mode="ink">
              <msink:context xmlns:msink="http://schemas.microsoft.com/ink/2010/main" type="line" rotatedBoundingBox="4012,5567 20325,3211 20635,5355 4322,7711"/>
            </emma:interpretation>
          </emma:emma>
        </inkml:annotationXML>
        <inkml:traceGroup>
          <inkml:annotationXML>
            <emma:emma xmlns:emma="http://www.w3.org/2003/04/emma" version="1.0">
              <emma:interpretation id="{8E338BFE-BF7C-4B54-B301-F49D86C160CB}" emma:medium="tactile" emma:mode="ink">
                <msink:context xmlns:msink="http://schemas.microsoft.com/ink/2010/main" type="inkWord" rotatedBoundingBox="4018,5610 6796,5208 7048,6953 4270,7354"/>
              </emma:interpretation>
              <emma:one-of disjunction-type="recognition" id="oneOf2">
                <emma:interpretation id="interp10" emma:lang="en-US" emma:confidence="0">
                  <emma:literal>Bang</emma:literal>
                </emma:interpretation>
                <emma:interpretation id="interp11" emma:lang="en-US" emma:confidence="0">
                  <emma:literal>Bag</emma:literal>
                </emma:interpretation>
                <emma:interpretation id="interp12" emma:lang="en-US" emma:confidence="0">
                  <emma:literal>Bhang</emma:literal>
                </emma:interpretation>
                <emma:interpretation id="interp13" emma:lang="en-US" emma:confidence="0">
                  <emma:literal>"Bang</emma:literal>
                </emma:interpretation>
                <emma:interpretation id="interp14" emma:lang="en-US" emma:confidence="0">
                  <emma:literal>Brag</emma:literal>
                </emma:interpretation>
              </emma:one-of>
            </emma:emma>
          </inkml:annotationXML>
          <inkml:trace contextRef="#ctx0" brushRef="#br0" timeOffset="27930">5474 6985 13328,'0'0'288,"0"15"64,-16-15 16,2 15 16,14-15-312,-16 0-72,16 15 0,-15-15 0,15 0 1088,-15 0 207,15 0 41,0 16 8,0-16-288,0 0-48,0 0-16,0 0 0,15 0-384,0 0-72,1 0-24,-2 0 0,2 0-152,14 0-32,0 0-8,-15 0 0,16 0-56,-17 0-8,17-16-8,-16 16 0,15 0-56,0-15 0,-14 15-8,14-15 0,-15 15-64,0-15-16,15 0 0,-14 0 0,14 0-104,-16 15 88,2-16-88,-1 2 80,0-2-80,-15 16 0,15-15 0,0 0 64,-15 15-64,0-15 0,16 15 0,-16 0 0,0 0-944,0 0-152,0 0-32</inkml:trace>
          <inkml:trace contextRef="#ctx0" brushRef="#br0" timeOffset="27677">5458 6774 13992,'0'0'304,"0"0"64,0 0 16,0 0 16,0 0-320,0 0-80,0 0 0,0 0 0,0 0 919,0 0 169,0 0 32,0 0 0,0 0-184,0 0-40,0 0 0,0 0-8,0 0-352,15 0-72,-15 0-16,31 0 0,-17 0-104,2 0-24,14 0-8,-15 0 0,0 0-88,15 0-8,-14-16-8,14 16 0,0 0-48,-15 0 0,0 0-8,15-15 0,-14 15-40,-2 0-8,2-15 0,-16 15 0,15 0-104,15 0 64,-30-15-64,15 15 0,-15 0 0,0 0 0,16 0 0,-16-15 0,14 15-400,-14 0-104,0 0-16,0 0-8,0 0-744,0 0-144,-14 0-32,14 0-4735,0 0-953</inkml:trace>
          <inkml:trace contextRef="#ctx0" brushRef="#br0" timeOffset="29816">6592 6486 10800,'0'0'232,"0"0"56,0 0 0,-15 0 24,15-15-248,-16 15-64,1 0 0,15 0 0,-15 0 576,0 15 96,-15-15 32,15 15 0,-16-15-72,16 31-16,-15-16-1,15 0 1,0 15-160,-15 0-32,30 1-8,-15-1 0,-1 15-56,1-15-8,0 16-8,15-16 0,0 0 72,0 16 8,-15-16 8,15-15 0,0 15-304,0-15-64,0 0-64,15 1 88,0-1-24,-15 0-64,15-15 96,1 0-32,-1 0-64,-15 0 80,0 0-80,15-15 80,0 0-80,0-1 0,0-14 72,0 15-72,0-15 0,16 0-128,-31-1 16,30-14 8,-15 15-88,0 0-8,0-1-8,0 1 0,-15 0 64,15 15 16,-15-15 0,0-1 0,0 16 128,0 0-64,16 0 64,-32 15 0,16 0 0,0 0 0,0 0 0,0 0 0,0 0 0,0 0 0,0 15 0,-15 0 0,15 0 0,0 16 64,-15-1-64,15 0 96,0-15 128,0 15 16,0 1 8,0-1 0,-15 0-248,15 0 0,0-15 0,0 1 0,0-1 0,0 0 0,0 0 0,0-15 0,0 0 0,0 0 0,0 0 0,0 0 0,15 0 64,-15 0-64,0-15 0,15 0 0,0 0 0,-15-1 0,16 1 0,-1-15 0,-15 0 0,15 0 0,0-1-64,0 1 64,-15 0-120,15 0 32,0 15 8,0-16 0,-15 16 152,15-15 32,1 15 8,-16 0 0,15 0-112,0 15 0,-15-16 0,15 16 0,-15 0-232,0 0-24,16 0 0,-16 16 0,0-1 256,15 15 0,-15 0 0,0-15 0,0 16 152,0 14 72,0-15 24,-15 0 0,15 1-248,0-1 0,-16 0-88,16 0 88,0 1 0,0-16 0,-15 0 72,15 0-8,0 0 0,0-15 0,0 0 0,0 0 0,0 0 32,0 15 0,0-15 8,0 0 0,0 0-104,0 0 0,-15-15 64,15 15-64,0-15 0,15 0 0,-15 0 0,0 0 0,15-16 0,1 16 0,-16 0 0,15-15 0,0 15 0,0 0-80,0-1 80,0-14-64,0 15 0,16 0 0,-16 0 0,15 0 0,0 0-40,-15 0-8,15-1 0,-14 1 0,14 0 40,-15 0 8,15 0 0,-15 15 0,0-15 64,1 0 0,-1 15 0,0 0-64,0-15 64,0-1 0,0 16 0,-15 0 0,15 0 0,-15 0 0,0 0 0,0-15 0,15 15 176,-15 0 0,0 0 0,0 0 0,0 0 112,-15 0 32,15 0 0,-15 0 0,-15 0-40,15 0-8,0 15 0,-16 1 0,1-1-96,0-15-16,30 15-8,-30 0 0,-1 15 48,16-15 16,0 0 0,-15 1 0,30-1-216,-15 15 0,0-15-96,0 0 96,15 0 0,-15 15 0,15-14 0,0-1 0,0 0 72,0 0-72,15 0 80,-15 0-80,0-15 0,15 15 0,-15-15 0,0 0 0,0 0 0,15 0 72,0 0 8,0 0 0,0-15-80,0 0-88,0 0 24,1 0 0,-1 0 64,0-16 0,0 1 0,15 15 0,-15-15 0,0 0-144,1 15 24,-1-16 8,0 16-40,0-15-8,-15 15 0,15 0 0,-15 0 160,15-1 0,-15 16 0,0 0 72,0 0-72,0 0 0,0 0 0,0 0 0,0 0 0,0 0 0,0 31 0,0-16 0,0 0 0,0 30 96,-15-14-96,15 14 96,-15-15 24,15 31 8,0-16 0,-15 0 0,0 16 32,15-1 16,-15-14 0,-1-1 0,1 15-8,0-14 0,15-1 0,-15 1 0,0-16-8,0 15 0,0-15 0,0 1 0,-1-1 8,1 15 0,0-15 0,0-14 0,15 14-40,-15-15 0,0 0-8,0 0 0,0 0-8,0-15 0,-1 15 0,1-15 0,-15 0-112,30 0 64,-15 0-64,0-15 0,0 15 96,0-30-32,15 15-64,-16 0 96,16-15-96,0 14 0,0-29-72,16 15 72,-16 0-72,15-16 72,0 1-64,0 0 64,0-1-104,15-14 16,1 14 8,-1 1 0,0-16-160,0 1-32,0 15-8,16-16 0,-16 16-1056,15-1-208,-14 1-48</inkml:trace>
          <inkml:trace contextRef="#ctx0" brushRef="#br0" timeOffset="19454">5050 6123 11576,'0'0'256,"-16"0"48,1 0 16,0 16 0,15-16-256,-30 15-64,15 0 0,0 0 0,-16 15 584,16 0 104,-15-14 16,0 29 8,0-15 24,-1 0 7,1 1 1,0 14 0,0-15-304,-1 0-64,1 1-16,0-1 0,15 15-160,-15-30-32,-1 16-8,16-1 0,15-15-96,-15 0-64,0 0 64,0 0-64,15-15-424,0 15-120,0-15-32,0 0-4647,0 0-937</inkml:trace>
          <inkml:trace contextRef="#ctx0" brushRef="#br0" timeOffset="27129">4626 7695 7456,'0'0'160,"0"15"40,0-15 8,0 0 0,0 0-208,0 0 0,0 0 0,0 0 0,0 0 656,0 0 88,0-15 24,0 0 0,-15 15-16,15-15 0,0 0 0,0-15 0,0 15-240,0-16-56,15 16-8,-15-30 0,0 15-104,0-1-25,15-14-7,-15 15 0,15-16 0,-15 1 0,16 0 0,-2 15 0,-14-16-72,0-14-16,16 14 0,-2 1 0,-14 0-24,16 14-8,-1-14 0,0 0 0,-15 14 8,15-14 0,-15 15 0,15 15 0,1-16 24,-16 16 8,14-15 0,-14 15 0,16 0-168,-16 0-64,14 0 0,2 0 0,-16-1 96,15 16-32,-15 0-64,15-15 96,0 0-32,-15 15-64,15 0 88,1 0-88,-16 0 72,0 0-72,14 15 0,-14 0 72,16-15-72,-16 16 80,15-1-80,-15 0 80,0 0-16,0 15-64,0-15 96,0 15-32,-15-14-64,15 14 96,-16 0-96,16-15 96,-14 15-96,-2 1 96,1-16-96,0 15 96,15-15-96,-15 15 64,0-14-64,-1-1 64,2 0-64,-2-15 0,2 15 72,14 0-72,-16-15 64,1 15-64,15-15 64,0 0-64,-15 0 80,15 0-16,0 0-64,0 0 96,0 0-96,0-15 0,15 15 64,-15-15-64,31 0 0,-17 0 72,2 0-72,-2-1 64,17 1-64,-16 0 0,15 0 0,-14 15 0,14-15 0,-15 0 0,0 15 0,0 0 0,0 0 64,-15 0 0,0 0 0,0 0 0,0 0-64,16 15 64,-16 0-64,0 0 64,0 15 72,-16-14 16,1 14 0,0 0 0,0-15 136,0 15 24,-15 1 8,14-16 0,-14 15-208,15-15-40,-16 15-8,17-15 0,-16 1 16,14-1 0,1-15 0,0 15 0,0-15-16,0 15-64,-1-15 96,2 0-32,-2-15-64,2 15 0,14 0 0,-16 0 0,16-15-800,0 15-168,0-15-40,0-1-8</inkml:trace>
          <inkml:trace contextRef="#ctx0" brushRef="#br0" timeOffset="25143">4929 6184 11600,'0'0'256,"0"0"48,0 0 16,0 0 8,0 0-264,0 0-64,0 0 0,0 0 0,0 0 680,0 0 120,0 0 32,0 0 0,0 0 135,0 0 33,0 0 8,0 0 0,0 0-248,0 0-56,0 0 0,0 0-8,15 0-88,-15 0-24,0 0 0,0 15 0,0 0-120,15 0-24,0-15-8,-15 15 0,16 1-144,-16-1-32,14 0-8,2 0 0,-2 0-80,-14 15-8,16-15-8,-1 0 0,0 1-24,-15-1 0,15 0 0,0 0 0,1 0-8,-16 15-8,14-15 0,2-15 0,-2 31-24,-14-31-8,16 15 0,-16 0 0,15-15 0,-15 15 0,0 0 0,0-15 0,15 0-8,-15 15 0,15-15 0,-15 15 0,0-15-72,0 0 80,0 0-80,15 16 80,-15-16-80,0 0 64,0 0-64,16 15 64,-16-15-64,0 0 0,0 0 72,0 0-72,0 0 0,0 0 64,0 0-64,0 0 0,0 0 0,0 0 64,0 0-64,0 0 0,0 0 0,0 0 64,0-15-64,0 15 0,-16-16-200,1 16-80,0-15-8,0 15-7848,15 0-1567</inkml:trace>
        </inkml:traceGroup>
        <inkml:traceGroup>
          <inkml:annotationXML>
            <emma:emma xmlns:emma="http://www.w3.org/2003/04/emma" version="1.0">
              <emma:interpretation id="{D95E3EF1-DA0A-4159-8638-7FD761638E93}" emma:medium="tactile" emma:mode="ink">
                <msink:context xmlns:msink="http://schemas.microsoft.com/ink/2010/main" type="inkWord" rotatedBoundingBox="6947,5493 7583,5401 7712,6290 7076,6382"/>
              </emma:interpretation>
              <emma:one-of disjunction-type="recognition" id="oneOf3">
                <emma:interpretation id="interp15" emma:lang="en-US" emma:confidence="0">
                  <emma:literal>in</emma:literal>
                </emma:interpretation>
                <emma:interpretation id="interp16" emma:lang="en-US" emma:confidence="0">
                  <emma:literal>m</emma:literal>
                </emma:interpretation>
                <emma:interpretation id="interp17" emma:lang="en-US" emma:confidence="0">
                  <emma:literal>m'</emma:literal>
                </emma:interpretation>
                <emma:interpretation id="interp18" emma:lang="en-US" emma:confidence="0">
                  <emma:literal>in'</emma:literal>
                </emma:interpretation>
                <emma:interpretation id="interp19" emma:lang="en-US" emma:confidence="0">
                  <emma:literal>me</emma:literal>
                </emma:interpretation>
              </emma:one-of>
            </emma:emma>
          </inkml:annotationXML>
          <inkml:trace contextRef="#ctx0" brushRef="#br0" timeOffset="30533">7484 6562 12816,'0'0'280,"0"0"56,0 0 16,0 0 8,0 0-288,0 0-72,0 0 0,0 0 0,0 0 640,0 0 120,0 0 16,0 0 7,0 15 129,0 0 24,0 0 8,0 0 0,0 16-152,0-1-32,0 0-8,-14 0 0,14 1-472,0-1-96,0 0-24,-16 0 0,16-15-24,0 16-8,0-16 0,0 0 0,-15 0-128,15 0 0,0 0 0,0-15-72,0 0 72,0 0 0,0 0 0,0 0 0,15 0 0,-15 0 0,0-15 0,16 0-64,-16 0 64,14-15-104,2 15 40,-2-16 64,2-14-160,-1 15 32,0-1 8,0-14 0,0 15-32,1 0-8,-2-1 0,2 16 0,-16-15 160,14 15 96,2 0-8,-16 15-8,15-15-80,-15 15 0,0 0 0,0 0 64,15 15-64,-15 0 96,0-15-96,0 30 96,0 0 88,0 1 16,0-1 8,-15 0 0,15 0 32,0 1 8,-15-1 0,15 0 0,0-15-248,-16 0 0,16 16 0,0-16-80,0 0 80,0-15 0,0 0 80,0 0-80,0 0 72,0 0-72,0 0 64,0 0-64,0-15 0,16 0 0,-16-1 0,0 1 0,0-15-72,15 0-8,0 0 0,-15-1 0,15 1-56,0 0-16,1-15 0,-2 14 0,2 1 56,-1 15 0,0-15 8,0-1 0,0 31 88,1-15-64,-16 0 64,14 15-64,2 0 64,-16 0 72,0 15-8,0 0-64,14 1 232,-14-1-8,0 15 0,0 0 0,0 0 32,-14 1 0,14-1 0,0-15 0,0 15-64,-16 0 0,16-14-8,-14 14 0,14-15-64,0 0-16,0 15 0,0-30 0,-16 15-8,16 1 0,0-16 0,0 0 0,-15 15-408,15-15-80,0 0-24,0 0 0,0 0-712,0 0-152,0 0-24,0 0-5064,0 0-1023</inkml:trace>
          <inkml:trace contextRef="#ctx0" brushRef="#br0" timeOffset="31518">7877 6017 18367,'0'0'520,"0"0"112,0 0-504,0 0-128,0 15 0,15 0 0,-15-15 552,0 15 88,16 1 24,-16-16 0,0 0 72,0 15 24,0-15 0,0 0 0,14 15-432,-14-15-80,16 15-24,-16 0 0,14-15-224,-14 0 0,0 15-64,16-15-6920,-16 0-1383</inkml:trace>
        </inkml:traceGroup>
        <inkml:traceGroup>
          <inkml:annotationXML>
            <emma:emma xmlns:emma="http://www.w3.org/2003/04/emma" version="1.0">
              <emma:interpretation id="{3EFE75C2-490E-485A-B639-6D9AF4054D58}" emma:medium="tactile" emma:mode="ink">
                <msink:context xmlns:msink="http://schemas.microsoft.com/ink/2010/main" type="inkWord" rotatedBoundingBox="7128,5750 10457,5269 10678,6793 7348,7274"/>
              </emma:interpretation>
              <emma:one-of disjunction-type="recognition" id="oneOf4">
                <emma:interpretation id="interp20" emma:lang="en-US" emma:confidence="0">
                  <emma:literal>BMTB)</emma:literal>
                </emma:interpretation>
                <emma:interpretation id="interp21" emma:lang="en-US" emma:confidence="0">
                  <emma:literal>BMJB)</emma:literal>
                </emma:interpretation>
                <emma:interpretation id="interp22" emma:lang="en-US" emma:confidence="0">
                  <emma:literal>BMSB)</emma:literal>
                </emma:interpretation>
                <emma:interpretation id="interp23" emma:lang="en-US" emma:confidence="0">
                  <emma:literal>BMTBB)</emma:literal>
                </emma:interpretation>
                <emma:interpretation id="interp24" emma:lang="en-US" emma:confidence="0">
                  <emma:literal>BMSBB)</emma:literal>
                </emma:interpretation>
              </emma:one-of>
            </emma:emma>
          </inkml:annotationXML>
          <inkml:trace contextRef="#ctx0" brushRef="#br0" timeOffset="32966">9692 6153 19495,'0'0'424,"-16"15"88,16 0 24,-15 0 16,15 15-440,-15 1-112,0 14 0,0-15 0,-1 16 736,2-1 128,-2 0 32,1 1 0,0-1-264,15 0-56,0 1 0,0-16-8,0 16-256,0-16-56,0-15 0,0 15-8,0 1-104,0-1-16,0-16-8,0 2 0,15-1-48,-15 0-8,15-15 0,-15 15 0,0-15-272,16 15-56,-2-15-16,-14-15-7352,16 15-1471</inkml:trace>
          <inkml:trace contextRef="#ctx0" brushRef="#br0" timeOffset="33736">9798 7212 12696,'-16'15'280,"16"0"56,-14 0 16,14-15 0,-16 15-280,16 1-72,0-2 0,0-14 0,-15 16 720,15-16 128,0 0 23,0 0 9,0 0-8,0 0 0,-15 0 0,15-16 0,0 16-456,0-14-96,0-2-24,0-14 0,15 15-136,-15-16-32,15 1-8,-15 0 0,0 0-56,16-16 0,-2 1-64,-14 15 96,16-31-96,-1 16 64,0-16-64,0 1 0,0 15 64,0-30-64,0 14 0,1 0 0,14 1 0,-15 0 64,0-1-64,0 0 0,16 16 0,-17-16 0,2 31 0,-2 0 0,2 0 72,-1 0 24,0 14 0,0-14 0,0 30 64,-15-15 24,16 0 0,-2 15 0,2 15-24,-16-15 0,14 15 0,-14-15 0,16 30-24,-16-14-8,0 14 0,0 0 0,0 0-16,0 0-8,-16 1 0,16-1 0,-14 15-40,14-15 0,-16 1-64,2 14 96,-2-29-96,1 14 72,0 0-72,0 0 64,0-15-64,-1 0 64,2 1-64,-2-2 64,2 2-64,14-16 96,-16 15-96,1-15 96,15 0-96,0 15 64,0-15-64,0 0 64,0 0-64,0 0 0,0 0 0,0-15 0,31 0-96,-17 15 96,2-16-80,14 16 80,-15-14 0,15 14-72,-15-16 72,15 16 0,-14-15 0,-2 15 0,17 0 0,-16 0 0,0 0 0,0 0 0,1 15 0,-16 1 0,0-16 64,14 14 0,-28 2 0,14-1 0,0 15 88,-16-15 16,1 15 8,0-14 0,0 14-48,-16 0-16,17 0 0,-16-14 0,14 14-16,-14-16 0,15 2 0,0 14 0,-15-30-24,14 15-8,2 0 0,-17-15 0,31 16-64,-30-16 0,15 14 72,-1-14-72,2 0 0,14 0-64,-16 0 0,1 0 0,15 0-496,-15 0-96,15 0-16,-15 0-8,15-14-640,0 14-128,15 0-24</inkml:trace>
          <inkml:trace contextRef="#ctx0" brushRef="#br0" timeOffset="34068">10734 5972 17407,'0'0'496,"0"0"104,0 0-480,0 15-120,15 0 0,1-15 0,-1 16 480,0-2 64,-15-14 24,15 30 0,0-14 304,0-1 64,-15 15 16,15 1 0,-15-1-344,15 0-64,-15 0-8,0 16-8,0-1-88,0-15-24,0 15 0,0 1 0,-15-1-176,0 0-40,15 1-8,-15 0 0,0-2 40,0 2 8,0-16 0,0 16 0,15-16-128,-16 0-24,1 16-8,0-32 0,0 17-80,15-1 0,-15-15 0,0 0 0,15 0 0,-15 1 0,0-2 0,15-14 0,-16 16-480,1-16-64,15 0-16,0 0 0,0 0-1080,0 0-216,-15-16-48,15 2-8</inkml:trace>
          <inkml:trace contextRef="#ctx0" brushRef="#br0" timeOffset="35754">7742 7817 8288,'0'0'184,"0"0"40,0 0 0,0 0 8,0 0-232,0 15 0,-16 0 0,16-15 0,0 0 904,0 15 136,0 0 24,0-15 8,0 0-96,0 0-16,0 0-8,-15 0-1,15 0-215,0 0-48,0 0-8,0-15 0,0 15-424,0-15-96,0 0-8,0 0-8,15 0-56,-15 0-16,0-16 0,16 16 0,-16-15-72,14 0 64,-14-16-64,16 16 64,-1 0 0,-15 0-64,15-16 96,-15 16-32,15 0 0,0-16 0,1 16 0,-16-15 0,14 15-64,2-1 64,-2 1-64,2 0 64,-1 0 32,0 15 8,0-1 0,0-14 0,1 15-16,-16 0-8,14 0 0,2 0 0,-2 0-16,2 15-64,-16 0 96,15-16-32,-15 16 48,0 0 8,15 0 0,-15 0 0,0 0 112,0 16 24,15-16 8,-15 15 0,0-15-200,15 15-64,-15 0 0,-15 0 0,15 0 72,0 0-8,-15 0-64,15 1 96,0-1 0,-15 15 0,0-15 0,15 0 0,-16 0-96,2 0 0,-2-15 0,2 16 0,14-1 64,-16-15-64,1 15 88,0 0-88,15-15 80,-15 0-80,15 15 64,-15-15-64,15 0 88,0 0-24,0 0-64,0 0 96,0 0-96,0 0 0,15 0 0,0 0 0,0 0 0,0 0 0,1-15 0,-2 15 0,2 0 0,-2 0 0,2 0 0,-1 0 0,0 0 0,-15 0 0,15 0 0,0 0 0,-15 0 0,16 15 0,-2 0 0,-14 0 0,0-15 128,0 15 8,0 16 0,0-16 0,-14 0 104,-2 15 16,16-15 8,-15 0 0,0 16-8,0-16-8,0 0 0,-1 0 0,2 0-64,-2 0-16,2 0 0,-2-15 0,1 0-24,0 15-8,-15-15 0,14 0 0,2 0-72,-2 0-64,2 0 96,-2 0-96,16 0 64,-15-15-64,0 15 0,15 0 0,0 0-184,-15 0-88,15-15-16,-15 15-7368,15 0-1471</inkml:trace>
          <inkml:trace contextRef="#ctx0" brushRef="#br0" timeOffset="32719">8936 6396 13616,'0'0'296,"0"0"64,0 0 16,0 0 8,-16 0-304,16 0-80,0 0 0,0 0 0,0 0 776,0 0 143,0 0 25,0 0 8,16 0-128,-16-16-24,15 16-8,0-14 0,0 14-232,15-16-48,-15 16 0,16 0-8,-16-14-200,15 14-40,-15 0-8,15-16 0,1 16-64,-16 0-24,0 0 0,15-15 0,-15 15-96,0 0-72,0 0 96,0 0-96,1 0 64,-1 0-64,0-15 0,0 15 0,-15 0-136,15 0-88,0 0-8,-15 0-8,0 0-936,0 0-184,0 0-40,0 0-8,0 0-200,0 0-48,0 0-7,0 0-1,-15 0 808,0 15 160,0-15 32,0 15 8,15-15 0,-15 16 0,-1-16 0,1 0 0,0 14 1064,0 2 208,0-16 48,15 14 8,-15 2 368,0-16 80,15 15 8,0 0 8,-15 15-80,15-14-25,0-2 1,0 17 0,0-1-176,0-15-40,-15 15-8,15 0 0,0 1-176,0-1-40,0 1-8,0-1 0,-16 0-120,1-15-24,15 30-8,-15-29 0,0 14-120,15 0-24,-15-15-8,0 16 0,-15-17-88,14 16-8,1-14-8,0-1 0,0 0-48,0 0-16,0 0 0,0 1 0,0-2-112,-1-14-104,1 0 16,15 0 8,0 0-744,0 0-144,0 0-32,0 0-5912,0 0-1183</inkml:trace>
          <inkml:trace contextRef="#ctx0" brushRef="#br0" timeOffset="31234">8044 6517 13904,'0'0'304,"0"0"64,0 0 16,0 0 8,0 0-312,0 0-80,0 0 0,0 15 0,0 0 872,0 0 159,0 1 33,-16 14 8,16-16 0,0 2 0,0 14 0,0 0 0,-15 0-432,15 0-96,0 1-8,0-16-8,0 15-248,0 0-56,-15-14 0,15 14-8,0-15-136,0 0-80,-15 1 96,15-16-96,0 0 64,0 0-64,0 0 0,0 0 0,0 0-136,0 0-88,0 0-8,15 0-8,0-16-248,-15 1-56,15 0 0,-15-15-8,16 0-248,-1-16-40,0 16-16,0 0 0,0 0 216,-15-16 32,15 16 16,0 0 0,0 14 384,1-14 80,-16 15 8,15 0 8,0 15 304,-15-15 56,0 15 8,0 0 8,0 0 280,0 0 48,15 15 16,-15-15 0,15 30 48,-15-14 16,0-2 0,0 16 0,-15-14-192,15 14-40,0 0-8,-15 0 0,15 0-144,0 1-24,-15-16-8,15 15 0,0-14-128,0-2-32,0 2-8,0-1 0,0-15-88,0 0 80,0 0-80,0 0 80,0 0-80,0 0 0,0 0 0,0 0 0,0 0 0,15-15 0,-15-1 0,15 2 0,-15-2 0,15 1 0,-15 0 0,15-15 0,0 14-80,-15 2 80,15-16-104,0 14 40,-15-14-8,16 15 0,-1-16 0,0 17 0,0-16 8,-15 14 0,15-14 0,0 15 0,0 0 64,0-1-64,1-14 64,-16 30-64,15-15 64,0 0 0,-15 15 0,0 0 64,0 0-64,15 0 0,-15 0 0,15 0 0,-15 15 0,0-15 88,15 0-8,-15 15 0,0 1 72,15-2 8,-15 2 8,0 14 0,0-15 56,15 0 0,-30 15 8,15 0 0,0 1 0,0-1 0,0 1 0,-15-1 0,15 0-40,0 0-16,0 0 0,0 0 0,-15-14-64,15-1-16,0 15 0,0-15 0,-15 1-32,15-2 0,0 2-64,0-16 96,0 14-96,0-14 72,0 0-72,0 0 64,0 0-64,0 0 0,0 0 72,0 0-72,-15 0 0,15 0 0,0 0 0,0 0-64,-15 0-584,15 0-120,-15-14-16,15-2-8,0 2-968,0 14-192,-16-31-32</inkml:trace>
        </inkml:traceGroup>
        <inkml:traceGroup>
          <inkml:annotationXML>
            <emma:emma xmlns:emma="http://www.w3.org/2003/04/emma" version="1.0">
              <emma:interpretation id="{4558BFD6-42B3-498C-AB3F-5ECA293F267A}" emma:medium="tactile" emma:mode="ink">
                <msink:context xmlns:msink="http://schemas.microsoft.com/ink/2010/main" type="inkWord" rotatedBoundingBox="13858,4145 17782,3578 18028,5281 14104,5847"/>
              </emma:interpretation>
              <emma:one-of disjunction-type="recognition" id="oneOf5">
                <emma:interpretation id="interp25" emma:lang="en-US" emma:confidence="0">
                  <emma:literal>agrarian</emma:literal>
                </emma:interpretation>
                <emma:interpretation id="interp26" emma:lang="en-US" emma:confidence="0">
                  <emma:literal>capangian</emma:literal>
                </emma:interpretation>
                <emma:interpretation id="interp27" emma:lang="en-US" emma:confidence="0">
                  <emma:literal>(agrarian</emma:literal>
                </emma:interpretation>
                <emma:interpretation id="interp28" emma:lang="en-US" emma:confidence="0">
                  <emma:literal>barangays</emma:literal>
                </emma:interpretation>
                <emma:interpretation id="interp29" emma:lang="en-US" emma:confidence="0">
                  <emma:literal>barangay</emma:literal>
                </emma:interpretation>
              </emma:one-of>
            </emma:emma>
          </inkml:annotationXML>
          <inkml:trace contextRef="#ctx0" brushRef="#br0" timeOffset="68986">14635 4869 7112,'0'-16'152,"0"1"32,0 0 8,-15 0 16,15 0-208,0 0 0,0 0 0,0 0 0,-15 0 888,15 15 136,0-16 24,-15 16 8,15-15 48,0 15 16,0 0 0,-15 15 0,0 1-209,15 14-39,-15 0-8,0 15 0,0 16-200,-1-1-48,-14 1-8,15-1 0,0 1-72,0 14-24,0-14 0,0-1 0,-1 1-200,16-16-48,-15 0-8,15 1 0,-15-1-24,15 1-8,15-16 0,-15 15 0,0-15-152,15-15-72,-15 16 64,16-16-64,-1 0 0,15 0 0,-30 0 0,30-15 0,-15 0-72,16 0-8,-16 0 0,15 0 0,0-15-536,0 0-112,1 0-16,-1-15-8,15 14-24,-15-29-8,16 15 0,-16-15 0,0-1 496,1 16 104,14-15 24,-15-1 0,0 16-448,1-15-96,-1-1-8,0 16-8,-15 0 720,0 0 0,0-1 128,1 1-16,-1 0 240,-15 15 56,0-16 8,0 16 0,0 0 128,-15 0 24,15 0 8,-31 0 0,16 15-72,0 0-16,0-15 0,-15 30 0,-1-15-120,16 15-24,-15 0-8,15 0 0,-15 0-80,15 16-24,-16-1 0,16 0 0,0 0-40,0 1-16,0-1 0,15 0 0,-15 0-80,15 1-8,0-1-8,0 0 0,0-15-80,0 15 64,0-15-64,15 1 64,0-1-64,0-15 0,-15 15 0,30 0 64,-14-15-64,-1 0 0,0 0 72,0 0-72,0 0 0,0-15 64,15 15-64,-15-15 0,16 15-104,-16-15-56,15-16-16,0 16 0,-15-15-152,1 15-32,14 0-8,-15-15 0,0-1-96,0 1-16,0 15-8,0-15 0,0-1 168,-15 16 40,16-15 8,-16 15 0,0-15 176,0 15 96,0-1-96,0 1 96,0 0 0,0 15 0,-16-15 64,16 15-64,0 0 224,0 0 0,-15 0 0,0 15 0,15 0 64,-15 0 16,0 1 0,15-1 0,-15 15-32,15 0-8,0 0 0,0 1 0,-15-1-64,15 0-8,0 0-8,15 1 0,-15-16-104,15 15-16,-15 0-64,15-15 96,0 0-96,0 1 64,0-16-64,1 15 0,-1-15 168,0 0-8,15 0-8,-15-15 0,0 15-248,16-16-40,-16 16-16,15-15 0,0-15 24,-15 15 0,0-15 0,16 15 0,-16-16 0,0 1 0,0 15 0,-15-15 0,30 0 128,-30 14-80,0-14 80,0 15-64,15 0 64,-15-15 0,-15 15 0,15-1 0,0 1 96,-15 15-24,0-15 0,15 0 0,-15 15 80,0 0 8,0 0 8,-16 15 0,16-15 24,0 15 0,15-15 0,-15 15 0,0 1-192,0 14 0,15-15 0,-15 15-96,15 0 96,0 1 0,0-1 0,15 15 0,-15 1 0,0-1 72,0 0-72,0 1 0,15-1 72,-15 0-72,0 16 0,0-16 72,-15 1-72,15-1 0,-15 0 72,15 1-72,-15-1 96,15-15-8,-16 16-8,1-1 0,0-15 32,0 0 8,0 1 0,0-16 0,0 15-16,15-15 0,-31 0 0,31-15 0,-15 0-40,0 0 0,15 0-64,-15-15 96,0 0-96,15 0-104,0-15 16,0-1 8,15-14-280,0 0-56,0-16-16,0 1 0,1-1 16,14 1 8,0-1 0,0-14 0,1 14 48,14-14 8,-15 14 0,0 1 0,1-1 192,14 16 48,-15 0 8,0 14 0,-14-14 104,-1 30 0,15-15 0,-15 14 0,0 1 224,0 0 8,0 15 8,-15 0 0,16 15 96,-16-15 16,15 31 8,-15-16 0,15 15-48,-15-15-16,-15 15 0,15 1 0,0 14-96,0-15-16,-15 0-8,15 1 0,-16-1-80,16-15-8,0 15-8,-15 0 0,15-14-80,0-1 64,0 0-64,-15-15 64,15 15-64,0-15 96,0 0-96,0 0 96,0 0-96,0 0 96,0 0-96,0 0 96,-15 0-96,15-15 80,0 0-80,0 0 80,15-16-80,-15 16 0,15-15 0,-15 0 0,15-16 0,1 16 0,-1 0 0,0 0 0,0-1 0,0 1 0,0 0 0,-15 15 0,15-15 0,0 14 0,0 1 0,1 0 0,-16 0-88,15 0 24,0 15 0,0-15 0,0 0-1016,0 15-200,0-15-32</inkml:trace>
          <inkml:trace contextRef="#ctx0" brushRef="#br0" timeOffset="71271">16253 5065 14800,'-30'0'320,"30"0"72,-15-15 16,0 15 8,-15 0-329,14 0-87,1 0 0,0 0 0,0 0 352,-15 0 48,15 0 16,0 15 0,-16 0 424,16 0 88,0 0 24,-15 1 0,15 14-240,0 0-40,-1 0-16,1 1 0,0-1-192,15 0-40,-15 0-8,15 1 0,0-1-248,0 0-48,0 0-16,0-15 0,15 16-24,0-16-8,0 0 0,1 0 0,-1-15-72,0 0 80,0 15-80,0-30 80,15 15-80,-15-15 96,16 15-96,-16-30 96,15 14-96,-15-14-112,15 0 24,-14 0 8,14 15-208,-15-16-48,0 1-8,0 0 0,-15 0 48,15-1 8,-15 1 0,15 0 0,-15 0 48,0 15 16,0-16 0,0 16 0,0 0 288,-15 0 56,15 15 8,0 0 8,-15 0-48,0 15-16,15 0 0,-15 0 0,15 0 144,-15 16 24,15-16 8,-15 15 0,15 0 16,0 1 8,0 14 0,-15-15 0,15-15-80,15 16-8,-15-1-8,15-15 0,-15 0-176,0 0 64,15 0-64,0-15 0,-15 15 232,15-15 16,0 15 0,-15-15 0,15-15-248,0 15 0,1-15 0,-1 0 0,0 0-144,0-15-80,15 15-8,-15-16-8,0 1 24,1 0 8,-1 0 0,0-1 0,0 1 8,0 0 0,0 15 0,-15 0 0,15 0 120,-15-1 80,0 1-96,0 15 96,0 0 0,0 0 0,0 0 0,0 0 0,0 0 192,0 31 24,0-16 0,-15 0 0,15 15-80,-15 0-8,15 1-8,-15-1 0,15-15 8,-15 15 0,15-15 0,-15 16 0,15-16-40,0 0-8,0 0 0,0 0 0,0-15-80,-15 15 0,15-15 72,0 0-72,0 0 64,0 0-64,0 0 80,15-15-80,-15 15 0,15-15 0,-15 0 0,15-15 0,-15 14 0,15-14 0,0 0 0,0 0-80,0-1-40,-15 1-8,15 0 0,1 0 0,-1-1 56,-15 1 8,15 0 0,0 15 0,0 0 64,0 0 0,-15 0 0,15 15 0,0-16 0,-15 16 0,0 16 0,16-1 0,-16 0 0,15 0 128,-15 0-24,0 30 0,0-14 56,0-1 16,0 0 0,0 0 0,-15 1 8,15-1 0,0 0 0,0 0 0,0 1-72,-16-1-16,16-15 0,0 0 0,0 15-96,16-15 72,-16 0-72,0 1 64,0-16-320,0 0-64,15 15-8,-15-15-8,0 15-456,15-15-88,0 0-16,-15-15-8,30 15-712,-30-15-144,30-1-24,-14 1-8,-1 0 89,0-15 7,0 0 8,0 15 0,0-16 1048,0 16 200,0-15 48,0 15 8,1 0 384,-1-15 112,0 14 8,-15 1 0,15 0 624,-15 0 128,15 0 24,-15 15 8,0-15 200,15 0 40,-15 0 8,0 15-1,0-31-255,0 31-40,15-15-16,-15 15 0,0-15-56,-15 0-16,15 15 0,0 0 0,-15-15-192,15 15-48,0 0-8,0 0 0,-15 0-264,0 0-64,0 0 0,0 15-8,-1-15 120,1 15 24,-15 0 8,30 0 0,-30 16-208,30-31-48,-15 30-8,0-15 0,0 0-72,15 0 0,0 0 72,-16 0-72,16 1 0,16-1 72,-16 0-72,0 0 0,15-15 0,-15 15 0,15-15 0,0 15 0,0-15 64,0 15-64,-15-15 0,30 15 0,-30-15 64,15 0-64,1 16 0,-16-1 0,15 0 0,-15 0 0,15 0 0,-15 15 0,0-15 64,0 31-64,0-16 0,-15 15 0,0 1 96,15-1-32,-16 0 0,1 1-64,0-1 88,0 0-88,0 1 80,0-16-80,0 0 112,0 1-24,0-1-8,15 0 0,-16-15 64,1 0 16,0 0 0,15 0 0,-15-15-160,0 0 0,15 0 0,0 0 0,-15 0 0,15-15 80,0 0-80,0 0 96,0-15-96,15-15 0,-15 14 0,15-14 0,0 0-104,15-1-40,1-14-8,-1 14 0,0-14-40,0-1-16,-15 16 0,16 0 0,-1-1 64,0 1 16,-15 0 0,16-1 0,-1 1 16,-15 15 8,0-1 0,15 1 0,-15 15 104,0 0 0,-15 0-80,16-15 80,-1 30 0,-15 0 0,0 0 0,0 0 0,0 0 144,0 0 16,0 0 0,0 30 0,0-15 16,0 15 8,0 0 0,0-14 0,0 14-56,-15 0-16,15 0 0,0 1 0,0-1-32,0-15-8,0 0 0,0 15 0,0-15-72,15 0 0,-15 1 72,0-16-72,0 0 0,0 0 64,0 0-64,0 0 0,0 15 0,0-15 0,0 0 0,0 0-64,0 0-400,15 0-80,0 0-8,-15 15-8,15-15-472,-15 0-96,0 0-24,15 0 0,0 0-720,0-15-144,-15 15-32,16-15-7,-1 15 775,0-16 160,0 1 32,-15 0 8,15-15 384,0 15 80,0-15 8,0-1 8,1 16 808,-1-15 160,0 0 32,0 0 8,-15 14 456,15 1 96,0-15 24,0 15 0,-15 0 296,0 0 64,15 0 15,-15-1 1,0 16-352,0-15-72,0 15-8,0 0-8,0 0-120,0 0-32,0 0 0,-15 0 0,15 0-352,-15 15-64,0 1-24,0-1 0,0 0-72,0 15-24,15 0 0,-15 1 0,-1-16-56,16 15-16,-15 0 0,15 0 0,0 1-72,0-16-24,0 15 0,0-15 0,0 0-64,0 0 64,0-15-64,0 0 64,0 0-64,15 15 0,-15-15 0,16 0 64,-16 0-64,15 0 0,0-15 0,0 0 0,0 15-128,0-30-48,0 15-8,-15 0 0,15-15-96,0 14-16,1-14-8,-1 15 0,0-15 80,-15 15 8,0-16 8,15 16 0,-15 0 112,0-15 16,0 15 8,0 15 0,0-15 72,0 15 0,0 0 0,0 0 0,0 0 184,0 0 0,0 15 0,0 0 0,0 0 40,0 0 16,0 15 0,0-14 0,0-1-48,0 15 0,0-15-8,0 15 0,0-15-56,15 1-16,-15-1 0,15 0 0,-15-15-112,0 15 0,0-15 0,0 0 0,0 0 0,15 0 0,0 0 0,1 0 0,-1-15 0,0 15-144,0-15 32,0 0 8,0-1-216,0-14-32,0 15-16,0 0 0,1-15-16,-1 15-8,0-16 0,-15 16 0,15 0 128,-15 0 24,15 0 8,-15 0 0,0 15 232,0 0 0,0 0 0,0 0 0,0 0 176,0 0 80,0 15 24,0 0 0,0 0 48,-15 15 16,15-15 0,-15 16 0,15-1-72,0 0-16,-15-15 0,15 16 0,-15-1-104,15-15-24,0 0-8,0 0 0,0 0-24,0-15 0,0 0 0,0 0 0,0 0-96,15 0 72,-15 0-72,15 0 64,0-15-64,0 0 0,-15 15 0,30-30 0,-30 0 0,15 14 0,1-14 0,-1 0-88,0 0-48,0-1-16,15-14 0,-15 15 0,0 0 0,1-1 0,-1-14 0,15 15 0,-15 15 152,0 0 0,0-16 0,0 16 0,0 15 64,1-15-64,-1 15 0,-15 0 0,15 0 88,-15 15-88,15 0 96,-15 0-96,15 16 160,-15-1-32,0 0 0,0 15 0,15-14 160,-15 14 32,-15 0 8,15 1 0,15-16-216,-15 15-48,0 1 0,-15-16-64,15 15 144,0-14-24,15-1-8,-15 0 0,0 0-112,0 1 64,0-16-64,0 0 0,15 0 0,-15 0 0,0 0 0,0-15 0,0 0 0,0 0 64,0 0-64,0 0 0,0 0-360,0 0-96,0 0-24,0 0 0,-15 0-960,0-15-200,0 0-40</inkml:trace>
          <inkml:trace contextRef="#ctx0" brushRef="#br0" timeOffset="71504">17176 4339 21943,'0'-15'480,"0"15"104,0 0 24,0 0 0,0 0-480,0 0-128,0 0 0,0 15 0,15-15 0,0 15 0,-15 1 0,15-2 0,0 2 112,-15-1 24,0 0 8,0 0 0,16 0-64,-16 0-16,15 0 0,-15 1-6752,0-2-1343</inkml:trace>
        </inkml:traceGroup>
        <inkml:traceGroup>
          <inkml:annotationXML>
            <emma:emma xmlns:emma="http://www.w3.org/2003/04/emma" version="1.0">
              <emma:interpretation id="{5E64C570-B5DD-4706-B7AA-756809E01EE4}" emma:medium="tactile" emma:mode="ink">
                <msink:context xmlns:msink="http://schemas.microsoft.com/ink/2010/main" type="inkWord" rotatedBoundingBox="18434,3712 20357,3434 20581,4982 18658,5260"/>
              </emma:interpretation>
              <emma:one-of disjunction-type="recognition" id="oneOf6">
                <emma:interpretation id="interp30" emma:lang="en-US" emma:confidence="0">
                  <emma:literal>form</emma:literal>
                </emma:interpretation>
                <emma:interpretation id="interp31" emma:lang="en-US" emma:confidence="0">
                  <emma:literal>tom</emma:literal>
                </emma:interpretation>
                <emma:interpretation id="interp32" emma:lang="en-US" emma:confidence="0">
                  <emma:literal>foam</emma:literal>
                </emma:interpretation>
                <emma:interpretation id="interp33" emma:lang="en-US" emma:confidence="0">
                  <emma:literal>fom</emma:literal>
                </emma:interpretation>
                <emma:interpretation id="interp34" emma:lang="en-US" emma:confidence="0">
                  <emma:literal>Tom</emma:literal>
                </emma:interpretation>
              </emma:one-of>
            </emma:emma>
          </inkml:annotationXML>
          <inkml:trace contextRef="#ctx0" brushRef="#br0" timeOffset="74396">19444 4294 11520,'-16'-16'256,"16"1"48,0 15 16,-14-15 0,14 15-256,-16-15-64,16 15 0,-15 0 0,0 15 824,15 0 152,-15 16 32,0-1 7,15 0-87,-16 30-8,2-14-8,-2 29 0,2 16-160,-2-15-32,1 30-8,-15-16 0,15 1-232,-1 0-56,2-1-8,-2-14 0,1 14-128,0-14-24,15-16-8,-15 1 0,15 0-144,0-16-32,0 0-8,-15 1 0,15-16-72,0 0 0,0-15 0,0 0 64,0 1-640,15-2-136,-15-14-24,0 0-8,15 0-936,-15 0-184,0-14-40</inkml:trace>
          <inkml:trace contextRef="#ctx0" brushRef="#br0" timeOffset="75596">18975 5050 14400,'-31'-15'320,"31"15"64,-15 0 8,15-15 8,0 15-320,-15 0-80,0 0 0,15 0 0,0 0 687,0 0 121,0 0 24,0 0 8,0 0-160,0 0-32,0 0-8,0 0 0,15 0-240,15 0-48,1 15-16,-1-15 0,0 0-160,0 0-32,1 0-8,-1 0 0,0 0-72,0 0-64,1 0 72,-1 0-72,-15-15 80,15 15-80,-15 0 80,16 0-80,-16 0 72,0 0-72,15 0 64,-30 0-64,15 0 96,0 0-16,-15 15-8,0 0 0,0 0-8,0 0-64,0 15 96,0-14-32,0 14 96,-15 0 24,15 0 0,-15 1 0,15 14-40,0-15-8,0-15 0,0 16 0,0-1-64,0-15-8,15 0-64,-15 0 96,15 0-96,-15-15 0,15 0 64,-15 0-64,15 0 72,1-15-8,-1 0 0,0 0 0,0 0-64,-15 0 0,15-16 0,0 1 0,0 15 0,-15-15 0,0 15-72,0-16 72,0 1 0,0 15-64,0 0 64,-15-15 0,15 15 0,-15-16-64,0 31 64,0-30 0,15 30 0,-15-15 0,15 0 0,0 0 0,0 15-64,0-15 64,0 15-96,0 0 96,15-15 0,0-1 0,15 16 0,0-15 0,1 15-96,-1-15-8,-15 15-8,15-15 0,0 15 112,1 0 0,-1 0-80,-15 15 80,0-15 0,0 15 0,0 0 0,1 1 0,-16-1 72,15 0 0,-15 0 0,0 15 0,0 0 24,0 1 0,-15-1 0,15 0 0,-16 0-32,1 1-64,15-1 96,-15-15-32,0 15-64,15 0 0,-15-14 72,0-1-72,15 0 64,0-15-64,0 15 64,-15-15-64,15 0 0,0 0 72,0 0-72,0 0 0,0 0 0,0 0 0,15-15 0,-15 0 0,15-16 0,-15 16-88,15-15 88,0 15-104,0-15-24,0-1-8,1 1 0,14 0 0,-15-15 32,0 29 8,0-14 0,0 0 0,16 0 96,-16 15-72,0 0 72,0-1-64,-15 16 64,15-15 0,0 15 0,0 0-64,-15 0 184,15 0 40,-15 15 0,15 16 8,-15-16-72,0 0-8,0 15-8,0 0 0,0 1 48,0-16 0,0 15 8,-15 0 0,15-15-40,0 16 0,0-16-8,0 0 0,0 0-88,0 0 64,15 0-64,-15-15 64,-15 0-64,15 0 0,0 0 0,0 0 64,0 0-64,15 0 0,-15-15 0,16 0 64,-1 0-64,0 0 0,-15-16-80,15 1 80,15 0-176,-15 0 16,0-1 0,1-14 0,-1 15 40,15 0 16,-15-1 0,0 16 0,-15 0 104,15 0 0,0 0 0,-15 15 0,0 0 0,15-15 0,-15 15 0,0 0 0,16 15 136,-16 15 0,0 0 0,0 1 0,0-1 24,0 15 0,0-15 0,-16 16 0,1-16-48,15 0-8,0 1 0,0-1 0,0 0-40,0-15 0,0 15-64,0-30 96,0 16-96,0-1 0,0-15 0,0 0 0,0 0 96,0 0-24,15-15-8,1 15 0,-16-16-64,15-14 0,0 15 0,0 0 0,0-15 0,0-1-72,0 1 72,0-15 0,16-1-120,-16 1 32,0 15 8,0-15 0,-15 14 80,15-14-104,15 15 40,-30-1 64,16 1-72,-1 0 72,0 0 0,0 15 0,0 0-64,0-1 64,0 1 0,0 15 0,0-15 0,1 15 0,-16 0 0,15 0 0,0 15 0,0-15 0,-15 15 0,15 1 0,-15-1 0,15 0 128,-15 15-32,15 0 0,-15 0 8,0 1 0,0-1 0,0 15 0,0-14 72,-15-1 16,15 15 0,0-15 0,0 1-64,15 14-16,-30-15 0,15 0 0,15 1 8,-15-1 0,-15 0 0,15 0 0,15-14-24,-15-1 0,0 0 0,0 15 0,-15-30-24,15 15-8,15 0 0,-15-15 0,-15 0-64,15 15 80,15-15-80,-15 0 80,0 0-80,0 15 0,0-15 0,0 0 0,0 0 0,0 0 0,0 0 0,0 0 0,0 0-352,0 0-16,0 0 0,0-15-7688,0 0-1535</inkml:trace>
        </inkml:traceGroup>
      </inkml:traceGroup>
      <inkml:traceGroup>
        <inkml:annotationXML>
          <emma:emma xmlns:emma="http://www.w3.org/2003/04/emma" version="1.0">
            <emma:interpretation id="{947C91EA-2015-429F-9073-27A9F3832349}" emma:medium="tactile" emma:mode="ink">
              <msink:context xmlns:msink="http://schemas.microsoft.com/ink/2010/main" type="line" rotatedBoundingBox="11620,6139 25352,6067 25363,8256 11632,8328"/>
            </emma:interpretation>
          </emma:emma>
        </inkml:annotationXML>
        <inkml:traceGroup>
          <inkml:annotationXML>
            <emma:emma xmlns:emma="http://www.w3.org/2003/04/emma" version="1.0">
              <emma:interpretation id="{9EF74D07-43A6-4B56-BD6E-E61C254E9485}" emma:medium="tactile" emma:mode="ink">
                <msink:context xmlns:msink="http://schemas.microsoft.com/ink/2010/main" type="inkWord" rotatedBoundingBox="11622,6413 12865,6406 12870,7420 11627,7426"/>
              </emma:interpretation>
              <emma:one-of disjunction-type="recognition" id="oneOf7">
                <emma:interpretation id="interp35" emma:lang="en-US" emma:confidence="0">
                  <emma:literal>*</emma:literal>
                </emma:interpretation>
                <emma:interpretation id="interp36" emma:lang="en-US" emma:confidence="0">
                  <emma:literal>t</emma:literal>
                </emma:interpretation>
                <emma:interpretation id="interp37" emma:lang="en-US" emma:confidence="0">
                  <emma:literal>y</emma:literal>
                </emma:interpretation>
                <emma:interpretation id="interp38" emma:lang="en-US" emma:confidence="0">
                  <emma:literal>I</emma:literal>
                </emma:interpretation>
                <emma:interpretation id="interp3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82220">12095 7681 14800,'-30'0'320,"30"0"72,0 0 16,0 0 8,-15 0-329,0 0-87,15 0 0,-16 0 0,1 15 848,15-15 152,-15 0 32,15 0 8,0 0-8,0 0 0,0 0 0,0 0 0,0 0-464,0 0-96,0 0-24,0 0 0,15 0-144,16 0-32,-16 0-8,15 0 0,-15 0 0,30 0 0,-14 0 0,-1 0 0,15-15-56,-15 15-16,1 0 0,14 0 0,0-15-88,1 15-16,-16 0-8,16 0 0,-16 0-16,0-15 0,1 15 0,-1 0 0,0-15-64,0 15 64,-15-15-64,16 15 64,-16-15 8,0 15 0,0-15 0,0 15 0,0-16-72,-15 16 0,15-15-80,0 15 80,-15 0-608,0 0-64,0 0-24,0 0-6952,0 0-1383</inkml:trace>
          <inkml:trace contextRef="#ctx0" brushRef="#br0" timeOffset="81889">12036 7378 15232,'0'0'336,"0"0"72,0 0 8,0 0 7,-16-14-335,16 14-88,-15 0 0,15 0 0,0 0 696,0 0 120,0 0 24,0 0 8,0 0 80,0 0 8,15 14 8,1-14 0,-16 0-552,30 0-104,-15 0-32,15 0 0,-15 0 32,15 0 0,16 0 0,-16 0 0,0 0-64,16 0 0,-16-14-8,15 14 0,-15 0-24,1 0-8,-1 0 0,0 0 0,0 0-112,1 0-72,-1 0 96,-15-16-96,0 16 80,15 0-80,-14 0 64,-1 0-64,0-15 0,0 15 64,-15 0-64,15-15 0,0 15-544,-15 0-160,15-15-24,-15 15-6360,0 0-1271</inkml:trace>
          <inkml:trace contextRef="#ctx0" brushRef="#br0" timeOffset="82704">12686 7046 14600,'0'0'320,"0"0"64,0-15 8,0 15 24,-16 0-328,16 0-88,0-16 0,0 16 0,-15 0 831,15 0 161,0 0 24,0 0 8,0 0-56,0 0-8,0 0 0,0 0 0,0 16-352,15-1-80,-15 0-16,16-15 0,-2 15-256,2 0-48,-2 0-16,17 0 0,-1 0 104,1 1 24,-1-1 0,0 0 0,0 0-184,0 0-32,0 0-8,1 0 0,-1 0-24,1-15-8,-1 16 0,0-1 0,-15-15-64,0 15 64,0-15-64,16 15 64,-31 0-64,14 0 96,2 0-96,-16 0 96,0 0 8,0 1 8,0-1 0,-16 15 0,2-15 16,-2 15 0,1 16 0,-15-16 0,-1 0-32,1 0 0,0 16 0,-15-16 0,14 0-96,-13 16 0,13-16 0,1 0 0,-1 0 64,1 1-64,15-16 0,0 15 0,-15-15 0,30 0 64,-16 0-64,2-15 0,-2 0 0,16 15 0,-14 0 0,14-15 0,0 0 0,0 0 0,0 0 0,0 0 0,-16 0-464,16 0-64,0-15-16,0 0-7296,0 0-1455</inkml:trace>
        </inkml:traceGroup>
        <inkml:traceGroup>
          <inkml:annotationXML>
            <emma:emma xmlns:emma="http://www.w3.org/2003/04/emma" version="1.0">
              <emma:interpretation id="{D9ED42B7-1E8E-4AD1-8A1B-190959FEE06F}" emma:medium="tactile" emma:mode="ink">
                <msink:context xmlns:msink="http://schemas.microsoft.com/ink/2010/main" type="inkWord" rotatedBoundingBox="14368,6125 25352,6067 25363,8256 14380,8314"/>
              </emma:interpretation>
              <emma:one-of disjunction-type="recognition" id="oneOf8">
                <emma:interpretation id="interp40" emma:lang="en-US" emma:confidence="0">
                  <emma:literal>Bang my wife!)</emma:literal>
                </emma:interpretation>
                <emma:interpretation id="interp41" emma:lang="en-US" emma:confidence="0">
                  <emma:literal>Bang my wife!!)</emma:literal>
                </emma:interpretation>
                <emma:interpretation id="interp42" emma:lang="en-US" emma:confidence="0">
                  <emma:literal>Bang my wife'!)</emma:literal>
                </emma:interpretation>
                <emma:interpretation id="interp43" emma:lang="en-US" emma:confidence="0">
                  <emma:literal>Bang my wife?!)</emma:literal>
                </emma:interpretation>
                <emma:interpretation id="interp44" emma:lang="en-US" emma:confidence="0">
                  <emma:literal>Bagmen!)</emma:literal>
                </emma:interpretation>
              </emma:one-of>
            </emma:emma>
          </inkml:annotationXML>
          <inkml:trace contextRef="#ctx0" brushRef="#br0" timeOffset="85046">15421 6728 14336,'0'0'320,"0"0"64,0 0 8,-15 0 8,0 0-320,0 15-80,0 0 0,0 16 0,-1-16 416,-14 15 63,0 0 9,0 1 8,0 14 80,-1-15 8,-14 0 8,15 1 0,-16 14-104,16-15-16,0 0-8,0 1 0,14-1-256,-14 0-48,0 0-16,15-14 0,0-1-144,0 15 80,-16-15-80,31 0 64,-15-15-224,0 15-40,15-15-16,0 0 0,0 0-1408,0 0-280,0 0-56</inkml:trace>
          <inkml:trace contextRef="#ctx0" brushRef="#br0" timeOffset="85285">15134 6879 11256,'0'0'320,"0"-15"64,16 15-304,-16 0-80,15-15 0,-15 15 0,0 0 640,0 0 120,0 0 16,15 15 8,-15-15 184,15 15 39,0 1 9,-15 14 0,15-15-184,0 0-40,-15 15-8,15-15 0,0 16-232,1-1-40,-16-15-16,15 15 0,0-15-144,-15 0-32,15 16-8,-15-16 0,15 0-120,-15 0-16,15 0-8,-15 0 0,15-15-64,-15 0-8,0 15-8,0-15 0,0 0-88,15 0 96,-15 0-96,0 0 96,0 0-96,0 0 0,0 0 0,0 0 0,0 0-1216,0 0-200,0 0-48</inkml:trace>
          <inkml:trace contextRef="#ctx0" brushRef="#br0" timeOffset="86085">14832 8406 11312,'-15'16'248,"15"-16"48,0 15 16,0-15 8,-15 15-256,15-15-64,-15 15 0,15 0 0,0 0 328,-15-15 56,15 16 0,0-16 8,0 0 248,-16 0 40,16 0 16,0 0-1,0 0-127,0 0-24,0 0-8,-15-16 0,15 16-144,0-30-24,0 15-8,0 0 0,0-16-184,0 1-40,0 0-8,15 0 0,-15-16 104,16 1 24,-16-15 0,15 14 0,0 1-104,0-16-24,0 1 0,0-1 0,0 1-8,0-1-8,16 1 0,-16-16 0,15 16-112,0-1 88,-15 1-88,16-1 80,-1 16 16,0-15 0,0 29 0,-15-14 0,16 15 64,-16 15 24,15-16 0,-15 16 0,0 0-40,0 0-8,0 15 0,1 0 0,-1 0-16,-15 0-8,15 0 0,0 15 0,-15 0-16,0 0-8,0 16 0,0-16 0,0 15 0,0 0 0,0 1 0,-15-1 0,0 0-88,15 0 80,-15 16-80,-1-16 80,1 0-80,0 0 64,0-15-64,0 16 64,15-16-64,-15 15 64,0-15-64,0-15 64,0 15-64,-1 0 80,1-15-80,0 0 80,0 0-16,0 0-64,0 0 96,15 0-32,-15 0-64,15 0 64,0 0-64,0-15 64,0 15-64,15 0 0,-15-15 0,30 0 0,-15 15 0,0-15 0,16 0 0,-1 15 0,-15-15 0,15 15 0,-15 0 0,15 0 0,-14 0 0,-1 0 0,0 0 0,0 0 0,0 15 0,-15-15 0,15 15 0,0 0 0,-15 0 80,0 0 0,0 0 0,0 0 0,0 1 48,-15 14 0,15-15 8,-15 15 0,0-15 56,0 0 0,0 16 8,-16-16 0,16 15 0,0-15 0,-15 0 0,0 0 0,0 1-40,-1-1 0,1 0-8,0-15 0,0 15-48,-1 0-8,16-15 0,0 0 0,0 0-96,0 0 88,0 0-88,0 0 80,0 0-80,-1 0 0,16 0 0,-15-15 0,15 15 0,0 0 0,-15-15 0,15 0 0,0 15-392,0-15-96,15 15-24,-15-16-7320,15 1-1463</inkml:trace>
          <inkml:trace contextRef="#ctx0" brushRef="#br0" timeOffset="87480">15633 7726 16184,'0'0'351,"0"0"81,0 0 16,0 0 0,-15 0-352,15 0-96,0 0 0,0-16 0,15 16 832,-15 0 144,15-15 32,-15 15 8,16-15-240,-2 15-40,16 0-16,-14 0 0,-1-15-360,0 15-72,15 0-8,-14 0-8,14 0-160,0 0-32,-15-15-8,15 15 0,1 0-72,-1 0 0,0-15-80,0 15-6920,0 0-1383</inkml:trace>
          <inkml:trace contextRef="#ctx0" brushRef="#br0" timeOffset="87297">15679 7500 16040,'-15'0'352,"-1"0"63,16 0 25,0 0 16,0 0-360,0 0-96,-15 0 0,15 0 0,0 0 856,0 0 152,0 0 32,15 0 8,-15-16-392,16 16-80,-1 0-8,0 0-8,0 0-200,15 0-40,0 0 0,-14 0-8,14 0-112,-15 0-16,15 0-8,-15 0 0,0 0-80,16 0-8,-16-14-8,15 14 0,-15 0-80,15 0 64,-15-16-64,1 1 64,14 15-64,-30 0 0,15 0-96,0 0 96,-15 0-1112,15 0-160,-15 0-32,0 0-4968,0 0-991</inkml:trace>
          <inkml:trace contextRef="#ctx0" brushRef="#br0" timeOffset="88815">16677 7317 7672,'0'0'216,"0"-15"48,0 15-264,-16-15 0,16 0 0,0 0 0,-15 15 896,15-15 128,-15 0 32,0 15 0,15-15 160,-15 15 32,0 0 0,0 15 7,0 0-487,-1-15-96,1 30-16,-15-15-8,15 15-176,0 1-40,-15 14-8,15 0 0,-1-14-32,1 14-8,0 0 0,0 1 0,15-16-120,0 0-24,-15 0-8,15 1 0,15-16-128,-15 15-24,15-30-8,-15 15 0,15 0-72,0 0 80,1-15-80,-1 0 80,0-15-80,0 15 0,15-30 0,-15 30 0,0-30-88,16-1-56,-16 16-16,0-15 0,0-15-80,15 15-16,-15-1-8,0-14 0,1 15 40,-1-16 16,0 16 0,0 0 0,-15 15 136,0 0 72,0-1-80,0 1 80,0 15 0,0 0 0,0 0 0,-15 15 0,0 1 72,15-1-8,-15 0-64,-1 15 96,16 0 72,-15 16 16,0-16 0,15 0 0,0 16-16,0-16 0,0-15 0,0 15 0,0 0-72,0-15-8,0 1-8,0-1 0,0-15-80,15 15 80,-15-15-80,0 0 80,0 0-80,15 0 96,-15 0-96,16-15 96,-16 15-96,15-31 0,0 16 72,0 0-72,-15-15 0,15 0 72,0 0-72,0-16 0,0 16 0,1 0 0,-1-1 0,0 1 0,0 0 0,0 15 0,0 0 0,0-16 0,0 31 0,0-15 0,-15 0 0,0 15 0,0 0 0,16 15 0,-16-15-72,0 0 72,0 15 0,15 1 0,-15-1 0,0 0 0,0 0 64,0 15-64,0-15 64,-15 16-64,15-16 0,0 0 72,0 0-72,-16 15 0,16-15 64,-15 0-64,15 1 0,0-1 0,-15 0 72,0-15-72,15 15 0,-15-15 72,15 0-72,0 0 0,-15 15 72,15-15-72,0 0 0,0 0 0,0 0 0,0 0 0,0-15 0,0 0-80,0 0 80,15 0-104,0-1 32,-15 1 8,15-15 0,15 15 0,-14-15-16,14 15 0,0-16 0,0 1 0,1 15 16,-1-15 0,0 15 0,0-16 0,0 16 64,1-15 0,-16 15-72,15 0 72,-15 0 0,0 0 0,0-1 0,-15 16 0,16-15 0,-16 0 0,0 15 72,0 0-8,0 0 96,0 0 32,0 15 0,-16-15 0,1 15-48,0 1-8,-15-1 0,15 0 0,-15 0-40,14 15-16,-14-15 0,0 15 0,0-14 16,15 14 8,0-15 0,-16 0 0,31 15-8,-15-15 0,0 1 0,15-16 0,0 30-96,0-30 72,0 15-72,0-15 64,0 0-64,0 0 0,0 0 0,0 0 0,15 0 0,0 0 0,0-15 0,1 15 0,-1-15 0,0 0 0,15-16 0,-15 16 0,0-15 0,15 0-88,-14 15 88,-1-1-64,15-14 64,-30 15 0,15-15-72,0 15 72,0 15 0,0-15 0,-15 0 0,16 15 0,-16-16 0,0 16 0,0 0 0,0 16 0,15-16 0,-15 30 0,0-15 0,0 15 0,0 0 0,-15 16 0,15-1 64,0 16-64,-16-1 104,16-15-16,-15 16-8,0-1 0,15 16 8,-15-16 0,0 1 0,0-1 0,0 1 16,0-1 8,-16 1 0,16-16 0,0 16 40,-15-16 8,15 0 0,-15 1 0,-1-16-32,16 0-8,-15 16 0,15-31 0,-15 15-40,-1-15-8,16 15 0,-15-30 0,0 15-8,15-15 0,-16 0 0,16 0 0,0-15-64,0 15 0,0-30 0,15 0 64,0 0-64,0-1 0,15 1 0,0-30 0,0 14-72,0-14 72,16-1-96,-1 16 96,0-16-64,0 16 64,16-15 0,-16 14 0,15 1-64,-14 0 64,-1 14 0,0 1 0,0 0 0,-15 0 0,16 14 0,-16-14 0,0 15 0,0 0 0,0 0 0,0 0 0,-15 0-72,15 0 72,-15 15 0,15-16-72,-15 16-560,0-15-104,0 15-32,0 0-6448,0 0-1295</inkml:trace>
          <inkml:trace contextRef="#ctx0" brushRef="#br0" timeOffset="97728">17538 7273 10720,'0'0'304,"0"0"64,0 0-296,0-15-72,16 15 0,-16 0 0,0-15 736,0 15 128,0 0 24,0 0 8,0 0 0,15 15-1,-15-15 1,15 15 0,-15-15-248,0 15-40,0 15-16,0-15 0,0 16-144,0-16-24,-15 15-8,15 0 0,-15 1-160,15-1-40,0 0-8,-16 0 0,16-15-40,-14 16-8,14-16 0,-16 0 0,16 0-80,-15 0-16,15-15-64,-15 15 96,15-15-96,0 0 72,0 0-72,0 0 64,0 0-64,0 0 0,0 0 0,0 0 0,0 0 0,0-15 0,0 15 0,0-15 0,0 0-112,15 0 40,-15-15 8,15 14 0,-15-14-240,16 15-48,-2-15 0,2 0-8,-1-1 216,-15 1 48,15 15 0,0-15 8,-15 15 88,15-1 0,1 1-72,-16 15 72,14-15 0,-14 0 0,16 15 0,-16 0 0,0 0 0,0 0 80,0 0 8,0 0 0,0 0 88,0 0 16,14 15 8,-14 0 0,16 0 24,-16 16 0,0-16 0,0 0 0,0 15-8,0-15 0,0 16 0,0-1 0,-16-15-88,16 15-8,0-15-8,0 0 0,-14 1-40,14-1-8,0 0 0,0-15 0,0 0-64,0 0 80,0 0-80,0 0 80,0 0-80,0 0 0,-16 0 72,16 0-72,16-15 0,-16 0 0,14-1 0,-14-14 0,0 15-64,16-15 0,-16 0 0,15 14 0,-15-14-48,15 0-8,0 15 0,0-15 0,1 14 56,-16-14 64,14 15-104,2 0 40,-16 0 64,14 0 0,2 0 0,-16 0-64,15 15 64,0-16 0,-15 16 0,15 0 0,-15 0 0,15 0 0,-15 16 0,0-16 64,0 15 64,16 0 24,-16 15 0,0-15 0,0 15 80,0 1 24,0-1 0,0 0 0,-16 15-16,16-14 0,0-1 0,-15 0 0,15 0-88,0-14-24,-15 14 0,15-15 0,0 0-64,0 0-64,-15 0 96,15-15-96,0 0 0,0 15 0,0-15 0,-15 0 0,15 0-1040,0 0-184,0 0-40</inkml:trace>
          <inkml:trace contextRef="#ctx0" brushRef="#br0" timeOffset="98707">18022 6743 20447,'0'0'448,"0"-15"96,-15 15 24,15 0 0,0-15-456,0 15-112,0 0 0,0 0 0,0 0 648,0 0 112,0 0 16,0 0 8,0 0-144,0 0-24,0 0-8,0 0 0,0 0-392,15 15-88,-15-15-8,0 0-8,15 15-296,-15 0-56,15-15-16,-15 16-7248,0-2-1455</inkml:trace>
          <inkml:trace contextRef="#ctx0" brushRef="#br0" timeOffset="98428">18098 7227 13392,'0'0'288,"0"0"64,0 0 16,0 0 16,0 0-312,0 0-72,0 0 0,0 15 0,0-15 832,0 15 159,0 16 25,0-17 8,-15 2 40,15 14 16,0-15 0,0 15 0,-15 15-464,15-14-88,0-1-16,-16 1-8,16-17-240,0 16-40,-15-14-16,15 14 0,0-15-120,0-15-24,0 0-64,-15 15 96,15 1-96,0-16 64,0 0-64,0 0 0,0 0-72,0 0-64,0 0-16,15-16 0,-15 1-280,15 0-56,-15-15-16,16 14 0,-1-14-144,0 0-32,0 0-8,-15 0 0,15 0 168,0-1 32,0 16 8,0-15 0,-15 14 344,15 2 72,1-2 64,-16 16-96,15-14 240,0-2 48,-15 16 0,15 0 8,-15 0 312,0 0 56,0 0 8,0 16 8,15-16-40,-15 30 0,0-16-8,-15 2 0,15 14-120,0 0-16,-15 0-8,15 1 0,0-1-152,0-15-32,-15 15-8,15-14 0,0 14-104,-15-15-16,15 0-8,0 0 0,0-15-72,0 0 0,0 0 72,0 0-72,0 0 0,0 0 64,0 0-64,15-15 0,-15 15 0,15-15 0,0-16 0,-15 17 0,15-2 0,-15-14 0,15 0 0,0 0-64,-15 14 0,15-14 0,1 0 0,-1 0 0,0 0 64,-15 14-64,15-14 64,0 15-64,0-15 64,0 15 0,0-1 0,0 2-64,-15-2 64,16 2 0,-1-2 0,-15 16 0,15 0 0,0-15 0,-15 15 0,0 0 0,0 0 128,0 0-16,15 15 0,-15-15 0,15 16 88,-15-2 24,0 2 0,0-2 0,15 17 24,-15-16 8,0 15 0,0-14 0,0 14-40,-15-16-8,15 17 0,0-1 0,0 1-48,0-1-16,0 0 0,0 0 0,0-14-40,0 14-8,0-16 0,0 17 0,-15-16-96,15 0 88,0-15-88,0 15 80,0 1-80,0-16 0,0 0 0,0 0 64,0 0-64,0 0 0,0 0 0,0 0 64,0 0-64,0 0-136,0 0 32,0 0 8,0 0-776,0 0-152,0 0-32,-15-16-6472,15 16-1295</inkml:trace>
          <inkml:trace contextRef="#ctx0" brushRef="#br0" timeOffset="104881">17509 8815 8952,'0'15'192,"0"-15"48,0 15 8,0 0 8,-16 0-256,16 0 0,0 0 0,0-15 0,0 0 792,0 0 104,0 0 32,0 0 0,0 0 32,0 0 16,0 0 0,0-15-1,0 0-295,16-15-56,-16 15-16,0-15 0,0-1-256,15 1-64,-15 0 0,15 0-8,-15-16-80,15 16-8,-15 0-8,15-16 0,-15 1-64,15 15-16,-15-16 0,0 16 0,15-15-40,-15-1-64,15 16 88,-15-15-88,16 15 80,-1-16-80,-15 16 64,15 15-64,-15-15 104,15-1-16,-15 16-8,15 0 0,-15-15 64,15 30 16,-15-30 0,15 30 0,-15-15 0,15 0 8,-15 15 0,16-16 0,-16 16-8,15 0-8,-15-15 0,15 15 0,0 0-56,0-15 0,-15 15-8,15 0 0,-15 0-88,15 0 80,0 0-80,-15 15 80,0-15-80,15 0 80,1 0-80,-16 15 80,15-15-80,-15 16 80,0-1-80,15 0 80,-15 0-80,0 0 80,-15 0-80,15 0 80,0 0-80,-15 16 96,-1-16-96,16 0 96,-15 0-96,0 15 64,0-15-64,0 0 64,0-15-64,0 16 0,0-1 0,0 0 64,-1-15-64,1 0 64,0 15-64,0-15 64,0 0-64,0 0 96,15 0-96,0 0 96,0 0-24,0 0 0,0 0 0,0 0 0,0-15-72,0 15 0,0 0 0,15 0 0,15 0 0,-15 0 0,0-15 0,16 15 0,-16 0 0,15 0 0,-15 0 0,15 15 0,-15-15 0,1 0 0,-1 0 0,0 0 0,0 15 0,0-15 0,0 15 72,-15-15-72,15 15 80,-15-15-16,0 0-64,0 15 96,0 0 24,0 16 0,-15-16 0,15 0 0,-15 0 8,0 0 8,0 0 0,0 0 0,0 16 48,-16-16 8,16 0 0,-15 0 0,15-15-32,-15 15-8,-1-15 0,1 15 0,15-15-40,-15 15-8,15-15 0,-16 0 0,31 0-40,-15 0 0,0 0-64,0 0 96,0 0-96,15-15 0,0 15 0,-15-15 0,15 15 0,-15-15 0,15 15 0,0-15-80,0 15-400,0-15-88,15 15-8,-15-15-7088,15-1-1415</inkml:trace>
          <inkml:trace contextRef="#ctx0" brushRef="#br0" timeOffset="107630">19928 8180 12352,'0'15'272,"0"-15"56,-16 0 16,16 15 0,0-15-280,0 16-64,0-16 0,0 0 0,0 0 840,-15 14 152,15-14 31,0 0 9,-15 0-168,15 0-32,0 0 0,0-14-8,0-2-488,0 1-96,0 0-16,0-15-8,0 0-96,0-1-24,0 1 0,0-15 0,15 15-32,-15-16 0,0 16-64,15-16 96,1 1-96,-2 0 72,-14-1-72,16 1 64,-1-16-64,0 1 0,0 14 72,0-14-72,0 15 128,0 0-16,1-1 0,-2 1 0,17 14 80,-16 1 24,0 0 0,0 0 0,1 14-24,-2 2 0,2-2 0,-2 2 0,2 14-16,-1-16-8,-15 16 0,15 16 0,15-16-32,-30 14-8,0-14 0,16 16 0,-2-2-16,-14 17-8,-14-1 0,14-15 0,-16 15-32,16 1-8,-15-1 0,0 0 0,-15 1-64,14-1 0,16 0 72,0-15-72,-14 16 0,-2-1 72,2-16-72,14 2 0,-16-1 72,1 0-72,0 0 0,0-15 72,0 0-72,-1 15 80,16-15-80,-14 0 80,14 0-80,0 0 0,-16 0 0,16-15 64,0 15-64,0-15 0,0 15 0,0-15 0,16 15-64,-2-15 64,2 15-80,-1 0 80,15-16 0,-15 16-72,1-14 72,14 14 0,0 0 0,-15 0 0,-15 0 0,30 0-64,-15 14 64,15-14 0,-30 0-72,16 16 72,-16-1 64,0 0 40,0 0 16,0 0 0,-30 15 72,30-14 8,-16-2 8,1 17 0,0-16-112,-15 15-16,0-14-8,14 14 0,-14-15 56,15 15 0,-15-15 8,-1 1 0,1-2-32,15 2-8,-15-2 0,15 2 0,0-1-96,0 0 72,-1-15-72,2 0 64,14 15-64,0-15 0,0 0 0,-16 0 0,16 0-480,0 0-32,0 0 0,16-15-8,-16 0-792,30 0-152,-15-1-32,15-14-7943</inkml:trace>
          <inkml:trace contextRef="#ctx0" brushRef="#br0" timeOffset="107930">20592 7092 15120,'0'-16'328,"16"16"72,-16-15 16,0 15 7,14 0-335,-14 0-88,16 0 0,-16 0 0,0 0 1056,14 0 192,-14 0 32,31 15 16,-31 1-400,15-2-72,0 2-24,-15-2 0,15 17-176,1-1-40,-16 15-8,14-14 0,-14-1-168,16 15-40,-16 1-8,-16-1 0,16 0-24,0 1-8,-14-1 0,-2 0 0,1-15-192,15 16-40,-15-16 0,0 0-8,15 1-8,-15-1 0,-1 1 0,16-17 0,0 16-80,-14-14 64,-2-1-64,16 0 64,0 0-64,-14 0 0,14 1 0,-16-2 0,16-14 0,0 0 0,0 0-112,-15 0 40,15 0-672,0 0-136,0 0-24,-15 0-6768,15-14-1351</inkml:trace>
          <inkml:trace contextRef="#ctx0" brushRef="#br0" timeOffset="109069">21062 7574 15032,'0'0'328,"0"0"72,0 0 16,0 0-1,0 0-327,0 0-88,0 0 0,0 0 0,-16 0 1008,16 0 184,0 0 40,0 0 8,-15 0-328,15 0-64,15-14-16,1 14 0,-1 0-352,0 0-64,15-16-24,-15 16 0,15 0-176,1-14-40,-16 14-8,15 0 0,0-16 88,0 16 24,-14-15 0,14 15 0,0-15-128,0 15-24,-15-15-8,16 15 0,-16-15-56,0 15 0,15-16-64,-15 16 96,-15 0-96,15 0 0,1-14 0,-1 14 0,0-16 0,0 16 0,-15 0 0,15 0 72,0 0-544,0-15-104,-15 15-32,0 0 0,15 0-544,-15 0-120,0 0-16,0 0-5048,0 0-1015</inkml:trace>
          <inkml:trace contextRef="#ctx0" brushRef="#br0" timeOffset="109315">21424 7302 12528,'0'0'272,"-15"-15"56,15 15 16,-15 0 8,0 0-280,15 0-72,0 0 0,0 0 0,-16 0 888,16 0 160,0 0 31,0 0 9,0 0 32,0 15 16,0 0 0,16 16 0,-16-17-304,0 16-64,-16 16-16,16-16 0,16 0-240,-32 16-56,16-16-8,0 0 0,-15 0-168,15 1-40,0-1-8,0-15 0,-15 15-112,15 0-24,0-14-8,0-1 0,-15 0-88,15-15 0,0 15 72,0 0-72,0-15 0,0 0 0,0 16 0,0-16 0,0 0-736,0 0-128,0 0-24,0 0-6280,0-16-1263</inkml:trace>
          <inkml:trace contextRef="#ctx0" brushRef="#br0" timeOffset="106498">18975 7182 11520,'0'0'256,"0"0"48,0 0 16,0 0 0,0 0-256,0 0-64,0 0 0,0 0 0,0 0 960,0 0 192,0 0 32,0 0-1,0 0-159,0 0-40,0 0-8,0 0 0,15 0-328,0 0-64,0 0-8,1 0-8,14 0-216,-16 0-32,17 0-16,-16-16 0,0 16-104,16 0-16,-17 0-8,2 0 0,14-14-72,-15 14-8,0 0-8,1-16 0,14 16-88,-16 0 0,2 0 72,-1 0-72,0-15 0,0 15 0,0 0 0,-15 0 0,16 0-656,-16 0-88,0 0-24,0 0 0,0 0-384,0 0-72,0 0-24,0 15 0,0-15 264,-16 16 57,16-2-1,-15-14 8,0 16 152,15-2 32,-30 2 8,30-16 0,-16 15 544,2-15 112,-2 0 72,2 15-96,-2-15 536,1 0 104,15 0 16,-15 15 8,0-15 240,15 15 56,0-15 0,-15 16 7,15-2-87,0 2-16,-16-2-8,16 17 0,0-1-64,0 1-16,0 14 0,0-15 0,0 15-112,0-15-24,0 16-8,0 0 0,0-16-112,0 15-16,-14-15-8,14 15 0,-16 1-72,16-16-8,0 0-8,-15 0 0,0 1-72,15-1-16,-15-15 0,0 15 0,-1-14-64,2-2-24,-2 2 0,2-1 0,-2 0-64,1-15-8,0 15-64,0 0 96,0-15-96,-1 0 0,2 16 0,-2-16 0,2-16 0,14 16-168,0 0 24,0 0 8,-16 0-816,16-15-160,16 0-32,-16 0-5848,14-16-1167</inkml:trace>
          <inkml:trace contextRef="#ctx0" brushRef="#br0" timeOffset="106814">19791 7166 17335,'0'0'384,"0"0"72,-15 0 24,15 0 0,-15 15-384,0 0-96,0 1 0,-1-1 0,1 0 848,0 15 144,0 15 32,0-14 8,0 14-216,0 0-48,0 16 0,0-1-8,-1-14-360,16 14-72,-15-15-8,15 1-8,-15-1-48,15 1-8,0-1 0,0-15 0,15 0-96,-15-15-32,15 16 0,-15-16 0,16 0-64,-1 0-64,-15 0 72,15 0-72,0 0 0,-15-15 0,0 0 0,15 0-7840,0 0-1535</inkml:trace>
          <inkml:trace contextRef="#ctx0" brushRef="#br0" timeOffset="109668">22391 7242 19375,'0'0'424,"0"0"88,0 15 24,-15 0 8,0 1-432,15 14-112,-15-16 0,0 17 0,-16-1 680,16 15 120,0-14 16,0 14 8,-15 1-208,0-1-40,14-15 0,1 1-8,-15 13-408,15-13-72,0-1-24,0-15 0,15 15-64,-15-14 0,-1-1 0,1 0 0,15 0-672,-15 0-96,15 1-16,0-16-6016,0 0-1199</inkml:trace>
          <inkml:trace contextRef="#ctx0" brushRef="#br0" timeOffset="109968">22210 6849 15256,'0'-15'432,"0"15"96,0 0-424,0 0-104,0 0 0,15 0 0,0 0 543,-15 0 97,15 0 8,1 15 8,14 0 336,-15 15 72,0 0 16,0 1 0,0 14-224,0-15-48,1 16-8,-1 14 0,0-14-232,0 14-56,1-14 0,-16-2-8,15 17-176,0-16-32,-15 1-8,15 0 0,0-16-56,-15 15-8,0-15-8,15 1 0,-15-17-96,15 16-24,-15-14 0,0-1 0,15 0-96,-15 0 72,0 0-72,0-15 64,0 0-64,0 0 0,0 0 0,15 16 64,-15-16-64,0 0 0,0 0 0,0 0 64,0 0-472,0 0-96,-15-16-16,15 1-7480,0 15-1487</inkml:trace>
          <inkml:trace contextRef="#ctx0" brushRef="#br0" timeOffset="110747">22982 7227 10592,'-16'0'232,"16"0"56,0 0 0,0 0 8,-15 0-232,15 0-64,0 0 0,0 0 0,-15 0 1048,15 0 200,-15 15 32,15 0 15,0 16-55,0-1-16,-15 0 0,15 15 0,0 1-344,0 14-72,0 1-8,0-1-8,-16 1-264,16-1-48,-14 1-16,14-1 0,0 1-176,-16-16-32,16 0 0,-14 1-8,14-1-144,0-15-24,0 1-8,-16-1 0,16-15-72,0 15 0,0-15 0,-15 0 64,15-15-576,0 0-128,0 0-16,0 0-8,0 0-976,15-15-200,-15 0-40,16 0-6455</inkml:trace>
          <inkml:trace contextRef="#ctx0" brushRef="#br0" timeOffset="111833">22875 7545 10912,'15'-45'240,"-15"15"48,-15-1 16,15 1 0,15 15-240,-15-15-64,15 15 0,-15-1 0,15-14 824,0 15 152,0 0 32,1 0 8,-1 0-121,15 15-15,-15-15-8,15 15 0,-15 0-176,16 0-40,-16 0-8,15 15 0,-15-15-112,0 15-24,0 0-8,0 15 0,-15-15-120,16 0-16,-16 16-8,-16-1 0,16 0-48,-15 0-16,15 1 0,-30-1 0,15 0-136,0 0-24,0 1-8,-15-1 0,-1 0-64,16-15-64,-15 15 72,15-14-72,-15-1 0,14 15 0,1-30 0,15 15 0,0 0-448,-15-15-64,15 0-16,0 0 0,0 0-784,0 0-152,0 0-32,15 0-8,-15-15-352,31 0-63,-31 15-25,15-15 0,0 0 1200,0 0 232,0-1 56,-15 1 8,15 0 600,0 15 120,-15-15 24,0 15 8,0 0 888,15 0 184,1-15 32,-1 15 0,0 0-57,0 0-7,0-15-8,0 15 0,0 0-632,15 0-120,-14 0-24,-1 0-8,0-15-56,15 15-16,-15-15 0,15 15 0,-14-15-288,14 15-64,0-16-16,-15 1 0,15 0-48,-14 15-64,14-15 88,-15 0-88,0 0-336,15 0-120,-30 0-24,30 15-8,-14-16 800,-16 1 160,15 15 32,-15-15 8,15 0-512,-15 0-168,0 15 0,-15-15 0,15 15-48,0 0-8,-15-15 0,-1 15 0,16-15 80,-30 15 16,15-16 0,0 16 0,0-15 128,-15 15 0,15-15-64,-1 15 64,1-15 0,-15 15 0,30 0 88,-30 0-88,15 0 192,0 15-24,15 0 0,-16-15 0,1 15 88,15 1 8,-15-1 8,0 15 0,15-15-16,0 15 0,0 1 0,0 14 0,0-15-32,0-15-16,15 16 0,-15-1 0,15 0-80,-15-15-8,15 0-8,-15 15 0,16-14-112,-16-1 72,15-15-72,0 15 64,0 0-64,0-15 0,-15 0 72,15 0-72,0 0 0,0 0-96,1 0 16,-16 0 0,30 0-688,-15-15-128,15 0-32,-15 0-8,15-1-448,-14 1-88,14 0-24,-15-15 0,0 15-528,15-15-111,-15-1-17,1 1-8,-1 0 1192,0 0 232,0-1 56,0 1 8,-15 0 848,15 15 176,-15 0 32,15-16 0,-15 16 744,0 15 152,0-15 24,0 0 8,0 15 120,0 0 23,0 0 9,0 0 0,0 0-400,0 15-72,0 15-24,0-14 0,0-1-320,0 15-64,-15 0-8,15 0-8,-15 1-200,15-1-40,0 15-8,0-14 0,0-1-152,0-15-32,-15 15-8,15-15 0,0 15-128,0-14 80,0-1-80,-15-15 64,15 15-64,0-15 0,0 0 0,0 0 64,0 0-64,0 0 0,0 0 0,15 0 0,0-15-96,-15 15-16,0-31 0,15 16 0,0 0-104,-15-15-16,15 0-8,0 0 0,-15-1-8,16-14 0,-1 15 0,0-16 0,-15 16 120,15 0 16,0 0 8,0-1 0,0 16 104,0 0-72,1-15 72,-16 15-64,15 0 136,0 0 32,-15 15 8,15-16 0,-15 16-112,15-15 0,-15 15 0,15 0 0,0 0 176,-15 15 40,0-15 8,15 16 0,-15-1 8,15 0 8,-15 0 0,0 15 0,0 0 32,0 1 8,0-1 0,0 0 0,0 15 24,0-14 8,0 14 0,0-15 0,0 1-168,-15-1-32,15 0-8,0-15 0,0 15-16,0-15-8,0 1 0,0-1 0,-15-15-80,15 15 64,0-15-64,0 15 64,0-15-64,0 0 0,0 0 0,0 0 0,0 0-256,0 0 16,0 0 0,0 0 0,0 0-872,0 0-168,0 0-40,0 0-8</inkml:trace>
          <inkml:trace contextRef="#ctx0" brushRef="#br0" timeOffset="112217">24522 7030 18287,'0'0'400,"0"0"80,-14 15 24,14 0 8,0-15-408,-16 31-104,1-16 0,15 15 0,-15 15 944,0 1 168,-15-1 32,15 0 8,-1 16-288,2-16-64,-2 1 0,1 14-8,0-30-320,15 16-64,0-1-16,-15-15 0,15 0-144,0 1-32,0-1-8,15 0 0,-15-15-80,0 0-8,15 1-8,-15-1 0,15 0-112,1 0 0,-16-15 0,0 0 0,0 0 0,14 15 0,2-15 0,-16 0 0,15-15-760,0 0-168,0 0-40,0 0-8</inkml:trace>
          <inkml:trace contextRef="#ctx0" brushRef="#br0" timeOffset="113303">24705 8044 9912,'-15'30'280,"15"-30"64,0 15-280,-15 0-64,15 0 0,0-15 0,0 15 744,0 0 136,-16-15 24,16 16 8,-15-16 144,15 0 32,0 0 7,0 0 1,0-16-384,0 16-72,0-15-24,0 0 0,0 0-296,0-15-56,0 0-8,15-1-8,-15 1-64,16 0-16,-16 0 0,0-16 0,15 16 0,0-15 0,-15-1 0,0 1 0,15-16-80,-15 1-24,15 15 0,0-16 0,0 16 0,0-16-64,0 16 96,1 0-32,-1 14 72,0 1 16,0 0 0,0 0 0,0 15 8,0-1 0,0-14 0,-15 30 0,31-15 32,-16 0 0,0 15 8,0-15 0,0 15-72,0 0-24,0 0 0,-15 0 0,31 15-104,-16-15 88,0 0-88,-15 15 80,15 0 8,0 0 0,-15 0 0,0 1 0,0-1-8,0 0 0,0 15 0,0-15 0,0 15-16,-15 1-64,0-16 96,0 15-32,0-15-64,15 15-72,-31 1 72,16-16-104,-15 15 176,15-15 40,-15 15 8,-1-15 0,16 1 0,0-1 0,0-15 0,0 15 0,0 0-120,0-15 0,15 0 0,0 0 0,0 0 0,0 0-96,0 0 96,0 0-104,0 0 104,0 0 64,0 0 0,15 0-64,0-15 64,15 15-64,-15 0 0,0-15 0,16 15 0,-1-15-152,-15 15 32,0 0 8,15 0 112,-14 0 0,-1 0 0,15 15 0,-15-15 0,0 0 0,-15 15 72,15 0-72,-15 0 136,15-15-16,-30 15-8,15 0 0,0 0 24,-15 0 8,0 1 0,0-1 0,15 15-24,-30-15-8,15 0 0,-16 0 0,1 0-16,15 1-8,-15-1 0,15-15 0,-16 15-88,16 0 96,-15-15-96,15 15 96,-15-15-16,14 0 0,1 0 0,0 0 0,15 0-80,-15 0-112,0 0 24,15 0 8,0 0-440,0-15-88,0 15-24,-15-15 0,15 15-672,15-15-136,0 0-24,0 15-8015</inkml:trace>
          <inkml:trace contextRef="#ctx0" brushRef="#br0" timeOffset="113851">25521 6985 18399,'15'-15'408,"-15"15"80,0 0 24,0 0 0,15 0-416,-15 0-96,15-15 0,-15 15 0,0 0 768,16 15 128,14 0 24,-15 0 8,0 0-192,0 1-40,0 14-8,1 0 0,-16 0-208,14 1-32,2 14-16,-16-15 0,0 16-216,0-1-48,0 0-8,0 16 0,-16-16 128,16 0 32,-14 16 0,-2-16 0,1-15-160,0 16-32,0-1-8,0-15 0,-15 1-120,30 14 0,-16-15 0,1-15 0,0 16 96,0-16-24,0 0-8,-1 0 0,16 0-200,-14 0-48,-2-15-8,2 0 0,-2 0-1008,1 0-208,15 0-32,-15 0-16</inkml:trace>
        </inkml:traceGroup>
      </inkml:traceGroup>
    </inkml:traceGroup>
    <inkml:traceGroup>
      <inkml:annotationXML>
        <emma:emma xmlns:emma="http://www.w3.org/2003/04/emma" version="1.0">
          <emma:interpretation id="{429E151D-95BE-4CB7-B7E3-EEA2143A2C86}" emma:medium="tactile" emma:mode="ink">
            <msink:context xmlns:msink="http://schemas.microsoft.com/ink/2010/main" type="paragraph" rotatedBoundingBox="3186,7727 10947,7414 11005,8846 3244,9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AE5DFF-CCC7-4E91-AFDC-723CABFC0A2F}" emma:medium="tactile" emma:mode="ink">
              <msink:context xmlns:msink="http://schemas.microsoft.com/ink/2010/main" type="line" rotatedBoundingBox="3186,7727 10947,7414 11005,8846 3244,9160"/>
            </emma:interpretation>
          </emma:emma>
        </inkml:annotationXML>
        <inkml:traceGroup>
          <inkml:annotationXML>
            <emma:emma xmlns:emma="http://www.w3.org/2003/04/emma" version="1.0">
              <emma:interpretation id="{E20A22F3-F92A-4E0A-9291-C4EA08A5AEAB}" emma:medium="tactile" emma:mode="ink">
                <msink:context xmlns:msink="http://schemas.microsoft.com/ink/2010/main" type="inkWord" rotatedBoundingBox="3186,7727 5510,7633 5564,8979 3240,9073"/>
              </emma:interpretation>
              <emma:one-of disjunction-type="recognition" id="oneOf9">
                <emma:interpretation id="interp45" emma:lang="en-US" emma:confidence="0">
                  <emma:literal>subject</emma:literal>
                </emma:interpretation>
                <emma:interpretation id="interp46" emma:lang="en-US" emma:confidence="0">
                  <emma:literal>Subject</emma:literal>
                </emma:interpretation>
                <emma:interpretation id="interp47" emma:lang="en-US" emma:confidence="0">
                  <emma:literal>subjects</emma:literal>
                </emma:interpretation>
                <emma:interpretation id="interp48" emma:lang="en-US" emma:confidence="0">
                  <emma:literal>about</emma:literal>
                </emma:interpretation>
                <emma:interpretation id="interp49" emma:lang="en-US" emma:confidence="0">
                  <emma:literal>abject</emma:literal>
                </emma:interpretation>
              </emma:one-of>
            </emma:emma>
          </inkml:annotationXML>
          <inkml:trace contextRef="#ctx0" brushRef="#br0" timeOffset="39103">4218 8648 14944,'0'0'328,"0"0"72,-15 0 16,15 0-1,-15 0-335,0 15-80,-1-15 0,1 0 0,-15 15 544,0 15 96,15-15 24,-15 1 0,-16-1-40,16 0-8,0 15 0,-1 0 0,-14-15-224,30 16-40,-15-16-16,0 15 0,14-15-136,1 0-24,15 0-8,-15 0 0,0 1-168,15-16 0,0 0 0,0 15 0,0-15 120,15 15-16,0-15 0,16 0 0,-16 15-104,0-15 0,15 0 0,-15 0 0,0 0-96,-15 0-24,0 0 0,15 15 0,-15-15 120,0 15 0,0 0 0,0 0 80,-15 1 48,15-1 0,-30 15 8,15 0 0,-15 0-40,15 16-16,-1-16 0,-14 0 0,15 0 16,-15 1 8,15-1 0,0 0 0,-1 0-104,1-14 72,0-1-72,15 0 64,-15 0-64,15-15 0,0 0 0,0 0 0,15 0-232,0 0-40,0-15-8,1 0 0,14 0-352,0-16-72,0 1-8,16-15-8,-16 14-144,15-14-24,1 0-8,-16-1 0,15 1 168,-15 0 33,1-1 7,-1 1 0,-15 15 520,0-1 104,0 1 64,0 15-80,0 0 728,-15 0 152,16 0 23,-16 15 9,0 0-72,0 0-16,0 0 0,-16 15 0,16 0-200,-15 0-32,15 15-16,-15 1 0,15-1-144,-15-15-32,15 15-8,0 0 0,0-14-112,0 14-16,0 0-8,0-15 0,0 0-88,15 0-24,-15 0 0,15-15 0,0 0-64,-15 0 96,16 0-96,-1 0 96,0 0-32,0-15-64,-15 0 96,30 0-32,-30 0-64,30 0 0,-14-15 0,-1 15 0,0-16-88,0 1-32,-15 15-8,15-15 0,0-1 48,0 16 8,-15 0 0,15-15 0,-15 15 72,0 15 0,-15-15 0,15 15 0,0 0 64,0 0-64,0 0 80,0 15-80,-15-15 88,15 30-88,-15-15 96,15 0-96,0 16 248,0-16-8,0 0 0,0 15 0,0-15-240,15 0 0,-15 0-88,15 1 88,-15-1 0,15 0 0,-15-15 0,0 0 0,16 0 0,-16 0 64,0 0-64,15 0 64,0 0-64,0-15 0,0 0 0,0 15 64,0-16-184,0-14-40,0 15 0,1 0-8,-1-15-168,0-1-32,0 1-8,0-15 0,15 15-72,-15-1-24,-15-14 0,31 0 0,-31 14 56,15-14 16,0 0 0,0 14 0,-15-14 184,15 15 40,-15 0 8,0-16 0,0 16 168,0 0 0,0 15 0,0-16 0,0 16 128,0 0 56,0 0 8,-15 15 8,15-15 248,0 15 56,-15 15 8,15-15 0,-15 15-64,15 15 0,-15 1-8,15-1 0,-15 15-56,-1 16-16,1-1 0,0 1 0,0-1-48,15 16-16,-15-16 0,0 1 0,0-16-80,15 16-24,-15-16 0,15-15 0,0 0-96,0 16-16,0-16-8,0-15 0,-16 0-80,16 0 80,0 0-80,16 1 80,-16-16-80,0 0 80,0 0-80,0-16 80,15 1-80,-15 0 96,15 0-96,-15 0 96,15-15-96,0 0 0,-15-16 0,15 16 0,0 0 0,0-1-88,-15-14 88,16 15-96,-1 0 96,0 15-80,0-1 80,0 1-80,0 0 80,-15 15-80,15 0 80,0 0-80,-15 0 80,0 15-64,0 0 64,0 16-64,0-16 64,0 15 0,0 0 0,-15 0 0,15 1 64,-15-1-64,0 0 80,0-15-80,15 16 88,-15-1-88,0-15 96,0 0-96,-1 0 80,16 0-80,-15 0 64,15 0-64,0-15 0,-15 0 64,15 0-64,0 0 0,0 0 0,0 0-72,15-15 0,-15 0 0,15-15-232,-15 15-48,31-15 0,-16-1-8,0 16-48,0-15-8,0 0 0,0 0 0,15-1 112,-14 1 16,-1 0 8,0 0 0,0-1 184,0 16 32,0-15 64,0 15-104,0 0 104,-15 0 0,16 15 0,-1-15 0,-15 15 128,15 0-24,-15 15-8,15 0 0,-15 0 272,0 0 48,15 15 16,-15 1 0,-15 14-144,15 0-24,0-15-8,0 16 0,-15-1 0,0 1 0,15-1 0,-15 0 0,-1 1-96,1-1-16,15 0-8,-15 1 0,0-1-24,0 0-8,0-14 0,0-1 0,15-15-40,-15 15 0,-1-15-64,16 0 96,-15 1-96,15-16 64,0 0-64,0 0 0,0 0 0,0 0-160,0 0 32,0-16 0,0 1-240,0-15-48,15 0 0,-15-15-8,16-1 72,-1 16 8,0-15 8,0-1 0,0 16 192,-15-15 40,30 14 8,-30 1 0,15 15 96,1-15 0,-1 0 0,0 14 0,0 1 168,0 15 32,0-15 8,0 0 0,0 15-72,1-15-8,-1 0-8,15 15 0,-15-15-32,0 0-8,0 15 0,0-16 0,0 16-80,16-15 0,-16 0 72,0 0-72,0 15 0,0-15 64,-15 0-64,15 15 0,0-15 64,-15 0-64,0 0 64,0-1-64,0 16 64,0-15-64,0 0 80,0 0-80,0 15 64,-15-15-64,0 0 0,15 15 72,-15-15-72,0 15 0,0-15 0,0 15 0,-16 15 0,16 0 0,0 0 0,0 0 0,0 15 64,0-15-64,0 16 64,15-1-64,0 15 128,-15-15-8,15 1-8,0 14 0,0-15-112,0-15 88,0 16-88,0-16 80,0 15-80,15-30 64,-15 15-64,15 0 64,0-15-64,0 0 0,0 0 72,0 0-72,0-15 0,16 0 0,-16 0 0,0 0 64,15-15-64,-15 14-120,16-14 32,-16 15 8,0-15-104,0 0-16,0 14-8,0-14 0,0 0 16,0 0 0,-15 0 0,15-1 0,1 1 80,-16 15 16,0-15 8,0 15 0,0-1 88,0 1 0,0 0 0,-16 15 0,16 0 0,0 0 0,-15 0 64,15 15-64,-15 0 128,0 1 0,15 14-8,0 0 0,-15 0 24,15 16 8,-15-16 0,15 0 0,0 15-24,0-29-8,0 14 0,0 0 0,15-15-56,-15 15-64,15-14 88,-15-1-88,15-15 80,-15 15-80,15-15 64,0 0-64,1 15 0,-16-30 64,15 15-64,0-15 0,15 0 0,-15-1 0,0 1 0,0 0-88,1-15 8,14 15 0,-15-15 0,0-1 0,0 1-280,0 0-56,0 0-16,1-1 0,-1-14 40,-15 15 8,15 0 0,0-16 0,-15 16 32,15 0 16,0-16 0,-15 16 0,0 0 112,0 0 16,0-1 8,0 16 0,0 0 200,0 0 0,0 0 0,0 15 0,0 0 296,0 0 24,0 0 8,0 0 0,-15 15 72,15 0 16,-15 15 0,15 1 0,0 14-32,-15 0-8,0 1 0,15 14 0,0-14-64,-15 14-16,15 1 0,-16-16 0,16 0-96,0 1-16,-15-1-8,15-15 0,0 0-80,0 1-24,0-1 0,0-15 0,0 0-72,15 0 80,-15-15-80,0 0 80,0 0-80,0 0 0,0 0 0,0 0 0,0 0-80,0 0-56,0-15-16,0 0 0,0 0-160,0 0-32,0-15-8,-15 14 0,15-14 32,-15 0 8,15 15 0,-15 0 0,0-16 160,0 16 32,0 0 8,0 0 0,-1-15 112,1 30 0,0-15 0,0 15-72,0-15 72,0 15 0,0-15 64,0 15-64,15-16 192,-16 16 8,1 0 0,15 0 0,-15 0 64,15 0 16,0 0 0,0 0 0,0 0-64,0 0-16,0 0 0,0 0 0,15 0-72,-15 16-8,15-16-8,1 0 0,14 0 16,-15 0 0,15 0 0,0 0 0,1 0-16,-1 0 0,0 0 0,-15-16 0,16 16-48,-16 0 0,15 0-64,0-15 96,-15 15-96,0 0 64,16 0-64,-16 0 0,0 0 64,0-15-64,0 15 0,-15 0 0,15 0 0,-15 0-80,0 0 0,0 0 0,0 0-928,0 0-184,0-15-40,-15 15-9623</inkml:trace>
          <inkml:trace contextRef="#ctx0" brushRef="#br0" timeOffset="39387">4853 8498 17999,'0'0'392,"0"0"88,0 0 8,0 0 24,0 0-416,0 0-96,0 0 0,0 0 0,0 0 640,16-16 112,-16 16 16,0 0 8,0 0 88,0 0 8,15 0 8,-15 0 0,0 0-488,15 0-96,-15 0-16,15 0-8,0 0-192,0 0-80,-15-15 64,15 15-7464,-15 0-1495</inkml:trace>
        </inkml:traceGroup>
        <inkml:traceGroup>
          <inkml:annotationXML>
            <emma:emma xmlns:emma="http://www.w3.org/2003/04/emma" version="1.0">
              <emma:interpretation id="{1FC5ED86-73D9-4D8E-8061-D33FF6ECAB69}" emma:medium="tactile" emma:mode="ink">
                <msink:context xmlns:msink="http://schemas.microsoft.com/ink/2010/main" type="inkWord" rotatedBoundingBox="5681,7802 6483,7769 6516,8567 5713,8599"/>
              </emma:interpretation>
              <emma:one-of disjunction-type="recognition" id="oneOf10">
                <emma:interpretation id="interp50" emma:lang="en-US" emma:confidence="1">
                  <emma:literal>to</emma:literal>
                </emma:interpretation>
                <emma:interpretation id="interp51" emma:lang="en-US" emma:confidence="0">
                  <emma:literal>Do</emma:literal>
                </emma:interpretation>
                <emma:interpretation id="interp52" emma:lang="en-US" emma:confidence="0">
                  <emma:literal>t</emma:literal>
                </emma:interpretation>
                <emma:interpretation id="interp53" emma:lang="en-US" emma:confidence="0">
                  <emma:literal>*o</emma:literal>
                </emma:interpretation>
                <emma:interpretation id="interp54" emma:lang="en-US" emma:confidence="0">
                  <emma:literal>#o</emma:literal>
                </emma:interpretation>
              </emma:one-of>
            </emma:emma>
          </inkml:annotationXML>
          <inkml:trace contextRef="#ctx0" brushRef="#br0" timeOffset="41205">6426 8422 11024,'0'0'240,"0"0"48,0 0 16,0-16 16,15 16-256,-15-15-64,0 15 0,15 0 0,-15 0 784,0 0 144,0 0 32,0 15 8,0 1-105,0 14-15,0 0-8,-15 0 0,15 30-96,-15-14-16,15 14-8,-15 1 0,0 0-240,-1-17-56,16 17-8,-14-16 0,14 1-64,-16-16-24,32 0 0,-16 0 0,-16 1-144,16-16-32,16 0-8,-16 16 0,14-31-72,-14 14-8,0-14-64,16 0 96,-16 0-32,15-14 0,0 14-64,-15 0 96,15-31-96,0 16-120,1-15 24,-2 14 8,2-14-144,-1 0-32,0-16-8,0 16 0,0-15 112,15 0 16,-30 15 8,16 0 0,-2-1 40,2 1 16,-16 15 0,15-1 0,-15 2 80,15 14 0,-15 0 0,0 0 64,0 0-64,0 30-128,0-15 32,0 15 0,0 1 208,0 13 40,0-13 8,0 14 0,0-15 0,0 0 0,15 1 0,-15-1 0,0-15-16,15 1 0,-15-2 0,16 2 0,-16-16-48,14 15 0,-14-15-8,16 0 0,-16-15-8,14 15 0,2-16 0,-1 2 0,0-2-80,-15 1 64,15-15-64,0 15 64,-15-15-64,16 14 0,-16-14 0,14 0 0,-14 15 0,0-16 64,0 1-64,0 16 64,-14-2-64,14 1 0,-16 0 0,1 0 0,0 0 0,0-1 0,0 2 72,-15 14-72,14 0 0,-14 0 0,0 0 0,0 0 64,0 0-64,0 14 0,-1-14 0,1 16 0,-15-1 0,14-15 0,16 15 0,-15 0 0,14-15 0,-14 15 0,16 1 0,-17-16 0,16 14 0,0-14 0,0 16 0,-1-16 0,16 14 0,-14-14 0,-2 0 0,16 0 0,-14 0 0,14 16 0,-16-16 0,16 0 0,-15 15 0,0-15 0,15 0 0,0 0 0,-15 0 0,15 0 0,0 0 0,-15 0 64,15 0 0,-16 0 8,2 0 0,14 0 0,0 0 56,-16 0 16,16 0 0,0 0 0,0 0-16,0 0-8,0 0 0,-15 0 0,15 0 0,0 0 0,0 0 0,0 0 0,15 0 8,1-15 0,14 15 0,0-16 0,-15 16 0,16 0 8,-1-14 0,0-2 0,15 16-40,-14 0 0,-1-14-8,0 14 0,0-16-88,0 16 96,16 0-96,-16-15 96,0 15-96,-14-15 0,14 15 72,-16-15-72,2 15 0,-1 0 64,15 0-64,-15 0 0,-15-15 0,16 15 64,-2 0-64,-14 0 0,16 0-104,-16 0-56,0 0-16,0 0 0,0 0-880,0 0-184,0 0-32,0 0-9335</inkml:trace>
        </inkml:traceGroup>
        <inkml:traceGroup>
          <inkml:annotationXML>
            <emma:emma xmlns:emma="http://www.w3.org/2003/04/emma" version="1.0">
              <emma:interpretation id="{3A4B60E2-3B64-47FE-8D99-BA967618C353}" emma:medium="tactile" emma:mode="ink">
                <msink:context xmlns:msink="http://schemas.microsoft.com/ink/2010/main" type="inkWord" rotatedBoundingBox="6892,7832 8420,7770 8468,8949 6940,9011"/>
              </emma:interpretation>
              <emma:one-of disjunction-type="recognition" id="oneOf11">
                <emma:interpretation id="interp55" emma:lang="en-US" emma:confidence="0">
                  <emma:literal>pen</emma:literal>
                </emma:interpretation>
                <emma:interpretation id="interp56" emma:lang="en-US" emma:confidence="0">
                  <emma:literal>penl</emma:literal>
                </emma:interpretation>
                <emma:interpretation id="interp57" emma:lang="en-US" emma:confidence="0">
                  <emma:literal>pent</emma:literal>
                </emma:interpretation>
                <emma:interpretation id="interp58" emma:lang="en-US" emma:confidence="0">
                  <emma:literal>pend</emma:literal>
                </emma:interpretation>
                <emma:interpretation id="interp59" emma:lang="en-US" emma:confidence="0">
                  <emma:literal>pen/</emma:literal>
                </emma:interpretation>
              </emma:one-of>
            </emma:emma>
          </inkml:annotationXML>
          <inkml:trace contextRef="#ctx0" brushRef="#br0" timeOffset="42443">7470 8663 10104,'0'0'224,"0"0"40,0 0 16,0 0 8,-16 0-288,16 0 0,0 0 0,0 0 0,0 15 992,0 1 136,0 14 32,-15 15 8,15-14-137,0 13-23,0 2-8,-15 14 0,0-14-232,15 14-40,-15-14-16,15 14 0,-16 0-296,16-14-56,-14 0-8,14-2-8,-16 2-152,16-16-24,0 0-8,-15 1 0,15-1-80,0-15-16,-15 15-64,15-30 96,0 16-96,0-2-80,-15 2 16,15-16 0,0 0-1088,0 0-224,0 0-32,0 0-4335,0-16-865</inkml:trace>
          <inkml:trace contextRef="#ctx0" brushRef="#br0" timeOffset="43491">7363 8920 9792,'15'-45'216,"-15"15"40,0 0 16,15-1 0,0 1-272,-15 0 0,16 0 0,-2 15 0,2-16 736,-1 1 88,0 15 16,0 0 8,0 0-200,1 15-40,-2-15 0,2 15-9,14 0-119,-15 0-32,0 0 0,0 15 0,0-15-56,1 30-8,-2-30-8,2 30 0,-16-15 128,0 16 24,0-16 8,0 15 0,0-15-184,-16 15-32,16 1 0,-14-1-8,-2 0-56,1 0 0,0 0-8,-15 1 0,14-1-120,2-15-16,-2 15-8,-14-15 0,15 1-104,15-1 0,-15 0 64,0 0-64,0-15 0,15 15 64,-16-15-64,16 0 0,0 0 0,0 0-120,0 0 16,0 0 0,0 0-144,0 0-24,16 0-8,-1-15 0,0 15 56,-15-15 16,30 15 0,-14-15 0,-2 15 120,2-15 88,14-1-104,-15 16 40,0-15 64,0 0 64,0 15-64,15-15 88,-14 15 96,14-15 16,0 15 8,-15-15 0,0 15-32,15-15-8,-14 15 0,-1 0 0,15-15-88,-15 15-16,1-16-64,-2 16 96,2-15-32,-2 15-64,2-15 88,-1 0-88,0 15 64,-15-15-64,15 0 0,-15 0 0,15 0 0,-15 0 0,0 15 0,0-16 0,0 1-96,0 0 96,0 0-104,-15 15 40,15-15 64,-15 15 0,15-15-72,-15 0 72,0 15 0,-1 0 0,-14-15 0,16 15 0,-2 0 0,1 0 80,-15 0-80,15 15 80,-1-15 72,2 15 8,-2 0 8,1 0 0,15 0 48,-15 0 8,15 16 0,0-1 0,0 0 8,0 0 8,0 0 0,0 1 0,15-16-72,-15 15-8,15-15-8,-15 0 0,16 0-88,-2 1-64,2-1 96,-1-15-96,0 15 80,0-15-80,16 0 64,-17-15-64,2 15 0,14-15 0,-15-1 0,0 1 0,15 0-232,-14 0-64,14 0-16,-16-15 0,2 15-168,-1-16-40,0 1-8,15 0 0,-30 15-24,16-15-8,-2-1 0,2 1 0,-16 15 160,15-15 32,-15 15 8,0-1 0,15 1 288,-15-15 72,0 15 0,0 15 0,0-15 256,0 15 72,0 0 16,0 0 0,0 0 136,-15 15 24,15-15 8,0 30 0,-15 0-120,15 1-16,-16-1-8,16 0 0,0 16-40,-14-16-8,-2 15 0,16-15 0,0 1-144,0-1-32,0 0-8,-15 0 0,15-15-72,0 1-64,0-1 72,15 0-72,-15 0 64,0-15-64,0 0 0,0 0 72,0 0-72,0 0 0,0 0 0,0 0 64,0-15-64,16 15 0,-16-15 0,14 0 0,-14-1-88,16-14 24,-1 15 0,-15-15 0,15 0-64,0-1 0,-15-14-8,15 0 0,0 14 32,0-14 8,1 15 0,-2 0 0,2-16-16,-1 16 0,0 0 0,0 15 0,-15-16 112,0 16-72,15 15 72,1-15-64,-16 15 64,0 0 0,0 0 0,0 0 0,14 0 72,2 15 32,-16 16 8,14-1 0,-14 0 88,0 0 24,0 0 0,0 1 0,0 14 16,0-15 8,-14 1 0,14 14 0,0-15-40,0 0-8,0 1 0,0-16 0,0 15-88,0-15-16,0 0-8,0 0 0,0 0-88,0-15 0,0 0 72,0 16-72,0-16 0,0 0 0,0 0 0,0 0 0,0 0-568,0 0-144,0 0-32,0 0-8,0 0-976,14 0-192,-14-16-32</inkml:trace>
          <inkml:trace contextRef="#ctx0" brushRef="#br0" timeOffset="43806">8784 8376 19319,'-15'0'424,"15"15"88,0 0 24,-15 1 8,15-2-440,0 16-104,-15-14 0,15 14 0,-15 16 792,15-16 136,-15 15 24,0 0 8,15 1-184,-15-1-32,15 0-8,0-15 0,-16 1-456,16 14-96,0-15-24,0-14 0,0-2-96,0 17-64,0-16 64,0 0-64,16-15 0,-16 15 0,0 1 0,0-16 0,0 0-128,0 0-56,0 0-8,0 14-7424,0-14-1487</inkml:trace>
        </inkml:traceGroup>
        <inkml:traceGroup>
          <inkml:annotationXML>
            <emma:emma xmlns:emma="http://www.w3.org/2003/04/emma" version="1.0">
              <emma:interpretation id="{85FDC7F5-963A-4427-8E3F-1A0A6AF52FB9}" emma:medium="tactile" emma:mode="ink">
                <msink:context xmlns:msink="http://schemas.microsoft.com/ink/2010/main" type="inkWord" rotatedBoundingBox="8505,7610 9559,7568 9612,8863 8558,8905"/>
              </emma:interpretation>
              <emma:one-of disjunction-type="recognition" id="oneOf12">
                <emma:interpretation id="interp60" emma:lang="en-US" emma:confidence="1">
                  <emma:literal>B)</emma:literal>
                </emma:interpretation>
                <emma:interpretation id="interp61" emma:lang="en-US" emma:confidence="0">
                  <emma:literal>BY)</emma:literal>
                </emma:interpretation>
                <emma:interpretation id="interp62" emma:lang="en-US" emma:confidence="0">
                  <emma:literal>BE)</emma:literal>
                </emma:interpretation>
                <emma:interpretation id="interp63" emma:lang="en-US" emma:confidence="0">
                  <emma:literal>By)</emma:literal>
                </emma:interpretation>
                <emma:interpretation id="interp64" emma:lang="en-US" emma:confidence="0">
                  <emma:literal>Be)</emma:literal>
                </emma:interpretation>
              </emma:one-of>
            </emma:emma>
          </inkml:annotationXML>
          <inkml:trace contextRef="#ctx0" brushRef="#br0" timeOffset="44775">9011 9237 9416,'0'31'200,"0"-16"48,0 0 8,0 0 16,-15 0-272,15 0 0,0 0 0,-15 16 0,0-16 728,15 0 88,0 15 16,-15-15 8,15 0 48,-15 1 8,15-1 0,0-15-1,0 0-287,0 0-48,0 0-16,0 0 0,0 0-192,0 0-32,0-15-16,-16-1 0,16 16-72,0-15-8,0-15-8,16 15 0,-16-15-56,0-16 0,0 16-8,15-15 0,-15-1-64,15-14-16,-15-1 0,15 1 0,0-1-72,0-14 0,0 14 0,0 1 0,1-1 0,14 16 0,-15-15 0,0 14 0,15 1 72,-15 0 0,1-1 0,-1 16 0,0 15 32,15-15 8,-15 14 0,0 1 0,0-15 32,0 30 8,1-15 0,-1 15 0,0 0-56,0 0 0,0 15-8,0-15 0,-15 15 24,15 0 8,-15 0 0,0 1 0,0 14 48,15 0 16,-30 0 0,15 1 0,-15-1-24,15 0 0,-15 0 0,0 0 0,15 16-160,-15-16 0,0 0 0,0-15 0,-1 16 0,-14-1 0,15-15 80,0 15-80,15-15 72,-30-15-72,30 31 64,-15-31-64,0 0 88,-1 0-24,1 0-64,15 0 96,0 0-96,-15 0 64,15 0-64,0 0 0,0 0 0,0-15 0,15-1 0,-15 16 0,0 0 0,31-15-80,-16 0 80,0 0-96,15 15 96,-15-15 0,15 15 0,-15-15-64,1 15 64,-1 0 0,0 0 0,0 0 0,0 15 0,0-15 0,-15 0 0,15 15 0,0-15 0,-15 15 0,0 0 0,0 0 88,-15 16 40,15-16 0,0 0 8,-15 15 0,0 0 120,0-15 32,0 16 0,0-16 0,0 15-288,-1-15 0,1 0 0,0 0 0,0 1 0,0-1 0,-15 0 88,15-15-24,0 0-64,-1 15 0,1-15 64,15 0-64,-15 0 0,0 0-80,0-15 8,15 15 0,-15-15-736,15 15-152,0-15-24,0-1-8,15 1-848,0 0-176,0-15-32</inkml:trace>
          <inkml:trace contextRef="#ctx0" brushRef="#br0" timeOffset="45091">9782 8179 15632,'15'0'344,"-15"0"72,0 0 7,16 0 25,-1 15-360,0-15-88,-15 15 0,15 0 0,0 1 832,-15-2 160,15 2 24,0 14 8,-15 0-112,15 0-16,-15 0-8,15 1 0,-15 14-288,0-15-56,0 16-16,0 14 0,0-30-144,0 16-24,-15-1-8,15 0 0,-15 1-120,15 0-24,-15-16-8,15 15 0,-15-15-80,0-15-24,0 15 0,15-14 0,-15 14-96,0-15 88,-1 0-88,1 0 80,0 0-80,0-15 0,15 16-80,-16-2 80,16-14-544,-15 0-64,-15 0-16,30 0-10640</inkml:trace>
        </inkml:traceGroup>
        <inkml:traceGroup>
          <inkml:annotationXML>
            <emma:emma xmlns:emma="http://www.w3.org/2003/04/emma" version="1.0">
              <emma:interpretation id="{C483B3C2-6782-45B8-990E-3D9D567F670D}" emma:medium="tactile" emma:mode="ink">
                <msink:context xmlns:msink="http://schemas.microsoft.com/ink/2010/main" type="inkWord" rotatedBoundingBox="9907,7736 10958,7693 11004,8825 9953,8867"/>
              </emma:interpretation>
              <emma:one-of disjunction-type="recognition" id="oneOf13">
                <emma:interpretation id="interp65" emma:lang="en-US" emma:confidence="0">
                  <emma:literal>EN</emma:literal>
                </emma:interpretation>
                <emma:interpretation id="interp66" emma:lang="en-US" emma:confidence="0">
                  <emma:literal>EM</emma:literal>
                </emma:interpretation>
                <emma:interpretation id="interp67" emma:lang="en-US" emma:confidence="0">
                  <emma:literal>IM</emma:literal>
                </emma:interpretation>
                <emma:interpretation id="interp68" emma:lang="en-US" emma:confidence="0">
                  <emma:literal>En</emma:literal>
                </emma:interpretation>
                <emma:interpretation id="interp69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46936">10765 8331 13016,'0'0'288,"0"0"56,0 0 8,0 0 16,0 0-296,-15 0-72,15 0 0,-15 0 0,0 0 576,0 0 104,15 15 24,-16-15-1,1 16-63,-15-16 0,15 15-8,-15 0 0,15 0-224,-16 0-48,1 0-8,15 0 0,0 0-64,-15-15-8,-1 16-8,16-1 0,-15 0-64,15 0-16,0-15 0,0 15 0,15 0 56,-15 0 8,-1-15 0,1 15 0,15-15-144,0 0-24,0 0-8,-15 15 0,15-15-16,0 0-64,0 0 96,15 0-32,-15 0 32,0 16 8,0-16 0,15 15 0,1-15-16,-1 0-8,-15 15 0,15-15 0,0 0 88,0 15 24,0-15 0,15 0 0,-14 0-192,-1 15 0,0-15 0,0 0 64,15 0-64,-30 0 88,30 0-88,-30 15 96,15-15-96,1 0 64,-1 0-64,-15 0 64,15-15-64,-15 15 96,0 0-96,0 0 96,15 0-568,-15 0-104,0 0-32,0 0 0,0 0-768,0 15-160,-15 0-32</inkml:trace>
          <inkml:trace contextRef="#ctx0" brushRef="#br0" timeOffset="47168">10326 8920 14064,'-15'0'400,"15"0"80,-15 0-384,15 0-96,0 0 0,0 0 0,0 0 784,0 0 135,0 0 25,0 0 8,0 0 16,0 0 8,15 0 0,-15 0 0,15 0-304,-15 0-56,0 0-8,30 0-8,-14 15-224,14-15-48,-15 15-8,0-15 0,15 15-112,-14-15-24,-2 0-8,2 15 0,-1-15-88,0 0-24,0 0 0,0 0 0,1 0-64,-2 0 0,2 16 72,-2-16-72,2 0-400,-16 0-112,15 0-32,0 0 0,0 0-1104,0-16-224,-15 16-48,16 0 0</inkml:trace>
          <inkml:trace contextRef="#ctx0" brushRef="#br0" timeOffset="47968">10976 8466 15288,'0'0'336,"0"0"72,0 0 7,0 0 17,0 0-344,0 0-88,0 0 0,0 0 0,0 0 864,0 16 152,15-16 32,-15 15 8,0 0-184,0 15-32,0 0-8,0 0 0,0 1-328,0-1-72,0 0-16,0 0 0,0 1-256,-15-1-48,15 0-16,0-15 0,0 16-96,0-16 72,0 0-72,0 0 64,0 0-64,0-15 0,0 0 0,0 0 0,0 0-168,0 0-80,0 0-8,0 0-8,15-15-112,-15 0-16,0 0-8,0 0 0,0-1 104,15-14 16,-15 15 8,0-15 0,0 0 176,0 14 32,16-14 64,-16 0-104,0 15 104,14-15 0,-14-1 0,16 16 0,-16-15 0,14 15 96,2-15-24,-16 15 0,15-1 80,0 1 8,0 0 8,0 0 0,1 0-32,-2 0-8,2 0 0,-2 0 0,-14 15 0,16-16 0,-1 16 0,-15 0 0,0-15-40,15 15-16,0 0 0,-15-15 0,0 15 24,15 0 0,-15 0 0,0 0 0,16-15 64,-16 15 8,0 0 8,0 0 0,0 0-112,0 0-64,14 15 64,-14-15-64,0 15 128,0 0 0,16 1-8,-16-1 0,0 0 40,0 0 0,0 15 8,0-15 0,-16 16 16,16-1 0,0 15 0,0 0 0,0-14-8,0 14 0,-14 0 0,14 1 0,0-1-72,0-15-8,-16 31-8,16-31 0,0 15 128,0-14 24,-15 14 8,15-15 0,0 1-128,0-1-24,0 0-8,0 0 0,0 0-24,0-14-64,0-1 96,0 15-32,0-15 0,0 0-64,15 0 96,-15-15-32,0 0-64,0 15 0,0-15 0,0 16 64,0-1 8,0 0 0,0 0 0,0-15 0,0 0-72,0 0 0,0 0 0,0 15 0,0-15 0,0 0 0,0 0 88,0 0-88,0 0 0,0 0 0,0 0-64,0 0 64,0 0 0,0 0 0,0 0 0,0 0 0,0 0 0,0 0 64,0 0 0,0 0 8,0 0-72,0 0-88,0 0 24,0 0 0,0 0 64,0-15 0,16 15 0,-16-15 0,0 0-816,0 0-120,0-16-24,0 16-10592</inkml:trace>
        </inkml:traceGroup>
      </inkml:traceGroup>
    </inkml:traceGroup>
    <inkml:traceGroup>
      <inkml:annotationXML>
        <emma:emma xmlns:emma="http://www.w3.org/2003/04/emma" version="1.0">
          <emma:interpretation id="{1D82F494-E48C-478E-8DD0-768AB02F47A5}" emma:medium="tactile" emma:mode="ink">
            <msink:context xmlns:msink="http://schemas.microsoft.com/ink/2010/main" type="paragraph" rotatedBoundingBox="3083,9887 15644,9554 15685,11085 3124,11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116E24-2D91-47EE-9A36-AC8D5B66107F}" emma:medium="tactile" emma:mode="ink">
              <msink:context xmlns:msink="http://schemas.microsoft.com/ink/2010/main" type="line" rotatedBoundingBox="3083,9887 15644,9554 15685,11085 3124,11419"/>
            </emma:interpretation>
          </emma:emma>
        </inkml:annotationXML>
        <inkml:traceGroup>
          <inkml:annotationXML>
            <emma:emma xmlns:emma="http://www.w3.org/2003/04/emma" version="1.0">
              <emma:interpretation id="{1E240AC0-244B-4439-AE3F-F14D6D4855A9}" emma:medium="tactile" emma:mode="ink">
                <msink:context xmlns:msink="http://schemas.microsoft.com/ink/2010/main" type="inkWord" rotatedBoundingBox="3085,9959 5227,9903 5266,11362 3124,11419"/>
              </emma:interpretation>
              <emma:one-of disjunction-type="recognition" id="oneOf14">
                <emma:interpretation id="interp70" emma:lang="en-US" emma:confidence="1">
                  <emma:literal>Ridge:</emma:literal>
                </emma:interpretation>
                <emma:interpretation id="interp71" emma:lang="en-US" emma:confidence="0">
                  <emma:literal>Rindge:</emma:literal>
                </emma:interpretation>
                <emma:interpretation id="interp72" emma:lang="en-US" emma:confidence="0">
                  <emma:literal>Ridge.</emma:literal>
                </emma:interpretation>
                <emma:interpretation id="interp73" emma:lang="en-US" emma:confidence="0">
                  <emma:literal>Ridge</emma:literal>
                </emma:interpretation>
                <emma:interpretation id="interp74" emma:lang="en-US" emma:confidence="0">
                  <emma:literal>Rindge.</emma:literal>
                </emma:interpretation>
              </emma:one-of>
            </emma:emma>
          </inkml:annotationXML>
          <inkml:trace contextRef="#ctx0" brushRef="#br0" timeOffset="274653">3689 10765 9904,'0'0'216,"0"0"40,0-16 16,0 1 16,15 0-288,1 0 0,-16 0 0,14-15 0,2 15 504,-2-1 40,2 1 16,14 0 0,-15 0 56,0 0 16,15 15 0,-14 0 0,-2-15-184,2 15-41,-1 0-7,0 0 0,0 15-104,0-15-16,1 15-8,-2 0 0,-14 0 72,16 0 8,-16 1 8,0 29 0,0-15 24,0 0 8,-16 1 0,2 14 0,-2-15-152,1 0-32,15 1-8,-30-1 0,15 15-96,-1-30-16,2 16-8,-2-16 0,-14 0-80,15 0 80,0 0-80,0 0 80,0 0-80,15-15 64,-16 15-64,2-15 64,-2 0-64,16 0 0,0 0 0,-14 0 0,14 0 0,0 0-112,-16-15 24,16 15 8,0 0 16,0 0 0,0 0 0,0 0 0,0 0 64,16 0 0,-16 0 0,0 0 0,14 0 0,2 0 0,-2 0 0,2 15 0,14 1 96,-15-1 32,0 0 0,1 0 8,14 0 72,-16 0 16,-14 0 0,31 16 0,-16-16-32,0 0 0,0 0 0,1 0 0,-16 0-72,14-15-24,-14 15 0,16 0 0,-16-15-32,0 0-64,0 0 88,0 0-88,0 0 0,0 0 0,0 16 0,0-16-96,0 0-1464,0 0-288,0 0-56</inkml:trace>
          <inkml:trace contextRef="#ctx0" brushRef="#br0" timeOffset="274222">3643 10674 11256,'0'0'248,"0"-15"48,-15 15 16,15 0 8,0 0-256,0 0-64,0 0 0,-15 30 0,15-15 552,-15 15 104,15 16 16,0-1 8,-15 16 64,0-1 15,15 0 1,-15 1 0,15 0-304,-15-1-56,15 0-16,-16 16 0,16-30-208,0-1-48,-15-15 0,15 1-8,0-1-120,-15 0 64,15 0-64,0-15 0,0 0 0,-15 1 0,15-2 0,0 2 0,0-16-1104,0 0-216,0 0-48</inkml:trace>
          <inkml:trace contextRef="#ctx0" brushRef="#br0" timeOffset="276770">4128 10719 17527,'0'0'496,"0"0"112,0 0-488,0 0-120,0 0 0,0 0 0,0 0 600,0 0 96,0 0 16,0 0 8,0 0-144,0 0-24,15 15-8,-15-15 0,0 0-320,15 15-64,1-15-8,-16 15-6592,14-15-1319</inkml:trace>
          <inkml:trace contextRef="#ctx0" brushRef="#br0" timeOffset="274923">4203 11082 13680,'0'0'296,"0"0"64,0 0 16,0 0 8,0 0-304,0 0-80,0 0 0,0 0 0,0 0 376,15 0 56,-15 0 15,0 0 1,0 0 304,16 0 64,-16 0 16,14 0 0,-14 0-312,16 0-56,-16 0-16,0 0 0,14 15-232,-14-15-56,16 15 0,-16-15-8,0 15 160,15 0 32,-15 16 8,0-16 0,0 15-128,0-15-16,0 15-8,0-14 0,0 14-104,0-15-32,0 0 0,0 0 0,0 0-64,15 0 0,-15-15-96,15 0 96,-15 0-992,0 0-144,15 0-24,1-15-4799,-2 0-961</inkml:trace>
          <inkml:trace contextRef="#ctx0" brushRef="#br0" timeOffset="275439">4642 11082 9584,'0'0'208,"0"0"48,0 0 0,0 0 24,14 0-280,-14 0 0,0 0 0,0 0 0,0 0 968,0-16 144,0 16 24,0 0 8,0 0-144,0 0-25,0 0-7,0 0 0,-14 0-336,14 16-72,-16-16-16,2 0 0,14 15-144,-16 0-32,1 0-8,0 16 0,-15-1 0,14 0 0,2-15 0,-2 15 0,16 1-240,-15-17-56,15 17 0,-15-16-64,15 0 128,0 0-24,0 1-8,0-2 0,0-14-16,0 0-8,0 0 0,15 0 0,0 0-72,1 0 0,-2 0 0,2-14 0,-1-2 0,0 1 0,0 0 0,0 0 0,1-16 0,-2 17 0,2-17-72,-16 1 72,14 15-280,2-15 0,-1 0 0,0-1 0,-15 16-80,15-15-24,-15 0 0,0 14 0,0-14-56,15 0-8,-15 0-8,0 0 0,0-1 72,0 1 8,-15-1 8,15 17 0,0-16 176,-15-1 40,15 1 8,0 15 0,-15-15 144,15 14-64,-15 2 64,15-2 0,0 1 0,-16 15 0,16-15 80,0 15-16,0 0 208,0 0 48,0 0 0,0 15 8,0 0 152,0 1 32,0 14 8,-14 0 0,14 15 8,0 0 0,0 1 0,-16-1 0,16 0-128,0 1-24,-14 0-8,14-16 0,-16 15-72,16-15-8,0 1-8,0-1 0,-15 0-128,15-15-24,0 0-8,0 0 0,0 0-120,0 1 72,0-2-72,15-14 64,-15 0-272,0 16-56,0-16-16,16 15-6800,-16-15-1367</inkml:trace>
          <inkml:trace contextRef="#ctx0" brushRef="#br0" timeOffset="275939">5020 10962 10416,'0'0'288,"-16"0"80,16-16-296,-14 16-72,-2 0 0,16 0 0,-15-15 728,0 15 128,-15 0 24,14 0 8,2 0 0,-2 15 0,-14-15-1,15 16 1,0-2-96,-15 2-24,14-2 0,2 17 0,-2-16-272,1 15-56,15 0-16,-15-14 0,15 14-160,0 0-32,-15-15-8,30 0 0,-15 15-72,0-30-24,15 16 0,-15-1 0,15-15-56,-15 15-8,16-15-64,-2-15 96,2 15-96,-16-15 72,14-1-72,2 16 64,-1-30-64,0 15 80,-15-15-80,15-1 80,0 1-80,1 16 0,-16-17 0,14 1 0,2 15 0,-16-1-112,15 2 40,-15-2 8,0-14 64,0 30 0,0 0 0,0 0 0,0 0 0,0 0 0,0 16 0,0 14 0,0-16 0,0 32 88,0 0-88,-15-2 96,-1 17 144,16 0 32,0 15 8,-14-16 0,14 0 0,-16 0 0,16-14 0,-15 14 0,15-14-40,-15 0-8,15-2 0,-15 2 0,15-16-80,-15 0-24,15 0 0,0-14 0,-16 14-56,16-15-8,-14 0-64,14 1 96,0-16-96,0 0 0,0 0 0,0 0 0,-16 0-632,16 0-168,0-16-40,0-14-6336,16 0-1271</inkml:trace>
          <inkml:trace contextRef="#ctx0" brushRef="#br0" timeOffset="276470">4959 11234 18399,'0'0'408,"0"0"80,0 0 24,0 0 0,0 0-416,0 0-96,15 0 0,1 0 0,-2 0 768,2 0 128,-2 0 24,2 0 8,-1 0-336,0 0-64,15 0-16,-14 0 0,-2 0-392,2-15-120,-2 15 0,2 0 64,-1 0-64,0 0 96,0 0-32,0-15 0,1-1-64,-16 16 72,14 0-72,2-14 80,-16-2-80,0 16 64,0-15-64,0 0 64,15 15-64,-15-15 0,-15 0 0,15 0 0,0 0 0,-16 15 0,16-16 0,-14 16 0,-2-14 0,16-2 0,-15 16 0,0 0 0,0-15 0,0 15 0,-1 0 0,2 15 0,14-15-64,-16 0 64,2 16 0,14-16 0,-16 14 0,1 2 0,0-1 0,15 0 0,-15 0 160,15 0-16,-15 0 0,15 16 0,0-17 72,-16 17 8,16-16 8,0 0 0,0 0-72,0 15-24,16-14 0,-16-2 0,0 2-8,15-1-8,-15 0 0,15 0 0,0 0-48,-15-15-8,15 16 0,1-16 0,14 14 0,-16-14 0,2 0 0,-1 0 0,15 0 0,-15 0-64,1-14 96,-2 14-32,2 0-64,-1 0 64,0-16-64,0 16 64,0 0-64,1-15 0,-16 0 0,14 15 64,-14-15-312,16 15-64,-16 0-8,14-15-8,-14 15-976,0 0-192,0 0-40</inkml:trace>
          <inkml:trace contextRef="#ctx0" brushRef="#br0" timeOffset="333405">5458 11203 8432,'0'0'184,"0"0"40,0 0 0,0-15 24,0 15-248,0 0 0,0 0 0,0-15 0,0 15 1080,0 0 168,0-15 32,0 15 0,0 0-48,0 0-17,15 0 1,-15 0 0,0 0-328,0 0-72,15 0-16,1 0 0,-1 0-288,0 0-56,-15 0-8,15 0-8,0 0-168,0 15-32,-15-15-8,15 0 0,-15 15 0,0-15 0,15 0 0,-15 0 0,0 0-232,0 0 0,0 0 0,0 0 0,0 0-160,0 0-24,0 0-8,0 0 0,0 0-1440,0 0-296,0 0-56</inkml:trace>
          <inkml:trace contextRef="#ctx0" brushRef="#br0" timeOffset="333600">5473 11400 17791,'0'0'392,"0"0"88,0 0 8,0 0 8,0 0-400,0 0-96,0 0 0,0 0 0,15 0 880,-15 0 152,16 0 32,-16 0 8,0 0-432,15 0-80,0 0-16,0 0-8,-15 0-264,0 0-48,15 0-16,-15 0 0,0 15-120,15-15-24,-15 0-64,15 0 96,-15 0-96,0 0 0,0 0 0,0 0-7264,0 0-1447</inkml:trace>
        </inkml:traceGroup>
        <inkml:traceGroup>
          <inkml:annotationXML>
            <emma:emma xmlns:emma="http://www.w3.org/2003/04/emma" version="1.0">
              <emma:interpretation id="{B8F96452-4DB4-47B0-A8B6-C94B60689D91}" emma:medium="tactile" emma:mode="ink">
                <msink:context xmlns:msink="http://schemas.microsoft.com/ink/2010/main" type="inkWord" rotatedBoundingBox="5643,9819 7216,9777 7252,11138 5679,11180"/>
              </emma:interpretation>
              <emma:one-of disjunction-type="recognition" id="oneOf15">
                <emma:interpretation id="interp75" emma:lang="en-US" emma:confidence="0">
                  <emma:literal>IIBII?</emma:literal>
                </emma:interpretation>
                <emma:interpretation id="interp76" emma:lang="en-US" emma:confidence="0">
                  <emma:literal>IBBII?</emma:literal>
                </emma:interpretation>
                <emma:interpretation id="interp77" emma:lang="en-US" emma:confidence="0">
                  <emma:literal>IIBIR?</emma:literal>
                </emma:interpretation>
                <emma:interpretation id="interp78" emma:lang="en-US" emma:confidence="0">
                  <emma:literal>IBBI?</emma:literal>
                </emma:interpretation>
                <emma:interpretation id="interp79" emma:lang="en-US" emma:confidence="0">
                  <emma:literal>IBBIR?</emma:literal>
                </emma:interpretation>
              </emma:one-of>
            </emma:emma>
          </inkml:annotationXML>
          <inkml:trace contextRef="#ctx0" brushRef="#br0" timeOffset="279057">6335 11718 10480,'0'0'296,"0"0"64,0 15-288,0 0-72,0-15 0,0 15 0,-15 0 616,15-15 112,0 0 16,0 0 8,-16 0 120,16 0 24,0-15 7,-15 0 1,15 0-264,0 0-64,-15 0 0,15 0-8,0-15-240,0-1-40,0 1-16,0 0 0,0 0-160,0-16-32,15 1-8,0 0 0,-15-16 64,16 16 16,-1-16 0,0 0 0,0 1-72,0-1-16,0 1 0,0 14 0,15-14-64,-14 15 0,-1 14 0,15-14 0,-15 15 0,0 0 0,0 14 0,0 1 0,1 0 64,-1 0 0,0 15 0,-15 0 0,0 0 80,15 0 16,-15 0 0,15 15 0,-15 0 48,0 0 16,15 1 0,-15 14 0,0 0-56,-15-15-8,15 15 0,-15 1 0,15-1-96,-15-15-64,0 15 64,15 0-64,-15-14 0,-1 14 0,1-15 0,0 0 0,0 0 64,0-15 8,0 15 0,0 0 0,0-15-72,15 0 0,0 0 0,0 0 0,-16 0 0,16 0 0,0 0 0,16 0 0,-16 0 0,15 0 0,0-15 0,0 15 0,0-15 0,15 0 0,-15 15 0,1-15 0,-1 15 0,0-15 0,0 15 0,0 0 0,0 0 0,0 0 0,0 0 0,-15 0 0,0 0 0,0 15 0,15 0 0,-15 0 0,-15 0 224,15 0 24,-15 16 8,0-16 0,0 15-128,0 0-32,-15 0 0,15 1 0,-16-16 48,16 31 8,-15-31 0,15 0 0,-15 0-64,14 0-16,1 0 0,0 0 0,-15 1-72,15-16 0,15 0 72,0 0-72,0 15-472,-15-15-128,15 0-24,0 0-9775</inkml:trace>
          <inkml:trace contextRef="#ctx0" brushRef="#br0" timeOffset="279458">6924 10689 4296,'0'0'120,"0"0"32,0 0-152,0 0 0,0 0 0,15-15 0,-15 15 1328,0 0 240,0 0 40,0 0 16,0 0-216,0 0-48,0 15-8,16 0 0,-16 1-161,0 14-31,0 15-8,-16-15 0,16 15-312,-15 1-64,15 14-8,0-14-8,-15-1-304,15-14-56,0 13-16,-15 2 0,15-16-216,0 0-40,0 1-16,0-16 0,0 15-112,0-14 64,0-2-64,-15-14 0,15 0 0,0 0-80,0 0 0,0 0 0,0 0-1192,0 0-232,15 0-56,0-14-4407,0-17-881</inkml:trace>
          <inkml:trace contextRef="#ctx0" brushRef="#br0" timeOffset="279674">7106 10478 13680,'0'0'296,"0"0"64,-15 0 16,15 0 8,0 0-304,0 15-80,0 0 0,0 1 0,0 14 872,0 0 159,0 0 33,-16 16 8,16-1-16,0 0 0,0 16 0,0-16 0,-15 1-384,15-1-72,0 15-24,0-29 0,-15 14-224,15-15-40,0 0-16,0 1 0,0 14-168,-15-30-40,15 0-8,0 16 0,0-16-80,0 0 0,0 0 0,-15 0-7312,15 0-1495</inkml:trace>
          <inkml:trace contextRef="#ctx0" brushRef="#br0" timeOffset="280358">7227 11097 17527,'-15'0'496,"15"0"112,0 0-488,0 0-120,0 0 0,0 0 0,0 0 280,15 0 32,0 0 8,-15 0 0,0 0 152,15 0 32,0 0 8,0 0 0,-15 0-208,15 0-40,0 15-8,0-15 0,1 0-64,-16 15-8,15-15-8,-15 0 0,15 15-48,-15 1 0,0-1-8,0 0 0,0 0-56,0 0 0,-15 0-64,0 0 96,15 16-96,-16-16 0,1 0 0,0 15 0,0-15 0,0 0 64,0-15-64,-15 15 0,15 1 112,-1-1-24,1-15-8,0 15 0,15-15 128,-15 15 24,15-15 8,0 0 0,0 0 24,0 0 8,0 15 0,15-15 0,-15 15-80,0-15-24,0 0 0,15 0 0,0 0-16,1 0-8,-1 0 0,-15 0 0,15 0-56,0 0-16,0 0 0,0 0 0,0-15-72,0 15 0,-15-15 72,15 15-72,1-15 0,-1 15 0,-15-15 0,15 15-64,0-15-1096,0-1-216,-15 16-48</inkml:trace>
          <inkml:trace contextRef="#ctx0" brushRef="#br0" timeOffset="280628">7348 10493 18239,'-15'-15'512,"0"15"128,15-15-512,0 15-128,0 0 0,0-15 0,15 15 336,-15-16 48,15 16 0,-15-15 8,0 15 256,16-15 56,-2 15 0,2 0 8,-1 0-232,0-15-56,0 15-8,0 15 0,1-15-224,-2 0-56,2 0-8,-2 0 0,2 15-32,-1-15-16,-15 15 0,15 1 0,-15-1-8,0-15 0,0 15 0,-15 15 0,15-15-8,-15 0 0,15 15 0,-16-14 0,2 14-64,-2 0 64,2 0-64,-2-15 64,1 16-64,0-16 0,0 15 72,-16-15-72,31 0 0,-14-15 64,-2 15-64,1-15 0,0 15 0,15-15 64,0 0-64,0 0 0,-15 0 96,15 0-8,0 0-8,0 0 0,0 0 80,0 0 24,15 0 0,0 0 0,0-15-48,-15 15-8,16 0 0,-2 0 0,2 0 24,-1 0 0,0 0 0,0 0 0,0 0-88,1-15-64,-2 15 96,2 0-96,-2 0 80,2 0-80,-16 0 64,15 0-64,0-15 0,-15 15 64,15 0-64,-15 0 0,0 0-136,15 0-72,-15-15-16,0 15-7616,0 0-1535</inkml:trace>
          <inkml:trace contextRef="#ctx0" brushRef="#br0" timeOffset="278241">6154 10614 12296,'0'0'264,"0"15"56,0-15 16,0 0 16,-15 15-280,15 1-72,-15-2 0,15 17 0,-15-1 696,15 1 120,-15 13 24,15 2 7,-15 0-71,-1-2-8,16 2-8,-15 14 0,15-14-336,-15-1-64,15-14-8,0 14-8,0-15-200,0 15-40,0-29-8,0 14 0,0-15-96,0 0 0,0 0 64,0 0-64,0 1-128,0-16-56,0 0-8,0 0 0,0 0-1424,0 0-288,0-16-55</inkml:trace>
          <inkml:trace contextRef="#ctx0" brushRef="#br0" timeOffset="278510">6244 10644 10832,'0'0'304,"0"0"80,0 0-312,0 0-72,0 0 0,0 0 0,0 15 800,0 0 136,0 0 32,0 16 8,0-1 175,-14 15 41,14-15 8,-16 16 0,16-1-424,0 1-80,-14-1-24,14-15 0,0 16-240,-16-1-48,16-15-16,0 0 0,0 1-152,0-1-32,0-15-8,0 0 0,0 0-96,0 0-16,0 0-64,0-15 96,0 0-96,0 0 0,0 0 0,0 0 0,0 0-1064,0 0-216,0 0-32</inkml:trace>
        </inkml:traceGroup>
        <inkml:traceGroup>
          <inkml:annotationXML>
            <emma:emma xmlns:emma="http://www.w3.org/2003/04/emma" version="1.0">
              <emma:interpretation id="{4BE41A57-5952-463C-9995-00934A105806}" emma:medium="tactile" emma:mode="ink">
                <msink:context xmlns:msink="http://schemas.microsoft.com/ink/2010/main" type="inkWord" rotatedBoundingBox="7696,9795 8782,9766 8817,11051 7730,11080"/>
              </emma:interpretation>
              <emma:one-of disjunction-type="recognition" id="oneOf16">
                <emma:interpretation id="interp80" emma:lang="en-US" emma:confidence="0">
                  <emma:literal>EM</emma:literal>
                </emma:interpretation>
                <emma:interpretation id="interp81" emma:lang="en-US" emma:confidence="0">
                  <emma:literal>GM</emma:literal>
                </emma:interpretation>
                <emma:interpretation id="interp82" emma:lang="en-US" emma:confidence="0">
                  <emma:literal>FM</emma:literal>
                </emma:interpretation>
                <emma:interpretation id="interp83" emma:lang="en-US" emma:confidence="0">
                  <emma:literal>En</emma:literal>
                </emma:interpretation>
                <emma:interpretation id="interp84" emma:lang="en-US" emma:confidence="0">
                  <emma:literal>Ef</emma:literal>
                </emma:interpretation>
              </emma:one-of>
            </emma:emma>
          </inkml:annotationXML>
          <inkml:trace contextRef="#ctx0" brushRef="#br0" timeOffset="282563">8860 10660 12600,'-16'0'352,"16"0"88,0 0-352,0-16-88,-15 16 0,15 0 0,0 0 896,0 0 168,0 0 31,0 16 9,0-16-48,0 14 0,0 17-8,0-16 0,0 0-352,0 16-72,0-1-16,0 0 0,0 0-352,0-15-80,-15 16-16,15-1 0,0 0-160,0-15 0,0 15 0,0-15 0,0 1 112,0-2-16,0-14 0,0 16 0,0-1-712,0-15-152,0 0-24,0 0-8,0 0-560,0 0-112,15-15-32,-15 15 0,15-16 713,-15 2 143,0-2 24,16 1 8,-16 0 112,0 0 24,0-16 8,0 17 0,0-2 816,0-14 160,0 15 32,0-15 8,0 15 408,14-15 80,-14 14 23,0 2 1,16-17-232,-16 16-48,14 0-8,-14 0 0,16-15-256,-1 14-48,0-14-16,0 15 0,-15 0-128,31-15-32,-31 14-8,14 2 0,2-2-120,-2-14-16,2 15-8,-16 0 0,30-1-56,-30 2-16,15 14 0,0-16 0,-15 2 32,16 14 0,-16-16 0,0 16 0,0 0 48,0 0 16,0 0 0,14 0 0,-14 0-160,0 0 0,0 0 0,0 0 0,0 16 104,0-2-8,-14 2 0,14-2 0,0 17 80,-16-1 16,16 15 0,-15-15 0,15 16 24,-15-16 8,15 16 0,-15 14 0,0-14-104,15-1-24,0 0 0,-16 15 0,2-14 56,14 0 8,0-1 0,-16 0 0,2 1 72,14-1 24,0-15 0,0 15 0,0 1-256,0-16 0,0 0 0,0 0 0,14 0 88,-14-14-8,0 14 0,0-15 0,0 0-16,16 15-64,-16-14 96,0-1-32,0-15 0,14 15-64,-14 0 96,0-15-32,0 15-64,16-15 0,-16 0 0,0 0 0,0 0 0,15 16 0,-15-16 0,15 0 0,-15 0 0,0 0 0,0 0 0,15 0 0,0 0 96,-15 0-32,0 0 0,0 0 0,16-16-64,-16 16 0,0 0 0,0 0 0,0-15-392,14 0-96,-14 15-24,0-15-7528,0-16-1511</inkml:trace>
          <inkml:trace contextRef="#ctx0" brushRef="#br0" timeOffset="281579">8528 10719 13392,'0'0'288,"0"0"64,-16-15 16,2 15 16,14 0-312,0 0-72,-16 0 0,1 0 0,0 15 624,0-15 112,0 0 15,-1 15 9,2-15 0,-2 15 0,-14 0 0,0 1 0,15-2-328,-16 2-64,17-2-16,-16 2 0,14-1-120,1 0-24,-15 0-8,30 0 0,-31 1 48,31-16 8,-14 14 0,-2-14 0,1 16-56,15-16-8,0 0 0,-15 0 0,15 15-32,0-15 0,0 0-8,0 0 0,0 0-24,0 0 0,15 15 0,-15-15 0,15 0 0,1 15 0,-2-15 0,2 0 0,-1 15-24,15-15-8,-15 0 0,1 0 0,14 16-24,-16-16-8,2 0 0,-16 0 0,0 0-64,30 0 0,-15 0 0,0 14 0,-15-14 0,16 0 80,-2 0 8,2 0 0,-16 0-88,0 0 0,0 0 0,14 0 0,-14 0-920,0 0-144,0 0-32,0 0-5560,0 0-1103</inkml:trace>
          <inkml:trace contextRef="#ctx0" brushRef="#br0" timeOffset="281795">8134 11233 13520,'0'0'384,"0"0"88,0 0-376,0 0-96,0 0 0,0 0 0,0 0 768,0 0 128,0 0 31,0 0 9,0 15 112,15-15 16,0 0 8,1 0 0,-2 15-360,17 0-72,-16-15-8,0 0-8,0 16-224,0-16-48,0 0 0,1 14-8,-2-14-176,-14 0-32,0 0-8,16 0 0,-1 16-128,0-16 64,0 0-64,-15 0 0,0 0-640,31 0-192,-17 0-32,2-16-9063</inkml:trace>
        </inkml:traceGroup>
        <inkml:traceGroup>
          <inkml:annotationXML>
            <emma:emma xmlns:emma="http://www.w3.org/2003/04/emma" version="1.0">
              <emma:interpretation id="{C6755F03-9F26-4B46-A650-58F256AE9077}" emma:medium="tactile" emma:mode="ink">
                <msink:context xmlns:msink="http://schemas.microsoft.com/ink/2010/main" type="inkWord" rotatedBoundingBox="9959,9814 11818,9764 11844,10747 9985,10796"/>
              </emma:interpretation>
              <emma:one-of disjunction-type="recognition" id="oneOf17">
                <emma:interpretation id="interp85" emma:lang="en-US" emma:confidence="0">
                  <emma:literal>Lasso:</emma:literal>
                </emma:interpretation>
                <emma:interpretation id="interp86" emma:lang="en-US" emma:confidence="0">
                  <emma:literal>Lasso;</emma:literal>
                </emma:interpretation>
                <emma:interpretation id="interp87" emma:lang="en-US" emma:confidence="0">
                  <emma:literal>lasso:</emma:literal>
                </emma:interpretation>
                <emma:interpretation id="interp88" emma:lang="en-US" emma:confidence="0">
                  <emma:literal>basso:</emma:literal>
                </emma:interpretation>
                <emma:interpretation id="interp89" emma:lang="en-US" emma:confidence="0">
                  <emma:literal>lasso,'</emma:literal>
                </emma:interpretation>
              </emma:one-of>
            </emma:emma>
          </inkml:annotationXML>
          <inkml:trace contextRef="#ctx0" brushRef="#br0" timeOffset="284581">11597 10735 17015,'0'0'376,"0"0"72,-15 0 24,15 0 8,0 15-384,-15-15-96,0 0 0,15 16 0,-15-16 728,-1 15 128,1 0 24,15 0 8,-15 0-312,0-15-56,15 15-8,-15 0-8,15 0-288,0 0-56,0-15-16,0 16 0,0-1-144,15 0 0,-15 0 64,15-15-64,-15 15 0,15-15 0,0 15 0,-15-15 0,16 15 0,-16-15 0,15 15 0,-15-15 0,0 0 96,0 0-16,0 0 0,0 16 0,0-1 168,-15 0 32,-1 0 8,16 0 0,-30 0-96,30 0-8,-15 0-8,0 0 0,0 1-176,0-1 72,0 0-72,0-15 0,15 15 0,-16-15 0,1 15-120,15-15 40,0 0-896,0 0-176,0 0-40,15-15-5312,-15 0-1063</inkml:trace>
          <inkml:trace contextRef="#ctx0" brushRef="#br0" timeOffset="284949">11702 10810 13824,'16'0'304,"-16"0"64,0 0 16,0 0 0,14 0-312,-14 0-72,0 0 0,0 0 0,0 0 960,0 0 167,0 0 41,0 15 8,0 16-352,0-17-72,0 17-16,0-16 0,0 15-248,-14 0-48,14 0-16,14-14 0,-14 14-48,0-15-16,0 0 0,16 1 0,-2-2-296,-14 2-64,0-16 0,16 0 0,-1 14 0,0-28 128,0 14-32,0 0 0,1-16-8,-2 2-8,2-2 0,-16 1 0,14 0-80,2-15 96,-1 0-96,-15 14 96,15-14-96,0 0 0,-15 15 0,0-16 64,15 1-64,-15 15 0,-15-15 72,15 15-72,0 0 64,-15 0-64,15-1 80,-15 2-80,0-2 80,-1 1-80,2 15 80,-2 0-80,2-15 184,-2 15-16,1 15 0,0-15 0,0 0-32,15 15-8,-15-15 0,-1 16 0,2-2-64,-2-14-64,16 16 72,-14-1-72,14 0 0,0 0 0,-16 0 0,16 0 0,0 0-272,-15 1-104,15-16-16,0 14-7048,0 2-1407</inkml:trace>
          <inkml:trace contextRef="#ctx0" brushRef="#br0" timeOffset="283996">10417 10432 8896,'0'0'192,"0"0"48,0 0 8,0 0 0,0-15-248,0 15 0,0 0 0,0 0 0,-15 0 1056,15 0 160,0 0 32,0 15 0,0 1-152,0 14-33,-15 0-7,15 15 0,-16-14-288,16 13-64,0 17-16,-15-16 0,15 1-304,0-1-56,-15 0-8,15 1-8,0 0 40,0-2 16,0-13 0,0-1 0,0 1-200,0-17-40,15 16 0,0-14-8,1-1-120,-1 0 64,0 0-64,15 0 0,0-15 64,-15 16-64,16-16 0,-1-16 0,0 16 0,0 0-80,1-15 0,-1 0 0,0 0-304,-15-16-64,15 17-16,-14-16 0,14 14 232,-15-14 40,15 0 16,-15 0 0,0 0-128,-15-1-24,15 16-8,1-15 0,-16 0 336,0-1 88,0 16 8,0-15 0,0 15 48,0 0 16,-16-1 0,1 16 0,15-14-88,-15 14-8,0 0-64,0-16 96,15 32 144,-15-16 24,0 14 8,0 2 0,0-1-64,-1 15-16,1 0 0,0 1 0,15-1-8,-15 0-8,15 16 0,-15-16 0,15 0-40,0 0-8,0 0 0,15-14 0,-15-2-48,0 16-16,15-14 0,-15-1 0,15-15-64,-15 15 80,15-15-80,1 15 80,-16-15-80,15 0 80,0-15-80,0 15 80,0-15-80,-15 0 64,15 15-64,0-30 64,0 14-64,0 2-96,-15-17 16,16 16 8,-1-15-160,0 0-32,-15 14-8,15-14 0,-15 0 40,15 0 8,-15 0 0,0 14 0,0-14 48,0 15 16,0 0 0,-15 0 0,15 0 160,-15 15 120,15-16-24,0 16 0,-15 16-32,15-16 0,0 0-64,0 15 96,-15 0 88,15 15 8,0-15 8,0 16 0,0-1-8,0 0 0,0 0 0,0 0 0,15 0-80,-15-14-16,15 14-8,-15 0 0,15-14-88,0-2 80,0 2-80,-15-16 80,0 14-80,0-14 0,15 16 0,-15-16 0,0 0-384,15 0-64,1-16-8,14 16-8,-15-14-1032,0-2-200,0 2-48</inkml:trace>
          <inkml:trace contextRef="#ctx0" brushRef="#br0" timeOffset="284297">11370 10614 16527,'0'0'360,"0"0"80,-15 15 8,0-15 24,15 15-376,-16-15-96,2 16 0,-2-2 0,2 2 848,-2-1 152,-14 15 32,15-15 8,-16 15-384,17-14-80,-2-2-8,1 17-8,15-16-368,0 0-64,0 0-24,0 1 0,0-2 0,15-14 0,1 16 0,-2-16 0,2 14 24,14-14 0,-15 0 0,16 0 0,-17-14-216,2 14-40,14 0 0,-15 0-8,0-16 136,-15 16-80,15 0 80,0 0-64,-15 0 64,0 0 0,0 16-72,-15-2 72,15 2-80,-15 14 80,0-15-104,0 0 40,-1 15 136,-14-14 32,16-1 8,-2 15 0,1-15-112,0 0 0,-15 0 0,30 1 0,-16-16-480,2 14-128,14-14-16,0 0-8,0 0-912,0 0-184,14 0-40</inkml:trace>
          <inkml:trace contextRef="#ctx0" brushRef="#br0" timeOffset="334745">12080 11203 15632,'0'0'344,"0"0"72,0 0 7,0 0 25,0 0-360,0 15-88,0-15 0,0 0 0,0 0 992,0 16 192,0-16 32,0 0 0,0 14-360,0-14-80,15 31-8,-15-31-8,0 15-264,0 0-48,16 0-16,-16-15 0,0 0-152,0 16-32,0-16-8,15 0 0,-15 0-128,0 14-24,0-14-8,15 0 0,0 0-80,-15-14 64,0 14-64,15 0 64,-15-16-448,15 1-96,-15 15-24,0 0-10375</inkml:trace>
          <inkml:trace contextRef="#ctx0" brushRef="#br0" timeOffset="334529">12125 10946 13888,'0'0'392,"0"0"88,0 0-384,0 0-96,0 0 0,0 16 0,0-16 776,0 0 143,0 0 25,0 0 8,0 0 8,0 0 8,0 15 0,0-15 0,0 0-296,0 15-56,15 0-8,0-15-8,-15 15-280,15-15-48,-15 15-16,16-15 0,-16 15-80,0-15-16,0 0-8,0 0 0,0 0-80,14 15-8,-14-15-64,0 0 96,0 0-96,0 0 64,0 0-64,0 0 0,0 0-496,0 0-144,0 0-32,0 0-8,0 0-936,0 0-184,0 0-40</inkml:trace>
        </inkml:traceGroup>
        <inkml:traceGroup>
          <inkml:annotationXML>
            <emma:emma xmlns:emma="http://www.w3.org/2003/04/emma" version="1.0">
              <emma:interpretation id="{0D978113-9770-47F5-A3CB-50D8EB5829BE}" emma:medium="tactile" emma:mode="ink">
                <msink:context xmlns:msink="http://schemas.microsoft.com/ink/2010/main" type="inkWord" rotatedBoundingBox="12371,9646 15706,9726 15672,11140 12337,11060"/>
              </emma:interpretation>
              <emma:one-of disjunction-type="recognition" id="oneOf18">
                <emma:interpretation id="interp90" emma:lang="en-US" emma:confidence="0">
                  <emma:literal>IIRIIIER</emma:literal>
                </emma:interpretation>
                <emma:interpretation id="interp91" emma:lang="en-US" emma:confidence="0">
                  <emma:literal>IIRNER</emma:literal>
                </emma:interpretation>
                <emma:interpretation id="interp92" emma:lang="en-US" emma:confidence="0">
                  <emma:literal>IIRNIER</emma:literal>
                </emma:interpretation>
                <emma:interpretation id="interp93" emma:lang="en-US" emma:confidence="0">
                  <emma:literal>IIMNIER</emma:literal>
                </emma:interpretation>
                <emma:interpretation id="interp94" emma:lang="en-US" emma:confidence="0">
                  <emma:literal>IIRNEER</emma:literal>
                </emma:interpretation>
              </emma:one-of>
            </emma:emma>
          </inkml:annotationXML>
          <inkml:trace contextRef="#ctx0" brushRef="#br0" timeOffset="287968">13954 10281 13448,'0'0'288,"0"0"64,0 0 16,0 0 16,0 0-304,0 0-80,0 0 0,0 0 0,0 0 976,0 0 175,0 0 41,16 15 8,-16 0-208,0 1-32,0-1-16,0 30 0,0-15-256,0 16-48,0-1-16,0 0 0,0 1-112,0-1-32,-16 16 0,16-16 0,0 0-176,0-15-40,-14 16-8,14-1 0,0-15 56,0 1 8,0-1 0,0 0 0,0 0-320,0-14 0,0-1 0,0 15-96,0-15 168,0 0 32,0-15 8,0 15 0,0 0-112,0-15 0,0 0-72,0 0 72,0 0 0,0 15 0,0-15 0,0 0 0,0 0 0,0 0 0,0-15 0,0 15 0,-16-15-424,16 15-120,-15-15-16,15 0-7216,-15 0-1439</inkml:trace>
          <inkml:trace contextRef="#ctx0" brushRef="#br0" timeOffset="293224">14242 10886 7432,'0'0'208,"0"0"48,0 0-256,0 0 0,0 0 0,0 0 0,0 0 888,0 0 120,0 0 24,0 0 8,0 0 112,0 0 32,0 0 0,0 0-1,0 0-183,0 16-32,-14-1-8,14 0 0,0 0-264,0 0-56,0 15-16,0-15 0,0 1-152,-16 14-32,16-15-8,0 15 0,-14-15-48,14 15 0,0-14-8,0-1 0,-16 0-216,16 15-48,0-30-8,0 15 0,0 0-104,0-15 0,0 0 64,0 15-64,0-15 80,0 0-8,0 0 0,0 0 0,0 0-72,0 0 0,0 0 0,0 0 0,0 0 0,0 0 0,0 0 0,0-15 0,0 15-592,0 0-80,0 0-24,0 0-6120,-15 0-1231</inkml:trace>
          <inkml:trace contextRef="#ctx0" brushRef="#br0" timeOffset="286365">12806 10418 7456,'0'0'160,"0"0"40,0-16 8,0 16 0,0-14-208,0 14 0,0-16 0,0 16 0,0 0 1040,0 0 168,0 0 32,0 0 8,0 0-64,0 0 0,0 16-9,0 14 1,0-16-344,0 32-64,-16 0-8,16-2-8,0 2-112,-15 14-16,15 1-8,-15-16 0,15 1-248,-15 14-48,15-30-16,-15 16 0,15-1-152,0-14-32,-15-1-8,15-15 0,0 15-48,0-15-64,0 0 88,0 0-88,0 1 0,0-16 0,0 0 0,0 0 0,0 0-1008,0 0-176,0 0-40,0 0-4759,0-16-961</inkml:trace>
          <inkml:trace contextRef="#ctx0" brushRef="#br0" timeOffset="286635">12988 10387 12176,'-16'0'264,"16"0"56,0 0 16,0 0 16,-15 0-288,15 15-64,0 0 0,0 0 0,0 16 1024,0-1 184,0-15 39,-15 30 1,15-14-152,-15-1-32,15 15-8,0-15 0,0 16-352,-15-15-64,15 14-24,0-15 0,-15 0-200,15-15-32,0 16-16,0-1 0,0-30-160,0 30-32,0-15-8,0-15 0,0 15-104,0-15-64,0 0 80,0 0-80,0 0 0,0 0 0,0 0 0,0 0-80,0 0-992,0 0-200,0 0-40</inkml:trace>
          <inkml:trace contextRef="#ctx0" brushRef="#br0" timeOffset="287113">12988 11612 9704,'0'0'272,"0"15"64,0-15-272,-16 15-64,16-15 0,0 15 0,0-15 696,0 0 120,-15 15 24,15-15 8,0 0-16,0 0 0,0 0 0,0 0-1,0 0-239,0-15-48,0 0-16,0 0 0,0 0-208,0 0-32,0-16-16,0 1 0,0 15-112,0-30-16,0 14-8,15-14 0,-15 0-72,0-1-64,16-14 72,-16 14-72,14-14 64,2 0-64,-2 14 0,2-14 0,-1-1 256,0 1 0,0-1 0,0 1 0,15 14-128,-14-14-32,14 15 0,-15-1 0,0 1 56,15 15 8,-14-16 0,-2 16 0,17 15 72,-16-15 24,15 15 0,-15-1 0,0 1-160,1 0-32,-2 15-64,2 0 96,-1 0-96,0 0 88,0 0-88,0 0 80,-15 15 0,0 0 0,0 1 0,16-1 0,-32 15 80,16-15 8,0 15 8,0 1 0,-15-1-16,0 0 0,15-15 0,-15 15 0,0 1-160,-1-1 0,2-15 0,-2 0 0,1 15 0,0-15 0,0 1 0,0-1 0,15 0 88,-15-15-24,0 0 0,-1 15 0,16-15-64,0 0 0,0 0 0,0 0 0,0 0 0,0 0 0,0 0 0,0 0 0,16 0 0,-1 0 0,0 0 0,0 0 0,0 0 0,0 0 0,0 0 0,1 0 0,-16 0 0,14 15 0,-14-15 0,16 0 0,-16 15 0,0-15 0,0 15 0,0 0 0,0 0 96,-16 16 0,16-16 0,-14 15 0,-17 0 200,16 1 48,0-1 8,-15-15 0,-1 15-288,1 0-64,15 1 0,-15-16 0,15 15 64,-1-15 0,-14 0 0,16 0 0,-2-15-64,1 15 0,0 1 0,15-16 0,0 0-704,0-16-152,-15 1-32</inkml:trace>
          <inkml:trace contextRef="#ctx0" brushRef="#br0" timeOffset="287635">13712 10462 9760,'0'0'216,"0"0"40,0 0 16,0-15 0,0 15-272,0 0 0,0 0 0,0 0 0,0 0 1120,0 0 176,0 0 32,0 15 8,16-15-121,-16 15-15,0 0-8,0 16 0,0-1-264,0 0-48,-16 0-16,16 16 0,0-1-256,-14-15-48,14 16-16,0-1 0,-16-15-304,1 0-64,15 1-16,0-1 0,-15 0 80,15 0 16,0-14 0,0 14 0,0-15-256,0-15 0,-15 15 0,15 0 0,15-15 0,-15 0 0,-15 15 0,15-15 0,15 0-1024,-15 0-256,0 0-56,0 0-8615</inkml:trace>
          <inkml:trace contextRef="#ctx0" brushRef="#br0" timeOffset="295973">14772 11007 14368,'0'0'320,"0"0"64,0 0 8,0 0 8,0 0-320,-16 0-80,16 0 0,0 0 0,0 0 615,0 0 113,0 0 16,0 0 8,0 0 176,0 0 32,0 0 0,16 16 8,-2-16-328,2 0-72,-2 15-16,2-15 0,-1 0-160,0 15-32,0-15-8,16 0 0,-31 15-128,0-15-32,30 0-8,-16 0 0,2 15 8,14-15 0,-15 0 0,0 15 0,1-15-80,-2 0-16,2 0 0,-1 0 0,0 15-32,0-15-64,0 0 88,-15 0-88,0 0 80,16 0-80,-16 0 64,0 0-64,0 0 88,14 0-24,-14 0-64,0 0 96,0 0-568,0 0-112,0 0-24,16 0-6728,-16 0-1343</inkml:trace>
          <inkml:trace contextRef="#ctx0" brushRef="#br0" timeOffset="295673">15270 10462 11832,'0'0'256,"0"0"64,0 0 0,0 0 16,0 0-272,-15 0-64,15-15 0,-15 15 0,15 0 640,-15 0 104,0 15 24,0-15 8,0 0-105,-15 15-15,14 0-8,-14 0 0,0 0-224,15 1-40,-15-2-16,-1 2 0,1-1-112,14 15-32,-14-15 0,15 1 0,-15-2-24,15 2-8,0-2 0,0-14 0,-1 16 40,16-16 8,-15 15 0,0-15 0,15 15-40,0-15-8,0 0 0,-15 0 0,15 0-64,0 0-24,0 0 0,0 0 0,0 0 0,15 15 0,-15-15 0,0 0 0,15 0 72,0 0 16,1 0 0,-1 0 0,0 0 24,0 0 8,0 0 0,-15 0 0,15 15-104,0-15-24,0 0 0,-15 0 0,0 0-24,31 0-8,-16 0 0,0 0 0,-15 0 0,15 0 0,1 0 0,-1 16 0,0-16-64,-15 0-72,0 0 72,0 0-104,15 0-208,-15 0-40,0 0 0,15 0-8,-15 14-1064,0-14-208,0 0-48,15 0-8</inkml:trace>
          <inkml:trace contextRef="#ctx0" brushRef="#br0" timeOffset="296659">15528 10447 15320,'0'0'336,"0"0"72,0 0 7,0 15 17,0 0-344,0 0-88,0 0 0,0 16 0,0-16 800,0 15 152,-16 0 24,16 1 8,0 14-280,0-15-48,-15 16-16,15-16 0,0 0-384,-15-15-88,15 15-8,0 1-8,-15-16-88,15 0-64,0 0 96,0 0-96,0 0-464,0 0-144,0-15-32,0 0-8,0 0-760,0 15-160,0-15-24,0 0-3239,0 0-641</inkml:trace>
          <inkml:trace contextRef="#ctx0" brushRef="#br0" timeOffset="297113">15482 10810 9856,'15'-15'280,"-15"0"56,0 0-272,15-1-64,-15 1 0,0 0 0,0-15 1144,16 15 208,-2 0 48,-14 0 8,16-16-433,-2 16-79,-14 0-24,16 0 0,-16 0-168,15-15-40,0 30-8,0-16 0,0 1-352,1 0-72,-2 0-8,-14 0-8,30 0-80,-30 0-8,31 0-8,-31 0 0,15 15-56,0-16-64,0 1 88,1 15-88,-2-15 88,-14 15-88,0 0 80,16 0-80,-1 0 72,-15 0-72,0 0 64,15-15-64,-15 15 64,0 0-64,0 0 0,0 0 64,0 15 32,15 0 8,-15 16 0,0-16 0,0 15 88,-15 0 24,15 15 0,-15 1 0,15-1 16,-15 16 8,-1-16 0,2 16 0,14-1 0,-16-15 0,1 16 0,0 0 0,0-16-32,0 16-8,-1-16 0,16 0 0,0 1-40,-14-1-16,14-15 0,0 16 0,0-16-16,0 0 0,14-15 0,-14 15 0,0-14-128,16 14 0,-1-15 0,-15 0 0,15-15 64,0 15 64,0 0 16,1-15 0,-2 0-72,2 0-8,-1 0-64,0 0 96,0 0-32,0 0-64,0 0 88,0 0-88,1 0 72,-2-15-72,2 15 0,-1 0 72,-15-15-72,15 15 0,0-15 72,-15 0-72,15 15-208,1-15-80,-16 0-8,0 15-7632,0-16-1519</inkml:trace>
        </inkml:traceGroup>
      </inkml:traceGroup>
    </inkml:traceGroup>
    <inkml:traceGroup>
      <inkml:annotationXML>
        <emma:emma xmlns:emma="http://www.w3.org/2003/04/emma" version="1.0">
          <emma:interpretation id="{187483ED-2250-4C7F-A66B-D0EB625E1818}" emma:medium="tactile" emma:mode="ink">
            <msink:context xmlns:msink="http://schemas.microsoft.com/ink/2010/main" type="paragraph" rotatedBoundingBox="3172,11696 13950,11551 13974,13362 3197,135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C835B8-45A6-4517-8C60-F98CE8F7100A}" emma:medium="tactile" emma:mode="ink">
              <msink:context xmlns:msink="http://schemas.microsoft.com/ink/2010/main" type="line" rotatedBoundingBox="3172,11696 13950,11551 13974,13362 3197,13506"/>
            </emma:interpretation>
          </emma:emma>
        </inkml:annotationXML>
        <inkml:traceGroup>
          <inkml:annotationXML>
            <emma:emma xmlns:emma="http://www.w3.org/2003/04/emma" version="1.0">
              <emma:interpretation id="{57EE5F5B-696A-47F1-962F-9D779C7E06B4}" emma:medium="tactile" emma:mode="ink">
                <msink:context xmlns:msink="http://schemas.microsoft.com/ink/2010/main" type="inkWord" rotatedBoundingBox="3128,11944 4678,11852 4751,13091 3202,13183"/>
              </emma:interpretation>
              <emma:one-of disjunction-type="recognition" id="oneOf19">
                <emma:interpretation id="interp95" emma:lang="en-US" emma:confidence="0">
                  <emma:literal>HBIIP</emma:literal>
                </emma:interpretation>
                <emma:interpretation id="interp96" emma:lang="en-US" emma:confidence="0">
                  <emma:literal>IBIIP</emma:literal>
                </emma:interpretation>
                <emma:interpretation id="interp97" emma:lang="en-US" emma:confidence="0">
                  <emma:literal>"Blip</emma:literal>
                </emma:interpretation>
                <emma:interpretation id="interp98" emma:lang="en-US" emma:confidence="0">
                  <emma:literal>"Bilp</emma:literal>
                </emma:interpretation>
                <emma:interpretation id="interp99" emma:lang="en-US" emma:confidence="0">
                  <emma:literal>"flip</emma:literal>
                </emma:interpretation>
              </emma:one-of>
            </emma:emma>
          </inkml:annotationXML>
          <inkml:trace contextRef="#ctx0" brushRef="#br0" timeOffset="354459">3598 12655 8952,'0'0'192,"0"0"48,0 0 8,0 0 8,0 0-256,0 0 0,0 0 0,0 0 0,0 0 664,0 31 80,0-17 24,-15 16 0,15 1 120,0-1 24,0 15 8,0 1-1,0 0-167,0-2-32,-15 17-8,15-16 0,0 16-168,0-16-40,0 16-8,0-16 0,0 1-120,0-1-24,0-15-8,0 1 0,-15-1-128,15 0-24,0-15-8,0 0 0,0 0-72,0 0-16,0-15 0,0 16 0,0-16-160,0 0-40,0 0-8,0 0 0,0 0-1064,0-16-208,0 1-48,15-15-3991,-15 15-801</inkml:trace>
          <inkml:trace contextRef="#ctx0" brushRef="#br0" timeOffset="354791">3825 12655 7976,'0'0'168,"0"0"40,0 0 8,0 0 16,0 0-232,-15 0 0,15 0 0,0 0 0,0 0 832,0-15 128,0 15 16,0 0 8,0 0-24,-15 15-8,15-15 0,-15 16 0,15-1-169,-15 0-31,15 15-8,0 0 0,-15 0-128,15 1-24,0 14-8,0 0 0,0 1-80,-15-1-24,15 0 0,0 1 0,0-1-80,0 1-16,-15-1-8,15 0 0,15-14-88,-15-1-24,0 0 0,-15 0 0,15 0-72,0-14-24,0 14 0,0-15 0,0 0-64,-16 0-8,16-15-8,0 15 0,0 0-88,0-15 96,0 0-96,0 0 96,0 0-96,0 0 0,0 0 0,0 0 0,0 0-520,0 0-120,0 0-32,0 0-6288,0-30-1263</inkml:trace>
          <inkml:trace contextRef="#ctx0" brushRef="#br0" timeOffset="355876">4021 13577 7568,'0'15'160,"0"15"40,0-30 8,0 15 16,0 0-224,-15 0 0,15-15 0,0 0 0,0 0 784,0 15 112,0-15 32,0 0 0,-15 0-192,15 0-40,0 0-8,0 0 0,0-15-216,-15 15-48,15-15-8,0-15-1,0 15-63,0-15-24,0 15 0,0-31 0,15 31-72,-15-30-24,0 14 0,0-14 0,0 0-72,0-16-24,15 16 0,-15-16 0,15 1-72,1 15-64,-16-16 72,15 16-72,0-16 112,0 16-24,0 0-8,0 14 0,0-14 32,0 0 8,-15 14 0,31 1 0,-16 0-48,0 15-8,0-15 0,0 14 0,0 1 0,0 15-64,0-15 96,1 15-32,-1 0 0,0 0-64,0 0 96,0 0-32,0 15-64,-15-15 0,15 15 72,-15 16-72,0-16 192,0 15 0,0 0 0,0 1 0,-15 14-40,15-15-8,-15 0 0,0 1 0,15-1-64,-30 0-16,30 0 0,-31 1 0,31-1 32,-30 0 0,30-15 0,-30 0 0,15 0 16,0 0 8,0 1 0,15-1 0,-16-15 8,1 0 0,15 0 0,0 0 0,0 0-32,0 0 0,0-15 0,0-1 0,0 16-96,15-15 0,1 0 0,-1 0 0,0 0 0,0 15 0,0-15 0,0 15 0,0-15 0,0 15 0,1 0 0,-1 0 0,0 0 0,0 0 0,0 0 0,-15 0 0,0 15 64,15 0-64,-15-15 0,0 30 0,0-15 136,0 0-16,0 16-8,0-16 0,-15 15 24,0 0 8,0-15 0,0 1 0,15 14 8,-31 0 0,16-15 0,0 0 0,0 16-24,0-16 0,0 0 0,15 0 0,-30-15-64,30 15-64,-16 0 96,1-15-96,15 0 64,-15 15-64,15-15 0,-15 0 0,15 0-408,0 0-104,0-15-32,0 15 0,15-15-1120,0 0-232,-15 0-48</inkml:trace>
          <inkml:trace contextRef="#ctx0" brushRef="#br0" timeOffset="356430">4642 12610 9256,'0'0'256,"0"0"64,0 0-256,0 0-64,0 0 0,0 0 0,-16-16 920,16 16 168,0 0 32,0 16 0,0-16-8,0 14-8,0 2-1,-14-2 1,14 17-240,0-1-56,0 1-8,0 13 0,0 2-160,-16 0-32,16-1 0,-15 16-8,15-17-184,0 2-32,-15 0 0,15-2-8,-15-13-176,15 14-32,0-15-8,0-14 0,0 14-160,0 0 72,0-15-72,0 0 0,0 1 64,0-16-64,0 0 0,0 0 0,0 0-640,0 0-152,0 0-32,0 0-8,15 0-920,-15-16-184,0-14-40</inkml:trace>
          <inkml:trace contextRef="#ctx0" brushRef="#br0" timeOffset="356545">4732 12519 10088,'0'0'288,"0"0"64,0 0-288,0 0-64,0 0 0,0 0 0,0 15 848,0-15 152,0 16 32,0-1 8,0 0 0,0 15-1,0 0 1,16 1 0,-16 14-144,0 0-24,-16 1-8,16-1 0,0 0-216,0 16-40,0-16-16,-15 0 0,15 1-96,0-1-16,0 1-8,0-16 0,-15 15-152,15-15-24,0 1-8,0-16 0,0 15-120,0-15-24,0 0-8,0-15 0,-15 0-72,15 0-64,0 0 96,0 0-96,0 0 64,0 0-64,0 15 0,0-15 0,0 0-584,0 0-176,0-15-32,0 0-9927</inkml:trace>
          <inkml:trace contextRef="#ctx0" brushRef="#br0" timeOffset="356945">4898 13048 11088,'0'0'240,"0"0"48,0 0 16,0 0 16,0 0-256,0 0-64,0 0 0,0 0 0,-14 16 1008,14-2 192,0 2 40,0 14 7,0-15-223,0 15-32,0 15-16,-16 1 0,16 0-216,0-16-48,0 15-8,0 0 0,-15-15-248,15 16-48,0-16-16,0 0 0,0 0-176,-15 1-40,15-16-8,0 0 0,0 0-168,0 0 64,-15 0-64,15 1 0,0-16-336,0 0-104,0 0-16,0 0-8,0 0-1072,0-16-224,15 1-32,-15 0-6191</inkml:trace>
          <inkml:trace contextRef="#ctx0" brushRef="#br0" timeOffset="357177">4838 13003 14568,'0'0'320,"0"0"64,0 0 8,0 0 24,0-15-328,15 15-88,1 0 0,-16 0 0,15-16 647,-15 16 121,15 0 16,0 0 8,0 0-80,0 0-8,0 0-8,0 0 0,16 16-232,-31-16-48,15 15 0,0 0-8,0 0-128,0 0-24,-15-15-8,0 15 0,0 0 32,15 15 8,-15-14 0,0-1 0,-15 15-16,15-15 0,0 15 0,0-30 0,-15 31-40,0-16-8,0 15 0,0-15 0,0 0-72,-1 15-24,16-15 0,-15 1 0,0-1-128,0 0 0,15 0 64,-15-15-64,0 15 0,15-15-72,0 0 8,-15 15-7496,15-15-1495</inkml:trace>
        </inkml:traceGroup>
        <inkml:traceGroup>
          <inkml:annotationXML>
            <emma:emma xmlns:emma="http://www.w3.org/2003/04/emma" version="1.0">
              <emma:interpretation id="{1CC4FB4B-BDCF-46E8-9150-B67A27738E12}" emma:medium="tactile" emma:mode="ink">
                <msink:context xmlns:msink="http://schemas.microsoft.com/ink/2010/main" type="inkWord" rotatedBoundingBox="5703,11710 6569,12641 5823,13334 4958,12403"/>
              </emma:interpretation>
              <emma:one-of disjunction-type="recognition" id="oneOf20">
                <emma:interpretation id="interp100" emma:lang="en-US" emma:confidence="0">
                  <emma:literal>EM</emma:literal>
                </emma:interpretation>
                <emma:interpretation id="interp101" emma:lang="en-US" emma:confidence="0">
                  <emma:literal>all</emma:literal>
                </emma:interpretation>
                <emma:interpretation id="interp102" emma:lang="en-US" emma:confidence="0">
                  <emma:literal>an</emma:literal>
                </emma:interpretation>
                <emma:interpretation id="interp103" emma:lang="en-US" emma:confidence="0">
                  <emma:literal>ail</emma:literal>
                </emma:interpretation>
                <emma:interpretation id="interp104" emma:lang="en-US" emma:confidence="0">
                  <emma:literal>ai</emma:literal>
                </emma:interpretation>
              </emma:one-of>
            </emma:emma>
          </inkml:annotationXML>
          <inkml:trace contextRef="#ctx0" brushRef="#br0" timeOffset="358363">5882 12640 10800,'-16'0'232,"16"0"56,0 0 0,-15 0 24,0 0-248,15 0-64,-15 0 0,15 0 0,-15 15 656,-1-15 120,2 0 24,-2 15 8,16-15-40,-15 16-1,0-16-7,0 30 0,0-30-344,-15 14-64,14 2-8,2-1-8,-2 0-112,1 0-32,0-15 0,0 15 0,0 1 0,-1-16-8,2 14 0,-2-14 0,2 16-16,14-16 0,-16 15 0,16-15 0,0 0-8,0 0 0,-15 0 0,15 0 0,0 0-32,0 0-16,0 0 0,15 15 0,-15-15 16,0 15 0,16-15 0,-16 15 0,14-15 32,-14 16 0,16-16 8,-2 14 0,2-14 0,-1 16 0,0-16 0,0 14 0,16 2-40,-31-16-16,30 15 0,-15 0 0,0-15-16,0 15 0,0-15 0,-15 15 0,15-15-96,0 16 88,-15-16-88,0 0 80,0 0-80,16 14 0,-16-14 72,0 0-72,0 0-576,0 0-160,0 0-24,0 16-5664,0-16-1127</inkml:trace>
          <inkml:trace contextRef="#ctx0" brushRef="#br0" timeOffset="358978">5503 13123 13848,'0'0'304,"0"0"64,0 0 16,0 0 0,0 0-304,0 0-80,0 15 0,0 0 0,0 0 832,0-15 143,15 16 33,0 14 8,-15-30-136,15 15-24,1 15-8,-1-15 0,0 0-296,0 1-56,0-1-16,0 15 0,0-15-224,0-15-40,-15 15-16,16 0 0,-1-15-112,0 15-24,-15-15-64,15 0 96,0 15-96,0-15 64,-15 0-64,0 0 0,15 0-904,0 0-232,0-15-48</inkml:trace>
          <inkml:trace contextRef="#ctx0" brushRef="#br0" timeOffset="359216">6094 12821 13416,'0'-15'288,"0"15"64,0 0 16,0 0 16,0 0-304,0 0-80,0 0 0,0 0 0,0 0 784,0 15 143,-16-15 25,16 15 8,0 0-32,0 0-8,0 15 0,0-14 0,0 14-376,0 0-64,0 0-24,0 0 0,0 1-288,-15-1-56,15 1-16,0-17 0,0 16-96,0-14 0,0 14-96,0-30 96,0 15-1128,0 0-176,0-15-32,0 0-4375,0 0-881</inkml:trace>
          <inkml:trace contextRef="#ctx0" brushRef="#br0" timeOffset="359448">6138 13002 11056,'-15'-14'240,"15"-2"48,15 16 16,-15-15 16,0 15-256,0-15-64,0 0 0,16 0 0,-16-1 960,0 16 176,14-14 40,2-2 7,-16 1-287,15 0-64,0 0 0,0 0-8,0-1-304,1 2-56,-2-2-16,2 2 0,-16 14-208,14-16-48,2 1 0,-1 0-8,-15 0-40,15 15-8,0-15 0,-15 15 0,0 0-24,0 0-8,0 0 0,31 0 0,-31 0 24,0 0 8,0 0 0,0 0 0,0 0 8,14 15 0,-14-15 0,0 30 0,-14-15-8,14 1 0,0 14 0,0 0 0,-16 15 32,1-14 8,15 14 0,0-15 0,-15 15 24,0 1 8,15-1 0,0-14 0,0 13 0,-15 2 0,15 0 0,-16-1 0,16-15-48,0 15 0,0-15-8,0 16 0,0-16 8,-14 0 0,14 0 0,0 1 0,0-1-40,0-15-8,0 1 0,0 14 0,14-16-40,-14 2-8,0-1 0,16 0 0,-16 0 0,0-15 0,15 15 0,-15 1 0,0-16-64,0 0 80,0 0-80,0 0 80,15 0-80,0 0 0,-15 0 72,0 0-72,0 0 0,0 0 64,0 0-64,0-16 0,-15 1 0,30 0 0,-15 0 0,0 0-8128,15-1-1559</inkml:trace>
        </inkml:traceGroup>
        <inkml:traceGroup>
          <inkml:annotationXML>
            <emma:emma xmlns:emma="http://www.w3.org/2003/04/emma" version="1.0">
              <emma:interpretation id="{F934F34D-4717-4F0F-87EE-A8FFC0173284}" emma:medium="tactile" emma:mode="ink">
                <msink:context xmlns:msink="http://schemas.microsoft.com/ink/2010/main" type="inkWord" rotatedBoundingBox="6680,11935 8052,11917 8070,13241 6698,13259"/>
              </emma:interpretation>
              <emma:one-of disjunction-type="recognition" id="oneOf21">
                <emma:interpretation id="interp105" emma:lang="en-US" emma:confidence="1">
                  <emma:literal>gives</emma:literal>
                </emma:interpretation>
                <emma:interpretation id="interp106" emma:lang="en-US" emma:confidence="0">
                  <emma:literal>ogives</emma:literal>
                </emma:interpretation>
                <emma:interpretation id="interp107" emma:lang="en-US" emma:confidence="0">
                  <emma:literal>'jives</emma:literal>
                </emma:interpretation>
                <emma:interpretation id="interp108" emma:lang="en-US" emma:confidence="0">
                  <emma:literal>jives</emma:literal>
                </emma:interpretation>
                <emma:interpretation id="interp109" emma:lang="en-US" emma:confidence="0">
                  <emma:literal>goes</emma:literal>
                </emma:interpretation>
              </emma:one-of>
            </emma:emma>
          </inkml:annotationXML>
          <inkml:trace contextRef="#ctx0" brushRef="#br0" timeOffset="361935">7394 12927 8064,'15'-16'176,"0"16"40,-15-15 8,0 0 0,15 15-224,-15-15 0,0 0 0,0 0 0,0 0 704,0 0 104,0-1 24,0 1 0,0 15-16,-15-15 0,15 15 0,-15-15 0,15 15-176,-15 0-41,0 15-7,0-15 0,0 0-336,-16 15-64,16 0-8,-15 1-8,15-1-40,-15 0-8,-1 15 0,16-15 0,0 15-16,-15-14-8,30 14 0,-15-15 0,0 0-32,0 15-8,15-30 0,0 15 0,0 0 0,0-15 0,15 0 0,-15 16 0,30-16-64,-30 0 0,30-16-80,-15 16 80,0-15 0,16 0 0,-16 15 0,0-15 80,0 0-80,15 0 80,-15 0-80,0 15 80,-15 0-80,16 0 0,-1 0 72,0 0-72,-15 0 0,15 15 0,-15 0 0,15 0 0,-15 15 168,0 1 24,0-1 8,0 15 0,-15 1 32,15 14 8,-15-15 0,15 1 0,-15 15-112,0-16-32,-1 0 0,1 1 0,0-1-96,0 1 88,-15-1-88,15-15 80,-15 0-80,14 1 80,1-1-80,0 0 80,0-15-8,0 0 0,0 0 0,15-15 0,-15 0-8,15 0 0,-31 0 0,31 0 0,0 0 0,0-15-64,-15-15 96,15 15-32,0-15-64,15-1 0,1-14 0,-16 15-88,15-15 88,0-1-64,15-14 64,-15 14-64,15 1 64,-14 0 0,14-1 0,0 0-64,-15 1 64,15 0-64,-15-1 64,1 1-64,14 15 64,-15-1 0,0 1 0,15 0 0,-15 0-96,1 15 32,-1 0 0,-15-1 0,15 1 64,-15 0 0,15 15 0,-15 0 64,0 0-64,0 0 0,0 0 0,15 15-64,-15 0 64,0 1 112,0 14-24,0 0-8,0 0 128,0 0 24,0 1 8,0-1 0,0 0-96,0 0-16,0-14-8,0 14 0,0 0 8,0-15 8,0 0 0,0 0 0,0 1-64,15-16-8,-15 0-64,0 0 96,0 0-96,0 0 72,0 0-72,0 0 64,0 0-64,15-16 0,-15 16 0,15-15 0,1 0 0,-16 0 0,15-15 0,-15 15 0,15-16-112,0 16-40,-15-15-8,15 15 0,0-15 0,-15 15 0,15-1 0,-15-14 0,0 15 160,0 0 0,15 15-64,-15-15 64,0 15 0,0 0 0,0 0 0,0 0 0,0 0 0,15 15 0,-15-15 0,0 30 0,16-15 0,-16 0 0,0 16 0,0-1 0,0 0 152,0 0 8,0 1 0,0-16 0,0 15-80,0-15-16,0 0 0,0-15 0,0 15 0,0-15-64,0 0 96,15 0-32,0 0-64,-15 0 0,0-15 72,30 0-72,-30 0 192,15 0 0,0-15 0,0-1 0,1 1-192,-1 0 64,0 0-64,-15-16 0,15 16 0,0 0 0,-15 15 0,15-15 0,-15-1 0,15 16 0,-15 0 0,0 15 0,0-15-800,0 15-192,0 0-32,0 0-5344,0 0-1055</inkml:trace>
          <inkml:trace contextRef="#ctx0" brushRef="#br0" timeOffset="362766">7591 12580 19087,'-16'-16'416,"16"16"96,-15 0 8,15-14 24,0 14-440,0 0-104,0-16 0,0 16 0,0 0 408,0 0 56,0 0 16,0 0 0,0 0 24,15 16 8,1-16 0,-1 0 0,-15 0-208,15 0-40,0 14-8,0-14-7120,0 0-1423</inkml:trace>
          <inkml:trace contextRef="#ctx0" brushRef="#br0" timeOffset="362551">7937 13124 15552,'0'0'344,"0"0"72,-15 0 7,15 0 9,0 0-344,0 14-88,0-14 0,0 0 0,0 16 616,0-16 112,0 14 16,0-14 8,0 0-48,15 0 0,0 16-8,-15-16 0,15 0-216,1 0-32,-1 0-16,0-16 0,-15 16-272,15-14-64,0-2 0,0 16-8,0-14-88,-15-2 80,15 1-80,1 0 80,-16 0-80,15 0 64,-15-1-64,15 2 64,-15-2-64,0 2 64,0-2-64,0 1 64,0 15-64,0-30 0,0 15-80,0 15 80,0-16 0,0 2 0,-15 14-64,15-16 64,0 16 0,-15-15 0,15 15 0,0 0 80,0 0-80,-16 15 0,1-15 0,0 16-88,15-16 88,-15 14-96,0 17 96,15-1-96,-15-15 288,0 15 48,15 0 16,-15 1 0,15-1-40,-16 1-8,16-1 0,0 0 0,0 0-24,0-15-8,0 16 0,0-17 0,0 2-64,16-1-16,-16-15 0,0 15 0,0-15-96,0 0 88,15 0-88,0 0 80,0 0-80,0 0 0,0-15 0,0 15 0,0-15-136,1-1-48,-1 2-8,15-17 0,-15 16-240,0 0-48,15-16-16,-14 17 0,14-16 40,-15 14 8,0-14 0,0 15 0,0 0 192,0-15 48,0 14 8,1 2 0,-1-2 128,0 1 72,-15 0-80,15 0 80,-15 0 0,15 15 0,-15 0 0,0-16 0,0 16 304,0 0 8,0 0 0,0 0 0,0 0 32,0 0 8,-15 0 0,15 0 0,-15 16-72,15-16-16,-15 15 0,0-15 0,-1 15-88,1 0-16,0 0-8,0 1 0,0-16-56,15 14 0,-15 2-8,0-16 0,15 14-16,-15-14 0,15 0 0,0 0 0,0 16-72,0-16 0,0 15 0,0-15 64,15 0-64,-15 15 0,15-15 0,0 0 0,15 15 0,-30-15 0,0 0 0,15 0 0,0 15 0,16-15 0,-16 0 0,-15 0 0,0 16 0,15-2 0,-15 2 0,0-16 0,0 14 0,0-14 96,0 16-96,0-1 96,0 0 0,-15-15 8,15 15 0,-15 0 0,15 1-40,-15-2 0,-1 2-64,16-1 96,-30 0-96,30 0 0,-30 0 64,15 0-64,0-15-280,-15 15-72,14 1-24,-14-16 0,15 14-816,-15-14-168,15 0-32</inkml:trace>
        </inkml:traceGroup>
        <inkml:traceGroup>
          <inkml:annotationXML>
            <emma:emma xmlns:emma="http://www.w3.org/2003/04/emma" version="1.0">
              <emma:interpretation id="{BCA6C25F-9687-4120-91AF-4A2D617DADF4}" emma:medium="tactile" emma:mode="ink">
                <msink:context xmlns:msink="http://schemas.microsoft.com/ink/2010/main" type="inkWord" rotatedBoundingBox="8628,12087 10740,11982 10787,12936 8676,13041"/>
              </emma:interpretation>
              <emma:one-of disjunction-type="recognition" id="oneOf22">
                <emma:interpretation id="interp110" emma:lang="en-US" emma:confidence="0">
                  <emma:literal>convex</emma:literal>
                </emma:interpretation>
                <emma:interpretation id="interp111" emma:lang="en-US" emma:confidence="0">
                  <emma:literal>comers</emma:literal>
                </emma:interpretation>
                <emma:interpretation id="interp112" emma:lang="en-US" emma:confidence="0">
                  <emma:literal>Convex</emma:literal>
                </emma:interpretation>
                <emma:interpretation id="interp113" emma:lang="en-US" emma:confidence="0">
                  <emma:literal>homers</emma:literal>
                </emma:interpretation>
                <emma:interpretation id="interp114" emma:lang="en-US" emma:confidence="0">
                  <emma:literal>Gomers</emma:literal>
                </emma:interpretation>
              </emma:one-of>
            </emma:emma>
          </inkml:annotationXML>
          <inkml:trace contextRef="#ctx0" brushRef="#br0" timeOffset="365536">9480 12670 10912,'0'0'240,"0"0"48,0 0 16,0 0 0,-15 0-240,0 0-64,0 15 0,-1-15 0,1 30 760,0-15 136,-15 1 32,15 14 8,-15 0-192,-1 0-41,16 1 1,-15 14-8,0 0-152,0-14-32,14 14-8,-14 1 0,15-1-88,-15-15-8,15 1-8,0-1 0,15 15-224,-16-30-48,16 16 0,-15-16-8,15 15-120,0-15 0,0 0 0,15-15 0,-15 15 80,16-15-80,-1 15 80,0-15-80,0-15-72,15 15-64,-15-15-16,16 15 0,-1-30-296,0 0-64,0-1-16,0 1 0,1 0 24,-16-15 8,15 14 0,-15 1 0,15-15 216,-14 14 48,-1 1 8,-15 0 0,15 14 96,0 1 32,-15-15 0,0 15 0,0 15 336,0 0 72,0 0 8,0 0 8,0 0 144,0 0 24,-15 15 8,15 15 0,-15-15-40,15 16-8,-15-1 0,15 16 0,0-16-232,-16 0-40,16 0-16,0-14 0,16 14 16,-16 0 0,15-15 0,-15 0 0,15 0-112,-15-15-72,15 16 96,0-16-96,-15 0 80,15-16-80,0 16 64,0-15-64,-15 15 72,15-15-72,1-15 80,-16 15-80,15 0 128,-15-16-32,0 16 0,15 0 0,-15 0-96,-15 0-80,15 0 16,0 0 0,-15-16 64,-1 16 0,16 15 0,-15-15 0,0 0 0,0 0 0,15 15 0,-15-16 0,15 16-104,0-15 16,0 15 8,0-15 0,0 15 16,15-15 0,-15 15 0,15-15 0,0 0 0,0 15 0,1-15 0,-1 15 0,0 0 64,15-15-80,-15 15 80,-15 0-80,0 0 80,15 0 0,0 15 0,1-15 0,-1 15 0,0 0 112,-15 0-24,15 0-8,-15 15 48,0-14 16,0 14 0,0 0 0,-15 1-16,15-1-8,0-15 0,-15 15 0,0 1-16,15-16 0,0 0 0,-16 15 0,16-15-40,0 0-64,-15 0 88,15 1-88,0-16 88,0 0-88,0 0 80,0 0-80,0 0 0,0 0 64,0 0-64,0 0 0,0 0 0,0 0 0,0 0 0,0-16 0,0 1 0,15 0 0,-15 0 0,16-15 0,-1 15-80,0-16 80,0 1-64,0 0 64,0 0-112,0-1 16,0 1 8,1 0 0,-1-1 88,0 16 0,-15-15-72,15 15 72,0-15 0,0 14-88,-15 16 88,0-15-64,15 15 64,-15 0 0,0 0 0,0 0 0,0 0 0,0 15 0,0 1 0,0-1 0,0 0 72,0 15 8,0 0 0,0 1 0,-15-1 16,15 0 8,0 1 0,0-16 0,0 15-24,0 0-8,0-15 0,0 1 0,0 14 0,0-15 0,0 0 0,0-15 0,0 0-72,0 0 64,0 0-64,0 0 64,0 0-64,0 0 0,0 0 0,0 0 64,0 0-64,15-30 0,-15 30 0,0-30 0,15-1 0,-15 16-128,15-15 24,1 0 0,-16-1-16,15 1 0,0 0 0,-15-1 0,15 16 120,0 0-88,-15 0 88,15 0-80,-15 0 80,15 15 0,-15-15-72,0 15 72,0 0 0,15 15-88,1-15 88,-16 15-64,0 0 64,0 15 72,0-15-8,0 16-64,0-1 72,0 0-72,0 1 0,0-1 72,15 0 56,-15-15 0,0 0 8,15 16 0,-15-16-40,0-15-16,0 15 0,0-15 0,15 0-8,-15 0 0,15 0 0,-15 0 0,15-15 24,-15 0 0,15 0 0,-15-1 0,15-14-32,0 0-64,-15 15 96,16-15-32,-1-1-64,-15-14 64,15 14-64,0 1 64,-15 15-64,15-15 0,-15 15 0,15-16 0,-15 16-928,15 0-144,-15 15-32,15-15-8551</inkml:trace>
          <inkml:trace contextRef="#ctx0" brushRef="#br0" timeOffset="366020">10326 13108 18687,'0'0'528,"0"0"120,0 0-520,0 0-128,0 0 0,0 0 0,0 0 448,15 0 56,0-16 8,-15 16 8,15 0 72,1-14 16,-1 14 0,0-16 0,0 1-160,0 0-24,0 0-8,0 0 0,0 0-328,0 15-88,1-31 0,-1 31 0,-15-14 0,15-2 0,-15 1 0,15 0 0,0 0 0,-15 0 0,0-1 0,0 16 0,0-14-224,0-2-16,0 2 0,0 14 0,0-16 40,-15 16 8,15-15 0,0 15 0,-15 0 96,15-15 32,-15 15 0,0 0 0,15 15 64,-16-15 0,1 0 0,0 15 0,15 1 0,-15-2 0,0 2 0,0 14 0,15-15 112,-15 15 40,15 15 8,-15-14 0,15-1 152,0 0 32,-15 1 8,15-1 0,0 0-160,0 0-24,0-14-8,0-2 0,15 2-24,-15 14-8,0-30 0,15 15 0,-15-15-56,0 0-8,0 0-64,15 15 96,0-15-96,0-15 64,0 15-64,0 0 0,-15-15 0,31-1 0,-31 2-88,30-2 88,-30-14-256,15 15 0,0-15 8,0-1 0,0 1-136,0 15-24,1-15-8,14 0 0,-30-1 208,15 17 40,0-17 8,0 16 0,0-15 160,-15 14 0,15 2 0,1-2 0,-16 2-240,15-2-16,0 16 0,-15-15 0,15 15 416,-15 0 72,15 15 24,-15-15 0,15 16-80,-15-2-16,15 16 0,-15-14 0,15 14 160,0 0 24,-15 16 8,16-16 0,-1 15-160,-15-14-24,15-1-8,-15 0 0,15 0 0,0 16 0,-15-16 0,15-15 0,0 15-40,-15-15-16,0 1 0,0-2 0,0 2-104,0-16 72,0 0-72,15 14 64,-15-14 48,0 0 8,0 0 0,0 0 0,0 0-120,0 0 0,0 0 0,0-14 0,16 14-256,-16-16-32,0 2 0,15-2 0,-15 1-144,0-15-32,15-1-8,-15 17 0,0-32-72,0 16-24,0-16 0,15 16 0,-15-15 248,15 15 56,-15-1 8,15 1 0,0 0 0,-15 0 0,0 0 0,0 14 0,0 2 408,0-2 80,0 1 24,0 15 0,0 0 200,0-15 48,0 15 8,0 0 0,-15 15 40,0-15 16,0 15 0,0 15 0,-15-14-88,14 14-24,1 0 0,0-15 0,0 30-272,-15-14-56,15-1-16,-16 15 0,16-15 24,-15 1 8,0-1 0,15 1 0,-15-1-16,-1 0 0,16 0 0,-15 0 0,15-14-64,-15 14-64,14 0 96,-14-15-96,15 0 0,0 0 0,0 0 0,0 15 0,0-14 0,-1-1 0,1 0 0,15-15 0,-15 15 0,0 0 0,15 1 0,0-16 0,0 0 0,0 14-112,0-14 32,0 0 8,0 0-352,0 0-72,0 0-16,0 0 0,0 0-592,0 0-120,15-14-24</inkml:trace>
        </inkml:traceGroup>
        <inkml:traceGroup>
          <inkml:annotationXML>
            <emma:emma xmlns:emma="http://www.w3.org/2003/04/emma" version="1.0">
              <emma:interpretation id="{D272B3CA-A349-47E6-887A-43535B05AAFB}" emma:medium="tactile" emma:mode="ink">
                <msink:context xmlns:msink="http://schemas.microsoft.com/ink/2010/main" type="inkWord" rotatedBoundingBox="10783,12403 11778,11947 12046,12531 11051,12987"/>
              </emma:interpretation>
              <emma:one-of disjunction-type="recognition" id="oneOf23">
                <emma:interpretation id="interp115" emma:lang="en-US" emma:confidence="1">
                  <emma:literal>set</emma:literal>
                </emma:interpretation>
                <emma:interpretation id="interp116" emma:lang="en-US" emma:confidence="0">
                  <emma:literal>Set</emma:literal>
                </emma:interpretation>
                <emma:interpretation id="interp117" emma:lang="en-US" emma:confidence="0">
                  <emma:literal>get</emma:literal>
                </emma:interpretation>
                <emma:interpretation id="interp118" emma:lang="en-US" emma:confidence="0">
                  <emma:literal>wet</emma:literal>
                </emma:interpretation>
                <emma:interpretation id="interp119" emma:lang="en-US" emma:confidence="0">
                  <emma:literal>let</emma:literal>
                </emma:interpretation>
              </emma:one-of>
            </emma:emma>
          </inkml:annotationXML>
          <inkml:trace contextRef="#ctx0" brushRef="#br0" timeOffset="369640">11672 12791 6824,'0'0'144,"0"0"32,15-15 8,-15 15 16,0 0-200,0 0 0,0 0 0,-15 0 0,15 0 968,0 0 152,-15 0 32,15 0 8,-16 15-280,1-15-56,0 16-16,0-1 0,0 15-152,-15-15-33,-1 15-7,16-15 0,0 16-320,0-1-64,0-15-8,0 15-8,0-15 72,15 0 24,0 1 0,0-1 0,0 0-312,0-15 0,15 15 0,-15-15 0,15 0 0,0 0 0,0 15-80,-15-15 80,15 0 0,0 0 0,1 0 96,-16 0-24,15 0-8,-15 0 0,0 0 0,0 0 0,0 0 32,0 0 0,-15 15 0,15 0 0,-16 0 200,1 1 48,0 14 8,0-15 0,0 0-288,0 0-64,0 15 0,0-14 0,0-1 64,-16 0 0,16 0 0,0 0 0,15 0-224,-15 0-56,15-15-8,0 0 0,0 0-1056,0 0-224,0 0-32,0 0-15,15 0-297,0-15-56,0 15-16,0-30 0,1 15 720,-1 0 144,0 0 24,0-1 8,0 1 1336,15 0 264,-15 0 64,0 0 0,1 0 816,-1 15 160,0-15 32,0 15 8,15-15-408,-15 15-88,0 0-8,1-16-9,-1 16-359,0-15-72,0 15-8,15-15-8,-15 15-368,0-15-72,16 0-8,-16 0-8,0 15 8,0-15 0,15 0 0,-15-1 0,0 1-248,1 0 0,-1 0 0,0 0 0,0 0 64,0 0-64,-15 0 88,0 0-88,0 15 0,15-16 0,-30 1 0,15 0 0,0 15-72,0-15-24,-15 15 0,0 0 0,0 0-48,0-15-16,-1 15 0,1 0 0,0 0 160,-15 15 128,15-15-32,-15 15 0,14-15 40,1 15 8,-15 0 0,30 1 0,-15 14-48,0-15 0,0 15-8,15 0 0,0-15 128,-15 16 24,15-1 8,0 0 0,15-15-32,-15 0-8,15 1 0,0 14 0,0-30-80,0 15-8,0 0-8,16-15 0,-16 15-112,15-15 72,-15 0-72,15 0 64,-15-15-64,16 15 96,-16-15-96,15 0 96,-15 15-96,0-30 0,16 30 0,-16-16 0,0 1-232,0 0-16,0 0 0,0-15 0,0 15-104,-15 0-32,15-1 0,0 1 0,-15-15 0,16 15 0,-16 0 0,15-15 0,-15 15 136,0-16 24,0 16 8,0-15 0,15 15 8,-15-15 0,0 14 0,0-14 0,0 15 208,0-15-64,0 15 64,0 0 0,-15 15 0,15-15 64,0-1 0,0 16 0,0 0 224,0 0 56,0 0 8,0 0 0,0 16 32,0-1 0,0 0 8,0 15 0,-15 0 8,15 16 0,-16-1 0,16-15 0,0 16-104,-15-1-16,15 0-8,-15-15 0,15 1-112,0-1-32,0 0 0,0 0 0,0 1-64,0-16-64,0 0 72,-15 0-72,15 0 152,0 0-24,0-15 0,0 0 0,0 0-384,0 0-72,0 0-24,0 0 0,0 0-824,0 0-168,-15 0-32,15 0 0,0-15-240,-15 0-47,15 0-1,-15 0-8,15-15 680,-15 14 128,0-14 32,15 15 8,-16-15 400,1 15 72,15-16 24,-15 16 0,0 0 1024,15 0 200,-15 0 48,0 0 8,15 0 200,0 15 48,-15 0 8,15-15 0,0 0-89,-15 15-23,15 0 0,0 0 0,0 0-248,0 0-48,0 0-16,0 0 0,15-16-288,0 16-56,0 0-16,0 0 0,0-15-72,0 15-24,16 0 0,-16 0 0,0-15-80,15 15-24,-15 0 0,0 0 0,0 0-96,0 0-16,16 0-8,-31 0 0,30-15-104,-15 15 64,0 0-64,0 0 0,-15 0-320,15 0-104,1 15-24,-16-15-6888,0 0-1375</inkml:trace>
        </inkml:traceGroup>
        <inkml:traceGroup>
          <inkml:annotationXML>
            <emma:emma xmlns:emma="http://www.w3.org/2003/04/emma" version="1.0">
              <emma:interpretation id="{18EA1F3E-C5EF-4759-B90D-575470E83943}" emma:medium="tactile" emma:mode="ink">
                <msink:context xmlns:msink="http://schemas.microsoft.com/ink/2010/main" type="inkWord" rotatedBoundingBox="12005,13176 12562,11438 13217,11648 12660,13386"/>
              </emma:interpretation>
              <emma:one-of disjunction-type="recognition" id="oneOf24">
                <emma:interpretation id="interp120" emma:lang="en-US" emma:confidence="1">
                  <emma:literal>of</emma:literal>
                </emma:interpretation>
                <emma:interpretation id="interp121" emma:lang="en-US" emma:confidence="0">
                  <emma:literal>off</emma:literal>
                </emma:interpretation>
                <emma:interpretation id="interp122" emma:lang="en-US" emma:confidence="0">
                  <emma:literal>oaf</emma:literal>
                </emma:interpretation>
                <emma:interpretation id="interp123" emma:lang="en-US" emma:confidence="0">
                  <emma:literal>oof</emma:literal>
                </emma:interpretation>
                <emma:interpretation id="interp124" emma:lang="en-US" emma:confidence="0">
                  <emma:literal>aft</emma:literal>
                </emma:interpretation>
              </emma:one-of>
            </emma:emma>
          </inkml:annotationXML>
          <inkml:trace contextRef="#ctx0" brushRef="#br0" timeOffset="370257">12791 12912 18599,'-30'0'408,"30"0"80,-15 0 24,-1 0 16,1 15-424,0-15-104,0 15 0,0 0 0,0 0 360,0 16 56,0-16 0,0 15 8,-1 0 200,16 0 40,-15 1 8,15-16 0,0 15-312,0-15-56,0 0-16,15 0 0,-15 1-224,16-16-64,-1 0 0,0 0 0,0 0 0,15-16 0,-15 1 0,0 0 0,0-15 0,1 15 0,14-15 0,-15-1 0,0 16 0,0-15 0,-15 0 0,15 0 0,-15 14-192,0 1-56,0-15-8,0 15 0,0 0 256,-15 0 0,15 0 0,-15 15 0,15-16-72,-15 16 72,15 0-64,-15 16 64,15-16-104,-15 15 16,15 0 8,0 0 0,0 15 80,0-15-104,0 16 40,0-16 64,15 15 0,0-15 0,0 0 0,0 0 0,0 0 0,16-15-88,-16 0 88,15 0-64,0 0 64,0-15 0,1 15 0,-1-30 0,-15 15 0,15 0 0,0-15 0,1-1 0,-1 1 0,-15 15-64,0-15 64,0-1-64,0 1-32,1-15 0,-1 15 0,0-16 0,0 1 96,0 0 88,-15-1-24,15 1 0,-15 15-64,15-16 0,-15 1 0,0 0 0,0 14 0,0 1 0,0 0 0,0 15 0,0-16 0,0 16 0,0 0 0,-15 0 0,15 15 0,0 0-88,-15 0 88,15 0-64,0 15 160,0 0 40,-15 16 8,15-1 0,-15 30 88,15 1 24,-15-1 0,0 31 0,15 0 96,-16 14 32,1-14 0,0 15 0,-15 0 0,15 0 8,0 15 0,0-31 0,-1 1-168,1-15-40,0 14-8,0-29 0,15-1-72,-15 1-8,15-16-8,0 1 0,-15-16-88,15 0 80,-15 0-80,15-14 80,0-16-80,0 0 0,0 0 0,0 0 0,-15 0-664,15-16-120,0-14-24,0 0-8,0-16-656,15 1-128,-15 0-24,0-16-7375</inkml:trace>
          <inkml:trace contextRef="#ctx0" brushRef="#br0" timeOffset="370473">12927 13093 12096,'-15'0'264,"0"0"56,15 0 16,-15 0 0,15 0-272,-15 0-64,15 0 0,0 0 0,0 0 960,-16-15 168,16 15 39,0 0 9,0 0-88,0 0-24,0 0 0,0-15 0,16 15-296,-1 0-56,0-15-8,15 15-8,-15-15-168,0 0-32,16 15-8,-1-15 0,0 15-72,0-15-24,0 15 0,1 0 0,-1-16-144,0 16-32,-15-15-8,16 15 0,-16 0-112,0 0-32,0 0 0,0-15 0,0 15-64,0 0 0,0-15 0,-15 15 64,15 0-352,-15 0-80,0 0-16,0 0-7344,0 0-1471</inkml:trace>
        </inkml:traceGroup>
        <inkml:traceGroup>
          <inkml:annotationXML>
            <emma:emma xmlns:emma="http://www.w3.org/2003/04/emma" version="1.0">
              <emma:interpretation id="{A3C951FE-B0A4-482D-AF32-FD80B308E2E3}" emma:medium="tactile" emma:mode="ink">
                <msink:context xmlns:msink="http://schemas.microsoft.com/ink/2010/main" type="inkWord" rotatedBoundingBox="13245,12912 13805,11786 14169,11967 13609,13093"/>
              </emma:interpretation>
              <emma:one-of disjunction-type="recognition" id="oneOf25">
                <emma:interpretation id="interp125" emma:lang="en-US" emma:confidence="1">
                  <emma:literal>B</emma:literal>
                </emma:interpretation>
                <emma:interpretation id="interp126" emma:lang="en-US" emma:confidence="0">
                  <emma:literal>A</emma:literal>
                </emma:interpretation>
                <emma:interpretation id="interp127" emma:lang="en-US" emma:confidence="0">
                  <emma:literal>3</emma:literal>
                </emma:interpretation>
                <emma:interpretation id="interp128" emma:lang="en-US" emma:confidence="0">
                  <emma:literal>•</emma:literal>
                </emma:interpretation>
                <emma:interpretation id="interp12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371707">13728 13562 4384,'0'15'120,"0"-15"40,0 0-160,0 0 0,0 0 0,0 0 0,0 0 1056,0 0 192,0 0 32,0 0 0,0 0-160,0 0-32,0 0 0,0 0-8,15-15-312,-15 0-56,15 15-8,-15-30-9,0 15-151,0-1-32,16-14-8,-16 0 0,14 0-88,-14-1-24,16 1 0,-16-15 0,15 15-136,-15-16-32,15 1-8,0 0 0,0-1-56,1 16 0,-2-30-8,2 29 0,-2-14-152,2 0 0,14 14 0,-30-14 0,30 15 96,-14-16 0,-2 16-8,2 0 0,-2 0-88,17-1 0,-16 16 72,0-15-72,0 15 64,1 0-64,-2 0 64,2 0-64,-1-1 72,15 16-72,-30-15 96,31 15-96,-31 0 112,0 0-32,0 0-8,30 0 0,-16 0-8,-14 0-64,0 15 96,16 1-32,-16-1 128,0 0 16,0 0 8,0 0 0,-16 15-216,16-15 0,-14 16 0,-2-1 0,2 0 64,-2 0-64,1-15 64,-15 16-64,15-1 80,-1-15-80,-14 0 96,15 0-96,0 0 64,0 1-64,-16-1 0,17 0 0,-2-15 88,2 15-88,-2-15 80,1 15-80,0-15 128,15 0-32,0 0 0,-15 0 0,15 0 32,0 0 8,0 0 0,0 0 0,0 0-136,0 0 80,15 0-80,0 0 64,0 0-64,15-15 0,-14 15 0,-2 0 0,17 0 0,-1 0 0,-15 0 64,15 0-64,-14 0 72,-1 0 0,15 15 0,-15-15 0,1 15-72,-2-15 0,2 15 72,-16 0-72,0 1 72,0-16-72,0 30 96,0-15-96,-16 0 160,16 15-32,-14-15 0,14 16 0,-31-16-32,16 15-16,0-15 0,0 15 0,-15-15 144,14 1 24,-14-1 8,0 0 0,14 15-104,-14-30-24,0 15 0,15-15 0,-15 15-8,15-15-8,-1 15 0,-14-15 0,16 0-112,-17 0 88,16 0-88,0 0 80,0-15-80,-1 15 0,2-15 0,14 15 0,0 0 0,-16 0-72,16-15 0,0 0-7728,0 0-1543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44.89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BDB0EB5-4AB6-486C-B7E9-453167D6C381}" emma:medium="tactile" emma:mode="ink">
          <msink:context xmlns:msink="http://schemas.microsoft.com/ink/2010/main" type="inkDrawing" rotatedBoundingBox="8239,14004 8300,13637 8517,13672 8456,14040" semanticType="callout" shapeName="Other"/>
        </emma:interpretation>
      </emma:emma>
    </inkml:annotationXML>
    <inkml:trace contextRef="#ctx0" brushRef="#br0">8663 14242 12352,'0'16'272,"0"-1"56,0-15 16,0 0 0,0 0-280,15 15-64,-15-15 0,16 0 0,-2 0 784,-14 0 144,16 0 24,-1 0 7,-15 0-223,15 0-48,0-15-8,0 15 0,-15 0-256,16 0-48,-16 0-16,14 0 0,2 0-120,-16 15-24,0-15-8,0 0 0,0 0-72,0 0-8,14 15-8,-14 0 0,-14 0-48,14 0-8,0 0 0,0 0 0,-16 1-64,16-1 80,-14 0-80,-2 15 80,1-15-80,15 0 0,-15 16 72,0-16-72,0 0 96,-1-15-24,16 15 0,-14 0 0,-2-15 112,16 15 16,0-15 8,-15 0 0,15 0 24,0 0 8,0 0 0,0 15 0,0-15-8,0 0 0,0 0 0,0 15 0,15-15-16,-15 0-8,0 0 0,16-15 0,-2 15-72,2-15-8,-1 0-8,-15 15 0,15-15-48,0 15-8,-15 0 0,15 0 0,-15-15-64,16 0 0,-16 15 0,14-15 64,-14 15-64,16-16-88,-16 16 24,0 0 0,14 0-1216,-14 0-232,0-15-56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37.46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33B6B4C-6434-47FB-A066-218492C015D4}" emma:medium="tactile" emma:mode="ink">
          <msink:context xmlns:msink="http://schemas.microsoft.com/ink/2010/main" type="inkDrawing" rotatedBoundingBox="6496,14147 6879,13076 7189,13187 6806,14258" semanticType="callout" shapeName="Other">
            <msink:sourceLink direction="with" ref="{62AC0181-CE28-4D20-9ACF-A46D6E9BCA28}"/>
          </msink:context>
        </emma:interpretation>
      </emma:emma>
    </inkml:annotationXML>
    <inkml:trace contextRef="#ctx0" brushRef="#br0">6956 14788 6832,'0'-61'192,"0"61"48,0 15-240,0 0 0,0-15 0,0 0 0,0 0 304,0 0 16,0 0 0,0 0 0,15-15 304,-15 0 64,0 0 16,15-1 0,-15 2 48,15-16 16,-15 14 0,0-14 0,0 0-320,0-16-56,15 16-8,-15-15-8,0 0-168,16 14-32,-2-14-9,2-1 1,-2 1-40,2 0-16,-16-1 0,15 1 0,0 0-32,0-1-8,0 1 0,1 15 0,-16-15-8,14 14-64,2 1 96,-1-1-32,0 1-64,0 16 96,-15-2-96,15 1 96,-15 0-24,16 0 0,-2 15 0,-14 0 0,0 0 16,0 0 0,0 0 0,16 15 0,-2-15 32,-14 15 8,16 0 0,-16 1 0,0-2 32,15 16 16,-15 1 0,-15-1 0,15-15-48,0 15-16,0 1 0,-16-1 0,16 0-24,-14 1-8,-2-17 0,16 17 0,-14-16 0,-2 0 0,1 0 0,0 15 0,0-30 24,0 16 8,-1-2 0,2 2 0,14-16 16,0 0 8,-16 0 0,16 0 0,0 0 8,0 0 0,-15 0 0,15 0 0,0 0-144,15 0 0,-15-16 0,16 2 0,-2 14 0,2-16 0,14 2-96,-15-2 96,0 16-64,15-15 64,-14 15 0,-2-15-72,2 30 72,-1-15 0,0 0 0,0 0 0,0 0 0,1 0 0,-16 15 0,14-15 0,-14 0 72,0 16-72,0-2 96,-14 2-96,14 14 184,-16-15-24,1 0 0,0 15 0,0 0 40,-16-14 8,17 14 0,-2 0 0,-14-15-72,0 16-8,0-17-8,14 2 0,2 14 0,-17-15 0,1 0 0,15 1 0,-1-16-40,16 14-8,-14-14 0,14 0 0,0 0-72,0 0 0,0 0 0,0 0 0,0 0-80,0 0-32,14-14-8,-14-2 0,16 1-1096,-1 15-224,15-15-48,-15 0-6831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38.03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2606749-6149-4BD7-B9DA-4F923AB9CE90}" emma:medium="tactile" emma:mode="ink">
          <msink:context xmlns:msink="http://schemas.microsoft.com/ink/2010/main" type="inkDrawing" rotatedBoundingBox="7080,13231 7153,12885 7411,12940 7338,13285" semanticType="callout" shapeName="Other"/>
        </emma:interpretation>
      </emma:emma>
    </inkml:annotationXML>
    <inkml:trace contextRef="#ctx0" brushRef="#br0">7516 13503 14024,'0'0'304,"16"0"64,-16 0 16,15 0 16,-15 0-320,15 0-80,0 15 0,0-15 0,0 0 608,0 0 111,0 0 17,0 15 8,1-15-40,-1 0 0,0 0-8,-15 0 0,0 0-344,15 15-72,0 1-16,-15-16 0,0 14-112,0-14-24,0 0-8,0 16 0,0-2 0,0 2 0,-15-1 0,0 0 0,15 0-40,-15 0-8,0 1 0,-1-2 0,1 16 24,0-14 0,-15-16 0,15 15 0,0 0 16,0 15 8,0-30 0,-1 16 0,16-2 104,0-14 16,0 0 8,0 0 0,-15 0-72,15 0-16,0 0 0,0 0 0,0 0-24,15 0-8,-15 0 0,16 0 0,-1 0-16,-15 0-8,15 0 0,0 0 0,0 0-40,0 0 0,0-14-64,0-2 96,0 16-96,1-15 0,-16 0 0,15 15 0,0-15-1088,0 15-256,0 0-64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45.39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9EA6977-ADA6-48E6-82E9-36D1EB8CDB4E}" emma:medium="tactile" emma:mode="ink">
          <msink:context xmlns:msink="http://schemas.microsoft.com/ink/2010/main" type="inkDrawing" rotatedBoundingBox="8394,13179 8410,12899 8659,12913 8644,13193" semanticType="callout" shapeName="Other"/>
        </emma:interpretation>
      </emma:emma>
    </inkml:annotationXML>
    <inkml:trace contextRef="#ctx0" brushRef="#br0">8769 13578 12640,'0'0'280,"0"0"56,0 0 16,0 0 0,0 0-288,0 0-64,0 0 0,0 0 0,15 0 592,-15 0 104,16-15 16,-16 15 7,0-16 145,15 16 32,0 0 8,0-15 0,0 15-336,0-15-72,0 15-16,-15 0 0,15 0-136,0 0-32,1 0-8,-16 0 0,15 0-120,0 0-24,-15 0-8,15 0 0,-15 15-40,0-15-8,0 0 0,15 15 0,-30 1-32,15-1-8,0 0 0,-15 0 0,15 0 0,-15 0-64,15 0 96,-15 0-32,-1 0-64,16 1 0,-15-1 0,0-15 0,0 15 0,0 0 0,15-15 72,-15 15-72,0 0 64,15-15-64,0 15 64,0-15-64,-15 0 144,15 0-8,0 0 0,0 0 0,0 0 48,0 0 8,0 0 0,0 0 0,15 0-16,-15 0 0,15 0 0,0-15 0,-15 15-24,15 0-8,0-15 0,0 15 0,0 0-16,1 0 0,-16-15 0,15 15 0,0 0-32,-15 0-16,15 0 0,-15-15 0,0 15-80,0 0 80,0 0-80,0 0 80,0 0-80,0 0 0,0 0 0,15 0 0,0-15-1088,-15 15-192,0 0-32,0 15 0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46.12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D077C03-03BB-4E02-B8CE-ECDF72584B31}" emma:medium="tactile" emma:mode="ink">
          <msink:context xmlns:msink="http://schemas.microsoft.com/ink/2010/main" type="inkDrawing" rotatedBoundingBox="8964,13500 9259,13191 9425,13350 9130,13658" semanticType="callout" shapeName="Other"/>
        </emma:interpretation>
      </emma:emma>
    </inkml:annotationXML>
    <inkml:trace contextRef="#ctx0" brushRef="#br0">9646 13820 10912,'0'0'240,"0"0"48,0 0 16,0 0 0,0 0-240,0 0-64,-14 15 0,14 0 0,-16-15 672,16 15 128,-15-15 32,0 16 0,0-1-64,15 0-17,-15-15 1,-1 15 0,2 0-240,-2 0-40,-14 0-16,15 0 0,0 0-168,0 1-40,0-1-8,-1 0 0,2 0 72,-2 0 8,1 0 8,15-15 0,-15 15-24,15-15-8,-15 0 0,15 0 0,0 0-80,0 0-24,0 0 0,0 0 0,0 0-16,0 0-8,0 0 0,0 0 0,0 0-24,15 15-8,0-15 0,-15 0 0,15 0 0,1 0 0,-2 0 0,2 0 0,-1 0-40,0 0 0,0-15-8,0 15 0,-15 0-88,30-15 96,-30 15-96,16 0 96,-2 0-96,2 0 0,-1 0 0,-15-15 64,15 15-64,0 0 0,-15 15 0,15-15 0,-15 0-872,0 0-120,0 15-16,0-15-5520,16 15-1111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37.66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2AC0181-CE28-4D20-9ACF-A46D6E9BCA28}" emma:medium="tactile" emma:mode="ink">
          <msink:context xmlns:msink="http://schemas.microsoft.com/ink/2010/main" type="inkDrawing" rotatedBoundingBox="7111,14058 7120,13606 7140,13606 7132,14059" shapeName="Other">
            <msink:destinationLink direction="with" ref="{533B6B4C-6434-47FB-A066-218492C015D4}"/>
          </msink:context>
        </emma:interpretation>
      </emma:emma>
    </inkml:annotationXML>
    <inkml:trace contextRef="#ctx0" brushRef="#br0">7485 14213 12984,'0'0'288,"0"15"56,0-15 8,0 0 16,0 15-296,15 16-72,-15-17 0,0 2 0,0-16 704,0 30 120,0-15 23,0 15 9,0 1 40,0-17 16,0 17 0,0-1 0,0 1-480,0-1-96,-15-16-16,15 17-8,0-16-224,0 0-88,0 0 64,0 1-64,0-2-408,0-14-120,0 0-24,0 0-8039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42.5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FB707FD-E879-4804-AAB7-4FF3FC063CFD}" emma:medium="tactile" emma:mode="ink">
          <msink:context xmlns:msink="http://schemas.microsoft.com/ink/2010/main" type="inkDrawing" rotatedBoundingBox="7386,13578 7811,13512 7819,13559 7393,13625" semanticType="callout" shapeName="Other"/>
        </emma:interpretation>
      </emma:emma>
    </inkml:annotationXML>
    <inkml:trace contextRef="#ctx0" brushRef="#br0">7818 14198 9616,'-30'30'208,"30"-30"48,0 0 0,0 0 24,0 0-280,0 0 0,0 0 0,0 0 0,0 0 864,-15 0 128,0 0 16,15 0 8,0 0-32,0 0-9,0-14 1,15 14 0,-15 0-240,15 0-40,-15-16-16,0 16 0,16 0-168,-2-15-32,17 15 0,-16-15-8,0 15-120,0 0-32,1 0 0,14 0 0,-16 0-160,2 0-32,-1 0 0,15-15-8,-15 15 8,1 0 0,-2 0 0,2 0 0,-2 15-40,2-15-8,-16 0 0,15 0 0,0-15-80,0 15 0,-15 0 72,15 0-72,-15 0 0,0 0 0,16 0 0,-16 0 64,0 0-640,0 0-120,0 0-24,0 0-8,0 0-720,0 0-152,0 0-24,0 0-5967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42.8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5D21CA8-0F4D-462F-A898-8DC397DAF7BE}" emma:medium="tactile" emma:mode="ink">
          <msink:context xmlns:msink="http://schemas.microsoft.com/ink/2010/main" type="inkDrawing" rotatedBoundingBox="7586,13334 7615,13818 7601,13819 7571,13335" semanticType="callout" shapeName="Other"/>
        </emma:interpretation>
      </emma:emma>
    </inkml:annotationXML>
    <inkml:trace contextRef="#ctx0" brushRef="#br0">7939 13957 11168,'0'0'248,"0"-15"48,0 15 16,0 0 0,0 0-248,0 0-64,0 0 0,0 0 0,0 0 704,0 0 128,0 0 24,0 0 8,0 15 63,0 0 9,15 0 8,-15 0 0,0 16-240,0-1-40,0 15-16,0-14 0,0-1-160,0 1-32,0-1-8,15 0 0,-15-15-136,0 15-32,0-15-8,0 1 0,0-1-112,0 15-32,0-15 0,0-15 0,0 15-64,0-15-64,0 0 72,0 0-72,0 15 72,0-15-72,0 0 64,0 0-64,0 0 0,0 0 0,0 0 0,0 0 0,0 0-304,0 0-24,0 0-8,0 0 0,0 0-1104,0 0-216,0 0-40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30T04:55:16.971"/>
    </inkml:context>
    <inkml:brush xml:id="br0">
      <inkml:brushProperty name="width" value="0.0175" units="cm"/>
      <inkml:brushProperty name="height" value="0.0175" units="cm"/>
      <inkml:brushProperty name="color" value="#ED1C24"/>
    </inkml:brush>
  </inkml:definitions>
  <inkml:traceGroup>
    <inkml:annotationXML>
      <emma:emma xmlns:emma="http://www.w3.org/2003/04/emma" version="1.0">
        <emma:interpretation id="{3099E6D0-5404-4396-B4E4-F32C7E78CB80}" emma:medium="tactile" emma:mode="ink">
          <msink:context xmlns:msink="http://schemas.microsoft.com/ink/2010/main" type="writingRegion" rotatedBoundingBox="25867,11344 25882,11344 25882,11359 25867,11359"/>
        </emma:interpretation>
      </emma:emma>
    </inkml:annotationXML>
    <inkml:traceGroup>
      <inkml:annotationXML>
        <emma:emma xmlns:emma="http://www.w3.org/2003/04/emma" version="1.0">
          <emma:interpretation id="{04C7732F-BABE-48EF-A7A8-9F05D6D8C8EE}" emma:medium="tactile" emma:mode="ink">
            <msink:context xmlns:msink="http://schemas.microsoft.com/ink/2010/main" type="paragraph" rotatedBoundingBox="25867,11344 25882,11344 25882,11359 25867,11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EFFDFD-8D12-463E-A58E-93D2F664B886}" emma:medium="tactile" emma:mode="ink">
              <msink:context xmlns:msink="http://schemas.microsoft.com/ink/2010/main" type="line" rotatedBoundingBox="25867,11344 25882,11344 25882,11359 25867,11359"/>
            </emma:interpretation>
          </emma:emma>
        </inkml:annotationXML>
        <inkml:traceGroup>
          <inkml:annotationXML>
            <emma:emma xmlns:emma="http://www.w3.org/2003/04/emma" version="1.0">
              <emma:interpretation id="{81FEF7D0-D00D-4FA5-ACFE-98AEE1A3D836}" emma:medium="tactile" emma:mode="ink">
                <msink:context xmlns:msink="http://schemas.microsoft.com/ink/2010/main" type="inkWord" rotatedBoundingBox="25867,11344 25882,11344 25882,11359 25867,11359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26118 13838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4:54.29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77B5AAF-E8BF-463B-942E-7548DBC774EB}" emma:medium="tactile" emma:mode="ink">
          <msink:context xmlns:msink="http://schemas.microsoft.com/ink/2010/main" type="inkDrawing" rotatedBoundingBox="2742,13694 3305,12397 3345,12414 2782,13711" semanticType="callout" shapeName="Other">
            <msink:sourceLink direction="with" ref="{C715425E-DEC1-41BA-A969-D8976BCDD769}"/>
          </msink:context>
        </emma:interpretation>
      </emma:emma>
    </inkml:annotationXML>
    <inkml:trace contextRef="#ctx0" brushRef="#br0">3704 14576 10912,'0'0'240,"0"0"48,0-16 16,0 16 0,0 0-240,0 0-64,0 0 0,0 0 0,0 0 752,-14 0 144,14 16 24,-16-2 8,2 16-240,-17 1-49,16 14 1,-15 1-8,14-1-96,-14 16-24,15-1 0,-15 16 0,0-1-64,-1-14-8,17 14-8,-17-14 0,1-1-112,15 16-32,-15-31 0,14 16 0,-14-16-80,15 0-16,-15-15-8,15 16 0,-1-16-104,2 0-16,-2 0-64,16 1 96,-14-16-96,-2 0-80,16 0 16,-15 1 0,15-16-1200,0 0-240,0 0-40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44.45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7F3F6BA-8FB8-4D3E-85A1-46BBE6EBCEEA}" emma:medium="tactile" emma:mode="ink">
          <msink:context xmlns:msink="http://schemas.microsoft.com/ink/2010/main" type="inkDrawing" rotatedBoundingBox="7885,14128 8145,12998 8361,13048 8101,14178" semanticType="callout" shapeName="Other"/>
        </emma:interpretation>
      </emma:emma>
    </inkml:annotationXML>
    <inkml:trace contextRef="#ctx0" brushRef="#br0">8347 14607 7280,'15'61'160,"-15"-46"32,0-30 0,0 15 24,0 0-216,0 0 0,0 30 0,0 0 0,0-15 672,0 0 88,0-15 16,0 0 8,0 0 112,0 0 16,0 0 8,0 0 0,0 0-192,0 0-40,0 0-9,0 0 1,0 0-256,-15 0-48,15-15-16,0 0 0,0 0-136,0 0-32,0-15-8,0-1 0,15 1-88,-15 0-8,0-15-8,0-1 0,16 1-80,-16 0 0,14-1 72,-14 1-72,0 0 0,16-1 64,-16 0-64,15 1 0,-15 0 64,0-1-64,15 1 80,0 15-80,-15-16 80,0 1-80,15 0 80,-15 14-80,16 1 72,-16 0-72,14 15 64,2-16-64,-16 16 112,14 15-16,-14-15-8,16 15 0,-1-15-16,0 15 0,-15 0 0,15-15 0,-15 15-72,0 0 80,0 0-80,15 15 80,-15-15-16,16 15 0,-16 0 0,0 0 0,0 1 32,0 14 0,0-15 0,0 0 0,0 15-24,0-15 0,-16 16 0,16-16 0,-15 15-8,15-15-64,-15 0 96,15 0-32,-15 1-64,0-1 96,-1 0-96,16 0 96,-14 0-96,-2-15 80,16 0-80,-14 15 80,-2-15-80,16 0 80,0 0-80,0 0 80,-15 0-80,15 0 96,0 0-96,15-15 96,-15 15-96,0-15 0,16 0 0,-2 15 0,2-15 0,-2 0 0,-14 15-64,31-16 64,-31 1 0,15 15 0,0 0 0,0 0 0,1 0 0,-16 0 0,14 0 0,-14 0 0,0 15 0,0 1 0,16-1 0,-16 0 0,0 0 72,-16 15 24,16-15 8,-14 15 0,14 1 80,-16-1 8,16 0 8,-15 0 0,0 1-8,0-1-8,0 1 0,-1-1 0,16-15-88,-30 15-8,30-15-8,-14 0 0,-2 1-80,1-1 96,15 0-96,-15-15 96,0 0-96,15 15 0,0-15 0,-15 0 0,15 0-432,0 0-104,0 0-16,0 0-5976,15-15-1199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46.38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BA573E1-E6B5-4F81-981D-45B8A747CDC2}" emma:medium="tactile" emma:mode="ink">
          <msink:context xmlns:msink="http://schemas.microsoft.com/ink/2010/main" type="inkDrawing" rotatedBoundingBox="9024,13651 9364,13715 9349,13800 9008,13737" semanticType="callout" shapeName="Other"/>
        </emma:interpretation>
      </emma:emma>
    </inkml:annotationXML>
    <inkml:trace contextRef="#ctx0" brushRef="#br0">9390 14258 13328,'0'60'288,"-15"-44"64,15-16 16,0 0 16,0 0-312,0 0-72,0 0 0,0 0 0,0 0 760,0 0 135,15 0 25,-15 0 8,0 0 88,15 15 16,0-30 8,-15 15 0,16 0-368,-2 15-80,2-15-16,-2 0 0,2 0-192,-1 15-48,0-15-8,0 0 0,16 0-88,-31 0-16,30 15-8,-30-15 0,14 0-56,2 0-16,-1 0 0,-15 0 0,15 15-80,-15-15-64,0-15 96,0 15-96,0 0 72,0 0-72,0 0 0,0 0 72,0 0-72,15 0-112,0 0 24,-15 0 8,16 0-1168,-16-15-240,0 15-48,14 0-7999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47.10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4E5FD2E-478D-4163-BD2D-4198C4FC3820}" emma:medium="tactile" emma:mode="ink">
          <msink:context xmlns:msink="http://schemas.microsoft.com/ink/2010/main" type="inkDrawing" rotatedBoundingBox="9883,12938 10009,14108 9604,14152 9478,12981" semanticType="callout" shapeName="Other"/>
        </emma:interpretation>
      </emma:emma>
    </inkml:annotationXML>
    <inkml:trace contextRef="#ctx0" brushRef="#br0">9919 13728 15864,'0'0'352,"0"0"63,0 0 25,0 16 8,0-16-360,0 15-88,0 0 0,0 0 0,0 0 768,0 1 128,0 14 32,0-16 8,-15 17-176,15-16-40,0 15-8,0 0 0,0-14-448,0 14-88,0 0-16,0-15-8,0 0-152,0 1 0,0-2 0,0 2 0,0-1-632,0 0-152,0-15-32,0 0-8,0 0-792,15 0-160,-15 0-32,0 0-7,15-15 391,-15 0 80,16-1 8,-16 2 8,0-17 464,0 16 88,15 0 16,-15 0 8,0-15 1456,0 14 288,0 2 56,15-2 8,-15 1 160,0 0 32,0-15 8,15 14 0,-15 2-216,15-16-49,-15 14 1,15 1-8,-15 0-304,15-15-56,-15 14-16,15 2 0,1-2-248,-1 1-48,0 0-16,-15 0 0,15 0-88,0 0-16,0 0-8,0-1 0,-15 2-48,15 14-8,0-16 0,1 16 0,-1 0-48,-15-15-16,0 15 0,0 0 0,0 0 0,0 0-64,0 0 96,15 15-32,-15-15 56,15 16 8,-15-2 0,0 2 0,0 14 32,-15 0 0,15 0 8,0 0 0,-15 1-16,15-1-8,0 1 0,0 13 0,-15 2 64,15 0 16,0-2 0,0 2 0,-16 0-8,16-16 0,0 15 0,0-14 0,0 13 0,-15-13 0,15-1 0,0 1 0,0-1-40,0 0-8,15 0 0,-15 0 0,0 0-32,0 1-8,0-16 0,0 0 0,16 0-24,-16 1-8,0 14 0,15-16 0,-15 2-32,0-1 0,0-15-64,0 0 96,15 0-32,-15 15-64,0-15 88,15 15-88,-15-15 72,0 0-72,0 15 0,0-15 72,0 16-72,0-16 0,0 0 0,0 0 64,0 0-64,0 0 0,0 0 0,0 0 0,0 0 0,0 0 0,0 0 64,0 0-64,0 0 0,0 0 0,0 14 0,15-14 0,-15 0-120,0 0-64,0 0-8,0 0-7992,0 0-1591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50.19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80D5B6A-9E0F-4711-B9DE-AA11456E934F}" emma:medium="tactile" emma:mode="ink">
          <msink:context xmlns:msink="http://schemas.microsoft.com/ink/2010/main" type="inkDrawing" rotatedBoundingBox="15854,13870 16126,12781 16431,12857 16160,13946" shapeName="Other">
            <msink:destinationLink direction="with" ref="{2AC146C7-DD93-4524-9A40-D7F2C4B29D0B}"/>
            <msink:destinationLink direction="with" ref="{26580EC4-A64A-46A9-A56F-2D223537E040}"/>
          </msink:context>
        </emma:interpretation>
      </emma:emma>
    </inkml:annotationXML>
    <inkml:trace contextRef="#ctx0" brushRef="#br0">16329 14454 8480,'0'-76'240,"0"76"48,0 31-224,0-1-64,0-15 0,0 15 0,0-30 680,0 0 128,0 0 24,0 0 8,0 0 112,0 16 16,0-16 8,0 0 0,0 0-281,0 0-55,0 0-16,-15 0 0,15-16-360,0 2-72,0-2-8,0 1-8,0-15-96,15-1-16,-15 1-64,0 0 96,0-15-96,15 14 72,-15-13-72,0-2 64,0-14-64,0 14 0,16 0 0,-16-14 64,15 15-64,-15 0 0,15-16 0,0 16 0,0-1 0,0 1 0,-15 15 0,30-15 0,-30 14 0,16 1 0,-1-1 72,0 17-72,0-2 144,0 2-8,0-2 0,-15 16 0,15-15 16,-15 15 0,0 0 0,15 0 0,-15 15 8,15 1 0,-15-16 0,0 14 0,0 2 0,0-2 8,0 17 0,0-1 0,-15 1-88,15-1-16,-15-15-64,15 15 96,-15 0-96,0-15 72,0 15-72,15-14 64,-15-1-64,0 0 64,15 0-64,-15 0 64,-1-15 0,16 16 0,0-16 0,-15 0 0,15 0 32,0 0 0,0 0 0,0 0 0,0 0-96,15 0 0,1 0 0,-1-16 0,15 16 0,-15 0 0,0-15 0,0 15 0,15 0 0,-30-15 0,31 30 0,-31-15 0,15 0 0,0 15 0,0 1 0,-15-16 0,15 30 0,-15-16 0,0-14 0,0 16 64,-15-1 24,0 0 0,15 15 0,-30-14 0,15 14 24,-1 0 8,1-15 0,0 15 0,0-15 8,-15 1 0,15 14 0,0-15 0,-16 0-48,16 0-8,0 0 0,15-15 0,-15 16-72,15-16 0,0 0 0,0 0 0,0 0-608,15 14-80,-15-14-16,15 0-8,0 0-792,16-14-160,-16 14-32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50.70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68426E2-8AA6-4081-82FA-564B27F60DA2}" emma:medium="tactile" emma:mode="ink">
          <msink:context xmlns:msink="http://schemas.microsoft.com/ink/2010/main" type="inkDrawing" rotatedBoundingBox="16765,13636 16779,12880 16805,12881 16791,13637" semanticType="callout" shapeName="Other">
            <msink:sourceLink direction="with" ref="{36A52420-E70E-4671-99B9-A0B8D04F5EF4}"/>
          </msink:context>
        </emma:interpretation>
      </emma:emma>
    </inkml:annotationXML>
    <inkml:trace contextRef="#ctx0" brushRef="#br0">17146 13486 14888,'0'0'320,"0"0"72,0 0 16,0 0 15,0 0-335,0 0-88,0 0 0,0 0 0,0 16 832,0-1 144,15-15 32,-15 30 8,0-15-152,0 15-24,0-15-8,0 31 0,0-16-288,0 15-64,0 1-16,0-1 0,0 0-88,0 1-24,0-1 0,0 0 0,-15-14-72,15-1-24,0 0 0,0 0 0,0 1-112,0-1-24,0-15-8,0 0 0,0-15-112,0 15 72,0-15-72,0 15 64,0-15-64,0 0 0,0 0 0,0 0 0,0 0-560,0 0-152,0 0-32,-15-15-10039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50.42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AC146C7-DD93-4524-9A40-D7F2C4B29D0B}" emma:medium="tactile" emma:mode="ink">
          <msink:context xmlns:msink="http://schemas.microsoft.com/ink/2010/main" type="inkDrawing" rotatedBoundingBox="16506,13288 16522,13621 16507,13622 16491,13289" semanticType="callout" shapeName="Other">
            <msink:sourceLink direction="with" ref="{880D5B6A-9E0F-4711-B9DE-AA11456E934F}"/>
          </msink:context>
        </emma:interpretation>
      </emma:emma>
    </inkml:annotationXML>
    <inkml:trace contextRef="#ctx0" brushRef="#br0">16858 13925 9584,'0'-30'272,"0"30"56,0 0-264,0 0-64,0 0 0,0 0 0,0 0 568,0 0 96,0 0 16,0 0 8,0 0 440,0 0 88,0 0 23,0 0 1,0 15-240,0 15-40,0-14-16,16-2 0,-16 2-304,0-2-56,0 17-8,0-16-8,0 0-224,0 0-48,0 15-8,0-14 0,0-1-160,0 0-32,0 0 0,0 0-8,0 1-88,0-2 0,0 2 0,0-16 0,0 0-480,0 0-144,0 0-24,0 0-5776,0 0-1151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52.84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F2EF8C6-E808-400F-90A4-035851BC89FC}" emma:medium="tactile" emma:mode="ink">
          <msink:context xmlns:msink="http://schemas.microsoft.com/ink/2010/main" type="inkDrawing" rotatedBoundingBox="17941,13925 18189,12750 18395,12794 18147,13968" semanticType="callout" shapeName="Other"/>
        </emma:interpretation>
      </emma:emma>
    </inkml:annotationXML>
    <inkml:trace contextRef="#ctx0" brushRef="#br0">18386 14378 12784,'0'60'280,"0"-44"56,0 14 16,0-15 8,0 0-288,-16 1-72,16-2 0,0-14 0,0 0 648,0 0 120,0 0 16,0 0 7,0 0-159,0 0-32,0 0-8,0-14 0,0-2-272,0-14-64,16 0 0,-16 0-8,0 0-80,0-16-8,14 16-8,-14-16 0,16 1-24,-16 0 0,14-16 0,-14 0 0,16 1-128,-16 0 80,15 0-80,-15-1 64,15-15-64,0 31 0,0-15 0,-15 14 0,16 0 0,-2 2 0,-14 13 64,0 1-64,16 15 152,-16-15 8,14 30 8,-14-16 0,16 1 40,-16 15 8,15 0 0,-15 0 0,0 15-8,0 1 0,15-2 0,-15 2 0,0 14-48,15 0 0,-15 0-8,-15 0 0,15 1-72,0-1-16,0 1 0,-15-1 0,15 0-64,0 0 64,-15 0-64,15 0 64,-16-14-64,16-1 64,-14 15-64,14-15 64,-16-15-64,16 16 64,-14-2-64,-2-14 64,16 16-64,-15-16 64,0 0-64,15 0 64,0 0-64,0 0 0,0 0 0,-15 0 0,30-16 0,-15 16 0,0-14 0,0 14 0,15-16 0,0 1-72,-15 0 72,30 0-80,-30 15 80,16-15 0,-2 15 0,2 0-64,-1-16 64,0 16 0,0 0 0,-15 0 0,15 0 0,-15 16 0,16-16 0,-16 0 0,0 0 64,0 15 0,0 15 0,0 1 0,-16-17 72,1 16 24,15-14 0,-15 14 0,0 0 0,15-14 8,-15 14 0,-1-16 0,2 17-56,-2-16-16,2 0 0,-2 0 0,1 1-96,0-16 88,0 14-88,0-14 80,15 0-80,-16 16 0,2-32 0,14 16 0,-16 0-992,16-14-160,0 14-32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53.27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26D1B5E-CD5F-404E-9D26-5C3DD1DCE4CB}" emma:medium="tactile" emma:mode="ink">
          <msink:context xmlns:msink="http://schemas.microsoft.com/ink/2010/main" type="inkDrawing" rotatedBoundingBox="18308,13609 18438,13280 18642,13360 18512,13690" semanticType="callout" shapeName="Other"/>
        </emma:interpretation>
      </emma:emma>
    </inkml:annotationXML>
    <inkml:trace contextRef="#ctx0" brushRef="#br0">18763 14000 17423,'0'0'384,"0"0"72,0 0 24,0 0 8,0 0-392,0-14-96,16 14 0,-16-16 0,15 16 304,-15-14 40,15 14 8,0-16 0,-15 16 256,16 0 48,-1-15 16,-15 15 0,15 0-312,0 0-56,-15 0-16,0 0 0,0 0-152,15 0-32,-15 0-8,0 15 0,0 1 8,0-2 0,0 2 0,0 14 0,-15-15-40,0 0-64,15 15 88,-15-14-88,0 14 64,15-15-64,-31 0 0,31 0 0,-15 0 80,0 1-80,-1-2 64,1-14-64,0 16 64,0-16-64,15 0 0,0 0 64,-15 0 48,15 0 8,0 0 0,0 0 0,0 0 56,0 0 16,0 0 0,15 0 0,-15-16-16,15 16 0,-15-14 0,15 14 0,0-16-24,1 16-8,-16-15 0,15 15 0,0 0-40,0 0-8,1-15 0,-1 15 0,-15 0-96,15 0 64,0 0-64,-15 0 0,0 0-192,15-15-80,0 15-16,0 0-7240,0-15-1447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5:53.82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6C7B60D-BABB-40B3-9333-3DFD8DB4F15C}" emma:medium="tactile" emma:mode="ink">
          <msink:context xmlns:msink="http://schemas.microsoft.com/ink/2010/main" type="inkDrawing" rotatedBoundingBox="18711,13831 18792,12787 18854,12792 18774,13836" semanticType="callout" shapeName="Other"/>
        </emma:interpretation>
      </emma:emma>
    </inkml:annotationXML>
    <inkml:trace contextRef="#ctx0" brushRef="#br0">19186 13411 10656,'0'-15'296,"0"15"80,0 0-304,0 0-72,0 0 0,0 0 0,0 0 904,0 0 168,-15 0 32,15 0 8,0 0 63,0 0 9,0 0 8,0 15 0,0 0-264,0 16-64,0-1 0,0 15-8,-15 1-216,15 14-48,0 1-8,-15-1 0,15 1-112,0-1-24,-15 1-8,15-1 0,0-15-104,-15 1-16,15-1-8,-15 0 0,15-14-112,0-1-16,0 0-8,0-15 0,0 15-88,0-14-24,0-1 0,-16 0 0,16 0-64,0 0 64,0 0-64,16 0 64,-16-15-64,0 0 0,0 15 0,0-15 0,0 0 0,0 0 0,0 0 0,0 0 0,15 0-288,-15 0-104,0 0-24,15 0 0,-15-15-736,0 0-144,15 0-32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6:00.79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50C83EC-9927-4C04-AD6F-A29482C0EC8F}" emma:medium="tactile" emma:mode="ink">
          <msink:context xmlns:msink="http://schemas.microsoft.com/ink/2010/main" type="inkDrawing" rotatedBoundingBox="16944,13304 17426,13191 17438,13238 16955,13351" semanticType="callout" shapeName="Other">
            <msink:sourceLink direction="with" ref="{36A52420-E70E-4671-99B9-A0B8D04F5EF4}"/>
          </msink:context>
        </emma:interpretation>
      </emma:emma>
    </inkml:annotationXML>
    <inkml:trace contextRef="#ctx0" brushRef="#br0">17312 13911 10480,'0'0'224,"0"0"56,0 0 8,0 0 8,0 0-232,0 0-64,0 0 0,0 0 0,0 0 1072,0 0 208,0 0 32,0 0 15,0 0-231,0 0-40,0 0-16,0 0 0,0 0-328,0 0-64,0 0-8,0 0-8,0 0-120,0 15-32,0-15 0,15 0 0,0 0-128,0 0-24,1 0-8,-1 0 0,-15 0-112,15 0-24,0 0-8,15 0 0,-15-15-32,0 15-8,16 0 0,-16 0 0,15-15-40,-14 15-16,-1 0 0,0-15 0,0 15-80,15-16 80,-15 16-80,0 0 80,1-15-80,-1 15 0,0-15 72,0 15-72,0-15 0,0 15 0,-15 0 0,0 0 64,0 0-64,15 0 0,0 0 0,-15 0 0,0 0-336,0 0-80,0 0-8,0 0-8,0 0-888,0 0-184,0 0-32,0 15-7711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4:54.55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DF4E4A5-0D90-4F84-92E1-CF01D46C4438}" emma:medium="tactile" emma:mode="ink">
          <msink:context xmlns:msink="http://schemas.microsoft.com/ink/2010/main" type="inkDrawing" rotatedBoundingBox="2778,12557 3255,13542 3207,13565 2730,12580" semanticType="callout" shapeName="Other">
            <msink:sourceLink direction="with" ref="{C715425E-DEC1-41BA-A969-D8976BCDD769}"/>
          </msink:context>
        </emma:interpretation>
      </emma:emma>
    </inkml:annotationXML>
    <inkml:trace contextRef="#ctx0" brushRef="#br0">3130 14727 13128,'0'-15'288,"0"15"56,0 0 8,0 0 32,0 0-312,0 0-72,0 0 0,0 0 0,0 15 416,0 0 72,16 0 16,-16 0-1,15 15 289,0 16 56,0-16 16,15 16 0,-15-1-192,0 16-32,16-17 0,-16 17-8,15-16-152,-15 1-24,0-1-8,15 0 0,-14 1-152,-1-16-32,15 16-8,-15-16 0,0 0-32,0 0 0,0 0-8,0 0 0,1-14-72,-1-1-16,0 0 0,0 0 0,0 0-56,-15 1-8,15-16-64,-15 14 96,0-14-8,0 0-8,0 0 0,0 0 0,0 0-768,0 0-152,0 0-32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6:01.09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6A52420-E70E-4671-99B9-A0B8D04F5EF4}" emma:medium="tactile" emma:mode="ink">
          <msink:context xmlns:msink="http://schemas.microsoft.com/ink/2010/main" type="inkDrawing" rotatedBoundingBox="17219,13605 17243,12939 17279,12941 17256,13606" shapeName="Other">
            <msink:destinationLink direction="with" ref="{168426E2-8AA6-4081-82FA-564B27F60DA2}"/>
            <msink:destinationLink direction="with" ref="{A50C83EC-9927-4C04-AD6F-A29482C0EC8F}"/>
          </msink:context>
        </emma:interpretation>
      </emma:emma>
    </inkml:annotationXML>
    <inkml:trace contextRef="#ctx0" brushRef="#br0">17644 13547 13416,'0'0'288,"0"0"64,0 0 16,-14 0 16,14 0-304,0 0-80,0 0 0,0 0 0,0 0 768,0 0 143,-16 0 25,16 0 8,0 15 48,0 1 0,0 14 8,0 0 0,0 0-296,0 0-64,0 16-16,-15-1 0,15-14-176,0 13-40,0 2-8,0 0 0,0-2-112,0-13-32,0-1 0,0 1 0,0-1-96,0-15-32,0 0 0,0 0 0,0 0-48,0 1-16,0-2 0,0-14 0,0 0-64,0 0 64,0 0-64,0 0 64,0 0-64,0 0 0,0 0 0,0 0-88,0 0-1008,0-14-208,0-2-40,0 16-8735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6:01.71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F479C4C-29E4-4D0B-B06D-270F414A0DA0}" emma:medium="tactile" emma:mode="ink">
          <msink:context xmlns:msink="http://schemas.microsoft.com/ink/2010/main" type="inkDrawing" rotatedBoundingBox="17626,13861 17716,12787 17751,12790 17661,13864" semanticType="callout" shapeName="Other"/>
        </emma:interpretation>
      </emma:emma>
    </inkml:annotationXML>
    <inkml:trace contextRef="#ctx0" brushRef="#br0">18114 13396 13128,'0'0'288,"0"0"56,0 0 8,0 0 32,0 0-312,0 0-72,0 15 0,0 0 0,-15 1 888,15-2 159,0 2 33,0-2 8,-15 17 0,15-1 0,0 15 0,0-14 0,-15 29-344,15-15-64,-16 1-8,16 0-8,0 14-208,-15-15-40,15 0 0,0 1-8,0-16-120,-15 16-32,15-16 0,0 15 0,0-30-48,0 15-16,0 0 0,0-14 0,0-1-56,0 0-8,0 0-8,0 0 0,0 1-56,0-2-64,0 2 88,0-2-88,0-14 64,0 16-64,0-1 0,0 0 0,0-15 0,0 15 0,0-15 0,0 15 0,0 1 64,0-16-64,0 0 0,0 0 0,0 0 0,0 0 0,0 0 64,0 0-64,0 0 0,0 0 0,0 0 0,0 0 0,0-16 0,-15 16 0,15-15-96,0 0 24,15-15-752,-15 14-144,0-14-32,0 0-9983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6:03.20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C96748B-C04A-432D-B2E5-8BCB6C3E75F8}" emma:medium="tactile" emma:mode="ink">
          <msink:context xmlns:msink="http://schemas.microsoft.com/ink/2010/main" type="inkDrawing" rotatedBoundingBox="19094,13178 19463,12872 19633,13077 19264,13384" semanticType="callout" shapeName="Other"/>
        </emma:interpretation>
      </emma:emma>
    </inkml:annotationXML>
    <inkml:trace contextRef="#ctx0" brushRef="#br0">19897 13562 13328,'-15'-15'288,"15"15"64,0 0 16,0 15 16,-15-15-312,0 0-72,15 0 0,-15 15 0,0-15 456,0 0 80,-16 15 8,16 0 7,0-15 89,0 16 8,-15-1 8,0 0 0,15 0-304,-1 0-64,-14 0-16,15 0 0,0-15-88,-15 15-24,15 0 0,-1-15 0,16 16 88,-15-16 8,15 0 8,-15 0 0,15 15-48,0-15-16,-15 0 0,15 0 0,0 15-8,0-15 0,0 0 0,0 0 0,0 0 0,0 0-8,0 0 0,0 0 0,0 0-40,0 15-8,0-15 0,15 15 0,-15-15 80,15 15 8,0-15 8,-15 0 0,16 15-136,-16-15-32,15 0-64,-15 0 96,15 15-96,-15-15 88,15 0-88,0 0 80,15 0-80,-15 0 0,-15 0 72,16 0-72,-1 0 0,0 0 64,0 0-64,-15 0 0,0 0 0,15 0-80,0 0 8,-15 0 0,0 0-992,15 16-200,-15-16-40,15 0-7967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6:03.48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3639A54-CEBF-4DA6-BABC-2FE8966BA502}" emma:medium="tactile" emma:mode="ink">
          <msink:context xmlns:msink="http://schemas.microsoft.com/ink/2010/main" type="inkDrawing" rotatedBoundingBox="19128,13418 19490,13600 19481,13619 19118,13436" semanticType="callout" shapeName="Other"/>
        </emma:interpretation>
      </emma:emma>
    </inkml:annotationXML>
    <inkml:trace contextRef="#ctx0" brushRef="#br0">19489 14031 16655,'0'0'472,"0"0"104,0 0-456,0 0-120,0 0 0,0 0 0,0 0 552,0 0 88,0 15 24,0-15 0,0 0 240,15 0 56,0 0 0,1 15 8,-1-15-432,0 15-88,-15-15-24,15 0 0,15 16-104,-15-16-32,0 14 0,1 2 0,14-16-48,-15 15-16,0 0 0,0-15 0,0 15-72,0-15-24,0 15 0,1 1 0,-1-16-48,0 0-16,0 14 0,-15-14 0,15 0-64,-15 0 0,0 0 72,0 0-72,0 0 0,0 0 0,0 0-96,0 0 32,0 0-1120,0 0-224,0 0-48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6:03.93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E8DE6F6-FE05-493D-828E-114C230B13BD}" emma:medium="tactile" emma:mode="ink">
          <msink:context xmlns:msink="http://schemas.microsoft.com/ink/2010/main" type="inkDrawing" rotatedBoundingBox="19712,13528 19803,12955 19824,12958 19733,13531" semanticType="callout" shapeName="Other"/>
        </emma:interpretation>
      </emma:emma>
    </inkml:annotationXML>
    <inkml:trace contextRef="#ctx0" brushRef="#br0">20169 13563 12928,'0'0'368,"0"0"80,0 0-360,0 0-88,0 0 0,0 0 0,0 15 1000,0 0 184,0 0 39,0 1 9,0 14-104,0 0-16,-16 0-8,16 0 0,-15 0-440,15 16-88,-15-16-24,15 16 0,0-16-328,-15 0-72,15 0-16,0 0 0,-15 0-136,15-14 0,0 14 0,0-15 0,0 0-768,-15-15-176,30 16-40,-15-16-5336,0 0-1071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6:04.42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EF2D8C7-D3BF-4551-B2F5-CB28F8819D54}" emma:medium="tactile" emma:mode="ink">
          <msink:context xmlns:msink="http://schemas.microsoft.com/ink/2010/main" type="inkDrawing" rotatedBoundingBox="20183,12894 20292,13944 19920,13982 19811,12932" semanticType="callout" shapeName="Other"/>
        </emma:interpretation>
      </emma:emma>
    </inkml:annotationXML>
    <inkml:trace contextRef="#ctx0" brushRef="#br0">20214 13774 16703,'-15'0'368,"15"0"80,0-15 8,0 15 8,0 0-368,0-15-96,0 0 0,15 15 0,-15-15 536,16 15 88,-16-15 16,14-1 8,2 1-32,-2 0-8,2 0 0,14 0 0,-15 0-320,0 0-72,1 15-16,14-15 0,-30 0-104,30 15-32,-15-16 0,0 1 0,0 15 40,-15-15 8,15 15 0,1 0 0,-2 0-24,-14 0-8,0 0 0,16-15 0,-1 15 40,-15 0 8,0 0 0,0 0 0,0 15 64,0-15 8,0 0 8,0 30 0,0-14-16,-15-1-8,15 15 0,0-15 0,-16 15-24,2 0 0,14 16 0,0-16 0,-16 15-32,1 1 0,15-1-8,-15 1 0,0-1 8,15 0 0,-15-15 0,15 16 0,0-16 0,0 15 8,0-14 0,0-1 0,-16 0-16,16 0-8,16 1 0,-32-1 0,16 0-32,0-15-8,16 15 0,-16-14 0,0 14-8,0-15-64,0 0 96,15-15-32,0 15-64,-15 0 96,0-15-96,15 15 96,0-15-96,-15 0 80,0 0-80,16 0 80,-16 0-80,0 0 0,14 0 72,-14 0-72,0 0 0,16 0 72,-16 0-72,0 0 0,0 0 64,15 0-64,0 0 0,-15-15 0,15 15 64,-15 0-64,15-15 0,-15 15 0,0 0 0,0 0 0,0 0 0,0 0 0,16-15 0,-16 15 0,0 0 0,0 0 0,14 0-224,-14 0-96,0-15-16,-14 0-7800,14 0-1559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8:38.36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15DA818-9337-403B-86EB-4A42AFB69838}" emma:medium="tactile" emma:mode="ink">
          <msink:context xmlns:msink="http://schemas.microsoft.com/ink/2010/main" type="inkDrawing" rotatedBoundingBox="13250,10906 14394,9842 14434,9885 13290,10949" semanticType="callout" shapeName="Other"/>
        </emma:interpretation>
      </emma:emma>
    </inkml:annotationXML>
    <inkml:trace contextRef="#ctx0" brushRef="#br0">14727 10478 2352,'0'0'64,"0"0"24,0 0-88,0 0 0,0 0 0,0 0 0,0 0 496,15-15 80,-15 15 24,0 0 0,15 0-80,-15 0-8,0 0-8,0 0 0,0 0-48,0 0-8,0 0 0,0 0 0,0 0-64,0 0-8,0 0-8,0 0 0,0 0-64,0 0-16,0 0 0,0 0 0,0 0 32,15 0 0,-15 0 0,0 0 0,0 0 8,0 0 8,0 0 0,0 0 0,0 0-40,0 0-8,0 0 0,0 0 0,0 0-24,0 0-8,0 0 0,0 0 0,0 0 64,-15 15-1,15-15 9,0 15 0,-15 0 56,0-15 0,15 16 8,-15-16 0,15 15-8,-16 0-8,1 0 0,0 0 0,0 0-16,0 0 0,0 0 0,-15 16 0,15-16-40,-16 15-16,16-15 0,-15 15 0,0 1-48,-1-1 0,1-15-8,0 15 0,0 0-56,-1 1 0,1-1-8,0 0 0,0 0-24,0 1 0,-1-16 0,1 15 0,0 0 0,15-15 0,-16 16 0,16-16 0,0 15-64,0-15-24,-15 0 0,15 0 0,0 0-8,0 1-64,-1-1 96,1 0-32,15-15-64,-15 15 80,0-15-80,0 15 80,0-15-80,15 15 0,-15-15 72,0 15-72,15-15 0,-16 15 0,1-15 0,15 0 64,0 16-64,-15-1 0,0-15 0,15 0 0,0 15 0,-15-15 0,0 15 0,15-15 64,0 0-64,-15 15 0,0 0 0,15-15 64,-16 0-64,16 0 0,0 0 0,-15 15 0,15-15 0,0 15 0,-15-15 0,15 0 64,0 0-64,0 0 0,-15 0 0,15 0 0,0 0 0,0 0 0,0 0 0,0 0 64,0 0-64,0 0 0,0 0 0,0 15 0,0-15 0,0 0 0,0 0 0,-15 0 64,15 0-64,0 0 0,0 0 0,0 0 0,0 0 0,0 0 0,0 0 0,15-15 0,-15 15-424,15-15-120,0 0-32,-15 15-9791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9:01.3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9F07BBF-8C09-4061-9E2D-2EDEE80477C8}" emma:medium="tactile" emma:mode="ink">
          <msink:context xmlns:msink="http://schemas.microsoft.com/ink/2010/main" type="inkDrawing" rotatedBoundingBox="15142,8943 15683,9926 14791,10417 14250,9434" shapeName="Other"/>
        </emma:interpretation>
      </emma:emma>
    </inkml:annotationXML>
    <inkml:trace contextRef="#ctx0" brushRef="#br0">15332 9647 5096,'0'0'104,"0"0"24,0 0 8,0 0 24,0 0-160,0 0 0,0 0 0,0 0 0,0 0 488,0 0 72,0 0 16,0 0 0,0 0-96,0 0-24,0 15 0,0-15 0,0 0-40,0 15 0,0-15-8,0 0 0,-15 15-56,15-15-16,0 0 0,0 16 0,0-16-88,0 0-24,0 0 0,-15 14 0,15 2 0,0-16-8,-15 0 0,15 15 0,-16-15-32,16 0-8,0 15 0,0-15 0,0 0-32,0 15-8,0-15 0,0 15 0,0-15-24,-15 16-8,15-16 0,0 0 0,0 0-8,0 14-8,0-14-1,0 0 1,-15 0 16,15 0 8,0 16 0,0-2 0,0-14-16,0 0 0,0 16 0,0-16 0,0 0 32,-15 0 8,15 15 0,0-15 0,0 0-16,-15 15-8,15-15 0,0 0 0,0 0-32,0 15-8,0-15 0,-15 15 0,15-15-72,0 0 96,0 0-96,0 0 96,-15 16-96,15-16 96,0 0-96,0 0 96,0 0-96,0 0 64,0 14-64,0-14 64,0 0-64,0 0 80,-15 16-80,15-16 80,0 0-80,0 0 64,0 0-64,0 14 64,0 2-64,0-16 64,0 0-64,0 0 64,-15 15-64,15-15 96,0 0-96,0 15 96,0-15-96,0 0 64,0 0-64,0 0 64,0 0-64,-16 15 96,16-15-96,0 0 96,0 0-96,0 15 64,-15 1-64,15-16 64,0 0-64,0 0 80,0 14-80,0 2 80,0-16-80,0 0 64,0 15-64,-15-15 64,15 0-64,0 0 64,0 0-64,0 0 64,0 0-64,0 15 64,0-15-64,-15 15 64,15-15-64,0 0 64,0 0-64,0 15 64,0-15 0,0 0-64,0 15 96,0-15-32,-15 15 0,15-15-64,0 0 96,0 0-32,-15 16-64,15-16 96,0 0-96,0 0 96,0 14-96,0-14 0,0 16 72,0-16-72,0 0 64,-15 0-64,15 0 64,0 0-64,0 15 0,0 0 72,0-15-72,0 0 0,0 0 64,0 0-64,0 15 0,-15 0 0,15-15 96,0 0-96,0 0 96,0 16-96,0-16 88,0 0-88,0 0 80,-16 14-80,16-14 64,0 0-64,0 0 0,0 16 0,0-16 64,0 0-64,0 14 0,0-14 72,0 0-72,0 0 0,-15 16 72,15-16-72,0 0 0,0 0 0,0 0 0,0 15 64,0-15-64,0 0 0,0 0 0,0 15 64,-15 0-64,15-15 72,0 0-72,0 0 80,0 0-80,0 0 64,0 15-64,0-15 64,15 16-64,-15-16 0,-15 14 72,15-14-72,0 0 0,0 16 64,0-16-64,0 0 0,0 14 64,0-14-64,0 0 64,0 16-64,-15-16 0,15 0 0,0 0 0,15 15 64,-15 0-64,0-15 0,0 0 0,0 0 64,0 0-64,0 0 0,0 0 64,0 15-64,0-15 0,0 0 64,0 15-64,0-15 0,0 0 64,0 0-64,0 16 64,0-16-64,0 0 72,0 0-72,0 0 96,0 0-96,0 14 0,0-14 0,0 0 0,0 0 0,0 0 0,0 0 0,0 0 0,0 16 0,0-1 64,0 0-64,0 0 0,15 0 0,-15 1 0,0-16 0,0 0 0,0 0 0,0 0 80,0 0-80,0 14 64,0-14-64,0 16 0,0-16 64,0 0-64,0 0 0,0 0 64,0 0-64,0 0 0,0 0 64,0 0-64,0 0 0,0 0 0,15-16 0,-15 16 0,0 0 0,0 0 64,0 0-64,0 0 0,0 0 0,0 0 0,0 16 0,0-16 0,0 0 0,0 0 0,0 0 0,0 0 0,0 0 0,0 14 64,0-14-64,0 0 0,0 0 0,0 16 0,16-16 0,-16 0 64,0 0-64,0 0 0,0 15 64,0-15-64,0 0 0,0 0 0,0 0 64,15 15-64,-15-15 0,0 0 0,0 0 64,0 15-64,0-15 0,0 0 72,0 0-72,0 0 0,0 0 0,0 0 0,0 0 64,15 0-64,-15 0 0,0 0 64,0 0-64,0 15 0,0-15 64,0 0-64,0 0 0,0 0 72,0 0-72,15 0 96,-15 0-96,0 0 64,0 0-64,0 0 0,0 0 0,0 0 0,0 0 64,15 0-64,-15 0 0,0 0 80,0 0-80,0 0 64,0 0-64,15 0 0,-15 0 64,0 0-64,15 0 0,-15 16 80,0-16-80,0 0 96,0 0-96,0 0 0,0 0 0,0 0 0,0 0 0,0 0 0,15 0 0,1 0 0,-16 0 0,0 0 0,0 0 0,0 0 64,0 0-64,15 0 0,-15 0 0,0 0 0,15 14 0,-15-14 0,0 0 64,0 0-64,15 0 0,-15 0 88,0 0-88,0 0 80,0 0-80,0 0 64,15 0-64,-15-14 0,0 14 0,0 0 64,15 0-64,-15 0 0,0 0 72,0 0-72,15 0 0,-15 0 0,0 0 0,0 0 0,0 0 0,0 0 0,15 0 64,0 0-64,-15 0 0,0 0 0,0 0 0,0 0 0,0-16 64,16 16-64,-16 0 0,0 0 0,0 0 0,0 0 64,0 0-64,0 0 0,0 0 0,0 0 0,15 0 64,-15 0-64,0 0 0,0 0 72,15-15-72,-15 15 0,0 0 64,0 0-64,0 0 0,15 0 0,-15 0 64,0 0-64,0 0 0,0 0 0,0 0 72,15 0-72,-15 0 0,0 0 96,0 0-32,0 0 0,0 0-64,15 0 0,-15 0 0,0 0 0,15 0 0,-15 0 64,0 0-64,0 0 0,15 0 0,-15 0 72,0 0-72,0-15 0,0 15 72,0 0-72,16 0 0,-16 0 0,0 0 64,0 0-64,0 0 0,15 0 0,-15 0 64,0 0-64,0 0 0,15 0 0,-15 0 64,0 0-64,0 0 64,0 0-64,0 0 64,15 0-64,-15 0 0,0 0 72,0 0-72,0 0 0,15-15 72,-15 15-72,0 0 0,0 0 64,15 0-64,-15 0 0,15 0 0,-15 0 64,0 0-64,0 0 0,0 0 0,0 0 64,0 0-64,15 0 0,-15 0 0,0 0 64,16 0-64,-16 0 0,0-15 0,15 15 64,-15 0-64,0 0 0,0 0 0,15 0 0,-15 0 0,0 0 0,0 0 0,15 0 64,-15 0-64,0-16 0,0 16 0,0 0 64,15 0-64,-15 0 0,0 0 0,0 0 0,0 0 0,0-14 0,0 14 0,15 0 0,-15 0 0,0 0 0,0 0 0,0 0 64,0 0-64,0 0 0,0 0 0,15 0 0,-15 0 0,0-16 0,15 16 0,-15 0 0,0 0 0,0 0 0,0 0 0,0 0 0,0 0 0,0 0 0,15 0 0,-15 0 64,0 0-64,0 0 0,16-14 0,-1 14 0,-15 0 0,0 0 0,0 0 0,0 0 0,0 0 0,0 0 0,0 0 0,0 0 64,0 0-64,15 0 0,-15 0 0,0 0 0,15-16 0,-15 16 0,0 0 0,15 0 0,-15 0 0,0 0 0,15-15 0,0 15 0,-15 0 0,0 0 0,0 0 0,15 0 64,-15 0-64,0 0 0,0 0 0,0 0 0,0 0 0,0 0 0,0 0 0,0 0 0,0 0 0,16-15 0,-16 15 0,0 0 64,0 0-64,0 0 0,15 0 0,-15-15 0,0 15 0,0 0 0,15 0 0,0 0 0,-15 0 0,0 0 0,0 0 0,0 0 0,0 0 0,0 0 0,15 0 0,-15 0 0,0 0 0,0 0 0,0 0 0,0 0 0,0 0 0,0 0 0,15-15 0,-15 15 64,0 0-64,0 0 0,0-16 0,15 16 0,-15 0 0,0 0 0,0 0 0,15 0 0,-15 0 0,0 0 0,0 0 0,0 0 0,0-14 0,0 14 0,0 0 0,15 0 0,-15-16 0,0 16 0,0 0 0,0 0 0,0 0 0,0 0 0,16 0 0,-16 0 0,0 0 0,0 0 0,15-15 0,-15 15 0,0 0 0,0 0 0,0 0 0,15 0 0,-15-15 0,0 15 0,0 0 0,0 0 64,15-15-64,-15 15 0,0 0 0,0 0 0,0 0 0,0 0 0,0 0 0,0 0 0,0 0 0,0 0 0,15 0 0,-15-15 0,0 15 0,0 0 0,0 0 0,15 0 0,-15 0 0,0 0 0,0 0 0,0 0 0,0 0 0,0 0 0,0 0 0,0 0 64,0 0-64,0 0 0,0 0 0,15 0 0,-15 0 0,0 0 0,0 0 0,0 0 64,0 0-64,0 0 0,0 0 0,0 0 64,0 0-64,0 0 0,0 0 0,0 0 0,0 0 0,0 0 0,0 0 0,0 0 64,0 0-64,0 0 0,0 0 0,0 0 0,0 0 0,0 0 0,15-16 0,-15 16-184,0 0-88,0-14-16,0 14-7160,-15 0-1423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49:32.58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6580EC4-A64A-46A9-A56F-2D223537E040}" emma:medium="tactile" emma:mode="ink">
          <msink:context xmlns:msink="http://schemas.microsoft.com/ink/2010/main" type="inkDrawing" rotatedBoundingBox="15644,12849 15650,13938 15602,13939 15596,12850" semanticType="callout" shapeName="Other">
            <msink:sourceLink direction="with" ref="{880D5B6A-9E0F-4711-B9DE-AA11456E934F}"/>
          </msink:context>
        </emma:interpretation>
      </emma:emma>
    </inkml:annotationXML>
    <inkml:trace contextRef="#ctx0" brushRef="#br0">15966 13457 5296,'0'30'112,"0"-30"24,0 0 8,0 0 16,0 0-160,0 0 0,0 0 0,0 0 0,0 0 760,0 0 120,0 0 24,0 0 8,0 0-200,0 0-40,0 0 0,0 0-8,0 0-120,0 0-16,0 0-8,0 0 0,0 0-40,0 0 0,0 15-8,0-15 0,0 16-41,0-2-7,0 2 0,0-1 0,0 0-40,0 0 0,16 0-8,-16 1 0,0-2-16,0 16 0,0-14 0,0 14 0,0-15-96,0 0-16,0 15-8,0-14 0,0 14-40,0 0-8,0-15 0,0 0 0,0 15-24,14-14-8,-14-1 0,0 0 0,0 0-16,0 0-8,0 0 0,0 16 0,0-17-8,0 2-8,16-1 0,-16-15 0,0 15-24,0 0-8,0 0 0,0 1 0,-16-2 8,16 2 0,0-16 0,0 14 0,0 2-96,0-1 96,0-15-96,0 0 96,0 15-32,0 0 0,0 0 0,0-15 0,0 16-64,0-16 96,0 14-96,0-14 96,0 16-96,0-16 80,0 0-80,0 0 80,0 14-80,-14 2 0,14-16 0,0 15 64,0-15-64,0 0 0,0 15 0,0 0 64,0-15-64,0 0 0,0 0 0,0 15 64,0-15-64,0 0 64,0 0-64,0 16 64,0-16-64,0 0 0,0 14 72,0-14-72,0 0 64,0 0-64,0 0 80,0 0-80,0 0 72,0 0-72,0 16 64,0-16-64,0 0 64,0 15-64,0-15 0,0 15 64,0-15-64,0 0 0,0 0 0,0 0 0,0 15 0,0-15 64,0 0-64,0 0 0,0 0 0,0 0 0,0 0 64,0 0-64,0 0 0,0 0 0,0 0 72,0 15-72,-16-15 0,16 0 72,0 0-72,0 0 0,0 0 72,0 16-72,0-16 0,0 0 72,0 0-72,0 0 0,0 14 0,0-14 64,0 0-64,0 16 0,0-16 0,0 0 64,0 0-64,0 0 0,0 0 0,0 0 64,0 0-64,0 0 0,0 0 0,0 0 64,0 0-64,0 0 0,0 0 0,0 0 64,0 0-64,0 0 0,0 0 0,0 0 0,0 0 0,0 0 0,0 0 0,0 0 0,0 0 0,0 0 0,0 0 0,0 0 0,0 0 0,0 0 0,0 0 0,0 0 0,0 0 0,0 0 0,0 0 64,0 0-64,0 0 0,0 0 0,0 0 0,0 0 64,0 0-64,0 0 0,0-16 0,0 2 0,0 14-448,0-31-32,0 16-8,0 0-9943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06.99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3453A82-B41E-413C-95C6-D42E239C039C}" emma:medium="tactile" emma:mode="ink">
          <msink:context xmlns:msink="http://schemas.microsoft.com/ink/2010/main" type="inkDrawing" rotatedBoundingBox="19609,9797 19640,9447 19811,9463 19780,9812" semanticType="callout" shapeName="Other">
            <msink:sourceLink direction="with" ref="{E1F8B976-5527-45DD-8309-9909BFBCFC6E}"/>
          </msink:context>
        </emma:interpretation>
      </emma:emma>
    </inkml:annotationXML>
    <inkml:trace contextRef="#ctx0" brushRef="#br0">20018 10054 15120,'-15'76'328,"15"-61"72,0-15 16,15 15 7,-15-15-335,0 0-88,0 0 0,15 15 0,-15-15 192,16 0 16,-16 0 8,0 0 0,0 0 488,15 0 96,0 0 16,-15 0 8,0 0-376,0 0-64,15 15-24,-15-15 0,0 0-184,15 15-40,-15 0-8,0 0 0,0 0 48,0 1 8,-15-1 0,0-15 0,15 30 24,-15-30 8,15 15 0,-15 0 0,-1-15-24,1 15 0,15 0 0,-15 1 0,0-16 72,0 15 16,15-15 0,0 0 0,0 0-24,0 0 0,0 0 0,0 0 0,0 0-96,0 0-16,0 0-8,15 0 0,-15 0-40,15 0-16,0-15 0,-15 15 0,15 0-80,1-16 0,-16 16 0,15 0 64,0-15-64,-15 15-72,30-15 72,-30 15-104,15 0-1296,0-15-256,-15 0-48,15 15-16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05.00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EA3BB69-6E23-49DC-9309-CF51886A1FFA}" emma:medium="tactile" emma:mode="ink">
          <msink:context xmlns:msink="http://schemas.microsoft.com/ink/2010/main" type="inkDrawing" rotatedBoundingBox="6931,11801 7020,14614 6525,14630 6436,11817" semanticType="verticalRange" shapeName="Other">
            <msink:sourceLink direction="with" ref="{4B5A5BC8-4BEF-4047-8B20-AD33778E6C6C}"/>
          </msink:context>
        </emma:interpretation>
      </emma:emma>
    </inkml:annotationXML>
    <inkml:trace contextRef="#ctx0" brushRef="#br0">6819 14077 12992,'-15'0'368,"15"0"80,0 0-360,0 0-88,0 0 0,0 0 0,0 0 416,0 0 72,15-15 16,0 15 0,1 0 8,-2-15 7,17 15 1,-16-15 0,0 0-336,0 15-72,15 0-16,-14-16 0,14 16-96,-15-15 64,0 15-64,0 0 0,0-15 80,15 15-80,-14 0 80,-2-15-80,2 15 0,-1 0 64,-15 0-64,0 0 0,0 0 0,0 0 0,15 0 64,-15 0-64,0 0 0,15 15 0,-15 0 0,15 0 0,-15 1 0,16 14 0,-16 0 0,0 0 0,14 1 96,-14 14-8,16 15 0,-16-14 0,0 29 168,0-14 40,0 14 8,0 1 0,0 0 48,0-1 16,0 16 0,-16-15 0,16 14-112,0 1-16,0-15-8,0-1 0,0 1-112,0-1-24,0 1-8,0-16 0,16 16 144,-16-16 32,0 16 8,0-15 0,0-1-192,0 0-80,0-14 64,0 14-64,0 1 136,0-1-8,0-14-8,0-1 0,0 15-16,0-14 0,0-1 0,0 1 0,0-16-8,0 15-8,0-15 0,0 1 0,0-1-16,0-15 0,0 0 0,0 15 0,15-30 0,-15 15 0,-15 1 0,15-16 0,0 0-72,15 15 80,-15-15-80,0 0 80,0 0-80,0 0 0,0 0 72,-15 15-72,15-15 0,0 0 0,0 0 0,15 0 64,-15 0-64,0 0 0,0 15 0,0-15 0,0 0 0,0 0 0,0 15 0,0-15 64,0 0-64,0 0 0,0 0 0,0 0 0,0 0 0,0 0 0,0 0 0,-15 15 0,15-15 0,0 0 64,0 0-64,0 0 0,-16 15 0,16-15 64,0 0-64,0 0 0,-14-15 0,14 15 0,-16-15 0,1 15-64,15-15-24,-15 15 0,0 0 0,0-15 0,-1 15 0,16-15 0,-30 15 0,16 0 0,-2-15 88,1 15-96,0 0 96,0 0-96,-16 0 96,17 0 0,-2 0 0,2 0 0,-2 15 0,1-15 0,0 0 0,15 0 0,0 0 96,0 0-24,0 0 0,0 0 0,0 0-72,0 0 80,15 0-80,0 0 80,1 0 8,14 0 0,-16 0 0,17-15 0,-16 15 24,15 0 8,0-16 0,0 16 0,-14-15-16,14 15 0,-15 0 0,16 0 0,-17-15-8,2 15-8,14 0 0,-15 0 0,0-15-88,0 15 64,-15-15-64,15 15 64,-15-15-64,16 15 0,-16-15 0,14 15-7432,-14 0-1463</inkml:trace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11.7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30A0021-93D8-491C-BB5C-C77B7AA01050}" emma:medium="tactile" emma:mode="ink">
          <msink:context xmlns:msink="http://schemas.microsoft.com/ink/2010/main" type="inkDrawing" rotatedBoundingBox="18354,10779 18354,11052 18339,11052 18339,10779" shapeName="Other">
            <msink:destinationLink direction="with" ref="{E5C205B1-0B75-4040-9A48-435B6BCA4870}"/>
          </msink:context>
        </emma:interpretation>
      </emma:emma>
    </inkml:annotationXML>
    <inkml:trace contextRef="#ctx0" brushRef="#br0">18718 11460 7912,'0'-75'224,"0"75"48,0 0-272,0 31 0,0-17 0,0-14 0,0 0 712,0 0 88,0 16 24,0-16 0,0 0-64,0 14-16,0 17 0,0-16 0,0 0-80,0-15-24,0 0-1,0 15 1,0 1-272,0-2-56,0 17-16,0-16 0,0 0-200,0 0-96,0 1 80,0-16-80,0 0-608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12.40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5C205B1-0B75-4040-9A48-435B6BCA4870}" emma:medium="tactile" emma:mode="ink">
          <msink:context xmlns:msink="http://schemas.microsoft.com/ink/2010/main" type="inkDrawing" rotatedBoundingBox="18507,10727 18761,10641 18793,10737 18539,10823" semanticType="callout" shapeName="Other">
            <msink:sourceLink direction="with" ref="{730A0021-93D8-491C-BB5C-C77B7AA01050}"/>
            <msink:sourceLink direction="with" ref="{E1F8B976-5527-45DD-8309-9909BFBCFC6E}"/>
          </msink:context>
        </emma:interpretation>
      </emma:emma>
    </inkml:annotationXML>
    <inkml:trace contextRef="#ctx0" brushRef="#br0">18900 11325 13680,'0'31'296,"0"-16"64,0 0 16,0 0 8,0 0-304,0-15-80,0 0 0,0 0 0,15-15 640,-15 15 103,0 0 25,0 0 8,0 0-104,0 0-32,15 15 0,-15-15 0,0 0-320,15 0-72,-15-15-16,0 15 0,16 0-160,-1 0-72,0 0 64,0-15-64,1 0-120,-1 15-64,0-15-8,0 0-8,0 15-1312,15-16-264,-15 1-47,0 0-4785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13.60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1F8B976-5527-45DD-8309-9909BFBCFC6E}" emma:medium="tactile" emma:mode="ink">
          <msink:context xmlns:msink="http://schemas.microsoft.com/ink/2010/main" type="inkDrawing" rotatedBoundingBox="14339,9439 19572,8990 19752,11099 14519,11548" semanticType="enclosure" shapeName="Other">
            <msink:destinationLink direction="with" ref="{B3453A82-B41E-413C-95C6-D42E239C039C}"/>
            <msink:destinationLink direction="with" ref="{E5C205B1-0B75-4040-9A48-435B6BCA4870}"/>
            <msink:destinationLink direction="with" ref="{43B1D76A-18F3-41B9-A21C-9A6E90A1B728}"/>
            <msink:destinationLink direction="with" ref="{300C9376-A343-4D16-9EB9-03D846F4A5D6}"/>
          </msink:context>
        </emma:interpretation>
      </emma:emma>
    </inkml:annotationXML>
    <inkml:trace contextRef="#ctx0" brushRef="#br0">19821 11551 10104,'0'61'224,"0"-47"40,0 2 16,0-1 8,0-15-288,0 15 0,0 0 0,0-15 0,0 0 664,0 15 72,0 1 24,0-2 0,0-14-40,0 0-8,0 0 0,0 0-1,0 0-263,0-14-48,0 14-16,0-16 0,0-14-184,0 15-40,0 0 0,0-15-8,0 14-48,0-14-8,0 15 0,0-16 0,0-13-96,15-2 64,-15 0-64,0 2 0,0-17 0,16 16 64,-16-1-64,15 0 0,-15 2 0,15-2 0,0 0 0,-15 2 0,15 28 0,0-14 0,0 0 0,-15 0 0,15 30 0,-15-16-64,16 1 64,-1 0 0,-15 15 0,15 0 136,-15 0-24,0 0-8,15 0 136,-15 0 24,15 15 8,-15 0 0,0 15 0,0-14 0,15 14 0,-15 0 0,-15-14-128,15 14-24,0-16-8,-15 17 0,15-1-40,0-15-8,-15 1 0,0-2 0,15 2 0,0-2 0,-15-14 0,-1 16 0,16-1-64,-15 0 64,15-15-64,-15 0 64,15 0-64,0 0 96,0 0-96,0 0 96,-15 0-96,15 0 0,0-15 0,15 0-88,-15-15 88,0 30-64,15-16 64,-15 16-64,15-14 64,1 14 0,-1-16 0,-15 16-64,15 0 64,0 0 0,0 0 0,-15 0 0,0 0 0,0 0 0,0 0 0,0 0 0,0 16 0,0-2 88,0 2-24,0-2 0,-15 2 112,15 14 16,-15-15 8,15 0 0,-15 1-72,15-2-24,-15 17 0,-1-1 0,16 1-24,-15-1-8,0-16 0,15 2 0,-15-1-72,0 0 0,15-15 0,0 15 0,-15-15-960,15 0-216,0 0-40</inkml:trace>
    <inkml:trace contextRef="#ctx0" brushRef="#br0" timeOffset="-61009">14756 10523 4752,'0'0'96,"0"0"32,0 0 0,0 0 8,0 0-136,0 0 0,0 0 0,0 0 0,0 0 360,0 0 48,0 0 8,0 0 0,0 0-120,0 0-16,0 0-8,0 0 0,0 0-40,0 0-8,0 0 0,0 0 0,0 0-24,0 0-8,0 0 0,0 0 0,0 0 40,0 0 8,0 0 0,0 0 0,0 0-104,0 0-16,0 0-8,0 0 0,0 0 104,0 0 16,0 0 8,0 0 0,0 0 48,0 0 16,0 0 0,16 15 0,-16-15-80,0 0-8,0 0-8,15 15 0,-15-15 24,0 0 8,0 0 0,0 0 0,15 15-32,-15-15-8,0 0 0,0 0 0,15 16 24,-15-16 8,0 0-1,15 14 1,-15-14-8,15 16 0,-15-16 0,15 14 0,-15-14 0,15 16-8,-15-16 0,16 15 0,-16-15-56,0 0-16,0 0 0,15 15 0,0-15-48,0 15 0,-15-15-8,0 15 0,15-15-8,-15 0 0,15 0 0,-15 16 0,0-2 16,0-14 8,0 0 0,0 16 0,0-16 0,0 0 0,15 15 0,0-15 0,-15 0-16,0 0-8,0 0 0,0 15 0,15-15 0,-15 0 0,0 0 0,16 15 0,-16 0 16,15-15 0,-15 0 0,0 0 0,15 15 8,-15-15 8,15 15 0,-15-15 0,0 0-112,0 0 88,15 16-88,-15-16 80,15 0-80,-15 0 0,0 0 0,0 14 64,15-14-64,-15 0 0,0 0 0,0 16 0,15-16 0,-15 0 0,0 0 72,16 15-72,-16-15 64,15 15-64,0-15 80,-15 0-80,0 0 96,0 15-24,15-15-8,-15 0 0,0 0 0,0 15 0,15-15 0,-15 0 0,15 16 16,-15-16 0,0 0 0,15 14 0,-15-14-16,0 0-64,0 0 96,0 16-32,15-16 8,-15 0 0,15 14 0,-15-14 0,0 0-72,0 0 0,16 16 0,-16-16 64,0 0 0,15 0-64,-15 15 96,15-15-32,-15 0 0,0 15-64,15 0 96,-15-15-32,15 0 8,-15 0 0,0 15 0,15-15 0,-15 16-8,0-16-64,0 0 96,15 14-32,0-14-64,-15 0 96,0 0-96,0 0 96,0 16-96,16-2 96,-16-14-96,15 16 96,-15-16-96,0 0 96,0 0-96,0 0 96,15 15-32,-15-15 0,15 15 0,-15-15 0,15 15 0,-15-15-64,0 0 96,15 15-32,-15-15-64,0 16 80,0-16-80,0 0 80,15 0-80,-15 14 64,15-14-64,-15 0 64,0 0-64,0 0 80,16 16-80,-16-1 80,0-15-80,15 0 0,-15 0 0,15 15 0,-15-15 64,0 0-64,0 0 0,0 0 64,15 15-64,-15-15 80,0 0-80,0 0 80,15 15-80,-15 1 64,0-16-64,15 0 64,-15 0-64,0 0 80,0 0-80,15 0 80,-15 0-80,0 0 0,0 0 0,0 0 64,0 0-64,0 14 0,0-14 0,15 0 0,0 0 0,-15 0 64,0 16-64,0-16 0,0 14 64,16 2-64,-16-16 0,0 0 64,15 0-64,-15 0 0,0 0 0,0 15 0,0-15 0,0 0 0,0 0 0,0 0 64,0 0-64,15 15 0,-15-15 0,15 0 64,-15 0-64,0 0 0,0 0 0,15 15 0,0-15 0,-15 0 0,0 0 0,0 0 0,0 0 0,0 0 64,0 0-64,0 0 0,0 0 0,0 0 64,15 15-64,-15-15 0,0 0 0,0 16 0,0-16 64,15 0-64,-15 0 0,0 0 0,16 0 0,-16 14 64,15-14-64,-15 0 0,0 0 0,0 16 0,0-16 0,0 0 64,0 0-64,0 0 0,0 0 0,15 0 64,-15 14-64,0-14 0,0 0 0,0 0 64,15 0-64,-15 0 0,0 0 0,0 0 64,0 0-64,15 16 0,0-16 64,-15 0-64,0 0 0,0 0 64,0 0-64,0 0 0,0 0 0,0 0 64,0 0-64,0 0 0,0 0 0,0 0 0,0 0 0,0 15 0,15-15 0,-15 0 64,0 0-64,0 0 0,15 15 0,-15-15 0,0 0 0,0 0 0,0 0 64,0 0-64,0 0 0,0 0 0,0 0 0,0 0 64,0 0-64,0 0 0,0 0 0,0 0 64,0 0-64,0 0 0,0 0 0,0 0 64,0 0-64,15 15 0,-15-15 0,0 0 0,0 0 0,0 0 0,0 0 64,0 0-64,0 0 0,0 0 0,0 0 0,0 0 64,0 0-64,0 0-96,0 15 16,0-15 8,-15 0-984,0-15-200,0 15-40</inkml:trace>
    <inkml:trace contextRef="#ctx0" brushRef="#br0" timeOffset="-15750">14862 11355 3080,'0'30'64,"0"-30"8,0 0 8,0 0 16,0 0-96,0 0 0,0 0 0,0 0 0,0 0 568,0 0 88,0 0 16,0 0 8,-14 0 112,14 0 16,0 0 8,-16 0 0,16 0-40,0 0-8,0 0 0,0 0 0,-15 0-128,15 0-24,0 0-8,0 0 0,0 0-72,0 0-24,0 0 0,0 0-1,0 0-127,15 0-24,-15 0-8,16 0 0,-16 0-40,14 15-16,2-15 0,-16 0 0,0 0-56,15 0-16,0 15 0,15-15 0,-15 0-24,16 0-8,-1 15 0,-15-15 0,15 0-40,1 15-16,-1-15 0,15 15 0,-15-15-8,1 0 0,13 0 0,-13 0 0,-1 0 32,31 0 0,-16-15 0,0 15 0,1-15 8,-1 15 8,16 0 0,-1-15 0,-14 15-80,14-15-8,0 15-8,1-15 0,-16 15 8,15-15 0,-14 15 0,14 0 0,1 0-8,-16-15 0,16 15 0,-16 0 0,15 0 0,1 0 0,-16 0 0,16 0 0,-16 0-80,1 0 96,14 0-96,0-15 96,-14 15-8,0 0 0,-2 0 0,17 0 0,-16 0-88,1 0 96,0 0-96,-16 0 96,15 0-96,-15 0 80,1 0-80,-1 0 80,0 0-80,0 0 0,0 0 72,-14 0-72,14-16 128,-15 16 0,15 0-8,-15 0 0,15 0-120,-14-15 72,-2 15-72,2 0 64,-1 0 32,0 0 0,0 0 0,0-15 0,15 15-96,-14 0 64,-2 0-64,2 0 64,-1 0-64,0-15 0,0 15 72,-15 0-72,15 0 0,1 0 72,-2-15-72,2 15 0,-16-15 64,14 15-64,2 0 0,-16 0 0,15 0 64,-15 0-64,0 0 0,0-15 0,15 15 64,-15 0-64,0 0 0,0 0 0,0-15 80,0 15-80,0 0 64,0 0-64,0 0 0,0-16 0,-15 16 0,15-15-88,-15 15-88,15-15-16,-16 15-8,2-15 0,-2 15 32,2 0 8,14-15 0,-16 15 0,1-15 160,0 15-88,0-15 88,-16 15-64,31 0 64,-14-15 0,-2 15 0,2-15-64,-2 15 64,1-16 0,0 16 0,15 0 0,-15-15 0,15 15 0,0 0 0,0 0 0,-15-15 0,15 15 0,0 0 0,0 0 0,0 0 0,0 0 0,0 0 0,30 15 0,-15-15 0,16 0 64,-17 15-64,16 1 88,-14-16-8,14 15 0,0 0 0,-14 0 0,-2 0 8,16 0 0,-14-15 0,-1 15 0,0 0 0,0 0 0,-15 1 0,15-1 0,-15 0-8,0-15 0,0 15 0,0 0 0,0 0-16,0 0 0,-15 0 0,15 1 0,-15-1-344,-15 0-72,14 0-8,-14 0-10295</inkml:trace>
    <inkml:trace contextRef="#ctx0" brushRef="#br0" timeOffset="-10810">15029 10766 3792,'-16'-16'104,"16"16"24,0 16-128,0-16 0,0 0 0,0 0 0,-15 0 896,15 0 160,0 0 24,0 0 8,0 0-272,0 0-48,0 0-16,0 0 0,0-16-152,15 16-32,-15-15-8,0 15 0,16 0-136,-16-15-24,15 15-8,-15 0 0,15-15-48,0 15-16,0-15 0,0 15-1,0-16-87,0 16-16,16-14-8,-16-2 0,0 16-24,15-15 0,-15 15 0,15-15 0,1 15 88,-1-15 8,0 0 8,0-1 0,1 2 56,14 14 0,0-16 8,1 2 0,-1-2-168,0 1-32,16-15 0,-16 15-8,1-1-56,14 2-16,-15-2 0,1 2 0,14-2-8,-14 1 0,-1 0 0,0 15 0,16-15 88,-16 0 24,16 15 0,-16 0 0,16-16 0,-16 16 0,15 0 0,-14 0 0,-1 0-16,16 0 0,-16 0 0,15 0 0,-14-14-32,-1 14-8,0 0 0,1 0 0,-1-16 16,1 16 0,-1 0 0,-15-15 0,15 15-16,-14 0 0,-1-15 0,-15 15 0,15 0 0,1 0-8,-16-15 0,0 15 0,15 0-16,-15 0 0,0 0 0,0 0 0,16 0-16,-16-15-8,0 15 0,-15 0 0,30 0-80,-30 0 96,15 0-96,0 0 96,0 0-32,-15 0-64,0 0 96,0 0-32,16 0-64,-16 0 96,0 0-96,15 0 96,0 0-96,-15 0 96,0 0-96,0 0 96,0 0-96,15 15 0,-15-15 0,0 0 64,0 0-64,0 0 0,0 0 0,0 0 64,0 0-64,0 0 0,0 0 0,0 0 0,0 0 0,0 0 0,0 0 0,15 0 0,0 15 0,-15-15 0,0 0 64,0 0-64,0 0 72,0 0 0,0 0 0,0 0 0,0 0-72,0 0-96,0 0 16,0 0 8,0 0 8,0 0 0,0 0 0,0 0 0,-15 0-288,15-15-64,-15 15 0,15 0-8,0 0-320,0-15-64,-15 15-16,0-16 0,15 2 72,0 14 16,0-16 0,-15 2 0,15-2 400,-16 16 80,16-15 24,-15 0 0,15 15 168,-15-15 64,15 0 0,0 15-72,-15-16 136,15 2 24,0 14 8,0-16 0,-15 2 96,15 14 16,-15 0 8,15 0 0,0-16-8,0 16 0,0-15 0,0 15 0,0 0 144,0 0 24,15 0 8,0 0 0,-15-15-160,15 30-32,0-15-8,-15 0 0,0 0 72,15 15 24,16-15 0,-1 16 0,0-2-56,-15 2-16,0-16 0,16 14 0,-16 2 64,0-1 16,0 0 0,0 0 0,0-15-112,0 15-16,-15 15-8,0-14 0,0-2-40,0 2-8,0-1 0,0 0 0,-15 0 56,0 0 16,15 1 0,-15-2 0,-15 2-112,15-1-64,0 0 64,-1-15-64,-14 15-296,15 0-96,-15 1-24,15-2 0,-16 2-984,1-2-200,15-14-32</inkml:trace>
    <inkml:trace contextRef="#ctx0" brushRef="#br0" timeOffset="-8693">18264 10449 7632,'16'76'160,"-16"-61"40,-16-30 8,16 30 16,0 15-224,0-15 0,0 0 0,0 0 0,-15-15 416,15 0 32,0 0 16,0 0 0,0 0 208,-15 0 48,30 0 8,-15-15 0,0 0-216,0 0-48,0 0-8,0 0 0,0 0-176,0-16-40,0 1-8,0 0 0,15 15-80,-15-15-24,16-1 0,-16-14-1,14 15-63,-14-16-64,0 16 72,16-15-72,-1 15 88,-15-16-88,15 16 96,0-15-96,-15 14 72,15 1-72,1 0 0,-2 0 72,2-1-72,-16 1 0,14 15 72,2 0-72,-16-15 80,15 15-16,-15-1-64,0 16 96,15 0 0,-15-15 0,0 15 0,0 0 0,0 0 88,15 0 8,-15 15 8,0 1 0,0 14 24,0 0 8,0-15 0,0 0 0,0 15-104,0-14-16,0 29-8,0-30 0,0 15-104,0-15 88,-15 16-88,15-16 80,0 0-80,0 15 64,-15-30-64,0 15 64,15 0-64,-16 1 64,2-16-64,14 15 64,-16-15-64,2 0 96,14 0-96,0-15 96,0 15-96,0 0 0,0-16 72,0 16-72,0-15 0,0 15 0,14 0 0,2 0 0,-16-15 0,14 0-64,2 15 64,-1 0-64,0 0 64,0 0 0,0 0 0,-15 0 0,16 0 0,-16 15 0,14-15 0,-14 0 0,0 0 0,0 15 72,0-15-8,0 0-64,0 15 256,-14 1-8,14-1 0,-16 0 0,16 0-40,-15 0-8,0 15 0,0-15 0,0 0-80,15 1-24,-16-1 0,2 0 0,-2 0-96,2-15 88,14 15-88,0 0 80,-16-15-80,16 0 0,0 0 0,0 0 0,-15 0-560,15 0-152,0 0-32,15 0-4919,1 0-977</inkml:trace>
    <inkml:trace contextRef="#ctx0" brushRef="#br0" timeOffset="-4605">18233 11659 6880,'0'15'152,"0"0"32,-15-15 8,15 15 0,0 1-192,0-16 0,0 14 0,0-14 0,0 0 792,0 0 120,0 0 24,0 0 8,0 0-144,0 0-24,0 0-8,0 0 0,0-14-192,0-2-32,0 1-16,0 15-1,0-30-103,0 15-16,0-1-8,0-14 0,0 15-128,0-15-24,15 15-8,-15-15 0,0 0-80,15-1-8,-15 1-8,0-1 0,16 1-8,-16 0 0,0-15 0,14 14 0,-14 1-8,16 15-8,-16-15 0,14-1 0,2 17-24,-1-16 0,0 14 0,0-14 0,0 15 0,1 0-8,-16-1 0,14 2 0,2 14 24,-2-16 8,-14 2 0,16-2 0,-1 16-16,-15 0 0,0 0 0,15 0 0,0 0-8,-15 0 0,0 0 0,0 0 0,0 30 40,15-30 8,-15 16 0,0-2 0,0 2-32,0 14-8,0 0 0,-15-14 0,15 14-32,0 0-8,-15 0 0,0 0 0,0-14-64,-1-2 80,16 2-80,-30-1 80,30 0-80,-14 0 0,-2-15 72,1 15-72,0-15 64,15 16-64,-15-16 64,0 0-64,15 0 0,0 0 64,0 0-64,0 0 0,0 0 0,0 0 0,0 0 0,15-16 0,0 1 0,0 15-64,0-15 64,1 15-64,-2-15 64,2 15 0,-2-15 0,2 15 0,-1 0 0,0 0 0,0-16 0,-15 16 0,0 16 0,15-1 0,1-15 0,-16 15 0,0 0 0,0-15 0,0 0 80,0 15-80,0 1 120,0-2-24,0 2-8,-16-2 0,16 2 48,-15-1 16,0 0 0,0 0 0,0 16-24,-1-31-8,16 14 0,-30 2 0,30-2-56,-14-14-64,-2 16 88,1-1-88,0-15 64,15 0-64,0 0 0,0 0 0,0 0-352,0 0-96,0 0-16,0 0-6216,0 0-1239</inkml:trace>
    <inkml:trace contextRef="#ctx0" brushRef="#br0" timeOffset="-8508">18672 10025 12896,'0'15'360,"0"15"88,0 16-352,0-16-96,0-15 0,0 15 0,15-15 544,-15 1 88,-15 14 16,15-15 8,0 0 239,0 15 57,0-30 8,0 30 0,0-14-424,0-2-88,-15-14-8,15 16-8,0-1-296,0 0-56,0 0-16,0-15 0,0 0-824,0 0-168,0 15-32</inkml:trace>
    <inkml:trace contextRef="#ctx0" brushRef="#br0" timeOffset="-1403">18914 11129 13704,'0'60'296,"0"-60"64,0 0 16,0 0 16,0 0-312,0 0-80,0 0 0,0 15 0,0 1 480,0-16 72,0 0 23,15 0 1,-15 0 128,0 0 32,0 0 8,15 0 0,1-16-296,-16 16-64,0 0-16,14 0 0,16-15-232,-14 15-40,-1-15-16,-15 15 0,15 0-80,0-15 0,-15 15 72,0 0-72,0 0-352,15 15-112,1-15-16,-16 0-8,0 0-968,0 0-192,0 0-39</inkml:trace>
    <inkml:trace contextRef="#ctx0" brushRef="#br0" timeOffset="-917">19428 11115 10912,'0'30'240,"0"-30"48,0 0 16,0 15 0,0-15-240,0 0-64,-14 15 0,14 0 0,0 0 816,0 1 152,-16-1 32,16 0 8,0 15-185,0 0-39,0-15-8,16 16 0,-16-16-240,0 0-56,14 15 0,-14-30-8,0 15-232,16 0-48,-16-15 0,14 0-8,2 15-104,-16-30-16,15 15-64,0-15 96,0 0-32,-15 0-64,15 0 88,-15-15-88,16 15 88,-16-16-88,0 1 80,14 0-80,-14 30 80,0-15-80,0-16 80,-14 1-80,14 15 80,0 0-80,-16 0 80,16 0-80,-15 0 96,0 0-32,15 15-64,-15-16 96,0 16-32,-1 0-64,2 0 88,14 0-88,-16 0 128,16 0-32,-14 16-8,-2-16 0,16 0-88,0 15 0,-15 0 72,15 0-72,0-15-400,-15 15-112,15 0-32</inkml:trace>
    <inkml:trace contextRef="#ctx0" brushRef="#br0" timeOffset="-7892">19156 9874 12496,'15'16'272,"-15"-1"56,0-15 16,0 0 8,0 15-280,0 0-72,0-15 0,0 15 0,0 0 856,0 0 152,0 0 31,0 1 9,0 14-200,0 0-40,15-15-8,-15 15 0,0 1-256,15-16-48,-15 0-16,0 15 0,15-15-224,-15 0-56,16-15-8,-2 0 0,-14 0-72,16 0-24,-1 15 0,-15-30 0,15 0-8,0 0-8,-15 0 0,0 0 0,15-15-16,-15-1 0,16 1 0,-16 0 0,0 0-64,0-1 0,0 1 72,0 15-72,-16-15 80,16 15-16,0 0-64,-15-1 96,15 1-32,-15 0 0,0 15-64,15-15 96,0 15-96,-15 0 88,15 0-88,-16 0 80,16 0-80,-14 0 0,14 15 0,-16-15-6816,16 15-1383</inkml:trace>
    <inkml:trace contextRef="#ctx0" brushRef="#br0" timeOffset="-6944">19731 10494 10048,'0'0'224,"0"15"40,0 15 16,0 0 0,-16-14-280,16-16 0,0 0 0,0 0 0,0 0 704,0 0 96,0 0 8,0 0 8,0 0-48,0-16 0,0 1-9,0 0 1,0 0-240,0 0-40,0-15-16,16 0 0,-16-1-176,0 1-32,0-15 0,0 14-8,15-14-112,-15 0-16,0-1-8,15 1 0,-15 15-48,15-16 0,-15 1-64,15 15 96,0 0-96,-15-16 88,15 16-88,0 15 80,1-15-16,-16 15 0,0-1 0,15 1 0,0 0 0,-15 0 0,15 15 0,-15-15 0,0 15 32,0 0 0,15 0 0,-15 0 0,0 15-24,0 0 0,15 0 0,-15 0 0,0 1 16,0-1 0,0 0 0,0 0 0,0 15-88,-15 0 80,15-15-80,-15 1 80,15 14-80,0-15 80,-15 15-80,15-15 80,-15 0-80,0 1 0,15-1 72,-16 0-72,1-15 64,0 0-64,15 15 80,-15-15-80,15 0 88,0 0-88,0 0 96,0 0-96,0 0 0,0 0 0,0 0 0,0 0 0,30 0 0,-30 0 0,15 0 0,1-15 0,14 15 0,-15 0 0,-15 0 0,15-15 0,0 15 0,-15 0 0,15-15 0,-15-1 0,15 1 0,-15 15 0,0 0 0,0 0 0,0 0 0,0 15 96,-15 16-32,15-16-64,0 0 216,0 0-16,-15 15 0,15-15 0,-15 0-8,0 16-8,0-16 0,0 0 0,0 15-96,15-15-24,-31 0 0,31 1 0,-15-1-64,0-15 0,15 15 0,-15-15 0,15 15-784,0-15-176,0 0-32,0 0-8167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05.45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3B1D76A-18F3-41B9-A21C-9A6E90A1B728}" emma:medium="tactile" emma:mode="ink">
          <msink:context xmlns:msink="http://schemas.microsoft.com/ink/2010/main" type="inkDrawing" rotatedBoundingBox="18448,9793 18475,9267 18713,9279 18687,9805" semanticType="callout" shapeName="Other">
            <msink:sourceLink direction="with" ref="{E1F8B976-5527-45DD-8309-9909BFBCFC6E}"/>
          </msink:context>
        </emma:interpretation>
      </emma:emma>
    </inkml:annotationXML>
    <inkml:trace contextRef="#ctx0" brushRef="#br0">18838 9874 15664,'0'76'344,"0"-76"71,0 0 9,0 0 24,0 0-360,0 15-88,15 0 0,0-15 0,-15 15 352,15-15 48,-15 0 16,16 0 0,-1 0 144,0 0 32,0 0 8,-15 15 0,16-15-256,-1 0-56,0 16 0,0-16-8,0 0-128,0-16-24,0 32-8,-15-16 0,15 14 56,-15-14 16,0 0 0,0 16 0,0-1 56,0 15 8,0-15 8,-15 15 0,0-14-88,15 14-16,-30-15-8,15 15 0,0 1-64,0-17-16,-1 16 0,1-14 0,0-1-72,0 0 0,15 0 0,-16 0 64,16 1-64,0-16-96,0 0 16,0 0 8,0 0-752,0 0-144,0-16-32,16 16-8,-16-15-392,15-15-72,0-1-24,0 17-3343,1-16-673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13.93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00C9376-A343-4D16-9EB9-03D846F4A5D6}" emma:medium="tactile" emma:mode="ink">
          <msink:context xmlns:msink="http://schemas.microsoft.com/ink/2010/main" type="inkDrawing" rotatedBoundingBox="19760,10929 19775,10549 19967,10557 19952,10936" semanticType="callout" shapeName="Other">
            <msink:sourceLink direction="with" ref="{E1F8B976-5527-45DD-8309-9909BFBCFC6E}"/>
          </msink:context>
        </emma:interpretation>
      </emma:emma>
    </inkml:annotationXML>
    <inkml:trace contextRef="#ctx0" brushRef="#br0">20170 11159 15408,'0'30'336,"0"-15"72,0 1 7,14-1 25,2 0-352,-16 0-88,0-15 0,0 0 0,14 0 608,2 15 112,-1 0 16,-15-15 8,0 15-120,15 0-24,-15-15-8,15 16 0,-15-16-344,0 0-72,0 15-16,15-15 0,-15 15-16,0 0-8,0-15 0,0 0 0,-15 30 24,15-15 0,-15-15 0,0 30 0,0-14-48,-1-1-8,2 0 0,-2-15 0,2 15 48,-2-15 8,16 15 0,-15-15 0,0 0 40,15 0 16,0 0 0,0 0 0,0 0-16,0 0 0,15 0 0,-15 0 0,0-15-16,0 15-8,0 0 0,0 0 0,31 0-48,-17-15 0,-14 15-8,16 0 0,-16 0-120,0 0 72,14 0-72,2 0 64,-1-15-64,0 15 0,-15-15 0,15 15 64,-15 0-488,15 0-104,-15-16-16,16 1-6696,-2 15-1335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21.47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7190B07-B4CD-4C3E-862B-63941D4DD4E5}" emma:medium="tactile" emma:mode="ink">
          <msink:context xmlns:msink="http://schemas.microsoft.com/ink/2010/main" type="inkDrawing" rotatedBoundingBox="19976,9741 20063,9274 20379,9333 20293,9800" semanticType="callout" shapeName="Other"/>
        </emma:interpretation>
      </emma:emma>
    </inkml:annotationXML>
    <inkml:trace contextRef="#ctx0" brushRef="#br0">20456 9889 6656,'0'0'192,"0"0"32,0 0-224,-14 0 0,14 0 0,-16 0 0,16 0 1160,0 0 184,0 0 40,0 0 8,0 0-56,0 0-16,0 0 0,0 0-1,0 0-455,0 0-96,0 0-24,16 0 0,-2 0-168,2 0-40,-16 15-8,15-15 0,0 0-160,0 15-32,0 0-8,-15-15 0,16 16-136,-2-16-24,2 14-8,-2 2 0,2-2-160,-1-14 72,0 16-72,0-16 0,-15 15 0,15 0 0,1-15 0,-16 15 0,14-15 256,2 15 0,-16-15 0,0 0 0,0 16-136,0-2-32,0-14-8,-16 16 0,2-1 8,14 0 0,-16 0 0,1 0 0,-15 15 8,15-14 8,-1-2 0,2 2 0,-2-1-104,-14 0 0,15 0 0,0 0 0,0-15 96,0 16 0,-1-2 0,2-14 0,14 0-96,-16 0 0,16 0 0,-15 0 0,0 16 0,15-16 0,0 0-72,0 0 72,0 0-792,0 0-104,0 0-32,15 0 0,0 0-800,1 0-160,-2-16-32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22.54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5073D05-EA33-4252-9C98-2AA77E47F0DE}" emma:medium="tactile" emma:mode="ink">
          <msink:context xmlns:msink="http://schemas.microsoft.com/ink/2010/main" type="inkDrawing" rotatedBoundingBox="20483,10341 20586,10781 20259,10857 20157,10417" semanticType="callout" shapeName="Other">
            <msink:sourceLink direction="with" ref="{6B74099B-7E39-4802-8991-A84364ADC64B}"/>
          </msink:context>
        </emma:interpretation>
      </emma:emma>
    </inkml:annotationXML>
    <inkml:trace contextRef="#ctx0" brushRef="#br0">20652 11007 10120,'-14'0'288,"14"0"64,0 0-288,-16 0-64,16 0 0,0 0 0,-14 0 1088,14 0 192,0 0 48,0 0 8,-16 0-145,16 0-23,0 15-8,0-15 0,0 0-264,0 0-48,0 16-16,16-16 0,-2 14-472,2 2-96,-2-16-16,17 15-8,-16 0-48,0-15-16,16 15 0,-17 0 0,2-15-48,-2 15 0,17 0-8,-16-15 0,0 16-120,-15-16 72,31 14-72,-31-14 64,0 0-64,0 0 80,0 0-80,14 16 80,2-1-416,-16-15-80,0 15-24,-16 0 0,16-15 824,0 15 168,-14 1 32,-2-2 8,1 2-392,0-16-72,-15 14-24,14 2 0,-14-1 40,16 0 8,-2 0 0,1 0 0,0 1-224,0-2-48,0-14-8,-1 16 0,16-16 128,-14 14 0,-2-14 0,16 0 0,0 0-352,0 0-32,0 0 0,0 0 0,0 0-856,16 0-168,-2-14-40,-14 14-7551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2:38.74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176AB03-D803-4C4E-8F28-3716C603D3F0}" emma:medium="tactile" emma:mode="ink">
          <msink:context xmlns:msink="http://schemas.microsoft.com/ink/2010/main" type="writingRegion" rotatedBoundingBox="21632,9137 30264,9287 30240,10660 21608,10510"/>
        </emma:interpretation>
      </emma:emma>
    </inkml:annotationXML>
    <inkml:traceGroup>
      <inkml:annotationXML>
        <emma:emma xmlns:emma="http://www.w3.org/2003/04/emma" version="1.0">
          <emma:interpretation id="{622744B3-138B-41D8-8EA2-870F1B44BA4D}" emma:medium="tactile" emma:mode="ink">
            <msink:context xmlns:msink="http://schemas.microsoft.com/ink/2010/main" type="paragraph" rotatedBoundingBox="21632,9137 30264,9287 30240,10660 21608,105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BD7750-2E4A-42FF-879E-5D50F523CB45}" emma:medium="tactile" emma:mode="ink">
              <msink:context xmlns:msink="http://schemas.microsoft.com/ink/2010/main" type="line" rotatedBoundingBox="21632,9137 30264,9287 30240,10660 21608,10510"/>
            </emma:interpretation>
          </emma:emma>
        </inkml:annotationXML>
        <inkml:traceGroup>
          <inkml:annotationXML>
            <emma:emma xmlns:emma="http://www.w3.org/2003/04/emma" version="1.0">
              <emma:interpretation id="{7E830EF2-302A-42AE-82B3-92C4E7AC46E5}" emma:medium="tactile" emma:mode="ink">
                <msink:context xmlns:msink="http://schemas.microsoft.com/ink/2010/main" type="inkWord" rotatedBoundingBox="21864,9305 22911,9797 22515,10640 21468,10148"/>
              </emma:interpretation>
              <emma:one-of disjunction-type="recognition" id="oneOf0">
                <emma:interpretation id="interp0" emma:lang="en-US" emma:confidence="0">
                  <emma:literal>FIX</emma:literal>
                </emma:interpretation>
                <emma:interpretation id="interp1" emma:lang="en-US" emma:confidence="0">
                  <emma:literal>SIX</emma:literal>
                </emma:interpretation>
                <emma:interpretation id="interp2" emma:lang="en-US" emma:confidence="0">
                  <emma:literal>HX</emma:literal>
                </emma:interpretation>
                <emma:interpretation id="interp3" emma:lang="en-US" emma:confidence="0">
                  <emma:literal>NIX</emma:literal>
                </emma:interpretation>
                <emma:interpretation id="interp4" emma:lang="en-US" emma:confidence="0">
                  <emma:literal>AIX</emma:literal>
                </emma:interpretation>
              </emma:one-of>
            </emma:emma>
          </inkml:annotationXML>
          <inkml:trace contextRef="#ctx0" brushRef="#br0">22272 10176 8232,'0'0'176,"0"0"40,16-15 8,-16 15 16,0-15-240,0 15 0,-16-15 0,16 15 0,0 0 928,0 0 128,0 0 32,0 0 8,0 0 344,-15 0 64,0 15 7,0-15 9,0 15-1168,0 0-224,-16 15-56,17-14-8,-2-2 184,1 17 32,0-16 8,-15 15 0,14-14-32,2-2-8,14 2 0,-16-2 0,2 2-248,-2-1-64,16 0-8,-15 0 0,15-15-120,0 15-32,0-15 0,0 0-5431,0 0-1089</inkml:trace>
          <inkml:trace contextRef="#ctx0" brushRef="#br0" timeOffset="237">22166 10252 12640,'0'0'280,"0"0"56,0 0 16,0 0 0,0 0-288,0 0-64,0 0 0,0 0 0,0 0 464,0 0 80,0 0 8,0 0 8,0 0 183,31 16 41,-16-16 8,-15 0 0,15 0-296,0 14-56,0-14-16,0 0 0,15 0-144,-30 0-32,0 0-8,31 16 0,-16-16-112,0 0-16,-15 0-8,0 0 0,15 0-104,0-16 88,-15 16-88,0 0 80,0 0-80,0 0 0,0 0 72,0 0-72,0 0-272,0 0-88,0 0-24,0 0 0,0 0-1008,0 0-208,0 0-32,0 16-15,-15-2-137,0-14-24,15 0-8</inkml:trace>
          <inkml:trace contextRef="#ctx0" brushRef="#br0" timeOffset="517">22272 10357 8144,'0'0'224,"0"0"64,0 0-224,0 0-64,0 0 0,-16 0 0,16 0 896,-15 0 160,15 15 40,0-15 8,0 0-208,-15 0-32,15 16-16,0-2 0,0 2-57,0-2-15,0 2 0,0 14 0,0 0-88,0 0-16,0 0-8,0 1 0,0 14-136,0-15-24,0 1-8,-15-1 0,15 1-88,0-1-24,0 0 0,0-15 0,0 15-144,-15-15-32,15 1-8,0-2 0,15-14-88,-15 16-16,0-16-8,0 0 0,0 0-88,0 0 64,0 0-64,0 0 64,0 0-144,0 0-32,0 0-8,0 0-7032,-15-16-1407</inkml:trace>
          <inkml:trace contextRef="#ctx0" brushRef="#br0" timeOffset="1355">22816 10418 10104,'0'0'224,"0"0"40,0 0 16,0 0 8,0 0-288,0 0 0,0 0 0,0 0 0,0 0 976,0 0 144,0 0 24,-14 15 8,14-15-225,-16 15-31,16 1-16,-14 14 0,-2-16-336,16 17-64,-15-1-8,0 1-8,15-1-176,-15 0-40,0 0-8,15 0 0,-16-14-120,16 14-24,-14-15-8,14 0 0,-16 0-88,16 0 0,-15 1 0,15-16 0,0 14-1088,0-14-192,0 0-32,0 0-6351</inkml:trace>
          <inkml:trace contextRef="#ctx0" brushRef="#br0" timeOffset="1656">22695 10130 13248,'0'0'288,"0"0"64,0 0 16,0 0 0,0 0-296,0 0-72,15 15 0,-15 0 0,15-15 704,-15 30 128,15-14 31,0 14 1,1-15-64,-1 15 0,-15 0-8,15 16 0,0-16-184,0 0-32,0 1 0,0-1-8,0 15-64,-15-15-16,31 16 0,-31-16 0,15 0-104,0 16-16,15-16-8,-30-15 0,15 15-104,0-15-16,-15 15-8,15-14 0,1-1-56,-16 0-16,0 0 0,0-15 0,15 15-32,-15-15-16,0 0 0,0 0 0,0 0-112,0 0 64,0 0-64,0 0 0,0 0 0,0 0 0,0 0 0,0 0 0,0 0-1248,0 0-264,-15-15-56</inkml:trace>
        </inkml:traceGroup>
        <inkml:traceGroup>
          <inkml:annotationXML>
            <emma:emma xmlns:emma="http://www.w3.org/2003/04/emma" version="1.0">
              <emma:interpretation id="{92A9B604-D6C2-405A-B199-A6710297A386}" emma:medium="tactile" emma:mode="ink">
                <msink:context xmlns:msink="http://schemas.microsoft.com/ink/2010/main" type="inkWord" rotatedBoundingBox="26128,9215 28588,9258 28568,10413 26108,10370"/>
              </emma:interpretation>
              <emma:one-of disjunction-type="recognition" id="oneOf1">
                <emma:interpretation id="interp5" emma:lang="en-US" emma:confidence="0">
                  <emma:literal>Eat-drive to san</emma:literal>
                </emma:interpretation>
                <emma:interpretation id="interp6" emma:lang="en-US" emma:confidence="0">
                  <emma:literal>Eat-drive to new</emma:literal>
                </emma:interpretation>
                <emma:interpretation id="interp7" emma:lang="en-US" emma:confidence="0">
                  <emma:literal>=nantdtivelowo</emma:literal>
                </emma:interpretation>
                <emma:interpretation id="interp8" emma:lang="en-US" emma:confidence="0">
                  <emma:literal>Eat-drive to town</emma:literal>
                </emma:interpretation>
                <emma:interpretation id="interp9" emma:lang="en-US" emma:confidence="0">
                  <emma:literal>Eat-drive love</emma:literal>
                </emma:interpretation>
              </emma:one-of>
            </emma:emma>
          </inkml:annotationXML>
          <inkml:trace contextRef="#ctx0" brushRef="#br0" timeOffset="8507">26762 10463 10624,'0'0'232,"0"0"56,0 0 0,0-15 8,-15 15-232,15-15-64,0 15 0,-15-15 0,15 15 552,-15 0 104,15 0 16,-15 0 8,0 0 152,0 15 32,0-15 7,0 15 1,-1 0-360,1 0-80,-15 15-16,15 1 0,0 14-144,0-15-32,0 31-8,-1-16 0,16-15-24,-15 16-8,15-16 0,0 0 0,-15 0-32,30 1-8,-15-16 0,0 0 0,15 0-72,-15 0-24,0-15 0,16 0 0,-1 0 8,-15 0 0,15 0 0,0-15 0,0 0 32,0 0 8,0 0 0,0-16 0,1 1-112,-1-15 0,0 0-96,15-1 96,-15 1-264,0-1 0,0 1 0,0 0 0,1-1-144,-1 1-24,0 0-8,0-1 0,-15 1-56,15-16-16,0 1 0,-15 15 0,0-16 152,0 16 24,15-1 8,-15 1 0,0 15 184,0 0 40,-15 14 9,15 1-1,0 0 223,0 0 41,-15 15 16,15 0 0,0 0 240,-15 15 56,15 0 0,-15 16 8,0 14-56,15 0-16,-15 16 0,15 14 0,-16-14 16,16-1 0,-15 16 0,15-16 0,0 1-192,-15-16-40,15 16-8,0-16 0,0 0 128,0 1 32,0-1 0,15-15 0,-15 1-176,0-16-32,15 0-8,-15 0 0,0 0-24,0 0-8,0-15 0,0 0 0,0 0 8,16 0 0,-1-15 0,-15 15 0,15-15-40,-15 0-8,15 0 0,0 0 0,0-16-64,-15 16 0,15-15 0,0-15-88,1 14-56,-1 1-16,0 0 0,0 0 0,-15-1 24,15 16 0,-15-15 0,15 15 0,-15 0 64,15 0 72,-15 0-104,0 0 40,0 15 64,0 0 0,0 0 0,0 0 0,0 0 0,0 0 0,0 15 0,0 0 0,0 0 160,0 15-8,-15 0 0,15 1 0,0-1 40,0 0 16,-15 0 0,15 16 0,0-16-208,0 0 0,-15 0-96,15-14 96,0 14 0,0-15 128,0 0 0,0-15-8,0 15-24,0-15 0,0 0 0,0 15 0,0-15-32,0 0 0,0 0-64,0 0 96,0 0-96,0 0 0,0 0 64,0 0-64,0 0 0,0 0 0,0 0 0,0 0 0,0 0-904,0 0-128,0 0-24,0-15-5504,0 15-1103</inkml:trace>
          <inkml:trace contextRef="#ctx0" brushRef="#br0" timeOffset="9407">26989 10646 11432,'0'0'248,"0"0"48,0 0 16,0 0 16,0 0-264,0 0-64,15 0 0,-15-16 0,0 1 728,15 15 128,-15-15 24,0 15 8,16-15 79,-1 0 25,0 15 0,0-16 0,-15 16-384,30-14-80,-30 14-16,15-16 0,0 16-120,1 0-24,-1-15-8,-15 15 0,15 0-72,0-15-8,-15 15-8,0 0 0,15 0-176,-15 0-96,0 0 96,0 0-96,0 0 0,0 0 0,0 0 0,0 0 0,0 0-768,0 0-200,0 0-48</inkml:trace>
          <inkml:trace contextRef="#ctx0" brushRef="#br0" timeOffset="9777">27291 10524 6880,'0'0'152,"0"0"32,0 0 8,0 0 0,0 0-192,0 0 0,0 0 0,0 0 0,0 0 352,0 0 32,0 0 0,0 0 8,0 0 0,0 0 0,0 0 0,0 0 0,0 0-24,0 0-8,0 0 0,0 0 0,0 0 200,0 0 40,0 0 8,0-15 0,0 15 56,0 0 8,0 0 7,0 0 1,0 0-56,15 0-16,-15 0 0,0 0 0,0 0-88,0 15-16,15 0-8,-15-15 0,0 15-8,0 0 0,0 1 0,0 14 0,0-15-104,0 15-16,0-15-8,0 16 0,0-16-88,0 15-16,0-15-8,0 0 0,0 15-136,0-30-24,0 15-8,0 1 0,0-16-80,0 0 0,-15 0 0,15 0 0,0 0-112,0 0-16,0 0 0,0 0 0,0 0-1392,0 0-280,0-16-56,0 1-16</inkml:trace>
          <inkml:trace contextRef="#ctx0" brushRef="#br0" timeOffset="9940">27337 10206 16783,'0'0'480,"0"0"96,0 0-464,0 0-112,0 0 0,0 0 0,0 0 568,0 0 88,0 0 16,0 0 8,0 0 152,0 0 24,0 0 8,0 0 0,0 15-576,15-15-120,-15 15-16,16-15-6680,-16 15-1343</inkml:trace>
          <inkml:trace contextRef="#ctx0" brushRef="#br0" timeOffset="10524">27458 10615 15488,'0'0'344,"0"0"72,0 0 7,0-15 9,0 0-344,0 15-88,0-15 0,16 0 0,-16 0 648,0 15 120,14-15 16,-14-1 8,16 16-184,-16 0-40,14-15-8,2 15 0,-16 0-216,15 0-48,-15 0-8,15 0 0,0 15-112,-15-15-24,15 16-8,-15 14 0,0-15 0,16 15 0,-16 0 0,0 1 0,0 14-64,0-15-16,0 1 0,0-16 0,0 15 160,0-15 24,0 0 8,0 0 0,14 0-168,-14-15-88,0 0 96,0 0-96,0 0 168,0 0-16,0 0-8,16-15 0,-2 15 72,-14-15 8,16 0 8,-1 0 0,0-15-136,0 15-32,-15-16-64,15 1 96,1 15-96,-2-15 0,2 15 0,-1-16 0,0 1-496,-15 15-120,15 0-24,0 0-8,1 0-888,-16-1-184,14 16-32,-14-15-6695</inkml:trace>
          <inkml:trace contextRef="#ctx0" brushRef="#br0" timeOffset="10963">27790 10645 15120,'0'0'328,"0"0"72,0 0 16,15 0 7,-15 0-335,0 15-88,15-15 0,0 15 0,-15-15 656,15 0 112,1-15 32,-2 15 0,2-15-96,-1 15-24,0-16 0,0 1 0,0 15-248,0-15-48,0 0-16,1 0 0,-16 0-184,14 15-40,2-15-8,-16 0 0,15 15-136,-15-16 64,0 16-64,0 0 0,15 0 72,-15 0-72,0 0 0,0-15 72,0 15-72,0-15 0,0 15 72,0 0-72,0 0 0,-15 0 0,15-15 0,-15 15 0,15 0 0,-16 0 0,16 0 0,0 0 0,-14 0 0,14 0-80,0 0 80,-16 0 0,1 15-72,15-15 72,-15 15 0,15 0-72,-15 1 72,0-1 112,15 0-24,-15 15-8,15 0 80,-15 1 24,15-16 0,0 15 0,-16 0 40,16-15 0,0 16 8,0-16 0,0 0 56,0 0 16,16 0 0,-16 0 0,15-15 16,-15 15 0,15-15 0,0 15 0,-15-15-48,15 15-8,0-15 0,0 0 0,1 0-136,-16 0-24,14 0-8,2 0 0,-1 0-96,0 0 64,0 0-64,0 0 0,1-15 64,-2 15-64,16-15 0,-14 15 0,-1-15-640,15 0-184,-15-15-32</inkml:trace>
          <inkml:trace contextRef="#ctx0" brushRef="#br0" timeOffset="12980">28516 9980 11168,'0'0'248,"0"0"48,0 0 16,0 0 0,0 0-248,0 0-64,0 0 0,0 0 0,0 30 648,-15-14 120,15-2 32,-15 32 0,15-16-32,0 16-9,-16-1 1,2 16 0,14-1-208,0 0-40,-16 1 0,16-1-8,-14 1-160,14-16-32,0 16-8,0-31 0,0 15-48,0-14-16,0-1 0,0-16 0,0 17-128,0-16-24,14 0-8,-14 0 0,16 1-80,-16-16 0,0 0 72,14 0-72,2 0 0,-16 0 0,15-16 0,0 1 0,-15 0-104,30 0-56,-14-16-16,-2 17 0,2-16 24,-2-16 8,-14 16 0,16 0 0,-1 0 144,0-1 0,-15 1 0,15 15 0,-15-1 0,0 16 0,0 0 0,0 0 0,0 0 0,0 0 0,0 0 0,0 31 0,0-1 216,0 1 40,0-1 16,0 0 0,-15 0-80,15 0-24,15 0 0,-15-14 0,0 14-56,15-15-16,1 0 0,-16-15 0,14 15-32,2-15 0,-1 0-64,15-15 96,-15 15-96,1-15 88,-2 0-88,2-1 80,14-14-8,-15 16 0,0-17 0,0 16 0,-15-15 24,15 14 8,-15-14 0,16 0 0,-16 15-104,0-15 0,0 15 0,0-1 0,-16 2 64,16-2-64,-15 1 88,15 0-88,-15 0 72,0 15-72,-16-15 0,17 15 72,-16-15-72,14 15 0,-14 0 0,0 0 0,14 0 0,2 0 0,-17 0 0,1 0 0,-1 0 0,17 0-72,-16 0 72,14 0-104,1 0 40,-15 0 64,15 0-104,-1 0 40,2 0 64,-16 15 0,14-15 0,1 0 0,0 15-64,0-15 64,0 0-64,-1 15 64,16-15 0,-14 15 0,-2-15 0,-14 0 0,30 15 0,-15-15 0,0 0 0,0 16-64,0-16 64,-1 0 0,2 14 80,14-14-80,-16 0 0,16 0 0,0 0 0,0 0 0,-15 0 256,15 0 32,0 0 8,0 0 0,0 0-112,0 0-24,0 0-8,0 0 0,0 0 72,0 0 24,0 0 0,0 0 0,0 0-40,15 0-8,1-14 0,14 14 0,-15 0-40,0-16 0,0 16-8,15 0 0,-15-15-64,15 15-16,-14 0 0,14-15 0,-15 15-72,16-15 0,-1 15 0,-16 0 0,17-15 0,-1 15 0,1 0 0,-1 0 0,0-15-1184,15 15-288,0-15-48</inkml:trace>
          <inkml:trace contextRef="#ctx0" brushRef="#br0" timeOffset="2257">23375 10553 12240,'0'0'264,"0"0"56,0 0 16,-15-15 16,0 15-288,15 0-64,0 0 0,0 0 0,0 0 800,0 0 152,0 0 24,0 0 7,15 0 1,-15-15 0,15 15 0,0-15 0,1 15-272,-1-15-48,0 15-16,15-15 0,0 15-216,0-15-48,1 15 0,-1 0-8,0-15-136,0 15-24,-14 0-8,14-16 0,0 16-48,-15 0 0,15 0-8,-14 0 0,14 0-80,-30-15-8,15 15-64,0 0 96,0 0-96,0 0 0,-15 0 0,0 0 0,0 0-736,0 0-160,0 0-40,0 0-8,0 0-992,0 0-200,0 0-40</inkml:trace>
          <inkml:trace contextRef="#ctx0" brushRef="#br0" timeOffset="2620">23452 10659 14888,'-16'0'320,"16"0"72,-14 0 16,-2 15 15,16-15-335,0 0-88,-15 0 0,15 0 0,0 0 688,0 0 120,0 0 24,0 0 8,0 0 56,0 0 16,0 0 0,0 0 0,15 0-256,1 15-48,-2-15-16,2 0 0,-1 0-192,15 0-40,-15 0-8,15 0 0,0 0-88,-14 0-16,14 0-8,0 0 0,0 0-112,0-15-16,1 15-8,-16 0 0,15-15-104,0 15 64,-14-15-64,14 15 0,-15 0 0,0-16 64,0 1-64,0 15 0,1 0-520,-2 0-128,-14-15-24,16 15-8,-16 0-920,0-15-192,0 15-32,0 0-6783</inkml:trace>
          <inkml:trace contextRef="#ctx0" brushRef="#br0" timeOffset="2857">23754 10342 13992,'0'0'304,"0"0"64,0 0 16,0 0 16,0-16-320,0 1-80,0 15 0,15 0 0,-15 0 856,15-15 151,0 15 33,0 0 8,0 0-168,16 0-32,-16 0-8,15 15 0,-15-15-288,15 0-56,-15 15-16,1-15 0,-1 16-104,0-2-24,0 2-8,0-16 0,0 15-16,0 0 0,-15 0 0,15 0 0,-15-15-64,16 16-8,-16-2-8,0 2 0,0-2-72,0 2-16,0 14 0,0-15 0,-16 16-160,16-17 0,-15 2 0,15 14 0,-15-15 88,0 15 32,15-15 8,-30 15 0,15 1-296,0-1-56,-1-15-16,1 0-7560,-15 16-1511</inkml:trace>
          <inkml:trace contextRef="#ctx0" brushRef="#br0" timeOffset="3804">24615 10206 9616,'0'0'208,"0"0"48,0 0 0,0 0 24,0 0-280,0 0 0,0 0 0,0 0 0,0 0 960,0 0 144,-15 15 24,15 0 8,0 0-56,0 16-17,0-16 1,0 15 0,0 0-328,0 1-64,0-1-8,-15 0-8,15 0-208,0 0-32,0 1-16,-15-1 0,15 16-176,0-31-32,0 15 0,0 0-8,0-14-184,0-1 72,0 0-72,0 0 0,0 0 0,0-15 0,0 0 0,0 0-96,0 0-824,0 0-160,0 0-32,0 0-8,0 0-248,-15-15-48,15 0-15,0 15-1,-16-15 528,16 0 104,-15-1 16,15 1 8,-15 0 16,15 0 8,-15 0 0,15 0 0,-15 0 944,15 0 184,0 15 40,-15-16 0,15 16 416,0 0 72,0 0 24,0 0 0,0 0-152,0 0-24,0 0-8,0 16 0,0-16-9,0 30-7,0-15 0,15 0 0,-15 0-176,0 15-32,0-14-8,15 14 0,-15-15-96,15 0-32,-15 0 0,15 0 0,0 0-16,-15-15-8,16 15 0,-1-15 0,0 0 32,0 0 8,0-15 0,0 15 0,0-15-48,-15 15 0,15-15-8,1 15 0,-1-15-152,-15 0-32,15 0-8,0 15 0,0-15-152,-15 0 0,15-1 64,0 1-64,-15 0-576,15 0-136,0 0-32,-15 0-6272,16-15-1255</inkml:trace>
          <inkml:trace contextRef="#ctx0" brushRef="#br0" timeOffset="4505">24964 10160 14864,'0'0'416,"0"0"104,0 0-416,0 0-104,-16 16 0,16-2 0,0 2 927,0-1 161,0 0 32,0 15 0,-14 0-128,14 1-32,0-1-8,-16 1 0,16-1-504,0 0-96,-15 0-16,15 0-8,0 0-240,0-14-88,0 14 0,0-15 72,0 0-72,0 0 0,0 0 0,0-15 0,0 0-752,0 0-88,0 0-24,15-15 0,-15 0 352,0 0 72,16 0 16,-2-1 0,-14-14 40,0 16 16,0-2 0,16-14 0,-2 15 240,-14 0 40,16-15 16,-16 14 0,15 2 72,-15-17 72,15 16-8,0-15-64,-15 14 272,15-14 0,1 15 0,-2-15 0,2-1-40,-2 17-8,2-16 0,-1-1 0,0 16-56,0-15-8,0 14-8,1 2 0,-2-2 40,-14 2 16,16-2 0,-1 1 0,-15 0-80,15 15-24,0-15 0,-15 15 0,15 0 0,1 0 0,-16 0 0,0 0 0,0 0 200,14 15 40,-14-15 8,16 15 0,-16 16 40,0-17 16,0 16 0,0 1 0,0-1-192,0 1-40,0 13-8,0 2 0,0 0 64,0-1 16,0 0 0,-16 1 0,16 14-56,0-14 0,0 14-8,-14 0 0,14 1 8,0-16 0,0 1 0,-16-1 0,16-15 32,0 15 16,0-15 0,0-14 0,-15 14-56,15-15-16,0 16 0,0-17 0,0 2-56,0-1-16,0 0 0,0 0 0,0 0-96,0 0 88,0 0-88,0-15 80,0 16-80,0-16 0,0 0 0,0 0 0,0 0 0,0 0 0,0 0 0,0 0 0,0 0-360,-15-16-120,15 16-16,0-30-7616,0 15-1519</inkml:trace>
          <inkml:trace contextRef="#ctx0" brushRef="#br0" timeOffset="6891">25598 10448 11432,'0'0'248,"0"0"48,-14 0 16,-2 0 16,16 0-264,0 0-64,-15 0 0,15 0 0,0 0 864,0 0 160,0 0 32,0 0 7,0 0-135,0 0-32,0 0-8,0 0 0,0 0-264,15 15-48,1-15-16,-2 0 0,2 0-176,-1 15-40,0-15-8,15 0 0,-14 0-144,-2 0-24,16 0-8,-14 0 0,-1 0-16,0 0-8,15 0 0,-30 0 0,30 0-136,-30 0 64,16 0-64,-2 0 0,-14 0 0,0 0 0,0 0 0,0 0-96,0 0-808,0 0-160,0 0-32,0 0-4951,0 0-993</inkml:trace>
          <inkml:trace contextRef="#ctx0" brushRef="#br0" timeOffset="7159">25522 10644 13520,'-14'16'384,"14"-16"88,0 0-376,0 0-96,-16 0 0,16 0 0,0 14 576,0-14 96,0 0 16,0 0 7,0 0 153,0 0 32,0 0 8,0 0 0,0 0-176,0 0-32,0 0-8,30 16 0,-30-16-200,30 0-48,-14 0-8,14-16 0,-15 16-104,16 0-24,-1-14-8,-15 14 0,15 0-128,0-16-24,1 16-8,-17 0 0,17 0-120,-16-15 72,15 15-72,-14-15 64,-2 15-64,16 0 0,-14 0 0,-1 0 0,-15 0-488,15-15-120,0 15-16,-15 0-8,0 0-1136,0 0-232,15 0-48</inkml:trace>
          <inkml:trace contextRef="#ctx0" brushRef="#br0" timeOffset="7423">25825 10418 15584,'0'0'440,"0"0"103,0 0-439,0 0-104,0 0 0,0 0 0,0 0 456,0 0 72,0 0 16,15-15 0,-15 15 232,30 0 56,-14 0 0,-2 0 8,16 0-264,-14 0-48,14 0-16,-15 0 0,16 15-240,-17-15-48,2 15-16,14-15 0,-15 0 96,0 15 16,0 1 8,-15-16 0,15 14-96,-15 2-16,16-16-8,-16 14 0,0 2 16,0 14 8,0-15 0,0 16 0,-16-17-136,16 17-32,-15-1-64,0 1 96,0-1-96,15 0 72,-15-15-72,-1 15 64,2-15-672,-16 1-128,14-2-32,1 2-9879</inkml:trace>
          <inkml:trace contextRef="#ctx0" brushRef="#br0" timeOffset="14627">29212 10312 12728,'0'0'280,"0"0"56,0 0 16,-16 0 0,16 0-280,0 0-72,0 0 0,0 0 0,-14 0 536,14 0 88,14 0 16,-14 0 7,16 0-15,-2 0-8,2 0 0,-1 0 0,0 0-208,0 0-32,0 0-16,1 0 0,-2 16-160,2-16-32,14 15-8,-30-15 0,15 15 16,0 0 0,-15 0 0,15 0 0,-15 0-72,0 16-16,0-1 0,-15-15 0,15 15 0,-15 15 0,0-14 0,-1-1 0,2 15 0,-16-14 0,14-1 0,-14 0 0,15 0-96,0 0 0,-15 1-96,14-16 96,2 0 0,-2 0 0,16 0 0,-15 0 0,0 0 320,15-15 64,0 0 8,0 0 8,0 0 24,0 0 8,0 0 0,0 0 0,15 0-168,0 0-32,1-15-8,-2 15 0,16-15 0,-14 15 0,14-15 0,-15 0 0,16 0-224,-17 0 0,16 0 0,1-1 0,-1 1 64,-15 15-64,15-15 0,-14 0 0,-1 0 0,15 15-104,-15-15 8,15 0 0,-14 15-864,-2-15-176,2 15-32,14 0-8,-15-15-392,0 15-88,-15 0-8,16-16-8,-16 16-415,0 0-89,0 0-8,0 0-8,0 0 856,-16 16 176,1-16 32,0 0 8,15 0 1000,-30 0 208,14 0 40,2 15 0,-17-15 1344,16 0 256,0 0 64,0 0 0,15 0-320,-15 0-64,0 0-8,15-15-8,15 15-281,-15 0-55,0 0-16,0 0 0,15-16-368,0 16-80,0-15-16,15 15 0,-14-15-184,14 0-40,-15 15 0,0-15-8,15 0-136,-14 0-24,14 0-8,-16-1 0,2 16-104,-1-15-72,0 0 96,0 0-96,0 0 64,1 15-64,-2-15 0,2 0 0,-16 0 0,14 15 0,-14-15 0,0-1 0,16 1-64,-16 15-48,0-15-8,0 0 0,-16 15-8,16-15 0,0 15 0,-14-15 0,14 15 128,-16 0-72,2 0 72,-2 0-64,1 0 64,0 0 0,0 15 0,-16-15-64,17 15 64,-2 0 0,-14 15 0,15 1 0,0-16 112,-15 15-16,14 15 0,2-14 0,-2-1 24,16 0 0,-15 0 0,15 1 0,0-1 24,0 0 8,0-15 0,15 0 0,1 0-48,-16 0-8,14 1 0,2-1 0,-1-15-8,0 15-8,15-15 0,-14 0 0,-2 0-80,2 0 96,-2-15-96,17 15 96,-16-15-96,0 15 0,0-16 72,1 1-72,-2 0-104,2 0-56,-2 0-16,17 0 0,-31 0-120,30-15-24,-30 14-8,31-14 0,-31 15 64,14-15 8,2 15 8,-1-16 0,0 1 88,-15 15 8,15-15 8,-15 0 0,15 15 144,1-1-80,-16 1 80,0 0-64,14 0 64,-14 15 0,0-15-72,0 15 72,0 0 0,0 0 96,0 0-16,0 15 0,16 0 96,-16 0 16,0 0 8,0 16 0,0-1 48,0 0 8,-16 0 0,16 1 0,0-1-128,0 0-32,-14 15 0,14-29 0,-16 14 72,16 0 16,0 0 0,0-15 0,-15 0-184,15 1 0,0-1 0,0 0 64,-15-15-144,15 0-24,0 0-8,0 0 0,0 0 112,0 0 0,0 0 72,0 0-72,0-15 0,0 0 64,0-1-64,15 1 0,0-15 64,-15 15-64,30-15 88,-14 0-88,-2-1 0,2 1-160,-1 0 16,0 15 8,0-16 136,0 1 0,1 15 0,14 0 0,-30 0 0,30 0 0,-30 0 0,15 15 0,0 0 0,-15 0-64,0 0 64,0 0 0,15 0 0,-15 0 0,0 15 0,0 0 0,0 0 160,0 0 32,0 15 0,0 1 8,0-1-88,0 0-16,0 15-8,0-14 0,0-1-16,0 0 0,0-15 0,15 15 0,-15-14-72,16-1 80,-2 0-80,-14 0 80,16 0-80,-1-15 80,0 15-80,-15-15 80,15 0-16,0-15-64,1 15 96,-2-15-32,2 15 0,-2-15-64,2 0 96,-16 0-32,15-1-64,0-14 80,0 15-80,-15 0 80,15-15-80,1 15 0,-16-16 0,14 16 64,-14-15-64,16 0 0,-16 15 72,0-16-72,0 16 0,0-15 64,0 15-64,0-15 0,-16 15 0,16 0 64,-14-1-64,14 1 0,-16 0 0,1 15 64,15-15-64,-15 15 0,0 0 0,0 0 0,-1 0 0,16 0 0,-14 0 0,-2 15 0,2-15 0,-2 15 64,16 0-64,-15-15 96,0 16-32,0-1 0,0 0-64,-1 0 88,2 0-88,14 0 96,-16 0-96,1 0 0,15-15 0,0 15 64,-15-15-64,15 16 0,-15-16 0,15 0 0,0 0-736,0 0-168,0 0-32</inkml:trace>
        </inkml:traceGroup>
      </inkml:traceGroup>
    </inkml:traceGroup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0:21.79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BF0833A-7414-4E4D-9065-93C557D1741E}" emma:medium="tactile" emma:mode="ink">
          <msink:context xmlns:msink="http://schemas.microsoft.com/ink/2010/main" type="writingRegion" rotatedBoundingBox="20839,9190 21046,10830 20756,10866 20549,9227"/>
        </emma:interpretation>
      </emma:emma>
    </inkml:annotationXML>
    <inkml:traceGroup>
      <inkml:annotationXML>
        <emma:emma xmlns:emma="http://www.w3.org/2003/04/emma" version="1.0">
          <emma:interpretation id="{96E83FA0-F209-4F77-B842-1AFD4CABF91E}" emma:medium="tactile" emma:mode="ink">
            <msink:context xmlns:msink="http://schemas.microsoft.com/ink/2010/main" type="paragraph" rotatedBoundingBox="20839,9190 21046,10830 20756,10866 20549,9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598BE7-4752-465A-A4B5-37FA5D9EFEC0}" emma:medium="tactile" emma:mode="ink">
              <msink:context xmlns:msink="http://schemas.microsoft.com/ink/2010/main" type="line" rotatedBoundingBox="20839,9190 21046,10830 20756,10866 20549,9227"/>
            </emma:interpretation>
          </emma:emma>
        </inkml:annotationXML>
        <inkml:traceGroup>
          <inkml:annotationXML>
            <emma:emma xmlns:emma="http://www.w3.org/2003/04/emma" version="1.0">
              <emma:interpretation id="{6B74099B-7E39-4802-8991-A84364ADC64B}" emma:medium="tactile" emma:mode="ink">
                <msink:context xmlns:msink="http://schemas.microsoft.com/ink/2010/main" type="inkWord" rotatedBoundingBox="20512,9560 20639,9159 20881,9236 20753,9637">
                  <msink:destinationLink direction="with" ref="{B5073D05-EA33-4252-9C98-2AA77E47F0DE}"/>
                </msink:context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☺</emma:literal>
                </emma:interpretation>
              </emma:one-of>
            </emma:emma>
          </inkml:annotationXML>
          <inkml:trace contextRef="#ctx0" brushRef="#br0">21002 9873 14856,'0'0'320,"0"0"72,0 0 16,0 0 16,0 0-337,0 0-87,0 0 0,0 0 0,0 0 704,0 16 120,0-1 24,-16 0 8,1 0-24,15 0 0,0 15 0,0 1 0,-15-1-352,15 0-64,0 0-24,0-15 0,0 16-144,0-16-32,15 0-8,-15 0 0,15-15-56,1 15-16,-16-15 0,15 0 0,0-15-136,15 15 80,-30-15-80,30 0 64,-15 0-64,1 0 80,-1-1-80,0-14 80,0 15-80,0-15 64,-15 0-64,15 14 64,-15-14-64,0 15 0,15-15 0,-15 15 64,0 0-64,-15-1 80,15 1-80,0 0 80,-15 0-80,0 15 80,0-15-80,15 15 80,-15 0-80,0 0 0,-16 0 0,16 0 64,-15 15-64,15-15 0,15 15 0,-30-15 0,14 15-480,1 0-64,15 1-16,0-1-6304,-15 0-1263</inkml:trace>
        </inkml:traceGroup>
        <inkml:traceGroup>
          <inkml:annotationXML>
            <emma:emma xmlns:emma="http://www.w3.org/2003/04/emma" version="1.0">
              <emma:interpretation id="{650305A7-CDD9-4621-B42A-D6944091F81B}" emma:medium="tactile" emma:mode="ink">
                <msink:context xmlns:msink="http://schemas.microsoft.com/ink/2010/main" type="inkWord" rotatedBoundingBox="20991,10393 21046,10830 20774,10864 20719,10427"/>
              </emma:interpretation>
              <emma:one-of disjunction-type="recognition" id="oneOf1">
                <emma:interpretation id="interp5" emma:lang="en-US" emma:confidence="0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1083">21168 11023 15776,'0'0'352,"0"0"63,0 0 25,0 0 0,0 0-352,0 15-88,0 0 0,-15 0 0,15 1 992,0 14 176,-15-15 40,15 15 8,0 0-408,-15 1-72,15-1-24,0 0 0,0 0-296,0 1-64,15-1-16,-15-15 0,0 0-144,15 0-32,-15 0-8,15 0 0,1-15-64,-1 15-16,0-15 0,0-15 0,0 15-8,0-15-64,0 0 96,0 0-32,0-15 0,1 15-64,-1-16 96,0 1-32,-15 0-64,15 15 0,-15-15 72,15-1-72,-30 16 0,15 0 72,0-15-72,0 15 0,-15 0 96,15 15-96,0-15 96,-15-1-96,15 16 80,-15 0-80,15 0 64,-16 0-64,16 0 64,-15 0-64,0 16 0,0-16 64,15 15-64,-15-15 0,15 15 0,-15-15 0,0 15 0,15 0 0,0-15 0,-15 15 0,0-15-464,15 0-32,0 0-8,0 15-6776,-16-15-1359</inkml:trace>
        </inkml:traceGroup>
      </inkml:traceGroup>
    </inkml:traceGroup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3:10.00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4A5B65E-03C0-4FD5-AFC6-2520C08569B6}" emma:medium="tactile" emma:mode="ink">
          <msink:context xmlns:msink="http://schemas.microsoft.com/ink/2010/main" type="writingRegion" rotatedBoundingBox="2606,4041 15840,3901 15859,5667 2625,5807"/>
        </emma:interpretation>
      </emma:emma>
    </inkml:annotationXML>
    <inkml:traceGroup>
      <inkml:annotationXML>
        <emma:emma xmlns:emma="http://www.w3.org/2003/04/emma" version="1.0">
          <emma:interpretation id="{3F0A3DA6-1622-4221-973A-20B92CEDD51E}" emma:medium="tactile" emma:mode="ink">
            <msink:context xmlns:msink="http://schemas.microsoft.com/ink/2010/main" type="paragraph" rotatedBoundingBox="2606,4041 15840,3901 15859,5667 2625,5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AB98BE-9B27-4DE8-9A5A-CB052444554D}" emma:medium="tactile" emma:mode="ink">
              <msink:context xmlns:msink="http://schemas.microsoft.com/ink/2010/main" type="line" rotatedBoundingBox="2606,4041 15840,3901 15859,5667 2625,5807"/>
            </emma:interpretation>
          </emma:emma>
        </inkml:annotationXML>
        <inkml:traceGroup>
          <inkml:annotationXML>
            <emma:emma xmlns:emma="http://www.w3.org/2003/04/emma" version="1.0">
              <emma:interpretation id="{6C8B47E3-8833-4349-BB86-EBA33744121C}" emma:medium="tactile" emma:mode="ink">
                <msink:context xmlns:msink="http://schemas.microsoft.com/ink/2010/main" type="inkWord" rotatedBoundingBox="2606,4041 15840,3901 15859,5667 2625,5807">
                  <msink:destinationLink direction="with" ref="{0CD64CF1-786A-4469-814F-ADCB01EDAAA0}"/>
                  <msink:destinationLink direction="with" ref="{1B9B09C8-05F2-48AD-B774-5CC56A7D8A49}"/>
                  <msink:destinationLink direction="with" ref="{8F849D82-78DA-418A-9998-5E9118671C6C}"/>
                  <msink:destinationLink direction="with" ref="{11A13F17-8061-4FD9-A70E-3A851E79E773}"/>
                </msink:context>
              </emma:interpretation>
              <emma:one-of disjunction-type="recognition" id="oneOf0">
                <emma:interpretation id="interp0" emma:lang="en-US" emma:confidence="0">
                  <emma:literal>ferrotitanium</emma:literal>
                </emma:interpretation>
                <emma:interpretation id="interp1" emma:lang="en-US" emma:confidence="0">
                  <emma:literal>ferrotitanium.</emma:literal>
                </emma:interpretation>
                <emma:interpretation id="interp2" emma:lang="en-US" emma:confidence="0">
                  <emma:literal>ferrotitanium'</emma:literal>
                </emma:interpretation>
                <emma:interpretation id="interp3" emma:lang="en-US" emma:confidence="0">
                  <emma:literal>factors that may</emma:literal>
                </emma:interpretation>
                <emma:interpretation id="interp4" emma:lang="en-US" emma:confidence="0">
                  <emma:literal>factors that determine</emma:literal>
                </emma:interpretation>
              </emma:one-of>
            </emma:emma>
          </inkml:annotationXML>
          <inkml:trace contextRef="#ctx0" brushRef="#br0">3600 5188 6536,'0'0'136,"15"0"32,-15-16 8,0 1 16,0-15-192,0 15 0,15 0 0,-15-15 0,0-1 256,0 1 16,0 0 0,0 0 0,-15-16 240,15 16 56,0 0 8,0 0 0,-15-1-40,15 1-8,0 0 0,-15 0 0,15 15 80,-15-1 24,0 16 0,15-15 0,-15 15 40,-1 0-1,1 15 9,0 1 0,0 14-232,0 0-40,0 30-16,-15 1 0,15 15-8,-1 14 0,1 1 0,0 15 0,0-15 72,0 29 16,0-29 0,0 15 0,15-15-152,-15-1-32,-1 1-8,16-15 0,-15-16-48,15 1-8,0-1 0,0-14 0,0-1-104,0-15-24,0 0-8,0 1 0,0-1-88,0-15 0,0 0 72,0 0-72,0-15 0,0 0 0,0 0 0,0 0 64,0 0-760,0-15-144,0 0-32,15 0-8,-15-15-720,0-1-136,0 1-32</inkml:trace>
          <inkml:trace contextRef="#ctx0" brushRef="#br0" timeOffset="249">3040 5459 11888,'-15'-15'256,"-1"15"64,16 0 0,-15 0 24,15 0-280,0 0-64,0-15 0,-15 15 0,15 0 696,0 0 120,0 0 24,0 0 8,0 0 63,0 0 17,0 0 0,15 0 0,0 0-256,1 0-40,14 0-16,-15 0 0,15 0-160,0 0-32,16 0-8,-16 0 0,0 0-120,16-15-24,-16 15-8,0 0 0,0-15-72,1 15-8,-16 0-8,15 0 0,0-15-72,-15 15-8,0 0-8,16-15 0,-16 15-88,0-16 80,0 16-80,0 0 80,15-15-80,-15 15 0,1 0 0,-1-15 0,0 15-976,-15 0-136,0 0-24,30 0-5272,-15-15-1055</inkml:trace>
          <inkml:trace contextRef="#ctx0" brushRef="#br0" timeOffset="518">4038 5082 12896,'0'0'360,"-16"0"88,16 0-352,-15 0-96,0 0 0,15 15 0,-15-15 824,0 15 144,-1 1 31,2-2 9,-2 16-16,1 1-8,-15-1 0,15 15 0,-1 1-240,-14 0-40,16 14-16,-2-15 0,1 16-288,0-16-56,15 0-16,-15 1 0,0-16-200,15 15-32,0-14-16,0-17 0,0 17-80,0-1 0,0-15 0,15 1 64,-15-16-168,15 14-40,-15-14-8,15 16 0,0-16-1128,1-16-232,-2 16-48,2-14-4327,-2-2-873</inkml:trace>
          <inkml:trace contextRef="#ctx0" brushRef="#br0" timeOffset="4837">4098 5308 8952,'0'0'192,"0"0"48,0 0 8,0 0 8,0 0-256,0 0 0,0 0 0,0 0 0,0 0 832,0 0 112,0 0 24,0 0 8,0 0-200,16 0-40,-2 0 0,2 15-9,-16-15-215,14 0-48,2 0-8,-1 15 0,0-15-144,-15 0-32,15 15-8,0-15 0,-15 16 40,16-16 8,-16 15 0,0 0 0,0-15 32,0 15 0,0 0 8,-16 15 0,1-15 64,15 16 16,-15-16 0,0 15 0,0 0-280,-15 0-48,14 1-16,2-1 0,-17 0-8,16 0-8,0-15 0,0 16 0,-1-16-80,2 15 64,-2-15-64,16-15 64,-14 15-64,-2-15 0,16 15 0,0-15 0,0 0-496,0 0-112,0 0-32,0 0 0,0 0-688,16-15-144,-2 0-24,16 0-5967</inkml:trace>
          <inkml:trace contextRef="#ctx0" brushRef="#br0" timeOffset="5136">4400 5172 10720,'0'0'304,"0"0"64,0 0-296,0 0-72,0 0 0,0 0 0,-15 16 904,0-16 168,0 15 32,0 0 8,-15 0-65,15 0-15,-1 0 0,-14 15 0,15-14-384,0 14-72,0 0-24,-15 0 0,30 16-72,-16-16-8,1 0-8,0 0 0,15 1-112,-15-1-32,15-15 0,0 15 0,0-15-96,0 16-32,0-16 0,0 0 0,15 0-32,0-15 0,0 15-8,1 0 0,-16-15-24,30 0-8,-15 15 0,15-15 0,-15 0-24,16 0 0,-16-15 0,15 15 0,0 0-16,0-15-8,-14 15 0,14-15 0,0 0-72,-15 0 96,15 15-96,-15-15 96,16-1-96,-16 1 64,0 0-64,0 0 64,0 0-64,-15 15 0,15-15 0,-15 15-7552,0 0-1471</inkml:trace>
          <inkml:trace contextRef="#ctx0" brushRef="#br0" timeOffset="5621">4779 5036 14280,'0'0'312,"0"0"64,0-15 8,15 15 32,1 0-336,-16 0-80,15 15 0,0-15 0,0 16 839,0-2 153,-15 2 32,15 14 8,0-15-40,-15 30 0,0-15-8,15 16 0,-15-1-280,0 0-64,0 1 0,-15-1-8,15 0-256,-15 1-56,0 0 0,15-2-8,-15-13-88,0-1-24,0 1 0,0-1 0,15 0-104,-16-15-16,1 15-8,15-15 0,-15-15-72,0 16 0,15-2 72,-15-14-72,-1 0-488,16 0-136,-15 0-24,0 0-6664,15 0-1327</inkml:trace>
          <inkml:trace contextRef="#ctx0" brushRef="#br0" timeOffset="7423">5141 5262 14024,'0'0'304,"0"0"64,0 0 16,0 0 16,0 0-320,0 0-80,0 0 0,0 0 0,0 0 712,0 0 127,0 0 25,0 0 8,0 0-168,15 16-32,-15-16 0,15 0-8,1 0-192,14 0-40,-15 0-8,15 0 0,-15 0-88,16 0-16,-16 0-8,15-16 0,0 16-64,-15 0-16,0 0 0,16 0 0,-16-14-104,15 14-16,-15 0-8,0 0 0,0-16-40,0 16-64,1 0 88,-1 0-88,0-15 72,0 15-72,-15 0 0,15 0 72,-15-15-368,0 15-80,0 0-8,0 0-8,0 0-920,0 0-192,0 0-32,0 0-6815</inkml:trace>
          <inkml:trace contextRef="#ctx0" brushRef="#br0" timeOffset="7653">5188 5535 13392,'0'0'288,"-16"0"64,16 0 16,0 0 16,0 0-312,0 0-72,0 0 0,0 0 0,-15 0 752,15 0 135,0 0 25,0 0 8,0 0-16,0 0 0,15 0 0,1 0 0,-2 0-272,16-15-56,-14 15-16,14 0 0,-15 0-144,16 0-24,-1-15-8,-15 15 0,15 0-72,0 0-24,-15-15 0,15 15 0,-14-15-96,14 15-32,-15 0 0,16-15 0,-17 15-88,2 0-72,-2-15 96,2 15-96,-1-16 120,0 16-32,0 0-8,-15 0 0,0 0-1056,15 0-208,-15 0-48</inkml:trace>
          <inkml:trace contextRef="#ctx0" brushRef="#br0" timeOffset="8454">5852 6049 12152,'-15'15'264,"0"-15"56,15 15 16,0-15 8,-16 15-280,1 0-64,15-15 0,0 15 0,-15-15 640,15 0 104,-15 0 24,15 0 8,0 0 23,0-15 1,0 0 0,0 0 0,0-15-432,15 15-80,-15-15-24,15-16 0,-15 16-104,15 0-16,-15-16-8,16 1 0,-16 0 56,15-1 16,0-14 0,0 14 0,0-14-80,-15-1-8,30 1-8,-15 0 0,1-1-48,14 1-64,-15 14 88,0-14-88,15 14 96,-15 1-96,0 15 96,16-16-96,-16 16 120,0 0-32,0 15-8,0 0 0,15 0 88,-14-1 24,-1 1 0,0 0 0,0 15-192,-15 0-64,15 0 0,0 0 0,-15 15 152,15-15 32,0 15 8,-15 1 0,0-1-40,0 15-8,-15 0 0,15 0 0,-15 1-16,0-1-64,0 0 96,0 15-32,0-14-64,0-1 0,-1 0 72,1 0-72,0-14 64,0 14-64,0-15 64,-15 0-64,15 0 64,-1 0-64,16-15 64,-15 0-64,0 15 0,15-15 72,-15 0-72,15 0 0,0 0 0,0 0 0,0 0 0,15-15 0,0 0 0,0 15 0,1-15 0,-1 15 0,0-15 0,0 15 0,0 0 0,0 0-72,0 0 72,-15 0 0,15 0 0,-15 0 0,0 0 0,0 15 0,16-15 0,-16 15 0,0 0 72,-16 0 8,16 1 0,-15 14 0,15 0 72,-15-15 8,0 15 8,0 1 0,-15-1-64,15 0-8,-1 0-8,-14 1 0,15-16-24,0 0-64,0 0 96,0 15-32,0-30-64,0 15 0,15 0 0,0-15 64,-16 15-64,16-15-88,0 0 24,0 0 0,16 0-768,-16 0-160,0 0-24,15 0-8,15-15-768,-15 0-160,15 0-32</inkml:trace>
          <inkml:trace contextRef="#ctx0" brushRef="#br0" timeOffset="8654">6351 5490 13304,'0'0'288,"0"0"64,0 16 16,0-16 8,0 15-304,0 0-72,0 0 0,0 0 0,-15 15 816,15-15 143,0 16 33,0-16 8,0 0-136,0 0-24,0 0-8,0-15 0,0 0-472,0 15-96,15-15-16,-15 0-8,15 0 80,-15-15 8,15 0 8,1 0 0,-16 0-216,15 0-48,0-16-8,-15 16 0,15 0 16,0 0 0,-15 0 0,0 0 0,0 0 48,0 0 16,-15 15 0,0-16 0,15 16 8,0 0 0,-15-15 0,0 15 0,-1 0-152,1 15 0,15-15 0,0 0 0,-15 16 0,0-16 0,15 15 0,0-15-6944,0 15-1431</inkml:trace>
          <inkml:trace contextRef="#ctx0" brushRef="#br0" timeOffset="9123">6714 5384 12528,'0'0'272,"-16"0"56,16 14 16,-15-14 8,15 0-280,0 0-72,-15 0 0,15 0 0,-15 0 1040,15 0 192,0 0 39,0 0 9,-15 0-272,15 0-48,0 0-16,0 0 0,0 0-336,0 0-64,0 0-8,15 0-8,15-14-88,-15 14-24,1-16 0,14 16 0,0-15-208,-15 15-48,15-15 0,1 15-8,-1-15 88,0 0 16,0 15 8,0-16 0,-14 2-144,14 14-32,0-16-8,0 16 0,-14-14-80,-2 14 0,16-16 0,-14 16 64,-1 0-64,0-15 0,-15 15 0,15-15 0,0 15 0,-15 0 0,0 0-96,0 0 96,0 0-864,0 0-120,0 0-16,0 0-8,0 0-424,0 0-80,-15 0-24,0 0-6687</inkml:trace>
          <inkml:trace contextRef="#ctx0" brushRef="#br0" timeOffset="9439">6896 5066 10120,'0'0'288,"0"0"64,0 0-288,-16-15-64,16 15 0,0 0 0,0 0 784,0 0 144,0 0 24,0 0 8,0 0 176,0 15 39,-15 0 9,30 0 0,-15 16-320,0-1-56,0 0-8,0 0-8,0 16-120,0-16-16,-15 15-8,15 1 0,0-1-136,0 0-24,-15-14-8,15 14 0,0-15-152,-15-15-32,15 16-8,0-1 0,0-15-136,0 0-32,0 0-8,0 0 0,0-15-48,0 15-64,0-15 88,0 0-88,0 0 64,0 0-64,0 0 0,0 0 0,0 0 64,0 0-64,0-15 0,0 0 0,0 15-376,0-15-104,0 0-16,0 0-6928,0 0-1391</inkml:trace>
          <inkml:trace contextRef="#ctx0" brushRef="#br0" timeOffset="11025">7410 5777 7344,'0'0'160,"0"15"32,-16 0 0,16 0 24,0 15-216,0-15 0,-15 1 0,15 14 0,0-15 776,0 0 120,-15 0 16,15 0 8,0 0 88,0 1 16,0-16 8,-15 15 0,15-15-416,0 0-81,0 0-23,0 0 0,0 0 0,0 0 0,0-15 0,0 15 0,0-31-224,0 16-56,0-15-8,0 15 0,0-15-96,0-1-16,0 1-8,15-15 0,-15-1 64,15 1 16,-15 0 0,15-16 0,1 1-184,-2-1 0,2 1 0,-2-1 0,2 1-112,-1 14 16,0-14 8,0 15 0,16-16 160,-17 16 32,2-1 8,-1 16 0,0 0-112,15 0 0,-15 15 0,0-1 0,-15-14 64,16 30 0,-2-15-64,2 0 96,-16 15-16,15 0-8,0 0 0,0 0 0,0 15 24,-15-15 0,16 15 0,-2-15 0,2 15 32,-16 0 0,0 1 8,0 14 0,0-15-16,0 15-8,-16 0 0,2 1 0,-2-1-32,1-15-8,0 15 0,0 0 0,-16-14-72,17 14 96,-2-15-96,1 0 96,0 0-96,-15 0 0,15 0 0,0 1 64,-1-16-64,2 0 0,14 15 72,0-15-72,0 0 0,0 0 0,0 0 0,0 0 64,0 0-64,0 0 0,14 0-64,2 0 64,-1 0 0,0-15-64,15 15 64,-15 0 0,0 0 0,15 0 0,-14 0 0,-1 0-64,15 0 64,-30 0 0,0 15 0,15 0 0,1-15 0,-16 15 0,0 0 0,0 0 0,-16 15 0,1 1 88,0-1-88,0 0 96,-16 0-32,17 1 0,-17-1 0,16 15 0,-15-15-64,0 1 0,14-16 0,2 15 0,-2-15 0,-14 15 64,30-15-64,-15 1 64,15-1-64,-15-15 0,15 15-80,0-15 80,0 0-1192,0 0-192,0 0-40,0 0-7103</inkml:trace>
          <inkml:trace contextRef="#ctx0" brushRef="#br0" timeOffset="11225">7908 5580 14368,'0'-15'320,"0"15"64,0 0 8,0 0 8,0 0-320,0 0-80,0 0 0,0 0 0,0 0 703,0 15 129,0 0 32,0 0 0,0 1 48,0 14 16,0-16 0,-16 17 0,16-16-336,0 15-64,0-14-16,0-2 0,0 16-152,0-14-32,-15-1-8,15 0 0,0 0-192,0-15-32,-15 15-16,15-15 0,-15 16-80,15-16 0,0 0-96,0 0-7032,0 0-1399</inkml:trace>
          <inkml:trace contextRef="#ctx0" brushRef="#br0" timeOffset="11940">8165 5324 14568,'0'0'320,"0"0"64,0 0 8,0 0 24,0 0-328,0 0-88,15 0 0,0 0 0,-15 0 383,15-15 57,1 15 8,-1 0 8,0 0 88,-15 0 24,15 0 0,0 0 0,0 0-232,0 0-48,-15 0 0,0 0-8,0 15-72,15-15-16,-15 15 0,0 0 0,0 0 0,-15 0 0,15 15 0,-15 1 0,0-1-32,-15 0-16,15 0 0,0 1 0,-16-1-144,16 0 0,0 0 0,0-15 0,0 16 0,0-16 0,0 0 0,15 0 0,-16 0 0,1-15-96,15 0 0,0 0 0,0 0-768,0 0-160,0 0-24,15-15-8,1-15-480,-1 15-103,0-16-25,15 1 0,0-15-104,-15-1-24,16 16-8,-1-15 0,0-1 1200,0 1 248,1 0 40,-1 15 16,-15-1 488,15 1 96,-15 0 16,-15 15 8,15 0 840,1-1 176,-16 1 32,0 15 8,0 0-56,0 0 0,-16 0-8,1 0 0,0 15-281,0 1-47,0-1-16,0 15 0,15-15-264,-30 15-56,14 16-16,1-16 0,0 15-120,0-15-24,15 1-8,-15-1 0,15 0-56,0 0-16,0-14 0,0 14 0,0-15-144,15 0-24,-15 0-8,15 0 0,0 0-48,0-15-16,1 16 0,-16-16 0,0 0-32,30 0 0,-15 0-8,15 0 0,-15 0-120,16 0 88,-16 0-88,0-16 80,15 16-80,-15 0 0,15-15 0,1 15 0,-16-15-1312,15 0-272,0 0-56</inkml:trace>
          <inkml:trace contextRef="#ctx0" brushRef="#br0" timeOffset="12388">8754 5430 13560,'0'0'296,"0"0"64,0 0 16,-14-16 8,14 16-312,0 0-72,0 0 0,0 0 0,-16 0 888,16 0 159,0 0 33,0 0 8,0 0-160,0 0-24,0 0-8,0 0 0,16 0-352,-2 16-80,2-16-16,-16 0 0,30 0-32,-15 0 0,15 0-8,-15 0 0,15 0-168,0 0-32,1 0-8,-16-16 0,15 16 40,0 0 8,1-14 0,-16 14 0,15 0-248,0 0 0,-14-16 0,14 16 0,-15 0 0,0-14 64,0 14-64,0 0 0,15 0 72,-30 0-8,16 0 0,-2-16 0,-14 16-472,0 0-96,0 0-16,0 0-8,0 0-560,0 0-120,0 0-16,0 0-5080,0 0-1007</inkml:trace>
          <inkml:trace contextRef="#ctx0" brushRef="#br0" timeOffset="12624">9118 5157 12352,'-31'0'272,"31"-15"56,0 15 16,-15 0 0,15-15-280,0 15-64,0 0 0,0 0 0,0 0 1216,0 0 232,-15 15 47,15-15 9,15 15-736,-30 0-136,15 1-32,0-1-8,0 15 112,0 0 16,0 0 8,0 16 0,-15-1-192,15-15-40,0 16-8,-15-16 0,15 1-136,0-1-24,0 0-8,0 0 0,0 1-160,0-16-40,0 15-8,0-15 0,0 0-32,0 0-8,0-15 0,0 0 0,0 15-72,0-15 64,0 0-64,0 0 64,0 0-64,0 0 0,0 0 0,0 0-88,0-15-432,15 15-88,-15-15-24,0 0-6720,0 15-1343</inkml:trace>
          <inkml:trace contextRef="#ctx0" brushRef="#br0" timeOffset="13825">9600 5944 10336,'0'15'224,"-14"-15"56,14 15 8,0 0 0,0 0-288,-16-15 0,16 15 0,0 0 0,0-15 616,-15 15 72,15-15 16,0 0 0,0 0 32,0 0 16,0 0 0,-15-15-1,15 15-279,0-15-56,0 0-16,0-15 0,0 0-232,0 14-40,15-29-16,-15 15 0,15 0 48,-15-16 16,16 1 0,-16-16 0,14 16-112,2-15-64,-1 14 64,-15-14-64,15-1 96,0 0-8,0 1-8,1 14 0,-2-14 16,2 15 8,-2-16 0,2 31 0,-1-15-24,15 14-8,-15 1 0,1 0 0,-2 0 120,2 14 32,-2 1 0,2 0 0,-1 15-128,0-15-32,15 15 0,-30 0 0,16 0-64,-2 0 80,-14 0-80,0 15 80,16 0 80,-16 0 24,0 1 0,0 14 0,0 0 32,-16 0 8,16 1 0,-14-1 0,-2 0-128,1 0-32,0 0 0,0 1 0,0-1-64,-1-15 0,-14 15 72,16-15-72,-2 1 72,1-1-72,0 0 96,-15 0-96,30-15 80,-16 15-80,2-15 64,14 0-64,0 0 72,0 0-72,0 0 80,0 0-80,0 0 0,0 0 0,14 0 0,2-15 0,-1 15 0,0-15 0,0 15-80,16-15 80,-17 15 0,2 0 0,-2 0 0,2-15-64,-16 15 64,0 0 0,15 15 0,0-15 0,-15 15 0,0 0 0,0 0 0,0 0 0,-15 0 128,0 16 0,-1-1-8,2-15 0,-16 16 0,14-1 0,-14 0 0,15 0 0,-16-15-24,17 16-8,-2-16 0,2 15 0,-2-15-88,1 0 0,0 0 0,0 1 64,15-1-712,-15-15-152,15 0-24,0 0-8823</inkml:trace>
          <inkml:trace contextRef="#ctx0" brushRef="#br0" timeOffset="15226">11113 4840 18575,'0'0'408,"0"0"80,0 0 24,15-15 8,-15 15-416,15 0-104,-15 0 0,15 0 0,1 0 768,-2 0 128,2 0 24,-1-15 8,0 15-328,-15-16-64,15 16-16,0 0 0,-15 0-240,16 0-56,-16 16 0,14-16-8,-14 0-88,0 0-24,0 0 0,0 15 0,0 0 24,-14 0 8,14 15 0,-16-15 0,16 16-136,-30-16 0,30 15 0,-30-15 0,14 15 0,2-15 96,-17 1-8,16-1 0,0 15-88,-15-30 0,15 30 0,-1-30 0,2 15 0,-2 0 0,16-15-64,-15 0 64,15 0 0,0 15 0,-15-15 0,15 0 64,0 0-64,0 0 0,0 0 0,15 0 0,0 0 136,-15 0-8,16 0-8,-2 0 0,2-15-48,-1 15-8,0 0 0,0 0 0,0-15 160,0 15 24,16-15 8,-17 15 0,2 0-168,-1-15-88,0 15 96,0-15-96,0 15 64,-15 0-64,16 0 0,-2-15 0,-14 15 0,16 0 0,-16-15 0,0 15-8096,0 0-1663</inkml:trace>
          <inkml:trace contextRef="#ctx0" brushRef="#br0" timeOffset="14172">10054 5536 15776,'0'0'352,"0"0"63,15 0 25,-15 0 0,15 0-352,0 0-88,0-16 0,1 16 0,-16-14 680,14 14 120,2 0 32,-2-16 0,2 16-224,-16 0-48,15 0-8,0 0 0,-15 0-160,15 0-32,-15 0-8,0 0 0,0 0-192,0 0-32,0 0-16,0 16 0,-15-2-40,15 2-8,-15-2 0,15 2 0,-15-1 24,-1 0 0,2 15 0,-2-14 0,2-2-88,-17 2 0,16 14 0,0-15 64,0 0-64,-1 0 80,-14 0-80,30-15 80,-15 16 16,0-16 8,15 14 0,-15-14 0,15 0 32,0 0 8,0 0 0,0 0 0,0 0 48,0 0 0,0 0 8,15 0 0,-15 0-16,15 0-8,0-14 0,1 14 0,-2-16-80,2 16-8,-1-15-8,0 0 0,0 0-80,16 0 64,-17 0-64,16 0 64,-14-1-392,14 2-88,0-2-8,0 1-6968,0 0-1399</inkml:trace>
          <inkml:trace contextRef="#ctx0" brushRef="#br0" timeOffset="14626">10416 5248 14768,'0'0'320,"0"0"72,0 0 16,0 0 8,0 0-328,16-15-88,-1 15 0,0 0 0,0-15 367,0 15 57,0 0 16,0 0 0,15 0 144,-14 0 32,-1 0 8,0 0 0,0 15-272,0-15-64,1 15 0,-2-15-8,-14 16-48,16-2-8,-16 2 0,0-1 0,0 0 72,0 15 16,-16-14 0,2 14 0,-2 15-120,-14-15-16,15 1-8,-16-1 0,17 0-96,-17 0-72,16 0 96,-15 0-96,0 1 72,14-16-72,2 15 0,-17-15 72,16-15-152,0 15-32,15-15-8,0 0 0,0 0-1000,0 0-192,0-15-48,15 0-8,0 0-400,16-15-87,-1-15-9</inkml:trace>
          <inkml:trace contextRef="#ctx0" brushRef="#br0" timeOffset="14825">10810 5158 9728,'15'-30'216,"0"14"40,-15 1 16,16 15 0,-16 0-272,0 0 0,0 0 0,0 0 0,0 0 1312,0 0 216,-16 15 40,16 1-1,-15-1-471,0 15-96,0 0-16,0 0-8,0 1-296,0 14-56,-1 0-16,-14 1 0,15-1-136,0-15-32,15 16-8,0-16 0,-15 0-72,15 0-8,15 1-8,-15-16 0,0 0-120,15 0-32,0 0 0,-15 0 0,16-15-40,-2 0-16,2 15 0,-1-15 0,0-15-40,0 15 0,15-15-8,-15 15 0,1 0-24,-2-15 0,2 0 0,-1 0 0,15 0-784,-15-16-160,1 16-32,-2 0-6128,2-15-1231</inkml:trace>
          <inkml:trace contextRef="#ctx0" brushRef="#br0" timeOffset="16073">11310 5566 16527,'0'0'360,"0"0"80,-15 0 8,15 0 24,0 0-376,0 0-96,0 0 0,0 0 0,-15 0 832,15 0 160,0 0 24,0 0 8,0 0-360,15 0-72,0 0-16,0-16 0,1 16-176,-1 0-40,0 0-8,15 0 0,-15-15-88,15 15-16,1 0-8,-16-15 0,30 15 24,-30 0 8,15-15 0,1 15 0,-1 0-184,-15-15-88,15 15 80,1-15-80,-16 15 96,15 0-24,-15-15-8,0 15 0,15-15-64,-15 15 64,1-16-64,-1 16 64,0-15-64,0 0 0,0 15 0,-15 0 0,15-15-384,0 15-112,-15 0-24,0-15-8,0 15-504,0 0-104,0-15-16,0 15-5272,0 0-1047</inkml:trace>
          <inkml:trace contextRef="#ctx0" brushRef="#br0" timeOffset="16310">11658 5127 14368,'0'0'320,"0"0"64,0 0 8,0 0 8,0 0-320,0 0-80,0 0 0,0 0 0,0 0 799,0 15 153,0 0 24,0 0 8,0 1-64,0 14-16,-15 0 0,15 0 0,0 1-208,0 14-48,0-15-8,0 15 0,0-14-184,0 15-40,-15-16 0,15 0-8,0 0-184,0 1-32,0-16 0,0 15-8,0-15-96,0 0-24,0 0 0,0 0 0,0-15-64,0 0 64,0 0-64,0 0 64,0 0-64,0 0 0,0 0 0,0 0 64,0 0-288,0 0-64,0 0-16,0 0-7216,0 0-1447</inkml:trace>
          <inkml:trace contextRef="#ctx0" brushRef="#br0" timeOffset="17126">12217 5369 11880,'0'0'336,"0"0"80,0 0-336,0 0-80,0 0 0,0 0 0,0 0 984,0 0 176,0 0 40,0 0 7,0 0-79,0 0-8,0 0-8,0 0 0,0 0-440,0 15-96,15 0-8,-15 0-8,0 0-272,15-15-48,-15 15-16,0 1 0,0-2 32,0 2 0,0-16 0,15 15 0,-15-15-256,0 15-104,0-15 8,0 15 0,15 0-840,-15-15-168,0 0-32,16 16-8039</inkml:trace>
          <inkml:trace contextRef="#ctx0" brushRef="#br0" timeOffset="17326">12535 5293 16871,'0'0'368,"0"0"80,0 0 8,0 0 24,0 15-384,0-15-96,0 16 0,-15-16 0,15 14 784,0 2 136,0-1 24,0 0 8,0-15-376,0 15-64,0 0-24,15-15 0,-15 15-344,0-15-72,0 15-8,15 1-64,-15-16 0,16 0 0,-16 14 0,0-14 0,0 0-672,14 0-160,-14 16-32,16-16-5191,-16 0-1049</inkml:trace>
          <inkml:trace contextRef="#ctx0" brushRef="#br0" timeOffset="17505">12837 5172 13464,'0'-15'384,"0"15"80,0 0-368,0 0-96,0 0 0,0 0 0,0 0 864,0 0 152,15 15 31,-15 1 9,0-2 56,16 2 8,-16-2 8,0 2 0,0-1-504,0 0-104,0 15-16,0-14-8,0-2-144,0 2-24,0-1-8,0 0 0,0 0-224,0 0-96,14 0 64,-14-15-64,0 0-464,0 15-136,16 1-24,-16-16-9367</inkml:trace>
          <inkml:trace contextRef="#ctx0" brushRef="#br0" timeOffset="18008">13019 5399 17711,'0'0'384,"0"0"88,0 0 8,0 0 24,0 0-408,0 0-96,0 0 0,0 0 0,0 0 576,0 0 88,0 0 16,0 0 8,0 0-80,0 0-8,15 0-8,0 0 0,16 0-208,-17 0-32,2 0-16,14 0 0,0-15-16,0 15 0,-14-15 0,14 15 0,-15 0-96,15-15-16,1 15-8,-17 0 0,16 0-88,-14-15-16,14 15-8,-15 0 0,0-15-88,15 15 64,-14 0-64,-1 0 64,0 0-64,0-15 0,0 15 72,-15 0-72,16 0 0,-2 0 0,-14-16-80,0 16 80,0 0-896,0 0-120,0 0-24,0 0-5960,0 0-1191</inkml:trace>
          <inkml:trace contextRef="#ctx0" brushRef="#br0" timeOffset="18327">13321 4976 17015,'0'0'376,"0"0"72,0 0 24,0 0 8,-15 0-384,15 0-96,0 16 0,0-2 0,0 2 872,0-2 160,0 17 32,0-1 8,15 1-256,-15-1-48,-15 0-16,15 0 0,15 0-200,-30 16-40,15-16 0,0 0-8,15 16-280,-15-16-48,0 15-16,0-14 0,0-1-40,0-16-16,0 17 0,0-1 0,0-15 112,0 15 16,0-14 8,0-1 0,0 0-240,0 0 0,0 0 0,0 0 0,0-15 0,0 0 136,0 0-24,0 0-8,0 0-104,0 15 0,0-15 0,0 0 0,0 0 0,0 0 0,0 0 0,0 0 0,0 0-232,0 0-72,0 0-16,0 0 0,0 0-560,-15-15-112,15 0-32,0 15-6168,0-15-1231</inkml:trace>
          <inkml:trace contextRef="#ctx0" brushRef="#br0" timeOffset="20179">13835 5793 8840,'0'30'192,"0"-15"32,0 0 16,0 0 16,0 1-256,-15 14 0,15-15 0,0 15 0,-15-15 664,15 16 72,-15-16 24,15 0 0,-15 15 88,15-30 16,0 15 8,-15 0 0,15-15-185,0 0-39,0 0-8,0 0 0,0 0-224,-16-15-56,16 15-8,0-30 0,16 15-160,-16-15-40,0 14-8,0-14 0,15-15-48,0 15-16,-15-16 0,0 1 0,15-1-80,-15 1 0,15-15 0,-15-1-88,15 16 280,0-16 48,0 1 16,1-1 0,-1 16-160,0 0-24,0-1-8,0 1 0,0 0 32,0-1 0,0 16 0,0 0 0,16 0-32,-16-1 0,0 16 0,0-15 0,0 15 0,0 0 0,0 15 0,1-15 0,-1-1 0,0 16 0,0 0 0,-15 0 0,15 0 80,0 16 16,-15-16 0,15 15 0,-15-15-160,0 15 0,0 0 0,0 15 0,-15-15 104,15 16-8,-15-1 0,0-15 0,0 15-24,0 0-8,0 1 0,-1-16 0,1 15-64,0-15 0,-15 0 0,15 0 0,0 0 64,0 1 0,-1-1 0,-14-15 0,30 15 0,-30-15 0,30 0 0,-15 15 0,15-15 0,0 0 0,-15-15 0,15 15 0,0 0-64,0 0-136,15 0 32,0 0 8,15 0 96,-15 0 0,0 0 0,16 0 0,-16 0 0,0 0 0,15 0 0,-15 15 0,0-15 0,1 0 80,-1 15-16,0-15 0,-15 15-64,15-15-88,-15 15 24,0 0 0,0 1 128,-15 14 24,0-30 8,15 30 0,-15-15 48,-1 15 16,-14-15 0,15 1 0,0 14-160,-15-15 0,15 0 0,-1 0 0,-14 0 0,15 0 0,0 1 0,0-16 0,0 15 0,0-15 0,0 15 0,15-15 0,0 0-1152,0 0-256,0 0-48,15 0-7551</inkml:trace>
          <inkml:trace contextRef="#ctx0" brushRef="#br0" timeOffset="20879">14289 5535 12928,'0'0'288,"0"0"56,0-15 8,0 15 8,0 0-288,0 0-72,0 0 0,0 0 0,0-15 800,0 15 152,0 0 23,0 0 9,0 0-104,15 15-16,-15 0-8,0 0 0,-15 1-200,15 14-40,0 0-8,0 0 0,-15 1-408,15-1-80,0 0-24,-15 0 0,15 0 0,0 1 0,-16-16 0,16 0 0,0 0-96,0 0 0,0-15 0,0 0 0,0 0 64,0 0-64,0 0 88,0 0-88,0 0 64,0 0-64,16-15 0,-16 15 0,0-15 480,15-15 32,0 15 16,0-16 0,0 1-944,15 0-192,-15 0-40,0-16-8,16 16 496,-16 15 160,0-15-80,0 15 80,0-1 0,0 1 0,0 15 0,-15-15 0,0 15-64,16 0 64,-16 0-64,0 0 64,0 15 0,15 0 0,-15 1 0,0-1 0,0 15 96,-15-15-24,15 15 0,0-15 0,-16 16-72,16-16 64,0 15-64,0-15 64,-15 0-64,15 0 96,0-15-96,0 0 96,0 0-96,0 0 0,0 0 0,0 15 64,0-15-64,0 0 0,0 0 0,0 0 0,0-15 0,0 15 80,15-15-80,-15 0 80,16 0-80,-16-15 0,15 15-80,0-16 80,0 1-96,-15 0 24,15 0 8,0-1 0,0 1 64,0 0-96,0 15 96,-15 0-96,16 0 96,-1-1 0,-15 1 0,0 0 0,15 15 0,-15 0 0,15 0 0,-15 0 0,0 0 88,0 0-24,15 0 0,-15 15 0,15 0 56,-15 1 8,0-1 0,0 15 0,0-15 88,0 15 16,0 1 8,0-1 0,0-15-48,0 15-16,0-15 0,0 0 0,0 16 112,-15-16 32,15 0 0,0 0 0,0 0-232,0-15-88,0 0 64,0 0-64,0 15 120,0-15-24,0 0 0,0 0 0,0 0-96,-15 0 0,15 0 0,0 0 0,0 0 0,0 0 0,0 0 0,0 0 0,0 0-840,0 0-168,0 0-32,0 0-9511</inkml:trace>
          <inkml:trace contextRef="#ctx0" brushRef="#br0" timeOffset="21911">14939 5278 14368,'0'0'320,"0"0"64,0 0 8,0 0 8,0 0-320,0 0-80,0 0 0,0 0 0,0 0 416,30 0 71,-15 0 17,0-14 0,0 14 40,16 0 0,-16 0 8,0 0 0,0 0-72,0 0-8,-15 0-8,15 14 0,0-14-200,1 16-40,-1-16 0,-15 15-8,0 0 88,0 0 16,0 0 8,-15 1 0,-1 14-56,1-16-16,0 17 0,0-1 0,-15 1-120,0-1-24,14 0-8,-14 0 0,15 0-24,-15-14-8,15 14 0,-15 0 0,14-15-72,1 0 0,0 0 0,15 0 0,-15 1 0,15-16 96,0 14-32,0-14 0,0 0-960,0 0-192,0 0-32,15 0-16,15-14-408,-14-2-88,-1-14-8,15 0-7,0 0-185,15 0-40,-14-16-8,14 0 0,-15 2 728,1-2 152,14 0 24,-15 2 8,-15 13 616,15-14 128,1 15 32,-16-1 0,0 1 928,0 15 184,0-1 40,-15-14 0,0 16 432,0 14 80,0-16 24,0 16 0,0-15-200,0 15-40,-15 15-8,0 1-1,0-16-383,0 14-88,0 16-8,-1-14-8,-14 14-152,0 0-32,15 16-8,-15-16 0,15 16-112,-16-2-16,16-13-8,0-1 0,0 15-80,0-15-8,15 1-8,-15-1 0,15-15-48,0 15 0,0-14-8,15 14 0,0-15-40,0 0-8,0 0 0,0 0 0,0-15-232,1 16 64,14-16-64,-15 14 0,15-14 80,-15 0-8,15 0 0,1 0 0,-16-14-8,15 14-64,-15-16 96,15 1-32,1 0-64,-16 0 0,15 0 72,0-15-72,-15 14-408,16-14-112,-1 15-24,-15 0-8,0-15-824,15 14-160,-15 2-32</inkml:trace>
          <inkml:trace contextRef="#ctx0" brushRef="#br0" timeOffset="22796">15725 4900 14192,'0'0'312,"0"0"64,0 0 8,0 0 24,0 0-328,0 0-80,0 0 0,0 0 0,0-15 1055,0 15 193,0 0 32,0 0 16,0 15-304,0 0-56,-15 16-8,15-17-8,0 17-344,-16-1-72,16-15-16,-14 15 0,14 0-64,-16 1-8,16-1-8,0 1 0,-15-17-328,15 16-80,0-14 0,0-1 0,0 0 0,0 0 0,0-15 0,0 15 0,0-15 0,0 0 0,0 0 0,0 0 0,0 0 0,15 0 0,1-15-112,-16 0 40,14 15-88,2-15-24,-1-16 0,-15 17 0,15-16-64,0 14-8,0-14-8,1 0 0,-2 0 48,2 0 16,-2-1 0,-14 16 0,16-15 112,-1 0 88,0 14-104,-15 1 40,15 0 64,-15 0 0,15 0 0,-15 15 0,0 0 0,0 0 0,0 0 64,0 0-64,0 0 200,16 15 8,-16 0 0,0 0 0,0 0-48,0 15 0,0 1-8,0-16 0,0 15 8,0 0 0,-16 0 0,16-14 0,0-1-88,0 15-8,0-30-64,0 15 96,0 1-96,0-2 64,0-14-64,0 0 0,0 0 64,0 0-64,0 0 0,0 0 72,0 0-72,0 0 0,0 0 72,0-14-72,16-2 0,-16 1 0,0 0 0,14 0 0,2 0 0,-16-1-120,14-14 32,-14 16 8,16-17 80,-1 1-96,0 15 96,-15-15-96,15 14 32,0-14 0,1 15 0,-2-16 0,-14 17 64,16-2 0,-1 2 0,0-2 0,-15 16 0,15-15 0,0 0 0,1 15-64,-16 0 64,0 0 0,14 0 0,2 15 0,-16 0 0,0-15 0,14 16 80,-14-2-80,0 16 256,0-14 0,0-1 0,0 15 0,0 1-168,0-1-88,0 0 96,-14 0-96,14-14 216,0 14-16,0 0 0,0-15 0,0 15-32,0-15-8,0 15 0,-16-14 0,16-2-48,0 2-16,0-1 0,0-15 0,0 15-32,0 0 0,0-15-64,0 0 96,0 0-96,0 0 64,0 0-64,0 0 0,0 0 72,0 0-72,0 0 64,0 0-64,0 0 0,0 0 0,0 0 0,0 0 0,0 0 0,0 0 0,0 0 0,0 0 0,0 0 0,0 0-72,0 0 0,0 0 0,0 0-608,-14 0-120,14-15-32,0 15-6776,0-15-1351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09.45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6F0F627-BD7D-4D7F-9B6F-39D05331D599}" emma:medium="tactile" emma:mode="ink">
          <msink:context xmlns:msink="http://schemas.microsoft.com/ink/2010/main" type="inkDrawing" rotatedBoundingBox="4195,14691 4343,11729 4812,11753 4664,14715" semanticType="verticalRange" shapeName="Other">
            <msink:sourceLink direction="with" ref="{4B5A5BC8-4BEF-4047-8B20-AD33778E6C6C}"/>
          </msink:context>
        </emma:interpretation>
      </emma:emma>
    </inkml:annotationXML>
    <inkml:trace contextRef="#ctx0" brushRef="#br0">4763 14016 10856,'0'0'232,"0"0"56,0 0 0,-15 0 32,15 0-256,0 0-64,-15 0 0,15 0 0,0 0 840,0-15 160,-15 15 32,15 0 8,0 0-17,-16 0 1,16 0 0,0 0 0,0 0-416,0 0-80,0 0-16,0 0-8,0 0-168,0 0-32,0-15-8,0 15 0,16 0-128,-16 0-24,30 0-8,-30-15 0,30 0-8,-30 15-8,30 0 0,-14-15 0,-2 15-120,2 0 0,-1-16 0,15 16 0,-15-15 0,1 15 0,-2 0 0,2 0 0,-2-15 0,17 15 0,-31 0 0,0 0 0,0 0-96,0 0-48,15 0-8,0 0 0,0 0-808,-15 0-168,0 0-32,0 0-8,16 15-120,-16-15-24,0 0-7,0 0-1,0 15 16,0 1 8,-16-16 0,16 15 0,-15-15 480,0 15 96,15 0 16,-15-15 8,0 0 376,-1 15 64,2-15 24,-2 0 0,16 0 800,-14 0 160,14 0 32,0 0 8,0 0 56,-16 0 8,1 0 8,15 0 0,0 0-152,-15-15-32,15 15-8,0 0 0,-15 15 56,15-15 0,-15 15 8,15-15-1,-16 15-191,16 0-40,0 16 0,0-16-8,-14 15-112,14 0-16,0 16-8,0-16 0,0 30-32,-16-14-8,16 14 0,0 1 0,0-16 8,0 15 0,0 1 0,0-1 0,0 1-104,0-16-16,0 16-8,0-1 0,0 1-8,0-16 0,0 15 0,0-14 0,0 14-40,0-14-16,0-1 0,0 0 0,0 1-32,0-16-8,0 15 0,-15 1 0,15-1-8,0-15-64,0 16 96,0-16-32,0 15-64,0 1 96,0-16-96,-15 15 96,15-15-16,0 1 0,0-1 0,-15 0 0,15 0 8,0 1 0,-15-1 0,15 0 0,0 0-24,0-15 0,0 16 0,0-1 0,-15-15-64,15 15 96,0 0-96,0-14 96,0 14-96,0-15 0,0 15 72,0-15-72,0 0 0,-15 1 72,15-1-72,0 0 0,0 0 72,0 0-72,0 0 0,0 0 72,0 0-72,0 1 0,0-1 72,0-15-72,0 15 0,0 0 64,0 0-64,0-15 0,0 0 0,0 15 64,0 0-64,0 0 0,0-15 0,0 0 64,0 0-64,-16 15 0,16 1 0,0-1 72,0-15-72,0 15 0,0-15 64,0 15-64,0-15 0,0 0 0,0 15 0,-14-15 0,14 15 0,0-15 0,0 0 64,0 15-64,0 0 0,0-15 0,0 0 0,0 0 0,0 0 0,0 16 0,0-16 0,0 0 0,0 0 0,0 15 0,0 0 0,0-15 0,0 0 0,0 0 0,0 0 64,0 0-64,0 0 0,0 15 0,0-15 0,0 0 0,0 0 0,0 0 0,0 0 64,0 15-64,-16-15 0,16 0 0,0 0 64,0 0-64,0 0 0,0 0 0,0 0 0,0 0 0,0 0 0,0 15 0,0-15 64,0 0-64,0 0 0,0 0 0,0 0 0,-15 0 0,15 15 0,0-15 0,0 0 64,0 0-64,-15 0 0,15 0 0,0 0 0,0 15 0,0-15 0,0 0 0,0 0 0,0 0 0,0 0 0,0 0 0,0 0 0,0 0 0,0 0 0,-15 0 0,15 0 0,0 0 0,0 0 0,0 0 0,0 0 0,0 0 0,15 0-64,0 0 64,0 0 0,1-15 0,-16 15 0,14 0 0,2 0 0,-1 0 0,0 0 0,0 0 0,0 0 0,-15 0 0,30 0 0,-30 0 0,16 0 0,-2 0 0,2-15-64,-1 15 64,0 0 0,0-15 0,0 15 0,1 0 0,-2-15 0,2 15 0,-2 0 0,2-15 0,-16 15 64,15 0-64,-15 0 0,15-15 0,-15 15 0,0 0 0,15-15 0,-15 15-7272,0 0-1431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05.46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64182A2-64F3-47AC-BE00-A42D62981728}" emma:medium="tactile" emma:mode="ink">
          <msink:context xmlns:msink="http://schemas.microsoft.com/ink/2010/main" type="inkDrawing" rotatedBoundingBox="11459,7922 11552,5743 12092,5766 12000,7945" semanticType="verticalRange" shapeName="Other">
            <msink:sourceLink direction="with" ref="{0982B4B2-F3AB-44D1-A3C9-8AD72A347686}"/>
          </msink:context>
        </emma:interpretation>
      </emma:emma>
    </inkml:annotationXML>
    <inkml:trace contextRef="#ctx0" brushRef="#br0">12004 6456 14368,'-14'-16'320,"14"16"64,0 0 8,0 0 8,0 0-320,-16 0-80,16 0 0,0 0 0,0 0 551,0 0 97,0 0 24,0 0 0,0 0 152,16 0 32,-2 0 8,-14 0 0,16 0-288,-1 0-48,0 0-16,0 0 0,0-14-448,0 14-64,0 0 0,1 0-96,14-16 96,-15 16 0,0 0 96,0-14-96,0 14 104,1-16-32,-2 16-8,2 0 0,-16-15-64,14 15 0,-14 0 0,0 0 0,0 0-72,0 0 72,0 0-96,0 0 96,16 0-80,-16 15 80,0 1-64,0-2 64,0 2 0,0 14-80,0 0 80,-16 0 0,16 16 0,0-1 0,-14 0 0,14 16 0,-16 0 192,16-1-16,-14 16 0,14-16 0,-16 0 144,16 16 24,-15-16 8,15 1 0,0 14-160,0-14-32,0 14-8,-15-14 0,15 0-48,0-1-8,0-14 0,0 14 0,0-15-96,0 16 0,0-16 64,0 16-64,15-16 160,-15 0 16,0 1 0,0-1 0,0-15-80,0 1-24,0 14 0,0 0 0,0-15-8,0 0 0,0 1 0,0-16 0,0 0 0,0 0-64,0 1 96,0-16-32,0 0-64,0 14 96,0 2-96,0-16 96,0 0-96,0 0 0,0 14 0,0 2 64,0-16-64,0 0 0,0 15 0,0-15 64,0 0-64,0 15 0,0-15 0,0 0 0,0 0 0,0 0 0,0 0 64,0 0-64,0 0 0,0 0 0,0 0 0,0 0 0,0 0 0,0 0 0,-15 15 64,15-15-64,0 0 0,0 0 0,0 15-96,0-15 96,-15 0-176,15 0 24,-15-15 8,15 15 0,-16 0-16,16 0-8,-14 0 0,14 0 0,-16 0 8,1 0 0,15 0 0,-15-15 0,15 15 32,-15 0 16,0 0 0,0 0 0,15 0 112,-15 0-72,-1 0 72,2 0-64,-2 0 64,1 0 0,0 0 0,0 0 0,0 0 0,-1 0 72,2-15-8,-2 15-64,2 15 192,-2-15-8,1 0-8,15 0 0,0 0 16,0 0 0,0 0 0,0 0 0,0 0-40,0 0-8,0 0 0,0 0 0,31 0-24,-17 0-8,2 0 0,-2 0 0,17-15 0,-1 15 0,1 0 0,-1-15 0,-15 15 0,15-16 0,0 16 0,1 0 0,-1 0-24,0 0-8,0-14 0,-14 14 0,14 0-80,-16 0 0,2 0 0,-1 0 0,0 0 0,0 0 0,0 0 0,-15-16-8128,16 16-1599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3:44.12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7AE93D6-E2DC-4F4B-888D-BBDF65E5EA8B}" emma:medium="tactile" emma:mode="ink">
          <msink:context xmlns:msink="http://schemas.microsoft.com/ink/2010/main" type="writingRegion" rotatedBoundingBox="7098,5720 7641,8173 6094,8515 5552,6062"/>
        </emma:interpretation>
      </emma:emma>
    </inkml:annotationXML>
    <inkml:traceGroup>
      <inkml:annotationXML>
        <emma:emma xmlns:emma="http://www.w3.org/2003/04/emma" version="1.0">
          <emma:interpretation id="{F4A3089F-E79C-42CF-8F68-2AB2A52B4FC3}" emma:medium="tactile" emma:mode="ink">
            <msink:context xmlns:msink="http://schemas.microsoft.com/ink/2010/main" type="paragraph" rotatedBoundingBox="7098,5720 7641,8173 6094,8515 5552,6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C7BCF4-1C74-43A0-B430-33A99A4DBF9B}" emma:medium="tactile" emma:mode="ink">
              <msink:context xmlns:msink="http://schemas.microsoft.com/ink/2010/main" type="line" rotatedBoundingBox="7098,5720 7641,8173 6094,8515 5552,6062"/>
            </emma:interpretation>
          </emma:emma>
        </inkml:annotationXML>
        <inkml:traceGroup>
          <inkml:annotationXML>
            <emma:emma xmlns:emma="http://www.w3.org/2003/04/emma" version="1.0">
              <emma:interpretation id="{2031CBFC-254E-43E5-BF17-0EEE97F98B27}" emma:medium="tactile" emma:mode="ink">
                <msink:context xmlns:msink="http://schemas.microsoft.com/ink/2010/main" type="inkWord" rotatedBoundingBox="7098,5720 7641,8173 6094,8515 5552,6062"/>
              </emma:interpretation>
              <emma:one-of disjunction-type="recognition" id="oneOf0">
                <emma:interpretation id="interp0" emma:lang="en-US" emma:confidence="0">
                  <emma:literal>Eli in</emma:literal>
                </emma:interpretation>
                <emma:interpretation id="interp1" emma:lang="en-US" emma:confidence="0">
                  <emma:literal>Elin</emma:literal>
                </emma:interpretation>
                <emma:interpretation id="interp2" emma:lang="en-US" emma:confidence="0">
                  <emma:literal>Erin</emma:literal>
                </emma:interpretation>
                <emma:interpretation id="interp3" emma:lang="en-US" emma:confidence="0">
                  <emma:literal>Etlin</emma:literal>
                </emma:interpretation>
                <emma:interpretation id="interp4" emma:lang="en-US" emma:confidence="0">
                  <emma:literal>Etc. in</emma:literal>
                </emma:interpretation>
              </emma:one-of>
            </emma:emma>
          </inkml:annotationXML>
          <inkml:trace contextRef="#ctx0" brushRef="#br0">7214 7592 13048,'0'0'368,"0"0"80,-16 0-352,16 0-96,0 0 0,0 0 0,-15 0 296,15 0 48,0 0 8,0 0 0,0 0 224,0 0 39,0 0 17,0 0 0,0 0-408,0 0-88,0 0-8,15 0-8,1 15-120,-2-15 0,-14 0 0,0 0-4927,16 15-945</inkml:trace>
          <inkml:trace contextRef="#ctx0" brushRef="#br0" timeOffset="163">7197 7819 10104,'-30'0'224,"30"0"40,0 0 16,0 0 8,0 0-288,0 0 0,0 0 0,0 0 0,0 0 416,0 0 24,0 0 8,0 0 0,15 0-216,-15 0-40,0 0 0,0 0-8,0 0-848,0 0-168,15 15-32</inkml:trace>
          <inkml:trace contextRef="#ctx0" brushRef="#br0" timeOffset="316">7137 8015 10624,'0'0'232,"0"0"56,0 0 0,0-30 8,-30 60-232,30-30-64,0 0 0,0 0 0,0 0 480,0 0 80,0 0 16,0 0 8,0 0-232,0 0-56,0 0-8,0 0-4224,30 0-856</inkml:trace>
          <inkml:trace contextRef="#ctx0" brushRef="#br0" timeOffset="7293">7486 8136 11456,'0'0'256,"0"0"48,0-15 16,0 15 0,0 0-256,0 0-64,0 0 0,0 0 0,-16 0 800,1 0 160,0 15 24,15 0 7,-15 0-175,0 1-32,-15 14-8,14 0 0,2 0-232,-17 0-40,16 16-16,-15-16 0,14 0-48,2 0-16,-2 0 0,16-14 0,-14 14-16,14-15-8,-16 0 0,16 15 0,0-14-152,0-2-32,0 2-8,16-1 0,-2 0-24,2-15-8,-2 15 0,17-15 0,-16 0-48,15 15-16,-14-15 0,14 0 0,-16 0-24,17 0-8,-16-15 0,15 15 0,-14 0-80,-2-15 0,2 15 0,-1-15-88,0 15-296,0-15-64,0 15-16,1-16 0,-16 16-1176,14 0-240,2-14-40,-2 14-16</inkml:trace>
          <inkml:trace contextRef="#ctx0" brushRef="#br0" timeOffset="6993">6986 8303 7512,'0'0'160,"0"0"40,-16-16 8,16 16 8,-14 0-216,14 0 0,0 0 0,0 0 0,0 0 872,0 0 136,-16-15 24,16 15 8,16-15-136,-16 0-24,0 15-8,0 0 0,14 0-232,-14 0-57,16-15-7,-16 15 0,14 0-320,17 0-64,-16 0-8,0 0-8,0 0 120,1 0 24,14 15 8,-16-15 0,2 0-168,-1 15-40,0 0-8,0-15 0,0 15 64,1-15 16,-16 16 0,0-1 0,0 0 0,0-15 0,0 15 0,0 0 0,-16 15 0,1-15 8,0 1 0,0-1 0,-16 0 32,1 16 8,16-16 0,-2 15 0,-14-15-176,0 15-64,14 0 0,2-14 0,-16 14 0,14-15 0,1 15 0,0-15 0,0-15-176,15 15-80,0-15-24,0 0 0,0 0-968,0 0-192,0 0-32,0 0-3775,0-30-745</inkml:trace>
          <inkml:trace contextRef="#ctx0" brushRef="#br0" timeOffset="7863">7666 8469 16296,'0'0'351,"0"0"81,0 0 16,0 0 16,0 0-368,0 0-96,0 0 0,0 0 0,-15 15 816,15-15 144,-15 15 32,15 0 8,0 0-288,0 1-56,0 14-16,0-15 0,0 16-232,0-1-56,0 0 0,0 0-8,0-15-192,0 16-40,0-16-8,0 15 0,0-15-104,0 0 64,0 0-64,0-15 0,0 0 0,0 0 64,0 0-64,0 0 0,0 0 0,0 0 0,0-15-72,0 0 72,0 0-304,0-15-16,15 15 0,0-16 0,-15 1 96,0 15 8,16-15 8,-16 0 0,14 14 128,-14-14 80,16 15-96,-16 0 96,15-1 0,-15 1 0,15 0 0,-15 0 0,15 0-144,-15 0 0,15 0 0,1 0 0,-16-1 144,14 1 0,-14 15 88,16-15-88,-16 15 184,0 0-24,0 0 0,14-15 0,2 15 32,-16 0 0,0 0 0,15 15 0,0-15 32,-15 15 16,0-15 0,0 15 0,0 1 8,15-1 0,-15 0 0,0 0 0,15 0-24,-15 0 0,0 15 0,0-14 0,0 14-8,0-15-8,-15 0 0,15 16 0,15-16-104,-15 15-16,0-15-8,0 0 0,0 0 120,0 1 24,0-1 8,0 0 0,0 0-120,0 0-24,0-15-8,0 0 0,0 0-80,0 0 0,0 0 72,0 0-72,0 0 0,0 0 64,0 0-64,0 0 0,0 0-384,0-15-120,0 15-16,0-15-7320,0 0-1471</inkml:trace>
          <inkml:trace contextRef="#ctx0" brushRef="#br0" timeOffset="-2798">7410 6564 12696,'0'0'280,"0"0"56,0 0 16,0 0 0,-16 0-280,16 0-72,0 0 0,-15 0 0,0 16 848,0-1 152,0 0 31,0 0 9,0 15-336,-15 0-72,14 1-16,-14-1 0,15 15-176,0 1-40,-15-16-8,15 0 0,15 15-88,-16-29-16,16 14-8,-15 0 0,15-15-8,0 15 0,0-15 0,0 1 0,0-1-144,15 0-32,-15 0-8,16-15 0,-1 15 16,0 0 8,0-15 0,0 0 0,0 15-48,0-15 0,0 0-64,16 0 96,-16 0-32,0-15-64,0 15 88,0 0-88,0 0 96,0-15-96,-15 0 96,15 15-96,1 0 96,-1-15-96,0 0 96,-15 0-96,15 15-912,0-16-240,-15 1-40,15 0-5048,0 0-999</inkml:trace>
          <inkml:trace contextRef="#ctx0" brushRef="#br0" timeOffset="-3114">7032 6700 9872,'-15'0'216,"15"0"40,0 0 16,0 0 16,0 0-288,0 0 0,0 0 0,0 0 0,0 0 568,0 0 56,0 0 16,30 0 0,-15 0 48,0-15 16,1 15 0,-1 0 0,15 0-361,-15 0-71,0 0-16,15 0 0,-14 0-24,-1 0-8,0 0 0,0 0 0,-15 0 64,15 0 0,0 0 8,-15 15 0,0 1 0,15-2 0,-30-14 0,15 30 0,0-14 56,-15-1 16,0 15 0,0 1 0,0-1-136,-16 0-24,16 0-8,-15 0 0,0 0-136,15 1-64,-16-16 64,16 15-64,0-14 0,-15 14 0,30-16 0,-15 2 0,0-1 0,0 0 0,0 0-112,15 0 40,-16-15-712,16 0-144,0 0-24,0 0-4543,16 0-905</inkml:trace>
          <inkml:trace contextRef="#ctx0" brushRef="#br0" timeOffset="-2113">7576 6866 8464,'0'0'184,"0"0"40,0 0 0,0 0 24,0 0-248,0 0 0,0-15 0,0 15 0,0 0 1040,0 0 160,0 0 32,0 0 8,0 0-136,0 0-24,0 0-9,0 0 1,0 15-168,0 0-32,0 1-8,16-1 0,-16 15-280,0-15-56,0 15-16,-16-15 0,16 0-152,0 16-32,0-16-8,0 0 0,0 0-56,0 0-8,0 15-8,0-30 0,0 16-56,0-1 0,0 0-8,0-15 0,0 0-72,0 15-16,0-15 0,0 0 0,0 0-32,0 0 0,0 15-64,0-15 96,0 0-96,0 0 64,0 0-64,0 0 0,0 0 0,0 0 0,0 0 0,0 0-80,0 0-864,0 0-176,0 0-32,0 0-8767</inkml:trace>
          <inkml:trace contextRef="#ctx0" brushRef="#br0" timeOffset="-5698">6562 6563 9072,'0'0'192,"0"0"48,-14 0 8,14 0 8,0-15-256,0 15 0,0 0 0,0-15 0,0 15 864,0 0 128,0 0 16,-16 0 8,16 0 40,0 0 0,0 15 7,0 0 1,0 1-288,-14 14-56,14-15-16,0 15 0,0 0-184,0 1-40,0-16 0,0 15-8,0 1-72,-16-1-16,16-15 0,0 15 0,0 1-216,0-16-40,0 0-16,0 0 0,-15 0-112,15 0 64,0-15-64,0 15 0,0-15-416,0 15-136,0-15-24,0 15-5792,0-15-1151</inkml:trace>
          <inkml:trace contextRef="#ctx0" brushRef="#br0" timeOffset="-5452">6396 7395 17791,'0'0'392,"0"0"88,0 0 8,0 0 8,0 0-400,0 0-96,0 0 0,0 16 0,0-16 608,0 0 96,0 0 16,0 0 8,0 15-280,0-15-64,15 0 0,-15 15-8,0-15-280,0 0-96,15 0 0,-15 0 72,0 15-72,0-15-112,0 15 24,15-15 8,-15 15-1592,15 0-320,-15-15-64</inkml:trace>
          <inkml:trace contextRef="#ctx0" brushRef="#br0" timeOffset="-5282">6458 7667 13416,'0'15'288,"0"-15"64,-16 0 16,16 0 16,0 0-304,0 15-80,0-15 0,0 0 0,0 0 640,0 15 104,0-15 23,0 0 9,0 0-72,0 0-8,0 0-8,0 0 0,0 0-304,0 0-56,0 0-8,0 16-8,0-16-720,0 0-136,0 14-32,16-14-4943,-16 0-985</inkml:trace>
          <inkml:trace contextRef="#ctx0" brushRef="#br0" timeOffset="-5135">6381 7909 15032,'0'0'328,"0"0"72,-15 15 16,15-15-1,0 15-327,0-15-88,0 15 0,0-15 0,0 0 680,0 0 120,0 15 32,0-15 0,0 0-456,0 0-88,0 15-24,0-15 0,0 0-536,0 16-112,15-16-16,-15 0-7631</inkml:trace>
          <inkml:trace contextRef="#ctx0" brushRef="#br0" timeOffset="-4798">6381 8166 14400,'15'30'320,"-15"-30"64,-15 0 8,15 0 8,0 0-320,0 0-80,0 0 0,0 0 0,0 0 903,0 0 169,0 0 32,-15 0 8,15 0-264,0 0-48,0 15-16,0 1 0,0-1-256,0 15-48,0-15-16,15 0 0,-15 15-48,0 1-16,-15-1 0,15-15 0,0 16-64,0-16-16,0 15 0,0-15 0,0 0-80,0 0-16,0 1-8,0-1 0,0 0-88,0 0-8,0 0-8,0-15 0,-15 15-40,15 0-8,0-15 0,15 15 0,-15-15-64,0 0 64,0 0-64,0 0 64,0 0-64,0 0 0,0 0 0,0 0 64,0 0-64,0 0 0,0 0 0,0 0 0,0 0-704,0-15-72,15 0-24,-15 0-6712,-15 15-1343</inkml:trace>
        </inkml:traceGroup>
      </inkml:traceGroup>
    </inkml:traceGroup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4.98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982B4B2-F3AB-44D1-A3C9-8AD72A347686}" emma:medium="tactile" emma:mode="ink">
          <msink:context xmlns:msink="http://schemas.microsoft.com/ink/2010/main" type="writingRegion" rotatedBoundingBox="16562,5782 20300,5707 20331,7277 16594,7352">
            <msink:destinationLink direction="with" ref="{564182A2-64F3-47AC-BE00-A42D62981728}"/>
            <msink:destinationLink direction="with" ref="{64D5D8EE-6523-4FBB-80CC-CB699F1E8AB1}"/>
          </msink:context>
        </emma:interpretation>
      </emma:emma>
    </inkml:annotationXML>
    <inkml:traceGroup>
      <inkml:annotationXML>
        <emma:emma xmlns:emma="http://www.w3.org/2003/04/emma" version="1.0">
          <emma:interpretation id="{5D21A70D-C8A7-48B0-B4A7-2AF888245DB5}" emma:medium="tactile" emma:mode="ink">
            <msink:context xmlns:msink="http://schemas.microsoft.com/ink/2010/main" type="paragraph" rotatedBoundingBox="16562,5782 20300,5707 20331,7277 16594,73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7ABA83-5C78-45CC-B9EA-56B2682868F3}" emma:medium="tactile" emma:mode="ink">
              <msink:context xmlns:msink="http://schemas.microsoft.com/ink/2010/main" type="line" rotatedBoundingBox="16562,5782 20300,5707 20331,7277 16594,7352"/>
            </emma:interpretation>
          </emma:emma>
        </inkml:annotationXML>
        <inkml:traceGroup>
          <inkml:annotationXML>
            <emma:emma xmlns:emma="http://www.w3.org/2003/04/emma" version="1.0">
              <emma:interpretation id="{BF45267D-9767-447D-85C5-A1C00DF7BBBE}" emma:medium="tactile" emma:mode="ink">
                <msink:context xmlns:msink="http://schemas.microsoft.com/ink/2010/main" type="inkWord" rotatedBoundingBox="16562,5782 20300,5707 20331,7277 16594,7352">
                  <msink:destinationLink direction="with" ref="{2E68AFEF-851E-4187-97C2-A152E959B919}"/>
                  <msink:destinationLink direction="with" ref="{F3BA3866-B6AA-4A42-B816-0B2BFDE23BD2}"/>
                  <msink:destinationLink direction="with" ref="{232A533F-A225-4BB8-8A48-1D25B799504B}"/>
                </msink:context>
              </emma:interpretation>
              <emma:one-of disjunction-type="recognition" id="oneOf0">
                <emma:interpretation id="interp0" emma:lang="en-US" emma:confidence="0">
                  <emma:literal>XHIXIY</emma:literal>
                </emma:interpretation>
                <emma:interpretation id="interp1" emma:lang="en-US" emma:confidence="0">
                  <emma:literal>XHXTY</emma:literal>
                </emma:interpretation>
                <emma:interpretation id="interp2" emma:lang="en-US" emma:confidence="0">
                  <emma:literal>XHIXTY</emma:literal>
                </emma:interpretation>
                <emma:interpretation id="interp3" emma:lang="en-US" emma:confidence="0">
                  <emma:literal>XHYXTY</emma:literal>
                </emma:interpretation>
                <emma:interpretation id="interp4" emma:lang="en-US" emma:confidence="0">
                  <emma:literal>XHNXTY</emma:literal>
                </emma:interpretation>
              </emma:one-of>
            </emma:emma>
          </inkml:annotationXML>
          <inkml:trace contextRef="#ctx0" brushRef="#br0">17872 6427 15488,'15'-15'344,"-15"15"72,0 0 7,0 0 9,15 0-344,0 15-88,-15-15 0,15 15 0,1-15 704,-1 16 128,0 14 32,0-15 0,-15 15 96,15 16 16,0-1 8,-15 0 0,15 1-248,-15-1-56,0 15-8,0 1 0,0-16-208,0 16-48,0-1 0,-15-14-8,15 14-136,0-15-24,-15 16-8,0-16 0,15 16-80,-15-16-8,15 0-8,-15 1 0,0-1-48,15 1 0,-16-16-8,1 0 0,15 0-88,-15 0 96,0-14-96,15-1 96,-15 15-96,0-15 64,15 0-64,-15 0 64,0-15-64,15 15 0,0-15 0,-16 0 0,16 0-448,0 0-136,0-15-24,0 0-7336,0 0-1463</inkml:trace>
          <inkml:trace contextRef="#ctx0" brushRef="#br0" timeOffset="34825">18234 6684 10912,'0'0'240,"0"0"48,0 0 16,0 0 0,0 0-240,0 0-64,0 0 0,0 0 0,-15 16 1056,15-16 208,0 0 40,0 0 7,0 0-119,0 0-16,0 0-8,0 0 0,0 0-544,0 0-112,0 0-16,0 0-8,0 0-72,0 0-24,0 0 0,15 0 0,0-16-72,-15 16-8,16 0-8,14 0 0,-15-14-56,0 14-16,0 0 0,0-16 0,16 16-48,-16 0-16,0-14 0,0 14 0,0 0-40,0 0-16,0 0 0,0 0 0,0-16-32,1 16-8,-1 0 0,-15 0 0,15 0-72,-15 0 0,15 0 72,-15 0-72,15 0 0,-15 0 0,0-15 0,15 15 64,-15 0-456,0 0-88,0 0-24,0 0 0,15 0-1032,-15 0-200,0 0-48</inkml:trace>
          <inkml:trace contextRef="#ctx0" brushRef="#br0" timeOffset="35142">18780 6352 16903,'0'0'368,"0"0"80,0 0 8,0 0 24,0 0-384,0 0-96,0 0 0,0 15 0,-16-15 880,16 15 152,0 1 32,0-2 8,0 2-312,0 14-64,0-15-16,0 15 0,0 1-240,0-1-56,0 0 0,0 0-8,0 0-96,0 0-24,0 1 0,0-1 0,0 1-40,0-17-16,0 16 0,0-14 0,0 14-64,0-15-8,0 0-8,0 1 0,0-16-24,0 14-8,0 2 0,0-16 0,0 0-88,0 0 80,0 0-80,0 0 80,0 0-80,0 0 64,0 0-64,0 0 64,0 0-64,0 0 0,0 0 0,0 0 0,0 0 0,0 0-152,0 0 24,0 0 8,-15 0-920,15 0-184,0-16-40</inkml:trace>
          <inkml:trace contextRef="#ctx0" brushRef="#br0" timeOffset="40345">19611 6670 10656,'0'0'296,"16"-15"80,-16 15-304,0-15-72,0 15 0,0 0 0,-16-16 808,16 16 152,0 0 24,0 0 8,-15 16 208,15-16 47,-15 15 1,0 15 8,0 0-384,0 0-72,-16 1-24,16 14 0,-15 0-248,0 16-48,-1-16-16,-14 16 0,15-16-104,15 15-16,-15 1-8,-1-16 0,1 1-80,0-1-24,15 0 0,0-14 0,-16-1-136,16 15-24,0-15-8,0-14 0,0 14-64,0-15 0,0 0 0,15 15 0,-15-30-304,15 15-104,-16-15-16,16 0-8,0 0-1048,0 0-216,0 0-32</inkml:trace>
          <inkml:trace contextRef="#ctx0" brushRef="#br0" timeOffset="40709">19158 6880 12496,'-16'-14'272,"16"14"56,0-16 16,0 2 8,0 14-280,0-16-72,0 1 0,0 15 0,0-15 856,0 15 152,0 0 31,0 0 9,16 0 56,-16 0 16,0 0 0,0 0 0,14 0-400,-14 0-80,16 0-8,-16 15-8,14 0-168,2 1-32,-1 14-8,0 0 0,-15 0-48,15 0-16,0 0 0,1 16 0,-2-16-80,2 0-16,-1 16-8,0-16 0,0 0-80,0 0-8,0 0-8,16-14 0,-31 14-48,30-15-8,-30 16 0,15-17 0,0 2 0,0-2-8,0 2 0,-15-1 0,16 0-24,-2-15 0,-14 0 0,16 15 0,-16 0 0,0-15-64,14 0 96,-14 0-32,0 16-64,-14-16 0,14 14 0,0-14 64,0 0-64,0 0 0,0 0 72,0 0-72,0 0 0,0 0 0,0 0 0,0 0 0,0 0-200,0 0 0,0-14 0,14-2 0,-14 16-784,-14 0-152,14-15-32,-16 0-9743</inkml:trace>
          <inkml:trace contextRef="#ctx0" brushRef="#br0" timeOffset="42362">19732 6624 12528,'0'0'272,"0"0"56,-16 0 16,16 0 8,0 0-280,-15 0-72,15 0 0,-15 0 0,0 0 944,15 0 176,0 0 31,0 0 1,-15 0-176,15 0-40,0 0-8,0 0 0,0 0-320,0 0-64,0 0-8,15 0-8,0-15-136,0 15-24,0 0-8,1 0 0,14-15-72,-15 15-24,0 0 0,15 0 0,-15-15-80,1 0-24,-1 15 0,0 0 0,0 0 24,0-15 0,0 15 0,15-15 0,-30 15-120,16 0-64,-1 0 80,0-15-80,0 15 64,0-16-64,0 16 0,-15 0 72,15-15-72,0 15-72,-15 0 72,0 0-104,0 0-344,0 0-64,0 0-8,0 0-8,0 0-592,0 0-128,0 0-16,0 0-8,-15 15-672,0 1-136,15-1-23</inkml:trace>
          <inkml:trace contextRef="#ctx0" brushRef="#br0" timeOffset="42578">19913 6593 9648,'0'0'208,"0"0"48,0 0 0,-16 0 24,16 0-280,0 0 0,0 0 0,0 0 0,-15 0 888,15 0 120,0 0 24,0 0 8,-15 0 200,15 0 39,0 0 1,0 15 8,0-15-488,0 15-96,-15 1-16,15-1-8,0 15-128,0-15-24,0 15-8,0-15 0,0 16-136,0-1-24,0-15-8,0 15 0,0 0-72,0-14-24,0 14 0,0-15 0,0 0-88,-15 0-16,15 0-8,0-15 0,0 15-72,0-15-8,0 0-64,0 0 96,0 0-96,-15 0 72,15 0-72,0 0 64,0 0-704,0 0-152,0 0-24,0 0-9639</inkml:trace>
          <inkml:trace contextRef="#ctx0" brushRef="#br0" timeOffset="47692">20170 6760 11944,'0'0'336,"0"0"80,0 0-336,0 0-80,0 0 0,0 0 0,15-16 704,-15 16 128,0 0 32,0 0 0,15-14-9,-15 14 1,15-16 0,-15 16 0,15-15-320,0 0-64,0 0-16,0 0 0,-15 0-168,16 15-40,-16-15-8,30-1 0,-30 16-48,15-14 0,0 14-8,0 0 0,0-16-24,-15 16 0,0 0 0,15 16 0,-15-16 0,15 14-8,-30 2 0,15 14 0,-15 0 0,15 0 0,-15 0 0,0 16 0,-15 0-152,30-16 0,-15 15 0,0-15 0,-1 15 248,1-15-8,30 1 0,-15-16 0,0 15-104,0-14-16,0-2-8,16 2 0,-1-16-8,-15 0 0,0 0 0,15 0 0,0 0-8,15 0-8,-30-16 0,30 2 0,-15-2-88,1-14 0,14 0 0,-15 0 0,0 0 64,0-1 64,0 1 24,0-15 0,1 15-152,-1-16 0,0 16-64,0 0 64,0-1 0,0 16-72,-15-15 72,15 15 0,-15-16-128,15 17 24,-15-2 0,0 1 0,0 15 104,16-15 0,-16 15 0,0 0 0,0 0 0,0 0 0,0 0 0,-16 15 0,16-15 168,0 31-16,0-17-8,0 17 0,0-1 16,0 15 8,0 1 0,0-1 0,0 16-64,0-1-8,-15 0-8,0-14 0,15 14 96,0-14 16,-15 14 8,0 0 0,15-14-48,-15 14-16,15-14 0,-15-1 0,0 0 24,-1 1 8,16 0 0,-15-16 0,0 0-64,0 0-16,15 0 0,-15 0 0,0-14 128,0-2 32,0 17 0,-16-16 0,31-15-256,-30 15 0,0 0 0,15 1 0,0-16 0,0 0 0,-16 14 0,16-14 0,0 0 0,0 16 0,0-16 0,0 0 0,0 0 0,-1 0 0,1-16 0,15 16 0,-15-14-640,15-2-184,-15 1-32,15 0-11216</inkml:trace>
          <inkml:trace contextRef="#ctx0" brushRef="#br0" timeOffset="-837">17524 6594 15576,'0'0'344,"0"0"72,0 0 7,-16 0 17,16 0-352,-15 15-88,0-15 0,0 15 0,0 1 816,0 14 144,0-15 32,-15 15 8,14 15-232,-14-14-40,15 14-16,-16 16 0,1-16-264,0 0-64,15 1 0,-15-16-8,15 15-160,-15 1-32,0-1-8,14-15 0,1 0-112,-15 1-64,15-1 80,-1 0-80,2-15 0,-2 15 0,1-14 0,15 14 0,-15-30-928,15 30-200,0-30-48,-15 15-8231</inkml:trace>
          <inkml:trace contextRef="#ctx0" brushRef="#br0" timeOffset="-554">17010 6715 16783,'15'0'368,"-15"0"80,0 0 8,0 0 24,0 0-384,0 0-96,0 15 0,0-15 0,15 15 800,-15 0 152,16 15 24,-16-14 8,15 14-160,0 0-32,0 0-8,0 16 0,0-16-272,0 0-48,15 16-16,-30-16 0,31 0-64,-16 0-24,0 0 0,0 0 0,0-14-104,0 14-32,0-15 0,-15 16 0,16-17-88,-1 2-16,0-2-8,-15-14 0,15 16-48,-15-1-64,15 0 88,-15-15-88,15 15 88,-15-15-88,0 15 80,0-15-80,0 0-80,0 0-64,0 0-16,0 0 0,0 0-960,0 0-200,0 0-40</inkml:trace>
        </inkml:traceGroup>
      </inkml:traceGroup>
    </inkml:traceGroup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3.73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E68AFEF-851E-4187-97C2-A152E959B919}" emma:medium="tactile" emma:mode="ink">
          <msink:context xmlns:msink="http://schemas.microsoft.com/ink/2010/main" type="inkDrawing" rotatedBoundingBox="15963,6052 16386,5943 16394,5974 15971,6083" semanticType="callout" shapeName="Other">
            <msink:sourceLink direction="with" ref="{BF45267D-9767-447D-85C5-A1C00DF7BBBE}"/>
          </msink:context>
        </emma:interpretation>
      </emma:emma>
    </inkml:annotationXML>
    <inkml:trace contextRef="#ctx0" brushRef="#br0">16360 6684 13536,'0'0'296,"0"0"64,-15 0 16,15 0 0,0 0-304,0 0-72,-15-15 0,15 15 0,0 0 936,0 0 175,0 0 33,0 0 8,0 0-200,0 0-40,15 0-8,-15 0 0,15 0-352,1-15-72,-2 15-8,2-15-8,14 15-168,-15 0-32,0 0-8,15 0 0,-14-15-64,14 15-24,-15 0 0,0-15 0,15 15-64,-14 0-8,-2 0-8,16-15 0,-30 15-88,31 0 64,-31-15-64,15 15 64,0-16-64,0 16 64,-15 0-64,16 0 64,-16 0-448,0 0-96,0 0-24,0 0 0,0 0-552,0 0-104,0 0-24,0 0-8,0 0-760,0 0-160,-16 0-23,16 0-9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3.84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3BA3866-B6AA-4A42-B816-0B2BFDE23BD2}" emma:medium="tactile" emma:mode="ink">
          <msink:context xmlns:msink="http://schemas.microsoft.com/ink/2010/main" type="inkDrawing" rotatedBoundingBox="16237,6016 16237,6394 16207,6395 16206,6017" semanticType="callout" shapeName="Other">
            <msink:sourceLink direction="with" ref="{BF45267D-9767-447D-85C5-A1C00DF7BBBE}"/>
          </msink:context>
        </emma:interpretation>
      </emma:emma>
    </inkml:annotationXML>
    <inkml:trace contextRef="#ctx0" brushRef="#br0">16601 6624 8960,'0'0'256,"0"0"48,0 0-240,0 0-64,0 0 0,0 0 0,0 0 1152,0 0 224,-15 16 48,15-16 8,0 15-216,0 0-49,-15 0-7,15 0 0,15 0-296,-15 0-64,0 0-16,0 16 0,0-16-232,0 0-40,0 15-16,0-30 0,0 30-216,0-15-48,0 1-8,0-1 0,0 0-144,0 0-80,0 0 80,0 0-80,0-15-832,0 15-208,0 0-48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0.39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CD64CF1-786A-4469-814F-ADCB01EDAAA0}" emma:medium="tactile" emma:mode="ink">
          <msink:context xmlns:msink="http://schemas.microsoft.com/ink/2010/main" type="inkDrawing" rotatedBoundingBox="14091,6408 14587,6306 14601,6374 14104,6476" semanticType="callout" shapeName="Other">
            <msink:sourceLink direction="with" ref="{6C8B47E3-8833-4349-BB86-EBA33744121C}"/>
          </msink:context>
        </emma:interpretation>
      </emma:emma>
    </inkml:annotationXML>
    <inkml:trace contextRef="#ctx0" brushRef="#br0">14470 7016 16703,'0'0'368,"0"0"80,0 0 8,0 0 8,-15 0-368,15 0-96,0 0 0,0 0 0,0 0 888,0 0 160,0 0 32,15 15 8,-15-15-368,0 0-72,15 15-8,0-15-8,1 0-240,-1 0-40,15 0-16,-15 0 0,15 0-64,-15 0-16,16 0 0,-16-15 0,15 15-64,-14 0-8,14-15-8,0 15 0,-15-15-80,15 15-8,-14-15-8,14 15 0,-15-15-16,0 15 0,-15 0 0,15-15 0,0 15-64,0-16 0,-15 16 0,0 0 0,15 0-120,-15-15-8,0 15-8,0 0 0,0 0-968,0 0-192,0 0-40,-15 15-5456,15 1-1095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0.66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B9B09C8-05F2-48AD-B774-5CC56A7D8A49}" emma:medium="tactile" emma:mode="ink">
          <msink:context xmlns:msink="http://schemas.microsoft.com/ink/2010/main" type="inkDrawing" rotatedBoundingBox="14074,6658 14634,6564 14643,6618 14083,6712" semanticType="callout" shapeName="Other">
            <msink:sourceLink direction="with" ref="{6C8B47E3-8833-4349-BB86-EBA33744121C}"/>
          </msink:context>
        </emma:interpretation>
      </emma:emma>
    </inkml:annotationXML>
    <inkml:trace contextRef="#ctx0" brushRef="#br0">14516 7258 12984,'-16'0'288,"2"0"56,14 0 8,-16 15 16,16-15-296,-14 0-72,-2 0 0,16 0 0,0 0 1136,0 0 207,0 0 49,0 0 8,0 0-256,0 0-56,0 0 0,0 0-8,16 15-400,-2-15-72,2 0-24,-2 15 0,2-15-152,-1 0-32,15-15-8,-15 15 0,1 0-112,14 0-24,-16 0-8,17-15 0,-1 15-72,-15 0-16,15-15 0,1 15 0,-16-15-32,15 15-16,-14 0 0,14-15 0,-16 15-112,2-15 0,-1 15 0,0 0 0,0-16 64,-15 16-64,0 0 0,0 0 0,0 0 64,31 0-64,-31 0 0,0 0 0,0 0-248,14-15-96,-14 15-16,16 0-7552,-16 0-1511</inkml:trace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3:53.46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DF126E5-3EBC-4A18-A8D5-56B908814F07}" emma:medium="tactile" emma:mode="ink">
          <msink:context xmlns:msink="http://schemas.microsoft.com/ink/2010/main" type="writingRegion" rotatedBoundingBox="7815,5847 13827,5632 13910,7960 7898,8175"/>
        </emma:interpretation>
      </emma:emma>
    </inkml:annotationXML>
    <inkml:traceGroup>
      <inkml:annotationXML>
        <emma:emma xmlns:emma="http://www.w3.org/2003/04/emma" version="1.0">
          <emma:interpretation id="{13DAEC12-0708-4E50-82F8-9F9918A5F235}" emma:medium="tactile" emma:mode="ink">
            <msink:context xmlns:msink="http://schemas.microsoft.com/ink/2010/main" type="paragraph" rotatedBoundingBox="7819,5816 13833,5657 13854,6437 7839,6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2335D5-FBF5-47BA-B79E-7261F3267391}" emma:medium="tactile" emma:mode="ink">
              <msink:context xmlns:msink="http://schemas.microsoft.com/ink/2010/main" type="inkBullet" rotatedBoundingBox="7831,6298 8133,6287 8134,6308 7832,6319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8211 6926 13128,'0'0'288,"0"0"56,-15-15 8,15 15 32,0 0-312,0 0-72,0 0 0,0 0 0,0 0 480,0 0 88,0 0 8,0 0 7,15 0-7,0 0 0,-15 0 0,16 0 0,-2 0-256,2 0-48,14 0-16,-15 0 0,0 0-192,0 0-64,16 0 0,-1 0 0,0 0-1024,0-15-224,0 15-56</inkml:trace>
      </inkml:traceGroup>
      <inkml:traceGroup>
        <inkml:annotationXML>
          <emma:emma xmlns:emma="http://www.w3.org/2003/04/emma" version="1.0">
            <emma:interpretation id="{E3AE08DB-5BBF-42CB-9437-91576F76F8D9}" emma:medium="tactile" emma:mode="ink">
              <msink:context xmlns:msink="http://schemas.microsoft.com/ink/2010/main" type="line" rotatedBoundingBox="8607,5796 13833,5657 13854,6437 8628,6576"/>
            </emma:interpretation>
          </emma:emma>
        </inkml:annotationXML>
        <inkml:traceGroup>
          <inkml:annotationXML>
            <emma:emma xmlns:emma="http://www.w3.org/2003/04/emma" version="1.0">
              <emma:interpretation id="{51310534-853E-4991-9338-56DE90EDB328}" emma:medium="tactile" emma:mode="ink">
                <msink:context xmlns:msink="http://schemas.microsoft.com/ink/2010/main" type="inkWord" rotatedBoundingBox="8618,6183 8694,6227 8685,6243 8608,6198"/>
              </emma:interpretation>
              <emma:one-of disjunction-type="recognition" id="oneOf1"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2</emma:literal>
                </emma:interpretation>
                <emma:interpretation id="interp5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278">8982 6790 12752,'0'0'280,"0"0"56,0 0 16,0 0 8,0 0-288,0 0-72,0 0 0,0 15 0,15-15 488,-15 0 88,0 0 8,0 0 8,0 0-185,0 0-39,0 15-8,15-15 0,0 16-632,0-16-128,-15 0-24,16 0-6335</inkml:trace>
        </inkml:traceGroup>
        <inkml:traceGroup>
          <inkml:annotationXML>
            <emma:emma xmlns:emma="http://www.w3.org/2003/04/emma" version="1.0">
              <emma:interpretation id="{DEF861C3-073B-4E9F-8659-F99BA46443C0}" emma:medium="tactile" emma:mode="ink">
                <msink:context xmlns:msink="http://schemas.microsoft.com/ink/2010/main" type="inkWord" rotatedBoundingBox="9046,5779 13834,5663 13853,6439 9065,6555"/>
              </emma:interpretation>
              <emma:one-of disjunction-type="recognition" id="oneOf2">
                <emma:interpretation id="interp6" emma:lang="en-US" emma:confidence="0">
                  <emma:literal>-GM A</emma:literal>
                </emma:interpretation>
                <emma:interpretation id="interp7" emma:lang="en-US" emma:confidence="0">
                  <emma:literal>-GM I</emma:literal>
                </emma:interpretation>
                <emma:interpretation id="interp8" emma:lang="en-US" emma:confidence="0">
                  <emma:literal>-Gm I</emma:literal>
                </emma:interpretation>
                <emma:interpretation id="interp9" emma:lang="en-US" emma:confidence="0">
                  <emma:literal>any</emma:literal>
                </emma:interpretation>
                <emma:interpretation id="interp10" emma:lang="en-US" emma:confidence="0">
                  <emma:literal>*my</emma:literal>
                </emma:interpretation>
              </emma:one-of>
            </emma:emma>
          </inkml:annotationXML>
          <inkml:trace contextRef="#ctx0" brushRef="#br0" timeOffset="1646">10131 6624 10304,'0'0'224,"0"0"56,0 0 8,0 0 0,0 0-288,0 0 0,15-15 0,0 15 0,0 0 744,0 0 96,0 0 24,0 0 0,15-15-104,-14 15-24,-1 0-1,0 0 1,0 0-288,0 15-64,15-15-16,-15 0 0,1 0-112,14 15-32,-15-15 0,0 16 0,0-16 24,-15 15 0,0 0 0,15 0 0,-15 0 32,-15 0 8,15 0 0,-15 0 0,0 16-128,-15-16-16,15 15-8,-1 0 0,-14 0-48,15 1-16,-15-1 0,15-15 0,-16 15-72,1-15 0,15 0 0,0 1 0,0-1 0,0 0 0,-15 0 0,30 0 0,-16-15-136,1 15-72,0-15-16,15 0 0,0 0-1224,0 0-248,0 0-56</inkml:trace>
          <inkml:trace contextRef="#ctx0" brushRef="#br0" timeOffset="1915">10675 6427 13272,'-15'-15'288,"15"15"64,0 0 16,0 0 8,-15 15-304,-1-15-72,16 0 0,-15 0 0,0 15 776,-15 1 143,15-1 25,-15 0 8,14 0-184,-14 15-32,0 0 0,15 1-8,-15-1-272,15 0-48,-16 0-16,16 1 0,15-1 40,-15 0 8,0 0 0,15 1 0,0-16-80,0 15-8,0-15-8,0 15 0,0-15-240,15 1-40,-15 14-64,15-15 88,15 0 32,-14 0 8,-1-15 0,15 15 0,-15-15-32,15 15 0,0-15 0,1 0 0,-16 0-24,15-15-8,-15 15 0,15 0 0,-14-15-64,-1 15 0,0-15 0,15 0 0,-15 0-640,0 15-160,0-15-40,1 0-6000,-1-1-1191</inkml:trace>
          <inkml:trace contextRef="#ctx0" brushRef="#br0" timeOffset="2201">10841 6745 17647,'0'0'384,"0"0"88,0 0 8,0 0 24,0 0-408,0 0-96,0 15 0,0-15 0,0 16 784,0-1 136,0 15 24,0-15 8,0 15-264,0-15-48,0 16-16,0-1 0,0 0-248,0-15-56,0 15 0,0-14-8,0-1-88,0 0-24,0 0 0,0 0 0,0-15-88,0 0-16,0 0-8,0 15 0,0-15-88,0 0 0,0 0 72,0 0-72,0 0-1096,0 0-256,0 0-56</inkml:trace>
          <inkml:trace contextRef="#ctx0" brushRef="#br0" timeOffset="3001">11113 6366 14944,'0'0'328,"0"0"72,0 0 16,0 0-1,0 0-335,0 0-80,0 0 0,0 15 0,0 1 928,0-1 160,0 0 40,0 15 8,0-15-304,0 15-64,0 1-16,0-16 0,0 16-464,-15-1-88,15-15-16,0 15-8,0-15-80,0 0-8,0 0-8,0 1 0,0-1-80,0-15 64,0 0-64,0 0 64,0 0 0,0 0 0,0 0 0,0 0 0,0 0-64,0 0 0,0-15 0,0-1 0,15 1-88,0 0-32,-15 0-8,15 0 0,-15-15 0,16 15 0,-1-16 0,0 1 0,-15 15 32,15-16 0,0 16 0,0 0 0,-15-15 96,15 15 0,-15 0 0,15-1 0,-15 16 0,16-15 0,-16 15 0,15 0 0,-15 0 0,0 0 0,15 0 0,-15 15 0,0-15 104,15 16 48,-15 14 8,0-15 0,0 0 152,0 15 32,0-15 8,0 16 0,0-16-232,0 0-48,0 16-8,0-16 0,0 0-64,0 0 64,0-15-64,0 15 64,0-15 0,0 0 0,0 0 0,0 15 0,0-15-64,0 0 0,0 0 0,0 0 0,0 0 0,16-15 0,-16 0 0,0 15 0,15-30 0,-15 15 0,15 0 0,-15-1 0,15-14 0,-15 15-112,15-1 24,-15-14 8,15 15 80,0 0 0,-15 0 0,15 0 0,0 0 0,-15-1 0,16 1 0,-16 0 0,15 15 0,-15-15 0,15 15 0,0 0-64,-15 0 64,15 0 0,-15 0 0,0 15 0,15 0 0,-15 0 0,0 1 64,15-1-64,-15 15 160,0-15 0,15 15 0,-15 1 0,0-16 128,0 15 32,-15 1 0,15-1 0,0-15-160,0 15-24,0-15-8,0 16 0,0-16 160,-15 0 24,15 0 8,0 0 0,0 0-320,0-15 0,0 0 0,0 15 0,0 0 64,0-15 0,0 0 0,0 0 0,0 0-64,0 0 0,0 0 0,0 0 64,0 0-408,0 0-72,0 0-24,0 0-7440,0 0-1495</inkml:trace>
          <inkml:trace contextRef="#ctx0" brushRef="#br0" timeOffset="431">9420 6790 15232,'0'0'336,"0"0"72,0 0 8,0 0 7,0 0-335,16 15-88,-1-15 0,-15 15 0,0-15 832,15 16 144,-15-16 32,0 0 8,15 0-192,-15 0-40,0 0-8,15 0 0,0 0-456,-15 0-88,0 0-16,0 0-8,0 0-120,0 0-24,15 0-64,-15 0 96,0 0-96,0 0-96,0 0 24,0 0-6592,0 0-1319</inkml:trace>
          <inkml:trace contextRef="#ctx0" brushRef="#br0" timeOffset="15544">14107 6472 9824,'0'0'280,"0"0"56,0-15-272,0 15-64,0 0 0,0 0 0,0 0 896,-15 0 168,15 15 32,-15-15 8,0 15-112,0 0-33,-15 1 1,14-1 0,-14 15-248,0 15-48,0-14-16,0-1 0,-16 15-232,16-15-40,0 16-16,-1-16 0,1 1-16,0 14-8,15-15 0,0-15 0,0 16-272,-16-16-64,31 15 0,-15-15 0,0-15 0,15 15 0,-15 0 0,15-15 0,0 0-776,0 0-176,0 0-32,0 0-4863,15 0-969</inkml:trace>
          <inkml:trace contextRef="#ctx0" brushRef="#br0" timeOffset="15728">13941 6518 14600,'0'0'320,"0"0"64,0 0 8,0 0 24,0 0-328,0 0-88,15 0 0,0 15 0,-15-15 647,15 15 121,-15 0 16,15 0 8,1 1 32,-1 14 8,0-15 0,0 15 0,0-15-304,0 15-56,0-14-16,0-2 0,-15 2-32,16-1-8,-1 0 0,0 0 0,0 0-192,-15 1-48,15-16-8,-15 0 0,0 14-64,0-14-8,15 0-8,-15 0 0,0 0-88,0 0 0,0 0 0,0 0 0,0 0-448,0 0-32,0 0-8,0 0-6456,0 0-1295</inkml:trace>
        </inkml:traceGroup>
      </inkml:traceGroup>
    </inkml:traceGroup>
    <inkml:traceGroup>
      <inkml:annotationXML>
        <emma:emma xmlns:emma="http://www.w3.org/2003/04/emma" version="1.0">
          <emma:interpretation id="{C3BE7D45-5B14-42E8-ABEF-9A9CE3A05136}" emma:medium="tactile" emma:mode="ink">
            <msink:context xmlns:msink="http://schemas.microsoft.com/ink/2010/main" type="paragraph" rotatedBoundingBox="8038,7847 11042,6940 11303,7807 8300,8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BF766B-FCB7-43B4-BE03-AEE6A62DCA05}" emma:medium="tactile" emma:mode="ink">
              <msink:context xmlns:msink="http://schemas.microsoft.com/ink/2010/main" type="inkBullet" rotatedBoundingBox="8040,7846 8268,7799 8284,7877 8056,7924"/>
            </emma:interpretation>
            <emma:one-of disjunction-type="recognition" id="oneOf3">
              <emma:interpretation id="interp11" emma:lang="en-US" emma:confidence="0">
                <emma:literal>-</emma:literal>
              </emma:interpretation>
            </emma:one-of>
          </emma:emma>
        </inkml:annotationXML>
        <inkml:trace contextRef="#ctx0" brushRef="#br0" timeOffset="6851">8407 8468 14080,'0'0'312,"0"0"64,0 0 8,0-15 8,0 15-312,0 0-80,0 0 0,0 0 0,0 0 720,0 0 127,0 0 25,0 0 8,0 0-64,0 0-16,16 0 0,-16 0 0,0 0-456,15 0-96,0 0-24,0 0 0,0 15-128,0-15-24,0 0-8,0 0 0,1 0-64,-1 16 0,0-16 0,0 0 0,0 0-1264,0 0-272,0 0-48,0 0-16</inkml:trace>
      </inkml:traceGroup>
      <inkml:traceGroup>
        <inkml:annotationXML>
          <emma:emma xmlns:emma="http://www.w3.org/2003/04/emma" version="1.0">
            <emma:interpretation id="{AD9D3DF5-5396-4B78-A369-540BFD0A7CF3}" emma:medium="tactile" emma:mode="ink">
              <msink:context xmlns:msink="http://schemas.microsoft.com/ink/2010/main" type="line" rotatedBoundingBox="8574,7775 11067,7023 11303,7807 8811,8559"/>
            </emma:interpretation>
          </emma:emma>
        </inkml:annotationXML>
        <inkml:traceGroup>
          <inkml:annotationXML>
            <emma:emma xmlns:emma="http://www.w3.org/2003/04/emma" version="1.0">
              <emma:interpretation id="{7CA9E5AE-8A37-48CD-8B17-25980BADC3E4}" emma:medium="tactile" emma:mode="ink">
                <msink:context xmlns:msink="http://schemas.microsoft.com/ink/2010/main" type="inkWord" rotatedBoundingBox="9455,7510 11067,7023 11303,7807 9691,8293"/>
              </emma:interpretation>
              <emma:one-of disjunction-type="recognition" id="oneOf4">
                <emma:interpretation id="interp12" emma:lang="en-US" emma:confidence="0">
                  <emma:literal>"Gum</emma:literal>
                </emma:interpretation>
                <emma:interpretation id="interp13" emma:lang="en-US" emma:confidence="0">
                  <emma:literal>"Kinm</emma:literal>
                </emma:interpretation>
                <emma:interpretation id="interp14" emma:lang="en-US" emma:confidence="0">
                  <emma:literal>"Gam</emma:literal>
                </emma:interpretation>
                <emma:interpretation id="interp15" emma:lang="en-US" emma:confidence="0">
                  <emma:literal>"gam</emma:literal>
                </emma:interpretation>
                <emma:interpretation id="interp16" emma:lang="en-US" emma:confidence="0">
                  <emma:literal>"Knur</emma:literal>
                </emma:interpretation>
              </emma:one-of>
            </emma:emma>
          </inkml:annotationXML>
          <inkml:trace contextRef="#ctx0" brushRef="#br0" timeOffset="3902">10056 8166 9360,'0'0'200,"0"0"48,-15 0 8,15 0 8,0 0-264,0 0 0,0 0 0,0 0 0,0 0 728,0 0 88,0 0 16,0 0 8,0 0 56,0 0 0,0 0 8,15-16-1,0 16-327,15-14-72,-15 14-16,1-16 0,14 16-104,0 0-32,-15-14 0,15 14 0,-15 0-24,16-16-8,-31 16 0,15 0 0,0 0-160,0 16-40,-15-16-8,15 0 0,-15 14 240,0 2 40,15-16 16,-30 14 0,0 17-192,0-16-40,15 15-8,-15 0 0,-15 16-48,14-16-16,-14 0 0,0 0 0,15 1 0,-15-1 0,-1 1 0,16-1 0,-15 0-104,15-15 0,0 0 0,-15 15 0,30-30 0,-16 30 0,1-30 0,15 16-80,0-16-928,0 0-184,0 0-40,0-16-4815,15 2-961</inkml:trace>
          <inkml:trace contextRef="#ctx0" brushRef="#br0" timeOffset="4366">10538 7909 13128,'-14'0'288,"14"0"56,0 0 8,-16 0 32,16 0-312,-15 15-72,0-15 0,15 0 0,-15 15 768,0-15 144,-1 30 23,-14-14 9,16-1-48,-2 0-16,1 15 0,-15 0 0,15 16-264,-1-1-48,2-15-16,-2 16 0,1-16-200,0 0-32,15 0-16,-15 1 0,15-1 40,0-15 8,0 0 0,0 15 0,0-15-112,15 1-16,0-1-8,0 0 0,1 0-32,-16 0-8,14 0 0,2 0 0,-1-15-32,0 0-8,0 15 0,0-15 0,1 0-24,14-15-8,-16 15 0,2 0 0,-1 0-24,0-15-8,0 0 0,16 0 0,-17 15-72,2-15 0,-2 0 0,2-16 64,-1 16-568,0 0-112,0 0-24,0 0-6864,1 0-1367</inkml:trace>
          <inkml:trace contextRef="#ctx0" brushRef="#br0" timeOffset="5150">10660 8332 11832,'0'-14'256,"0"14"64,0 0 0,0 0 16,-15 0-272,15 0-64,0 0 0,0 0 0,0 0 880,0 0 160,0 0 32,0 14 7,15 2-119,-15-1-16,0 0-8,0 15 0,0-14-328,0 14-72,0-16-16,0 17 0,0-1-176,0 1-40,0-17-8,0 16 0,0-14-136,0 14-32,0-15-8,0-15 0,15 15-120,-15-15 64,0 0-64,0 0 0,0 0 64,0 16-64,0-16 0,0 0 0,0 0 64,0 0-64,0-16 0,0 16 0,15-15 0,-15 0-120,0-15 16,16 14 0,-16-14 8,0 16 0,15-17 0,-15 1 0,15 15 96,-15-15 0,0 0 0,15 14-72,-15-14 8,15 15 0,-15-16 0,0 17 0,16-2 64,-1 1 0,-15 0 0,0 15 0,15 0 0,-15-15 0,0 15 0,0 0 64,15 15-64,-15-15 0,15 15 0,0 0 0,-15 1 192,0 14 8,15-15 0,-15 15 0,0-15 80,0 15 8,0 0 8,0-14 0,15 14-40,-15-15 0,0 16-8,0-17 0,0 2-72,0-2-16,0 2 0,0-1 0,0-15-64,0 15-8,0-15-8,0 0 0,0 0-80,0 0 64,0 0-64,0 0 64,0 0-64,0 0 0,0 0 0,0 0 0,0 0-864,-15 0-120,15-15-16,0 15-9255</inkml:trace>
          <inkml:trace contextRef="#ctx0" brushRef="#br0" timeOffset="6004">11024 7832 9344,'-16'-14'264,"16"14"56,0 0-256,0 0-64,0 0 0,0 0 0,0 0 960,0 0 184,0 0 32,0 14 8,0 2-24,0-16-1,0 15 1,0 15 0,16-15-296,-16 15-64,-16-14-16,16 14 0,0 0-304,0 0-56,0-14-8,0 14-8,0-15-208,0 0-40,0 0 0,0 0-8,0 1-80,0-16-8,0 14-64,0-14 96,0 0-96,0 0 64,0 0-64,0 0 0,0 0 80,0 0-80,0 0 80,0-14-80,16-2 0,-16 1-64,15 0-8,-15 0 0,15 0-40,0-15-8,-15 14 0,15-14 0,0 0 48,0 14 8,-15-14 0,15 16 0,0-2 64,-15 1 0,16 0 0,-16 0-64,0 15 64,15 0-64,-15 0 64,0 0-64,0 0 64,0 0 0,0 0 80,15 0-80,0 15 192,-15 0-16,0 0 0,0 1 0,0 14 0,0-16 0,0 2 0,0-1 0,0 0-48,0 0-16,0 0 0,0 1 0,0-16-24,0 14-8,0-14 0,0 0 0,0 0-80,0 0 0,0 0 0,0 0 0,0 0 0,0 0 0,15 0 0,0-14 0,-15-2 0,15 1 0,-15-15 0,15 15 0,1-1-64,-16-14-8,15 0 0,0 15 0,-15 0 72,15-15 0,0 14 64,-15 2-64,15-2 0,0 2-96,-15-2 16,15 16 0,-15-15 80,16 0 0,-16 15 0,15 0 0,0 0 0,-15 0 0,0 0 0,15 0-64,-15 15 64,15-15 0,-15 15 80,15 1-80,-15-2 208,0 2-8,15-2 0,-15 17 0,0-16 120,0 15 32,0 0 0,0-14 0,-15 14-168,15-15-32,0 15-8,0-15 0,0 15 48,0-14 16,-15-1 0,15 0 0,0 0-136,0 0-72,0-15 80,0 0-80,0 0 152,0 16-24,0-2 0,0-14 0,0 0-128,0 0-112,0 0 16,0 0 8,-15 0-136,15 0-24,0 0-8,0 0-7552,0 0-1519</inkml:trace>
          <inkml:trace contextRef="#ctx0" brushRef="#br0" timeOffset="7005">8951 8423 14112,'0'0'312,"0"0"64,0 0 8,0 0 8,0 0-312,0 0-80,0 0 0,0 0 0,0 0 712,15 15 127,-15-15 25,0 0 8,0 0-440,0 0-88,0 0-24,15 15 0,0-15-200,-15 0-48,0 0-8,16 0-5551,-2 0-1113</inkml:trace>
          <inkml:trace contextRef="#ctx0" brushRef="#br0" timeOffset="7205">9284 8377 12528,'0'0'272,"0"0"56,0 0 16,0 0 8,0 0-280,0 0-72,15 15 0,-15-15 0,0 0 632,16 15 104,-1-15 32,-15 15-1,15-15 201,-15 0 48,0 0 8,15 0 0,-15 16-384,15-16-80,-15 0-16,15 0 0,-15 14-256,0-14-48,15 0-16,-15 0 0,0 0-224,0 0 0,15 0 0,-15 0 0,0 0-544,0 0-152,0 0-32,0 0-8</inkml:trace>
        </inkml:traceGroup>
      </inkml:traceGroup>
    </inkml:traceGroup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0.01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F849D82-78DA-418A-9998-5E9118671C6C}" emma:medium="tactile" emma:mode="ink">
          <msink:context xmlns:msink="http://schemas.microsoft.com/ink/2010/main" type="inkDrawing" rotatedBoundingBox="13099,7314 13577,6305 13877,6447 13399,7456" semanticType="callout" shapeName="Other">
            <msink:sourceLink direction="with" ref="{6C8B47E3-8833-4349-BB86-EBA33744121C}"/>
          </msink:context>
        </emma:interpretation>
      </emma:emma>
    </inkml:annotationXML>
    <inkml:trace contextRef="#ctx0" brushRef="#br0">13699 7908 8808,'0'30'192,"0"-30"32,0 0 16,-15 0 16,15 0-256,-16 15 0,16-15 0,0 15 0,0 0 624,-14 0 72,-2-15 8,16 0 8,0 0 224,0 0 48,0 0 8,0 0 0,0 0-289,0 0-47,-14 0-16,14 0 0,0 0-216,-16-15-40,16 0-16,0 0 0,0-15-96,0 15-16,16-16-8,-16 1 0,0 0-56,0 0-16,14-16 0,-14 16 0,16-15-56,-16-1-16,14 1 0,-14 0 0,16-1-32,-1 1-8,0-1 0,15 1 0,-14 0 8,14-1 0,-16 1 0,2 15 0,14-16 120,-15 16 16,0 0 8,1 15 0,-2-15-120,2 14-32,-1 1 0,0 0 0,0 0-64,0 15 64,-15-15-64,15 15 64,0 0 40,-15 0 8,16 0 0,-16 15 0,14-15-48,-14 15-64,0-15 88,16 15-88,-16 0 0,0 1 0,-16 14 0,16-15 0,-14 0 256,14 0 0,0 15 0,-16-14 0,1-1-256,15 15 0,-15-15 0,0 0 0,15 0 0,-15 0 0,0-15 0,15 16 0,-15-1 104,-1-15-32,2 0-8,14 0 0,-16 0-64,16 0 0,-15 0 0,0 0 0,15 0 0,0 0 0,0 0 0,0 0 64,0 0-64,0-15 0,15-1 0,0 16 64,-15-15-64,30 15 0,-14-15 0,-1 15 0,0-15-64,0 15 64,15 0 0,-15 0 0,1 0 0,14 0 0,-30 0 0,30 0 0,-30 0 0,15 0 0,0 0 0,-15 15 0,16-15 0,-16 15 120,0-15-32,0 15-8,0 1 0,-16-1 0,16 0 0,-15 0 0,0 0 80,0 15 8,0-15 8,-1 16 0,2-16-16,-2 0 0,1 0 0,-15 0 0,15 0-32,0 0-16,-16-15 0,17 15 0,-2-15-48,-14 16 0,15-16-64,0 0 96,-15 0-96,14 0 72,2 0-72,14 0 64,-16-16-64,1 16 64,15 0-64,0 0 64,0-15-704,0 15-136,0-15-32,0 0-10135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1.7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4D5D8EE-6523-4FBB-80CC-CB699F1E8AB1}" emma:medium="tactile" emma:mode="ink">
          <msink:context xmlns:msink="http://schemas.microsoft.com/ink/2010/main" type="inkDrawing" rotatedBoundingBox="14972,6792 15071,6002 15195,6017 15096,6807" semanticType="verticalRange" shapeName="Other">
            <msink:sourceLink direction="with" ref="{0982B4B2-F3AB-44D1-A3C9-8AD72A347686}"/>
            <msink:destinationLink direction="with" ref="{11A13F17-8061-4FD9-A70E-3A851E79E773}"/>
          </msink:context>
        </emma:interpretation>
      </emma:emma>
    </inkml:annotationXML>
    <inkml:trace contextRef="#ctx0" brushRef="#br0">15558 6638 9872,'0'0'216,"0"0"40,0 0 16,0 0 16,-14-15-288,14 15 0,0 0 0,-16 0 0,1 0 864,15 0 128,-15 15 16,0 1 8,15-2-176,-15 2-33,-1 14-7,16 0 0,-14 16-144,-2-16-32,16 15-8,-14 0 0,-2 1-56,16-1-16,0 0 0,0 1 0,0-1-96,0-14-32,0-1 0,0 0 0,0 0-128,0 0-24,0 0-8,0 1 0,16-16-64,-16 0-8,0-15-8,14 15 0,-14 1-80,0-16-8,0 0-8,0 0 0,0 0-80,0 0 96,0 0-96,0 0 96,0 0-480,0 0-96,0 0-24,16 0-6336,-16-16-1263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13.89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FFA96D8-01CA-416E-B6EB-06E7B4554569}" emma:medium="tactile" emma:mode="ink">
          <msink:context xmlns:msink="http://schemas.microsoft.com/ink/2010/main" type="inkDrawing" rotatedBoundingBox="7950,15054 8011,11542 8767,11555 8705,15067" semanticType="verticalRange" shapeName="Other">
            <msink:sourceLink direction="with" ref="{E322CFE8-EB7B-48B8-BDC2-E1FD2C8BCEBA}"/>
          </msink:context>
        </emma:interpretation>
      </emma:emma>
    </inkml:annotationXML>
    <inkml:trace contextRef="#ctx0" brushRef="#br0">8467 13744 12984,'0'0'288,"0"0"56,0 0 8,0 0 16,0 0-296,0 0-72,0 0 0,0 0 0,0 0 448,0 0 80,0 0 16,0 0-1,16-15 9,-1 15 8,-15 0 0,15 0 0,0 0-208,15 0-48,-15-15-8,0 15 0,0 0-232,1 0-64,-1 0 0,0 0 0,15 0 0,-15 0 0,0 0-80,0 0 80,1-15 0,-16 15 0,15 0 64,0 0-64,0 0-400,0 0-128,-15 0-24,15 15-8,-15-15-384,15 0-79,-15 0-9,0 0-8,0 0-144,0 0-24,0 0-8,0 15 0,-15 0 392,15-15 80,-15 16 8,15-2 8,-15-14 600,0 16 128,0-2 0,0-14 0,15 16 528,-16-1 96,1 0 16,0 0 8,0 0 136,15 1 24,-15-2 8,15 17 0,-15-1-184,15 0-40,-15 1-8,15 14 0,0 0-168,-15 1-40,15 14-8,0 0 0,0 1 48,0 14 0,0-14 7,0 14 1,0 1 8,0-16 0,0 16 0,-16 0 0,16 0-48,0-16-16,0 16 0,0-16 0,0 16-80,0-16-8,0 0-8,16 1 0,-16 0-88,0-1-24,0 0 0,0-14 0,0 14-160,15 1 72,-15-16-72,0 1 0,0-1 128,0 0-32,0-15-8,0 16 0,0-1 0,0-14 0,0 14 0,0-15 0,0 1-8,0-1 0,0 15 0,0-15 0,-15 1-16,15-1-64,0 0 96,0 0-32,0 0-64,0 0 96,0 1-96,0-1 96,0-15-32,-16 15-64,16 0 96,0-14-32,16 14 0,-32-15-64,16 0 96,16 15-32,-16-14-64,0-2 80,0 17-80,0-16 80,0 0-80,0 0 0,0 1 72,0 14-72,0-16 64,0 2-64,0-1 64,0 0-64,0 0 0,0 0 0,0 1 0,-16-2 64,16 2-64,0-1 0,0 0 64,0 0-64,0 0 96,0 1-24,0-16 0,-15 14 0,30 2-72,-15-16 0,-15 14 0,15 2 0,0-16 64,0 0-64,0 0 0,0 15 64,0-15-64,0 0 0,0 0 72,0 0-72,0 0 0,0 0 0,0 0 0,0 15 64,0-15-64,-15 15 0,15-15 0,0 0 0,-15 15 0,15-15 0,0 16 0,0-16 0,-15 0 0,15 0 0,-15 0 0,15 14 0,-15-14 0,15 0 0,-15 0 0,15 0 0,-15 0 0,-1-14 0,1 14-64,15 0 64,-15 0 0,0-16-64,0 16 64,15-15 0,0 15 0,-15 0 0,15-15 0,-15 15-64,0-15 64,-1 15 0,16 0 0,0 0 0,0 0 72,-15 0-72,0-15 96,15 15-96,0 0 104,0 0-32,0 0-8,0 0 0,0 0-64,0 0 96,0 0-96,0 0 96,0 0-96,0 0 0,15-16 0,-15 16 64,15 0-64,-15 0 0,16 0 0,14 0 0,-15 0 64,0 0-64,15 0 0,-15 0 64,16 0-64,-16 16 64,15-16-64,-15 0 64,15-16-64,1 32 96,-1-16-96,-15 0 96,15 0-96,-15 0 0,16 0 72,-1 0-72,-15 0 0,15 0 72,-15 0-72,16 0 0,-16 0 80,15 0-80,-15 0 64,0 0-64,15 0 64,-30 0-64,31 0 0,-31 0 64,0 0-64,0-16 0,30 32 72,-30-16-72,0 0 0,0-16 72,0 16-72,30 0 0,-30 0 80,0 0-80,0 0 64,15 0-64,-15-14 0,0 14 0,0 0-96,0 0-7072,0-16-1423</inkml:trace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2.19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1A13F17-8061-4FD9-A70E-3A851E79E773}" emma:medium="tactile" emma:mode="ink">
          <msink:context xmlns:msink="http://schemas.microsoft.com/ink/2010/main" type="inkDrawing" rotatedBoundingBox="15366,6994 15855,5916 15875,5925 15386,7003" semanticType="callout" shapeName="Other">
            <msink:sourceLink direction="with" ref="{64D5D8EE-6523-4FBB-80CC-CB699F1E8AB1}"/>
            <msink:sourceLink direction="with" ref="{6C8B47E3-8833-4349-BB86-EBA33744121C}"/>
          </msink:context>
        </emma:interpretation>
      </emma:emma>
    </inkml:annotationXML>
    <inkml:trace contextRef="#ctx0" brushRef="#br0">16224 6532 9520,'15'0'264,"-15"0"72,0 0-272,0 0-64,0 0 0,0 0 0,-15 0 904,15 15 168,0 0 32,-15 15 8,0-14-56,0 14-1,0 0-7,-16 16 0,16-2-144,0 17-24,-15 0-8,0-16 0,14 16-272,-14-1-56,15-14-16,-15 14 0,15-15-168,-16 0-32,16 1-8,0-1 0,0-14-120,-15-1-24,15 15-8,0-14 0,15-1-168,-15-16 0,-1 17-80,1-16 80,15 0-648,-15 0-80,15 1-8,0-16-5808,0 0-1159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4:12.53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32A533F-A225-4BB8-8A48-1D25B799504B}" emma:medium="tactile" emma:mode="ink">
          <msink:context xmlns:msink="http://schemas.microsoft.com/ink/2010/main" type="inkDrawing" rotatedBoundingBox="15511,6198 16000,6986 15927,7031 15439,6243" semanticType="callout" shapeName="Other">
            <msink:sourceLink direction="with" ref="{BF45267D-9767-447D-85C5-A1C00DF7BBBE}"/>
          </msink:context>
        </emma:interpretation>
      </emma:emma>
    </inkml:annotationXML>
    <inkml:trace contextRef="#ctx0" brushRef="#br0">15876 6805 14032,'0'0'392,"0"0"96,0 0-392,0 0-96,0 0 0,0 0 0,0 0 688,0 15 111,0 1 33,15 14 0,-15-16 208,15 17 48,-15-16 0,16 15 8,-2 0-312,2 0-64,-16 1-16,30-1 0,-30 1-192,30-1-48,-15 0-8,0 16 0,1-16-112,-2 0-24,2 0-8,-1 0 0,15-14-88,-15 14-8,1-16-8,-2 2 0,2-1-64,-2 0-16,2 0 0,-1 0 0,0 15-24,0-14-8,-15-16 0,15 30 0,1-15-8,-2-15-8,2 15 0,-16 1 0,14-16-16,-14 14-64,0-14 96,0 0-32,0 0-64,0 0 80,0 0-80,0 0 80,0 0-80,0 0 64,0 0-64,0 0 64,0 0-64,0 0 0,0-14 72,-14 14-72,14 0-376,-16-16-104,16 1-32,-14 15-7520,14-15-1511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53:36.77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E03124A-64AF-41A2-8677-B233F0BC804E}" emma:medium="tactile" emma:mode="ink">
          <msink:context xmlns:msink="http://schemas.microsoft.com/ink/2010/main" type="writingRegion" rotatedBoundingBox="6098,5995 5553,9991 3556,9718 4100,5723"/>
        </emma:interpretation>
      </emma:emma>
    </inkml:annotationXML>
    <inkml:traceGroup>
      <inkml:annotationXML>
        <emma:emma xmlns:emma="http://www.w3.org/2003/04/emma" version="1.0">
          <emma:interpretation id="{22245276-A709-425A-9964-F430C6028F7E}" emma:medium="tactile" emma:mode="ink">
            <msink:context xmlns:msink="http://schemas.microsoft.com/ink/2010/main" type="paragraph" rotatedBoundingBox="6098,5995 5553,9991 3556,9718 4100,5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E825DA-38E3-4E48-BF3A-BC5F153383DB}" emma:medium="tactile" emma:mode="ink">
              <msink:context xmlns:msink="http://schemas.microsoft.com/ink/2010/main" type="line" rotatedBoundingBox="6098,5995 5553,9991 3556,9718 4100,5723"/>
            </emma:interpretation>
          </emma:emma>
        </inkml:annotationXML>
        <inkml:traceGroup>
          <inkml:annotationXML>
            <emma:emma xmlns:emma="http://www.w3.org/2003/04/emma" version="1.0">
              <emma:interpretation id="{02918A32-0758-4CE7-9842-AFC889E3C2F4}" emma:medium="tactile" emma:mode="ink">
                <msink:context xmlns:msink="http://schemas.microsoft.com/ink/2010/main" type="inkWord" rotatedBoundingBox="3556,9718 4100,5723 6098,5995 5553,9991">
                  <msink:destinationLink direction="with" ref="{F669B735-007F-408C-862D-1A08F5A6A6E6}"/>
                  <msink:destinationLink direction="with" ref="{3062A7D3-FBC8-49C9-BA5E-4600C5D32FAA}"/>
                  <msink:destinationLink direction="with" ref="{B6FDF93A-C46B-4462-AEFA-1D3434FC5CE7}"/>
                  <msink:destinationLink direction="to" ref="{B5136DFB-96EE-48B4-A6E2-0BACB06EDFC6}"/>
                  <msink:destinationLink direction="from" ref="{B5136DFB-96EE-48B4-A6E2-0BACB06EDFC6}"/>
                </msink:context>
              </emma:interpretation>
              <emma:one-of disjunction-type="recognition" id="oneOf0">
                <emma:interpretation id="interp0" emma:lang="en-US" emma:confidence="0">
                  <emma:literal>IEV</emma:literal>
                </emma:interpretation>
                <emma:interpretation id="interp1" emma:lang="en-US" emma:confidence="0">
                  <emma:literal>"En.</emma:literal>
                </emma:interpretation>
                <emma:interpretation id="interp2" emma:lang="en-US" emma:confidence="0">
                  <emma:literal>"En,</emma:literal>
                </emma:interpretation>
                <emma:interpretation id="interp3" emma:lang="en-US" emma:confidence="0">
                  <emma:literal>'Er</emma:literal>
                </emma:interpretation>
                <emma:interpretation id="interp4" emma:lang="en-US" emma:confidence="0">
                  <emma:literal>'Ev</emma:literal>
                </emma:interpretation>
              </emma:one-of>
            </emma:emma>
          </inkml:annotationXML>
          <inkml:trace contextRef="#ctx0" brushRef="#br0">5731 6669 12296,'0'0'264,"0"0"56,-15 0 16,15 0 16,0-15-280,0 15-72,0 0 0,0 0 0,0 0 888,-15 0 160,15 0 31,0 0 9,0 0-272,0 0-48,15 0-16,-15 0 0,15-15-264,0 15-48,1 0-16,14-15 0,-15 15-120,0-15-24,15 15-8,-15-15 0,1 15-128,-1-15-24,0 15-8,16-16 0,-31 16-112,15 0 88,0 0-88,0-15 80,0 15-80,0 0 0,-15 0 0,15 0 0,-15 0-688,15 0-152,0 0-32,-15 0-8,0 0-568,0 0-120,0 0-16,0 15-7,0-15-361,0 16-80,0-1-16</inkml:trace>
          <inkml:trace contextRef="#ctx0" brushRef="#br0" timeOffset="554">5973 6669 8176,'0'0'176,"0"0"40,-15 15 8,0 0 8,0 0-232,0 1 0,0-2 0,0 2 0,-1 14 960,1 0 152,0 0 24,0 16 8,15-16-280,-15 16-48,0-2-16,15 2-1,0 14-71,-15 1-24,15 0 0,-15 14 0,15-14-64,0 14-24,-16 1 0,16-1 0,0-14-152,0 14-32,-15-14-8,15 0 0,0-16-104,-15 15-16,15 1-8,-15-16 0,15 0-80,0 1-24,0-1 0,-15-14 0,15-1-72,0 0-24,0 0 0,0 0 0,0 0-32,0-14-64,0 14 88,0-15-88,0 0 64,0 15-64,0-14 0,0-2 0,0 2 64,0 14-64,0-15 0,0 0 0,0 1 80,0-2-80,0-14 64,0 16-64,-15-16 64,15 0-64,0 0 0,0 14 64,0-14-64,0 0 0,0 0 0,0 16 64,0-16-64,-15 0 0,15 0 0,0 0 0,0 0 0,0 15 0,-15 0 0,15-15 64,-15 0-64,15 0 0,0 0 0,0 0 0,0 15 0,0-15 0,-16 0 0,16 0 0,-15 15 0,15-15 0,0 0 0,0 0 64,0 0-64,0 0 64,-15 0-64,15 0 64,0 0 32,0 0 8,-15 0 0,15 0 0,0 0-16,0 0-8,0 0 0,0 0 0,0 0-8,15 0 0,0 0 0,-15 0 0,15 0-8,1 0 0,-1 0 0,-15 0 0,30 0 0,-15 0 0,15-15 0,0 15 0,1-15 0,-1 0 0,0 15 0,0-15 0,-14-1 8,14 16 0,0 0 0,-15-14 0,15 14-8,-14-16 0,-1 16 0,0 0 0,15 0-64,-30 0 0,30 0 72,-30 0-72,15 0 64,0 0-64,-15 0 64,16-14-64,-16 14 64,15-16-64,-15 16 64,0 0-64,15 0 0,-15-15 0,15 0 0,-15 15-64,0-15-888,0 0-168,15-1-40</inkml:trace>
          <inkml:trace contextRef="#ctx0" brushRef="#br0" timeOffset="-963">5036 7546 16759,'-16'0'368,"16"0"80,-14 0 8,14 0 16,-16 15-376,16-15-96,-15 0 0,15 0 0,0 0 768,0 0 128,0 0 32,0 0 8,0 0-184,0 0-40,15 15-8,1-15 0,-16 0-200,0 0-48,0 0-8,30 0 0,0 16-152,-15-16-32,15 0-8,-15 0 0,15 0-64,1-16-8,-16 16-8,0 0 0,16 0-80,-17 0-8,2-15-8,-2 15 0,17 0-80,-31-15 0,30 15 72,-30 0-72,15-15 0,1 15 72,-16-15-72,14 15 0,2-15-440,-16 15-136,0 0-32,14 0-10464</inkml:trace>
          <inkml:trace contextRef="#ctx0" brushRef="#br0" timeOffset="-1232">4975 7288 16296,'0'0'351,"0"0"81,0 0 16,0 0 16,0 0-368,0 0-96,0 0 0,0 0 0,0 0 792,0 0 136,0 0 32,0 0 8,15 0-208,-15 0-48,0 0-8,16 0 0,14 0-296,0 0-64,-15 0-16,15 0 0,1 0-136,-17 0-32,17 0-8,-16 0 0,15-14-16,-14 14 0,-2 0 0,16 0 0,-14-16-40,-1 16 0,0 0-8,0-15 0,-15 15-88,15-15 0,1 15 0,-16 0 64,14 0-368,-14 0-80,0 0-8,0-15-8,16 15-912,-16 0-192,0 0-32,0 0-7351</inkml:trace>
          <inkml:trace contextRef="#ctx0" brushRef="#br0" timeOffset="-1964">4839 6896 8088,'0'0'224,"0"0"64,0 0-288,0-16 0,0 16 0,0 0 0,0 0 976,0 0 144,0 0 24,-15 0 8,0 16 8,15-1 8,-15 0-1,0 15 1,-15 15-232,15-14-40,-1 29-16,-14-15 0,0 31-336,-15-15-72,14 14-16,-14-14 0,15 14-112,-1-14-24,1 14-8,15-29 0,-15 14-120,0-15-32,15 16 0,-1-16 0,-14-14-48,15 14-16,0-15 0,15 0 0,-15 1-96,0-16 0,15 15 0,-15-15 0,15 0-912,-16 0-176,16 0-40,0-15-4999,0 0-1001</inkml:trace>
          <inkml:trace contextRef="#ctx0" brushRef="#br0" timeOffset="-1701">4431 7016 11312,'-15'-15'320,"15"15"72,0-15-312,0 15-80,0 0 0,0 0 0,0 0 608,0 0 96,15 0 32,0 15 0,0 0 184,-15-15 39,15 31 1,1-16 8,-1 15-56,0 0-16,0 16 0,0-16 0,0 15-256,0 16-48,16-16-16,-16 0 0,0 1-144,0-1-32,16 1-8,-16-16 0,0 15-104,-15-15-16,15-15-8,0 16 0,0-16-88,-15 0-16,15 0-8,-15 0 0,0 0-72,15 0-16,-15-15 0,0 0 0,0 0 0,0 0-64,0 0 96,0 0-32,0 0-776,0 0-160,0 0-32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01.10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B5A5BC8-4BEF-4047-8B20-AD33778E6C6C}" emma:medium="tactile" emma:mode="ink">
          <msink:context xmlns:msink="http://schemas.microsoft.com/ink/2010/main" type="writingRegion" rotatedBoundingBox="7030,13961 4371,15165 3326,12856 5984,11652">
            <msink:destinationLink direction="with" ref="{7EA3BB69-6E23-49DC-9309-CF51886A1FFA}"/>
            <msink:destinationLink direction="with" ref="{96F0F627-BD7D-4D7F-9B6F-39D05331D599}"/>
          </msink:context>
        </emma:interpretation>
      </emma:emma>
    </inkml:annotationXML>
    <inkml:traceGroup>
      <inkml:annotationXML>
        <emma:emma xmlns:emma="http://www.w3.org/2003/04/emma" version="1.0">
          <emma:interpretation id="{30215401-7ABA-41D1-932B-9C2AE7B115AB}" emma:medium="tactile" emma:mode="ink">
            <msink:context xmlns:msink="http://schemas.microsoft.com/ink/2010/main" type="paragraph" rotatedBoundingBox="6529,13941 5192,14983 4400,13967 5737,129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7C0C54-0A80-4186-9182-6BFD22E23C77}" emma:medium="tactile" emma:mode="ink">
              <msink:context xmlns:msink="http://schemas.microsoft.com/ink/2010/main" type="line" rotatedBoundingBox="6529,13941 5192,14983 4400,13967 5737,12925"/>
            </emma:interpretation>
          </emma:emma>
        </inkml:annotationXML>
        <inkml:traceGroup>
          <inkml:annotationXML>
            <emma:emma xmlns:emma="http://www.w3.org/2003/04/emma" version="1.0">
              <emma:interpretation id="{C0237801-38F0-43B9-9E44-463839298AEB}" emma:medium="tactile" emma:mode="ink">
                <msink:context xmlns:msink="http://schemas.microsoft.com/ink/2010/main" type="inkWord" rotatedBoundingBox="6529,13941 5192,14983 4400,13967 5737,12925"/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?</emma:literal>
                </emma:interpretation>
                <emma:interpretation id="interp2" emma:lang="en-US" emma:confidence="0">
                  <emma:literal>£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5746 15362 9904,'-15'0'216,"15"0"40,0 0 16,0 15 16,-15-15-288,15 0 0,0 0 0,0 0 0,0 0 312,0 0 8,0 15 0,0-15 0,0 0 216,0 0 40,0 0 16,0 0 0,0 0-424,0 0-80,0 16-24,0-16-4008,0 0-808</inkml:trace>
          <inkml:trace contextRef="#ctx0" brushRef="#br0" timeOffset="247">5746 15649 10656,'-15'0'232,"15"0"56,0 0 0,0 0 8,0 0-232,0 0-64,0 0 0,0 0 0,0 0 488,0 0 88,0 0 24,0 0 0,0 0-88,0 0-8,0 0-8,-15 15 0,15-15-496,0 0 0,0 0-112,0 0-6296</inkml:trace>
          <inkml:trace contextRef="#ctx0" brushRef="#br0" timeOffset="864">5595 15982 6272,'0'0'176,"0"0"40,15 0-216,-15-15 0,0 15 0,0 0 0,0 0 1152,0 0 184,0 0 40,0 0 0,-15 15-240,15-15-48,-15 16-16,0 14 0,0-15-401,-1 15-71,-14 1-24,15 13 0,-15-13-104,15 14-24,-15 1-8,14-16 0,2 15 8,-2-14 0,16 14 0,-15-15 0,15 1-64,-15-17 0,15 16-8,15 1 0,-15-16-160,0 0-32,15 0-8,1 1 0,-2-2-80,2-14-8,-2 16-8,17-16 0,-16 0-80,15 0 96,0 0-96,1-16 96,-1 16-96,1-14 96,-17-2-96,16 1 96,1 0-224,-1 0-32,1 0-16,-1-15 0,-16 14-1232,17 2-256,-16-2-40,15 16-3823,-14-15-761</inkml:trace>
          <inkml:trace contextRef="#ctx0" brushRef="#br0" timeOffset="585">5292 16088 12272,'-15'0'352,"15"0"64,0 0-328,0 16-88,-15-16 0,15 0 0,0 0 400,0 0 64,0 0 16,0 0 0,0 14 32,15 2 16,0-16-1,1 14 1,-1-14-184,0 16-40,-15-16-8,15 15 0,0 0-168,0 0-40,-15-15-8,15 15 0,-15 1 16,15-2 0,-15 2 0,0-2 0,0 2 24,-15 14 8,15-15 0,-15 16 0,0-17-32,0 17 0,0-16 0,0 15 0,0 0-96,-1-14 88,-14 14-88,15-15 80,0 0-80,0 0 0,0 0 0,0-15 0,-1 16-432,16-16-80,-15 0-8,15 0-4519,0-16-905</inkml:trace>
          <inkml:trace contextRef="#ctx0" brushRef="#br0" timeOffset="1368">5957 16330 10480,'0'0'224,"0"0"56,0 0 8,0 0 8,-15 0-232,15 0-64,0 0 0,-16 0 0,2 0 1032,14 0 200,0 0 40,0 0 7,-16 0-271,2 0-48,14 15-16,0-15 0,0 16-304,-16-1-64,1 0-16,15 15 0,0 0-192,0-15-40,-15 16-8,15-1 0,-15 0-160,15 0-40,0-15-8,0 16 0,0-16-112,0 0 72,0 0-72,0 0 64,0 0-64,0-15 0,0 0 72,0 0-72,0 0 0,0 0 64,0 0-64,0-15 0,15 15 0,0-15 0,-15 15 0,15-15 0,1-15-120,-16 15-32,14-16-8,-14 1 0,16 0-72,-16 15-24,14-15 0,2-1 0,-16 1 160,15 0 24,0 15 8,0 0 0,-15-16 64,15 16 0,-15 0-72,0 0 72,16 0 0,-2 0 0,-14 15 0,0-15 0,16-1 0,-2 16 0,-14 0 0,0 0 0,0 0 72,0-15 24,16 15 8,-16 0 0,0 0 24,15 15 0,0-15 0,-15 16 0,15-16 0,-15 15 8,15-15 0,-15 15 0,16 0 0,-16 0 0,0 15 0,0-15 0,14 16 56,-14-16 0,0 15 8,0-15 0,0 15 0,0 1 0,0-16 0,0 15 0,-14-15-64,14 0-8,0 0-8,0 0 0,0 1-48,0-1-8,0-15 0,0 0 0,0 0-64,0 15 80,-16-15-80,16 0 80,0 0-80,0 0 0,0 15 72,0-15-72,0 0 0,0 0 0,0 0 0,0 15 0,0-15-96,0 0-32,0 0-8,0 0 0,-15 0-1368,15 0-264,0 0-56</inkml:trace>
          <inkml:trace contextRef="#ctx0" brushRef="#br0" timeOffset="2687">6184 15770 12296,'0'0'264,"0"0"56,0 0 16,0 0 16,-15 0-280,15 0-72,0 0 0,-15 0 0,15 15 888,0-15 160,0 0 31,0 0 9,0 0-232,0 0-48,0 0-8,0 0 0,15-15-272,0 15-56,1 0-16,-1-15 0,0 15-104,0 0-32,15-15 0,-15 15 0,0-15-176,1 15-40,-1 0-8,-15 0 0,0 0 0,30-16-8,0 16 0,0-15 0,-15 15-88,1-15 96,-1 15-96,0 0 96,15 0-96,-15-15 0,-15 15 72,0 0-72,15 0 0,0 0-128,-15 0 16,0 0 8,0 0-976,0 0-192,0 0-40,0 0 0,0 0-352,0 0-72,0 0-15,0 0-1,-15 0-264,15 15-48,-15-15-16,0 0 0,15 0 1240,-15 15 240,0-15 56,0 0 0,15 0 1280,-15 15 248,15-15 48,-16 0 16,1 0 144,15 16 32,0-16 8,-15 0 0,0 0 24,0 15 8,15-15 0,0 15 0,-15 0-233,15 15-39,0-15-16,0 16 0,0-16-312,0 15-64,0 0-16,0 0 0,-15-15-88,15 16-16,0-1-8,0 0 0,0 0-160,0-14-32,-15 14-8,15-15 0,0 0-88,0 0-24,0 0 0,0-15 0,0 15-160,0-15 0,0 0 0,0 0 0,0 0-328,0 0-104,0 0-16,0 0-9583</inkml:trace>
        </inkml:traceGroup>
      </inkml:traceGroup>
    </inkml:traceGroup>
    <inkml:traceGroup>
      <inkml:annotationXML>
        <emma:emma xmlns:emma="http://www.w3.org/2003/04/emma" version="1.0">
          <emma:interpretation id="{25913541-82F1-4D08-83BF-8AF2829A0E50}" emma:medium="tactile" emma:mode="ink">
            <msink:context xmlns:msink="http://schemas.microsoft.com/ink/2010/main" type="paragraph" rotatedBoundingBox="6396,12562 3738,13766 3326,12856 5984,11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7DE5E6-4AE5-4E5B-9325-E5314785BFD3}" emma:medium="tactile" emma:mode="ink">
              <msink:context xmlns:msink="http://schemas.microsoft.com/ink/2010/main" type="line" rotatedBoundingBox="6396,12562 3738,13766 3326,12856 5984,11652"/>
            </emma:interpretation>
          </emma:emma>
        </inkml:annotationXML>
        <inkml:traceGroup>
          <inkml:annotationXML>
            <emma:emma xmlns:emma="http://www.w3.org/2003/04/emma" version="1.0">
              <emma:interpretation id="{C715425E-DEC1-41BA-A969-D8976BCDD769}" emma:medium="tactile" emma:mode="ink">
                <msink:context xmlns:msink="http://schemas.microsoft.com/ink/2010/main" type="inkWord" rotatedBoundingBox="6396,12562 5148,13127 4736,12217 5984,11652">
                  <msink:destinationLink direction="with" ref="{977B5AAF-E8BF-463B-942E-7548DBC774EB}"/>
                  <msink:destinationLink direction="with" ref="{ADF4E4A5-0D90-4F84-92E1-CF01D46C4438}"/>
                </msink:context>
              </emma:interpretation>
              <emma:one-of disjunction-type="recognition" id="oneOf1">
                <emma:interpretation id="interp5" emma:lang="en-US" emma:confidence="0">
                  <emma:literal>or</emma:literal>
                </emma:interpretation>
                <emma:interpretation id="interp6" emma:lang="en-US" emma:confidence="0">
                  <emma:literal>coir</emma:literal>
                </emma:interpretation>
                <emma:interpretation id="interp7" emma:lang="en-US" emma:confidence="0">
                  <emma:literal>chi</emma:literal>
                </emma:interpretation>
                <emma:interpretation id="interp8" emma:lang="en-US" emma:confidence="0">
                  <emma:literal>Chi</emma:literal>
                </emma:interpretation>
                <emma:interpretation id="interp9" emma:lang="en-US" emma:confidence="0">
                  <emma:literal>Coir</emma:literal>
                </emma:interpretation>
              </emma:one-of>
            </emma:emma>
          </inkml:annotationXML>
          <inkml:trace contextRef="#ctx0" brushRef="#br0" timeOffset="-1684">6124 14062 9672,'0'0'208,"0"0"48,0 0 0,0 0 32,0 0-288,0 0 0,0 0 0,0 0 0,0-15 1048,-15 15 152,15 0 32,0 0 8,0 0-248,0 0-41,15-15-15,-15 15 0,0-15-328,16 15-72,-2 0-16,-14 0 0,16 0-136,-2-16-32,2 16-8,-1 0 0,0 0-136,0-15-24,0 15-8,1 0 0,14 0 0,-30 0 0,0 0 0,15 0 0,15-15-176,-15 15 64,0 0-64,0-15 0,-15 15 0,16 0 0,-16 0 0,0 0 0,0-15-160,0 15-64,0 0-8,0 0-8,0 0-1136,0 0-224,0 0-40,0 0-16,0 0 585,0 15 111,-16 0 32,16-15 0,-15 15 216,15-15 40,-15 0 16,15 0 0,0 15 656,-15-15 88,0 16 40,15-16 0,0 0 448,0 0 96,-15 0 8,15 15 8,-15 0 208,15-15 48,0 15 8,0 0-1,0 0-199,0 0-40,0 0-8,0 1 0,0 14-120,0-15-24,-16 16-8,16-1 0,0-15-120,0 15-24,0-15-8,0 16 0,-14-16-184,14 0-40,0 0-8,0 0 0,0 0-40,0 0-16,0-15 0,0 0 0,0 0-48,0 0-64,0 0 88,0 0-88,0 0 0,0 0-128,0 0 16,0 0-6624,0-15-1327</inkml:trace>
          <inkml:trace contextRef="#ctx0" brushRef="#br0" timeOffset="-2232">6004 14500 9360,'0'0'200,"0"0"48,0 0 8,0 0 8,-16-15-264,16 15 0,0 0 0,0 0 0,0 0 1000,0 0 152,0 0 24,0 0 8,0 0-128,0 0-17,0 0-7,0 0 0,0 0-328,0 0-64,0 15-8,0 1-8,0 14-208,0-15-32,0 0-16,-15 0 0,15 0-88,0 15-24,0-14 0,0-1 0,0-15-144,0 15-32,0 0-8,0 0 0,0-15-72,0 0 0,0 0 0,0 0 64,0 0-1144,0 0-232,0 0-40</inkml:trace>
          <inkml:trace contextRef="#ctx0" brushRef="#br0" timeOffset="-153">5776 15105 13248,'0'0'288,"0"0"64,0 0 16,0 15 0,0-15-296,0 0-72,0 0 0,0 0 0,0 0 352,0 0 64,0 0 0,0 0 8,0 0-97,0 0-15,0 0-8,0 0 0,0 0-304,0 0 0,0 0 0,0 15 0,0-15-952,15 15-167,-15-15-41</inkml:trace>
          <inkml:trace contextRef="#ctx0" brushRef="#br0" timeOffset="-2432">5746 14107 10856,'0'0'232,"0"0"56,0 0 0,0 0 32,15 0-256,-15 0-64,0 0 0,-15 15 0,0 1 952,15-16 176,-15 14 40,0 16 7,15-14-463,-31 14-88,16 0-16,0 0-8,0 0-144,0 16-24,0-16-8,0 0 0,15 1-24,-15-1-8,15-15 0,-16 15 0,16 0-120,0-14-24,0-1-8,16 0 0,-16 0-112,0 0-32,15 1 0,0-2 0,0-14-32,0 0 0,0 16-64,0-16 96,0 0-96,16 14 0,-31-14 0,30-14 0,-15 14 0,0 0 64,15 0-64,-15 0 0,1-16-688,-1 16-160,0-14-32,0-2-8,0 16-688,0-15-144,0 15-23,0-15-4713</inkml:trace>
          <inkml:trace contextRef="#ctx0" brushRef="#br0" timeOffset="-2685">5308 14304 8480,'0'0'240,"14"-16"48,-14 16-224,0-14-64,16 14 0,-16-16 0,14 16 496,2 0 88,-1-15 24,0 15 0,0-15-24,0 15 0,1 0 0,14 0 0,-16 0-208,2 0-48,-1 0-8,0 15 0,15-15-56,-30 0-8,16 15-8,-2-15 0,2 16 32,-16-2 7,0 2 1,0-2 0,0 2 40,0 14 16,0-15 0,-16 16 0,2-1-136,-2 15-24,1-14-8,-15-1 0,15 15 0,-15-15 0,14 1 0,-14-17 0,15 16-176,-15-14 0,15 14 0,-1-15-96,-14 0 16,30-15 0,-14 16 0,-2-16 0,16 0-728,0 0-152,0 0-24,16-16-3639,-2 1-729</inkml:trace>
        </inkml:traceGroup>
        <inkml:traceGroup>
          <inkml:annotationXML>
            <emma:emma xmlns:emma="http://www.w3.org/2003/04/emma" version="1.0">
              <emma:interpretation id="{DEBDB3DF-FD9E-4431-8F02-1DF373BCEDE2}" emma:medium="tactile" emma:mode="ink">
                <msink:context xmlns:msink="http://schemas.microsoft.com/ink/2010/main" type="inkWord" rotatedBoundingBox="4014,13119 3542,13333 3351,12913 3824,12699"/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C</emma:literal>
                </emma:interpretation>
                <emma:interpretation id="interp13" emma:lang="en-US" emma:confidence="0">
                  <emma:literal>c</emma:literal>
                </emma:interpretation>
                <emma:interpretation id="interp14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-5713">3872 15302 15000,'-31'-16'328,"16"16"72,15 0 16,-15-15-1,15 15-327,0 0-88,0 0 0,0 0 0,0 0 704,0 0 120,0 0 24,0 0 8,15-15-64,0 15-16,0 0 0,1 0 0,-2 0-320,17 0-64,-16 0-8,0 15-8,16-15-136,-17 0-24,16 0-8,-14 0 0,-1 0-80,15 0-8,-15 0-8,15 0 0,-14 0-112,14 0 72,-15 0-72,15 0 64,-15 0-64,1 0 96,14 0-96,-15 0 96,0-15-96,0 15 0,0 0 0,-15 0 0,0 0-1056,16 0-160,-2 15-24</inkml:trace>
          <inkml:trace contextRef="#ctx0" brushRef="#br0" timeOffset="-5977">3901 14984 12296,'0'0'264,"0"0"56,0 0 16,-15 0 16,15 0-280,0 0-72,0 0 0,-15 15 0,0-15 856,15 0 152,0 0 31,0 0 9,0 0-184,0 0-40,0 0-8,15 0 0,-15 15-296,0-15-56,15 0-16,0 0 0,16 0-136,-16 0-32,0 0-8,15 16 0,-15-16-96,0 0-16,1 0-8,14 0 0,-15 0-80,0 0-8,0 0-64,0 0 96,0 0-96,0 0 72,1 0-72,-1 0 64,0 0-64,0 0 0,-15 0 0,15-16 0,0 16-536,-15 0-144,0 0-32,0 0-5520,15 0-1095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11.62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BC77759-5573-46A9-BAFA-0189009AFCF1}" emma:medium="tactile" emma:mode="ink">
          <msink:context xmlns:msink="http://schemas.microsoft.com/ink/2010/main" type="writingRegion" rotatedBoundingBox="7257,12745 7786,12745 7786,13108 7257,13108"/>
        </emma:interpretation>
      </emma:emma>
    </inkml:annotationXML>
    <inkml:traceGroup>
      <inkml:annotationXML>
        <emma:emma xmlns:emma="http://www.w3.org/2003/04/emma" version="1.0">
          <emma:interpretation id="{3385D354-5E56-4160-912A-70AFFE7A1D55}" emma:medium="tactile" emma:mode="ink">
            <msink:context xmlns:msink="http://schemas.microsoft.com/ink/2010/main" type="paragraph" rotatedBoundingBox="7257,12745 7786,12745 7786,13108 7257,13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FE388C-D2A7-438A-995C-4F867CC3E298}" emma:medium="tactile" emma:mode="ink">
              <msink:context xmlns:msink="http://schemas.microsoft.com/ink/2010/main" type="line" rotatedBoundingBox="7257,12745 7786,12745 7786,13108 7257,13108"/>
            </emma:interpretation>
          </emma:emma>
        </inkml:annotationXML>
        <inkml:traceGroup>
          <inkml:annotationXML>
            <emma:emma xmlns:emma="http://www.w3.org/2003/04/emma" version="1.0">
              <emma:interpretation id="{45C54DD6-36A4-43A1-80CA-C84ABE34DE90}" emma:medium="tactile" emma:mode="ink">
                <msink:context xmlns:msink="http://schemas.microsoft.com/ink/2010/main" type="inkWord" rotatedBoundingBox="7257,12745 7786,12745 7786,13108 7257,13108"/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¥</emma:literal>
                </emma:interpretation>
                <emma:interpretation id="interp4" emma:lang="en-US" emma:confidence="0">
                  <emma:literal>[</emma:literal>
                </emma:interpretation>
              </emma:one-of>
            </emma:emma>
          </inkml:annotationXML>
          <inkml:trace contextRef="#ctx0" brushRef="#br0">7696 14953 7280,'0'0'160,"0"0"32,0 0 0,0 0 24,-16 0-216,16 0 0,0 0 0,-14-15 0,-2 15 1256,1 0 216,15 0 32,0 0 16,0 0-296,0 0-56,0 0-17,0 0 1,0 0-256,0 0-48,0 0-16,0 0 0,15 0-456,-15 0-96,0 0-24,16 0 0,-2 0 32,2 0 8,14 0 0,-15 0 0,15 0-136,-15 0-32,15 0-8,1 0 0,-1 0-24,-15 0 0,15-15 0,-14 15 0,-2 0-24,17 0-8,-16-15 0,0 15 0,0 0 0,1 0 0,-16-15 0,14 15 0,-14 0-480,0 0-104,0 0-24,0 0 0,0 0-864,0 0-184,0 0-32,0 0-6151</inkml:trace>
          <inkml:trace contextRef="#ctx0" brushRef="#br0" timeOffset="284">7666 15211 13848,'-16'0'304,"16"0"64,0 0 16,0 0 0,0 0-304,-15 0-80,15 0 0,-15 0 0,15 0 832,0 0 159,0 0 25,0 0 8,0 0-208,0 0-40,0 0-8,15 15 0,-15-15-320,0 0-72,15 0-16,-15 0 0,0 0-64,31 15-8,-16-15-8,15 0 0,0 15-80,1-15-8,-1 0-8,-15 0 0,15 0-80,0 0-8,-14 0-8,14 0 0,-15 0 0,15 0 0,-15 0 0,0-15 0,16 15-88,-16 0 96,0 0-96,0 0 96,0 0-96,-15 0 80,15 0-80,0 0 80,-15-15-464,0 15-88,0 0-16,0 0-6392,15 15-1271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23.89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322CFE8-EB7B-48B8-BDC2-E1FD2C8BCEBA}" emma:medium="tactile" emma:mode="ink">
          <msink:context xmlns:msink="http://schemas.microsoft.com/ink/2010/main" type="writingRegion" rotatedBoundingBox="8843,12669 8868,14967 8765,14968 8740,12670">
            <msink:destinationLink direction="with" ref="{4FFA96D8-01CA-416E-B6EB-06E7B4554569}"/>
          </msink:context>
        </emma:interpretation>
      </emma:emma>
    </inkml:annotationXML>
    <inkml:traceGroup>
      <inkml:annotationXML>
        <emma:emma xmlns:emma="http://www.w3.org/2003/04/emma" version="1.0">
          <emma:interpretation id="{4A96A37A-0089-4296-8A92-318D81211DF7}" emma:medium="tactile" emma:mode="ink">
            <msink:context xmlns:msink="http://schemas.microsoft.com/ink/2010/main" type="paragraph" rotatedBoundingBox="8843,12669 8868,14967 8765,14968 8740,126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ABFB46-80AB-473B-8E81-22CABE106802}" emma:medium="tactile" emma:mode="ink">
              <msink:context xmlns:msink="http://schemas.microsoft.com/ink/2010/main" type="line" rotatedBoundingBox="8843,12669 8868,14967 8765,14968 8740,12670"/>
            </emma:interpretation>
          </emma:emma>
        </inkml:annotationXML>
        <inkml:traceGroup>
          <inkml:annotationXML>
            <emma:emma xmlns:emma="http://www.w3.org/2003/04/emma" version="1.0">
              <emma:interpretation id="{3EE3153C-8CB8-4F01-8090-86FA7FFC5745}" emma:medium="tactile" emma:mode="ink">
                <msink:context xmlns:msink="http://schemas.microsoft.com/ink/2010/main" type="inkWord" rotatedBoundingBox="8843,12669 8844,12760 8784,12761 8784,12670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4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9208 14833 12408,'0'0'272,"-14"0"56,14-15 16,0 15 8,0 0-288,-16 0-64,16 0 0,-15 0 0,15 0 448,0 0 64,0 0 24,-15 0 0,15 0-16,0 0-1,0 0 1,0 0 0,0 0-296,15 15-64,-15-15-16,0 15 0,15-15-144,-15 15 0,0 0 64,16 1-5023,-16-1-1001</inkml:trace>
        </inkml:traceGroup>
        <inkml:traceGroup>
          <inkml:annotationXML>
            <emma:emma xmlns:emma="http://www.w3.org/2003/04/emma" version="1.0">
              <emma:interpretation id="{CAA4BE98-7171-4D58-B9E5-C040A1F1AE25}" emma:medium="tactile" emma:mode="ink">
                <msink:context xmlns:msink="http://schemas.microsoft.com/ink/2010/main" type="inkWord" rotatedBoundingBox="8829,13243 8830,13273 8799,13274 8798,13244"/>
              </emma:interpretation>
              <emma:one-of disjunction-type="recognition" id="oneOf1">
                <emma:interpretation id="interp5" emma:lang="en-US" emma:confidence="0">
                  <emma:literal>W</emma:literal>
                </emma:interpretation>
                <emma:interpretation id="interp6" emma:lang="en-US" emma:confidence="0">
                  <emma:literal>w</emma:literal>
                </emma:interpretation>
                <emma:interpretation id="interp7" emma:lang="en-US" emma:confidence="0">
                  <emma:literal>h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201">9194 15392 12496,'-16'0'272,"16"0"56,0 0 16,0 16 8,0-16-280,0 0-72,-15 0 0,15 0 0,0 0 480,0 0 72,0 14 24,0-14 0,0 0-177,0 0-31,0 0-8,0 0 0,0 0-224,0 0-40,0 0-16,0 0-4831,15 0-969</inkml:trace>
        </inkml:traceGroup>
        <inkml:traceGroup>
          <inkml:annotationXML>
            <emma:emma xmlns:emma="http://www.w3.org/2003/04/emma" version="1.0">
              <emma:interpretation id="{FCD0BFE9-820F-417D-AD00-729F50A03E68}" emma:medium="tactile" emma:mode="ink">
                <msink:context xmlns:msink="http://schemas.microsoft.com/ink/2010/main" type="inkWord" rotatedBoundingBox="8813,13712 8815,13818 8753,13819 8752,13713"/>
              </emma:interpretation>
              <emma:one-of disjunction-type="recognition" id="oneOf2">
                <emma:interpretation id="interp10" emma:lang="en-US" emma:confidence="0">
                  <emma:literal>Z</emma:literal>
                </emma:interpretation>
                <emma:interpretation id="interp11" emma:lang="en-US" emma:confidence="0">
                  <emma:literal>h</emma:literal>
                </emma:interpretation>
                <emma:interpretation id="interp12" emma:lang="en-US" emma:confidence="0">
                  <emma:literal>~</emma:literal>
                </emma:interpretation>
                <emma:interpretation id="interp13" emma:lang="en-US" emma:confidence="0">
                  <emma:literal>3</emma:literal>
                </emma:interpretation>
                <emma:interpretation id="interp1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416">9178 15861 12176,'0'0'264,"0"0"56,0 0 16,0 0 16,0 0-288,-16 0-64,1 15 0,15-15 0,0 0 672,0 15 112,-15-15 24,15 0 7,0 15 49,-15-15 16,15 0 0,0 16 0,0-16-344,0 0-72,0 0-16,0 15 0,0-15-344,0 0-104,0 0 0,0 0 64,0 0-64,0 15-120,0-15 32,15 0-5775,-15 15-1161</inkml:trace>
        </inkml:traceGroup>
        <inkml:traceGroup>
          <inkml:annotationXML>
            <emma:emma xmlns:emma="http://www.w3.org/2003/04/emma" version="1.0">
              <emma:interpretation id="{3DB7760C-2C0A-46D1-91ED-F0C572061CA6}" emma:medium="tactile" emma:mode="ink">
                <msink:context xmlns:msink="http://schemas.microsoft.com/ink/2010/main" type="inkWord" rotatedBoundingBox="8858,14453 8864,14967 8814,14968 8809,14454"/>
              </emma:interpretation>
              <emma:one-of disjunction-type="recognition" id="oneOf3">
                <emma:interpretation id="interp15" emma:lang="en-US" emma:confidence="0">
                  <emma:literal>-</emma:literal>
                </emma:interpretation>
                <emma:interpretation id="interp16" emma:lang="en-US" emma:confidence="0">
                  <emma:literal>_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Z</emma:literal>
                </emma:interpretation>
                <emma:interpretation id="interp1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367">9223 16618 10912,'0'0'240,"0"0"48,0 0 16,0 0 0,0 0-240,0 0-64,-15-16 0,15 16 0,0 0 752,0 0 144,0 0 24,0 0 8,0 0-89,0 0-7,-15 16-8,15-2 0,0-14-328,0 16-64,0-2-16,0 2 0,0-1-32,0 15 0,0-15-8,0 15 0,0-14-56,0 14 0,0 0-8,0-15 0,0 16-32,0-1-8,0-15 0,0 15 0,0-15-48,-15 15-16,15-14 0,15-2 0,-15 2-56,0-1-16,0 0 0,0 0 0,0 0-48,0-15-16,0 0 0,0 0 0,15 0-72,-15 0 96,0 0-96,-15 0 96,15 0-96,0 0 80,0 0-80,0 0 80,0 0-80,0 0 0,0 0 0,0-15 0,0 0-784,0 0-144,0 0-32,0-1-8727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40.94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A44AE16-0D33-4B14-B43E-12DD0D2C1D04}" emma:medium="tactile" emma:mode="ink">
          <msink:context xmlns:msink="http://schemas.microsoft.com/ink/2010/main" type="writingRegion" rotatedBoundingBox="16083,13387 16773,12216 17645,12730 16956,13901"/>
        </emma:interpretation>
      </emma:emma>
    </inkml:annotationXML>
    <inkml:traceGroup>
      <inkml:annotationXML>
        <emma:emma xmlns:emma="http://www.w3.org/2003/04/emma" version="1.0">
          <emma:interpretation id="{ED80EE73-BB42-481D-949E-961F9F9BCF2B}" emma:medium="tactile" emma:mode="ink">
            <msink:context xmlns:msink="http://schemas.microsoft.com/ink/2010/main" type="paragraph" rotatedBoundingBox="16083,13387 16773,12216 17645,12730 16956,139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A6D6CE-C9A1-494E-ACBA-7550EA791CFB}" emma:medium="tactile" emma:mode="ink">
              <msink:context xmlns:msink="http://schemas.microsoft.com/ink/2010/main" type="line" rotatedBoundingBox="16083,13387 16773,12216 17645,12730 16956,13901"/>
            </emma:interpretation>
          </emma:emma>
        </inkml:annotationXML>
        <inkml:traceGroup>
          <inkml:annotationXML>
            <emma:emma xmlns:emma="http://www.w3.org/2003/04/emma" version="1.0">
              <emma:interpretation id="{49E7B3AE-C7F6-48A8-819A-3FE5E334E7D4}" emma:medium="tactile" emma:mode="ink">
                <msink:context xmlns:msink="http://schemas.microsoft.com/ink/2010/main" type="inkWord" rotatedBoundingBox="16083,13387 16773,12216 17645,12730 16956,13901"/>
              </emma:interpretation>
              <emma:one-of disjunction-type="recognition" id="oneOf0">
                <emma:interpretation id="interp0" emma:lang="en-US" emma:confidence="0">
                  <emma:literal>say</emma:literal>
                </emma:interpretation>
                <emma:interpretation id="interp1" emma:lang="en-US" emma:confidence="0">
                  <emma:literal>sun</emma:literal>
                </emma:interpretation>
                <emma:interpretation id="interp2" emma:lang="en-US" emma:confidence="0">
                  <emma:literal>san</emma:literal>
                </emma:interpretation>
                <emma:interpretation id="interp3" emma:lang="en-US" emma:confidence="0">
                  <emma:literal>Sun</emma:literal>
                </emma:interpretation>
                <emma:interpretation id="interp4" emma:lang="en-US" emma:confidence="0">
                  <emma:literal>S,</emma:literal>
                </emma:interpretation>
              </emma:one-of>
            </emma:emma>
          </inkml:annotationXML>
          <inkml:trace contextRef="#ctx0" brushRef="#br0">17085 14454 12528,'0'0'272,"0"0"56,0 0 16,0 0 8,15 0-280,-15 0-72,0 0 0,0 0 0,16 0 224,-16-15 24,0 15 8,0 0 0,0 0 176,14 0 40,2 0 8,-16 0-1,0 15-119,14 1-16,-14 14-8,0-15 0,0 15-40,0 1-8,0-1 0,0 15 0,-14-15-48,14 1-16,0-1 0,0 15 0,0-30-104,-16 31-24,16-32-8,16 17 0,-16-16 40,0 0 0,0 0 8,14-15 0,-14 0-8,0 15 0,0-15 0,16 0 0,-1-15-32,0 0 0,0 0-8,0 0 0,1-16-24,-2 17-64,16-32 96,-14 31-32,-1-16-64,0 1 0,0 0 0,-15 0 64,15 0-64,1 0 0,-16 14 72,14 2-72,-14-2 0,0 1 0,16 0 0,-16 15 64,0 0-64,0 0 0,0 0 64,0 0-64,0 0 72,0 15-72,-16-15 96,16 15-96,0 15 192,0-14-24,-14 14 0,14 15 0,0-14 16,0 13 0,0 17 0,-16-16 0,16 16-32,0-16-8,-15 16 0,15 0 0,0-17-32,-15 2-8,15 0 0,-15-2 0,15 2-8,-15-16-8,15 16 0,-16-16 0,2 0 40,-2 16 16,2-16 0,-2 0 0,1 0 0,-15-14 0,15 14 0,-15-16 0,0 2 0,-1-1 0,16 0 0,-15 0 0,0 0-48,-1-15 0,1 0-8,-1 16 0,1-16-88,0 0 80,15 0-80,-15-16 80,15 16-80,-15 0 0,14-15 0,2 0 64,-2 15-64,16-15 0,-15 0 0,15 15 0,0-16-352,0 2-16,15-16 0,-15 14 0,16-14-1048,-2 0-216,2 0-32</inkml:trace>
          <inkml:trace contextRef="#ctx0" brushRef="#br0" timeOffset="816">17569 15180 15408,'-16'0'336,"1"0"72,0 0 7,15 0 25,-15 0-352,15 0-88,0 0 0,0 0 0,0 0 568,0 0 96,0 0 16,0 0 8,0 0 96,15 15 16,-15-15 8,15 0 0,0 0-232,16 0-40,-31-15-16,30 15 0,-15 0-240,0 0-56,0-15 0,0 15-8,1 0-128,14-15-24,-15 15-64,0 0 96,0-16-96,15 16 0,-15-15 64,1 15-64,-1 0-336,0-15-88,-15 15-24,15-15-6304,0 15-1255</inkml:trace>
          <inkml:trace contextRef="#ctx0" brushRef="#br0" timeOffset="702">17614 14953 16128,'-15'0'351,"15"0"81,0 0 16,0 0 0,0 0-360,0 0-88,0 0 0,0 0 0,0 0 664,0 0 112,-15 15 24,15-15 8,0 0-40,0 0-16,0 0 0,15-15 0,0 15-440,15 0-88,-14-15-24,-2 15 0,2 0-56,14-15-16,-15 15 0,16 0 0,-17 0-64,2-15-64,14 15 96,-15 0-96,0 0 72,0-15-72,0 15 0,-15 0 72,16 0-72,-16 0-112,0 0 24,0 0 8,0 0-1208,0 0-248,0 0-40,0 0-7007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4:02.86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5C4B66E-974C-41CC-AA73-170168CEF084}" emma:medium="tactile" emma:mode="ink">
          <msink:context xmlns:msink="http://schemas.microsoft.com/ink/2010/main" type="writingRegion" rotatedBoundingBox="3183,9737 14632,9645 14675,15034 3226,15125"/>
        </emma:interpretation>
      </emma:emma>
    </inkml:annotationXML>
    <inkml:traceGroup>
      <inkml:annotationXML>
        <emma:emma xmlns:emma="http://www.w3.org/2003/04/emma" version="1.0">
          <emma:interpretation id="{AE58BA43-0AD2-400C-9805-7AEC5B3852CF}" emma:medium="tactile" emma:mode="ink">
            <msink:context xmlns:msink="http://schemas.microsoft.com/ink/2010/main" type="paragraph" rotatedBoundingBox="3183,9737 14632,9645 14645,11312 3196,114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BC3E29-BD7C-4369-A395-9241E540866C}" emma:medium="tactile" emma:mode="ink">
              <msink:context xmlns:msink="http://schemas.microsoft.com/ink/2010/main" type="line" rotatedBoundingBox="3183,9737 14632,9645 14645,11312 3196,11403"/>
            </emma:interpretation>
          </emma:emma>
        </inkml:annotationXML>
        <inkml:traceGroup>
          <inkml:annotationXML>
            <emma:emma xmlns:emma="http://www.w3.org/2003/04/emma" version="1.0">
              <emma:interpretation id="{23F7DB44-F03B-4145-8C59-437435880809}" emma:medium="tactile" emma:mode="ink">
                <msink:context xmlns:msink="http://schemas.microsoft.com/ink/2010/main" type="inkWord" rotatedBoundingBox="3183,9737 14632,9645 14645,11312 3196,11403"/>
              </emma:interpretation>
              <emma:one-of disjunction-type="recognition" id="oneOf0">
                <emma:interpretation id="interp0" emma:lang="en-US" emma:confidence="0">
                  <emma:literal>'nap-moong-yanks-in</emma:literal>
                </emma:interpretation>
                <emma:interpretation id="interp1" emma:lang="en-US" emma:confidence="0">
                  <emma:literal>Eon-gm BM-in VB-ye I-Bay)</emma:literal>
                </emma:interpretation>
                <emma:interpretation id="interp2" emma:lang="en-US" emma:confidence="0">
                  <emma:literal>Eon-gm BM-in VB-ye I-Bay,</emma:literal>
                </emma:interpretation>
                <emma:interpretation id="interp3" emma:lang="en-US" emma:confidence="0">
                  <emma:literal>Eon-gm BM-in VB-ye I-Bayt</emma:literal>
                </emma:interpretation>
                <emma:interpretation id="interp4" emma:lang="en-US" emma:confidence="0">
                  <emma:literal>Eon-gm BM-in VB-ye I-Bryn</emma:literal>
                </emma:interpretation>
              </emma:one-of>
            </emma:emma>
          </inkml:annotationXML>
          <inkml:trace contextRef="#ctx0" brushRef="#br0">3614 12216 9136,'0'0'256,"-16"0"64,16 0-256,-15 0-64,15 0 0,0 0 0,-15 0 632,15 0 112,0 0 24,0 0 8,0 0 64,0 0 16,0 0 0,0 0 0,0 0-169,0 0-31,0 0-8,15 0 0,0-14-232,-15 14-56,30 0-8,-14 0 0,-1 0-72,0 0-24,15 0 0,-14 0 0,-2 14-96,16-14-32,1-14 0,-1 14 0,-15 0-8,15 0-8,0-16 0,1 16 0,-16 0 16,15 0 8,-14-14 0,14 14 0,-15 0-16,0 0-8,0 0 0,0 0 0,1-16-8,-2 16 0,-14 0 0,16 0 0,-2 0-16,-14 0-8,0 0 0,0 0 0,0 0-80,0 0 0,16-15 0,-16 15 0,0 0 0,0 0 0,0 0 0,0 0 0,0 0-1216,0 0-264,-16 15-56</inkml:trace>
          <inkml:trace contextRef="#ctx0" brushRef="#br0" timeOffset="416">3659 12610 5472,'0'0'120,"0"0"24,0 0 8,-15 0 0,0 0-152,15 0 0,-15 0 0,15 0 0,-15 0 960,15 0 168,-16 0 32,1 0 8,15 0 8,0 0 0,0 0 0,0 0 0,-15 0-176,15 0-33,0 0-7,0 0 0,0 0-320,0 0-72,15 0-16,0 0 0,1 0-120,14 0-24,0-15-8,0 15 0,1 0-144,-1 0-24,-15 0-8,15 0 0,15 0-40,-14 0-16,-1 0 0,0 0 0,-15 0-16,16 15-8,-1-15 0,-15 0 0,15 0-72,-15 0-8,0 0-64,1 0 96,-1 0-96,0 0 88,0 0-88,-15 0 80,15-15-16,0 15-64,-15 0 96,0 0-32,15-15-64,-15 15 0,0 0 0,0 0-6880,0 0-1383</inkml:trace>
          <inkml:trace contextRef="#ctx0" brushRef="#br0" timeOffset="3401">4823 12263 7400,'0'0'160,"0"0"32,0 0 0,0 0 32,0-15-224,0 15 0,-15 0 0,15-15 0,0 15 528,0 0 64,-15 0 16,15-16 0,-15 16 32,15 16 16,-15-16 0,0 0 0,15 15-216,-15-15-48,-1 30-8,1-15 0,0 0-24,0 15-8,0-14 0,0 14 0,0 0-112,0 0-25,15 0-7,-16 1 0,1-1-24,15 0-8,-15-15 0,15 16 0,0-16-56,15 0-16,-30 0 0,30 0 0,-15 0-40,0-15-64,0 0 88,15 0-88,-15 15 96,16-15-96,-1 0 96,-15 0-96,0 0 96,15 0-32,-15 0 0,15-15-64,0 0 88,0 15-88,0-15 80,0 0-80,-15 0 0,16-16 0,-1 16 0,-15-15-80,15 0-32,0 15-8,0-16 0,-15 1 0,15 15 8,0-15 0,-15 15 0,15 0 0,-15 0 112,0-1 0,15 1-80,-15 0 80,0 15 0,0 0 0,0 0 0,0 0 0,0 0-72,0 0 72,0 0 0,0 0 0,16 15 0,-16 0 0,-16 16 96,16-16-24,0 0-72,0 15 0,0-15 0,0 15 0,0-14 0,0-1 0,0 15 0,0-15 64,-15 0-64,15 0 64,0-15-64,0 15 64,0-15-64,0 0 80,0 0-80,0 0 80,0 0-80,0 0 96,0 0-96,0 0 96,0 0-96,0 0 64,15-15-64,-15 15 64,16-30-64,-16 30 0,0-30 0,15 15 64,0-16-64,-15 16 0,15-15 0,-15 15 0,15-15 0,-15 15 0,15 0 0,-15-1 0,15 1 0,0 0 0,-15-15 0,0 30 0,16-15 0,-1 15-72,-15-15 72,0 15 0,0 0-72,0 0 72,0 0 0,0 0-72,15 0 72,0 15 0,-15 0 0,15 0 0,-30 0 0,15 15 0,15-14 0,-15 14 0,0-15 0,0 15 0,0-15 80,0 15-80,0-14 72,-15 14-72,15-15 64,0 0-64,0 0 72,-15 0-72,15 0 80,0 1-80,0-1 88,0-15-88,0 0 96,0 15-96,0-15 80,0 0-80,0 0 64,0 0-64,0 0 64,0 0-64,15 0 0,-15 0 64,0 0-64,15-15 0,0 15 72,-15-15-72,30-16 0,-15 31 0,1-30 0,-1 15 0,0-15 0,15 15-64,-15-1 64,0-14-96,0 15 96,16 0-80,-16-15 80,0 15-80,0 0 80,0-1 0,15 1 0,-30 15 0,16-15 0,-1 0 0,0 0 0,-15 15 0,15 0 0,-15-15 0,0 15 0,15 0 0,-15-15 0,0 15 0,0 0 0,0 0 0,0 0 120,0 0-16,0 0 0,0 0 0,-15 15 40,15-15 8,-15 15 0,0 0 0,0 0 0,-1 0 0,1 0 0,0 16 0,0-16-24,0 0-8,0 15 0,0-15 0,0 15 0,-1-14 0,16-1 0,-15 15 0,15-15-56,-15 0 0,15 0-64,0 0 96,0-15-96,0 0 0,0 0 64,0 16-64,0-16 0,0 0 0,15 0 64,0 0-64,-15 0 0,16 0 0,-1 0 64,0-16-64,0 1 0,0 0 72,0 0-72,-15 0 64,15-15-64,0 15 0,1-16 0,-1 16 64,0-15-64,-15 15 0,15 0-96,-15 0 96,15 0-88,-15-1 88,0 1-64,0 0 64,0 15 0,0 0 0,0 0 0,0 0 0,15 0 0,-15 0 0,0 0 0,0 0 0,0 15 0,0 0 0,-15 1 0,15 14-64,0-15 64,0 30 0,-15-15 0,15 16 0,0-16 80,-15 15 8,15 1 0,-15-16 0,0 15 0,15-14 0,-16-1 0,16 15 0,-15-15 40,0 16 16,0-16 0,0 15 0,0-14 24,0-1 8,-16 0 0,16 0 0,0 1-24,-15-1-8,15 0 0,0 0 0,-16-15-32,16 16-8,0-16 0,0 0 0,-15 0-24,15 0-8,0-15 0,0 15 0,-1-15-72,1 0 0,0 0 0,0 0 0,0-15 144,0 15 88,0-15 24,0 0 0,15 0-256,-16-15-80,16 14 0,0-14 0,-15 0 80,30 0-64,-15-1 64,0 1-64,16 0 64,-16 0-64,15 0 64,0-1-64,15 1 64,-15 0 0,0 0-72,16-1 72,-1 1 0,0 0 0,-15 0-72,15-1 72,16 1-392,-16-15-56,0 15 0,0-1-6048,16 1-1199</inkml:trace>
          <inkml:trace contextRef="#ctx0" brushRef="#br0" timeOffset="4318">5640 12247 8952,'0'0'192,"0"0"48,0 0 8,0 0 8,0 0-256,0 0 0,0 0 0,0 0 0,0 0 800,0 0 120,0 0 16,0 0 8,0 0-80,0 0-8,0 15-8,0 0-1,0 15-239,0 0-40,0 1-16,0-1 0,0 0-128,0 0-24,0 1-8,0-1 0,0 0-160,0 0-32,0 1-8,0-1 0,0-15-104,-15 0-24,15 0-64,0 0 96,0 0-24,0-15-8,0 0 0,0 0 0,0 0-64,0 0 80,0 0-80,0 0 80,0-15-80,15 0 0,-15 0 0,15-15-88,0 15-88,-15-31-16,16 16-8,-2 0 0,2-16 40,-2 16 0,2 0 8,-1 0 0,-15 15 80,30-16 72,-30 16-104,15 0 40,1 0 64,-16 0 0,30 15-72,-30 0 72,0 0-64,0 0 64,0 0-80,14 0 80,2 15 0,-16 0 0,0 0 0,15 0 0,-15 1 144,0 14-24,0-15-8,0 15 0,0-15 8,-15 15 0,15-14 0,0 14 0,0-15-32,-16 0-8,16-15 0,0 15 0,0 0 0,-14-15 0,14 0 0,0 0 0,0 0-16,0 0 0,0 0 0,0 0 0,14 0-64,-14-30 0,0 30 0,0-30 0,16 15-72,-16-16-32,15 1-8,-15 0 0,15 0-48,0 15 0,0-16-8,1 1 0,-2 15 64,-14-15 8,16 15 8,-1 0 0,-15-1 88,15 1 0,0 15-72,-15-15 72,15 15 0,-15 0 0,0 0-72,0 0 72,15 15 0,-15-15 112,15 15-16,-15 16-8,0-16 88,16 15 16,-32 0 8,16 1 0,0-16 32,0 15 8,0 0 0,0 0 0,0-15-32,-15 16-8,15-16 0,0 15 0,0-30-104,0 30-16,0-30-8,0 15 0,0 1-72,0-1 80,0-15-80,0 0 80,0 0-80,0 0 0,0 15 0,0-15 0,0 15-816,0-15-152,0 0-32,0 0-8,0 0-672,0 0-136,0-15-23</inkml:trace>
          <inkml:trace contextRef="#ctx0" brushRef="#br0" timeOffset="5219">6199 12337 8032,'0'0'176,"15"-15"40,-15 15 8,0 0 0,0-15-224,0 15 0,15-15 0,-15 15 0,0 0 848,15-15 128,-15 15 24,0 0 8,0 0-96,0 0-16,0 0-8,0 0 0,0 15-201,16 0-39,-16 0-8,0 0 0,0 1-80,0-1-16,0 0-8,0 0 0,0 15-104,0-15-16,0 0-8,0 16 0,-16-16-152,16 0-24,0 15-8,0-30 0,0 15-120,0 0-24,-15-15-8,15 0 0,0 0-8,0 0-64,0 0 96,0 0-32,0 0-64,0 0 0,0 0 0,0 0 0,0 0 0,0 0 0,15 0 0,-15-15-88,0 15-120,16-15-24,-1 0-8,-15 0 0,15-15 48,0 14 16,-15 1 0,15 0 0,0-15 176,-15 15-72,15 0 72,-15 0 0,15 0-96,-15-1 96,15 1-96,-15 0 96,0 15-64,0-15 64,16 0 0,-16 15 0,0 0-72,0 0 72,0 0 0,15 0-72,-15 0 72,0 0 72,0 0-8,15 0-64,0 15 128,-15 0-24,0 0-8,0 0 0,15 1 72,-15-1 16,0 15 0,0-15 0,-15 15 16,15-15 8,0 16 0,0-1 0,0 0-56,-15-15-16,15 0 0,0 16 0,0-16-40,0 0-16,0 0 0,0 0 0,0-15-16,0 15-64,0-15 96,0 0-32,0 0-64,0 0 96,0 0-96,0 0 96,0 15 64,0-15 24,0 0 0,-15-15 0,15 15-184,0 0 0,-15-15 0,15 15 0,0-15-88,0 0-24,0 15-8,0-15 0,15 0 24,-15-1 0,15 1 0,-15 0 0,0 0-32,15 0-8,-15-15 0,15 15 0,-15-1 8,15 1 0,0 0 0,0 0 0,-15-15 64,0 15 64,16 0-96,-1 0 96,-15-1-104,15 1 32,-15 0 8,15 0 0,-15 0 64,15 15 0,-15-15 0,15 0 0,-15 15 0,15-15 0,-15 15 0,15-16-64,-15 16 64,0 0 0,0 0-72,0-15 72,16 15 64,-16 0 56,15-15 8,-15 15 0,0 0-128,0 0-128,15 0 24,-15 0 8,0 0 96,0 0 96,15 0-24,-15 0 0,0 15-72,15-15 64,-15 15-64,15-15 64,-15 16 32,0-1 8,0-15 0,0 30 0,0-30-8,15 30-8,-30-15 0,15 0 0,0 1 8,0-1 8,0 0 0,0 15 0,0-15 64,0 0 16,0 15 0,0-14 0,0 14-96,0-15-24,0 0 0,0 15 0,0-30-64,0 31 0,0-16 0,0-15 0,0 15 0,0 0 80,0-15-80,0 0 80,0 15-80,0-15 64,0 0-64,0 0 64,0 0-64,0 0 0,0 0 72,0 0-72,0 0 0,0 0 0,0 0 0,0 0 0,0 0 0,0 0-96,0 0 32,0 0 0,0 0-32,0 0 0,0 0 0,0 0 0,0 0-592,0 0-120,0 0-24,0 0-8,-15 0-688,15 0-136,0 0-24</inkml:trace>
          <inkml:trace contextRef="#ctx0" brushRef="#br0" timeOffset="5519">6139 11945 15464,'0'0'336,"0"0"72,0 0 7,0 0 33,0 0-360,0 15-88,15 1 0,-15-16 0,0 0 296,0 15 48,15 0 8,-15-15 0,0 15 16,0 0 8,0 0 0,15-15-5559,-15 15-1121</inkml:trace>
          <inkml:trace contextRef="#ctx0" brushRef="#br0" timeOffset="8822">7001 12368 12840,'0'0'280,"0"0"56,0 0 16,0 0 16,0 0-296,0 0-72,0 0 0,0 0 0,0 0 760,0 0 136,0-14 23,0 14 9,15 0-424,1 0-88,-16 0-8,15 0-8,15 0-64,0 0-16,0-16 0,1 16 0,14 0 0,-15 0-8,1-15 0,-1 15 0,0 0-216,15 0-32,-14 0-64,-1 0 88,0 0 72,0 0 24,1 0 0,-16 0 0,15 0-56,0 0-16,0 0 0,-15-15 0,16 15-112,-16 0 72,0 0-72,0 0 64,15 0-64,-30 0 96,15-15-96,-15 15 96,0 0-840,0 0-168,0 0-32</inkml:trace>
          <inkml:trace contextRef="#ctx0" brushRef="#br0" timeOffset="9568">7288 12565 9816,'0'0'216,"0"0"40,0 0 16,0 0 8,0 0-280,0 0 0,0-15 0,0 15 0,0 0 736,0 0 96,0 0 24,0 0 0,16 15-80,-16-15-8,0 15-9,0 0 1,0 0-248,0 15-56,0-14-8,0 14 0,-16 0-96,16 0-32,0 0 0,0 1 0,0-16-96,-14 15-16,14 0-8,0-14 0,0 14 0,-16-15 0,16 0 0,0 0 0,0 0-200,0 1-88,0-16 8,0 0 0,0 0 80,0 0 112,0 0-24,0 0-8,0 0-80,0 0 0,0 0 0,0 0 0,-15 0-128,15-16-32,0 1-16,15 0 0,-15 0 24,0 0 8,0-1 0,16-14 0,-16 16 64,14-2 16,-14-14 0,16 15 0,-2 0 64,-14-1-64,16-14 64,-1 15-64,-15 0 64,15 0 0,0-15 0,-15 15-64,15-1 64,1 2 0,-2-2 0,-14 1 0,16 0 0,-16 0 0,14 0 0,2 15 0,-16-16 0,15 2 96,-15 14-16,15-16-8,0 16 24,-15 0 8,15-14 0,-15 14 0,16 0 120,-16-16 16,0 16 8,0 0 0,0 0-128,0 16-24,14-16-8,-14 0 0,0 0 32,16 14 8,-16 2 0,0-2 0,0 2 144,0 14 32,0-15 8,0 16 0,0-1-120,0-15-32,0 15 0,0 0 0,0-15 64,-16 15 0,16 1 8,0-16 0,0 0-80,-14 16-24,14-17 0,0 2 0,0-2-32,0 2 0,0-1-8,-16 0 0,16 0-24,0 0-64,0 1 96,0-2-32,0-14-64,0 16 64,0-16-64,0 0 64,0 0-64,0 0 0,0 0 72,0 0-72,0 0 0,0 14 0,0-14 0,0 0 0,-15 0-256,15 0-80,0 0-16,0-14-8,-15-2-824,15 2-160,0-2-32</inkml:trace>
          <inkml:trace contextRef="#ctx0" brushRef="#br0" timeOffset="8537">7438 11854 11520,'0'0'256,"0"0"48,0 0 16,0 0 0,0 0-256,0 0-64,0 0 0,0 0 0,0 0 424,-14 15 80,14 0 8,-16 0 8,16 1 72,0 14 16,-15-15-1,15 0 1,-15 0-296,15 15-56,0-14-16,0-1 0,-15 15-144,15-15-24,-15 0-8,15 15-4967,0-15-1001</inkml:trace>
          <inkml:trace contextRef="#ctx0" brushRef="#br0" timeOffset="10469">8090 12111 12464,'0'0'272,"0"0"56,0 15 16,-16-15 8,16 15-280,0 0-72,-14 1 0,-2-1 0,16 15 632,-15 0 104,15 0 32,-15 1-1,15 14 65,0-15 8,0 0 8,0 1 0,0-1-272,0 1-48,0-1-16,0-15 0,0 15-304,15-15-64,-15 16-16,15-16 0,-15 0-48,0 0-16,16 0 0,-2-15 0,-14 15 32,16-15 0,-16 15 0,15-15 0,0 0-1184,0 15-240,0-15-48,1-15 0</inkml:trace>
          <inkml:trace contextRef="#ctx0" brushRef="#br0" timeOffset="33736">8860 12126 7224,'0'0'160,"0"0"32,15-15 0,-15 15 16,0 0-208,0 0 0,0-15 0,0 15 0,0 0 928,0 0 152,0 0 24,0 0 8,0 0-160,0 0-32,0 0-8,0 15 0,-15 0-145,15 0-31,-15 0-8,0 16 0,0-1-120,-16 0-32,16 0 0,-15 16 0,15-1-136,-15 0-32,15 1-8,-16-1 0,1 1-112,0-1-32,0 0 0,15-14 0,-16 14-88,16-15-16,0 0-8,0 1 0,0-1-144,0-15 80,0 15-80,15-15 64,-16 0-136,1 1-32,15-16-8,-15 15 0,15-15-1112,0 0-224,0 0-48,0 0-6687</inkml:trace>
          <inkml:trace contextRef="#ctx0" brushRef="#br0" timeOffset="34016">8512 12217 12784,'0'0'280,"0"0"56,-15 0 16,15 0 8,0 0-288,0 0-72,0 0 0,0 0 0,0 0 760,0 0 136,0 0 23,0 0 9,0 0-200,0 16-40,15-1-8,0 0 0,-15 0-272,16 15-56,-1 0-16,-15 1 0,15-1 16,0 0 8,0 0 0,0 1 0,-15-1-40,15 0 0,0 0-8,0 1 0,1-1-72,-16 0-16,15-15 0,0 15 0,-15-15-32,15 1 0,-15 14-8,15-30 0,-15 30-40,0-30-8,15 15 0,-15 0 0,0 0-48,15-15-16,-15 0 0,0 0 0,0 0-8,0 0 0,0 0 0,0 0 0,0 0-256,0 0-48,-15 0-16,15 0-6888,-15 0-1383</inkml:trace>
          <inkml:trace contextRef="#ctx0" brushRef="#br0" timeOffset="34855">8860 13019 7568,'0'0'160,"0"0"40,0 15 8,0 0 16,0-15-224,-15 31 0,15-31 0,0 30 0,0-30 760,-15 15 104,15 0 32,0 0 0,0-15 48,0 0 16,0 15 0,0-15 0,0 0-105,0 0-23,0 0 0,0 0 0,0 0-272,0-15-56,-15 0-16,15 0 0,0 0-192,0-15-40,15-1 0,-15 1-8,0 0-120,15-15-32,0 14 0,-15-14 0,16-15-96,-2 14 0,2 1 0,-2-16 0,2 0 0,14 16 0,-15-15 0,0-1 0,15 16 0,-14-1-64,-1 1 64,15 15 0,-15-16-64,1 16 64,14 15 0,-16-15 0,2 15-72,14 0 72,-15-1 0,0 1-72,1 0 72,14 15 72,-16-15-8,2 15-64,-1 0 96,0 0-32,0 0 0,0 0-64,1 15 128,-16-15-24,0 15-8,14-15 0,-14 15-96,0 1 72,0-1-72,0 0 64,-14 15 120,14-15 16,-16 0 8,1 16 0,15-16-112,-15 15-32,0-15 0,-16 0 0,17 0-64,-2 16 64,2-16-64,-2-15 64,-14 15-64,30 0 64,-30-15-64,14 0 64,2 15-64,14-15 0,-16 0 0,16 0 0,-14 0 0,14 0 0,0 0 0,0 0 0,0 0 0,14 0 0,2 0 0,14 0-88,-15-15 88,0 15 0,15 0-72,-14 0 72,-2 0 0,16 0 0,-14 0 0,-1 0 0,0 15 0,0-15 0,0 15 0,-15-15 0,16 15 0,-16 0 0,14-15 0,-14 15 0,0 1 128,0-1-8,-14 0-8,14 0 0,-16 0 80,1 0 24,0 0 0,0 16 0,0-16 8,-15 0 8,14 0 0,-14 1 0,0-1-24,0 0-8,0 0 0,0 0 0,-1-15-72,1 15-8,-1 0-8,17-15 0,-2 15-48,-14-15-64,15 0 88,-16 0-88,31 0 64,-14 0-64,-2 0 0,2 0 0,14 0 0,-16 0 0,16 0 0,0 0 0,-15 0-128,15 0-8,0-15 0,0 15 0,0-15-960,0 15-192,0-30-40,15 15-8319</inkml:trace>
          <inkml:trace contextRef="#ctx0" brushRef="#br0" timeOffset="36153">9676 12474 8576,'-15'-14'192,"15"14"32,0 0 16,0 14 0,-15-14-240,15 0 0,0 0 0,-15 0 0,15 0 928,-15 0 128,15 0 32,0 0 8,-15 0-184,15 0-40,0 0-8,0-14-1,0 14-151,0 0-32,0 0-8,0 0 0,0 0-328,0 0-72,15 0-16,-15 0 0,15 0 16,0 0 0,0 0 0,-15 0 0,0 0-40,15-16-8,1 16 0,-1 0 0,15-14-32,-15 14-16,0-16 0,0 16 0,0 0-96,1 0-16,-1-15-64,0 15 96,0 0-96,0 0 0,0 0 0,0 0 0,0 0-360,16 0-120,-31 0-32,30 0 0,-15 15-672,0-15-144,0 0-24,0 16-3695,16-16-737</inkml:trace>
          <inkml:trace contextRef="#ctx0" brushRef="#br0" timeOffset="36652">10388 12172 11688,'0'0'256,"0"0"48,0 0 16,-16-16 16,16 16-272,0 0-64,0 0 0,0 0 0,0 0 808,0 0 152,-15 0 24,15 0 7,0 0-191,0 16-32,0-1 0,-15 0-8,15 0-352,0 0-72,-15 15-16,15-15 0,-15 16-32,15-16-16,0 15 0,0 0 0,0-15-176,0 0-32,0 1 0,0-1-64,0 0 104,0 0-32,0-15-8,0 15 0,0-15-64,0 0 0,0 0 0,15 0 64,0 0-64,-15 0 96,15-15-96,0 0 96,1 0-96,14 0 0,-16-16 0,2 1 0,-1 15-88,15-15 24,-15 0 0,1-1 0,-2 1 64,2 15 0,-2-15 0,2 15-64,-1-1 64,-15 1 0,15 0 0,-15 0 0,15 15 0,-15-15-64,0 15 64,0 0 0,0 0 0,0 0 0,0 0 0,15 15 0,-15 0 112,0 0-16,0 16 0,0-16 0,0 30 136,0-15 24,0 16 8,0-1 0,0 0-168,0 1-96,-15-1 96,15 0-96,-15 1 152,15-16-24,-15 15-8,0-14 0,15-1 96,-16 0 16,2 15 8,-2-14 0,2-1-16,-17 0 0,16-15 0,-15 16 0,0-1-24,0-15-8,14 15 0,-14-15 0,0 0-80,14 0-16,-14-15-8,15 16 0,-15-1-88,15-15 64,-15 0-64,14 0 64,2 0-64,-2 0-136,16 0 32,-15 0 8,15-15-952,0 15-184,0-16-40,15 1-8,1 0-624,-2-15-128,16 0-24</inkml:trace>
          <inkml:trace contextRef="#ctx0" brushRef="#br0" timeOffset="36937">10932 12021 13104,'0'0'288,"0"0"56,0 0 8,15 0 24,0 0-304,-15 0-72,0 0 0,0 15 0,15 1 752,-15-16 136,15 14 23,-15 2 9,15-2-160,1 17-32,-16-1-8,0 1 0,15-1-200,-15 0-40,0 0 0,0 16-8,0-16-72,0 15-16,0-14 0,-15 13 0,15 2 32,-16-16 0,16 16 0,0-16 0,-15 16-224,15-16-32,-15 0-16,0 0 0,0 0-48,0 0 0,0 0-8,0-14 0,-1-1-88,1 15 0,0-15 0,0 1-7248,0-2-1423</inkml:trace>
          <inkml:trace contextRef="#ctx0" brushRef="#br0" timeOffset="7467">6032 13472 10304,'0'0'224,"0"15"56,0-15 8,0 0 0,0 15-288,-14-15 0,14 15 0,0 0 0,0-15 560,0 0 56,0 0 16,0 0 0,0 0 120,0 0 24,0 0 8,0 0-1,0 0-239,0 0-40,0-15-16,0 0 0,0 0-168,0 0-32,14 0 0,-14-16-8,0 1-176,0 15-32,0-30-8,16 15 0,-16-1-64,14-14 80,-14 15-80,16-16 80,-16 1-80,15 15 0,0-16 0,-15 16 0,15 0 0,-15 0 0,15-1 0,-15 1 0,16 0 0,-2 15 0,-14-15 0,16 30 64,-16-16 32,15 1 8,-15 15 0,15-15 0,-15 0 8,15 15 0,-15 0 0,15 0 0,-15 0-24,16 0-8,-16 0 0,14 15 0,2-15-80,-16 15 64,14-15-64,-14 15 64,16 1 16,-16-16 0,15 15 0,-15 0 0,15-15-80,-15 15 0,0 0 0,0 0-88,0-15 88,0 15 72,0 0-8,-15-15-64,15 16 112,-15-1-32,-1-15-8,16 15 0,-14 0-8,-2 0-64,2-15 96,-2 15-32,1-15 0,0 15 0,0-15 0,0 15 0,-1-15 24,2 15 0,14-15 0,-16 0 0,1 0 16,15 0 8,0 0 0,0 0 0,0 0-112,0 0 88,0 0-88,15-15 80,1 15-80,-16 0-72,14-15 72,2 15-104,14 0 104,-15-15 0,16 15-80,-17 0 80,2 0 0,14 0 80,-15 0-8,-15 0 0,0 0-72,15 0-96,0 15 16,0-15 8,1 15 72,-2-15 88,2 15-24,-16 1 0,0-1 8,0-15 0,0 15 0,0 0 0,-16 0 40,16 0 8,-14 0 0,-2 0 0,1 1 48,0-1 16,0 0 0,-16 0 0,17 0-8,-16 0 0,14-15 0,-14 15 0,15 0-24,-16-15-8,17 16 0,-17-16 0,16 0-48,0 0-16,0 0 0,-1 0 0,-14 0-80,30 0 96,-14-16-96,-2 16 96,1 0-96,15 0 0,-15-15 0,0 15 0,15 0-80,0 0-8,0 0 0,0 0 0,0-15-1248,15 15-248,-15-15-48</inkml:trace>
          <inkml:trace contextRef="#ctx0" brushRef="#br0" timeOffset="37453">11235 11976 10600,'0'0'296,"-15"0"72,15 0-296,-16 0-72,16 0 0,0 0 0,0 0 928,0 0 160,0 0 40,0 0 8,0 0-209,0 0-47,0 0-8,0 0 0,0 0-168,0 0-32,0 0 0,16 0-8,-1 0-352,15 0-72,-15 0-16,0 0 0,0 0 16,0 0 0,16 0 0,-16 0 0,0 0-80,0 0-8,0 0-8,15 0 0,-15 0-48,1 0-16,-1 0 0,0-16 0,0 16-16,-15 0 0,15-15 0,0 15 0,0 0-64,-15 0-112,15 0 24,-15 0 8,0 0-816,0 0-168,0 0-32,0 0-8,0 0-632,-15 0-128,15 15-23,-15 1-9</inkml:trace>
          <inkml:trace contextRef="#ctx0" brushRef="#br0" timeOffset="37688">11416 12036 10280,'0'0'224,"0"0"40,0 0 16,0 0 16,-16 0-232,16 0-64,0-15 0,-15 15 0,15 0 848,0 0 160,0 0 32,0 0 8,0 0-24,0 0-9,0 0 1,0 0 0,-15 15-344,15 1-64,0-2-8,0 2-8,0-2-128,0 17-24,0-1-8,0 1 0,-15-1-96,15 0-16,0 0-8,0-14 0,0 14-48,0 0-8,0-15 0,0 15 0,0-15-88,0 1-16,0-2-8,0 2 0,0-2-64,0-14-16,0 0 0,0 0 0,0 0-64,0 0 80,0 0-80,0 0 80,0 0-80,0 0 0,0 0-80,0 0 80,0 0-1224,-15-14-200,15-2-40</inkml:trace>
          <inkml:trace contextRef="#ctx0" brushRef="#br0" timeOffset="38854">12004 11975 8288,'0'0'184,"0"0"40,0 0 0,0 0 8,0 0-232,0 0 0,0 0 0,0 0 0,-14 15 752,-2-15 104,16 15 16,-15 0 8,0 1 8,15-2 0,-15 16 0,0 1 0,-1-1-177,2 1-31,-2-1-8,16 15 0,-14 0-56,-2 1-8,1-16-8,15 15 0,-15 0-128,15 1-24,0 0-8,-15-16 0,15 15-120,0-15-32,15 1 0,-15-1 0,0 0-96,15 0-32,-15 0 0,0-14 0,15 14-56,1-15-8,-16 0-8,14 0 0,-14-15-24,16 15-64,-16 1 96,14-16-32,2 0-64,-16 0 0,0 0 0,15 0 0,0-16-1216,0 16-264,0-15-56</inkml:trace>
          <inkml:trace contextRef="#ctx0" brushRef="#br0" timeOffset="39354">12776 11975 12464,'0'0'272,"0"0"56,0 0 16,0 0 8,-15 0-280,15 0-72,-15 0 0,15 15 0,-15-15 680,0 15 120,0 0 32,0 15-1,0 0-39,-16 1-8,1 14 0,0 1 0,0 14-240,-1 0-40,-14 1-16,15 0 0,-16-1-16,16 0-8,0-14 0,15-1 0,-15 0-336,-1 1-128,16-16 88,0 0-88,0 0 72,0-14-72,0 14 64,0-15-64,-1 0-368,16 1-112,0-16-32,-15 0-5688,15 0-1135</inkml:trace>
          <inkml:trace contextRef="#ctx0" brushRef="#br0" timeOffset="39638">12277 12187 12984,'0'0'288,"0"0"56,-15 0 8,15 0 16,0 0-296,0 0-72,0 0 0,0 0 0,0 0 656,0 0 112,0 0 31,0 0 1,15 0-24,-15 30 0,15 1 0,-15-1 0,16-15-232,-16 30-40,14-14-16,2-1 0,-1 0-120,0 15-24,0-14-8,0-1 0,0-15-40,0 15-8,1 1 0,14-1 0,-30-15-32,30 0 0,-30 0-8,15 15 0,0-15-104,1 1-16,-16-16-8,14 30 0,2-30-24,-16 15-8,14 0 0,-14-15 0,0 0-88,0 15 96,0-15-96,0 0 96,0 0-96,0 0 64,0 0-64,0 0 64,0 0-928,0 0-192,0 0-40</inkml:trace>
          <inkml:trace contextRef="#ctx0" brushRef="#br0" timeOffset="40655">12958 13019 11232,'0'0'248,"0"15"48,0 0 16,-16 15 0,16-15-248,0 0-64,-14 16 0,14-16 0,0 0 696,-16 0 128,16-15 24,-15 15 8,15-15-97,0 0-23,0 0 0,0 0 0,0 0-224,-15-15-40,15 0-16,0 0 0,0 0-72,0-16-24,0 1 0,15 0 0,-15 0-232,15 0-56,-15-1-8,16-14 0,-2 15-64,2-31 0,-16 16 0,30-16 0,-15 1 0,0-1 0,0 1 0,16-1 0,-17 1-88,16 15 24,-14-1 0,14 16 0,-15-15 64,16 14 0,-1 1 0,-15 15-64,15-15 64,-15 15 0,1 0 0,-2-1 0,16 1 0,-14 0 64,-1 15-64,0 0 64,0 0 8,0 0 8,-15 0 0,16 15 0,-16-15 0,14 15 0,-14 1 0,0-1 0,0 0 16,0 0 8,0 0 0,-14 0 0,14 15-8,-16 1-8,1-16 0,0 0 0,0 15-88,0 0 96,-15 1-96,0-1 96,-1 0-96,16-15 0,-15 0 72,14 0-72,-14 1 0,15-1 64,0 0-64,0-15 0,15 15 0,-15-15 72,15 0-72,0 15 0,0-15 0,0 0 0,0 0-96,15 0 24,0 0 72,0 0 128,16 0-32,-17 0-8,17 0-184,-16 0-32,15 0 0,-14-15-8,14 15 136,-16 15 0,2-15 0,-16 0 0,15 0 0,-15 0 0,0 0 0,15 15 0,-15 0 0,15 0 64,-15 1-64,0-1 96,0 0 104,-15 0 24,0 15 0,0-15 0,-1 0-24,-14 16 0,16-16 0,-17 0 0,1 0 32,-1 0 8,1 0 0,0 0 0,0-15-48,0 15 0,0-15-8,-1 0 0,16 0 48,-15 0 16,14 0 0,2 0 0,-2-15-248,2 15-96,-2 0 8,1-15 0,0 15 88,15-15 0,-15 15-72,15-15 72,0 0-472,0 15-56,0-30-16,0 30-6520,15-31-1303</inkml:trace>
          <inkml:trace contextRef="#ctx0" brushRef="#br0" timeOffset="41794">13624 12550 10592,'0'0'232,"0"0"56,-16-15 0,16 15 8,0 0-232,0 0-64,0 0 0,-15-15 0,15 15 832,0 0 160,0 0 32,0-15 8,0 15 7,0 0 1,15 0 0,1-15 0,-16 15-368,14 0-80,2-16-16,-2 16 0,2-14-192,-1 14-32,15 0-16,-15-16 0,1 16-152,-2 0-32,2 0-8,-2-14 0,2 14-64,14 0-16,-15-16 0,0 16 0,1 0-64,-2-15 0,2 15 0,-1 0 64,15 0-544,-30 0-120,30 0-16,-30 0-5568,31 0-1111</inkml:trace>
          <inkml:trace contextRef="#ctx0" brushRef="#br0" timeOffset="42271">14334 12111 13560,'0'0'296,"0"0"64,0 0 16,0 0 8,0 0-312,0 0-72,0 0 0,0 0 0,-15 0 832,15 15 143,-15 0 33,15 16 8,0-16-320,-15 15-64,15 0-16,0 0 0,-15-14-256,15 14-48,0 0-16,0 0 0,-15 0-136,15-14-32,0-1-8,15 0 0,-15 0-120,0 0 88,0 0-88,15 0 80,0-15-80,-15 0 64,0 0-64,15 0 64,0 0 0,0-15-64,0 15 96,0-15-32,1 0-64,-1 0 0,0 0 0,0 0 64,0-16-64,0 16-88,0-15 24,0 15 0,-15-15-24,31-1 0,-31 16 0,15-15 0,0 15 88,-15-15-80,15 15 80,0-1-80,-15 1 80,15 0 0,-15 0 0,15 15-64,-15-15 64,0 15 0,0 0 0,0 0-64,0 0 64,0 0 0,0 0 0,0 0 64,0 15 32,15 0 0,-15 0 8,0 0 0,0 16 24,0-1 0,0 0 0,0 0 0,0 16-8,0-16 0,-15 15 0,15-14 0,0 14 0,0-15 0,0 16 0,0-16 0,-15 15 32,0-15 8,15 1 0,-15-1 0,15 0 32,-15 0 0,15 1 8,-30-1 0,15-15-40,-1 15 0,1 0-8,0-14 0,-15-1-32,15 15-8,0-15 0,-16 0 0,16 0-32,-15 0-8,0 0 0,15-15 0,-15 16-72,14-16 96,-14 15-96,15-15 96,-15 0-96,15 0 0,0 0 0,-1 0 0,-14 0 0,15 0 0,0-15 0,0 15 0,0-16-256,15 1-96,-15 0-24,-1 0 0,16 0-1120,0 0-224,0-15-40,16 15-7039</inkml:trace>
          <inkml:trace contextRef="#ctx0" brushRef="#br0" timeOffset="42772">14939 11990 12032,'0'0'344,"0"0"72,0 0-336,0 0-80,0 0 0,0 0 0,0 0 672,0 0 128,0 0 16,0 0 8,0 15 7,15 0 9,0 1 0,-15-1 0,15 15-120,0 15-24,-15-15-8,0 31 0,0-16-104,0 16-16,-15-16-8,15 16 0,-15-1-64,15 1-16,-15 0 0,15-16 0,-15 15-216,0-14-40,0-1-16,15-15 0,-15 16-72,-1-16-8,16 0-8,-15 0 0,15-14-56,-15-1-64,15 15 88,-15-15-88,15-15 88,0 15-88,-15 0 80,15-15-80,0 0 64,0 15-64,-15-15 0,15 0 72,-15 15-72,15-15-128,0 0 32,0-15 8,-15 15-1296,15-15-264,-16 15-48,16-30-16</inkml:trace>
        </inkml:traceGroup>
      </inkml:traceGroup>
    </inkml:traceGroup>
    <inkml:traceGroup>
      <inkml:annotationXML>
        <emma:emma xmlns:emma="http://www.w3.org/2003/04/emma" version="1.0">
          <emma:interpretation id="{C60C4609-45B0-4606-89C3-E076D1C4F309}" emma:medium="tactile" emma:mode="ink">
            <msink:context xmlns:msink="http://schemas.microsoft.com/ink/2010/main" type="paragraph" rotatedBoundingBox="8861,11385 13857,11301 13873,12269 8878,123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31DA20A-C2B0-401F-B29D-737E008CD981}" emma:medium="tactile" emma:mode="ink">
              <msink:context xmlns:msink="http://schemas.microsoft.com/ink/2010/main" type="line" rotatedBoundingBox="8861,11385 13857,11301 13873,12269 8878,12354">
                <msink:destinationLink direction="with" ref="{B28EDF06-3D89-4201-86B9-407907E84EF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F39001F-5C7E-4DC3-AB79-66F2775536E9}" emma:medium="tactile" emma:mode="ink">
                <msink:context xmlns:msink="http://schemas.microsoft.com/ink/2010/main" type="inkWord" rotatedBoundingBox="8861,11385 13857,11301 13873,12269 8878,12354"/>
              </emma:interpretation>
              <emma:one-of disjunction-type="recognition" id="oneOf1">
                <emma:interpretation id="interp5" emma:lang="en-US" emma:confidence="0">
                  <emma:literal>1,741,141,764</emma:literal>
                </emma:interpretation>
                <emma:interpretation id="interp6" emma:lang="en-US" emma:confidence="0">
                  <emma:literal>1,741,411,764</emma:literal>
                </emma:interpretation>
                <emma:interpretation id="interp7" emma:lang="en-US" emma:confidence="0">
                  <emma:literal>1,741,411,964</emma:literal>
                </emma:interpretation>
                <emma:interpretation id="interp8" emma:lang="en-US" emma:confidence="0">
                  <emma:literal>1,741,441,764</emma:literal>
                </emma:interpretation>
                <emma:interpretation id="interp9" emma:lang="en-US" emma:confidence="0">
                  <emma:literal>1,741,441,964</emma:literal>
                </emma:interpretation>
              </emma:one-of>
            </emma:emma>
          </inkml:annotationXML>
          <inkml:trace contextRef="#ctx0" brushRef="#br0" timeOffset="74334">10010 13744 10424,'0'0'224,"0"0"56,0 0 8,0 0 0,15-16-224,-15 16-64,15-14 0,-15 14 0,15 0 176,0-16 24,-15 16 8,16-15 0,-2 15 80,2 0 24,-1 0 0,0 15 0,0-15-80,0 0-8,0 16-8,-15-16 0,15 0-24,1 14 0,-16-14 0,0 16 0,0-1 128,0 0 16,-16 15 8,16-14-1,-15 14-7,0 0 0,0 0 0,-15 0 0,15 0-336,-1 0 0,-14 1 0,15-1-88,-15-15 88,15 15 0,-1-14 0,2-1 0,-2 15 0,2-15 0,-2-15 0,1 16 64,15-16-264,0 0-56,0 0 0,0 0-8,0 0-1015,0-16-193,15 16-48</inkml:trace>
          <inkml:trace contextRef="#ctx0" brushRef="#br0" timeOffset="74620">10372 13592 10680,'0'0'232,"0"0"56,0 0 0,0 0 16,0-15-240,0 15-64,0 0 0,-15 15 0,0-15 824,15 15 152,-15-15 32,0 16 8,0 14-320,0-15-65,-16 15-15,16 0 0,0 16-168,-15-16-32,15 15 0,0-14-8,-15 14-88,30-14-8,-16-1-8,1 0 0,15 15 16,-15-14 8,15-16 0,0 15 0,0 0-120,0-15-24,15 16-8,-15-16 0,15 0-48,1 0 0,-1 0-8,15 0 0,-15 0 8,15-15 0,0 15 0,-14-15 0,14 0-128,-15 0 88,15-15-88,0 15 80,-14-15-8,14 15 0,0-15 0,-15 0 0,0 0-72,15 0 0,-14 0 0,-1-16 64,0 16-800,15 0-168,-15 0-32,0 0-5103,-15 15-1017</inkml:trace>
          <inkml:trace contextRef="#ctx0" brushRef="#br0" timeOffset="74835">10674 13985 12992,'0'0'368,"0"0"80,0 0-360,0 15-88,-14-15 0,14 0 0,0 16 784,-16-16 144,16 15 23,0 0 9,-15 0-96,15 0-24,0 0 0,0 15 0,0-14-312,0 14-64,-15-15-16,30 15 0,-15-15-256,-15 16-48,15-16-16,15 0 0,-15 0-64,0 0-64,0 0 72,0 0-72,15-15 0,-15 0-80,0 0 0,0 0 0,0 0-1328,0 0-272,16 0-48</inkml:trace>
          <inkml:trace contextRef="#ctx0" brushRef="#br0" timeOffset="75066">10886 13925 14544,'0'0'320,"0"0"64,0 0 8,0 0 24,0 15-336,0 1-80,0-2 0,0 2 0,-15-2 759,15 2 137,0-1 24,0 15 8,0-15-240,0 15-48,0 1 0,0-16-8,0 15-168,0 0-32,0 0-8,0-14 0,0 14-200,0-15-48,0 0-8,0 1 0,0-2-64,0-14-8,0 0-8,0 0 0,0 0-8,0 0 0,0 0 0,0 0 0,0 0-80,-15 0 0,15-14 0,0-2-6792,0 16-1335</inkml:trace>
          <inkml:trace contextRef="#ctx0" brushRef="#br0" timeOffset="72349">9329 13578 5408,'0'0'120,"0"0"24,0 0 8,0 0 0,0 0-152,0-16 0,15 16 0,-15 0 0,-15-15 864,15 15 152,0 0 24,0 0 8,0 0-176,0-15-32,0 15-8,0 0 0,0 0-88,0 0-16,0 0-8,0 0 0,0 15-201,0 0-39,0 1 0,0-2-8,0 17-32,0-1-8,0 0 0,-15 15 0,15 1-112,0-16-16,-15 16-8,15-16 0,0 15 24,0-14 8,-15-1 0,15 0 0,0 0-64,0 0-8,-15-14-8,15 14 0,0-15-24,0 15-8,0-15 0,0 1 0,0-2-120,-15 2-32,15-16 0,0 14 0,0-14 16,0 0 0,0 0 0,0 0 0,0 0-80,0 0 96,0 0-96,0 0 96,0 0-16,0 0 0,0 0 0,0 0 0,0 0-80,-16 0 0,16-14 0,0 14 0,0-16-1112,0 2-160,16 14-32</inkml:trace>
          <inkml:trace contextRef="#ctx0" brushRef="#br0" timeOffset="73065">9676 14061 13904,'0'0'304,"0"0"64,0 0 16,0 0 8,0 0-312,0 0-80,0 0 0,0 0 0,0 0 704,0 0 119,0 15 25,0-15 8,0 16-184,0-2-32,-15 2 0,15-16-8,0 15-352,0 0-72,0 0-16,-15-15 0,15 15-192,0-15 0,-15 16 0,15-2-5871,0-14-1217</inkml:trace>
          <inkml:trace contextRef="#ctx0" brushRef="#br0" timeOffset="75403">11250 14137 14312,'0'0'312,"0"0"64,0 0 8,0 15 32,-16 0-336,16-15-80,0 15 0,0 1 0,0-16 623,-14 15 113,14-15 16,0 0 8,0 0-208,0 15-40,-16-15 0,16 15-8,0-15-408,0 15-96,-15-15 0,15 0-8359</inkml:trace>
          <inkml:trace contextRef="#ctx0" brushRef="#br0" timeOffset="75803">11551 13986 15144,'0'0'328,"0"0"72,0 0 16,0 0 15,0 0-343,0 0-88,0 0 0,0 0 0,0 0 664,0 0 112,0 0 24,0 0 8,0 15-200,0-15-32,15 15-16,-15-15 0,15 15-336,-15 0-72,16-15-16,-1 15 0,-15-15-136,0 0 0,0 0 64,15 16-64,0-16-280,0 0-80,-15 0-24,15 0-5495,0 0-1097</inkml:trace>
          <inkml:trace contextRef="#ctx0" brushRef="#br0" timeOffset="76104">11975 13910 14928,'0'0'416,"0"0"104,0 0-416,0 0-104,0 0 0,0 15 0,0-15 583,0 15 97,0 1 24,0-2 0,0-14-32,0 16 0,0-16 0,15 14 0,-15 2-352,0-16-64,15 15-24,-15 0 0,0-15-152,15 15-80,-15-15 80,0 0-80,0 0 0,0 0-120,0 0 16,16 0-5855,-16 15-1177</inkml:trace>
          <inkml:trace contextRef="#ctx0" brushRef="#br0" timeOffset="76266">12262 13865 12992,'0'0'368,"0"0"80,0 0-360,0 0-88,0 0 0,0 16 0,15-1 608,-15-15 96,0 15 32,15 0-1,-15-15 185,0 15 40,0 0 0,16 0 8,-16 0-408,0-15-80,14 31-24,-14-31 0,0 15-184,0-15-40,0 15-8,16-15 0,-16 15-112,0 0-24,0-15-8,0 0 0,0 0-384,0 0-80,0 15-8,0-15-8719</inkml:trace>
          <inkml:trace contextRef="#ctx0" brushRef="#br0" timeOffset="76837">12700 14046 13616,'0'0'384,"0"0"88,0 0-376,0 15-96,0-15 0,0 0 0,0 15 896,0 1 159,-14-16 33,14 14 0,0 2-192,-16-16-32,16 15-16,-15 0 0,15-15-504,0 15-104,-15 0-16,15-15-8,-15 16-216,15-16 0,0 14-72,-15-14-6104,15 16-1215</inkml:trace>
          <inkml:trace contextRef="#ctx0" brushRef="#br0" timeOffset="78006">12973 13760 11312,'0'0'248,"0"0"48,0 0 16,0 0 8,15-16-256,1 16-64,-2-15 0,2 0 0,-2 15 312,17 0 40,-16-15 16,0 15 0,0 0 144,1-15 32,14 15 8,-15 0 0,0 0-233,0 15-39,0 0-16,-15-15 0,16 0 24,-16 15 0,14 0 0,-14 1 0,0-1 48,0 0 16,0 0 0,-14 0 0,14 0-88,-16 15-8,1-14-8,0 14 0,-15 0-128,14-15-24,-14 15-8,15 1 0,-15-16-88,-1 0 0,17 15 0,-2-15 64,2 0-64,-2 0-88,1 1 24,15-16 0,0 0-552,0 0-112,0 0-16,0 0-8,0 0-624,0 0-127,0 0-33</inkml:trace>
          <inkml:trace contextRef="#ctx0" brushRef="#br0" timeOffset="78269">13457 13533 12752,'0'0'280,"0"0"56,0 0 16,0 0 8,0 0-288,0 0-72,0 0 0,-15 15 0,-1-15 688,16 16 120,-14-1 23,-2 0 9,-14 15-136,15-15-32,0 15-8,0 1 0,0 14-160,-1-15-32,2 0-8,-2 1 0,2-1-168,-2 0-32,16 0-8,-15-14 0,15 14 40,0-15 8,0 15 0,0-15 0,0 0-104,15 0-16,-15 1-8,16-1 0,-16 0-48,14 0-16,2 0 0,-2-15 0,2 15-24,-16-15-8,15 0 0,15 0 0,-15 0-80,1 0 80,-2 0-80,2 0 80,-2-15-80,17 15 64,-16-15-64,0 0 64,0 0-512,15 0-112,-14-1-16,-1 1-8,0-15-544,0 30-112,0-15-16,1 0-8,-2 15-360,2-15-71,-2 15-9,-14 0-4048</inkml:trace>
          <inkml:trace contextRef="#ctx0" brushRef="#br0" timeOffset="78487">13668 13895 9904,'0'0'216,"0"0"40,0 0 16,0 0 16,0-15-288,-15 15 0,15 0 0,0 0 0,0 0 1136,0-15 176,0 15 32,0 0 0,0 0-201,0 0-47,0 15-8,0-15 0,0 15-352,0 0-64,-15 0-24,15 16 0,0-1-136,0-15-32,0 0-8,-15 15 0,15 1-216,0-16-48,0 15-8,0-15 0,0 0-104,0 0-16,0 0-8,0-15 0,0 0-72,0 16 64,0-16-64,0 0 64,15 0-1280,-15 0-256,0 0-48</inkml:trace>
          <inkml:trace contextRef="#ctx0" brushRef="#br0" timeOffset="79206">13849 13926 13168,'0'0'376,"0"-16"72,0 2-352,-15 14-96,15-16 0,0 1 0,-15 0 640,15 15 104,0-15 24,0 0 7,0-1 137,0 16 24,15-14 8,-15-2 0,15 16-344,-15-14-72,15-2-16,1 16 0,-1-15-192,0 15-32,0-15-16,15 15 0,-15 0-160,15 0-32,-14 0-8,-1 0 0,0 0-72,0 0 0,15 0 0,-15 0 0,0 0 80,1 0 0,-1 15 0,0 0 0,0-15-80,0 16 0,-15-16 0,15 14 64,0 2 56,-15-2 8,0 2 0,0-1 0,0 15 128,-15-15 24,0 1 8,15 14 0,-15-15-144,0 15-24,0-15-8,0 15 0,-1-14 32,-14-2 8,15 2 0,0-1 0,0 0-64,0 0-16,-16-15 0,16 15 0,0-15-72,15 16 64,-30-16-64,30 0 64,-15 0-136,0 0-32,0 0-8,15 0-7272,-15-16-1447</inkml:trace>
          <inkml:trace contextRef="#ctx0" brushRef="#br0" timeOffset="78869">13941 13880 10680,'0'0'232,"0"0"56,0 0 0,0 0 16,0 0-240,0 0-64,0 0 0,0 0 0,0 0 904,0 0 176,0 0 32,0 15 8,0-15-97,0 15-7,-16 0-8,16 16 0,0-1-272,-15 0-48,15 0-16,0 1 0,-15-1-224,0 15-56,15-15-8,-15 16 0,15-16-216,0 0-40,-15 0-16,15-14 0,0 14-112,0-15 64,0 0-64,0 0 0,0 0-352,0-15-128,0 0-16,0 0-8,0 0-760,0 0-152,0 0-32,15-15-6351</inkml:trace>
        </inkml:traceGroup>
      </inkml:traceGroup>
    </inkml:traceGroup>
    <inkml:traceGroup>
      <inkml:annotationXML>
        <emma:emma xmlns:emma="http://www.w3.org/2003/04/emma" version="1.0">
          <emma:interpretation id="{992DF36F-209D-4F7E-BC9F-C207983C6456}" emma:medium="tactile" emma:mode="ink">
            <msink:context xmlns:msink="http://schemas.microsoft.com/ink/2010/main" type="paragraph" rotatedBoundingBox="13100,12620 13153,13710 13084,13713 13031,1262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12A056D-39B0-4A43-AFEE-1938ECBA9056}" emma:medium="tactile" emma:mode="ink">
              <msink:context xmlns:msink="http://schemas.microsoft.com/ink/2010/main" type="line" rotatedBoundingBox="13100,12620 13153,13710 13084,13713 13031,12624">
                <msink:destinationLink direction="with" ref="{B28EDF06-3D89-4201-86B9-407907E84EF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7985DEF-EACA-488E-8EC7-69F8AFDF5FCE}" emma:medium="tactile" emma:mode="ink">
                <msink:context xmlns:msink="http://schemas.microsoft.com/ink/2010/main" type="inkWord" rotatedBoundingBox="13100,12620 13108,12789 13039,12793 13031,12624"/>
              </emma:interpretation>
              <emma:one-of disjunction-type="recognition" id="oneOf2">
                <emma:interpretation id="interp10" emma:lang="en-US" emma:confidence="1">
                  <emma:literal>-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~</emma:literal>
                </emma:interpretation>
                <emma:interpretation id="interp13" emma:lang="en-US" emma:confidence="0">
                  <emma:literal>v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0936">13396 14772 14944,'0'0'328,"0"0"72,0 0 16,0 0-1,0 0-335,0 15-80,0-15 0,0 0 0,15 15 408,-15 0 64,0-15 8,0 16 8,0-16-16,0 15-8,15-15 0,-15 15 0,0-15-336,0 15-64,16-15-64,-16 15 96,14-15-96,-14 15-72,0-15 72,16 15-5511,-16 0-1049</inkml:trace>
        </inkml:traceGroup>
        <inkml:traceGroup>
          <inkml:annotationXML>
            <emma:emma xmlns:emma="http://www.w3.org/2003/04/emma" version="1.0">
              <emma:interpretation id="{3CBE2E96-9E83-4ECC-9FA9-DD1D218A898A}" emma:medium="tactile" emma:mode="ink">
                <msink:context xmlns:msink="http://schemas.microsoft.com/ink/2010/main" type="inkWord" rotatedBoundingBox="13099,13122 13107,13273 13078,13275 13071,13124"/>
              </emma:interpretation>
              <emma:one-of disjunction-type="recognition" id="oneOf3">
                <emma:interpretation id="interp15" emma:lang="en-US" emma:confidence="0">
                  <emma:literal>-</emma:literal>
                </emma:interpretation>
                <emma:interpretation id="interp16" emma:lang="en-US" emma:confidence="0">
                  <emma:literal>_</emma:literal>
                </emma:interpretation>
                <emma:interpretation id="interp17" emma:lang="en-US" emma:confidence="0">
                  <emma:literal>~</emma:literal>
                </emma:interpretation>
                <emma:interpretation id="interp18" emma:lang="en-US" emma:confidence="0">
                  <emma:literal>•</emma:literal>
                </emma:interpretation>
                <emma:interpretation id="interp1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91119">13456 15271 11520,'0'0'256,"0"0"48,0 15 16,0-15 0,0 0-256,-15 16-64,15-2 0,0-14 0,0 0 384,0 16 64,0-1 8,0 0 8,0-15 304,0 0 56,0 0 7,0 15 9,0-15-408,0 0-80,0 0-24,0 15 0,0-15-328,15 0 0,-15 16 0,0-16 0,0 14-984,0-14-208,15 0-47</inkml:trace>
        </inkml:traceGroup>
        <inkml:traceGroup>
          <inkml:annotationXML>
            <emma:emma xmlns:emma="http://www.w3.org/2003/04/emma" version="1.0">
              <emma:interpretation id="{C8440AED-A692-41C9-BBED-8F552B813A4D}" emma:medium="tactile" emma:mode="ink">
                <msink:context xmlns:msink="http://schemas.microsoft.com/ink/2010/main" type="inkWord" rotatedBoundingBox="13120,13650 13123,13711 13095,13713 13092,13652"/>
              </emma:interpretation>
              <emma:one-of disjunction-type="recognition" id="oneOf4">
                <emma:interpretation id="interp20" emma:lang="en-US" emma:confidence="1">
                  <emma:literal>-</emma:literal>
                </emma:interpretation>
                <emma:interpretation id="interp21" emma:lang="en-US" emma:confidence="0">
                  <emma:literal>r</emma:literal>
                </emma:interpretation>
                <emma:interpretation id="interp22" emma:lang="en-US" emma:confidence="0">
                  <emma:literal>_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/</emma:literal>
                </emma:interpretation>
              </emma:one-of>
            </emma:emma>
          </inkml:annotationXML>
          <inkml:trace contextRef="#ctx0" brushRef="#br0" timeOffset="91339">13456 15800 13536,'0'0'296,"0"0"64,0 0 16,0 0 0,15 15-304,-15-15-72,0 15 0,0-15 0,0 0 1112,15 0 199,-15 0 49,0 16 8,0-16-376,0 0-80,0 0-16,0 14 0,0-14-480,0 0-104,0 0-24,0 0 0,0 0-288,0 0 0,0 0 0,0 0 0,0 0 0,0 0 88,0 0-24,0 0-6808,0 0-1359</inkml:trace>
        </inkml:traceGroup>
      </inkml:traceGroup>
    </inkml:traceGroup>
    <inkml:traceGroup>
      <inkml:annotationXML>
        <emma:emma xmlns:emma="http://www.w3.org/2003/04/emma" version="1.0">
          <emma:interpretation id="{DB26A348-0B2A-4A63-98D0-8003EA86DF40}" emma:medium="tactile" emma:mode="ink">
            <msink:context xmlns:msink="http://schemas.microsoft.com/ink/2010/main" type="paragraph" rotatedBoundingBox="9229,14160 13914,14023 13943,15032 9259,151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C01A364-1A05-4A7B-BEC3-04AB5CE123B7}" emma:medium="tactile" emma:mode="ink">
              <msink:context xmlns:msink="http://schemas.microsoft.com/ink/2010/main" type="line" rotatedBoundingBox="9229,14160 13914,14023 13943,15032 9259,15169">
                <msink:destinationLink direction="with" ref="{B28EDF06-3D89-4201-86B9-407907E84EF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A3700BA-9D29-4F4A-8286-1D7211166293}" emma:medium="tactile" emma:mode="ink">
                <msink:context xmlns:msink="http://schemas.microsoft.com/ink/2010/main" type="inkWord" rotatedBoundingBox="9229,14160 12151,14074 12177,14980 9256,15065"/>
              </emma:interpretation>
              <emma:one-of disjunction-type="recognition" id="oneOf5">
                <emma:interpretation id="interp25" emma:lang="en-US" emma:confidence="0">
                  <emma:literal>Plain",</emma:literal>
                </emma:interpretation>
                <emma:interpretation id="interp26" emma:lang="en-US" emma:confidence="0">
                  <emma:literal>Plan",</emma:literal>
                </emma:interpretation>
                <emma:interpretation id="interp27" emma:lang="en-US" emma:confidence="0">
                  <emma:literal>'Kalin,</emma:literal>
                </emma:interpretation>
                <emma:interpretation id="interp28" emma:lang="en-US" emma:confidence="0">
                  <emma:literal>"Kalin,</emma:literal>
                </emma:interpretation>
                <emma:interpretation id="interp29" emma:lang="en-US" emma:confidence="0">
                  <emma:literal>Makin,</emma:literal>
                </emma:interpretation>
              </emma:one-of>
            </emma:emma>
          </inkml:annotationXML>
          <inkml:trace contextRef="#ctx0" brushRef="#br0" timeOffset="84063">10040 16435 8640,'0'0'192,"0"0"32,0 0 16,0 0 0,0 0-240,0 0 0,0 0 0,0 0 0,0 0 488,0 0 56,0 0 0,15-15 8,0 15 40,0 0 8,0 0 0,-15 0 0,31-15-232,-16 15-48,0 15 0,-15-15-8,30 0-88,-30 0-24,30 0 0,-30 15 0,15-15-8,-15 15-1,15 0 1,-15 1 0,0-1 96,0 15 24,-15-15 0,0 15 0,15 0-104,-15 1-16,0-1-8,0 0 0,-15 0 48,15 1 16,-1-1 0,1 0 0,-15 0-248,15 1 64,0-16-64,0 15 0,0 0 0,-16-15 0,31 0 0,-15-15 0,0 16-168,15-16-56,0 0-16,0 0 0,0-16-1176,15 16-239,-15-15-41</inkml:trace>
          <inkml:trace contextRef="#ctx0" brushRef="#br0" timeOffset="82610">9646 16859 16903,'0'0'368,"0"0"80,0 0 8,0 0 24,0 0-384,0 15-96,0 0 0,0 0 0,-14 0 416,14 1 64,0-1 16,0 15 0,0-15-104,-16 0-16,16 0-8,0 0 0,0 1-864,0-1-176,16-15-32</inkml:trace>
          <inkml:trace contextRef="#ctx0" brushRef="#br0" timeOffset="84918">10433 16284 12032,'0'0'264,"0"0"56,-15 0 16,15 16 0,-15-2-272,-16 2-64,16-2 0,0 2 0,-15 14 592,15 0 104,-15 0 16,14 1 8,-14-1-33,0 15-7,15-15 0,-15 16 0,15-16-200,-1 16-48,1-16-8,0 0 0,15 0 8,-15 0 0,15 0 0,0 1 0,0-1-152,0-15-32,0 15-8,15-14 0,0-1-40,-15 15-8,15-30 0,1 15 0,14 1-192,-15-2 0,0-14 0,15 0 0,0 0 0,-14 0 104,14 0 0,-15-14 0,15 14-104,0-16 0,-14 1-96,14 0 96,0 0-328,-15 0-16,15-15 0,-15 14 0,1 1-968,14-15-200,-15 30-40,0-31-8,0 17 129,-15-2 23,15 2 8,-15-2 0,15 1 576,-15 0 120,16 0 16,-16 0 8,0 15 128,0-16 24,-16 2 8,16 14 0,0-16 776,0 16 160,-15-14 32,15 14 8,-15 0 512,15-16 104,-15 16 16,15 0 8,-15 0-24,0 0-8,15 0 0,0 0 0,-15 0-177,15 16-39,-15-16-8,15 14 0,-16 2-264,16-2-64,0 2 0,-15-1-8,15 15-120,0 1-32,-15-1 0,15 0 0,0 0-112,-15 0-24,15 0-8,0-14 0,-15 14-128,15-15-80,15 0 96,-15 15-96,0-14 80,0-16-80,0 0 64,0 14-64,0-14 0,0 0 0,0 0 0,15-14 0,0 14 0,0-16-72,1 2 72,-16-2-80,15-14-200,0 15-40,-15-16 0,15 1-8,0-15 104,-15 14 16,15 1 8,0 0 0,-15 0 32,15 15 8,1-16 0,-16 17 0,0-2 224,15 2 40,-15-2 16,15 16 0,-15-15-120,0 15-104,0 0 16,0 0 8,15 0 184,-15 0 40,0 0 8,0 0 0,0 15 56,15 1 16,-15-2 0,0 2 0,0 14 32,0-15 0,0 15 8,0 1 0,0-17-24,0 16-8,0 1 0,0-1 0,0 1-72,15-17-24,-15 2 0,0-1 0,0 0-72,0 0-64,0 0 96,0-15-96,0 0 88,0 0-88,0 0 80,0 0-80,0 0 0,0 0-64,0 0-8,0 0 0,0 0-968,15 0-192,-15-15-40,0 15-7799</inkml:trace>
          <inkml:trace contextRef="#ctx0" brushRef="#br0" timeOffset="85164">10992 16662 13272,'0'0'288,"0"0"64,0 0 16,0 0 8,0 0-304,0 0-72,0 0 0,0 0 0,0 0 864,0 0 151,0 0 33,0 0 8,-14 16-224,14-16-32,-16 14-16,16 16 0,0-14-224,0 14-48,0-15 0,0 16-8,0-1-248,0 0-56,-15-15-8,15 15 0,0 1 96,0-17 24,0 17 0,-15-16 0,15 0-192,0 16-40,0-31-8,0 14 0,0 2-72,0-16 0,0 0 0,0 0 0,0 0 0,0 0 0,0 0 0,0 0 0,0 0 0,0 0-88,0 0 8,0 0 0,0 0-1432,0 0-288,0-16-56,0 16-16</inkml:trace>
          <inkml:trace contextRef="#ctx0" brushRef="#br0" timeOffset="85702">11204 16889 16184,'-15'15'351,"15"-15"81,0 0 16,0 15 0,0-15-352,-15 0-96,15 15 0,0-15 0,0 16 392,-15-2 64,-1-14 16,16 16 0,0-1-72,-15 0-16,0-15 0,15 15 0,0 0-280,-15-15-104,15 16 72,-15-2-5791,15-14-1161</inkml:trace>
          <inkml:trace contextRef="#ctx0" brushRef="#br0" timeOffset="86332">11506 16692 13552,'0'0'384,"0"0"88,0 0-376,0 0-96,0 0 0,0 0 0,0 15 704,0 0 128,0-15 31,0 16 1,0-1-224,15 0-48,-15 0-8,0 0 0,0-15-248,0 16-48,16-1-16,-16 0 0,0 0-152,15 0-32,-15-15-8,15 15 0,-15 0-168,15-15-32,-15 15-8,15-15 0,-15 0-1176,15 0-232,0 0-56,0 0-5287</inkml:trace>
          <inkml:trace contextRef="#ctx0" brushRef="#br0" timeOffset="86617">11899 16708 12784,'0'0'280,"0"0"56,-15 15 16,15-15 8,0 0-288,0 16-72,0-1 0,-15-15 0,15 15 776,0 0 144,0 0 23,0 0 9,0 0-216,-15 0-32,15 0-16,15 1 0,-15-1-280,0 0-56,0 0-16,0-15 0,0 0-336,15 15 0,-15-15 0,0 15 0,0-15-144,0 0-48,0 0 0,15 0-8,-15 0-1064,15 0-208,-15 0-48,0 0-3223,16-15-649</inkml:trace>
          <inkml:trace contextRef="#ctx0" brushRef="#br0" timeOffset="86802">12096 16692 11376,'0'0'248,"0"0"48,0 0 16,0 0 8,0 0-256,0 0-64,0 0 0,0 0 0,0 15 832,0 0 144,15 1 32,-15-16 7,0 15-111,0 0-16,15 0-8,-15 0 0,0 0-336,0 0-72,0 0-16,15 0 0,-15 1-320,0-16-64,0 15-8,15-15-64,-15 0 64,0 15-64,0 0 0,0-15 0,16 0 0,-16 0-88,0 0 16,0 0-5831,15 15-1169</inkml:trace>
          <inkml:trace contextRef="#ctx0" brushRef="#br0" timeOffset="87265">12519 16844 12960,'0'0'368,"0"0"80,0 0-360,0 0-88,0 0 0,0 0 0,0 0 712,0 15 128,15 0 24,-15 1 7,0-16 153,0 14 24,0 2 8,0-1 0,-15 0-352,15-15-72,0 15-16,-15 0 0,15 1-400,0 14-88,-15-16-8,-1 2-8,16-1-112,-15 0 0,0 0 0,15 0-6536,-15 1-1295</inkml:trace>
        </inkml:traceGroup>
        <inkml:traceGroup>
          <inkml:annotationXML>
            <emma:emma xmlns:emma="http://www.w3.org/2003/04/emma" version="1.0">
              <emma:interpretation id="{FFD0E7CF-D0BE-4A53-BE7D-129748DE9628}" emma:medium="tactile" emma:mode="ink">
                <msink:context xmlns:msink="http://schemas.microsoft.com/ink/2010/main" type="inkWord" rotatedBoundingBox="12468,14182 13917,14139 13943,15032 12494,15075"/>
              </emma:interpretation>
              <emma:one-of disjunction-type="recognition" id="oneOf6">
                <emma:interpretation id="interp30" emma:lang="en-US" emma:confidence="0">
                  <emma:literal>Koop</emma:literal>
                </emma:interpretation>
                <emma:interpretation id="interp31" emma:lang="en-US" emma:confidence="0">
                  <emma:literal>Kip</emma:literal>
                </emma:interpretation>
                <emma:interpretation id="interp32" emma:lang="en-US" emma:confidence="0">
                  <emma:literal>Kiap</emma:literal>
                </emma:interpretation>
                <emma:interpretation id="interp33" emma:lang="en-US" emma:confidence="0">
                  <emma:literal>slap</emma:literal>
                </emma:interpretation>
                <emma:interpretation id="interp34" emma:lang="en-US" emma:confidence="0">
                  <emma:literal>hap</emma:literal>
                </emma:interpretation>
              </emma:one-of>
            </emma:emma>
          </inkml:annotationXML>
          <inkml:trace contextRef="#ctx0" brushRef="#br0" timeOffset="88267">12852 16496 12352,'0'0'272,"0"0"56,0 0 16,0 0 0,0 0-280,0 0-64,16-14 0,-16 14 0,14 0 576,2-16 96,-2 16 16,2-15 8,14 15-217,0 0-47,-14 0-8,-2 0 0,2 15-168,14-15-40,-15 0-8,0 16 0,0-2 16,0 2 8,1-2 0,-16 2 0,14-1-104,-14 0-16,0 0-8,0 16 0,0-17 40,-14 16 8,-2-14 0,1 14 0,0 0-48,0 0-8,-16 1 0,17-1 0,-16 0-96,14 1 88,-14-17-88,15 2 80,0 14 40,-15-15 8,14 0 0,2 1 0,14-16-360,-16 14-72,16-14-16,0 0 0,0 0-664,0-14-136,16-2-24,-16 1-8,14-15-471,2-1-97,14 1-16</inkml:trace>
          <inkml:trace contextRef="#ctx0" brushRef="#br0" timeOffset="88552">13366 16344 8808,'16'-15'192,"-16"0"32,0 15 16,14 0 16,-14 0-256,0 0 0,0 0 0,0 0 0,0 0 992,-14 0 152,-2 15 24,16-15 8,-15 15-248,0 16-40,0-16-17,-16 0 1,17 15-232,-16 0-56,14 1-8,1-1 0,0 0-56,0 0-8,0 1-8,-1-1 0,2 0-32,-2-15-8,1 15 0,15 1 0,0-16-272,0 15-48,0-15-16,0 15 0,0-15 0,0 1-8,15-1 0,1 0 0,-16 0-48,30 0-8,-15-15 0,0 15 0,0-15-64,0 0 80,1 0-80,-2 0 80,2-15-80,14 15 80,-15-15-80,15 0 80,-15 0-208,1 0-32,14-16-16,-16 16 0,2-15-872,-1 15-168,15 0-40,-30 0-8,31 15-512,-31-15-104,14-1-15,2 16-4185</inkml:trace>
          <inkml:trace contextRef="#ctx0" brushRef="#br0" timeOffset="89020">13563 16693 9504,'0'0'208,"0"0"48,0 0 0,0 0 8,-15-15-264,15 15 0,0 0 0,0-16 0,0 16 896,0 0 120,0 0 24,0 0 8,0 0 40,0 0-1,0 0 9,0 0 0,-15 0-248,15 16-48,-15-16-16,15 15 0,0 15-208,-15-15-48,15 0-8,0 15 0,-16-14-224,16-1-40,0 15-16,0-15 0,0 0-144,0 0-24,0 0-8,0 0 0,0-15-64,0 0 0,16 16 0,-16-16 0,0 0 0,0 0 0,15 0 0,-15 0 0,15-16-96,0 16-32,-15-30 0,15 30-8,-15-30-168,15 15-32,-15-15-8,15 15 0,-15-1 24,15-14 8,-15 15 0,16 0 0,-1 0 168,-15 0 32,0 0 8,0 15 0,0-16 104,0 1 0,0 15 0,0-15 0,15 0 0,-15 15 0,15-15 0,-15 0 0,15 15 64,-15 0 0,0 0 8,0 0 0,15 0 24,-15 0 0,0 0 0,0 0 0,0 0 112,15 0 24,-15 15 8,15 0 0,-15 15 56,0-15 16,0 16 0,0-16 0,0 15-8,0-15 0,-15 15 0,15 1 0,0-16-176,0 0-40,0 15-8,15-15 0,-15-15 8,0 15 0,0 0 0,0-15 0,0 0-88,0 0 0,0 0 0,0 0 64,0 0-64,0 0 0,0 0 0,0 0 64,0 0-368,0 0-80,0 0-8,0 0-9975</inkml:trace>
          <inkml:trace contextRef="#ctx0" brushRef="#br0" timeOffset="89952">14001 16526 11616,'0'0'328,"0"0"72,0 0-320,0 0-80,0 0 0,0 0 0,-15 15 864,15 0 152,0 0 32,0 0 8,0 0 47,0 16 17,0-1 0,-15 0 0,15 16-344,0-1-64,0 0-8,0 1-8,-15-1-320,15 0-64,0-14-16,-15 14 0,15-15-184,0 0-40,0 1-8,0-16 0,0 0-64,0 15 0,0-30 0,0 0 0,0 0-192,0 0-72,0 0-24,15 0 0,-15 0-920,15-15-184,-15 0-40,0 0-8,0-15-96,15-1-31,-15 1-1,0 0 0,0 0-320,0-1-72,0-14-16,-15 15 0,15-16 1152,0 16 232,-15-15 48,15 15 0,-15-1 1096,15 16 216,0-15 48,0 15 8,-16 0 584,16 0 128,0-16 16,-15 31 8,15-15-544,0 0-112,0 0-16,0 0-8,0 0-48,15 0-17,-15 15 1,16-15 0,-16-1-208,15 16-32,0-15-16,0 15 0,0-15-176,0 15-32,0 0 0,0 0-8,0 0-120,16 0-32,-16 0 0,0 0 0,15 0-120,-15 0-72,0 0 80,1 15-80,-1-15 272,0 0 8,0 15 0,0-15 0,0 16-176,0-1-32,-15 0-8,0 0 0,0 0 512,0 0 96,0 0 16,0 0 8,-15 16-696,15-1-256,-15 0 0,0-15 8,0 15 248,-15 1 0,14-16 104,1 15-32,-15-15 24,15 0 0,0 0 0,-15 0 0,14 1-96,1-1 64,0-15-64,15 15 64,-30-15-64,30 0 0,0 0 0,-15-15-7200,0 15-1423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30T04:45:09.720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175" units="cm"/>
      <inkml:brushProperty name="height" value="0.0175" units="cm"/>
    </inkml:brush>
    <inkml:brush xml:id="br2">
      <inkml:brushProperty name="width" value="0.0175" units="cm"/>
      <inkml:brushProperty name="height" value="0.0175" units="cm"/>
      <inkml:brushProperty name="color" value="#ED1C24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7-06-30T04:52:33.655"/>
    </inkml:context>
  </inkml:definitions>
  <inkml:traceGroup>
    <inkml:annotationXML>
      <emma:emma xmlns:emma="http://www.w3.org/2003/04/emma" version="1.0">
        <emma:interpretation id="{56D7C8A8-1741-406B-AFAC-941ABECC449C}" emma:medium="tactile" emma:mode="ink">
          <msink:context xmlns:msink="http://schemas.microsoft.com/ink/2010/main" type="writingRegion" rotatedBoundingBox="1282,4547 26675,4690 26604,17326 1211,17183"/>
        </emma:interpretation>
      </emma:emma>
    </inkml:annotationXML>
    <inkml:traceGroup>
      <inkml:annotationXML>
        <emma:emma xmlns:emma="http://www.w3.org/2003/04/emma" version="1.0">
          <emma:interpretation id="{E7720687-B055-49F3-8739-F73A48B4AAC0}" emma:medium="tactile" emma:mode="ink">
            <msink:context xmlns:msink="http://schemas.microsoft.com/ink/2010/main" type="paragraph" rotatedBoundingBox="1379,4549 10841,4500 10850,6322 1388,63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2E84A1-13C2-482E-9071-17E7301885FE}" emma:medium="tactile" emma:mode="ink">
              <msink:context xmlns:msink="http://schemas.microsoft.com/ink/2010/main" type="line" rotatedBoundingBox="1379,4549 10841,4500 10850,6322 1388,6372"/>
            </emma:interpretation>
          </emma:emma>
        </inkml:annotationXML>
        <inkml:traceGroup>
          <inkml:annotationXML>
            <emma:emma xmlns:emma="http://www.w3.org/2003/04/emma" version="1.0">
              <emma:interpretation id="{241C6084-2795-4F26-8B6E-DC036560BA9D}" emma:medium="tactile" emma:mode="ink">
                <msink:context xmlns:msink="http://schemas.microsoft.com/ink/2010/main" type="inkWord" rotatedBoundingBox="1379,4549 3095,4540 3102,5913 1386,5922"/>
              </emma:interpretation>
              <emma:one-of disjunction-type="recognition" id="oneOf0">
                <emma:interpretation id="interp0" emma:lang="en-US" emma:confidence="0">
                  <emma:literal>least</emma:literal>
                </emma:interpretation>
                <emma:interpretation id="interp1" emma:lang="en-US" emma:confidence="0">
                  <emma:literal>Least</emma:literal>
                </emma:interpretation>
                <emma:interpretation id="interp2" emma:lang="en-US" emma:confidence="0">
                  <emma:literal>East</emma:literal>
                </emma:interpretation>
                <emma:interpretation id="interp3" emma:lang="en-US" emma:confidence="0">
                  <emma:literal>beast</emma:literal>
                </emma:interpretation>
                <emma:interpretation id="interp4" emma:lang="en-US" emma:confidence="0">
                  <emma:literal>heart</emma:literal>
                </emma:interpretation>
              </emma:one-of>
            </emma:emma>
          </inkml:annotationXML>
          <inkml:trace contextRef="#ctx0" brushRef="#br0">1808 7996 11256,'-16'-16'320,"16"16"64,0 0-304,0 0-80,0 0 0,0 0 0,0 0 144,0 16 16,16-1 0,-16-15 0,0 0 224,15 0 56,1 16 8,-16-16 0,0 0-136,15 0-24,17 0-8,-17 0 0,16 0-152,-15 0-24,15 0-8,-16 0 0,17 0-32,-16-16 0,-1 16-64,0-15 96,1 15-32,0-16-64,-16 16 88,16-15-88,-1 15 103,-15-16-31,0 0-8,0 16 0,0-15-64,15-1 96,-15 0-96,0 1 96,-15-1-160,15 0-32,0 1-8,-15-16 0,15 31 1,-16-16-1,16 0 0,-16 1 0,0 15 104,16-16 0,-30 16 0,30 16 0,-16-16 0,-16 15-72,17-15 72,-16 32 0,15-17 0,-15 16 88,16 1-8,-1 15 0,0-16 24,1 0 7,15 16 1,-16-16 0,1 16-8,15-16 0,0 0 0,0 0 0,0 0-24,0 1-8,15-1 0,-15-16 0,16 1-8,-1 0-64,1-1 96,0 1-32,14-1-64,2 1 0,-16-16 0,14 15 0,2-15 0,-1 0 0,16 0 0,-16 0 0,-16 0 72,17-15-72,-17-1 80,16 1-80,1-1 0,-17-15 0,0 15 0,17-15 0,-16 0 0,-1 0-120,0-16 16,1 16 0,0 0-48,0-16-8,-1 16 0,-15 0 0,0 0 32,0-1 0,0 1 1,0 15-1,0 1 128,-15-1 0,15 0 0,-16 1 0,16 15 0,-16 0 96,0 0-25,1 0-7,15 0-64,-15 0 80,-1 15-80,16 1 80,-16 0 72,0-1 8,1 1 8,15 15 0,-15 1-40,15-1-16,-16 15 0,16-14 0,-16 14-16,16 1-8,0-16 0,0 0 0,0 1-24,0-1-64,16-16 96,-16 1-32,16 15-64,-16-31 0,15 16 72,0-16-72,1 0 64,0 0-64,0 0 80,-16 0-80,15-16 72,16 1-72,-15 15 64,0-16-64,-1-15 80,0 15-80,-15-15 96,16 15-96,0-15 64,0 0-64,-1 0 0,-15 0 0,15 0-72,-15 15-72,16-15-16,-16 0 0,16 15 0,-16-15 0,0 15 0,0 16 0,0-15 160,0 15-64,0 0 64,0 0 0,0 0-80,-16 15 80,16-15-64,-16 16 64,16 15 0,-15-15 0,15 15 0,0 0 0,-15-15 0,15 15 72,0 0 0,0 0 0,0 0 0,0-15 0,0-1 0,15 1 0,-15 0-72,15-1 0,-15 1 0,0-1 64,16-15-64,0 0 0,-1 0 0,-15 0 0,15 0 0,1-15 0,16 15 72,-17-16-72,0 1 0,17-1-64,-16 0 0,-1 1 0,16-1-144,-15-15-24,0 0-8,-1 0 0,0 0 64,1 15 16,-16-15 0,16 0 0,-16 0 97,15 15 63,-15 0-80,0 1 80,-15-1 0,15 0 0,0 1 0,-16 15 0,16 0 0,-16 0 0,16 0 0,-15 0 80,15 15 39,-15-15 9,15 16 0,0 0 0,0-1-8,0 1 0,0 0 0,0-1 0,15 1-120,-15-1 0,0-15 64,15 16-64,-15-1 0,0 1 64,16 0-64,-16-1 0,0 1 80,16-1-80,-16 1 80,0 0-80,0-1 104,0 1-24,-16-1-8,16 1 0,0-1 32,-16 17 8,16-17 0,-15 1 0,0-1-48,15 1 0,-32 0-64,32-16 96,-16 15-96,16 1 64,-15-16-64,15 0 0,-15 15 0,15-15 0,0 0 0,0 0 0,0 0-128,15-15-40,0-1-16,1 1 0,0-17-288,0 1-56,14 0-16,-14 0 1,15-16-193,-15 0-32,15 1-16,-15-1 0,-1 16 80,16-16 8,-15 0 8,0 16 0,-1-16 256,0 0 48,1 16 16,-16-16 0,16 16 144,0 0 24,-16 0 8,15-16 0,-15 16 128,15 15 64,-15-15-64,16 15 64,-16 1 0,0-1 88,0 1-8,0-1 0,0 16 448,0 0 88,0 0 24,0 0 0,0 0 96,0 16 16,0-1 8,0 1 0,0 15-120,-16 0-16,16 16-8,0 0 0,-15-16-248,15 16-49,-15-1-15,15 1 0,-16 0-16,16 0-8,0-16 0,0 16 0,0-16-136,0 0-24,0 0-8,0 1 0,0-17-48,16 16-64,-16-15 88,0 0-88,0-1 72,15-15-72,-15 16 0,15-1 72,-15-15-72,0 0 64,0 0-64,0 0 64,0 0-64,0 0 0,0 0 0,0 0 0,0 0-328,0 0-8,16 0 0,-16-15 0,0-1-136,0 1-24,0-1-7,-16-15-1,16 0 96,0 15 24,-15-15 0,0 0 0,-1 0 56,0 15 8,0-15 8,1 15 0,0 0 216,-1 1 96,0 15-96,0-16 96,1 16 144,0 0 88,-1 0 24,0 0 0,1 0 80,15 0 16,-16 0 8,16 0 0,-15 0-40,15 0 0,-16 0-8,16 16 0,0-16 7,0 0 1,0 0 0,0 0 0,0 0-112,16 0-16,-1 0-8,16 15 0,-15-15-8,0 0 0,14 16 0,-14-16 0,16 0 88,-2 0 24,-14 16 0,16-16 0,-17 0-120,16 0-16,-15 0-8,15 0 0,-16 0-48,1 0 0,15 0-8,-31 0 0,0 0-24,16 0 0,15-16 0,-15 16 0,-16-16-64,15 16 0,0 0 0,1-15-5703,-16 15-1177</inkml:trace>
          <inkml:trace contextRef="#ctx0" brushRef="#br0" timeOffset="-1584">1823 7045 4688,'0'0'96,"0"0"32,0 0 0,0 0 8,0 0-136,0 0 0,0 0 0,0 0 0,-15 0 544,15 16 72,0-1 24,0 1 0,0 15-40,-16 0-8,16 0 0,0 16 0,-16 0-96,16 0-16,0 15-8,0-15 0,-15 15-312,15 0-64,0 1-16,-15-17 0,15 17 24,0-1 8,0-15 0,-16 0 0,0-16 80,16 0 24,0 16 0,-16-16 0,16-16 8,-15 17 8,15-1 0,0 0 0,-15-15-96,15 15-16,-16 0-8,16-16 0,0 1-48,0 15-64,0-15 88,-16-1-88,32 1 128,-16 0-24,0-1-8,0 1 0,0-1 0,0 1 0,16-1 0,-16-15 0,15 0 8,0 0 0,1 0 0,16 0 0,-17 0 87,16 0 9,-15 0 8,15 0 0,-16 0-72,17-15-8,-17-1-8,16 16 0,-15-15-48,0 15-8,14-16 0,-30 1 0,16-1 0,0 16-64,0-16 96,-1 1-32,-15-1-504,15 16-104,-15-15-16,0 15-6159</inkml:trace>
        </inkml:traceGroup>
        <inkml:traceGroup>
          <inkml:annotationXML>
            <emma:emma xmlns:emma="http://www.w3.org/2003/04/emma" version="1.0">
              <emma:interpretation id="{5D2CA753-3459-49E4-AA85-09D4526E244A}" emma:medium="tactile" emma:mode="ink">
                <msink:context xmlns:msink="http://schemas.microsoft.com/ink/2010/main" type="inkWord" rotatedBoundingBox="3656,4832 6633,4817 6641,6344 3664,6360"/>
              </emma:interpretation>
              <emma:one-of disjunction-type="recognition" id="oneOf1">
                <emma:interpretation id="interp5" emma:lang="en-US" emma:confidence="1">
                  <emma:literal>square</emma:literal>
                </emma:interpretation>
                <emma:interpretation id="interp6" emma:lang="en-US" emma:confidence="0">
                  <emma:literal>squ are</emma:literal>
                </emma:interpretation>
                <emma:interpretation id="interp7" emma:lang="en-US" emma:confidence="0">
                  <emma:literal>Squ are</emma:literal>
                </emma:interpretation>
                <emma:interpretation id="interp8" emma:lang="en-US" emma:confidence="0">
                  <emma:literal>Soft are</emma:literal>
                </emma:interpretation>
                <emma:interpretation id="interp9" emma:lang="en-US" emma:confidence="0">
                  <emma:literal>sql are</emma:literal>
                </emma:interpretation>
              </emma:one-of>
            </emma:emma>
          </inkml:annotationXML>
          <inkml:trace contextRef="#ctx0" brushRef="#br0" timeOffset="2381">4550 7357 4256,'0'0'96,"0"0"16,0 0 8,0-15 0,0 15-120,0 0 0,0 0 0,0 0 0,0-16 488,0 16 80,-15 0 8,15 0 8,-16 0 160,16 0 32,-31 0 8,16 0 0,-1 16-96,0-1-16,-15-15-8,16 16 0,-17 15-192,1-15-40,0-1-8,0 16 0,0-15-112,-16 15-24,15 0-8,17-15 0,-16 15-56,15 0-16,0-15 0,1 15-1,15-15-127,-16 15-80,16-16 96,0 1-96,0-1 0,16 17 0,-16-17 0,15 1-72,1-16 72,15 15 0,-15 1 0,-1 0 0,-15-16 0,32 0 0,-17 15 0,1-15 0,-16 0 0,16 16 0,-1-1 0,-15-15 0,0 16 0,0-1 72,0-15-72,0 16 0,0 0 176,0-1-16,-31 1-8,31-1 0,-31 17 56,15-17 16,0 16 0,-15-15 0,0-1-88,15-15-8,1 32-8,-16-32 0,15 15-56,1 1-64,-1-1 88,0-15-88,1 16 64,-1 0-64,1-16 0,-1 15 0,16-15-840,0 0-200,0 0-39,0 0-5393</inkml:trace>
          <inkml:trace contextRef="#ctx0" brushRef="#br0" timeOffset="3365">4566 7872 5672,'0'0'160,"0"0"32,0-16-192,0 16 0,0-16 0,0 16 0,0-15 584,-16 15 80,16-16 8,0 16 8,-15-15 88,0 15 8,15 0 8,-16 0 0,0-16-104,1 16-16,-1 0-8,1 0 0,-1 16-208,0-16-32,1 15-16,0 1 0,-1-1-168,0 1-33,0 0-7,1-1 0,0 16 16,-1-15 0,16 15 0,0 0 0,-16-15-96,16 15-16,0-15-8,0-1 0,16 16-88,-16-15 0,0-1 72,16-15-72,-16 16 72,15-16-72,-15 0 96,15 0-96,1 0 64,0-16-64,0 1 0,-1-1 0,0 1 0,1-1 0,15-15 0,-15 15 0,-1-15-64,17 0-72,-17 15-16,0-15 0,1 0-48,0 16-16,-16-1 0,0-15 0,0 31 216,0-16 0,0 1 0,0 15 0,0 0 0,0 0 0,0 15 0,-16 1 0,0 15 0,1-15 96,0 30-32,15-15 0,-16 32 112,0-16 24,1 15 8,15 0 0,-16 1 48,16-1 0,-15 0 8,15 1 0,-16-1-72,16-15-8,-16-1-8,16-14 0,0 14-40,0-15-8,0 1 0,0-1 0,16-16-48,-16 17-16,0-17 0,16 1 0,-1-16-64,1 15 0,-16-15 72,15 0-72,1 0 0,0-15 0,-1 15 0,0-16 0,17-15-376,-1 0-32,-16 0-8,17-1 0,-16-14-384,14-1-72,2 0-24,-16 0 1,-1-15-73,16 0-24,-15-1 0,-1 17 0,1-17 80,-1 17 16,1-17 0,0 17 0,-1 14 536,-15-14 104,15 14 32,-15 1 0,0 16 304,0-16 64,0 15 16,0 0 0,-15 1 352,15 15 80,0-16 16,-15 16 0,15 0 80,-16 0 16,16 0 8,0 16 0,-16-16-64,16 31-8,-15-15-8,15-1 0,-16 16-176,1 16-32,-1-16-9,16 16 1,0 0-40,-16-1-16,16 1 0,0 0 0,0-16-136,0 0-24,0 0-8,16 1 0,-16-17-104,0 1-24,16-1-64,-16 1 96,15-16-32,-15 0-64,16 0 88,-1 0-88,1-16 96,0 1-96,-1-1 96,0 1-96,1-17 0,0 1 0,0-15 0,-1 14-96,0-14-224,1-1-48,0 0-8,0 0 0,-16 16-64,15 0-8,-15 0-8,15 0 0,-15 0 281,0 15 55,16-15 16,-16 15 0,0 1 104,0 15 80,0-16-16,0 16 0,0 0 56,0 0 8,0 16-1,0-1 1,0 1 152,0 15 32,-16 0 8,16 0 0,0 0-80,0 1-16,0-1 0,0 0 0,0 0 64,0 0 0,0 0 8,0 1 0,0-17-296,0 16 0,16-15 0,-16 0 0,16-1 0,-16 1 0,0-1 0,15-15-96,-15 0 96,16 16 0,-1-16 64,1 0-64,0-16-1208,-1 16-272,0-15-55</inkml:trace>
          <inkml:trace contextRef="#ctx0" brushRef="#br0" timeOffset="4038">5781 7871 8352,'0'0'184,"0"0"40,0 0 0,0 0 8,0 0-232,-15 0 0,-1 0 0,16 16 0,-15-16 720,-1 0 96,1 0 16,-1 15 8,0-15 24,1 16 8,-1-1 0,1-15 0,-1 16-337,0 0-71,1-1-16,-1 17 0,-15-17-72,31 17-24,-15-17 0,-1 16 0,16 0-104,-16 1-24,16-17-8,0 1 0,0-1-152,0 17-64,0-17 64,0 1-64,0-1 64,16-15-64,-16 16 0,16-16 64,-1 15-64,-15-30 64,16 15-64,-1 0 64,1-16-64,-1 1 0,17-1 72,-32 1-72,31-1 0,-16 0 0,1-15-80,0 16 80,-1-17-336,1 17-16,-1-16 0,1 15 0,-16-15-120,15 15-24,-15-15-8,16 15 0,-16 1 200,16-17 40,-16 17 9,0-1-1,0 16 176,0-15 80,-16-1-64,16 16 64,0 0 0,0 0 96,0 16 0,-16-1-8,16 1 64,-15-1 7,15 1 9,0 0 0,0-1 152,-16 17 24,16-1 8,0 0 0,0 0-80,0 0-16,0 1 0,0-17 0,0 1-56,0-1-8,0 1-8,0-16 0,16 16-184,-16-16 0,0 0 0,15 0 0,-15 0 0,16 0 0,0 0 0,-1-16 0,1 0 0,-1 1 0,1-1 0,-16-15 0,16 15-352,-1-15-72,1 0-24,-1 0 0,1 0 0,-1 15-8,1-15 0,0-1 0,-16 17 321,15-16 63,-15 15 72,16 0-104,-16 1 16,15-1 8,-15 16 0,0 0 0,0 0 80,0 0 96,0 0-16,0 16-8,-15-1 152,15 1 31,0 0 9,0 15 0,0 0-32,-16 0-8,16-15 0,0 15 0,0 1-64,-15-17-8,15 16-8,-16 0 0,16-31-24,0 32-8,-16-32 0,16 15 0,0 1-40,0-16-8,0 0 0,0 0 0,-15 0 80,15 0 16,0-16 0,0 1 0,0-1-88,0-15-8,15 15-64,-15-15 96,16 0-96,-16-16 0,16 16 64,-16-1-64,15 17 0,1-16 0,-16-1 64,15 1-64,1 16 0,0-1 0,-1-15 0,-15 15 0,0 1 0,16-1-128,-1 1 24,-15-1-7959</inkml:trace>
          <inkml:trace contextRef="#ctx0" brushRef="#br0" timeOffset="4472">6311 8059 10944,'0'0'240,"0"0"48,0 0 16,0 0 0,0 0-240,0 0-64,15 0 0,1 0 0,0-16 328,-1 16 56,-15 0 16,16 0 0,-1 0 168,1-16 32,-1 16 8,1 0 0,0-15-264,-1 15-57,1 0 1,-1-16-8,1 16-136,0-15-24,-1-1-8,1 16 0,-1-16-24,-15 1-8,16 15 0,-16-16 0,15 1-8,-15-1 0,0 16 0,-15-15 0,15-1-8,0 16-64,0 0 96,0-16-32,-16 1-64,1 15 96,15 0-96,-16 0 96,1-16-96,-1 16 80,0 0-80,1 0 80,-1 16-80,16-16 96,-15 0-96,-1 15 96,0 1 24,1 15 8,-16-15 0,15 15 0,1 0-16,-1 0 0,-15 0 0,31 1 0,-16-1-16,1 0-8,15-16 0,-16 17 0,16-1 56,0-16 16,0 1 0,0 0 0,16-1 32,-16 1 16,15-1 0,1 1 0,-16-1-16,0-15 0,31 0 0,-15 0 0,15 0-8,-16 0-8,1 0 0,15 0 0,-15-15-48,-1 15-16,16-16 0,-15 1 0,0-1 24,15 1 8,0-1 0,-16 0 0,1 1-144,15 15 0,-15-31 0,15 31 0,0-32 0,-15 17 0,-1-1 0,1 1 0,15-1-72,-15 1-24,-1-1 0,1 0-6344,-1 1-1271</inkml:trace>
        </inkml:traceGroup>
        <inkml:traceGroup>
          <inkml:annotationXML>
            <emma:emma xmlns:emma="http://www.w3.org/2003/04/emma" version="1.0">
              <emma:interpretation id="{95B7B8EB-A80D-44BB-9963-238E5AD0B83F}" emma:medium="tactile" emma:mode="ink">
                <msink:context xmlns:msink="http://schemas.microsoft.com/ink/2010/main" type="inkWord" rotatedBoundingBox="7288,4941 10843,4922 10848,5888 7293,5907"/>
              </emma:interpretation>
              <emma:one-of disjunction-type="recognition" id="oneOf2">
                <emma:interpretation id="interp10" emma:lang="en-US" emma:confidence="1">
                  <emma:literal>Estimator</emma:literal>
                </emma:interpretation>
                <emma:interpretation id="interp11" emma:lang="en-US" emma:confidence="0">
                  <emma:literal>Estimators</emma:literal>
                </emma:interpretation>
                <emma:interpretation id="interp12" emma:lang="en-US" emma:confidence="0">
                  <emma:literal>Estimation</emma:literal>
                </emma:interpretation>
                <emma:interpretation id="interp13" emma:lang="en-US" emma:confidence="0">
                  <emma:literal>Estimations</emma:literal>
                </emma:interpretation>
                <emma:interpretation id="interp14" emma:lang="en-US" emma:confidence="0">
                  <emma:literal>Estimates</emma:literal>
                </emma:interpretation>
              </emma:one-of>
            </emma:emma>
          </inkml:annotationXML>
          <inkml:trace contextRef="#ctx0" brushRef="#br1" timeOffset="589973">8010 7451 7568,'0'0'160,"0"0"40,0 0 8,0 0 16,0 0-224,0-16 0,0 16 0,0 0 0,0 0 632,0 0 80,-16 0 24,0 0 0,1 0-32,-1 0 0,1 16 0,-1-16 0,-15 15-352,16-15-64,-1 16-24,0 15 0,-15-15-8,0-1 0,15 1 0,0 0 0,-14 15-32,14-16-1,0 1-7,-15-1 0,31 17-32,-31-17-8,31 1 0,-16-1 0,1 1-80,15-1-24,-15 1 0,15 0 0,0-16 0,0 15 0,15 1 0,-15-16 0,15 0-72,1 0 96,0 15-96,-1-15 96,0 0-96,1 0 96,16 0-96,-17-15 96,0 15-96,17-16 80,-16 16-80,-1-15 80,0 15-80,1-16 0,0 16 0,0-16 0,-16 16 0,15-15 0,-15 15 72,0 0-72,0 0 0,0 0 0,0 0 0,-15 15 0,15-15 80,-16 16 8,0 0 0,0-16 0,1 15 48,0 1 16,-1 15 0,-16-15 0,17-1-152,0 1-88,-17 15 16,16-16 0,1 1 72,0 15 64,-1-15-64,0-1 88,1 1 16,0 15 8,15-15 0,-16-1 0,16 16-112,0-31 64,0 32-64,-16-32 0,16 15 160,16 1-24,-16-1 0,0-15 0,0 16-32,16 0-8,-16-16 0,15 15 0,0-15 64,1 0 16,0 0 0,-1 0 0,0 0-80,1 0-8,0-15-8,0 15 0,-1 0-80,0-16 0,1 16 0,0-16 0,15 16 72,-16 0-72,1-15 80,0 15-80,0-16 0,-1 16 0,0-15 0,1-1 0,15 0-792,-31 16-200,16-15-48,-1-1-4343,1 1-873</inkml:trace>
          <inkml:trace contextRef="#ctx0" brushRef="#br1" timeOffset="590637">8337 7731 11000,'0'0'240,"0"16"48,-16-16 16,16 0 8,0 0-248,-15 15-64,-1-15 0,-15 16 0,16 0 736,-1-1 128,0 1 32,-15-16 8,16 31-200,-1-15-33,0-1-15,0 1 0,1-1-208,15 1-48,-15-1-8,15 1 0,0 0-272,0-1-56,0-15-64,15 16 88,-15-1-88,15-15 0,1 0 0,-16 16 0,16-16 0,0 16 96,-1-16-96,-15 0 96,0 0-96,15 0 64,-15 15-64,16 1 64,-16-1-64,16-15 0,-32 16 72,16-1-72,0 1 0,-16 15 72,1-15-72,15-1 0,-15 17 64,-1-17-64,0 1 0,0-1 0,16 16 72,-15-15-8,0-16-64,-1 16 96,0-1-96,16 1 64,-16-16-64,16 15 0,-15-15 0,15 0 0,0 0 0,0 0 0,0 0 0,0 0 0,0 0 72,15 0-72,-15-15 0,0 15 0,16 0 0,-16-16-88,16 1-48,0 15-16,-1-16 0,0-15 0,1 15-40,0 1-16,0-1 0,-1-15 0,0 15 0,1-15 0,0 16 0,0-17 0,-1 1-120,0 16-24,1-1-8,0-15 0,-1 15-152,1 1-31,-1-1-9,-15 1 0,16-17-152,0 17-24,-16 15-8,15-16 0,0 1-840,-15-1-176,16 1-32,-16-1-8</inkml:trace>
          <inkml:trace contextRef="#ctx0" brushRef="#br1" timeOffset="591139">8617 7467 7224,'0'0'160,"0"0"32,0 0 0,0 0 16,0 0-208,0-16 0,0 16 0,0 0 0,0 0 864,0 16 136,16-16 24,-16 16 8,0 15-64,-16 0-8,16 0-8,0 16 0,-16-16-312,16 16-65,-15-1-15,-1 1 0,16 0-40,-15 0-8,15-1 0,-16 1 0,16-16-312,-15 16-64,15-16-8,-16 0-8,16 1-120,0-17 88,0 16-88,0-15 80,0-16-160,0 15-32,0-15-8,0 0 0,0 0-512,0 0-104,0-15-16,0 15-8,0-16-32,-16-15-7,16 16-1,-15-17 0,15 17 592,-16-16 112,1 15 32,-1 0 0,0 1 176,1-1 40,-1 16 8,16-15 0,-15-1 544,15 16 104,-16 0 23,16 0 9,0 0-408,0 0-80,0 0-24,0 0 0,0-15-64,16 15-8,-1 0-8,1-16 0,-1 16-136,1-16-24,15 16-8,0-15 0,1-1-16,-17 1-64,16 15 96,0-16-32,1 0-64,-17 16 0,1-15 0,15 15 0,-15-16 0,-16 16 64,15 0-64,16 0 0,-15 16 64,-1-16-64,-15 0 0,0 15 64,0 1 120,16 0 16,-16 15 8,-16-16 0,16 17 16,0-1 8,-15-16 0,15 16 0,0 1-112,-16-1-24,16-16-8,0 1 0,0 15-88,0-15 64,-15-1-64,15 1 64,0-16-168,0 15-40,-16-15-8,16 0-5944,0 0-1191</inkml:trace>
          <inkml:trace contextRef="#ctx0" brushRef="#br1" timeOffset="591289">8758 7529 16152,'0'0'455,"0"0"105,-16 0-448,16 0-112,0 0 0,0 0 0,0 0 448,0 0 72,0 0 16,0 0 0,0 0 24,0 0 8,16 0 0,-16 15 0,0 1-496,0 0-72,15 0 0</inkml:trace>
          <inkml:trace contextRef="#ctx0" brushRef="#br1" timeOffset="592837">9147 7903 9416,'0'0'200,"0"0"48,0 0 8,0 0 16,0 0-272,0 0 0,0 0 0,0 0 0,0 0 736,0 0 96,0 31 24,0-15 0,0 0-120,0-1-32,-15 16 0,15 0-1,0 0-263,-16 1-56,16-2-16,0 18 0,-15-18-176,15 2-32,0-16 0,-16 14-8,16-14-48,0 0-8,0 0 0,0-1 0,-16 0-32,16-15 0,0 0-64,0 0 96,0 0-16,0 0-8,0 0 0,0-15 0,0 0-72,16-1 0,-16 0-96,0-15 96,16 0-144,-16-1 32,15 2 8,-15-18 0,16 18-24,-1-2 0,1-14 0,-16 30 0,16-15 128,-16 16-96,15-1 96,1 0-96,-16 0 96,0 1 0,15 15-80,-15 0 80,0 0 0,0 0 0,0 15 0,16 1 0,-16 16 184,0-17-8,0 16 0,0 0 0,0 0-8,-16 16 0,16-16 0,0 1 0,-15-2-40,15 2-16,0-16 0,0 14 0,0-14-40,-16 0-8,16 0 0,0-16 0,0 15 0,0-15-64,0 0 96,0 0-32,0 0 8,0 0 0,0-15 0,0-1 0,0 0-72,16-15 0,-16 0 0,0-1 0,15 2 0,-15-18-136,16 18 16,-16-17 8,15 16-8,1-16 0,-16 16 0,16 15 0,-1-15 120,1 16-96,-1-17 96,-15 32-96,16-16 96,0 1 0,-16 15 0,0 0-72,0 0 72,0 0 0,0 15 0,0 1 0,0 0 0,0 0 136,0-1-16,0 16-8,0 1 16,0-17 0,0 16 0,0 0 0,0-15-64,0-1 0,0 17-64,0-17 96,15 0-96,-15-15 0,16 16 0,-16-16 0,0 16 0,0-16 64,31 0-64,-16-16 0,1 16 0,0-16 0,15 1 0,-16 0-80,1 15-56,0-32-16,-1 17 0,1-1 0,-1 1 48,1-1 8,-1 0 0,1 1 0,-16 0 96,0-1-72,16 0 72,-16 0-64,0 1 64,0 0 0,0-1 0,0 16 0,-16-16 0,16 16 0,0-16 80,0 1-80,-16 15 88,1 0-88,15 0 96,-16 0-96,1 0 200,15 0-8,-16 0-8,1 15 0,15 1-24,-16 0-8,0 0 0,16 14 0,-15 2 8,-1-1 0,16 0 0,-15 0 0,15 0-80,0 1-16,-16-2 0,16-14 0,0 0-64,0 15 96,0-16-96,16 1 96,-16-16-96,0 16 96,15-16-96,-15 0 96,0 0-32,16 16 0,-1-16 0,1 0 0,0-16-64,-16 16 0,15-16 0,1 16 64,-1-16-64,-15 16 0,16-15-96,-16 0 96,15 15-136,1-16 32,-16 0 8,0 0 0,16 1 0,-16 0 0,15-1 0,-15 0 0,0 1-192,0-1-40,0 1-8,0-1 0,0 0 208,0 1 32,0 0 16,16-1 0,-16 0 80,0 16-64,0-16 64,0 16-64,0-15 64,0 15 0,0 0 0,0 0-64,0 0 64,0 0 0,0 0 64,0 0-64,-16 15 104,16 1-8,0 0-8,0 0 0,0-1 200,0 16 48,0-15 8,0 15 0,0-16-224,0 17-48,16-2-8,-16-14 0,0 0 56,15 0 8,-15-1 0,0 0 0,16-15-56,-16 16-8,0-16 0,0 0 0,16 0-64,-16 0 0,0 0 0,0 0 0,15 0 0,1-16 0,-16 16 0,15-15-6152,-15 15-1247</inkml:trace>
          <inkml:trace contextRef="#ctx0" brushRef="#br1" timeOffset="597560">9724 7933 5040,'0'0'104,"0"0"24,0 0 8,0 16 16,0-16-152,0 0 0,0 0 0,0 0 0,0 0 696,0 0 104,0 0 32,0 0 0,0 0-48,0 0-8,0 0 0,0 0 0,0 0-152,0 0-32,-16 0-8,16 0 0,0 0-72,0 0-8,0 0-8,0 0 0,0 0-41,0 0-7,0 0 0,0 0 0,0 0-112,0 0-24,0 16-8,16-16 0,0 0-40,-16 0-8,0 0 0,15 15 0,0-30-64,1 15-8,0 0-8,-16 0 0,15 0 64,1 0 16,-1-16 0,1 16 0,-16 0-256,16 0 0,-1-16 0,0 16 0,-15 0 0,16 0 0,0-15 0,0 15 0,-16 0 96,15 0-24,-15 0-8,15 0 0,-15 0-64,0 0 0,0 0 0,16 0 0,-16 0 0,0 0 64,0 0-64,0 0 64,0 0-64,0 0 0,0 0-80,0 0 80,16 0 0,-16 0 0,0 0 0,0 0 0,0 0 0,0 0 0,0 0 0,0 0 0,0 0 0,0 0 0,0 0 0,0 0 0,16 0 0,-16 0 0,0 0-64,0 0 64,0 0-144,0 0 16,0 0 8,0 0-5743,0-16-1153</inkml:trace>
          <inkml:trace contextRef="#ctx0" brushRef="#br1" timeOffset="593597">10004 7497 11600,'0'0'256,"0"0"48,0 0 16,16 15 8,-32 1-264,16 0-64,0 15 0,0 0 0,-15 0 776,15 16 144,-15-1 24,15 17 7,-16-16-95,16-1-24,-16 1 0,16 0 0,-15-1-448,15 2-96,0-18-24,-16 2 0,16-1-104,0 0-16,0 0-8,0-15 0,0-1-72,0 1-64,0-16 72,16 0-72,-16 0-64,0 16-64,0-16-16,0 0 0,0 0-840,15-16-168,1 16-32,-16-16-3751,16 16-761</inkml:trace>
          <inkml:trace contextRef="#ctx0" brushRef="#br1" timeOffset="594610">9911 7887 10912,'0'0'240,"0"0"48,0 0 16,0 0 0,0 0-240,0 0-64,0 0 0,0 0 0,0 0 856,0 0 160,0 0 32,0 0 8,16 0-105,-16 0-23,0-16 0,15 16 0,1 0-328,0-16-72,-1 16-16,0 0 0,17 0 0,-16-15 0,14 15 0,2-16 0,-16 16 128,14 0 32,-14-15 0,15 15 0,-15-16-936,15 16-184,-15 0-40,14 0-8,-14-15 496,0 15 0,0-16 128,-1 16-24,0 0-912,-15 0-184,0 0-40,0 0-8</inkml:trace>
          <inkml:trace contextRef="#ctx0" brushRef="#br1" timeOffset="594177">10067 8012 7136,'15'-16'200,"-15"16"48,0-15-248,16 15 0,-16-15 0,0 15 0,0 0 896,0 0 128,0 0 24,0 0 8,0-16-120,0 16-16,0 0-8,0 0 0,0 0-200,0 0-41,0 16 1,0-1-8,-16 0-184,16 1-40,0 15-8,0-15 0,-15 15-120,15-15-24,0 14-8,15-14 0,-15 0-128,16 0-24,-16-1-8,16-15 0,0 15-48,-16-15-8,15 0 0,0 0 0,17-15 24,-17 0 0,1-1 0,-1-16 0,1 17-88,0 0 80,-1-17-80,0 17 80,1-16-80,0 15 0,-16-15 0,16 16 0,-16-1 0,0 0 0,15 0 0,-15 1 0,-15 0 0,15 15 0,0-16 0,-16 16 0,0-16 0,16 16 0,-31 0 0,31 0 0,-15 0 0,-1 0 0,0 16 0,1-16 0,-1 0-64,1 16 64,15-16 0,-16 15 0,16-15 0,0 0-72,0 0 72,0 0 0,0 0-64,16 15 64,-16-15 0,31 16 0,-31-16-72,31 0 72,-15 0 0,-1-16-72,16 16 72,1-15 0,-17 15 0,0-15 0,17 15 0,-16-16 0,14 16 0,-14 0 0,0-16 0,0 16-64,-1 0 64,0 0 0,-15 0 0,16 0 0,0 0 0,-16 16 0,15-16 0,-15 16 0,0-1 0,0 0 0,0 1 104,0 16 16,0-2 0,0 2 0,0-1 72,0 0 24,0 0 0,-15 0 0,15 1-48,0-2-8,0 2 0,0-16 0,0 14-64,0-14-24,0 0 0,0-16 0,0 16-72,0-16 0,0 0 0,0 0 0,0 0 0,0-16 0,15 0 0,-15 0 0,16-14-96,-1 14-32,-15-16 0,16 2-8,0-18-152,-16 18-32,15-2-8,-15 1 0,15 0-104,-15 0-16,16 0-8,0 15 0,-16 0 248,0 1 48,0 0 16,16 15 0,-16 0 144,0 0-64,0 0 64,0 0 0,0 0 0,0 0 0,0 0 0,0 0 0,0 0 0,0 0 128,0 0-16,0 0 0,0 0 88,0 0 24,0 0 0,0 0 0,15 0 96,0 0 32,17 0 0,-16 0 0,14 0 0,-14 0 0,0 0 0,15-16 0,-16 16-88,1 0-8,0 0-8,15 0 0,-16 0-56,1 0-16,0 0 0,-1 0 0,0 16-32,-15-16-8,16 0 0,0 0 0,-16 0-136,16 0 0,-16 0 0,0 0-72,0 0 72,0 0 0,0 0 0,0 0 0,0 0-480,0 0-136,0 0-24,0 0-5936,-16 0-1183</inkml:trace>
        </inkml:traceGroup>
      </inkml:traceGroup>
    </inkml:traceGroup>
    <inkml:traceGroup>
      <inkml:annotationXML>
        <emma:emma xmlns:emma="http://www.w3.org/2003/04/emma" version="1.0">
          <emma:interpretation id="{45EE9F8B-A43D-49EF-AA78-EFE6C93186B2}" emma:medium="tactile" emma:mode="ink">
            <msink:context xmlns:msink="http://schemas.microsoft.com/ink/2010/main" type="paragraph" rotatedBoundingBox="4985,6475 18292,6459 18294,8679 4988,86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8350877-CB6A-4E39-BE1C-0BB27B29D140}" emma:medium="tactile" emma:mode="ink">
              <msink:context xmlns:msink="http://schemas.microsoft.com/ink/2010/main" type="inkBullet" rotatedBoundingBox="5908,6916 11864,6837 11885,8446 5929,8524"/>
            </emma:interpretation>
            <emma:one-of disjunction-type="recognition" id="oneOf3">
              <emma:interpretation id="interp15" emma:lang="en-US" emma:confidence="0">
                <emma:literal>n nm</emma:literal>
              </emma:interpretation>
              <emma:interpretation id="interp16" emma:lang="en-US" emma:confidence="0">
                <emma:literal>n nun</emma:literal>
              </emma:interpretation>
              <emma:interpretation id="interp17" emma:lang="en-US" emma:confidence="0">
                <emma:literal>nun n</emma:literal>
              </emma:interpretation>
              <emma:interpretation id="interp18" emma:lang="en-US" emma:confidence="0">
                <emma:literal>in</emma:literal>
              </emma:interpretation>
              <emma:interpretation id="interp19" emma:lang="en-US" emma:confidence="0">
                <emma:literal>it</emma:literal>
              </emma:interpretation>
            </emma:one-of>
          </emma:emma>
        </inkml:annotationXML>
        <inkml:trace contextRef="#ctx0" brushRef="#br0" timeOffset="108840">11937 9336 9888,'0'0'3648,"0"0"-2816,-15 63-256,-1-32-96,16 16-384,0-1 192,0 1-192,0 0 96,-16 0-96,16-1-1888,-15-14 960,15 14-5632,-16-15 3584</inkml:trace>
        <inkml:trace contextRef="#ctx0" brushRef="#br0" timeOffset="109886">11672 10349 4800,'0'-15'1792,"0"15"-1408,0-16-96,16 16 2336,-16 0-1504,0 0 1664,15 16-1600,-15-1 703,0 1-1087,0 15 352,0 0-672,0 0 224,0 16-416,0 0-96,0-16-96,-15 0 0,30 0-64,-15 0-32,0-15 32,0 0-544,16-16 288,-16 0-736,0-16 512,15-15 96,1 15 192,0-30 0,-1 30 64,-15-31 0,31 16 32,-31 0 192,32 0-64,-32 0 320,30 15-192,-30-15 160,16 15-192,0 1 128,0-1-160,-16 0-64,15 16-32,-15-15 96,15 15-64,1 0 192,-16 0-160,16 0 320,-16 15-224,16 1 448,-16 0-352,0 15 448,0-16-448,0 32 352,0-16-352,0 16 256,0 0-288,0 15 192,0-15-224,0 0 64,0-1-160,0 1 64,0-16-96,0 0-64,0-15 0,0 0 96,0-16-64,0 0-160,0-16 32,0 0-2912,0-15 1600</inkml:trace>
        <inkml:trace contextRef="#ctx0" brushRef="#br0" timeOffset="109142">11297 10115 8128,'-15'0'3008,"15"0"-2336,-16 0-160,16 0 1376,0 0-1120,0 0 1055,16 0-1087,-1-16 544,1 16-736,15-15 192,0-1-416,32 16 224,-1-15-288,0-1 64,16 16-192,0-15 224,-16 15-224,1-16 96,-17 16-128,1-16-128,0 16 0,-16-15 160,16 15-64,-32-16 256,1 16-192,0 0-1728,-1 0 864,-30 0-4863,15 0 3103</inkml:trace>
        <inkml:trace contextRef="#ctx0" brushRef="#br0" timeOffset="32442">7278 9944 8896,'0'0'256,"0"0"48,0 0-240,0 0-64,0 0 0,0 0 0,0 0 752,0 0 144,0 0 24,0 0 8,0 0-216,0 0-40,0 0 0,0 0-8,16 0-56,-1 0-17,1 0 1,15 0 0,-16 0-256,1 0-48,15-15-16,-15 15 0,15 0-88,-15 0-24,15 0 0,-16 0 0,16 0-64,-15 0-8,15 0-8,-15 0 0,-1 0-80,16 0 64,-15-16-64,0 16 64,-16 0 0,0 0-64,0 0 96,0 0-32,0 0-936,0 0-192,0 0-40,0 0-3735,0 0-753</inkml:trace>
      </inkml:traceGroup>
      <inkml:traceGroup>
        <inkml:annotationXML>
          <emma:emma xmlns:emma="http://www.w3.org/2003/04/emma" version="1.0">
            <emma:interpretation id="{8904E62D-C861-4757-83DF-8E20C2DC86A8}" emma:medium="tactile" emma:mode="ink">
              <msink:context xmlns:msink="http://schemas.microsoft.com/ink/2010/main" type="line" rotatedBoundingBox="4985,6475 18292,6459 18294,8679 4988,8695"/>
            </emma:interpretation>
          </emma:emma>
        </inkml:annotationXML>
        <inkml:traceGroup>
          <inkml:annotationXML>
            <emma:emma xmlns:emma="http://www.w3.org/2003/04/emma" version="1.0">
              <emma:interpretation id="{4F215FA5-7831-4A16-B051-6E65E208E123}" emma:medium="tactile" emma:mode="ink">
                <msink:context xmlns:msink="http://schemas.microsoft.com/ink/2010/main" type="inkWord" rotatedBoundingBox="4985,6482 9692,6477 9694,8689 4988,8695"/>
              </emma:interpretation>
              <emma:one-of disjunction-type="recognition" id="oneOf4">
                <emma:interpretation id="interp20" emma:lang="en-US" emma:confidence="0">
                  <emma:literal>If-Lang me</emma:literal>
                </emma:interpretation>
                <emma:interpretation id="interp21" emma:lang="en-US" emma:confidence="0">
                  <emma:literal>If-Lang me,</emma:literal>
                </emma:interpretation>
                <emma:interpretation id="interp22" emma:lang="en-US" emma:confidence="0">
                  <emma:literal>Aft-agamic</emma:literal>
                </emma:interpretation>
                <emma:interpretation id="interp23" emma:lang="en-US" emma:confidence="0">
                  <emma:literal>Afro-gm.</emma:literal>
                </emma:interpretation>
                <emma:interpretation id="interp24" emma:lang="en-US" emma:confidence="0">
                  <emma:literal>Afro-gm.,</emma:literal>
                </emma:interpretation>
              </emma:one-of>
            </emma:emma>
          </inkml:annotationXML>
          <inkml:trace contextRef="#ctx0" brushRef="#br0" timeOffset="13401">5252 10116 10912,'0'0'240,"0"0"48,0 0 16,0 0 0,0 0-240,0 0-64,0 0 0,0 0 0,-15 0 536,15 0 96,0 0 16,0 0 8,0 0 112,0 0 32,15 0-1,1 0 1,15 0-384,0-16-64,1 16-24,14 0 0,-14 0-8,14 0 0,-14 0 0,14-16 0,-15 16-88,0 0-16,1 0-8,-2-16 0,2 16-32,-16 0-8,14-15 0,2 15 0,-16 0-80,14-15-24,-14 15 0,0 0 0,15-16 0,-16 0-64,1 16 96,0 0-32,-1-16-720,1 16-144,-1 0-32,-15-15-8</inkml:trace>
          <inkml:trace contextRef="#ctx0" brushRef="#br0" timeOffset="30222">5798 9024 2056,'0'0'0,"0"0"120,0 0-120,0 0 0,0 0 0,0 0 0,0 0 312,0 0 40,0 0 0,0 0 8,0 0 16,0 0 0,0 0 0,0 0 0,0 0 144,0 0 32,0 0 8,0 0 0,0 0 80,0 0 8,0 0 8,0 0 0,0 0-88,0 0-24,0 0 0,0 0 0,0 0-32,0 0-16,0 0 0,0 0 0,0 0-40,0 0-8,-16 16 0,16-16 0,0 15-136,0 1-33,-15-16-7,15 16 0,-16-1 48,16 1 0,0-1 8,-15 1 0,-1 15-72,16-15-8,-15-1-8,-1 1 0,0 15-8,1-15 0,15 15 0,-31-16 0,31 16-64,-16-15-8,0 0-8,1 15 0,15-16-152,-16 1 80,1 0-80,-1-1 64,16 1 96,-15-1 24,-1-15 0,16 16 0,0-16-88,-16 15-8,1-15-8,15 16 0,0-16-16,0 0 0,-16 0 0,16 16 0,-15-16-64,15 0 64,0 0-64,0 0 64,-16 0-64,16 0 0,0 0 0,0 0 0,0 0 0,0 0 0,0 0 0,0 0 0,16 0 0,-16 0 0,0 0 0,0 0 0,0 0 0,0 0 64,0 0-64,0 0 0,0 0 0,0 0 0,0 0 0,0 0 0,-16 0 0,16 0 0,0 0 0,0 0 0,0 0 0,0 0 0,0 0 64,0 0-64,0 15 0,0-15 0,0 0 0,0 0 0,0 0 0,0 0 0,0 0 0,0 0 0,0 0-784,0 0-144,0 0-32</inkml:trace>
          <inkml:trace contextRef="#ctx0" brushRef="#br0" timeOffset="13182">6062 9352 8576,'0'0'192,"0"0"32,-15 0 16,0 0 0,15 0-240,-16 0 0,0 0 0,1 0 0,-1 16 736,1 0 104,-1-1 24,0 1 0,1 15-128,-16 16-16,15-1-8,0 1 0,-14 16-136,14 14-33,0 1-7,16 0 0,-16 16-112,1-1-16,15 1-8,0-16 0,-15 15-16,15 1-8,0-16 0,-16-1 0,16 1-64,0-15-16,0-1 0,0-15 0,-16 15-136,16-15-32,0 0-8,0-1 0,16-14-120,-16-17 88,0 16-88,-16-15 80,16-1-80,0 1 80,0 0-80,0-1 80,0-15-488,-16 0-96,16 0-16,0 0-5311,-15 0-1065</inkml:trace>
          <inkml:trace contextRef="#ctx0" brushRef="#br0" timeOffset="12897">5813 8978 12696,'0'0'280,"0"0"56,0 0 16,0 16 0,16-16-280,-16 16-72,15-1 0,-15 0 0,16 1 432,-1 0 72,1 15 8,15-16 8,0 17-57,-15-17-15,15 16 0,0-15 0,-15 0 64,15-1 0,1 0 8,-1 1 0,-16 0-352,17 0-72,-1-16-8,-16 15-8,17 0-8,-17-15 0,1 16 0,-1-16 0,1 0-8,-1 0-64,-15 0 96,0 0-32,0 0-64,0 0 96,0 0-96,0 0 96,0 0-864,0 0-160,0 16-40,-15 0-6487</inkml:trace>
          <inkml:trace contextRef="#ctx0" brushRef="#br0" timeOffset="32654">7090 10256 10736,'-15'15'232,"15"-15"56,0 0 0,-15 0 24,15 0-248,-16 15-64,16-15 0,0 0 0,0 0 512,0 0 88,0 0 16,0 0 8,0 0 144,16 0 24,-16 0 7,30 0 1,-14 0-256,0 0-40,0 0-16,14 0 0,-14 0-216,16-15-48,-2 15 0,2 0-8,-16-15-112,-1 15-16,32-16-8,-16 16 0,-16-16-80,17 16 0,-2-16 72,2 16-72,-1-15-264,-16 0-88,1-1-24,16 16-7591</inkml:trace>
        </inkml:traceGroup>
        <inkml:traceGroup>
          <inkml:annotationXML>
            <emma:emma xmlns:emma="http://www.w3.org/2003/04/emma" version="1.0">
              <emma:interpretation id="{02BFD6A5-C61A-4113-A041-ADD415705C63}" emma:medium="tactile" emma:mode="ink">
                <msink:context xmlns:msink="http://schemas.microsoft.com/ink/2010/main" type="inkWord" rotatedBoundingBox="12153,6466 18292,6459 18294,8190 12155,8198"/>
              </emma:interpretation>
              <emma:one-of disjunction-type="recognition" id="oneOf5">
                <emma:interpretation id="interp25" emma:lang="en-US" emma:confidence="0">
                  <emma:literal>it-I fail-Yim</emma:literal>
                </emma:interpretation>
                <emma:interpretation id="interp26" emma:lang="en-US" emma:confidence="0">
                  <emma:literal>is-I fail-Yim</emma:literal>
                </emma:interpretation>
                <emma:interpretation id="interp27" emma:lang="en-US" emma:confidence="0">
                  <emma:literal>in-I fail-Yim</emma:literal>
                </emma:interpretation>
                <emma:interpretation id="interp28" emma:lang="en-US" emma:confidence="0">
                  <emma:literal>ire-flail-Yim</emma:literal>
                </emma:interpretation>
                <emma:interpretation id="interp29" emma:lang="en-US" emma:confidence="0">
                  <emma:literal>ide-flail-Yim</emma:literal>
                </emma:interpretation>
              </emma:one-of>
            </emma:emma>
          </inkml:annotationXML>
          <inkml:trace contextRef="#ctx0" brushRef="#br0" timeOffset="140369">17967 9709 12984,'0'0'288,"0"-15"56,0 15 8,0 0 16,-16-16-296,16 16-72,0 0 0,0 0 0,0 0 576,0 0 96,0 0 16,0 0 7,0 0 41,0 0 0,0 0 8,0 0 0,0 0-384,0 0-72,0 0-24,0 0 0,16 0-184,-16 16-80,15-16 64,-15 15-64,0-15-600,16 0-160,-1 15-32,1-15-6951</inkml:trace>
          <inkml:trace contextRef="#ctx0" brushRef="#br0" timeOffset="116410">13946 9335 10136,'0'0'224,"0"0"40,0 0 16,0 16 8,-15-16-288,15 16 0,-15-1 0,-1 1 0,0-1 384,0 16 16,1 1 8,15-1 0,-15 0 248,-1 16 48,0-16 16,16 16 0,-15-1-176,15 17-41,0-17-7,-16 1 0,16 16-72,0-17-8,0 17-8,0-17 0,0 1-80,0 0-8,0 0-8,0-1 0,0-15-80,16 1-8,-16-1-8,0-16 0,0 17-64,15-17-16,-15 16 0,0-31 0,0 16-136,16-1 64,-16-15-64,0 0 0,0 0-672,0 0-184,0 0-40</inkml:trace>
          <inkml:trace contextRef="#ctx0" brushRef="#br0" timeOffset="117063">13995 9865 12296,'0'0'264,"0"0"56,-15 0 16,15 0 16,-16 0-280,16 0-72,0 0 0,-16 0 0,16 0 728,0 0 128,0 0 24,0 0 7,0 0-95,0 0-24,0 0 0,16 15 0,0-15-256,14 0-64,-14 0 0,15 0-8,0-15-272,-15 15-48,15 0-16,0 0 0,1-16 32,-2 16 8,2 0 0,-1 0 0,0-15-48,-15 15-16,15 0 0,-16-16 0,17 16-80,-17 0 0,1-16 72,-1 16-72,1-15 0,0 15 0,-1 0 0,0-16 0,-15 16-1248,16 0-240,-16 0-48</inkml:trace>
          <inkml:trace contextRef="#ctx0" brushRef="#br0" timeOffset="116813">14446 9414 5152,'0'-16'112,"0"16"24,0-16 8,-16 16 0,16-15-144,-16-1 0,16 1 0,0-1 0,-16 0 184,16 1 8,-15 0 0,15-1 0,-15 16 624,15-16 128,-16 16 24,16 0 8,-16 0-208,0 0-32,16 0-16,0 16 0,-15-16-112,0 31-16,-1-16-8,16 32 0,-16-16-8,0 16-9,16 16 1,-15-1 0,0 16 8,15 0 0,-16 15 0,16-15 0,-16 0-152,16 0-24,-15 0-8,15-1 0,0-14-80,0 0-24,0-1 0,-16 0 0,16-31-80,0 16-16,16-1-8,-16-14 0,0-1-88,0-16-24,0 1 0,0 0 0,-16 0-72,16-16 0,0 0 0,16 0 0,-16 0-672,0 0-168,-16 0-40,16-16-4975,16-16-1001</inkml:trace>
          <inkml:trace contextRef="#ctx0" brushRef="#br0" timeOffset="117396">14866 9444 13680,'0'0'296,"0"0"64,-15 16 16,-1-16 8,16 0-304,-15 16-80,-1-1 0,16 0 0,-16 1 672,1 0 127,15 15 17,-16 16 8,16-16-160,-15 16-32,15 15-8,-16-16 0,16 17-128,0 0-24,0-17-8,0 16 0,0-15-144,0 0-32,0-1-8,0-14 0,0-1-64,0 16-16,16-32 0,-16 16 0,15-15-64,-15 0-8,0-1-8,0 0 0,16-15-56,-16 16-64,15-16 88,-15 0-88,0 0 0,0 0 0,0-16-96,16 16 24,-16-15-1272,16 0-248,-16-1-48</inkml:trace>
          <inkml:trace contextRef="#ctx0" brushRef="#br0" timeOffset="135318">14975 9741 6688,'0'0'192,"0"0"32,0 0-224,0-16 0,-16 16 0,16 0 0,0 0 848,0 0 120,0 0 24,0 0 8,0 0-160,16-16-32,-1 16-8,-15 0 0,0 0-280,16-15-56,0 15-16,-1 0 0,1 0-232,-1-16-56,1 16-1,0 0-7,-1 0-56,-15 0 0,16 16-8,-1-16 0,-15 0 0,16 15 0,-1 1 0,-15-16 0,0 16 8,0-1 0,16 1 0,-32-1 0,16 16 0,0-15 8,0 0 0,0 15 0,-15-16 16,-1 17 0,1-16 0,-1 15 0,16-16 152,-31 17 32,15-17 8,1 16 0,-16-15-56,15-1 0,0 17-8,-15-17 0,16 1 0,-1-16 0,1 15 0,-1-15 0,0 16-136,1-16-24,15 15-8,0-15 0,-16 0-80,16 0 0,0 0 72,0 0-72,16-15 0,-16 15-80,0 0 8,0-16 0,31 1-1544,-15-1-304,-1 1-64</inkml:trace>
          <inkml:trace contextRef="#ctx0" brushRef="#br0" timeOffset="135694">15271 9678 11312,'0'0'248,"0"0"48,0 0 16,-15 16 8,15-16-256,-16 15-64,0 0 0,1 1 0,15 0 696,-15 0 120,-1 14 24,0 2 8,0-16-192,1 14-41,0 2-7,15-16 0,-16 30-208,0-30-48,16 15 0,-16-16-8,16 1-8,0 15 0,-15-16 0,30 1 0,-15 0-56,0 0-16,16-1 0,-16-15 0,16 15-80,-16-15-24,16 16 0,-16 0 0,15-16 0,0 0-8,1 0 0,0 16 0,-16-16 8,16 0 8,-1 0 0,0 0 0,1 0-72,0-16-8,-1 16-8,0 0 0,1-16-80,0 16 64,0-16-64,-16 16 64,15-15 0,0 0-64,1 15 96,-16-16-32,16 0-64,0 16 64,-16-16-64,15 16 64,0-15-64,-15 0 0,16 15 0,-16-16-88,0 16-656,0 0-136,0 0-24,16-16-8087</inkml:trace>
          <inkml:trace contextRef="#ctx0" brushRef="#br0" timeOffset="119768">15427 10005 14256,'0'0'312,"0"0"64,0 0 8,0 0 24,0 0-328,0 0-80,0 0 0,0 0 0,16 0 400,-1 0 63,-15-16 17,0 16 0,16-15 40,0 15 16,-16-16 0,15 16 0,1-15-264,-1 15-48,-15-16-16,16 16 0,-1 0-120,-15 0-24,0 0-64,16 0 96,-16 0 0,0 0 0,16 16 0,-16-16 0,0 15 64,15-15 0,-15 16 8,0-1 0,0 1-16,0 0-8,0-1 0,0 16 0,-15-15-80,15-1-64,0 1 96,0 0-96,0-1 64,0-15-64,0 16 0,0-16 0,0 0-128,-16 0-88,16 0-8,0 0-8,0 15-1240,0-15-240,0 0-48</inkml:trace>
          <inkml:trace contextRef="#ctx0" brushRef="#br0" timeOffset="119944">15583 9741 13040,'0'0'288,"0"0"56,0 0 8,0-16 24,0 16-304,0 0-72,0 0 0,0 0 0,0 0 720,0 0 128,0 0 23,0 0 9,0 0-80,0 0-8,0 0-8,0 0 0,0 0-336,0 0-64,0 0-8,0 0-8,0 0-200,16 16-40,-1-16 0,-15 0-8,0 0-120,0 15 0,16-15 0,0 16 0,-16-16-1144,15 16-200,-15-16-32</inkml:trace>
          <inkml:trace contextRef="#ctx0" brushRef="#br0" timeOffset="120333">15988 9366 13312,'0'0'376,"0"0"88,0 0-368,16 0-96,-16 0 0,15 0 0,-15 0 496,16 0 80,-16 16 24,16-1-1,0 1 121,-16-1 24,15 17 8,1-1 0,-16 0-112,0 16-32,15-1 0,-15 1 0,0 0-328,0 0-72,0-1-16,0 17 0,-15 0 96,15-17 8,-16 1 8,16 15 0,-15-15-192,15 0-40,-16-16-8,0 16 0,16-16 8,-16 0 0,16 0 0,-15 0 0,15-15-72,-16 0 64,16-1-64,-15 1 64,15-1-64,0 1 0,0-16 0,-16 15 0,16-15-104,0 0-64,0 0-16,0 0 0,0 0-728,0 0-144,0 0-32,0 0-7447</inkml:trace>
          <inkml:trace contextRef="#ctx0" brushRef="#br0" timeOffset="111994">12701 9554 14280,'0'0'632,"0"0"136,0 0-616,0 0-152,0 0 0,0 0 0,0 0 144,0 0 0,0-16 0,16 1 0,-16-1-17,0-15 1,15 16 0,-15-17 0,16 1-56,0-16-8,-16 1-64,15-1 96,1 16-96,-1-16-64,1 16 64,-1 0-104,1 0 104,-16-1 0,31 17 0,-31-16 0,16 15 176,-1 0 32,1 16 8,0-15 0,-16 15-72,0 0-16,15 15 0,1 1 0,-1 0 32,1 15 0,-16 0 0,0 0 0,15 0 120,-15 16 24,0-16 8,0 16 0,0 0-216,0-16-32,0 16-64,0-16 88,0 0-8,-15 0 0,15 0 0,0 0 0,0-15-80,0 15 64,0-15-64,0-1 64,0-15-64,0 16 0,-16 0-80,16-16-5479,0 0-1097</inkml:trace>
          <inkml:trace contextRef="#ctx0" brushRef="#br0" timeOffset="111775">12826 9102 7232,'0'16'2656,"0"-1"-2048,0 16-192,0 1 288,0-2-480</inkml:trace>
          <inkml:trace contextRef="#ctx0" brushRef="#br0" timeOffset="112635">13261 9773 12296,'0'0'264,"0"0"56,-15 0 16,-1 0 16,16 0-280,-16-16-72,1 16 0,-1 0 0,-15 0 472,16 0 72,-17 16 24,1-16 0,0 0-96,15 15-25,-15-15 1,0 16 0,0-1-112,0 1-24,15 0-8,-15-16 0,0 15-136,15 16-24,1-31-8,-1 16 0,1 0 56,-1-1 16,0 1 0,16-16 0,-15 15-104,15-15-16,0 0-8,0 16 0,0-16 0,15 15 0,-15-15 0,16 16 0,0-16-80,-1 0 0,1 0 0,-1 0 0,16 0 264,-15 0 16,15 0 0,0-16 0,1 16-280,-1-15 0,0-1 0,-16 16 0,1-15 0,15 15 0,-15 0 0,-16-16 0,0 16 0,0 0 0,0 0 0,0 0 0,0 0 0,0 0 80,0 0-16,0 16 0,-16-16-64,1 15 0,-1-15 0,0 16 0,-15-1 64,16 1-64,-16 0 0,-1-1 64,1 1-64,0-1 0,0 1 0,0 15 0,0-15 0,15-1 0,-15-15 0,15 16 0,1-1 80,-1 1-80,1 0 96,-1-1-96,16 1 136,-16-1-24,16-15-8,0 16 0,0-16-16,0 0-8,0 0 0,16 15 0,15-15 8,-15 16 0,-1-16 0,16 0 0,-15 0-24,0 0 0,15 0 0,0-16 0,-16 16 32,17-15 0,-17 15 0,16-16 0,1 16-8,-1 0 0,-16-15 0,1-1 0,-1 16-24,17 0-64,-17-15 96,1 15-32,-1-16-64,-15 16 64,16 0-64,-16 0 64,16 0-64,-16-16 0,0 16 0,0 0 0,0 0-1032,0 0-200,0 0-40,0 0-7455</inkml:trace>
          <inkml:trace contextRef="#ctx0" brushRef="#br0" timeOffset="113211">12420 10318 12984,'0'0'288,"0"0"56,0 0 8,0 0 16,0 0-296,0 0-72,0 0 0,0 16 0,0-16 512,0 0 96,0 0 8,-15 0 7,15 0 17,0 0 0,0 15 0,0-15 0,15 16-416,-15-1-72,16 1-24,-16 0 0,16-16-128,0 15-136,-1 1 24,0-1-7791</inkml:trace>
          <inkml:trace contextRef="#ctx0" brushRef="#br0" timeOffset="140215">17780 9943 12096,'0'0'264,"0"0"56,0 0 16,0 0 0,0 0-272,16 0-64,-1-15 0,0 15 0,1 0 504,0 0 80,0-16 24,-16 16 0,15-16 0,0 16-1,-15 0 1,16 0 0,0 0-240,-16 0-48,0 0 0,16 0-8,-1 16-16,-15 0 0,0-16 0,15 15 0,-15 1 40,0-1 8,0 16 0,0-15 0,0 15-88,0-15-24,-15 15 0,15 0 0,0-15-88,0 15-16,0 0-8,0-15 0,-15-1-120,15 1 64,0-1-64,0 1 0,-16-16 0,16 0-168,0 15 24,0-15 8,0 0-1224,0 0-240,0 0-56,0 0-5903</inkml:trace>
          <inkml:trace contextRef="#ctx0" brushRef="#br0" timeOffset="140965">18403 9273 12440,'16'0'272,"-16"0"56,0 0 16,15 0 8,1 0-288,-16 16-64,15-1 0,1 1 0,-16-1 664,16 1 112,-1 15 24,-15 16 7,0-16 9,16 16 0,-16 0 0,15-1 0,-15 1-208,0 0-48,0 15-8,0-15 0,0 15-112,-15 1-24,15-17-8,-16 17 0,16-1-88,0-15-24,-15-1 0,-1 1 0,16 0-72,-16 0-24,1-16 0,15 0 0,-16 0-96,1 0-16,15-15-8,-16 15 0,0-15-80,16-1 96,-15 1-96,-1-16 96,16 0-192,0 0-40,-15 15-8,15-15 0,0 0-1128,0-15-224,-16 15-40</inkml:trace>
          <inkml:trace contextRef="#ctx0" brushRef="#br0" timeOffset="138045">16346 9896 6880,'-15'0'152,"15"0"32,-16 0 8,16 0 0,-15 0-192,15 0 0,0 15 0,-16-15 0,16 0 768,0 0 112,0 0 24,0 0 8,0 0 208,0 0 32,0 0 16,0 0 0,0 0-488,16 0-97,-1 0-15,-15 0-8,16 0-88,-1 0-24,1 16 0,0-16 0,14 0-248,-14 0-48,16 0-16,-17 0 0,16 0 24,-15 0 8,15 0 0,0 0 0,-15-16 48,15 16 8,-16 0 0,17 0 0,-17 0-16,16-15 0,1 15 0,-17 0 0,0 0-48,1 0-16,0 0 0,0 0 0,-1 0-56,0-16-16,1 16 0,0 0 0,-16 0-72,16 0 80,-1-15-80,-15 15 80,0 0-80,0 0 0,0 0 72,15 0-72,-15-16 0,0 16 72,0 0-72,0 0 0,0 0-576,0 0-160,0 0-40,0 0-5199,0 0-1033</inkml:trace>
          <inkml:trace contextRef="#ctx0" brushRef="#br0" timeOffset="139935">17406 9444 10592,'0'0'232,"0"0"56,-16-15 0,16 15 8,0-15-232,0 15-64,0 0 0,0 0 0,0 0 448,0 15 72,0-15 24,-16 15 0,16 1 56,0 16 8,0-17 8,0 16 0,0 1-265,-15-2-47,15 2-16,0-1 0,0-16-96,15 17-16,-15-17-8,0 1 0,16-1-72,-16 1-24,16-16 0,-16 0 0,15 16 72,0-16 16,1 0 0,-16-16 0,16 16-64,0-16-16,-16 1 0,15 15 0,0-16-16,1-15 0,0 15 0,0-14 0,-16 14-64,15-16 0,0 2 0,-15-2 0,16 1 0,0 16 0,-16-17 0,16 1 0,-16 16 0,15-17 0,-15 17 0,0-1 0,15 1 0,-15-1 0,0 16 0,0 0 0,0 0 0,0 0 0,0 0 0,0 0 0,0 16 144,0-1 16,0 16 0,-15 1 0,15-2 0,0 18 0,0-2 0,0-14 0,0 14-32,0 1-8,0 0 0,-15-1 0,15-14 0,0 14 0,-16-14 0,16 14 0,-16-14 56,16-2 16,-16 2 0,1 14 0,0-14 16,15-17 8,-32 16 0,16 1 0,1-2-56,0-14-16,-17 16 0,16-2 0,1-14-64,0 16-16,-17-17 0,17-15 0,-1 15-64,1 1 0,-1 0 0,16-16 64,-16 0-464,1 0-96,15 0-16,0 0-8,0-16-1064,0 16-208,0-16-48</inkml:trace>
        </inkml:traceGroup>
      </inkml:traceGroup>
    </inkml:traceGroup>
    <inkml:traceGroup>
      <inkml:annotationXML>
        <emma:emma xmlns:emma="http://www.w3.org/2003/04/emma" version="1.0">
          <emma:interpretation id="{F1750381-2DB1-47B3-91BD-0362D26F4E4F}" emma:medium="tactile" emma:mode="ink">
            <msink:context xmlns:msink="http://schemas.microsoft.com/ink/2010/main" type="paragraph" rotatedBoundingBox="8543,8119 12879,7498 13092,8985 8755,960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513BCF6-17CA-4F29-87F3-CF9049A250BD}" emma:medium="tactile" emma:mode="ink">
              <msink:context xmlns:msink="http://schemas.microsoft.com/ink/2010/main" type="line" rotatedBoundingBox="8543,8119 12879,7498 13092,8985 8755,9606"/>
            </emma:interpretation>
          </emma:emma>
        </inkml:annotationXML>
        <inkml:traceGroup>
          <inkml:annotationXML>
            <emma:emma xmlns:emma="http://www.w3.org/2003/04/emma" version="1.0">
              <emma:interpretation id="{E855749F-6590-4075-AFCF-3A7DA0DA1EA6}" emma:medium="tactile" emma:mode="ink">
                <msink:context xmlns:msink="http://schemas.microsoft.com/ink/2010/main" type="inkWord" rotatedBoundingBox="12191,8068 12945,7960 13014,8441 12260,8549"/>
              </emma:interpretation>
              <emma:one-of disjunction-type="recognition" id="oneOf6">
                <emma:interpretation id="interp30" emma:lang="en-US" emma:confidence="0">
                  <emma:literal>7=1</emma:literal>
                </emma:interpretation>
                <emma:interpretation id="interp31" emma:lang="en-US" emma:confidence="0">
                  <emma:literal>2=1</emma:literal>
                </emma:interpretation>
                <emma:interpretation id="interp32" emma:lang="en-US" emma:confidence="0">
                  <emma:literal>71</emma:literal>
                </emma:interpretation>
                <emma:interpretation id="interp33" emma:lang="en-US" emma:confidence="0">
                  <emma:literal>3=1</emma:literal>
                </emma:interpretation>
                <emma:interpretation id="interp34" emma:lang="en-US" emma:confidence="0">
                  <emma:literal>"=</emma:literal>
                </emma:interpretation>
              </emma:one-of>
            </emma:emma>
          </inkml:annotationXML>
          <inkml:trace contextRef="#ctx0" brushRef="#br0" timeOffset="113096">12482 10738 10656,'0'0'296,"0"0"80,0 0-304,0 0-72,0 0 0,0 0 0,-16 0 560,16 0 96,0-15 16,0 15 8,0 0 0,0-16 0,16 16 0,-16-15-1,15-1-231,-15 16-56,16-16-8,-16 16 0,15-15-192,1 15-48,0 0-8,-16-16 0,16 16-32,-16 0-8,15 0 0,-15 0 0,0 0 72,0 0 16,16 16 0,-16-1 0,15-15 40,-15 32 0,0-1 8,-15 0 0,15 0-48,0 0-16,0 0 0,-16 1 0,16-1-40,0-16-16,0 16 0,0-15 0,0 15-48,0-15 0,0-16-64,0 15 96,0-15-96,0 0 72,0 0-72,0 0 64,0 0-64,0 0 0,0 0 0,0 0 0,16-15-1144,-16-1-192,0 1-40</inkml:trace>
          <inkml:trace contextRef="#ctx0" brushRef="#br0" timeOffset="113592">12669 10661 16184,'0'0'351,"0"0"81,0 0 16,0 0 0,0 0-352,0 0-96,0 0 0,15 15 0,-15-15 544,16 0 96,0 0 24,-1 0 0,-15 0-280,0 0-64,0 0 0,31 0-8,-15 0-208,0-15-40,-1 15 0,0 0-64,1-16 0,0 16 0,-16 0 0,0 0 0,0 0-744,16 0-208,-16 0-40,0 0-4295,0 16-865</inkml:trace>
          <inkml:trace contextRef="#ctx0" brushRef="#br0" timeOffset="113764">12716 10878 12352,'0'0'272,"0"0"56,0 0 16,0 0 0,0 0-280,0 0-64,0 0 0,0 0 0,0 0 816,0 0 144,0 0 31,0 0 9,16 0-184,-16 0-40,15 0-8,-15 0 0,16 0-288,-1 0-64,1-16-16,-16 16 0,0 0-184,16 0-40,-1 0-8,0-15 0,1 0-104,0 15-64,0 0 64,-1-16-64,0 16-64,1-16-56,0 16-8,0 0 0,-1 0-1504,-15-15-296,15 15-64</inkml:trace>
          <inkml:trace contextRef="#ctx0" brushRef="#br0" timeOffset="114141">13183 10489 9416,'0'0'200,"0"0"48,0-15 8,0 15 16,0 0-272,0-16 0,0 16 0,0 0 0,0 0 928,0 0 128,0 0 24,0 0 8,0 0-88,15 16-9,-15-16-7,0 15 0,0 17-272,0-1-48,0-16-16,0 17 0,0-1-200,0 0-48,-15-16-8,15 17 0,0-1-104,0 0-32,0-15 0,0 15 0,0-16-96,0 16-16,0-15-8,0 0 0,0-1-56,0 1-16,0-16 0,15 0 0,-15 0-64,0 0 0,0 0 72,0 0-72,0 0 0,0 15 64,0-15-64,0 0 0,0 0 0,0 0-128,0 0 16,0 0 8,0 0-680,0 0-136,0 0-24,0-15-7895</inkml:trace>
        </inkml:traceGroup>
      </inkml:traceGroup>
    </inkml:traceGroup>
    <inkml:traceGroup>
      <inkml:annotationXML>
        <emma:emma xmlns:emma="http://www.w3.org/2003/04/emma" version="1.0">
          <emma:interpretation id="{7ACB6A77-BB78-46F6-B482-18825B401D74}" emma:medium="tactile" emma:mode="ink">
            <msink:context xmlns:msink="http://schemas.microsoft.com/ink/2010/main" type="paragraph" rotatedBoundingBox="10445,8634 20698,8692 20690,10224 10436,10166" alignmentLevel="5"/>
          </emma:interpretation>
        </emma:emma>
      </inkml:annotationXML>
      <inkml:traceGroup>
        <inkml:annotationXML>
          <emma:emma xmlns:emma="http://www.w3.org/2003/04/emma" version="1.0">
            <emma:interpretation id="{0300F0C9-97F5-47D8-8A7C-D83FF40A0652}" emma:medium="tactile" emma:mode="ink">
              <msink:context xmlns:msink="http://schemas.microsoft.com/ink/2010/main" type="line" rotatedBoundingBox="10445,8634 20698,8692 20690,10224 10436,10166"/>
            </emma:interpretation>
          </emma:emma>
        </inkml:annotationXML>
        <inkml:traceGroup>
          <inkml:annotationXML>
            <emma:emma xmlns:emma="http://www.w3.org/2003/04/emma" version="1.0">
              <emma:interpretation id="{10CCA570-355F-4D02-9AB6-BDD897A7C266}" emma:medium="tactile" emma:mode="ink">
                <msink:context xmlns:msink="http://schemas.microsoft.com/ink/2010/main" type="inkWord" rotatedBoundingBox="10445,8677 11862,8685 11857,9649 10439,9641"/>
              </emma:interpretation>
              <emma:one-of disjunction-type="recognition" id="oneOf7">
                <emma:interpretation id="interp35" emma:lang="en-US" emma:confidence="0">
                  <emma:literal>=</emma:literal>
                </emma:interpretation>
                <emma:interpretation id="interp36" emma:lang="en-US" emma:confidence="0">
                  <emma:literal>e</emma:literal>
                </emma:interpretation>
                <emma:interpretation id="interp37" emma:lang="en-US" emma:confidence="0">
                  <emma:literal>b</emma:literal>
                </emma:interpretation>
                <emma:interpretation id="interp38" emma:lang="en-US" emma:confidence="0">
                  <emma:literal>E</emma:literal>
                </emma:interpretation>
                <emma:interpretation id="interp39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386687">10706 11876 4864,'15'-16'104,"-15"16"24,0 0 8,0 0 0,0 0-136,0 0 0,0 0 0,0 0 0,0 0 576,0 0 96,0 0 8,0 16 8,0-16-56,0 0-16,0 0 0,0 15 0,0-15-168,0 16-40,0-1-8,0-15 0,0 16-136,0 0-24,-15-16-8,15 15 0,15-15-32,-15 15-8,0 1 0,0-16 0,0 16-16,0 0-8,-15-16 0,15 15 0,0 0-72,0 1-8,0-16-8,0 16 0,-16 0 72,16-16 8,0 0 8,0 0 0,0 0-56,0 0-16,0 0 0,16 0 0,-16 0-32,0 0-64,0 0 88,0 15-88,0-15 104,0 0-32,0 0-8,0 0 0,0 0 23,15-15 1,1 30 0,-16-15 0,0 0 0,15-15 0,1 15 0,-16 0 0,16 0-16,-1 0 0,1 0 0,-1 0 0,-15-16 64,0 16 16,0 0 0,16 0 0,-1 0-152,1 0 0,0 0 0,-1 0 0,1 0 0,-1 0 0,1 0 64,-16 0-64,0 0 88,16 0-16,-1 0 0,1 0 0,-16 0 0,15 0 0,1 0 0,-16 0 0,15 0 8,1 0 0,-16 16 0,16-16 0,-16 0-80,15 0 0,1 15 0,-16-15 0,15 0 240,1 0 8,-16 0 0,16 0 0,-16 0-248,0 0 64,15 0-64,1 0 0,-16 0 0,15 15 0,-15-15 0,16 0 0,-1 0 64,-15 0-64,16 0 88,0 0-88,-16 0 64,15 0-64,1 0 0,-16 0 0,15-15 72,1 15-72,-16 0 0,16 0 72,-1 0-72,-15 0 0,16 0 0,-16 0 64,0 0-64,15 0 0,1 0 72,-16 0-72,0 0 64,15 0-64,1 0 64,0 0-64,-1 0 0,-15 0 72,16 0-72,-1 0 0,1 0 80,-16 0-80,16 0 64,-1 0-64,-15 0 64,16 0-64,-1 0 64,1 0-64,-16 0 0,0 0 64,15 0-64,-15 0 0,0 0 0,16 0 0,0 0 0,-16 0 0,15 0 0,-15 0 0,16 0 0,-1 0 0,1-15 192,-16 15 40,0 0 16,16 0 0,-16 0-248,0 0 64,0 0-64,15 0 0,1-16-64,-16 16-40,15 16-8,-15-16 0,0 0 176,16 0 40,-16-16 8,0 16 0,0 0-112,15 0 0,1 0 64,-16 0-64,16 0 0,-16 16 0,0-16 0,15 0 0,-15-16 0,0 16 0,16 0 0,-1 0 0,-15 0 0,0 0 0,0 0 0,16 0 0,-16 0 0,16 0 0,-16 0 0,0 0 0,0 0 0,0 0 0,15 0 0,-15 0 0,16 0 0,-16 0 0,0 0 0,15 0 0,-15 0 0,0 0 88,0 0-88,16 0 80,-16 0-80,0 0 0,0 0 72,15 0-72,1 0 0,-16 0 0,0 0 0,16 0 0,-16 0 0,0 0 0,15-16-96,-15 16 32,0 0 64,16 0 0,-16 0 0,0 0 64,0 0-64,0 0 0,0 0 0,0 0 64,15 0-64,-15 0 64,0 0-64,0 0 64,0 0-64,0 0 64,0 0-64,0 0 64,0 0-64,0 0 0,0 0 0,0 0 0,0 0 0,0 0 0,0 0 0,0 0 64,16 0-64,-16 0 0,0 0 64,0 0-64,16 0 0,-16 0 64,0 0-64,0 0 0,0 0 0,0 0 64,0 0-64,0 0 0,0 0 0,0 0 0,15-16 0,-15 16 0,-15 0 0,15 0 0,0 0 0,0-15-9151</inkml:trace>
        </inkml:traceGroup>
        <inkml:traceGroup>
          <inkml:annotationXML>
            <emma:emma xmlns:emma="http://www.w3.org/2003/04/emma" version="1.0">
              <emma:interpretation id="{0586D03F-C56C-4AFC-93E0-576F9FEF47B9}" emma:medium="tactile" emma:mode="ink">
                <msink:context xmlns:msink="http://schemas.microsoft.com/ink/2010/main" type="inkWord" rotatedBoundingBox="12204,9032 13729,9041 13724,9817 12199,9808"/>
              </emma:interpretation>
              <emma:one-of disjunction-type="recognition" id="oneOf8">
                <emma:interpretation id="interp40" emma:lang="en-US" emma:confidence="0.5">
                  <emma:literal>Class</emma:literal>
                </emma:interpretation>
                <emma:interpretation id="interp41" emma:lang="en-US" emma:confidence="0">
                  <emma:literal>class</emma:literal>
                </emma:interpretation>
                <emma:interpretation id="interp42" emma:lang="en-US" emma:confidence="0">
                  <emma:literal>(class</emma:literal>
                </emma:interpretation>
                <emma:interpretation id="interp43" emma:lang="en-US" emma:confidence="0">
                  <emma:literal>(Class</emma:literal>
                </emma:interpretation>
                <emma:interpretation id="interp44" emma:lang="en-US" emma:confidence="0">
                  <emma:literal>Lass</emma:literal>
                </emma:interpretation>
              </emma:one-of>
            </emma:emma>
          </inkml:annotationXML>
          <inkml:trace contextRef="#ctx0" brushRef="#br2" timeOffset="430357">13090 11532 8552,'-16'16'184,"16"-16"40,0 0 0,0 0 32,0 0-256,0 0 0,0 15 0,0 1 0,-16-1 744,16 1 104,-15 15 16,15-15 8,0 15-152,-16 0-32,1 16-8,15-16 0,-16 0-104,16 16-17,0-15-7,-16-1 0,16 0-296,-15 0-56,15 0-8,0 16-8,0-31 16,0 15 8,0-16 0,15 1 0,-15-1-24,0 1-8,16 0 0,-16-16 0,16 15-32,-16-15-8,15 16 0,1-16 0,-16 0-64,15 15-8,1-15-64,0 0 96,-1-15-96,-15 15 72,31 0-72,-31 0 64,16-16-136,0 16-32,-1-15-8,0 15 0,1-16-848,0 0-176,0 1-32,-1-1-7,0 1-617,1-1-120,0 1-24,0-1-8</inkml:trace>
          <inkml:trace contextRef="#ctx0" brushRef="#br2" timeOffset="431247">13402 11906 5968,'0'-16'160,"0"1"56,0 15-216,0-15 0,0 15 0,0-16 0,-16 16 1008,16-16 160,0 16 32,0 0 8,-16-15-264,16 15-48,-15 0-16,15 0 0,0 0-184,-15 0-40,-1 0-9,16 0 1,-32 15-184,32 1-40,-30 15-8,30-16 0,-16 17-16,0-1-8,16 16 0,-16-16 0,16 0-224,-15 1-40,15-2-16,0 2 0,0-1 80,0 0 8,0-15 8,15-1 0,-15 0-80,16-15-8,-16 16-8,16-16 0,-16 0-40,16 0-8,-16-16 0,15 16 0,0-15-64,1 0 96,0-1-96,0 0 96,-16-15-96,15 16 0,0-17 0,1 2 0,0-2-232,0 1-40,-16 0-8,15 15 0,0-15-8,-15 16 0,16-1 0,-16-16 0,0 32 56,16-15 8,-32 0 0,16 15 0,0-16 224,-16 16 120,16 0-16,0 0 0,-15 0-104,15 0-104,0 0 16,0 16 8,0-1 240,0 0 40,-15 1 16,15 0 0,0 15 144,-16-16 32,16 17 8,0-16 0,0 14-200,0 2-40,0-16 0,16-1-8,-16 0-56,0 1 0,0 0-8,15-1 0,-15 1-88,0-16 80,15 0-80,1 0 80,-16 0-80,16 0 0,-1 0 0,16 0 0,-15-16-584,0 1-136,-1-1-24,16 0-8,-15 1-736,15-16-144,-16 15-31,1 0-2729,0 1-544</inkml:trace>
          <inkml:trace contextRef="#ctx0" brushRef="#br2" timeOffset="431248">13792 11813 9616,'0'0'208,"0"0"48,0-16 0,0 16 24,-16 0-280,16 0 0,-16 16 0,0-16 0,16 0 960,0 15 144,-15-15 24,0 16 8,-1 0-296,16-1-57,-16 0-15,16 1 0,0 0-312,0 0-64,-16-1-8,16 0-8,0 1-176,16 0-32,-16 0-8,0-16 0,0 15-56,0 0-8,16 1-8,-16-16 0,0 16-24,16 0-64,-16-1 96,0 0-32,0-15 16,-16 16 0,16 0 0,0-1 0,-16-15 40,16 16 8,0-1 0,-16 1 0,1 0 0,15-16 0,-15 0 0,15 0 0,0 15-128,-16-15-104,16 0 16,0 0 8,0 0-704,0 0-144,0 0-24,0-15-8,16-1-584,-1 0-119,0-15-33</inkml:trace>
          <inkml:trace contextRef="#ctx0" brushRef="#br2" timeOffset="431497">13978 11735 7968,'0'0'224,"0"0"56,0 0-280,0 0 0,0 0 0,0 0 0,0 0 1128,-16 15 176,1-15 32,15 16 8,-15 0-256,-1-1-56,0 1-9,1-1 1,-1 17-424,1-17-88,-1 0-24,0 1 0,16 0-176,-15 0-40,15-16-8,0 15 0,-15 0-136,30-15-32,-15 0-8,0 0 0,0 32-88,15-32 0,-15 0 72,16 0-72,0 16 152,-1-1-8,1-15 0,-16 0 0,15 15-144,1-15-152,0 16 32,-16-16 8,0 0 176,15 0 40,-15 16 8,15-16 0,-15 0-48,0 16 0,0-1-64,-15-15 96,15 15 296,0 1 56,-15-16 16,-1 16 0,16-1-320,-16 1-64,1-1-16,-1 1 0,1 0 32,-1 14 8,0-14 0,1-16 0,0 16-104,-1 0 0,16-16 0,0 0 0,0 0-576,0 0-96,-16 0-8,16 0-8527</inkml:trace>
          <inkml:trace contextRef="#ctx0" brushRef="#br2" timeOffset="429986">12747 11656 9168,'16'-15'256,"-16"15"64,0 0-256,-16 15-64,1-15 0,-1 0 0,0 32 512,1-17 88,0 1 16,-17 15 8,16-15-40,1 14-8,-16 2 0,15-1 0,0 0-8,-14 16-8,14-16 0,0 16-1,16-16-143,-15 0-24,-1 0-8,16 1 0,0-17-112,0 0-24,0 17-8,0-32 0,0 16-112,16-1-32,-1-15 0,-15 0 0,32 15-24,-32-15-8,30 0 0,-14-15 0,0 15-64,15 0 64,-16-15-64,17 15 64,-16 0-632,14-16-128,2 0-24,-17 0-4207,16 16-849</inkml:trace>
        </inkml:traceGroup>
        <inkml:traceGroup>
          <inkml:annotationXML>
            <emma:emma xmlns:emma="http://www.w3.org/2003/04/emma" version="1.0">
              <emma:interpretation id="{42764F98-268F-45B4-B675-A6089D4EE1AE}" emma:medium="tactile" emma:mode="ink">
                <msink:context xmlns:msink="http://schemas.microsoft.com/ink/2010/main" type="inkWord" rotatedBoundingBox="14262,8784 14946,8787 14938,10192 14254,10188"/>
              </emma:interpretation>
              <emma:one-of disjunction-type="recognition" id="oneOf9">
                <emma:interpretation id="interp45" emma:lang="en-US" emma:confidence="1">
                  <emma:literal>of</emma:literal>
                </emma:interpretation>
                <emma:interpretation id="interp46" emma:lang="en-US" emma:confidence="0">
                  <emma:literal>off</emma:literal>
                </emma:interpretation>
                <emma:interpretation id="interp47" emma:lang="en-US" emma:confidence="0">
                  <emma:literal>of r</emma:literal>
                </emma:interpretation>
                <emma:interpretation id="interp48" emma:lang="en-US" emma:confidence="0">
                  <emma:literal>offs</emma:literal>
                </emma:interpretation>
                <emma:interpretation id="interp49" emma:lang="en-US" emma:confidence="0">
                  <emma:literal>of-a</emma:literal>
                </emma:interpretation>
              </emma:one-of>
            </emma:emma>
          </inkml:annotationXML>
          <inkml:trace contextRef="#ctx0" brushRef="#br2" timeOffset="435763">14742 12046 2744,'0'0'72,"0"0"24,0 0-96,16 0 0,-16-15 0,0 15 0,0 0 504,0 0 72,0 0 24,0 0 0,0 0-88,0 0-8,15 0-8,-15 0 0,0 0-32,0 0-8,0 0 0,0 0 0,0 0-80,0 0-24,0 0 0,0 0 0,0 0-48,0 0-16,0 0 0,0 0 0,0 0-40,0 0-16,0 0 0,0 0 0,0 0 48,0 0 8,-15 15 0,15-15 0,0 0-96,-16 0-8,16 16-8,0-16 0,0 0-24,0 0-8,-15 0 0,15 0 0,0 0 64,0 0 16,-16 0 0,16 0 0,-16 0-136,16 0-24,0 0-64,0 0 96,0 0-32,0 0 0,0 0-64,-15 0 96,15 0 15,-16 0 1,1 0 0,15 0 0,0 0-16,0 0 0,0 0 0,0 0 0,0 0 0,0 0-8,0 0 0,-16 16 0,0-16 8,16 0 0,0 0 0,0 0 0,0 0-96,0 0 0,0 0 0,0 0 0,0 0 64,0 0 0,0 0 0,0 0 0,0 0-64,0 0 0,0 0 0,0 0 0,0 0 0,0 0 0,0 0 0,0 0 0,0 0 0,0 0 0,0 0 0,0 0 0,0 0 0,0 0 0,0 0 0,0 0 0,0 0 0,16 0 0,-16-16 0,16 16-4831,-1-16-1001</inkml:trace>
          <inkml:trace contextRef="#ctx0" brushRef="#br2" timeOffset="437899">14617 12062 2904,'0'0'64,"0"0"8,0 0 8,0 0 8,0 0-88,0 0 0,0 0 0,0 0 0,0 0 232,0 0 32,0 0 8,0 0 0,0 0 40,0 0 8,0 0 0,0 0 0,0 0 48,0 0 16,0-15 0,16 15 0,-16 0-96,0 0-8,0 0-8,0 0 0,0 0-48,0 0 0,0 0-8,0 0 0,0 0 0,0 0 0,15 0 0,-15 0 0,0 0 8,0 0 0,0 0 0,16 0 0,-16 0-64,0 0 0,16 0-8,-16 0 0,15 0 16,-15 0 8,0 0 0,0 0 0,0 0-16,15-15-8,-15 15 0,16 0 0,-16 0-24,0 0 0,0 0 0,0 0 0,16 0-32,0-16-16,-16 16 0,0 0 0,0 0 48,0 0 0,0 0 8,0 0 0,0 0-16,0 0-8,15 0 0,-15 0 0,0 0-16,0 16 0,0-16 0,0 0 0,0 0-24,15 0-8,-15 0 0,16 0 0,-16 0 0,0 0-64,0 0 96,0 0-32,0 0-64,0 0 80,0 0-80,0 0 80,16 0-80,-16 0 0,16 0 72,-16 0-72,0 0 64,0 0-64,0 0 80,0 0-80,0 0 72,0 0-72,0 0 64,15 0-64,-15 0 64,0 0-64,0 0 0,0 0 64,15 15-64,-15-15 0,0 0 72,0 0-72,16 0 0,-16 0 72,0 0-72,0 0 0,0 0 88,0 0-88,0 0 80,0 0-80,0 0 63,0 0-63,16-15 0,-16 15 0,0 0 0,0 0 64,0 0-64,0 0 0,0 0 0,0 0 0,0 0 0,16 0 0,-1 0 0,-15 0 0,0 0 64,0 0-64,0 0 0,0 0 0,0 0 64,0 0-64,0 0 0,0 0 0,0 0 0,0 0 0,0 0 0,0 0 0,0 0 0,0 0 0,0 0 0,15 0 0,-15 0 0,0 0 0,0 0 0,0 0 0,0 0 0,16 0 0,-16 0 0,0 0 0,0 0 72,0 0-72,0 0 0,0 0 0,0 0 0,0 0 0,0 0 0,0 0 0,16 0 64,-16 0-64,0 0 0,0 0 0,0 0 0,0 0-4479,0 0-889</inkml:trace>
          <inkml:trace contextRef="#ctx0" brushRef="#br2" timeOffset="432131">14555 11828 13520,'0'0'384,"0"32"88,-15-17-376,15 16-96,0 1 0,-16-2 0,16-14 720,-16 31 128,16-16 23,0 1 9,0-17-240,0 0-56,0 1-8,0 0 0,0-16-280,16 0-56,0 0-16,-16 0 0,15-16-88,0 0-16,1 1-8,0 0 0,-16-17 0,15 1 0,1 0 0,-1-1 0,1 2-40,-16 14-8,0-16 0,16 17 0,-16-16-64,-16 15-88,16 1 24,-16-1 0,16 1 64,-15 15 0,15 0 0,-16 0 0,1 15-224,15-15-24,-16 16-8,0-1 0,1 1 256,15 15 0,-15-16 0,15 17 0,0-16-72,0 14-24,0-14 0,15 0 0,-15 0 96,15-1 0,1-15 0,0 0 64,15 0-64,-16 0-128,17-15 32,-17-1 0,16 16 96,1-32-104,-17 17 40,16 0 64,1-17-160,-17 16 32,0-14 8,17 14 0,-16-15 120,-1 0-88,0-1 88,1 2-80,0 14 80,-1-31 0,1 16-72,-1-1 72,-15 2 0,0-2 0,16 1-72,-16 0 72,16 15 0,-16-15 0,0 16 0,-16-17 0,16 17 0,0 0 0,0-17 0,-16 16 0,16 16 64,0-15-64,-15 15 0,15 0 72,-16 0 8,16 0 0,0 15 0,0-15 0,-15 16 128,15 16 24,0-2 8,-16 2 0,16 14 80,-16 1 24,16 16 0,0-1 0,-15 0 0,0 16 0,-1 0 0,16 0 0,-16 0-16,0 0 0,16 0 0,-15 0 0,0-16-160,-1 0-32,16 0-8,-16-14 0,16-2-40,0-15-16,0 16 0,0-16 0,0 0-72,0-31 64,0 16-64,0 0 64,0-16-64,0 0 64,0 0-64,0 0 64,0 0-312,0-16-64,0 0-8,-16 0-8,16-14-960,0-2-192,0 1-40,0 0-8,0-15-736,0 14-143,16-14-33</inkml:trace>
          <inkml:trace contextRef="#ctx0" brushRef="#br2" timeOffset="432353">14897 12063 7920,'0'0'168,"0"0"40,0 0 8,0 0 8,-16-15-224,1 15 0,15 0 0,-16 0 0,16 0 880,-15-16 128,15 16 24,-16 0 8,16 0-152,0 0-32,0 0-8,0 0 0,0 0 63,0 0 17,0 0 0,16-15 0,-16 15-304,15 0-56,1-16-16,15 16 0,-31 0-96,31 0-16,0 0-8,-15 0 0,15 0-112,-15 0-32,15 0 0,0 0 0,-15-16-160,-1 1-40,16 15-8,-15 0 0,15-16-632</inkml:trace>
        </inkml:traceGroup>
        <inkml:traceGroup>
          <inkml:annotationXML>
            <emma:emma xmlns:emma="http://www.w3.org/2003/04/emma" version="1.0">
              <emma:interpretation id="{2A31D93D-2F6E-4B22-809C-DC9C0ADFE45E}" emma:medium="tactile" emma:mode="ink">
                <msink:context xmlns:msink="http://schemas.microsoft.com/ink/2010/main" type="inkWord" rotatedBoundingBox="15351,9005 17531,9017 17527,9857 15346,9845"/>
              </emma:interpretation>
              <emma:one-of disjunction-type="recognition" id="oneOf10">
                <emma:interpretation id="interp50" emma:lang="en-US" emma:confidence="1">
                  <emma:literal>linear</emma:literal>
                </emma:interpretation>
                <emma:interpretation id="interp51" emma:lang="en-US" emma:confidence="0">
                  <emma:literal>Linear</emma:literal>
                </emma:interpretation>
                <emma:interpretation id="interp52" emma:lang="en-US" emma:confidence="0">
                  <emma:literal>linger</emma:literal>
                </emma:interpretation>
                <emma:interpretation id="interp53" emma:lang="en-US" emma:confidence="0">
                  <emma:literal>wincer</emma:literal>
                </emma:interpretation>
                <emma:interpretation id="interp54" emma:lang="en-US" emma:confidence="0">
                  <emma:literal>Wincer</emma:literal>
                </emma:interpretation>
              </emma:one-of>
            </emma:emma>
          </inkml:annotationXML>
          <inkml:trace contextRef="#ctx0" brushRef="#br2" timeOffset="441917">16113 11689 17247,'0'0'384,"0"0"72,0 0 24,0 0 0,0 16-384,0 0-96,0-1 0,0-15 0,0 16 320,15-1 56,-15-15 8,0 16 0,0-16-160,16 0-24,-16 15-8,16-15-5823,-16 0-1177</inkml:trace>
          <inkml:trace contextRef="#ctx0" brushRef="#br2" timeOffset="439521">15723 11502 7856,'0'0'168,"0"0"40,0 0 8,0 0 8,0 0-224,0 16 0,-16 0 0,16 14 0,0-14 560,0 0 64,-15 15 16,15 0 0,-16 0-16,16 0 0,-16 16 0,1 0 0,15-16-168,-16 32-32,1-17-8,15 1 0,-16 0-64,16-1-24,0-14 0,0-2-1,0 2-15,0-1-8,16 0 0,-16-15 0,15 0-64,1-1-16,-1 0 0,1-15 0,0 0-104,-1 16-24,1-16-8,-1-16 0,17 16-24,-17-15 0,1 0 0,-1-1 0,16-16-272,-15 17-56,0-16-16,-1-1 0,1 17-952,15-16-191,-15-1-41,-1 17-8,1-16 32,-1 15 8,-15 1 0,16-1 0,-1 1 736,-15-1 152,0 0 24,0 16 8,16-15 392,-16 15 120,0 0 0,0 0 0,0-15 976,0 15 256,0 0 48,0 0 16,0 0-416,0 0-80,0 0-24,0 0 0,0 0-72,0 0-8,0 0-8,-16 15 0,16 0-304,0 1-64,0 0-17,0 15 1,0 0 112,0 0 16,0 0 8,0 1 0,0-2-136,0 2-24,0-1-8,0 0 0,0-15-56,16 0-16,-16 14 0,0-30 0,0 16-48,0-16-16,16 16 0,-16-16 0,0 0-56,0 0-16,0-16 0,0 16 0,15-16-64,-15 16 80,0-30-80,16 14 80,-16 0-816,15 0-160,-15-14-32,16 14 0,-16-16-640,16 17-127,-1-16-33</inkml:trace>
          <inkml:trace contextRef="#ctx0" brushRef="#br2" timeOffset="441351">16299 11908 7792,'0'-16'224,"0"16"40,0 0-264,0 0 0,0 0 0,0 0 0,0 16 896,0-16 128,0 15 32,-15 0 0,15 1-128,0 15-16,0 0-8,0-15 0,0 15-329,-16 0-63,16 1-8,0-17-8,0 16-216,0-15-48,0 0-8,0-1 0,0 0-96,0 1-32,0-16 0,0 0 0,0 0-96,0 0 72,0 0-72,0 0 64,0 0-64,0 0 0,16-16 0,-16 1 0,15 0-168,-15-1-56,15-16 0,-15 2-8,16 14-112,0-16-16,0 2-8,-1-2 0,-15 1 48,15 16 0,1-17 9,0 17-1,-16 0 208,16-1 40,-16 0 64,0 0-104,0 16 104,0 0 0,0 0 0,0 0 80,0 0 176,15 16 40,-15 0 7,0 0 1,15-1 64,-15 0 16,0 17 0,0-1 0,0 0-80,0 0-16,0 0 0,0 1 0,-15-2-48,15-14-16,0 16 0,0-17 0,15 0-112,-15 1-24,0-16-8,0 0 0,-15 16-80,30 0 80,-15-16-80,0 0 80,0 0-312,0 0-64,0 0-16,0 0 0,0-16-424,0 16-80,0 0-16,0 0-8,16-16-183,-16 0-41,16 1-8,-16 0 0,0-1 368,0 0 80,0 0 16,0 16 0,0-15 608,0 0 144,0-1 16,0 16 8,0 0 560,0 0 104,0 0 32,0 0 0,0 0-32,0 0-8,0 0 0,16 0-1,-1 0-247,0 0-56,-15 0-8,16 0 0,0 0-128,-1 0-32,-15 0-8,16 0 0,-1 0-128,1 0-24,0-16-8,-16 16 0,15 0-104,0-16-16,1 16-64,0 0 96,-16-15 32,16 15 0,-1-15 0,-15 15 0,0 0-200,0-16-40,15 16-8,-15 0 0,0 0-104,0 0-32,0-16 0,0 16 0,0 0-88,0 0-16,0 0-8,0 0 0,0-15 112,-15 15 32,15 0 0,-15 0 0,-1-16 40,16 16 16,-16-15 0,0 15 0,16-16 168,-15 16 144,0 0-24,-1-16-8,0 16-112,16-15 0,-15 15 0,-1 0 0,16 0 192,-15 0 8,15 0 8,-16 0 0,16 15 48,0 1 0,-16 0 8,16 15 0,0 0-40,0 0-16,0 0 0,0 1 0,0-2-96,0 2-16,16-16-8,-16 14 0,0 2-88,16-16 80,-16 14-80,15-30 80,1 16-80,-1 0 0,1-16 72,0 0-72,-1 0 0,0 0 0,17 0 0,-16-16 64,-1 0-128,16 1-32,-15 0 0,0-17 0,-1 16-184,16 1-40,-15 0 0,0-17-8,-1 16 96,0 1 16,1-16 8,0 15 0,-1 0 128,-15 1 80,16 0-96,-16-1 96,0 0 0,0 1 0,0 15 0,0-16 0,-16 1 0,16 15 0,-15-16 88,15 16-88,-16-16 152,0 16-24,16 0-8,-15 0 0,15 0 72,-15 16 8,15 0 8,-16-1 0,16 1-16,-16-16 0,16 31 0,0-15 0,0 14-24,-16-14-8,16 16 0,0-17 0,0 16 0,16 1 0,-16-17 0,0 0 0,0 1-64,0 0-8,16-16-8,-16 0 0,0 16-80,16-16 80,-1 0-80,0 0 80,1-16-80,0 16 64,-1-16-64,1 0 64,-1 1-64,1 0 0,0-17 0,-1 16-88,0-14-72,1-2-8,0 16-8,0-14 0,-16 14-224,15-15-48,0 31 0,-15-31-8,0 31 224,0-16 40,0 0 16,0 16 0,0-15 176,0 15-72,0-15 72,0 15 0,0 0 80,-15 0 72,15 0 8,0 0 8,-15 15-104,15-15-64,0 15 80,0 1-80,0 0 256,-16 15 8,16-16 0,0 1 0,0 15 0,0 0 0,0-15 0,16 15 0,-16-16-56,0 1-16,0 16 0,0-17 0,0-15-88,0 15-16,15 1-8,-15-16 0,15 16-80,-15-16 64,0 0-64,16 0 64,0-16-64,0 16 0,-16 0 0,15-16 64,0 1-160,-15 15-32,16-15 0,0-1-8,-16 0-136,16 0-24,-1 1-8,-15 0 0,15-1-8,-15 0 0,16-15 0,-16 16 0,16-1 0,-1 0 0,-15 1 0,0-16 0,16 15 176,-16 0 32,15 1 8,-15 15 0,0-15 96,0-1 0,0 16 0,0 0 0,0 0 0,0 0 0,0 0 0,0 0 0,0 0 248,0 0 72,0 0 8,0 16 8,0-1-56,0 0-16,0 17 0,0-17 0,0 16-32,0 1-8,0-2 0,0 2 0,-15-1-64,15 0-8,0-15-8,0 0 0,0-1-80,0 16-64,0-15 96,0 0-96,0-16 96,0 0-96,0 0 96,0 0-96,0 0 64,0 0-64,0 0 0,0 0 0,0 0 0,0 0-128,0-16 32,15 16 0,-15-16-144,0 16-24,0-16-8,0 16 0,0-15-16,0 0 0,0-1 0,0 0 0,0 0 104,0 1 24,0 0 0,0-17 0,0 16-144,0 1-24,0-16-8,0 31 0,0-31 192,0 15 40,0 1 8,0-1 0,0 0 96,0 16 0,0-15 0,16 0 0,-16 15 80,0 0 40,0 0 8,0 0 0,0-16 256,16 16 64,-16 0 0,0 0 8,15 0-32,-15-16-8,15 16 0,1 0 0,0-16-176,-16 16-40,16 0-8,-1 0 0,16 0 112,-15 0 16,0 0 8,-1-15 0,16 15-136,-15 0-32,0 0-8,-1 0 0,0 0-24,1 0-8,0 0 0,-1 0 0,1 0-40,-1 0-8,-15 0 0,0 0 0,0 0-72,16 0 0,-16 0 72,16 0-72,-16 0 0,0 0 0,0 0-80,0 0 80,0 0-1136,0 0-176,-16 15-32</inkml:trace>
        </inkml:traceGroup>
        <inkml:traceGroup>
          <inkml:annotationXML>
            <emma:emma xmlns:emma="http://www.w3.org/2003/04/emma" version="1.0">
              <emma:interpretation id="{4879BA6B-B8DD-49EA-B95E-498EE0CB0E55}" emma:medium="tactile" emma:mode="ink">
                <msink:context xmlns:msink="http://schemas.microsoft.com/ink/2010/main" type="inkWord" rotatedBoundingBox="17737,8675 20698,8692 20690,10143 17728,10126"/>
              </emma:interpretation>
              <emma:one-of disjunction-type="recognition" id="oneOf11">
                <emma:interpretation id="interp55" emma:lang="en-US" emma:confidence="0">
                  <emma:literal>Tortious</emma:literal>
                </emma:interpretation>
                <emma:interpretation id="interp56" emma:lang="en-US" emma:confidence="0">
                  <emma:literal>Tontines</emma:literal>
                </emma:interpretation>
                <emma:interpretation id="interp57" emma:lang="en-US" emma:confidence="0">
                  <emma:literal>tontines</emma:literal>
                </emma:interpretation>
                <emma:interpretation id="interp58" emma:lang="en-US" emma:confidence="0">
                  <emma:literal>Twenties</emma:literal>
                </emma:interpretation>
                <emma:interpretation id="interp59" emma:lang="en-US" emma:confidence="0">
                  <emma:literal>Yenetions</emma:literal>
                </emma:interpretation>
              </emma:one-of>
            </emma:emma>
          </inkml:annotationXML>
          <inkml:trace contextRef="#ctx0" brushRef="#br2" timeOffset="448204">18030 11860 14192,'-31'16'312,"31"0"64,-16-16 8,16 0 24,0 16-328,0-16-80,0 0 0,0 0 0,0 0 496,0 0 79,0 0 25,0 0 0,0 0-16,16 0 0,-1 0 0,1 0 0,15-16-248,-15 16-48,15 0-16,0-16 0,0 0-152,0 16-32,1-15-8,-1 15 0,0-15-80,0-1 0,0 16 72,0-16-72,1 16 0,-1-16 0,0 16 0,-15-15 0,15 15-264,-16-15-64,1 15-16,-1 0 0,17 0-488,-32-16-96,31 16-16,-31 0-8,15 0 153,1 0 31,-16 0 8,0 0 0,0 0 504,0 0 96,0 0 16,0 0 8,0 0 416,0 0 80,0 0 24,0 0 0,-16 16 368,16-1 80,-15 0 7,15 1 9,-16 16-288,1-2-56,15-14-16,-16 31 0,16-16-88,-16 16-16,16-16-8,0-15 0,0 30-96,0-30-24,0 15 0,0-16 0,0 1-112,0 0-24,16 0-8,-16-16 0,16 0-112,-16 0 72,15 0-72,1 0 64,-1 0-64,1-16 0,0 0 0,-1 16 64,1-16-64,-1 1-72,1 0 72,-1-1-104,-15 0-120,16 0-16,0-14-8,-1 14 0,-15 0-120,16 1-24,-16-16-8,0 15 0,0 0 144,0 1 24,0 0 8,0-1 0,-16 0 160,16 0 64,-15 1 0,15 15-72,0-15 168,-16-1 32,16 16 0,0 0 8,0 0-136,0 0-96,-16 0 8,16 16 8,-15-16 240,15 15 40,0 0 16,-16 1 0,16 0 40,0 15 16,0-16 0,0 17 0,0-17-40,0 16-8,0-15 0,0 15 0,16-16-64,-16 1-24,0 0 0,15 0 0,-15-1-72,0-15-64,0 0 72,16 0-72,0 0 72,-16 0-72,15 0 64,1 0-64,-16-15 0,15 15 0,1-16 0,0 0 0,15 0-352,-16 1 0,1 15-8,-1-15 0,1-1-200,0 0-40,-1 1-8,1 15 0,-1-31-24,-15 15-8,16 16 0,-16-16 0,16 1 328,-16 0 65,15 15 15,-15-16 0,0 16 232,0-16 0,0 16 0,0 0 0,0 0 160,0-16 24,-15 16 7,15 0 1,0 0 256,0 0 64,0 0 0,0 16 8,0 0 24,0 15 0,-16-16 0,16 17 0,0-1-232,-16 0-48,16-15-8,0-1 0,-15 16-128,15-15-32,0 15-8,0-16 0,0 1-88,0-16 64,0 0-64,0 0 64,15 0-64,-15 0 0,0 0 72,0 0-72,0 0 0,16-16-120,-16 1 24,0 0 0,16-1-104,-16-16-24,15 17 0,-15-16 0,0 0-96,16 15-32,-1-15 0,-15 15 0,16-14 104,-1 14 24,-15 0 0,16 0 0,-16 1 136,16 15 88,-16-15-96,0 15 96,15-16 0,-15 16 0,0 0 0,0 0 0,0 0 0,0 0 0,0 0 96,0 0-24,0 16 136,0-1 24,0 0 8,-15 1 0,15 16 32,0-2 8,15-14 0,-15 15 0,0 0-64,0 1-16,16-2 0,-16-14 0,15 16-88,-15-17-16,0 0-8,0-15 0,16 16-88,0-16 80,-16 16-80,15-16 80,1-16-80,-16 16 0,15-16 0,1 1 0,-1 0-192,1-1-64,15 0 0,-15-15-8,-1 0-232,1 15-48,0 1 0,-1-16-8,1 15 80,-1 0 24,1 1 0,-1 0 0,-15-1 232,16 0 56,-16 0 0,0 1 8,0 0 152,0 15 0,-16-16 0,16 0 0,0 16 136,-15 0-16,15-16-8,0 16 0,-31 0 256,31 0 48,0 0 16,0 16 0,-16-16 8,16 16 0,0 0 0,-15-1 0,15 0-40,-16 17-8,16-16 0,-16-1 0,16 0-184,0 17-40,-15-1-8,15 0 0,0-15 32,0 14 8,0-14 0,0 0 0,0 15-32,15-16-8,-15-15 0,16 16 0,0 0-56,-16 0-8,15-16-8,1 0 0,15 0-88,-16 0 80,1 0-80,0-16 80,15 0-376,-16 16-80,17-16-8,-17 1-9215</inkml:trace>
          <inkml:trace contextRef="#ctx0" brushRef="#br2" timeOffset="450007">19666 11502 8176,'15'0'176,"-15"0"40,0 0 8,0 0 8,0 0-232,0 0 0,0 0 0,-15 0 0,-1 15 936,0-15 144,16 16 24,0 15 8,-15-15-88,-1 15-8,16 0-8,-15 16-1,30 0-359,-30-1-72,15-14-8,0 14-8,0 1-208,-16-16-32,16 0-16,0 16 0,16-16-64,-16 0-16,0-15 0,15 15 0,-15-15-80,16-1-16,-16 1-8,15 0 0,-30-16-40,30 0-8,1 15 0,0-15 0,-1 16-72,-15-16 0,15 0 72,1 0-72,0-16 0,0 16 64,-16 0-64,15 0 0,0 0-104,-15-15-56,0-1-16,16 0 0,-16 16-200,16-15-40,-16-16 0,0 15-8,0 0 40,0 1 0,0-16 8,0 0 0,0 31 232,0-32 48,0 17 0,0-1 8,16 16 88,-16-15 0,-16-1 0,32 16 0,-16-16 0,0 16 64,0 0-64,0 0 88,0 0 184,0 16 40,15 0 8,-15-1 0,-15 1-48,15-1-8,0 1 0,0 0 0,0 15 40,0-16 8,0 1 0,0-1 0,0 17-200,15-17-40,-15 1-8,0-1 0,15-15 0,-15 0 0,0 0 0,0 16 0,16-16-64,0 16 0,-16-16 0,16 0 64,-16 0-64,15 0-72,0-16 72,1 16-104,-16-16-296,16 1-56,-1-1-16,1 1 0,-1-17-136,1 17-32,-16-16-8,16 15 0,-1 1 240,0-17 56,-15 32 0,16-15 8,-16-1 248,0 1 96,0-1-64,0 16 64,0 0 216,-16 0 80,16 0 24,-15 0 0,15 16 152,-15-1 32,15 1 8,0-1 0,-16 17-8,16-17 0,0 1 0,0 15 0,0 0-344,16 0-64,-16-15-8,15-1-8,-15 17 16,15-17 0,1 1 0,-16-16 0,16 15-96,0-15 80,-16 0-80,0 0 80,15-15-80,0-1 64,-15 16-64,16-15 64,-16-17-64,0 17 0,16-1 0,-16 1 0,0-1 0,0 0 0,0-15 0,-16 16 0,16-1 0,0 1 0,-16-1-96,16 0 96,0 1-80,0 15 80,-15-16 0,15 16-72,15 0 72,-15 0 0,0 0 0,0-15-64,16 15 64,0 0-104,-16-16 40,0 16 64,0 0-96,16-16 96,14 16-80,-14 0 80,0-15 0,0 15 0,-1-16-64,-15 16 64,15 0 0,-15 0 0,0 0 0,16 0 0,0 16 0,-1-1 0,-30-15-88,15 32 88,0-17 0,0 1 64,-16 15 0,16-15 8,-16 15 72,1 0 16,15-16 0,0 1 0,0 15-64,0-15 0,0 15-8,15-31 0,-15 16-88,16-1 0,-16 1 0,0-16 64,16 0-64,-16 0 0,0 0 0,0 0 0,15 0 0,0 0 0,1-16 0,-16 16 0,0-15-160,16-1 32,-16 0 8,16 1 0,-16-1-144,0-15-32,0 15-8,15-15 0,0 16-40,-15-16-8,0-1 0,0 1 0,32 16 120,-32-1 16,0-15 8,0 15 0,16-15 144,-16 16 64,15-1-64,-15 0 64,0 16 0,0 0 0,0 0 0,0 0 0,0 0 96,0 0 56,15 16 8,-15 0 8,0-16 80,0 15 8,0 16 8,0-15 0,0 15 80,0-15 8,0 15 8,0-16 0,16 17-184,-16-1-40,-16 0-8,16-16 0,16 17 0,-16-17 0,0 1 0,0-1 0,0 1-128,0 0 64,0-16-64,0 0 0,0 15 0,0-15 0,16 16 0,-16-16 0,0 0-136,16-16-56,-1 16-16,0 0 0,1-15-240,0-1-40,-16 0-16,15 1 0,1-1-96,-1 1-16,1-1-8,0 0 0,-16 1 128,15-16 24,0 15 8,-15 1 0,16-17 313,0 1 63,-16 16 16,16-17 0,-1 17 72,-15-16 0,0 15 0,15 1 0,-15-1 128,16 16 8,-16-16 7,0 16 1,0 0 296,0 0 56,0 0 16,0 0 0,0 0 8,0 0 8,-16 0 0,1 16 0,0 0-112,-1-1-16,16 1-8,-16-16 0,-15 15-120,16 1-24,15-1-8,-16 1 0,0-16-56,16 16-16,0-16 0,0 0 0,0 0-168,0 0 64,0 0-64,0 0 0,0 0 0,0 0 0,0 0 0,16 0 0,0 0 0,14 15 0,-14-15 0,0 0 0,0 0 0,14 0-128,-14 0 16,16 16 8,-32-16 168,0 0 32,30 15 0,-30-15 8,16 16-104,0-16-104,-16 16 16,16-16 8,-16 0 80,0 15 64,0 1-64,0-1 88,-16 1 104,16-1 32,-16 17 0,0-17 0,16 16-56,-30-15-8,30 15 0,-16-15 0,-16-1-80,17 1-16,0-1-64,-1 1 96,-16-16-168,17 16-40,0-16-8,-1 0-6688,0 0-1335</inkml:trace>
          <inkml:trace contextRef="#ctx0" brushRef="#br2" timeOffset="450621">19448 11908 11256,'0'0'248,"-16"-16"48,16 16 16,0 0 8,0 0-256,0 0-64,-16 0 0,16 0 0,0 0 952,0 0 176,0 0 40,0 0 7,0 0-295,0 0-56,0 0-16,16-16 0,0 16-248,-1 0-48,16 0-16,-15 0 0,-16 0-272,16 0-64,15-15 0,0 15-8,0-16 88,-15 16 16,-1-15 8,16 15 0,1 0-264,-17-16-72,1 0-8,-1 16 0,-15 0 144,16-15 24,15 15 8,-15 0 0,-1 0-1440,1 15-288,-1-15-64</inkml:trace>
          <inkml:trace contextRef="#ctx0" brushRef="#br2" timeOffset="450774">19962 11471 17071,'0'0'376,"0"0"72,0 16 24,0-16 8,0 0-384,0 0-96,0 15 0,0 1 0,0 0 704,16-1 112,-16 1 24,-16-16 8,16 31-512,0-16-104,16 1-16,0 0-6304,-16-1-1263</inkml:trace>
          <inkml:trace contextRef="#ctx0" brushRef="#br2" timeOffset="446945">18606 11175 7912,'0'0'224,"0"0"48,-15 0-272,15 16 0,-16-1 0,1 1 0,15-1 512,-16 17 40,0-1 16,1 16 0,0 15 200,-1 0 48,16 1 8,-16 14 0,0 1 24,16 16 8,-15-1 0,0-15-1,15 16-279,-16-16-64,16 0 0,-16-16-8,16 0-224,0-15-48,0 0-8,0 0 0,-16-16-120,16 0-24,0 0-8,0-15 0,-15-1-72,15 1 0,0 0 0,0-16 0,0 0-1072,0 0-232,0 0-40,0-16-5567</inkml:trace>
        </inkml:traceGroup>
      </inkml:traceGroup>
    </inkml:traceGroup>
    <inkml:traceGroup>
      <inkml:annotationXML>
        <emma:emma xmlns:emma="http://www.w3.org/2003/04/emma" version="1.0">
          <emma:interpretation id="{8179B00B-2C9C-4C22-941A-AE5ACB1E9F1B}" emma:medium="tactile" emma:mode="ink">
            <msink:context xmlns:msink="http://schemas.microsoft.com/ink/2010/main" type="paragraph" rotatedBoundingBox="1241,10617 6742,10559 6750,11353 1249,11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BF72F4-94F1-4A4F-8A89-868221CE4515}" emma:medium="tactile" emma:mode="ink">
              <msink:context xmlns:msink="http://schemas.microsoft.com/ink/2010/main" type="line" rotatedBoundingBox="1241,10617 6742,10559 6750,11353 1249,11411"/>
            </emma:interpretation>
          </emma:emma>
        </inkml:annotationXML>
        <inkml:traceGroup>
          <inkml:annotationXML>
            <emma:emma xmlns:emma="http://www.w3.org/2003/04/emma" version="1.0">
              <emma:interpretation id="{CA549587-CB55-47F0-AC5A-5F75B2073175}" emma:medium="tactile" emma:mode="ink">
                <msink:context xmlns:msink="http://schemas.microsoft.com/ink/2010/main" type="inkWord" rotatedBoundingBox="1241,10617 4605,10581 4613,11376 1249,11411"/>
              </emma:interpretation>
              <emma:one-of disjunction-type="recognition" id="oneOf12">
                <emma:interpretation id="interp60" emma:lang="en-US" emma:confidence="0">
                  <emma:literal>Univariate</emma:literal>
                </emma:interpretation>
                <emma:interpretation id="interp61" emma:lang="en-US" emma:confidence="0">
                  <emma:literal>Urn-radiate</emma:literal>
                </emma:interpretation>
                <emma:interpretation id="interp62" emma:lang="en-US" emma:confidence="0">
                  <emma:literal>Urn-aviate</emma:literal>
                </emma:interpretation>
                <emma:interpretation id="interp63" emma:lang="en-US" emma:confidence="0">
                  <emma:literal>Uri-Mariette</emma:literal>
                </emma:interpretation>
                <emma:interpretation id="interp64" emma:lang="en-US" emma:confidence="0">
                  <emma:literal>Uri-Barnette</emma:literal>
                </emma:interpretation>
              </emma:one-of>
            </emma:emma>
          </inkml:annotationXML>
          <inkml:trace contextRef="#ctx0" brushRef="#br2" timeOffset="670879">1590 13123 6448,'0'0'136,"0"0"32,0 0 8,0 0 16,0 0-192,0 0 0,0 0 0,0 0 0,0 0 736,-16 16 104,16-16 24,-15 31 8,15-16-264,-16 16-64,0 1 0,16-1-8,0 16-136,-15-1-24,15 1-8,0 15 0,-16-15-56,16 0-16,16 0 0,-16-1 0,0-14 8,15-1 0,-15 0 0,16 0-1,0-15 17,-1-1 8,1-15 0,-1 16 0,16-1-48,-15-15-16,0-15 0,15 15 0,-16-16-64,17 16-8,-17-31-8,16 15 0,-15-15-56,15 0-16,-15 0 0,-1 0 0,1-16-24,-1 16-8,17-16 0,-17 0 0,1 16-80,-1-16 64,1 16-64,-1 0 64,1-16-64,0 16 0,-1 16 72,-15-17-72,16 1 0,-16 16-64,0-16 0,15 15-5439,-15 0-1081</inkml:trace>
          <inkml:trace contextRef="#ctx0" brushRef="#br2" timeOffset="672035">2104 13450 8232,'0'0'176,"16"-15"40,-16 15 8,0 0 16,0 0-240,0 0 0,0 0 0,0 0 0,0 0 776,0 0 112,0 15 16,15-15 8,-15 31-96,0-15-16,0 15-8,0 0 0,-15 0-352,15 1-73,-16-1-15,16 0 0,-16 0-96,0 0-32,16 0 0,0 1 0,-15-17-128,0 1-32,15 15-64,0-31 96,-16 16 24,16-16 0,0 0 0,0 15 0,0-15-16,0 0 0,0 0 0,0-15 0,0 15 32,0-16 8,0 0 0,0 1 0,16-1-144,-16-15 0,15 15 64,0-15-64,-15 16 0,16-16-152,0-1 32,0 1 8,-1 0 112,0 0 0,1 15 0,0-15 0,-1 16 0,1-17 0,-1 17 0,-15-1 0,16 1 0,0-1 160,-16 16-32,15 0 0,-15 0-128,0 0 0,15 0 0,-15 16 0,16-1 0,-16 1 0,0-1 0,0 17 0,0-17 0,0 16 64,0 0 8,-16-15 0,16 15-72,0-15 96,0 15-96,0-15 96,-15-1 8,15 1 8,0-1 0,0-15 0,0 0-112,0 0 64,15 0-64,-15 0 0,0 0 80,0 0-80,0 0 80,0 0-80,0 0 72,0 0-72,0 0 64,0 0-64,16-15 80,0-1-80,-16 16 96,16-15-96,-16-1 0,15 0 0,-15 1 0,15-1 0,-15 1 0,16-17 0,-16 17 0,16-1 0,0 1 0,-16-1 0,15 1 0,0 15 0,-15-16 0,16 0 0,-16 16 0,16 0-96,-16 0 96,0 0 0,0 0 0,0 0 0,0 16 72,16 0-72,-16-1 0,0 1 72,0-1 56,0-15 16,0 16 0,0-1 0,0 1-16,-16 0-8,16-1 0,0 1 0,0-1-16,0-15 0,0 0 0,0 0 0,16 16-32,-16 0-8,0-16 0,0 0 0,0 0-64,0 0 0,0 0 0,0 0 0,0 0 0,0 15 0,0-15 0,0 16 64,0-16-64,0 0 0,0 0 0,0 0 0,-16 0-128,16 0-32,0 0-16,0 0 0,0 0-1104,0 0-224,0 0-48,0 0-3527,0 0-705</inkml:trace>
          <inkml:trace contextRef="#ctx0" brushRef="#br2" timeOffset="672141">2369 13169 15088,'0'0'328,"0"0"72,0 0 16,0 0 7,0 16-335,0-16-88,0 0 0,0 0 0,0 15 336,0-15 48,0 0 16,0 0-5111,0 0-1025</inkml:trace>
          <inkml:trace contextRef="#ctx0" brushRef="#br2" timeOffset="672811">2619 13512 9672,'-16'0'208,"16"0"48,0 0 0,0 0 32,0 0-288,0 0 0,0 0 0,0 0 0,0 0 552,0 0 56,0 0 16,0 0 0,0 0 144,0 0 24,0 0 8,0 0 0,0 0-177,0 0-31,16 0-8,-16 0 0,0 0-200,15 0-48,16 0-8,-15 0 0,0 0-104,-1 0-32,1 0 0,0 0 0,-1 0-56,1 0-8,-16 0-8,16-16 0,-1 16 40,1 0 16,-1-15 0,-15 15 0,16 0-176,-1 0-128,-15 0 16,0 0 8,0 0-472,0 0-96,0 0-24,0 0-4647,0 0-937</inkml:trace>
          <inkml:trace contextRef="#ctx0" brushRef="#br2" timeOffset="674825">3008 13403 9360,'0'0'200,"0"0"48,0 0 8,0 0 8,0 0-264,0 0 0,0 0 0,0 0 0,0 0 520,0 0 56,0 0 0,0 0 8,0 0 80,16 16 8,-16-1 8,15 1 0,-15-1-240,0 1-56,0 15-1,15 0-7,-15 0-184,0 1-40,0-1-8,16 0 0,-16 0-144,0-15 80,16-1-80,-16 16 64,0-15 8,0 0 0,0-16 0,16 0 0,-16 0 0,0 0 0,0 0 0,0 0 0,0 0 104,0 0 16,15-16 8,-15 0 0,0 1 8,0-1 0,15-15 0,-15 15 0,16-15-80,-16 16-8,0-16-8,16 15 0,-16 0-112,16 1 0,-16-1 0,0 1 0,15-1 0,0 16-64,-15-16 64,0 1 0,16 15-328,0 0-40,0-16-8,-1 16 0,-15-15-1024,15 15-199,1-16-49,0 16-8,-1 0 520,1-15 104,-1 15 16,1 0 8,0 0 88,-1-16 24,-15 16 0,15 0 0,-15 0 896,0 0 256,0 0 8,0 0 8,0 0 568,0 0 120,0 0 16,0 0 8,0 0-64,0 0-16,0 0 0,-15 0 0,0 0-120,15 0-24,-16-16-8,0 32 0,1-16-145,-1 0-31,1 16-8,-1-16 0,16 15-184,-16 1-32,1-1 0,0 1-8,-1-1-56,16 1 0,-16 15-8,0-15 0,16 15 8,0-15 8,-15 15 0,15-16 0,0 16-296,0-15 0,15 0 0,-15-1 0,0 1 0,0-1 0,16 1 72,0-16-72,-16 16 96,0-16-96,0 0 96,31-16-96,-16 16 88,1-16-88,-16 16 80,31-15-80,-31-1 64,16 16-64,-1-31 0,1 15 0,0 1 0,-16-1-160,15 1 32,0-1 0,1 1-72,-16-1-16,16 0 0,-16 1 0,0-1 64,0 1 16,16-1 0,-16 16 0,0-16 64,-16 16 72,16-15-104,0 15 40,0 0 64,0 0 0,0 0-72,0 0 72,0 15 0,0-15-72,0 16 72,-16 0 0,16-1 0,0 1 0,0 15 0,0-15 0,0-1 0,0 1 96,0 15-8,0-16-8,0-15-80,16 16 0,-16 0 72,0-16-72,0 0 64,0 0-64,0 0 64,16 0-64,-1 0 64,-15-16-64,15 0 64,-15 16-64,16-31 0,0 16 64,0-16-64,-1 15 0,-15-15 0,15 0 0,1 15 0,0-15 0,0 0 0,-1 15 0,0 1-80,-15-1 80,16 0 0,-16 1-64,16 15 64,-16 0 0,0 0 0,0 0-64,15 15 64,-15-15 0,0 16 0,0 0 0,-15-1 0,15 16 0,0-15 0,0 15 64,0-15-64,-16-1 96,16 1-96,0 15 0,0-15 64,0-1-64,0 1 0,0-16 0,-16 15 0,16-15 0,0 0 0,0 16 64,16-1-64,-16-15 0,0 0 0,0 0 0,0 0 0,0 0 0,0 0 0,0 0 0,0 0 64,0 0-64,0 0 0,0 0 0,0 0 0,0 0 0,16 0 0,-16-15 0,15-1 0,1 1 0,-16-1 0,0-15 0,15 15-104,1 1 32,-16-16-24,0 15-8,16 0 0,-1 1 0,-15 15 104,15-16-72,-15 16 72,0 0-64,0 0 64,0 0 0,0 0-72,0 0 72,0 16 0,0-1 0,0 1 80,0-16-80,0 16 144,0-1-24,0 1-8,16 15 0,-16-31-16,0 16-8,0-1 0,0 1 0,16-1-88,-16-15 96,0 16-96,16-16 96,-1 15-96,0-15 0,-15 0 0,0 0 64,0 0-64,16-15 0,16 15 0,-17-16 0,0 1 0,1 15 0,0-16 0,0 1 0,-1-1-136,-15 0 32,15 1 8,-15 15 0,16-16 96,-16 1 0,0-1 0,0 16 0,0-16 0,0 1 0,0-1 0,0 1 0,0-1 0,-16 16 0,16-15 0,0 15 0,-15-16 0,15 16 0,0 0 0,0 0 0,-15-16 0,-1 32 0,16-16 80,-16 16-80,16-1 120,0 1-24,-16 15 0,16-16 0,0 17 24,-15-1 0,15 0 0,-15 0 0,15-15-16,0 15 0,0-16 0,0 1 0,0 0-8,0-1-8,0 1 0,0-16 0,0 0-24,0 0 0,0 0 0,15 0 0,0 0-64,1 0 96,-16-16-96,16 1 96,0 15-96,-1-32 0,-15 17 0,15-1 0,-15-15 0,16 16-160,0-17 24,-16 17 8,0-1-64,15-15-16,-15 31 0,0-16 0,0 1 112,0 15 32,16-16 0,-16 16 0,0 0 64,-16 16-64,16-16 64,0 15-64,0 1 64,0 15 0,0-15 0,0-1 0,0 17 0,0-17 0,0 1 64,0-1-64,0 1 88,16-1-24,-16-15 0,0 0 0,0 0-64,15 0 64,1 0-64,0 0 64,-1 0-64,0-15 64,1-1-64,0 1 64,0 15-64,-1-16 0,0 1 72,1-1-72,0 0 0,0 1 0,-1-1 0,-15 1 0,15-1 0,1 0 0,-16 1 0,0-1 0,16 1-64,-16-1 64,16-15-64,-16 15 64,0 1-288,0-1-24,0-15 0,0 15 0,15 1 128,-15-16 24,-15 15 8,15 1 0,0-1 152,0 0-80,0 1 80,0-1-64,-16 1 64,16 15 0,0-16 0,-16 16-64,16 0 136,0 0 32,0 0 8,-16 16 0,16-16 48,-15 15 16,15 16 0,-15-15 0,15 0 8,-16 15 0,16 0 0,0 16 0,-16-16-32,16 0-8,-16 0 0,16 16 0,0-16 8,16-15 0,-16 15 0,0 0 0,16-15-24,0-1-8,-1 1 0,-15-1 0,15-15-56,1 16-64,0-16 88,0 0-88,14 0 72,-14 0-72,0 0 0,15 0 72,-16-16-8,1 16 0,15-15 0,-16-1 0,1 1-64,0-1 0,-16 0 0,16 1 0,-1-16-120,-15 15-8,0 0-8,0 1 0,15-16 16,-15 15 8,0 1 0,-15-1 0,15-15 48,0 15 64,0 16-104,-15-15 40,-1-1 64,16 16 0,-16-16-72,0 16 72,1 0 0,0 0 0,15 0-72,-16 0 72,0 16 0,16-16-64,-15 16 64,15-1 0,0 1 0,-16-1 0,16 1 0,-15 0 0,15-1 112,0 1-24,0 15-8,0-16 0,0 17 144,15-17 24,1 16 8,-16-15 0,15 15-112,1-15-16,0-1-8,-1 16 0,0-15-24,1 0 0,0-1 0,15 1 0,-16-1-24,1 1-8,0 0 0,0-16 0,14 0 80,-30 15 16,32-15 0,-32 0 0,0 0-160,16 0 80,-1 0-80,0 0 64,-15 0-64,16 0 64,0-15-64,-1 15 64,1-16-648,-16 0-136,15 16-24,-15-15-5760,0-1-1151</inkml:trace>
          <inkml:trace contextRef="#ctx0" brushRef="#br2" timeOffset="675565">3741 13201 15256,'0'0'432,"0"0"96,0 0-424,0 0-104,-16 0 0,16 0 0,0 0 471,0 0 73,0 0 8,0 0 8,0 0-104,0 0-16,0 0-8,0 0 0,0 0-280,0 0-56,16 0-16,-1 0 0,-15 15-832,16 1-168,-1-16-32,1 16-8</inkml:trace>
          <inkml:trace contextRef="#ctx0" brushRef="#br2" timeOffset="675566">3959 13513 11600,'0'0'256,"0"0"48,0 0 16,0 0 8,0 0-264,0 0-64,0 0 0,15 0 0,1-16 1000,-16 0 184,16 16 40,-1 0 7,1-15-279,-1-1-56,1 16-16,-1 0 0,1-15-328,15 15-64,-15 0-8,-1-16-8,1 16-184,15 0-32,-15 0 0,-1-16-8,1 16-112,15 0-16,-15-15-8,-1 15 0,1 0-112,-1-16 64,1 16-64,0 0-6568,-1 0-1343</inkml:trace>
        </inkml:traceGroup>
        <inkml:traceGroup>
          <inkml:annotationXML>
            <emma:emma xmlns:emma="http://www.w3.org/2003/04/emma" version="1.0">
              <emma:interpretation id="{17CE525C-8554-413A-BF70-2F63BCCB6BF3}" emma:medium="tactile" emma:mode="ink">
                <msink:context xmlns:msink="http://schemas.microsoft.com/ink/2010/main" type="inkWord" rotatedBoundingBox="4981,10690 6743,10671 6749,11255 4988,11273"/>
              </emma:interpretation>
              <emma:one-of disjunction-type="recognition" id="oneOf13">
                <emma:interpretation id="interp65" emma:lang="en-US" emma:confidence="1">
                  <emma:literal>case:</emma:literal>
                </emma:interpretation>
                <emma:interpretation id="interp66" emma:lang="en-US" emma:confidence="0">
                  <emma:literal>cafe:</emma:literal>
                </emma:interpretation>
                <emma:interpretation id="interp67" emma:lang="en-US" emma:confidence="0">
                  <emma:literal>ease:</emma:literal>
                </emma:interpretation>
                <emma:interpretation id="interp68" emma:lang="en-US" emma:confidence="0">
                  <emma:literal>vase:</emma:literal>
                </emma:interpretation>
                <emma:interpretation id="interp69" emma:lang="en-US" emma:confidence="0">
                  <emma:literal>case.</emma:literal>
                </emma:interpretation>
              </emma:one-of>
            </emma:emma>
          </inkml:annotationXML>
          <inkml:trace contextRef="#ctx0" brushRef="#br2" timeOffset="679206">5376 13185 11976,'0'0'256,"0"0"64,0 0 0,0 0 32,0 0-288,-16 15-64,-14-15 0,30 32 0,-16-16 264,16-1 40,-16 16 8,0 1 0,1-2 104,15 2 16,-15-1 8,-1 0 0,16 0-161,0 0-31,0-15-8,0 15 0,0-16-152,16 1-88,-1 0 96,-15 0-96,31-1 72,-15 0-72,0-15 0,14 0 72,2 0-72,-1 0-128,0 0 32,0 0 8,0 0-344,1-15-71,-2 15-9,2-15-8,-1-1-208,-16 0-40,17 0 0,-16 1-8,14 0 152,-14-17 32,0 16 8,-1 1 0,1-16 496,-16 0 88,15 15 0,-15 1 80,16-17 208,-16 17 48,0 0 8,0-1 0,0 0 224,-16 0 40,16 16 16,-15-15 0,-1 15-8,1 0 0,-1 0 0,0 0 0,1 15-161,0 1-31,-1 0-8,-16 0 0,17-1-120,0 16-24,-1 0-8,0 0 0,16 16 0,-16-16 0,1 1 0,15-2 0,0 2-176,15-1-88,-15-16 80,0 1-80,16 0 104,-16 0-24,16-16-8,-16 15 0,0-15-8,16 0-64,-1 0 96,0 0-32,1-15-64,0 15 80,-16-16-80,31 0 80,-31 0-80,15 1 0,1 0 72,0-1-72,-1 0 0,1-15-144,-16 16 24,15-1 8,-15 0-80,16 0-8,-16 1-8,0 0 0,0-1 88,0 0 24,0 16 0,0-15 0,-16-1 96,16 16 0,0-15 0,0 15 0,-15 0 0,15 0 0,0 0 0,0 0 0,0 0 120,0 15-32,0-15-8,0 16 0,-16-1 56,16 1 16,0 15 0,0-16 0,0 1-48,16 0-8,-16 0 0,15-1 0,-15-15-96,0 15 64,16 1-64,0 0 0,-16-16 0,15 0 64,0 16-64,-15-16 0,16 0 0,0-16 0,0 16 0,-1 0 0,0-16-320,1 16-16,-16-16 0,16 1 0,15 0-296,-16-17-56,1 32-16,0-31 0,0 16 217,-1-17 39,-15 17 0,15-1 8,-15-15 320,16 15 120,-32 1-88,16 0 88,0-1 80,-15 16 64,15-16 16,-15 16 0,15-16 424,0 16 87,-16 0 25,16 0 0,0 0-96,-16 16-24,0 0 0,16 0 0,0 14-272,0-14-56,-15 15-16,15 0 0,0-15-32,0 15-8,15 0 0,-30-15 0,15 15-192,0-16 0,15 17 0,-15-16 0,0-1 0,0 0 0,0 1 0,0 0 64,0 0 0,-15-1 0,15-15 0,0 15 0,0-15-64,-15 16 0,15-16 0,-16 16 0,16-16 0,-16 0-88,16 0 8,0 0 0,0 0-392,0 0-72,0 0-24,0-16 0,-16 16-104,1-16-32,30 1 0,1 15 0,0-15 400,0-1 80,-16 16 9,30-16 7,-14 16 208,0-16 136,0 16-16,-1 0-9,16 0 241,-15-15 40,-1 15 16,16 0 0,-15-15-24,0 15-8,-1 0 0,0-16 0,-15 16-104,16 0-16,0-16-8,-16 16 0,16-16-128,-1 16-24,-15-15-8,15 0 0,1 15-88,0-16 64,0 0-64,-16 16 64,15-16-64,-15 1 0,15 0 72,-15-1-72,0 16 0,0-16 0,0 1 0,0 15 64,0-16-64,0 1-104,0-1 24,-15 0 8,15 16-16,-15-15 0,15 0 0,0-1 0,-16 0 88,16 16-64,-16-16 64,16 16-64,-16-15 64,16 15 0,-15 0 0,15 0 0,0 0 0,-15 0 88,-1 15-24,16-15 0,-16 16 72,0 0 16,1 0 0,0-1 0,-1 16 8,0 0 0,16-15 0,-15 15 0,-1 0 48,1 0 16,15-15 0,-16 15 0,16 0 32,0-15 0,0 0 8,0-1 0,16 0-96,-1 1-16,-15-16-8,31 16 0,-15 0-48,0-16 0,-1 0-8,0 15 0,17-15 8,-16 0 8,14 0 0,-14 0 0,0-15-32,0 15-8,14 0 0,-14 0 0,16-16 80,-17 16 16,0-16 0,1 16 0,15-16-256,-15 16-56,-1-15-8,1 0 0,15 15-776,-16-16-160,1 0-32,0 16-5007,0-16-1001</inkml:trace>
          <inkml:trace contextRef="#ctx0" brushRef="#br2" timeOffset="679699">6920 13512 17447,'0'0'384,"0"0"72,0 0 24,0 0 16,0 0-400,0 0-96,0 0 0,16 0 0,-16 0 488,0 0 80,0 16 8,0-16 8,0 0-56,15 15-16,-15 0 0,0-15 0,0 0-320,15 0-64,-15 16-8,0-16-8,16 0-112,-16 0-64,0 0 64,16 0-104,-16 0-1448,0 0-288,0 0-56</inkml:trace>
          <inkml:trace contextRef="#ctx0" brushRef="#br2" timeOffset="679700">6904 13714 18111,'0'0'400,"0"0"80,0 0 24,0 0 0,0 0-408,0 0-96,0 0 0,0 0 0,0 0 576,16 16 88,-16-16 16,0 0 8,0 0-224,16 16-48,-16-16 0,15 0-8,0 0-336,-15 0-72,16 0 0,0 0-9791</inkml:trace>
        </inkml:traceGroup>
      </inkml:traceGroup>
    </inkml:traceGroup>
    <inkml:traceGroup>
      <inkml:annotationXML>
        <emma:emma xmlns:emma="http://www.w3.org/2003/04/emma" version="1.0">
          <emma:interpretation id="{6BAC5069-93E5-4188-8233-885B09F978E5}" emma:medium="tactile" emma:mode="ink">
            <msink:context xmlns:msink="http://schemas.microsoft.com/ink/2010/main" type="paragraph" rotatedBoundingBox="4595,11621 20832,11926 20803,13449 4566,131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0228B2-0E4C-420E-941A-681609417050}" emma:medium="tactile" emma:mode="ink">
              <msink:context xmlns:msink="http://schemas.microsoft.com/ink/2010/main" type="line" rotatedBoundingBox="4595,11621 20832,11926 20803,13449 4566,13144"/>
            </emma:interpretation>
          </emma:emma>
        </inkml:annotationXML>
        <inkml:traceGroup>
          <inkml:annotationXML>
            <emma:emma xmlns:emma="http://www.w3.org/2003/04/emma" version="1.0">
              <emma:interpretation id="{59B4B8CE-2A2B-4591-98F3-1884E03C14DE}" emma:medium="tactile" emma:mode="ink">
                <msink:context xmlns:msink="http://schemas.microsoft.com/ink/2010/main" type="inkWord" rotatedBoundingBox="4595,11639 11078,11760 11052,13155 4568,13034"/>
              </emma:interpretation>
              <emma:one-of disjunction-type="recognition" id="oneOf14">
                <emma:interpretation id="interp70" emma:lang="en-US" emma:confidence="0">
                  <emma:literal>HRUFBITRN</emma:literal>
                </emma:interpretation>
                <emma:interpretation id="interp71" emma:lang="en-US" emma:confidence="0">
                  <emma:literal>HRCFBITRMN</emma:literal>
                </emma:interpretation>
                <emma:interpretation id="interp72" emma:lang="en-US" emma:confidence="0">
                  <emma:literal>HRUFBITRMN</emma:literal>
                </emma:interpretation>
                <emma:interpretation id="interp73" emma:lang="en-US" emma:confidence="0">
                  <emma:literal>HRLFBITRMN</emma:literal>
                </emma:interpretation>
                <emma:interpretation id="interp74" emma:lang="en-US" emma:confidence="0">
                  <emma:literal>HRUFBITRMU</emma:literal>
                </emma:interpretation>
              </emma:one-of>
            </emma:emma>
          </inkml:annotationXML>
          <inkml:trace contextRef="#ctx0" brushRef="#br1" timeOffset="957572">6140 14666 11200,'0'0'248,"0"0"48,0 0 16,0 0 0,-15 0-248,15 0-64,-16 15 0,16 0 0,-15-15 672,15 32 128,-32-16 32,17-1 0,15 16-160,-16 1-33,1 14-7,-1-15 0,1 0-152,15 1-32,-16-2-8,16-14 0,0 16-120,0-17-32,0 0 0,16 1 0,-16 0-48,0 0-16,15-1 0,-15-15 0,31 15-136,-31-15-88,16 0 96,-1 16-96,17-16 80,-17 0-80,1 0 64,-1 0-64,1 0-432,15-16-128,-15 16-24,-1 0-5047,1-15-1001</inkml:trace>
          <inkml:trace contextRef="#ctx0" brushRef="#br1" timeOffset="957573">6468 14556 12784,'0'0'280,"0"0"56,0 0 16,0 16 8,15 0-288,-15-1-72,0 0 0,16 1 0,-1 0 776,-15 0 144,0-1 23,0 16 9,0-15-344,0 15-72,0 0-16,0 1 0,0 14-112,-15-15-24,15 0-8,-16 1 0,1-2-160,15 2-32,-16-1-8,0 0 0,16-15-88,-15 0-24,-1-1 0,16 0 0,-15 1-64,-1-16 0,16 16-80,0-16 80,-15 0-1288,15-16-216,0 16-32</inkml:trace>
          <inkml:trace contextRef="#ctx0" brushRef="#br1" timeOffset="956119">4893 14899 10912,'-31'-15'240,"31"15"48,-15 0 16,15 0 0,0 0-240,0 0-64,-16 0 0,16 0 0,0 0 424,0 0 80,0 0 8,16 0 8,-16 0 224,15-16 48,1 16 8,-1 0-1,16 0-255,1 0-56,-1-15-8,0 15 0,0 0-200,0-16-48,16 16-8,-16-15 0,0 15-48,0 0-16,16-16 0,-16 16 0,1 0-64,-1-16-24,0 16 0,0 0 0,0-15-72,0-1 0,-15 16 0,15-15-88,-15 15-536,15-16-112,-16 16-16,1-16-4399,0 16-873</inkml:trace>
          <inkml:trace contextRef="#ctx0" brushRef="#br1" timeOffset="955708">5611 14323 8288,'0'0'184,"0"0"40,0 0 0,-16 0 8,16 0-232,0 0 0,-16 0 0,1 15 0,15 1 616,-31 0 80,31 15 8,-16 0 8,0 16-160,1 0-32,-1-1-8,1 17 0,-16 14 16,15-14 0,0 15 0,1 0 0,-16-16-208,15 16-49,0-15-7,16-1 0,-15 0-24,-1-15-8,1 0 0,15-1 0,0-14-104,-16-2-32,16-14 0,0 0 0,0 0-24,0-1-8,-15 0 0,15-15 0,0 0-144,0 0-32,0-15-8,0 15-4831,-16 0-969</inkml:trace>
          <inkml:trace contextRef="#ctx0" brushRef="#br1" timeOffset="957570">5891 14541 12728,'0'0'280,"-16"15"56,16-15 16,-15 0 0,-1 16-280,16 0-72,-15-1 0,-1 16 0,1 1 544,-1-2 96,0 2 24,1 14-1,-1 2-23,1-2 0,-1 1 0,0 0 0,1-1-272,-1-14-56,16-2-16,-15 2 0,15-1-192,-16-16-40,32 1 0,-16 0-64,0 0 0,0-1 0,0-15 0,0 0 0,15 0-920,1-15-136,-16 15-24,15-16-3767,1 0-753</inkml:trace>
          <inkml:trace contextRef="#ctx0" brushRef="#br1" timeOffset="957571">5844 14759 9520,'0'0'264,"0"0"72,16 0-272,-16 0-64,0 0 0,15 0 0,1 0 752,0-15 136,-16 15 24,15 0 8,1-16-424,-16 16-80,15 0-24,-15 0 0,0 0-64,0 0-8,16 0-8,-16 0-1,16 16-23,-1-1-8,1-15 0,-16 15 0,0 17 0,0-16 0,-16 14 0,16 2 0,-15-1-16,-1 0 0,0 0 0,1 16 0,-1-16-184,1 0-80,-17 1 64,17-17-64,-1 16 64,1-15-64,-1 0 0,1-1 64,-1 0-64,16-15 0,0 0 0,0 0 0,0 0-408,0 0-96,0 0-16,16-15-8,-1 0-1104,-15-1-223,16 0-49,-1-15-8</inkml:trace>
          <inkml:trace contextRef="#ctx0" brushRef="#br1" timeOffset="957574">6748 14852 15408,'0'0'336,"0"0"72,0 0 7,0 0 25,0 0-352,0 0-88,0 0 0,0 0 0,0 0 632,16 0 104,-16 0 32,15 0 0,1 0-192,15 0-32,-15 0 0,-1-15-8,16 15-256,-15 0-56,0 0 0,15-15-8,-16 15-120,1 0-32,15 0 0,-15 0 0,-1-16 80,1 16 16,-1 0 0,1-16 0,-16 16-224,16 0-48,-1 0-8,-15 0 0,16 0-432,-16 0-88,0 0-24,0 0-5231,0 0-1049</inkml:trace>
          <inkml:trace contextRef="#ctx0" brushRef="#br1" timeOffset="957575">6795 15055 13904,'0'0'304,"0"0"64,0 0 16,0 0 8,0 0-312,0 0-80,0 0 0,0 0 0,0 0 672,0 0 127,0 0 17,0 0 8,0 0 0,15 0 0,1 0 0,15 0 0,0 15-328,-15-15-64,15 0-16,0 0 0,-15 0-176,15 0-40,-15 0-8,15-15 0,-16 15-48,17 0-16,-17-15 0,1 15 0,-1 0-64,16-16-64,-15 16 72,0 0-72,-1-16 0,1 16 64,-16-16-64,15 16 0,-15 0-928,0 0-216,0 0-40</inkml:trace>
          <inkml:trace contextRef="#ctx0" brushRef="#br1" timeOffset="961925">8540 15055 10680,'0'0'232,"0"0"56,0 0 0,0 0 16,0 0-240,-16 0-64,16 0 0,0 0 0,0 0 624,0 0 112,0 0 32,0 0 0,0 0 40,16-15 16,-1 15-1,0 0 1,1-16-304,0 16-56,15-16-16,0 16 0,-15-16-200,15 16-48,0 0-8,-15 0 0,14-15-64,2 15-8,-16-15-8,14 15 0,-14-16-112,16 16 72,-17 0-72,0 0 64,1-16-64,0 16 0,0-15 0,-16 15 0,0 0-712,15-16-136,0 16-24,-15 0-8,0 0-672,0 0-135,0 0-25</inkml:trace>
          <inkml:trace contextRef="#ctx0" brushRef="#br1" timeOffset="961926">8758 14712 8592,'0'0'240,"0"0"64,0 0-240,0 0-64,0 0 0,0 0 0,0 0 528,0 0 96,-16 16 16,16 0 8,0-1 128,-16 16 24,16-15 8,0 30 0,0-14-176,0-1-40,0 16-9,-15-17 1,15 18-168,-16-18-40,16 18-8,0-18 0,0 2-136,-15-16-24,15 14-8,0-14 0,0 0-104,0-1-32,0-15 0,0 15 0,15 1-64,-15-16 0,0 0 0,0-16-5327,16 16-1025</inkml:trace>
          <inkml:trace contextRef="#ctx0" brushRef="#br1" timeOffset="963846">10426 14681 11112,'-16'0'240,"16"0"48,0 0 16,0 0 16,0 15-256,0-15-64,0 0 0,0 0 0,0 0 448,0 0 64,16 0 24,-16 16 0,15-16-64,0 16-16,1-16 0,16 0 0,-17 0-256,0 16-49,1-16-15,15 15 0,-15-15-136,-1 0 0,1 15 0,0-15 0,-16 16 144,15 0 0,-15 0 0,0-1 0,-15 0 80,15 1 8,-16 15 8,0 0 0,1 1-96,-1-2-16,-15 2-8,15-1 0,-14 0-56,14-15-64,-16 15 88,17-16-88,-16 1 72,15 0-72,16 0 0,-16-1 72,1-15-72,15 0 0,0 0 0,0 0 0,0 0-176,15 0-48,1-15-16,0-1 0,0-16-592,14 2-128,2-2-15,-1 1-9,16-16-24,-16 1-8,0-1 0,15 16 0,-14-16 344,14 0 64,-14 1 8,14 14 8,-30 1 528,16 0 64,-17-1 88,0 17-24,-15 0 616,16 15 120,-16-16 32,0 16 0,0 0 232,0 0 56,-16 0 0,1 16 8,0 14-448,-17-14-89,16 31-15,-14-16-8,-2 16-32,16 0-8,-14-1 0,-2 1 0,1 0-176,16-1-40,-17-14-8,17-1 0,-1 0 80,16 1 24,-15-2 0,15 2 0,0-16-88,0-1-8,15 0-8,-15 1 0,16 0-168,-1-1-32,17 0-8,-17 1 0,16-16-24,1 0-8,14 0 0,-14 0 0,14-16 32,-14 16 0,14-15 0,-15 0 0,0 15 0,1-16 0,-2 0 0,2 1 0,-1 0-32,0-1 0,-15 0 0,0 16 0,14-16-64,-14 1 64,0 0-64,0-1 64,-1 0 8,0 16 0,-15-16 0,16 1 0,-16 15-1000,16-15-192,-16 15-48</inkml:trace>
        </inkml:traceGroup>
        <inkml:traceGroup>
          <inkml:annotationXML>
            <emma:emma xmlns:emma="http://www.w3.org/2003/04/emma" version="1.0">
              <emma:interpretation id="{C779839A-8D66-4F49-B960-FEE2C446B372}" emma:medium="tactile" emma:mode="ink">
                <msink:context xmlns:msink="http://schemas.microsoft.com/ink/2010/main" type="inkWord" rotatedBoundingBox="12585,11771 16326,11841 16297,13365 12556,13294"/>
              </emma:interpretation>
              <emma:one-of disjunction-type="recognition" id="oneOf15">
                <emma:interpretation id="interp75" emma:lang="en-US" emma:confidence="0">
                  <emma:literal>Bitterest</emma:literal>
                </emma:interpretation>
                <emma:interpretation id="interp76" emma:lang="en-US" emma:confidence="0">
                  <emma:literal>Reinterpret</emma:literal>
                </emma:interpretation>
                <emma:interpretation id="interp77" emma:lang="en-US" emma:confidence="0">
                  <emma:literal>Binturong</emma:literal>
                </emma:interpretation>
                <emma:interpretation id="interp78" emma:lang="en-US" emma:confidence="0">
                  <emma:literal>Reinterred</emma:literal>
                </emma:interpretation>
                <emma:interpretation id="interp79" emma:lang="en-US" emma:confidence="0">
                  <emma:literal>Reinterprets</emma:literal>
                </emma:interpretation>
              </emma:one-of>
            </emma:emma>
          </inkml:annotationXML>
          <inkml:trace contextRef="#ctx0" brushRef="#br1" timeOffset="1.36265E6">14072 15024 4608,'0'0'96,"0"0"32,0 0 0,16 0 0,-16 0-128,0 0 0,0 0 0,15 0 0,-15 0 760,0 0 128,0-15 24,15 15 8,-15 0-96,16-16-24,-16 16 0,0 0 0,0 0-136,0 0-32,16 0-8,-16 0 0,0 0-168,0 0-32,16 0-8,-16 16 0,0-1 15,0-15 1,0 16 0,0 0 0,0-1-88,0 16-24,0-15 0,0 0 0,0-1-88,-16 16-16,16-15-8,0 0 0,-16-1-56,16 0-16,0 1 0,0 15 0,-16 0 0,16 1 0,0-2 0,0-14 0,-15 0-8,15-16 0,0 0 0,15 16 0,-15-1-16,0 0-8,0 1 0,0 0 0,0-16-16,0 0-8,0 0 0,0-16 0,0 16 16,0 16 0,0-16 0,-15 16 0,15-1-96,0-15 80,0 0-80,0 0 80,15 15-80,-15-15 80,0-15-80,0 15 80,0 0-80,0 0 80,-15-31-80,15 31 80,0 0-1168,0-16-240,0 0-48</inkml:trace>
          <inkml:trace contextRef="#ctx0" brushRef="#br1" timeOffset="1.23988E6">14087 14634 14256,'0'0'312,"0"0"64,0 0 8,0 0 24,0 0-328,0 0-80,0 0 0,0 0 0,0 0 488,0 0 87,0 16 9,0-1 8,0-15-264,0 0-48,15 15-16,-15 1 0,0 0-200,16 0-64,0-16 0,-16 15-5111,15 0-1065</inkml:trace>
          <inkml:trace contextRef="#ctx0" brushRef="#br1" timeOffset="1.36554E6">14259 15117 7432,'0'0'208,"0"0"48,0 0-256,0 0 0,0 0 0,15 0 0,-15 0 800,0 0 96,0 16 32,0-1 0,0 1-72,0-16-16,0 0 0,0 15 0,0 1-256,0 15-48,0-15-17,0-1 1,0 1-136,0-1-32,0 2-8,-15-17 0,15 0-104,0 0-16,0 0-8,0 15 0,-16 1-120,16-1-16,0-15-8,0 0 0,0 16-72,0 15 0,0-31 0,0 0 0,0 31 0,0-15 0,0-1 0,0 1 0,0-16 0,16-16 0,-16 16 0,0 0 0,0 0 0,0 0 0,0 0 0,0 0 0,0 0 64,-16 0-64,32-15 64,-16 15-64,0 0 0,0-16 64,0 1-64,0-1 0,15-31 0,-15 16 0,0 16 64,16-17-64,-16 16 0,16 16 0,-16-15 0,15-1 0,-15-15 0,0 15 0,15 16 0,-15-15 0,16 15 0,-16-16 0,0 1 0,0 15 0,16-16 0,-16 16 0,16 0 0,-16-15 64,0 15-64,0 0 0,0-16 72,15 16-72,-15-16 88,0 16-24,15 0 0,-15-15 0,0 15 8,16 0 0,-16 0 0,0 0 0,0 0-8,0 0 0,0 0 0,0 0 0,0 0 0,0-16 0,16 32 0,-16-16 0,0 0 8,0 0 0,0 0 0,0 0 0,0 0 32,0 0 8,0 0 0,0 0 0,0 0-24,0 0-8,0 15 0,0 1 0,0 0-80,0-16 80,0 0-80,0 0 80,16 15-80,-16 1 96,0-1-96,0 1 96,0-1-96,0 17 80,0-17-80,0-15 80,0 0-16,0 0-64,0 31 96,0-31-32,0 16 32,0-16 0,0 15 0,0 2 0,0-2 16,0 1 8,0-16 0,0 0 0,0 15 8,0 1 0,0-1 0,0-15 0,0 0-56,0 0-8,-16 16 0,16 0 0,0-16 0,0 0 0,0 15 0,0-15 0,0 0 0,0 0 0,0 0 0,0 0 0,0 16-64,0-1 96,0 1-96,0 0 96,0-16-96,0 0 64,0 0-64,0 15 64,0-15-64,0 0 96,0 0-96,0 0 96,0 16-96,0-16 80,0 0-80,0 0 80,0-16-80,0 16 0,0 0 0,0 16 0,0-1 0,0 1 0,0-16 0,0 0 0,0 0 0,0 0 64,0 0-64,0 0 0,0 15 64,0-15-64,0 0 0,0 0 64,0 0-64,0 0 0,0 0 0,0-15 0,-16 15-544,16-16-144,0 1-32</inkml:trace>
          <inkml:trace contextRef="#ctx0" brushRef="#br1" timeOffset="1.23988E6">14539 15086 11520,'0'0'256,"0"16"48,0-1 16,-16-15 0,16 0-256,0 0-64,0 0 0,0 15 0,0-15 1112,0 0 208,0 0 47,0 0 9,0-15-440,0 15-80,0 0-24,16 0 0,-1 0-296,1 0-64,0-15-16,-1 15 0,-15 0-136,15 0-24,1 0-8,16 0 0,-17 0-64,0 0-8,1 0-8,-16 0 0,0 0-64,16 0-16,15 0 0,-16-16 0,1 16-56,-16 0-8,16 0-64,0 0 96,-1-16-96,-15 16 88,0 0-88,0 0 80,0 0-80,15 0 0,-15 0 72,0 0-72,0 0 0,0-16 0,0 16 0,0 0-7064,0 0-1367</inkml:trace>
          <inkml:trace contextRef="#ctx0" brushRef="#br1" timeOffset="1.23917E6">14758 14728 6952,'0'-16'192,"0"16"56,0 0-248,0 0 0,0 0 0,0 0 0,0 0 928,0 0 144,0 0 24,0 0 8,0 0-216,0 16-48,-16-1-8,16 1 0,0 30-192,-15-14-48,15 14-9,-16 1 1,16-16-168,-16 16-32,16 0 0,-15 0-8,15-16-72,0 15-16,-16-14 0,16-1 0,0 0 8,0-16 0,0 17 0,0-1 0,16-16-128,-16 1-24,0-16-8,15 0 0,-15 16-40,16-16 0,0 0-8,-16 0 0,31-16-88,-16 16 96,1-16-96,-1 16 96,17-15-96,-17-16 80,1-1-80,15 1 80,-15 16-80,-1-1 0,1-15 0,-1 15 64,-15 1-64,16-16 0,-1 15 0,-15 1 0,0-1-64,16 0 64,-16-15-80,0 16 80,-16-1-72,16 0 72,0 16-64,0 0 64,0-15 0,-15-1 0,-1 16 0,16 0 0,-15 0 0,-1 0 0,1 16 0,-1-1 0,0-15 0,1 32 0,-1-17 0,1 1 64,-1-1-64,0 1 72,16 15-72,-15-15 80,15-16 16,-16 15 0,16 16 0,0-15 0,0 15 0,0-15 8,0-1 0,16 1 0,-16 15 0,15-31 0,-15 0 0,0 0 0,16 16-40,0-1-64,-16 1 88,15-1-88,1-15 88,-16 16-88,0-16 80,0 0-80,15-16 80,1 1-80,15-1 80,-31 16-80,0 0 64,16 0-64,-1-15 0,1 15 0,-1-16 0,1 16-96,0-31 8,-16 15 0,15 1-216,1 15-48,-1-16 0,-15 16-8,16-15 8,-16-1 0,16 16 0,-1-16 0,-15 1 184,0-1 40,0 16 0,0 0 8,16-15 120,-16-1 0,15 1 0,-15 15 0,0-16 0,0 16 0,0 0 72,0 0-72,0 0 192,0 0-16,0 0 0,0 0 0,0 16 16,0-16 8,0 15 0,0 1 0,0-16-48,16 15-16,-16 1 0,0-1 0,0 1-48,0 0-16,0-1 0,0 1 0,0-16-72,0 15 64,0 1-64,0-16 64,0 15-64,0 1 0,0 15 0,0-15 64,0-16-64,0 0 0,0 0 0,0 0 0,0 0 0,0-16-112,0 16 24,0-15 8,0-1-160,0 16-32,0 0-8,15-16 0,-15 1 24,0-16 8,0 15 0,16 1 0,-16-1 136,0 0 24,16 16 8,-16-15 0,15-1 80,1 1 0,-16-1 0,0 1 0,15-1 0,-15 0 0,16 16 0,-16-15 0,15 15 160,-15-16-8,16 16 0,-16-15 0,0 15 56,0 0 16,16-16 0,-1 16 0,-15 0 8,16 0 8,-1 0 0,-15 0 0,16 0 0,0 16 0,-16-16 0,15 0 0,1 0-16,-1 0 0,1 0 0,-16 15 0,15-15-16,-15 0-8,0 0 0,0 0 0,0 0-72,0 0-24,0 0 0,0 0 0,0 0-104,0 0 88,0 0-88,0 0 80,0 0-80,0 0 0,0 0 0,0 0 0,0 0-1024,0 0-256,-15 0-40</inkml:trace>
          <inkml:trace contextRef="#ctx0" brushRef="#br1" timeOffset="1.24257E6">15677 14993 8288,'0'0'184,"0"0"40,0 0 0,0 0 8,0 0-232,0 0 0,-16 0 0,16 0 0,-15 0 704,15 0 96,0 0 24,-31 16 0,15-1-88,1 1-24,-1 15 0,-15-16 0,15 17-256,1-1-48,15 0-17,-16 0 1,0 0-104,1 0-16,15 1-8,-16-17 0,16 17 8,0-1 0,0 0 0,0-15 0,0-1-80,16 1-8,-16-16-8,15 0 0,1 15-40,15 1-8,-15-32 0,-1 16 0,17 16-64,-1-16-64,0 0 72,-16-16-72,17 1 80,-17-16-80,16 31 80,1-16-80,-17-15 80,1 15-80,15 1 80,-16-17-80,1 17 0,0-17-104,-16 1 8,15 0 0,1 16-40,-16-17-8,0 1 0,0 16 0,0-1 144,0 0 0,0 1 0,0-1 0,-16 16 0,16-15 0,-15 15 0,-1 0 0,0 15 80,1-15-80,-1 0 80,1 16-80,-1-1 192,1 1-16,-1 15 0,0-15 0,1-1 16,-1 1 0,16 15 0,-15-15 0,15 15-64,0 0 0,0-15-8,0-1 0,0 1-8,0 0 0,15-1 0,1 1 0,-16 0-24,15-1-8,1-15 0,0 0 0,-1 0-16,1 0-64,-1 0 96,1 0-32,-1 0-64,17-15 0,-17 15 0,1-16 64,-1 0-64,1 1 0,0-1 0,-1-15 0,1 15-152,-1-15-72,1 15-8,-1 1-8,1-1-16,0 1 0,-16-1 0,0 0 0,15 1 160,-15-1 24,16 1 8,-16-1 0,0 0 64,0 16 0,0-15 0,0 15 0,0 0 0,0 0 0,0-16 0,0 16 0,0 0 176,0 0 24,-16 16 8,16-1 0,-15 17 40,15-1 8,-16 16 0,0-1 0,16 17-16,-15-16 0,15 0 0,-16-1 0,16 1-104,0 0-16,-15 15-8,-1-15 0,16 0-112,0-16 72,-15 0-72,15 0 64,0-15-64,0-1 0,0 1 0,0-1 64,0-15-168,0 0-40,0 0-8,15-15 0,-15-1-232,16-15-40,-16-16-16,15 1 0,-15 14 88,16-14 24,-16-17 0,15 17 0,-15-32 112,0 15 24,0 1 8,16 15 0,-16 0 96,16 16 24,-16-16 0,0 32 0,15-1 184,-15 0 40,16 1 0,-16-1 8,15 16 24,-15-15 8,16 15 0,-16 0 0,0 0 8,16 15 0,-1-15 0,-15 16 0,16-16-24,-1 15-8,-15-15 0,0 16 0,0 0-32,0-1-8,0 1 0,0-1 0,0 1-32,0 15-8,-15-15 0,-1 15 0,16-16-32,-15 17-64,-1-17 88,0 17-88,1-17 64,-1 17-64,1-1 0,-1-16 0,16-15 0,-16 16 0,16-16 0,0 0 0,0 0-224,16 0-16,-16 0-8,16 0 0,-1-16-704,1 1-136,-1-1-32,1 1-8,15-1-440,-15-15-79,-1-1-17,16 1-8,-15 0 712,0 15 152,15-15 24,-16 0 8,1 0 336,0 15 72,-1-15 16,-15 0 0,0 0 520,16 15 112,-1-15 16,-15 0 8,0 15 472,16 1 96,-16-1 24,0 0 0,0 1-32,0-1-8,0 1 0,0-1 0,0 16-72,0 0-17,0 0 1,0 0 0,0 0-104,0 0-24,0 0-8,-16 31 0,16-15-144,0 15-24,-15 0-8,15 16 0,0 0-104,-16-16-32,16 16 0,0-16 0,0 0-144,-15 0-32,15 0-8,0 0 0,0-15-136,0 0 80,0-1-80,0 1 64,0 0-64,0-1 0,0-15 72,0 0-72,0 0 0,0 0 0,0-15-96,0-1 32,0 0-224,0 1-48,0-1-8,0 0 0,0-15-152,0 16-32,0-1-8,-16-15 0,16 15 136,0-15 24,0 16 8,-16-1 0,1 0 272,15 16 96,-16-15 0,1 15-72,-1-16 184,0 16 40,16 0 8,0 0 0,-15 0 184,15 0 40,0 0 0,0 0 8,0 0 24,0 0 8,0 0 0,0 0 0,15 0-104,1-15-16,0 15-8,-1 0 0,1 0-8,-1 0-8,1-16 0,15 16 0,-15-15-88,-1 15-8,1-16-8,-1 16 0,17 0-56,-32-16-16,31 16 0,-31-15 0,15 15-104,1 0 72,0-16-72,-1 16 64,1 0-256,-16 0-64,0 0 0,15 0-6760,-15 0-1351</inkml:trace>
          <inkml:trace contextRef="#ctx0" brushRef="#br1" timeOffset="1.23486E6">12826 15585 9408,'-16'16'264,"16"-16"56,0 0-256,0 15-64,0 16 0,0-31 0,0 0 376,0 0 56,0 0 16,0 0 0,16 0 224,-16 0 40,0-15 16,0-1 0,0 1-128,0-17-24,0 17-8,15-32-1,1-15-335,-16 15-64,15 0-8,1 1-8,0-1-88,-1 0-64,16-15 72,-15-1-72,0 1 80,-1 0-80,16-1 80,-15-14-80,0 30 0,-1 0 0,0-15 0,1 15 0,16 16 0,-32-16 0,15 16 0,0 0 0,1 0 0,0-1 0,-1 1 0,-15 16 0,16-17 128,-1 17-32,-15-1 0,16 16 0,-16-15-8,16-1-8,-16 16 0,0 0 0,15 16-8,-15-16 0,0 15 0,0 1 0,0-1 56,15 17 16,-30-17 0,15 16 0,0 1-32,0-1-8,-15 0 0,15 0 0,-16 0-40,0-15 0,1 15-64,15-15 96,-16 15 8,1-16 0,15 1 0,-16-1 0,0 1 0,1 15 0,0-15 0,15-1 0,-16 1 24,0-16 0,0 0 0,16 0 0,0 0 16,-15 0 8,15 0 0,0 0 0,0 0-88,0 0-64,0 0 96,0-16-96,15 1 0,1-1 0,-16 16 0,16 0 0,0-15 0,-1 15 0,0 0 0,17 0 0,-17 0 0,1 0 0,-1 0 0,1 0-72,-16 0 72,16 0 0,-16 0 0,15 15 0,-15-15 64,15 31-64,-15-31 80,0 16-80,0 15 128,0-15-32,-15-1 0,15 1 0,-15 15 32,15 0 0,-16 0 0,0 1 0,1-17-24,15 16 0,-16-15 0,1-1 0,-1-15-16,0 0-8,16 32 0,-15-1 0,0-16-16,-1-15 0,0 16 0,16 0 0,-16-1-64,1-15 0,15 16 72,0-16-72,-15 0 0,15 0 64,0 0-64,0 0 0,-16 0 0,16 0 0,0 0 0,0 0-96,0 0-536,0 0-104,0 0-32,0 0 0,0 0-848,0 0-176,16-16-31,-1 1-1</inkml:trace>
        </inkml:traceGroup>
        <inkml:traceGroup>
          <inkml:annotationXML>
            <emma:emma xmlns:emma="http://www.w3.org/2003/04/emma" version="1.0">
              <emma:interpretation id="{5B065F85-5336-4781-B071-F7CCC657BC16}" emma:medium="tactile" emma:mode="ink">
                <msink:context xmlns:msink="http://schemas.microsoft.com/ink/2010/main" type="inkWord" rotatedBoundingBox="17246,11860 18548,11885 18522,13248 17221,13224"/>
              </emma:interpretation>
              <emma:one-of disjunction-type="recognition" id="oneOf16">
                <emma:interpretation id="interp80" emma:lang="en-US" emma:confidence="0">
                  <emma:literal>BZ:</emma:literal>
                </emma:interpretation>
                <emma:interpretation id="interp81" emma:lang="en-US" emma:confidence="0">
                  <emma:literal>Bam:</emma:literal>
                </emma:interpretation>
                <emma:interpretation id="interp82" emma:lang="en-US" emma:confidence="0">
                  <emma:literal>Bae:</emma:literal>
                </emma:interpretation>
                <emma:interpretation id="interp83" emma:lang="en-US" emma:confidence="0">
                  <emma:literal>BE:</emma:literal>
                </emma:interpretation>
                <emma:interpretation id="interp84" emma:lang="en-US" emma:confidence="0">
                  <emma:literal>Bah:</emma:literal>
                </emma:interpretation>
              </emma:one-of>
            </emma:emma>
          </inkml:annotationXML>
          <inkml:trace contextRef="#ctx0" brushRef="#br1" timeOffset="1.24552E6">18716 15195 17583,'0'15'496,"0"-15"112,0 16-480,0 0-128,0-16 0,0 0 0,0 0 320,0 15 32,16 0 16,-16 1 0,0-16 248,0 0 56,0 0 0,0 0 8,15 0-424,0-16-80,-15 16-16,0 0-8,0 16-664,0-16-128,16-16-24,-16 16-8119</inkml:trace>
          <inkml:trace contextRef="#ctx0" brushRef="#br1" timeOffset="1.24552E6">18685 15398 17503,'0'0'384,"0"0"88,0 0 8,-16 15 8,16 16-392,0-15-96,0-16 0,0 0 0,0 15 680,0-15 120,0 0 16,0 0 8,0 16-224,0-1-48,16-30-8,-16-1 0,15 16-384,-15 0-72,16 16-24,-16-1 0,16-15-64,-16 0 0,15 0 0,0-15-88,-15 15-1032,16-16-200,-16 1-48</inkml:trace>
          <inkml:trace contextRef="#ctx1" brushRef="#br2">17484 15039,'0'0,"0"0</inkml:trace>
        </inkml:traceGroup>
        <inkml:traceGroup>
          <inkml:annotationXML>
            <emma:emma xmlns:emma="http://www.w3.org/2003/04/emma" version="1.0">
              <emma:interpretation id="{3B39E8EE-42F6-4E76-8B04-6445A26B5A15}" emma:medium="tactile" emma:mode="ink">
                <msink:context xmlns:msink="http://schemas.microsoft.com/ink/2010/main" type="inkWord" rotatedBoundingBox="19035,12067 20829,12100 20809,13151 19016,13118"/>
              </emma:interpretation>
              <emma:one-of disjunction-type="recognition" id="oneOf17">
                <emma:interpretation id="interp85" emma:lang="en-US" emma:confidence="0.5">
                  <emma:literal>slope</emma:literal>
                </emma:interpretation>
                <emma:interpretation id="interp86" emma:lang="en-US" emma:confidence="0">
                  <emma:literal>Slope</emma:literal>
                </emma:interpretation>
                <emma:interpretation id="interp87" emma:lang="en-US" emma:confidence="0">
                  <emma:literal>scope</emma:literal>
                </emma:interpretation>
                <emma:interpretation id="interp88" emma:lang="en-US" emma:confidence="0">
                  <emma:literal>Scope</emma:literal>
                </emma:interpretation>
                <emma:interpretation id="interp89" emma:lang="en-US" emma:confidence="0">
                  <emma:literal>slopes</emma:literal>
                </emma:interpretation>
              </emma:one-of>
            </emma:emma>
          </inkml:annotationXML>
          <inkml:trace contextRef="#ctx0" brushRef="#br1" timeOffset="1.24704E6">19510 14852 7728,'0'0'216,"0"0"56,-16 0-272,16 0 0,0 0 0,-16 16 0,1-16 656,15 15 80,0-15 8,-15 0 8,-1 15-40,16-15-8,-16 16 0,0 0 0,1-16-144,0 16-32,-1-1-8,0 0 0,0 1-176,1 16-41,0-17-7,15 16 0,-16-15-72,16-16-8,0 16-8,0-1 0,0 0-112,0-15-16,16 0-8,-16 16 0,15-16-72,0 16 0,1-16 0,0 0 0,0 15 0,-1-15 0,0 0 0,1 0 0,0 0 0,-16 0 0,0 0 64,16 0-64,-16 16 120,0-16-24,0 0 0,0 0 0,0 15 64,-16 1 0,16 0 8,-16-1 0,0 0-88,1-15-16,0 16-64,-1 0 96,0-16-96,16 16 64,-16-1-64,1-15 0,15 0 0,-15 15-104,15-15 8,0 0 0,0 0-928,0 0-176,0 0-39,0 0-5345</inkml:trace>
          <inkml:trace contextRef="#ctx0" brushRef="#br1" timeOffset="1.24942E6">19759 14572 13040,'0'16'288,"0"-16"56,0 0 8,0 0 24,0 0-304,0 0-72,0 30 0,0-14 0,-15 16 664,-1-2 112,16 18 23,-15-2 9,15 1-40,-16 0 0,0-16-8,1 16 0,15 15-344,-16-16-64,1-14-8,15 14-8,0-14-176,0-1-40,0 0-8,-16 0 0,16 0-112,0-15 88,16-16-88,-16 0 80,0 16-80,15-1 0,-15-30 0,16 15 0,-1 0-192,1 0-64,0-32 0,-1 32-8,1 0-312,-1-16-56,-15 1-8,16 0-8,-1-1 144,1-15 32,-16 16 8,0-17 0,0 16 352,0 1 112,0 15 0,0-15-80,0 15 240,0 0 40,16 0 16,-16 0 0,0 0 192,0 0 40,15 15 0,-15 0 8,16 1 0,-16 16 0,0-17 0,0 0 0,15 1-200,-15 0-48,0-16-8,16 15 0,0 0-128,-16 1-72,0 0 80,0-16-80,15 0 72,1-16-72,-1 16 64,-15 0-64,0 0 72,16-31-72,15 0 80,-15 15-80,-16 1 64,0 0-64,15-1 0,-15 0 0,0 0 96,0 1-24,-15 0-8,15-1 0,0 0-64,-16 0 0,16 1 0,-16 0 64,1 15-64,15-16 0,0 16 0,-16 0 0,-15 16 0,16-16 0,15-16 0,-16 32 0,0-16 0,1 15 0,15 0 0,-16-15 0,16 0 0,0 16-72,0 0 72,0-16-104,16 0 104,-16 0-88,15 0 88,1 16-80,0-1 80,-1-15-80,1 0 80,-16 0-80,15 0-24,1 0-8,15-15 0,-31 15 0,16-32-120,-1 16-24,1 16-8,-1 0 0,1 0 112,0-15 24,-16 15 8,31-15 0,-16 15 120,1-16-96,-16 0 96,15 16-96,1-16 96,0 1 0,-16 15 0,0-15 0,31 15 0,-16-16 0,1 16 0,-16 0 0,0 0 0,0 0 0,0-16 0,0 16 0,0 0 0,0 0 0,0-15 0,16 15 0,-1-16 0,-15 16 0,-15 0 0,15 0 0,15 0 112,-15 0-32,0 0-8,0 0 0,16 16 128,-16-16 24,-16 15 8,16 1 0,-15 0 48,15-1 8,0 16 0,-16 1 0,0-2-16,16 2 0,0-1 0,0 0 0,0 1-48,-15-2 0,15 17-8,0 0 0,0-16-72,0 0-16,0 16 0,0-16 0,0 1-128,0-2 80,-16 2-80,16-1 64,0-16-64,0-15 0,0 0 0,0 16 0,0-16-224,0 16-40,0-16-8,0 0 0,0-16-400,0-15-88,16 15-8,-16-15-8,0 0-16,0 0 0,0-1 0,0-14 0,0 14 384,0-14 80,0-1 8,0 0 8,0 17 312,0-18 104,-16 18 0,16 14 0,0-16 232,16 17 48,-16-16 0,-16 15 8,16 0-8,0 1-8,16 0 0,-16 15 0,15-16-72,1 0-16,-16 16 0,16 0 0,15-15-64,-16 15-24,1 0 0,-1 0 0,17 0-32,-32 15-8,0-15 0,15 16 0,1-16 0,-16 16-8,15-1 0,-15 0 0,0-15-16,0 16 0,-15 16 0,15-17 0,-16 0-40,1 1 0,15 0-8,-16 15 0,0-31-88,16 15 96,-31 1-96,31 0 96,-15-16-96,15 16 0,-16-1 0,1 0 64,15 1-64,-16 0 0,16-16 0,-16 15 0,16-15-192,-15 15 0,15-15 0,0 0 0,0 0-800,0 0-168,0 0-32,0 0-8,0 0-88,0 0-24,0-15 1,15 15-1,1-15 504,0-1 96,-1 0 16,1 1 8,15 15 336,-16 0 64,-15 0 8,16-15 8,0-1 848,-1 0 176,1 16 32,-16-16 8,15 32 248,16-16 48,-15 0 16,0 0-1,-16 0-303,15 0-64,1-16-16,-1 1 0,1 15-256,0-15-48,-16 15-16,15 0 0,16 0-168,-15 0-32,-1-16-8,-15 0 0,32 16-80,-32-16-16,15 1-8,1 15 0,-1 0-88,1-15 0,-16 15 72,0-16-72,0 16 64,16-16-64,-16 16 80,0 0-80,-16-16 96,16 16-32,0-15-64,0 0 96,-16 15-96,16-16 64,-15 16-64,-1-16 0,16 16 88,-15-15-88,-1 15 96,16-16-96,0 16 0,-16 0 0,16 0 0,-15 0 0,15 0 0,0 0-96,0 0 96,0-15-96,-16 15 96,1 15 0,15 1 0,-16-1 0,1 1 104,15 0 48,-16-1 8,16 16 0,0-15 0,0 15 0,-16-16 0,1 17 0,30 14 8,-30-14 8,-1-1 0,16 0 0,16-15 0,-16-1 0,0-15 0,0 0 0,0 15-32,15 1-8,1-16 0,-16 16 0,16 0-48,-16-1-16,15-30 0,1 15 0,-1-16 16,1 16 0,-1-16 0,1 16 0,15 0-8,-15 0 0,-1 16 0,1-16 0,0 0 0,15 0 0,-16-16 0,1 16 0,-1 0-80,1 0 0,0 0 72,-1-16-72,1 1 0,-1 15 0,-15-15 0,0 15 64,0 0-64,16-16 0,-16 16 0,31 0 64,-31-16-64,16 16 0,-1 0 0,-15-15 0,31 15 0,-15 0 0,0-15-88,-16 15 88,15 0-1072,-15 0-168,0 0-32</inkml:trace>
        </inkml:traceGroup>
      </inkml:traceGroup>
    </inkml:traceGroup>
    <inkml:traceGroup>
      <inkml:annotationXML>
        <emma:emma xmlns:emma="http://www.w3.org/2003/04/emma" version="1.0">
          <emma:interpretation id="{D27F54D0-4C2C-4073-B156-51E33F08D17E}" emma:medium="tactile" emma:mode="ink">
            <msink:context xmlns:msink="http://schemas.microsoft.com/ink/2010/main" type="paragraph" rotatedBoundingBox="1329,13826 8611,13742 8621,14672 1340,147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D8DAA4-8630-4F2B-8F71-8D2E2B375AE3}" emma:medium="tactile" emma:mode="ink">
              <msink:context xmlns:msink="http://schemas.microsoft.com/ink/2010/main" type="line" rotatedBoundingBox="1329,13826 8611,13742 8621,14672 1340,14756"/>
            </emma:interpretation>
          </emma:emma>
        </inkml:annotationXML>
        <inkml:traceGroup>
          <inkml:annotationXML>
            <emma:emma xmlns:emma="http://www.w3.org/2003/04/emma" version="1.0">
              <emma:interpretation id="{BA0CF0D7-291A-423F-9E51-1486C0E8CACB}" emma:medium="tactile" emma:mode="ink">
                <msink:context xmlns:msink="http://schemas.microsoft.com/ink/2010/main" type="inkWord" rotatedBoundingBox="1329,13826 6022,13772 6032,14701 1339,14755"/>
              </emma:interpretation>
              <emma:one-of disjunction-type="recognition" id="oneOf18">
                <emma:interpretation id="interp90" emma:lang="en-US" emma:confidence="0">
                  <emma:literal>Ault-Nanette</emma:literal>
                </emma:interpretation>
                <emma:interpretation id="interp91" emma:lang="en-US" emma:confidence="0">
                  <emma:literal>Glutei-Nanette</emma:literal>
                </emma:interpretation>
                <emma:interpretation id="interp92" emma:lang="en-US" emma:confidence="0">
                  <emma:literal>Flutie-Nanette</emma:literal>
                </emma:interpretation>
                <emma:interpretation id="interp93" emma:lang="en-US" emma:confidence="0">
                  <emma:literal>Mutt-Nanette</emma:literal>
                </emma:interpretation>
                <emma:interpretation id="interp94" emma:lang="en-US" emma:confidence="0">
                  <emma:literal>Mute-Nanette</emma:literal>
                </emma:interpretation>
              </emma:one-of>
            </emma:emma>
          </inkml:annotationXML>
          <inkml:trace contextRef="#ctx0" brushRef="#br2" timeOffset="935966">1590 17252 10280,'0'0'224,"0"0"40,0-15 16,0 15 16,0-16-232,0 16-64,0 0 0,0 0 0,0-15 224,0 15 40,16-16 8,-1 1 0,-15-1 32,15 0 8,1-15 0,0 0 0,0 0-136,-1 0-24,0-16-8,17 16 0,-16-16-144,-1 0 64,16 16-64,-15-16 0,15 1 0,-16-1 0,17 16 0,-1-16 0,-16 16 64,1 0-64,0-16 0,-1 31 0,0-15 64,1 0-64,-16 15 0,16 1 0,-16-1 0,0 1 80,0-1-80,0 16 64,0 0-64,0 0 0,0-16 72,-16 32-72,16-16 80,-16 16-16,1-1-64,15 1 96,-15-1 120,-1 17 16,0-1 8,1 0 0,15 16-56,-16-1-16,1 1 0,-1-16-1,16 16-79,-16 0-24,16-16 0,-15 0 0,15 16 0,0-32 0,0 17 0,0-17 0,0 1 72,0-1 16,0-15 0,0 0 0,0 0 40,0 0 16,0 0 0,0 0 0,0 0-112,15 0-16,17-15-8,-17 15 0,1-16-72,15 1 96,-31 15-96,31-16 96,-16 0-96,1 1 0,-16-16-80,16 15 80,0-15-192,-1 15 16,-15-15 0,15 0 0,-15 15-16,16-15-8,-16-15 0,16 14 0,-16 1 40,0 16 0,16-17 8,-16 1 0,0 0 72,0 16 16,0-17 0,0 17 0,0-1 64,0 1 0,0-1 0,0 0 0,0 16 0,0 0 0,0 0 0,0 0 0,-16 0 0,16 16 64,-16-16-64,16 16 88,0 15 0,-16-16 0,16 17 0,-15-1 0,15 0 72,0 0 8,-15 31 8,15-15 0,-16 0-72,16-16-8,0 0-8,0 16 0,0-16-24,0 0 0,0-15 0,16 15 0,-16-15 32,0-1 0,15 1 0,-15-1 0,0-15 0,15 0 0,1 16 0,0-16 0,0 0-96,-16 0 96,15 0-96,0 0 96,1 0-96,-16 0 64,16 0-64,0-16 64,-1 16-64,-15-15 0,15 15-96,1-16 96,-16 16-192,16-15 16,-16-17 8,15 17 0,-15-1-24,16 16 0,-16-15 0,15-1 0,-15 1 56,0-1 8,0 0 0,0-15 0,16 16 128,-16 15-64,0-16 64,0 0 0,0 16 0,0-15 0,0 15 0,0 0 0,0 0 0,0 0 0,0 0 0,0 0 0,0 0 0,0 0 0,-16 15 72,16 1-72,-15 0 112,15-1-16,0 1-8,-16 15 0,16-31 16,0 31 8,0 0 0,0-15 0,0 15 0,0-15 0,0-1 0,0 1 0,0-1-48,0 1 0,0-16-64,0 0 96,16 0-96,-16 0 88,15 0-88,-15 0 80,16 0-80,0 0 0,-1 0 72,-15 0-72,15 0 64,1-16-64,0 16 80,0-15-80,-1-1 0,0 1 0,1-1 0,0 0 0,0 1 0,-16-1-104,15 1 16,0-1 8,-15 1-8,0-1 0,0 0 0,16 1 0,-16-1 88,0 1 0,16-1-72,-16 0 72,0 16 0,0 0 0,-16-15 0,16-1 0,0 16 0,0 0 0,0 0 0,0 0 0,0 0 0,0 0 0,0 0 64,-16 16-64,16-1 88,0 1-24,0 0-64,0-1 96,0 1-24,0 15-8,0-15 0,0 15 0,0-16 0,16 16-64,-16-15 96,0 0-32,0-1-64,16 1 64,-16-1-64,0-15 64,0 16-64,0-16 80,0 0-80,15 0 80,1 0-80,-16 0 0,15 0 72,-15-16-72,16 16-64,0 0-56,-16-15-8,15-1 0,0 16-632,-15 0-128,16 0-24,-16 0-5863</inkml:trace>
          <inkml:trace contextRef="#ctx0" brushRef="#br2" timeOffset="938861">2806 16411 5728,'0'0'160,"0"0"40,0-15-200,-16-1 0,16 16 0,0 0 0,16 0 496,-16 0 56,0 0 16,0 0 0,0 0-96,-16 0-24,16 16 0,0-1 0,0 16 96,-16 1 8,16-2 8,-15 2 0,15 14-216,0 2-48,-15-2-8,15 1 0,0-16-104,-16 0-24,16 0-8,0 16 0,0-16 32,0 1 8,0-17 0,16 16 0,-16-15 32,0 0 16,15-1 0,-15-15 0,15 15-72,-15-15-8,16 0-8,-16 0-1,16 0-79,0 0-8,-1-15-64,0 0 96,1-1-96,0 0 0,0 0 0,-1 1 0,0 0-184,1-1 25,0 0-1,0 0 0,-1-14-40,0 14-8,1-15 0,0 15 0,-16 1 32,15-17 8,1 17 0,-16 0 0,15-1 56,-15 16 16,0-16 0,0 0 0,0 16 96,0-15 0,16 0 0,-16 15 0,0 0 0,0 0 0,0 0 0,0 0 0,0 0 168,0 0 8,0 0 0,-16 15 0,16 0 72,0 1 8,-15 0 8,15 0 0,0-1-184,0 0-80,-16 17 64,16-17-64,0 1 160,0 15 0,0 0-9,0-16 1,0 1-24,0 0-8,0 0 0,0-1 0,0 0-40,16 1-8,-16-16 0,0 0 0,0 0 0,0 0 0,15-16 0,1 16 0,0-15-8,-16 15-64,15-15 96,0-1-32,1 0-64,-16 0 0,16 1 0,0 0 0,-1-1 0,0 16 0,-15-16 0,16 1 0,-16-1 0,0 16 0,16-15 0,0 15-88,-16-16 88,0 0 0,0 16 0,15-15 0,-15 15 0,0 0-80,0 0 80,15-15 0,-15 15 0,0 0 0,0 0 0,0-16 0,0 16 0,0 0 0,0 0 0,0 0 0,0 0 0,0 0 0,0 0 0,0 0 0,0 0 0,0 0 0,0 0 0,0 16 0,0-1 96,0 0-32,-15 1-64,30 0 96,-15-1-32,0 1-64,-15-1 88,15 1-88,0 0 120,0-1-32,15 0-8,-30 1 0,15 0 48,0 0 0,15-1 8,-15 0 0,-15 1-56,30 0-16,-15-16 0,0 0 0,0 0-64,0 16 80,0-16-80,0 0 80,0 0-80,0 0-96,0 0 16,0 0-5095,0 0-1017</inkml:trace>
          <inkml:trace contextRef="#ctx0" brushRef="#br2" timeOffset="939178">2915 16832 10016,'0'0'224,"0"0"40,0 0 16,0 0 0,0 0-280,0-16 0,0 16 0,0 0 0,0 0 648,0 0 80,0 0 8,0 0 8,0 0-160,0 0-32,0 0-8,0 16 0,16-16-201,-1 0-47,-15 0-8,32 0 0,-32 0-152,15 0-32,1 0-8,-1 0 0,1-16-96,-16 16 64,15 0-64,1 0 0,0-15-128,-1 15-64,1-16-24,-1 16-6735</inkml:trace>
          <inkml:trace contextRef="#ctx0" brushRef="#br2" timeOffset="939394">3242 16489 14480,'0'0'320,"0"0"64,0 0 8,0 0 24,0 0-336,0 0-80,0 0 0,0 0 0,0 0 128,0 15 16,0-15-1,0 0 1,0 16 8,0-16 0,0 0 0,0 0-4695,0 0-929</inkml:trace>
          <inkml:trace contextRef="#ctx0" brushRef="#br2" timeOffset="940446">3523 16676 9856,'-16'0'280,"16"0"56,0 0-272,0 0-64,-15 0 0,15 0 0,0 0 688,0 0 120,-16 15 24,16-15 8,0 0-264,0 0-64,0 0 0,0 0-8,0 0 40,0 0 15,0 0 1,0 0 0,0 0-216,0 0-48,16 0-8,-1 0 0,-15 0-96,16 0-16,0 0-8,-1 0 0,16 0-8,-15 0-8,-1 0 0,1 0 0,0 0-56,15 0 0,-16 0-8,1 0 0,0 0-88,15 0 96,-16-15-96,1 15 96,-1 0-32,1 0 0,0 0 0,-1 0 0,1 0-64,-1-16 64,-15 16-64,0 0 64,16 0-64,-16 0 64,0 0-64,16 0 64,-1 0-64,-15 0 64,0 0-64,0 0 64,0 0-64,0-15 0,0 15-96,16 0 96,-16 0-1152,15 0-160,-15-16-40</inkml:trace>
          <inkml:trace contextRef="#ctx0" brushRef="#br2" timeOffset="941309">4037 16706 9072,'0'-16'192,"0"16"48,0 0 8,0 0 8,15 0-256,-15 0 0,0-15 0,0 0 0,16-1 496,-16 16 48,0-16 0,16 1 8,-16-1-88,16 1-16,-16-1-8,15 0 0,-15 16-88,15 0-24,1-15 0,0 15 0,-16 0-104,0 0-16,0 0-8,15 0 0,1 0-48,-16 15-16,15 1-1,1 0 1,-16-1-8,0 16 0,0 1 0,0-2 0,0 2-48,0-1-16,0 16 0,0-16 0,0 0-64,0 1 0,0-2 72,0-14-72,0 0 0,0-1 0,16 1 0,-16-16 0,15 15 88,-15-15-24,15-15 0,-15 15 0,16-16 160,0 1 32,-16-1 8,16 0 0,-1-14-8,0 14 0,-15-16 0,16 17 0,-16-16-56,16 15-8,0-15-8,-16 0 0,0 15-96,15 0-24,-15 1 0,0 0 0,15-1-64,-15 0 0,0 1 0,0-1 64,0 16-64,16-15-96,-16-1 16,0 16 8,0-16-720,0 16-136,0 0-32,0 0-3967,16 0-801</inkml:trace>
          <inkml:trace contextRef="#ctx0" brushRef="#br2" timeOffset="943746">4738 16536 7792,'0'0'224,"0"0"40,0 0-264,0 0 0,0 0 0,0 0 0,0 0 808,0 0 112,-16 0 16,16 0 8,0 0-56,-16 0-16,1 15 0,0-15 0,-1 15-312,0 1-65,0 0-15,1 0 0,0 14-176,-1-14-40,0 15-8,0 0 0,1 1-56,0-2-8,-1 2-8,16-1 0,0 0-88,0 1-24,0-2 0,0-14 0,0 16-72,0-17 80,16 0-80,-16 1 80,15-16-16,0 16 0,-15-16 0,16 0 0,0 0 16,0 0 0,-1-16 0,0 16 0,1-16-80,0 16 0,0-15 72,-1-16-72,0 15-64,1-15-56,0 16-8,0-17 0,-1 16-8,0 1-8,-15-16 0,16 15 0,-16 0-16,16-14-8,-16 14 0,0 0 0,0 1 40,0-1 0,0 1 8,0-1 0,0 0 120,0 16-88,0-15 88,-16 15-80,16 0 80,0 0 0,0 0 0,-16 0 0,16 0 96,-15 15-24,15 1 0,0 0 0,-15-1 0,15 1 0,0-1 0,0 1 0,0 15 8,0 0 0,0 1 0,0-17 0,0 16-80,15-15 96,-15 0-96,0-1 96,0 0-96,15 1 0,1 0 72,-16-16-72,0 0 0,16 16 72,-1-16-72,1 0 0,-16 0 80,15-16-80,1 16 64,-16-16-64,16 0 0,-1 1 0,0 15 0,-15-15 0,16-17-104,0 32 40,-16-31 64,0 16-104,16-1 8,-1 0 0,-15 0 0,0 1 0,0 0 96,15-1-96,-15 0 96,0 1-96,0-1 96,16 1-88,-16 15 88,0-16-80,0 16 80,0 0 0,0 0-72,0 0 72,0 0 0,0 0 0,16 0 64,-16 16-64,16-1 136,-16 1-8,0-1-8,0 1 0,15 15-40,-15-16-8,0 17 0,0-1 0,-15-16-72,30 17 0,-15-16 72,0-1-72,-15 0 0,15 1 64,0 0-64,0-16 0,0 0 152,0 0-8,0 0 0,0 0 0,0 0-144,0 0 64,0 0-64,0 0 0,0 0-96,0-16-64,0 0-24,0 1 0,15-16 88,-15 15 24,15 0 0,-15-14 0,0 14 8,16-16 0,0 17 0,-16 0 0,15-1 64,1 0 0,-16 1 0,15-1 0,-15 1 0,16 15 0,-16-16 0,0 16 0,0-16 0,0 16 0,0 0 0,0 0 0,0 0 0,16 16 88,-16 0-24,0-1 0,0 1 56,0-1 8,15 17 0,-30-2 0,15-14 32,0 16 0,0-2 8,15-14 0,-30 16-168,30-17 64,-15 0-64,0 1 0,15 0 64,1 0-64,-16-16 80,16 0-80,0 0 0,-1 0 0,0-16 0,-15 16 0,16-16-168,0-15 16,15 16 8,-31-1 0,15-16 24,1 17 8,16-16 0,-32-1 0,15 17 112,0-16-96,-15 15 96,16-15-96,-16 16 96,0-1 0,0 0 0,0 16 0,0-15 0,0 15 0,0 0 0,0 0 80,0 0 88,0 0 24,-16 0 0,16 15 0,-15-15-32,15 16-8,-15 0 0,15-1 0,-32 1-80,32 15-8,-16-15-64,16 14 96,-15-14-96,0 16 88,15-17-88,-16 16 80,16 1 160,0-17 32,0 0 8,0 1 0,16 0-280,-16 0 0,15-16 0,-15 0 0,0 15 0,15-15 0,1 0 0,-16 0 0,16-15 0,0-1 64,-1 0 8,0 0 0,1 1-72,0 0-128,-1-1 32,1-16 8,-1 2 88,-15 14 0,16-16 0,0 17 64,-16 0-160,15-1-32,-15-15-8,15 15 0,-15 1 32,0 15 8,0-16 0,0 0 0,0 16 96,0 0 104,0 0-16,-15 0-8,15 0-144,0 0-32,0 0-8,-15 0 0,15 16 104,0 0 0,-16-1 0,16 1 0,0 15 64,0-15 32,0 14 0,0-14 8,16 16-104,-16-17 0,0 0-72,0 1 72,15 0 0,0 0 0,-15-16 88,0 0-24,0 0-152,16 0-24,0 0-8,0-16 0,-1 16 120,-15-16 0,15 0 0,1 1 0,0-16-80,0 15-72,-1-15-8,0 0-8,-15 15 48,16-15 16,-16 0 0,16 0 0,0 16-112,-16-17-16,15 16-8,-15-14 0,0 14 112,0-16 32,0 17 0,15 0 0,-30-17 24,15 16 8,0 1 0,0 0 0,0-1 64,0 0 0,-15 1 0,15 15 0,0-16 0,0 16 0,0 0 0,0 0 64,0 0 104,-16 0 24,16 16 8,-16-1 0,16 17-8,0-17 0,-16 16 0,16 1 0,-15-2-104,15 18-24,0-18-64,-15 2 96,15 14 0,0-14 0,0-1 0,0 0 0,15 0-8,-15-16-8,15 17 0,-15-16 0,16-1-80,0 0 0,0-15 72,-1 16-72,16-16 224,0 0 16,-15 0 0,-1 0 0,17 0-176,-17 0-64,0-16 0,17 16 0,-32 0 80,16 0-80,-1-15 80,0 15-80,1-15 0,0-1 0,0 0 0,-16 0 0,15 1 0,0 0-120,-15-1 16,0 0 0,16-15 16,-16 16 8,0-1 0,-16 0 0,16 1 80,0 0-80,-15-1 80,15 0-80,-15 0 8,-1 1 0,16 15 0,-16 0 0,0 0 72,1 0 112,0 0-24,-1 0-8,16 0-80,-16 15 0,16-15 0,-16 16 64,16-16-64,-15 16 64,15 0-64,-15-1 64,15 0-64,0 17 0,-16-17 0,16 1 64,0-1 32,0 1 0,0 0 0,0-1 0,16 0-96,-16 1 0,0 0 0,15 0 0,-15-1 0,0-15 96,15 15-16,1 1 0,0 0 48,0 0 0,-1-1 8,0-15 0,1 15-32,0-15-8,0 16 0,-1-16 0,0 0 8,1 0 0,-16 0 0,16 16 0,0-16-8,-1 0-8,-15 0 0,0 0 0,0 0-88,15 0 64,1 0-64,0-16 64,-1 16-64,-15 0-136,16 0 32,-16-16-6272,15 16-1255</inkml:trace>
          <inkml:trace contextRef="#ctx0" brushRef="#br2" timeOffset="943862">5174 16395 13824,'0'0'304,"0"0"64,0 0 16,0 0 0,0 0-312,0 0-72,0 0 0,0 0 0,0 15 0,0-15 0,16 16 72,-16-16-72,15 16 0,-15 0-96,0-16 16</inkml:trace>
          <inkml:trace contextRef="#ctx0" brushRef="#br2" timeOffset="943863">5533 16629 9856,'0'0'280,"-16"0"56,16 0-272,0 0-64,0 0 0,-16 0 0,16 15 832,0-15 160,0 0 24,0 0 8,-15 0-112,15 0-16,0 0-9,15 0 1,-15 0-248,16-15-56,0 15-8,15 0 0,-16 0-192,1 0-32,15 0-16,-15 0 0,-1 0-104,16 0-16,-15-15-8,0 15 0,-1 0-80,1 0-24,15 0 0,-15 0 0,-1 0-104,1-16 88,-1 16-88,1 0 80,-1-16-424,1 16-80,0 0-24,-1-16-8407</inkml:trace>
        </inkml:traceGroup>
        <inkml:traceGroup>
          <inkml:annotationXML>
            <emma:emma xmlns:emma="http://www.w3.org/2003/04/emma" version="1.0">
              <emma:interpretation id="{828F7D46-FCA1-4A39-B16B-70526E62FD14}" emma:medium="tactile" emma:mode="ink">
                <msink:context xmlns:msink="http://schemas.microsoft.com/ink/2010/main" type="inkWord" rotatedBoundingBox="6602,13854 8612,13831 8619,14491 6609,14515"/>
              </emma:interpretation>
              <emma:one-of disjunction-type="recognition" id="oneOf19">
                <emma:interpretation id="interp95" emma:lang="en-US" emma:confidence="0">
                  <emma:literal>case:</emma:literal>
                </emma:interpretation>
                <emma:interpretation id="interp96" emma:lang="en-US" emma:confidence="0">
                  <emma:literal>Case:</emma:literal>
                </emma:interpretation>
                <emma:interpretation id="interp97" emma:lang="en-US" emma:confidence="0">
                  <emma:literal>cafe:</emma:literal>
                </emma:interpretation>
                <emma:interpretation id="interp98" emma:lang="en-US" emma:confidence="0">
                  <emma:literal>case,</emma:literal>
                </emma:interpretation>
                <emma:interpretation id="interp99" emma:lang="en-US" emma:confidence="0">
                  <emma:literal>ease:</emma:literal>
                </emma:interpretation>
              </emma:one-of>
            </emma:emma>
          </inkml:annotationXML>
          <inkml:trace contextRef="#ctx0" brushRef="#br2" timeOffset="945145">7122 16364 9184,'0'0'200,"0"0"48,-15-16 8,15 16 0,-16 0-256,16 0 0,-16 0 0,1 0 0,15 0 792,-16 0 104,1 16 32,-1-1 0,0 1-328,1 15-64,-1-15-16,1 15 0,-1 0-136,16 0-33,-31 16-7,31-16 0,-16 0-96,1 0-24,15 1 0,-16-1 0,16 0-80,16-16-16,-16 17-8,0-1 0,15-16-56,1 1 0,0 0-64,-1-1 96,1-15-96,-1 16 0,16-16 0,1 0 0,-1-16 0,-16 16-96,17-15 8,-1-1 0,0 0-248,-16 1-48,17-1-16,-1 1 0,-16-17-64,17 17-15,-17-16-1,1 15 0,-1-15 200,1 0 40,-16 15 8,15-15 0,1 15 168,-16 1 64,0-16 0,0 15-72,0 1 72,0-1 0,-16 0 80,16 16-80,-15-15 256,15 15 0,-16 0 0,1-16 0,-1 16 168,16 16 40,-15-16 7,-1 15 1,0 1-120,1 0-16,-1-1-8,1 16 0,-1 0-72,0 1-24,16-1 0,-15 0 0,-1 16-8,16-16 0,0 16 0,0-16 0,0-16-112,0 17-24,16-1-8,-16-16 0,15 1-16,1-1-64,0 1 96,-16-16-32,31 0 0,-31 0 0,31 0 0,-31 0 0,16-16-64,-1 1 0,1-1 0,-1-15 0,1 16 0,-1-17-112,1 1 16,0 0 0,-1-16-32,1 16-8,-1 0 0,-15 0 0,16 0 64,-16 15 72,0-15-104,0 15 40,0 1-64,0-1 0,-16 1-8,1-1 0,15 16 136,-16 0 0,16-16 0,-15 16 0,-1 16 152,16-16-24,-16 16 0,16-16 0,-15 15-32,15 1 0,0 15-8,0-16 0,0 1-24,0 15 0,-16-15 0,32 15 0,-16-15 16,0 15 0,0-16 0,15 1 0,1-1-80,-16-15 0,16 16 72,-16 0-72,15-16 96,-15 15-24,16-15 0,-16 0 0,0 0 72,15 0 16,1 16 0,0-16 0,-1 0-160,1 0 0,-1 0 0,1 0 0,-1 15-376,-15-15-104,16 0-16,0 0-5071,-1 0-1009</inkml:trace>
          <inkml:trace contextRef="#ctx0" brushRef="#br2" timeOffset="945887">7824 16520 13680,'0'0'296,"0"0"64,0 0 16,0 0 8,0 0-304,-16-16-80,16 16 0,-15 0 0,15 0 848,-16 0 151,0 0 33,1 16 8,15-16-296,-16 15-56,1-15-16,-1 15 0,1 1-336,15 0-72,0-1-8,-16 1-8,16-1-120,0 17-16,-16-17-8,32 0 0,-16 1-104,0 0 0,0 15 0,16-16 0,-16 1 0,0 0 0,0 0 0,15-1 0,-15 0 0,0-15 0,0 16 0,0 0 0,0 0 0,0-1-104,0 0 16,-15 1 8,15 0-48,0-1-16,-16 1 0,16-16 0,-16 15-336,16-15-64,0 0-8,0 0-8,0 0-1160,0 0-232,0 0-39,16-15-17,-16 15 912,16-16 176,-16-15 40,15 15 8,1 1 272,-16-16 56,15 15 16,1 0 0,-16-14 1280,15 14 256,1 0 48,-16 0 16,16 1 120,-1 0 24,-15-1 8,16 16 0,-1-16-424,1 16-81,0-16-15,-16 16-8,15-15-280,1 15-64,-1-15 0,16 15-8,-15-16-256,0 16-88,-1-16 0,1 16 72,-1-15-72,1 15 0,0-16 0,-1 16 64,1-15-64,-1 15 0,1 0 0,-1-16 0,-15 16 0,16-16 0,0 16 0,-16 0 0,0 0 0,0 0 0,0-15 0,0 0 0,0 15-72,0 0 72,0-16 0,-16 16 0,16-16-128,-16 16 32,16-16 8,-15 16 0,-1-15 88,1 15 0,-1-15 0,16 15 0,-15 0 0,-1-16 0,0 16 0,1 0 0,-1 0 0,1 16 96,15-16 0,-16 15-8,0-15 64,1 15 8,-1 1 8,1 16 0,15-17-24,-16 0-8,1 17 0,15-17 0,-16 16 56,0-15 0,16 15 8,0 0 0,0-15-8,0 0-8,0 14 0,0-14 0,0 0-88,16 0-8,-16-1-8,16 0 0,-1-15 40,1 16 8,-1 0 0,1-16 0,-1 16 0,1-16 8,0 0 0,-1 15 0,1-15-48,15 0-16,-15 0 0,-16 0 0,15 0-72,16 0 64,-15-15-64,-1 15 64,17 0-64,-17-16 96,1 0-96,-1 16 96,1-16-96,0 16 0,-1-15 0,1 0 64,-1 15-64,1-16 0,-1 0 72,1 16-72,0-16 0,-16 16-80,0-15 8,0 15 0,0 0-1096,15 0-216,-15 0-48</inkml:trace>
          <inkml:trace contextRef="#ctx0" brushRef="#br2" timeOffset="946633">8696 16628 14256,'0'-15'312,"0"15"64,0 0 8,0 15 24,16-15-328,-16 0-80,0 0 0,0 0 0,15 16 623,-15-16 113,16 16 16,-16-16 8,0 0-80,0 15-8,15-15-8,-15 0 0,16 15-336,-16-15-64,15 16-8,1-16-8,0 16-168,-16-16-80,0 0 80,0 0-80,15 16 0,1-16 0,-16 0 0,0 0 0,15 15-776,-15-15-208,0 0-40,0 0-4399,0 0-881</inkml:trace>
          <inkml:trace contextRef="#ctx0" brushRef="#br2" timeOffset="946634">8696 16862 13448,'0'0'288,"0"0"64,-16 16 16,16-16 16,0 0-304,0 0-80,0 0 0,0 16 0,0-16 672,0 0 112,0 0 23,0 0 9,16 15-104,-16-15-16,0 0-8,16 0 0,-1 0-336,1 15-64,-1-15-8,1 0-8,-1 0-200,1 0-72,0 0 0,-16 0-5847,15 0-1225</inkml:trace>
        </inkml:traceGroup>
      </inkml:traceGroup>
    </inkml:traceGroup>
    <inkml:traceGroup>
      <inkml:annotationXML>
        <emma:emma xmlns:emma="http://www.w3.org/2003/04/emma" version="1.0">
          <emma:interpretation id="{2821CD6A-9FFA-40E5-A1F7-2A26285339B4}" emma:medium="tactile" emma:mode="ink">
            <msink:context xmlns:msink="http://schemas.microsoft.com/ink/2010/main" type="paragraph" rotatedBoundingBox="6150,15045 26616,15302 26589,17399 6124,1714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2659758-3C8A-4713-A072-6D9F4B54F1AC}" emma:medium="tactile" emma:mode="ink">
              <msink:context xmlns:msink="http://schemas.microsoft.com/ink/2010/main" type="line" rotatedBoundingBox="6150,15045 26616,15302 26597,16763 6132,16506">
                <msink:destinationLink direction="with" ref="{43E5DB48-092B-4D6F-A6C7-4380F971325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E78B687-8AC3-4C0A-AEB0-D99A022F2248}" emma:medium="tactile" emma:mode="ink">
                <msink:context xmlns:msink="http://schemas.microsoft.com/ink/2010/main" type="inkWord" rotatedBoundingBox="6166,15211 8164,15286 8130,16196 6132,16121">
                  <msink:destinationLink direction="with" ref="{F7C830E2-4C97-4399-B22E-C863C3AA9689}"/>
                  <msink:destinationLink direction="with" ref="{7602FE3D-5E77-4FEB-9AF5-A339A510BC66}"/>
                  <msink:destinationLink direction="with" ref="{CC70BEFC-1246-4AB0-954E-F065B46CE3C4}"/>
                </msink:context>
              </emma:interpretation>
              <emma:one-of disjunction-type="recognition" id="oneOf20">
                <emma:interpretation id="interp100" emma:lang="en-US" emma:confidence="0">
                  <emma:literal>FX</emma:literal>
                </emma:interpretation>
                <emma:interpretation id="interp101" emma:lang="en-US" emma:confidence="0">
                  <emma:literal>EX</emma:literal>
                </emma:interpretation>
                <emma:interpretation id="interp102" emma:lang="en-US" emma:confidence="0">
                  <emma:literal>Ex</emma:literal>
                </emma:interpretation>
                <emma:interpretation id="interp103" emma:lang="en-US" emma:confidence="0">
                  <emma:literal>LEX</emma:literal>
                </emma:interpretation>
                <emma:interpretation id="interp104" emma:lang="en-US" emma:confidence="0">
                  <emma:literal>FEX</emma:literal>
                </emma:interpretation>
              </emma:one-of>
            </emma:emma>
          </inkml:annotationXML>
          <inkml:trace contextRef="#ctx0" brushRef="#br1" timeOffset="1.15032E6">6421 17798 13560,'0'0'296,"0"0"64,15 0 16,1 16 8,0-16-312,-16 15-72,0 1 0,15-1 0,-15 1 888,16 15 159,-16 0 33,0-15 8,15 15-120,-15 16-16,-15-16-8,15 0 0,-16 1-440,16 14-88,0-15-24,-15 0 0,-1 1-288,16-17-104,-16 16 72,16 1-72,-15-17-384,-1 0-128,1 17-16</inkml:trace>
          <inkml:trace contextRef="#ctx0" brushRef="#br1" timeOffset="1.15122E6">6873 18421 13616,'0'0'384,"0"0"88,-16 0-376,16 0-96,0 0 0,0 0 0,0 0 688,0 0 120,0 0 23,16 0 9,-1 15-56,-15-15-16,16 0 0,15 0 0,-15 0-112,-1 0-24,16 0-8,1 0 0,-1 0-256,-16 0-48,17 0-16,-1 0 0,-16 0-152,16 0-32,1 0-8,-1 0 0,-16-15-112,17 15 0,-17 0 0,1-15 0,15 15 0,-31 0 0,31-16 0,-31 16-6696,31-16-1359</inkml:trace>
          <inkml:trace contextRef="#ctx0" brushRef="#br1" timeOffset="1.15101E6">6904 18140 11312,'0'0'320,"0"0"72,0 0-312,0 0-80,0 0 0,0 0 0,0 0 776,0 0 144,0 0 24,16-15 8,0 15-240,-1 0-41,0-16-15,17 16 0,-16 0-80,-1 0-8,0 0-8,17 16 0,-17-16-136,16 0-24,-15 0-8,15 0 0,-16 0-136,17 15-24,-16-15-8,-1 0 0,16 0-160,-15 0-64,0 0 0,-1 0 72,0 0-72,-15 0-72,16 0 72,0 0-104,0 0 104,-16 0 0,0 0 0,0 0-6192,0 16-1215</inkml:trace>
        </inkml:traceGroup>
        <inkml:traceGroup>
          <inkml:annotationXML>
            <emma:emma xmlns:emma="http://www.w3.org/2003/04/emma" version="1.0">
              <emma:interpretation id="{1FC3ECB4-F761-4C28-9B0B-E2B7512DE1D4}" emma:medium="tactile" emma:mode="ink">
                <msink:context xmlns:msink="http://schemas.microsoft.com/ink/2010/main" type="inkWord" rotatedBoundingBox="8281,15128 11947,15277 11890,16681 8224,16532"/>
              </emma:interpretation>
              <emma:one-of disjunction-type="recognition" id="oneOf21">
                <emma:interpretation id="interp105" emma:lang="en-US" emma:confidence="0">
                  <emma:literal>B where</emma:literal>
                </emma:interpretation>
                <emma:interpretation id="interp106" emma:lang="en-US" emma:confidence="0">
                  <emma:literal>I where</emma:literal>
                </emma:interpretation>
                <emma:interpretation id="interp107" emma:lang="en-US" emma:confidence="0">
                  <emma:literal>A where</emma:literal>
                </emma:interpretation>
                <emma:interpretation id="interp108" emma:lang="en-US" emma:confidence="0">
                  <emma:literal>R where</emma:literal>
                </emma:interpretation>
                <emma:interpretation id="interp109" emma:lang="en-US" emma:confidence="0">
                  <emma:literal>Inhere</emma:literal>
                </emma:interpretation>
              </emma:one-of>
            </emma:emma>
          </inkml:annotationXML>
          <inkml:trace contextRef="#ctx0" brushRef="#br1" timeOffset="1.15676E6">10145 18078 12384,'0'0'272,"0"0"56,0 0 16,0 16 0,0 0-280,0 0-64,0 14 0,0 2 0,0-1 416,0 0 72,0 15 16,0 2 0,0-18 40,0 18-1,16-18 9,-16 2 0,0-1-264,15 0-64,1 0 0,-16-15-8,15-1-32,-15 1-8,16-16 0,-16 16 0,16-16-48,-1 0-16,-15-16 0,16 16 0,-1-16-32,1 1-8,-16-1 0,16-15 0,-1 15-72,1-14 0,-16-2 72,15 1-72,1 0 0,-1-1 0,-15-14 0,16 14-96,0 2 96,-16-2 0,0 1 0,15 16 0,-15-1 0,16 0 0,-16 1 0,0 15 0,0 0 0,0 0 0,0 0 0,0 15 0,0 1 0,0 15 96,0 0-16,0 1-8,0-2 72,0 2 16,0 14 0,0-14 0,0-1-56,15-16-8,-15 17 0,16-16 0,-16-1 24,16 0 0,-1 1 0,1-16 0,-1 0-24,1 0-8,-1 0 0,1 0 0,0-16-88,-1 1 64,1 0-64,-1-1 64,1-16-64,0 2 0,-1 14-80,1-16 80,-1-14-104,1 14 24,-1-14 8,17 15 0,-32 0-176,15-16-32,1 16-8,-1-1 0,1 2-8,-16-2-8,16 1 0,-16 0 0,15-1 80,-15 2 8,0 14 8,0-15 0,0 15 112,0-15 16,0 15 8,-15 1 0,15 0 72,0-1 0,0 16 0,0-16 64,0 16 112,0 0 24,-16 16 8,16 0 0,0-1 64,-16 0 16,16 17 0,-15-1 0,15 16-16,0-1 0,-16 1 0,1 0 0,15 15-24,-16-15-8,16 0 0,0-1 0,-16-14-72,16 14-8,0-14-8,0-2 0,-15 2-24,15-16-8,0 14 0,0-14 0,0-16-48,0 16-8,0-16 0,0 0 0,0 16 24,0-16 0,0 0 0,0 0 0,15-16-88,-15 0-88,0 0 24,16 1 0,0 0-256,-16-17-40,15 1-16,1 0 0,-16-1 184,15-14 32,1 15 0,0 0 8,-1-1-48,1 2-16,-16-2 0,15 16 0,-15 1 216,16 0 0,-16-1 0,0 16-64,0 0 64,0 0 72,15 0-8,-15 16-64,0-1 192,0 16-8,0-15-8,0 15 0,0 0 0,0 0 0,0 0 0,0 1 0,0-2-80,0-14-8,0 16-8,0-2 0,0-14-80,-15 16 0,15-17 0,0 0 0,0 1 0,0-16 0,0 16 0,0-16 64,0 0-264,0 16-56,0-16-16,0 0 0,0 0-1184,0 0-240,0 0-40,0 0-15,0 0 727,0 0 136,0-16 32,0 16 8,15-16 320,-15 0 64,0 1 16,16 15 0,-16-15 832,0-1 160,0 16 40,16-16 8,-16 16 392,0 0 72,0-16 24,15 16 0,1 0-185,-16-15-31,0 15 0,0 0-8,15 0-480,1 0-96,0 0-24,-1 0 0,1 0 24,-1-15 0,-15 15 0,31 0 0,-31 0-184,16 0-96,0-16 96,-1 16-96,1-16 0,-1 16 0,1-16 0,0 16 0,-1-15 0,1 0 0,-16 15 0,15-16 0,-15 16 0,0-16 0,0 16-120,0 0 40,0 0-272,0-15-64,0 15 0,0 0-8,0-16 32,-15 16 8,15-15 0,-16-1 0,16 16 152,-15 0 32,15-16 8,-16 16 0,16 0 192,-16-15 0,1 15 0,15 0-64,0 0 168,-16 15 40,16-15 8,-15 16 0,15-16 168,0 16 40,-16-1 8,16 16 0,0-15-144,-16 0-24,16 14-8,0-14 0,0 16 88,0-17 8,0 16 8,0-15 0,0 0-184,16-1-40,-32 0-8,32-15 0,-16 0-64,0 16 96,0-16-96,0 0 96,0 0-96,16 0 80,-16 0-80,15 0 80,1-16-80,-1 16 0,1-15 72,-16 0-72,16 15 0,-1-16 0,1 0 0,-1 0 0,1-14-112,-1 14 16,1 0 8,0 0 0,-1-14 88,1 14-80,-1 0 80,-15 1-80,16-1-56,0 1-16,-16 15 0,0 0 0,0 0 224,0 0 48,15 0 8,-15 0 0,0 15-128,16 1 0,-16-1 0,0 1-80,0 15 176,0 0 32,0 1 0,0-2 8,0-14-48,0 16-16,-16-17 0,16 0 0,0 1-8,0 0-64,0 0 96,0-16-32,0 0 0,0 0 0,0 0 0,0 0 0,0 0-64,0-16 0,16 0 0,-16 0 0,15 1 96,-15-16 48,16 15 16,-16 0 0,15-14-96,1-2-64,-16 16 96,16-14-96,-1 14 64,-15 0-64,16-15 0,-16 16 0,15 15 64,-15-16-64,16 0 0,-16 16 0,0 0 0,16-15-88,-16 15 16,0 0 0,0 0-872,15 0-176,1 0-32,-16 0-4487,15 0-905</inkml:trace>
          <inkml:trace contextRef="#ctx0" brushRef="#br1" timeOffset="1.15811E6">11687 18296 13392,'-15'16'288,"15"-16"64,0 0 16,0 0 16,0 0-312,0 15-72,0 1 0,0-16 0,0 0 688,0 0 120,0 15 23,15-15 9,1 16-136,-16-16-32,16 0-8,-16 0 0,15 0-256,1 0-56,-1-16 0,1 16-8,-1-15-208,1 15-40,-16-16 0,31 1-8,-31 15-88,16-16 80,-1 0-80,1 1 80,0 15-80,-16-16 0,15 1 72,-15-1-72,0 0 0,16 16 64,-16-15-64,0-1 0,0 16 0,0-15 0,-16-1 0,16 16 0,-15-15-104,15 15 16,-16 0 8,0-16 0,16 16 80,-15 0-64,-1 0 64,16 16-64,-15-16 64,-1 0 0,0 0 0,16 15 0,-15 1 96,-1-1 16,1-15 0,15 31 0,-16-15 24,1 0 8,-1 15 0,0-16 0,16 17 24,-15-17 8,15 1 0,-16 15 0,16 0-16,-15-15 0,15-1 0,0 16 0,0-15-8,-16 0-8,32-1 0,-16 1 0,0-1-64,15 1-16,-15-1 0,16-15 0,-1 0 0,1 16-64,0-16 96,-16 0-32,31 16 0,-31-16 0,31-16 0,-16 16 0,1 0 32,0-16 8,-1 16 0,1 0 0,-1-15 8,17 15 0,-17-16 0,1 1 0,15 15-40,-16 0-8,1-16 0,0 16 0,-1-15-64,1 15 64,-1 0-64,1 0 64,0-16-64,-1 16 0,-15 0 0,16 0 0,-1-16 0,1 16 0,-16 0 64,0 0-64,0 0-224,0 0-64,15-15-16,-15 15-6832,0 0-1359</inkml:trace>
        </inkml:traceGroup>
        <inkml:traceGroup>
          <inkml:annotationXML>
            <emma:emma xmlns:emma="http://www.w3.org/2003/04/emma" version="1.0">
              <emma:interpretation id="{A4CDCE59-3E81-4E24-BE2B-3CBCD9FA6EEF}" emma:medium="tactile" emma:mode="ink">
                <msink:context xmlns:msink="http://schemas.microsoft.com/ink/2010/main" type="inkWord" rotatedBoundingBox="13534,15165 15827,15193 15814,16223 13522,16194"/>
              </emma:interpretation>
              <emma:one-of disjunction-type="recognition" id="oneOf22">
                <emma:interpretation id="interp110" emma:lang="en-US" emma:confidence="1">
                  <emma:literal>=</emma:literal>
                </emma:interpretation>
                <emma:interpretation id="interp111" emma:lang="en-US" emma:confidence="0">
                  <emma:literal>[</emma:literal>
                </emma:interpretation>
                <emma:interpretation id="interp112" emma:lang="en-US" emma:confidence="0">
                  <emma:literal>E</emma:literal>
                </emma:interpretation>
                <emma:interpretation id="interp113" emma:lang="en-US" emma:confidence="0">
                  <emma:literal>t</emma:literal>
                </emma:interpretation>
                <emma:interpretation id="interp114" emma:lang="en-US" emma:confidence="0">
                  <emma:literal>I</emma:literal>
                </emma:interpretation>
              </emma:one-of>
            </emma:emma>
          </inkml:annotationXML>
          <inkml:trace contextRef="#ctx0" brushRef="#br1" timeOffset="1.16273E6">13776 18374 14256,'0'0'312,"0"0"64,0 0 8,0 0 24,0 0-328,0 0-80,0 0 0,0 0 0,0 0 448,16 0 63,-16 0 25,16 0 0,-1 0 192,0 0 40,1-15 0,0 15 8,15 0-288,-16 0-56,1 0-16,15 0 0,-15 0-128,15 0-32,-15 0-8,14 0 0,-14 0-112,0 0-16,0 0-8,-16 0 0,0 0-32,30 0-8,-14 0 0,-16 0 0,0 0-72,16 0 0,15 0 0,-31 0 0,31 0-816,-31 0-104,16 0-16,0 0-7871</inkml:trace>
          <inkml:trace contextRef="#ctx0" brushRef="#br1" timeOffset="1.16234E6">13885 18218 13904,'0'0'304,"0"0"64,0 0 16,0 0 8,0 0-312,0 0-80,0 0 0,0 0 0,0-16 520,16 16 87,-16-15 25,15 15 0,1 0-56,-1-15-16,1 15 0,0 0 0,-1-16-240,1 16-40,-1 0-16,1 0 0,-1 0-8,2 0 0,-2 0 0,1 0 0,-1 0-120,1 16-24,-1-16-8,1 0 0,0 0-104,-1 0 0,1 0 0,-16 0 0,0 0 0,15 0 0,-15 0-64,0 0 64,0 0-1312,0 0-216,0 0-40</inkml:trace>
        </inkml:traceGroup>
        <inkml:traceGroup>
          <inkml:annotationXML>
            <emma:emma xmlns:emma="http://www.w3.org/2003/04/emma" version="1.0">
              <emma:interpretation id="{33A5DD83-508A-4DB4-A31A-2254D98A5521}" emma:medium="tactile" emma:mode="ink">
                <msink:context xmlns:msink="http://schemas.microsoft.com/ink/2010/main" type="inkWord" rotatedBoundingBox="14258,15156 15886,15306 15792,16332 14164,16182"/>
              </emma:interpretation>
              <emma:one-of disjunction-type="recognition" id="oneOf23">
                <emma:interpretation id="interp115" emma:lang="en-US" emma:confidence="0">
                  <emma:literal>14.</emma:literal>
                </emma:interpretation>
                <emma:interpretation id="interp116" emma:lang="en-US" emma:confidence="0">
                  <emma:literal>24.</emma:literal>
                </emma:interpretation>
                <emma:interpretation id="interp117" emma:lang="en-US" emma:confidence="0">
                  <emma:literal>42).</emma:literal>
                </emma:interpretation>
                <emma:interpretation id="interp118" emma:lang="en-US" emma:confidence="0">
                  <emma:literal>14,</emma:literal>
                </emma:interpretation>
                <emma:interpretation id="interp119" emma:lang="en-US" emma:confidence="0">
                  <emma:literal>[4.</emma:literal>
                </emma:interpretation>
              </emma:one-of>
            </emma:emma>
          </inkml:annotationXML>
          <inkml:trace contextRef="#ctx0" brushRef="#br1" timeOffset="1.16477E6">14540 17798 13392,'-16'0'288,"16"0"64,0-16 16,0 16 16,0 0-312,0 0-72,0 0 0,0 0 0,0 0 384,0 0 56,0 0 8,0 0 7,16-16-39,-16 16-16,0-15 0,16 15 0,-1 0-160,0-15-32,1 15-8,0-16 0,0 16-200,-16 0 0,15-16 0,0 16 0,1-16 0,0 16 0,-16 0 0,15-15 0,1 15 0,-16 0 0,0 0 64,0 0-64,0 0 0,0 0 0,0 0 0,0 0 0,0 15 0,0 1 0,-16 0 0,16 15 0,0-16 64,-15 17-64,15-2 96,-16 2-32,0-1 88,16 0 8,0 16 8,-15-16 0,0 16 8,15 0 0,0-16 0,-16 0 0,16 0-72,-16 16-8,16-16-8,0-16 0,0 17 120,-16-1 24,16-16 8,0 17 0,0-16-144,0-1-24,0 16-8,0-15 0,-15-1-64,15 1 0,15-1 0,-15 1 64,-15 0-64,15-1 0,0 0 0,0 1 0,0 0 0,0 0 0,0-1 0,0-15 64,0 15-64,-15 1 0,15-16 0,0 0 0,0 0 72,0 0-72,-16 16 80,16-16-80,0 0 96,0 0-32,-16 0-64,16 0 96,-16 0-96,1 0 88,15-16-88,-15 16 80,15 0-80,0 0 0,0 0 0,-16 0 0,16 0 0,-16 0 64,16 0-64,0 0 0,0 0 192,-16 0-8,1 0 0,15 0 0,0 0 64,0 0 8,0 0 8,0 0 0,0 0 56,0 0 0,0 0 8,0 0 0,0 0-264,0 0-64,15 0 0,1 0 0,-16 0 0,16 0 0,0 0 0,14 0-88,-14 0 88,0 16 0,15-16 80,-16 0-80,1 0 88,16 0-88,-17 0 96,0 0-96,17 16 96,-1-16-32,-16 0 0,1 0-64,-16 0-320,16 0-128,14 0-16,-30 0-8,16 0 816,0 0 160,0 0 32,-1 0 8,0 0-416,1-16-128,0 16 64,-16 0-64,16 0 0,-1 0 0,-15-16 0,0 16 0,15 0-376,-15 0-128,0 0-24,0 0-6368,0 0-1271</inkml:trace>
          <inkml:trace contextRef="#ctx0" brushRef="#br1" timeOffset="1.17516E6">16066 18530 17303,'0'0'384,"0"0"72,0 0 24,0 0 0,0 16-384,0-1-96,0-15 0,0 0 0,0 15 544,0-15 96,-15 16 8,15 0 8,0-16-376,0 0-80,0 0-8,0 0-6135,-16 16-1225</inkml:trace>
        </inkml:traceGroup>
        <inkml:traceGroup>
          <inkml:annotationXML>
            <emma:emma xmlns:emma="http://www.w3.org/2003/04/emma" version="1.0">
              <emma:interpretation id="{8BB9041E-32DE-4B35-BA85-4081C33EF0C0}" emma:medium="tactile" emma:mode="ink">
                <msink:context xmlns:msink="http://schemas.microsoft.com/ink/2010/main" type="inkWord" rotatedBoundingBox="16337,15300 19330,15338 19318,16360 16325,16322"/>
              </emma:interpretation>
              <emma:one-of disjunction-type="recognition" id="oneOf24">
                <emma:interpretation id="interp120" emma:lang="en-US" emma:confidence="0">
                  <emma:literal>"...LPI.</emma:literal>
                </emma:interpretation>
                <emma:interpretation id="interp121" emma:lang="en-US" emma:confidence="0">
                  <emma:literal>"...LPI].</emma:literal>
                </emma:interpretation>
                <emma:interpretation id="interp122" emma:lang="en-US" emma:confidence="0">
                  <emma:literal>"...LPJ.</emma:literal>
                </emma:interpretation>
                <emma:interpretation id="interp123" emma:lang="en-US" emma:confidence="0">
                  <emma:literal>"...LPJ].</emma:literal>
                </emma:interpretation>
                <emma:interpretation id="interp124" emma:lang="en-US" emma:confidence="0">
                  <emma:literal>"...LPH.</emma:literal>
                </emma:interpretation>
              </emma:one-of>
            </emma:emma>
          </inkml:annotationXML>
          <inkml:trace contextRef="#ctx0" brushRef="#br1" timeOffset="1.17596E6">16597 18344 13552,'0'0'384,"0"0"88,-16 0-376,16 0-96,0 0 0,0 0 0,0 0 616,0 0 112,0 0 15,0 0 9,0 0-160,0 0-32,0 0-8,0 0 0,0 0-216,0 0-48,0 0 0,0 15-8,16 1-280,-16-16 0,16 0 0,-1 15 0,1-15-800,-1 0-208,1 0-48,-1 0-3863,1 0-777</inkml:trace>
          <inkml:trace contextRef="#ctx0" brushRef="#br1" timeOffset="1.17596E6">16800 18281 14312,'0'0'312,"0"0"64,0 0 8,0 0 32,0 0-336,0 0-80,0 0 0,0 0 0,0 16 432,0-16 71,0 16 9,0-16 8,0 0-8,0 0-8,0 0 0,0 0 0,0 15-392,0-15-112,0 0 0,0 0 64,15 16-1136,1-16-224,-1 0-47</inkml:trace>
          <inkml:trace contextRef="#ctx0" brushRef="#br1" timeOffset="1.17596E6">17080 18297 13048,'0'0'368,"0"0"80,0 0-352,0 0-96,0 0 0,0 0 0,0 0 424,0 0 72,0 0 16,0 0 0,0 0 71,0 16 25,0-16 0,0 0 0,0 0-312,0 0-56,16 0-16,-16 0 0,15 15-504,-15-15-104,0 0-16,0 0-6935</inkml:trace>
          <inkml:trace contextRef="#ctx0" brushRef="#br1" timeOffset="1.17597E6">17407 18562 16903,'0'0'368,"0"0"80,0 0 8,0 0 24,-15 15-384,15-15-96,0 16 0,0-16 0,0 0 448,0 0 64,-16 16 8,16-16 8,0 0-136,0 0-24,0 0-8,0 0 0,0 15-672,0-15-136,0 0-24,0 0-7975</inkml:trace>
          <inkml:trace contextRef="#ctx0" brushRef="#br1" timeOffset="1.17658E6">17796 18235 11256,'-15'-16'248,"15"16"48,0 0 16,0 0 8,0 0-256,0 0-64,15-16 0,-15 16 0,16 0 416,-16 0 80,15 0 16,1 0 0,0 0-80,-1 0-16,1 0 0,-1 0 0,1 0-224,0 0-57,-1 16-7,1-16 0,-1 0-32,1 16-16,-16-16 0,15 0 0,-15 15 128,0 1 24,0-1 8,0 1 0,0 0-80,-15 15-8,-1-16-8,1 16 0,-1-15 16,1 15 0,-17 0 0,17-15 0,-1 15-96,-15-15-64,15 15 72,1-16-72,-16 1 168,15 0-8,1-1-8,-1 1 0,0-16-248,1 15-40,-1-15-16,16 0 0,0 0-760,0 0-152,0-15-31,16-1-3417,-1 1-672</inkml:trace>
          <inkml:trace contextRef="#ctx0" brushRef="#br1" timeOffset="1.17706E6">18170 18031 11688,'0'0'256,"0"0"48,0 0 16,0 0 16,0 0-272,0 0-64,-16 16 0,16-1 0,0 1 688,-15 15 120,-1 0 24,-15 0 8,15 0-161,1 16-31,-1-16-8,1 1 0,-17 14-160,17-15-32,-1 1 0,16-1-8,-15 0-56,-1 0-16,16-15 0,0 15 0,0-16-96,0 17-16,0-17-8,16 1 0,-16-1 8,15 1 0,1-16 0,-1 16 0,1-16-256,0 15 0,-1-15 0,1 0 0,15 0 96,-16 0-24,1 0-8,0 0 0,-1-15-64,16 15 0,-31 0 0,32-16 0,-17 16 0,-15-16-88,31 1 24,-31 15 0,16-16-1616,-1 1-320,1 15-64</inkml:trace>
          <inkml:trace contextRef="#ctx0" brushRef="#br1" timeOffset="1.17706E6">18497 18374 14400,'-16'-16'320,"16"16"64,0 0 8,0 0 8,0 0-320,0-15-80,-15 15 0,15 0 0,0 0 647,0 15 121,0-15 16,-16 16 8,16-1 24,0 1 8,-15 15 0,15-15 0,-16 15-328,16 0-64,-15 16-16,-1-16 0,16 0-208,-16 16-48,16-31 0,0 15-8,-15 0-152,15-16 64,0 17-64,0-17 0,0 1-376,-16-1-128,16-15-24,0 0-8,16 0-1160,-16 0-224,0 0-56</inkml:trace>
          <inkml:trace contextRef="#ctx0" brushRef="#br1" timeOffset="1.17706E6">18450 18234 15000,'0'0'328,"0"0"72,0 0 16,0 0-1,0 0-327,0 0-88,0 0 0,0 0 0,16 0 528,-1 0 88,1 15 24,0-15 0,-1 0-144,1 0-24,-1 16-8,1-16 0,-16 0-168,16 15-32,-1-15-8,-15 16 0,16-16-64,-1 16-8,-15-16-8,0 15 0,0 1 88,0-16 24,0 31 0,0-31 0,0 15-120,0 1-16,-15 0-8,-1-1 0,16 1-56,-15-16-16,-1 15 0,0 1 0,1-16-72,-1 16 64,16-16-64,-15 15 64,-1-15-64,16 0-88,-16 0 24,16 0 0,0 0-960,-15 0-184,-1 0-40</inkml:trace>
          <inkml:trace contextRef="#ctx0" brushRef="#br1" timeOffset="1.17886E6">18965 17876 13504,'0'0'296,"0"0"64,0 0 16,0 0 0,0 0-304,0 0-72,0 0 0,0 0 0,0 0 400,0 0 64,0 0 16,0 0-1,15-16-39,-15 16-8,16 0 0,0 0 0,-16 0-280,15 0-56,0 0-16,1-15 0,0 15-80,0 0 0,-1 0 0,0 0 64,1-16-64,0 16 0,0 0 72,-16 0-72,0 0 0,0 0 0,0 0 0,0 0 0,15 16 0,0-1 72,-15-15-72,0 16 0,0 15 104,0 0-32,0-15-8,0 15 0,-15 16 120,0-16 16,15 0 8,-16 16 0,16-16-32,-16 16-8,16-16 0,0 0 0,-16 0-24,1 1-8,15-2 0,-15 2 0,15-16-8,-16 14-8,16-14 0,0 0 0,0 0-56,0-1 0,0 0-64,-16 1 96,16 0-96,0-1 88,0-15-88,-16 16 80,16-1-80,0-15 0,0 16 0,-15-16 64,15 16-64,-15-16 0,15 15 72,-16-15-72,16 0 64,-16 15-64,16-15 64,0 0-64,-15 0 0,-1 0 72,16 0-72,0 0 0,0 0 64,-15-15-64,15 15 0,-16 0 0,16 0 0,-16 0 0,16-15 0,-15 15 0,15 0 0,0 0 0,-15 0 0,15 0 0,-16 0 0,0 0 0,16-16 0,-16 16 0,1 0 0,15 16 0,-15-16 0,15-16 0,-16 32 0,0-16 0,16 0 0,-16 0 0,16 0 0,-15 0 0,15 0 0,0 0 0,0 0 0,0 0 96,0 0-32,0 0-64,0 0 264,0 0 0,0 0 0,0 0 0,0 0-96,0 0-16,0 0-8,15 0 0,1 0 16,16 0 8,-17 0 0,0 0 0,17 0-8,-16 0 0,-1 0 0,0-16 0,17 16-56,-17 0-8,1 0-8,-1 0 0,17-16-24,-17 16 0,0 0 0,1 0 0,0 0-64,0-15 64,-1 15-64,-15 0 64,0 0-64,15 0 0,1-16 72,-16 16-72,0 0 0,0 0 72,16 0-72,-16 0 0,0 0 0,0 0 0,0 0 0,16 0-96,-16-15-960,0 15-184,0 0-40</inkml:trace>
          <inkml:trace contextRef="#ctx0" brushRef="#br1" timeOffset="1.18004E6">19572 18546 12640,'0'0'280,"0"0"56,0 0 16,0 0 0,0 0-288,0 0-64,0 0 0,0 0 0,0 0 288,-15 16 32,15-16 16,-15 15 0,15-15 48,-16 16 0,16-1 7,-16 1 1,16-16-176,-16 16-40,16-1-8,0 0 0,-15-15-504,15 16-104,0-16-15</inkml:trace>
        </inkml:traceGroup>
        <inkml:traceGroup>
          <inkml:annotationXML>
            <emma:emma xmlns:emma="http://www.w3.org/2003/04/emma" version="1.0">
              <emma:interpretation id="{2130AA27-1710-4D47-956E-C8BA2A14E059}" emma:medium="tactile" emma:mode="ink">
                <msink:context xmlns:msink="http://schemas.microsoft.com/ink/2010/main" type="inkWord" rotatedBoundingBox="19758,16394 20358,15278 20730,15478 20131,16594"/>
              </emma:interpretation>
              <emma:one-of disjunction-type="recognition" id="oneOf25">
                <emma:interpretation id="interp125" emma:lang="en-US" emma:confidence="1">
                  <emma:literal>B</emma:literal>
                </emma:interpretation>
                <emma:interpretation id="interp126" emma:lang="en-US" emma:confidence="0">
                  <emma:literal>•</emma:literal>
                </emma:interpretation>
                <emma:interpretation id="interp127" emma:lang="en-US" emma:confidence="0">
                  <emma:literal>P</emma:literal>
                </emma:interpretation>
                <emma:interpretation id="interp128" emma:lang="en-US" emma:confidence="0">
                  <emma:literal>M</emma:literal>
                </emma:interpretation>
                <emma:interpretation id="interp129" emma:lang="en-US" emma:confidence="0">
                  <emma:literal>p</emma:literal>
                </emma:interpretation>
              </emma:one-of>
            </emma:emma>
          </inkml:annotationXML>
          <inkml:trace contextRef="#ctx0" brushRef="#br1" timeOffset="1.18216E6">20196 18920 11136,'-15'15'320,"15"-15"64,0 0-312,-16 16-72,16-16 0,0 0 0,-16 15 504,16-15 80,0 0 24,0 0 0,0-15 112,0-1 24,0 1 7,0-1 1,0 1-296,0-17-56,16-14-16,0 15 0,-16-1-200,15-14-48,-15 14-8,16-14 0,-1-1-32,16-15 0,-15 15-8,0-15 0,15-1-88,0 16 64,-16-15-64,17 0 64,-1 15 0,-16 0-64,17 1 96,-1 14-32,0 1 32,-16 0 0,17 0 0,-17 15 0,16 1-24,-15-1 0,0 1 0,-1-1 0,1 16 0,-1 0 0,-15 0 0,0 0 0,16 16 8,-16-1 0,15 1 0,-30-1 0,15 16 56,-16-15 16,16 15 0,-15 0 0,-1 16-152,1 0 80,-1-16-80,0 16 64,-15-16-64,16 0 96,-1 0-96,0-15 96,1 15-96,-16-15 96,15-1-96,1-15 96,-1 16-96,0-1 96,16-15-96,-15 0 96,-1 0-96,16 0 0,0 0 0,0 0 64,16-15-64,-16-1 0,15 16 0,1-15 0,0-1-80,15 0 80,-16 16 0,16-15-72,1 15 72,-1-16 0,-16 16 0,1 0 0,15 0 0,-15 0 0,-1 16 0,1-16 0,-1 0 0,-15 15 64,16-15-64,-16 16 64,0 0 40,0-1 16,0-15 0,0 31 0,-16-15 8,16 15 8,-15-15 0,-1 15 0,1-16-48,-1 17-16,-15-17 0,15 1 0,1-1-8,-1 1-64,-15 0 96,15-16-32,1 15 24,-16-15 0,15 16 0,-15-16 0,15 0-24,1 0 0,-16-16 0,15 16 0,0 0-64,1-15 0,15 15 72,-16-16-72,1 16 0,15 0 0,0-16 0,0 16 0,0 0-512,0 0-120,0 0-16,0 0-5616,0 0-1119</inkml:trace>
        </inkml:traceGroup>
        <inkml:traceGroup>
          <inkml:annotationXML>
            <emma:emma xmlns:emma="http://www.w3.org/2003/04/emma" version="1.0">
              <emma:interpretation id="{DB9BFC21-246D-43CF-BA34-3559992E8327}" emma:medium="tactile" emma:mode="ink">
                <msink:context xmlns:msink="http://schemas.microsoft.com/ink/2010/main" type="inkWord" rotatedBoundingBox="20799,15770 21236,15762 21239,15950 20803,15957"/>
              </emma:interpretation>
              <emma:one-of disjunction-type="recognition" id="oneOf26">
                <emma:interpretation id="interp130" emma:lang="en-US" emma:confidence="1">
                  <emma:literal>=</emma:literal>
                </emma:interpretation>
                <emma:interpretation id="interp131" emma:lang="en-US" emma:confidence="0">
                  <emma:literal>t</emma:literal>
                </emma:interpretation>
                <emma:interpretation id="interp132" emma:lang="en-US" emma:confidence="0">
                  <emma:literal>I</emma:literal>
                </emma:interpretation>
                <emma:interpretation id="interp133" emma:lang="en-US" emma:confidence="0">
                  <emma:literal>E</emma:literal>
                </emma:interpretation>
                <emma:interpretation id="interp134" emma:lang="en-US" emma:confidence="0">
                  <emma:literal>ED</emma:literal>
                </emma:interpretation>
              </emma:one-of>
            </emma:emma>
          </inkml:annotationXML>
          <inkml:trace contextRef="#ctx0" brushRef="#br1" timeOffset="1.18216E6">21069 18281 12752,'0'0'280,"0"0"56,0 0 16,0 0 8,0 0-288,0 0-72,0 0 0,0 0 0,0 0 768,15 0 128,-15 0 31,16 0 9,-1 0 48,-15-16 8,16 16 0,0 0 0,-1 0-352,1 0-64,15 0-8,-31 0-8,31 16-296,-31-16-56,31 0-16,-15 0 0,-1 0-96,1 0-32,0 0 0,-1 0 0,1 0-64,-1 0 96,1-16-96,-16 16 96,16 0-96,-16 0-72,15 0 72,-15 0-104,0 0-968,0 0-192,0 0-40,0 0-4607,0 0-921</inkml:trace>
          <inkml:trace contextRef="#ctx0" brushRef="#br1" timeOffset="1.18216E6">21069 18437 14368,'0'0'320,"-16"15"64,16-15 8,0 0 8,0 0-320,0 0-80,0 0 0,0 0 0,0 0 815,0 0 145,0 0 32,0 0 8,0 0-136,0 0-32,16 0-8,-1 0 0,1 0-328,-1 0-64,1 0-16,0-15 0,15 15-120,-16 0-24,17 0-8,-17 0 0,1 0-88,15 0-16,-16 0-8,17 0 0,-17 0-152,1 0 80,-1-16-80,1 16 64,0 0-64,-1 0 0,1-15 0,-1 15 0,-15 0-608,16 0-160,-1-16-32,-15 16-9087</inkml:trace>
        </inkml:traceGroup>
        <inkml:traceGroup>
          <inkml:annotationXML>
            <emma:emma xmlns:emma="http://www.w3.org/2003/04/emma" version="1.0">
              <emma:interpretation id="{29551CC1-5C16-4576-9F96-F04922B3AF17}" emma:medium="tactile" emma:mode="ink">
                <msink:context xmlns:msink="http://schemas.microsoft.com/ink/2010/main" type="inkWord" rotatedBoundingBox="21531,15335 24209,15368 24193,16652 21515,16618"/>
              </emma:interpretation>
              <emma:one-of disjunction-type="recognition" id="oneOf27">
                <emma:interpretation id="interp135" emma:lang="en-US" emma:confidence="0">
                  <emma:literal>ld.",</emma:literal>
                </emma:interpretation>
                <emma:interpretation id="interp136" emma:lang="en-US" emma:confidence="0">
                  <emma:literal>Ifni,</emma:literal>
                </emma:interpretation>
                <emma:interpretation id="interp137" emma:lang="en-US" emma:confidence="0">
                  <emma:literal>Ifni',</emma:literal>
                </emma:interpretation>
                <emma:interpretation id="interp138" emma:lang="en-US" emma:confidence="0">
                  <emma:literal>Ifni'",</emma:literal>
                </emma:interpretation>
                <emma:interpretation id="interp139" emma:lang="en-US" emma:confidence="0">
                  <emma:literal>Ifni",</emma:literal>
                </emma:interpretation>
              </emma:one-of>
            </emma:emma>
          </inkml:annotationXML>
          <inkml:trace contextRef="#ctx0" brushRef="#br1" timeOffset="1.18266E6">21848 17938 12752,'0'0'280,"0"0"56,0 0 16,0 0 8,0 0-288,0 0-72,0 0 0,0 0 0,0 0 560,0 0 96,0-16 16,16 16 7,-16-15-127,16 15-24,-16 0-8,15 0 0,1-16-216,-1 16-48,1 0 0,-1 0-8,1 0-248,0-15-80,-1 15 0,1 0 0,-1 0 80,-15 0 0,16-16 0,0 16 0,-1 0-168,-15 0-48,0 0-8,0 0 0,0 0 72,0 16 16,0-16 0,0 15 0,0-15 136,0 16 0,0-1 0,0 1 0,-15 15 0,15 0 0,-16 1 0,0-1 0,16 15 192,0-14 32,-15-1 16,15 0 0,-16 0 64,16 0 16,0 16 0,-15-16 0,15 0-64,-16 16-16,16-16 0,0 0 0,-16 1-152,16-17-88,-15 16 96,15-15-96,0 0 96,0-1-96,-16 1 96,16-1-96,0 1 88,-15-16-88,15 0 80,0 15-80,0-15 72,0 0-72,-16 16 64,1-16-64,15 0 64,-16 0-64,16 16 0,-16-16 64,16 0-64,-15 0 0,-1 0 0,16 0 0,0 0 0,-15 15 0,-1-15 0,16 0 0,-16 0 96,16 0-16,0 0-8,0 0 0,0 0 184,0 0 32,0 0 0,0 0 8,0 0-32,0 0-8,0 0 0,0 0 0,16 0-56,-16 0-8,0 0-8,16 0 0,-1 0-8,16 0 0,-31 0 0,32 0 0,-17 0-48,1-15-16,-1 15 0,1 0 0,-1 0-48,1 0-64,0 0 88,-1-16-88,1 16 96,-1 0-32,1 0 0,0 0-64,-1-16 0,-15 16 0,16 0 0,-16 0 0,0 0-328,15-15-72,-15 15-16,0 0-6528,0 0-1311</inkml:trace>
          <inkml:trace contextRef="#ctx0" brushRef="#br1" timeOffset="1.18448E6">23250 18561 12176,'0'0'264,"0"0"56,0 0 16,0 0 16,0 0-288,0 0-64,0 0 0,0 0 0,0 0 632,0 0 104,0 0 32,0 15 0,-15-15-105,15 16-23,-15 0 0,15-16 0,0 16-384,0-1-72,0-15-24,-16 15 0,16-15-160,0 0 0,0 16 0,-16 0 0,16-16-936,0 0-200,0 16-40</inkml:trace>
          <inkml:trace contextRef="#ctx0" brushRef="#br1" timeOffset="1.1863E6">23578 18343 15408,'0'0'336,"0"0"72,0 0 7,0 16 25,-16-1-352,16-15-88,0 16 0,0 0 0,0-16 608,0 15 96,0 1 32,0-1 0,-16 1-128,16-16-32,0 15 0,0 1 0,0-16-352,16 0-80,-16 0-16,0 16 0,0-16-128,16 0 0,-16 0 64,0 15-64,0-15-672,15 0-168,1 0-32,-16 0-4719,15-15-937</inkml:trace>
          <inkml:trace contextRef="#ctx0" brushRef="#br1" timeOffset="1.18638E6">23858 18390 15320,'0'0'336,"0"0"72,0 0 7,0 0 17,0 0-344,-16 16-88,16 0 0,0-1 0,0 0 736,16-15 136,-16 16 24,0 0 8,0-16-328,0 16-64,0-16-8,0 15-8,15-15-304,-15 0-64,0 0-16,0 0 0,16 15-112,-1-15 64,-15 0-64,0 0 0,0 0-104,16 0-72,-1 0-16,-15-15 0,0 15-1152,16 0-224,0 0-56,-16-15-3367,15 15-673</inkml:trace>
          <inkml:trace contextRef="#ctx0" brushRef="#br1" timeOffset="1.18638E6">24091 18359 11888,'0'0'256,"0"0"64,0 0 0,0 0 24,0 0-280,0 0-64,0 0 0,0 0 0,0 0 704,16 15 128,-16-15 32,0 16-1,0-16-23,0 16 0,0 0 0,15-1 0,-15 0-368,0 1-80,0 0-8,0-16-8,0 16-120,16-1-32,-16 0 0,0-15 0,0 0-112,0 0-24,0 16-8,0-16 0,0 0-80,0 0 0,0 0 72,0 0-72,0 0-112,0 0-56,0 0-16,0 0 0,16 0-1264,-16 0-256,0 0-56</inkml:trace>
          <inkml:trace contextRef="#ctx0" brushRef="#br1" timeOffset="1.18639E6">24387 18546 15376,'0'0'432,"0"0"104,0 0-433,16 0-103,0 16 0,-16-16 0,15 15 560,-15-15 88,0 0 24,0 0 0,16 16 96,-16-1 32,0-15 0,0 0 0,0 16-592,0 0-112,0-16-32,0 0 0,-16 15-64,16-15 0,-15 15 72,15-15-6112,-16 16-1223</inkml:trace>
        </inkml:traceGroup>
        <inkml:traceGroup>
          <inkml:annotationXML>
            <emma:emma xmlns:emma="http://www.w3.org/2003/04/emma" version="1.0">
              <emma:interpretation id="{7BFAF176-9B89-49F5-AF5B-9905DA0B8E49}" emma:medium="tactile" emma:mode="ink">
                <msink:context xmlns:msink="http://schemas.microsoft.com/ink/2010/main" type="inkWord" rotatedBoundingBox="24300,15833 26465,14938 26903,15996 24738,16892"/>
              </emma:interpretation>
              <emma:one-of disjunction-type="recognition" id="oneOf28">
                <emma:interpretation id="interp140" emma:lang="en-US" emma:confidence="0">
                  <emma:literal>BPTT</emma:literal>
                </emma:interpretation>
                <emma:interpretation id="interp141" emma:lang="en-US" emma:confidence="0">
                  <emma:literal>BPZT</emma:literal>
                </emma:interpretation>
                <emma:interpretation id="interp142" emma:lang="en-US" emma:confidence="0">
                  <emma:literal>BPIT</emma:literal>
                </emma:interpretation>
                <emma:interpretation id="interp143" emma:lang="en-US" emma:confidence="0">
                  <emma:literal>BPJT</emma:literal>
                </emma:interpretation>
                <emma:interpretation id="interp144" emma:lang="en-US" emma:confidence="0">
                  <emma:literal>BPT</emma:literal>
                </emma:interpretation>
              </emma:one-of>
            </emma:emma>
          </inkml:annotationXML>
          <inkml:trace contextRef="#ctx0" brushRef="#br1" timeOffset="1.18663E6">24918 19029 10368,'0'0'224,"-15"15"56,15-15 8,-16 16 0,16-16-288,-16 0 0,16 0 0,0 0 0,0 0 576,-15 0 56,15-16 8,0 16 8,-16-15-16,16 0-8,16-1 0,-16-15-1,0 0-287,0-1-56,15-14-16,1-1 0,0 16-96,-1-16-16,-15 0-8,31 1 0,-15-17-144,0 16 0,15 1 0,-16-1 0,1 0 96,15 1-96,0-2 96,-15 2-96,15-1 80,-15 16-80,15 0 64,-16 0-64,1 15 96,-1-15-32,1 16 0,0-1 0,-1 16 32,-15 0 0,16-16 0,-16 16 0,0 0 32,0 16 16,0 0 0,0-1 0,0 16 56,0 1 16,-16-2 0,16 2 0,-15 14-112,-1-14-16,0 14-8,1-14 0,-1-2-80,1-14 80,-1 16-80,1-17 80,-1 0-80,16 1 0,-16 0-80,1-16 80,-1 16 176,1-16 80,15 0 24,-16 15 0,0-15-280,1 0 0,15 0 0,-16 0 0,16 0 0,0-15 0,0 15 0,0 0 0,0 0 0,0-16 0,0 16 0,0-16 0,16 16 0,-1-16 0,1 16 0,0 0 0,-1-15 0,16 15-152,-15 0 24,15 0 0,-15 0 200,-1 0 48,16 0 8,-15 0 0,0 0-128,-1 0 0,1 0 0,-16 15 0,15-15-104,-15 16 32,0-16 8,0 16 0,0 0 160,-15-1 32,15 0 0,-16 1 8,1 0-16,-17-1-8,17 16 0,-1-15 0,-15 0-24,16-1-8,-17 0 0,17 1 0,-16 0-80,15 0 0,0-16 0,1 15 64,-1-15 128,1 0 16,-1 0 8,1 0 0,15-15-152,-16 15-64,16 0 0,-16-16 64,16 0-224,0 16-40,0 0-16,0 0 0,0-16-872,0 16-184,16-15-32,0 15-6671</inkml:trace>
          <inkml:trace contextRef="#ctx0" brushRef="#br1" timeOffset="1.18716E6">25478 18639 6880,'0'0'152,"0"0"32,0 0 8,0 0 0,0-15-192,0 15 0,16 0 0,-16 0 0,0 0 904,0 0 152,0 0 24,0 0 8,0 0-32,0 0-8,0 0 0,0 15 0,0 0-273,0 1-47,0 0-16,0 15 0,0 0-160,0 1-32,-16-2-8,16 2 0,-15-1-192,15 0-32,0 0-16,0-16 0,-16 17-184,16-16-88,0-1 80,0 0-80,0-15 0,0 0-168,0 0 24,0 0 8,0 0-1240,0 0-256,0-15-40,0 0-5359</inkml:trace>
          <inkml:trace contextRef="#ctx0" brushRef="#br1" timeOffset="1.18716E6">25463 18530 10600,'0'0'296,"0"0"72,0 0-296,0 0-72,0 0 0,0 0 0,15 0 672,1 0 128,-16 0 16,15 0 8,1 0-168,-16 0-32,15 0-8,1 0-1,0 0-263,-1 0-48,-15 0-16,16 0 0,-1 0-72,-15 16-24,0-16 0,16 0 0,-16 0 104,0 0 24,16 15 0,-16 0 0,0-15-104,0 16-24,-16 0 0,16 0 0,-16-1 104,16-15 24,-15 15 0,-1 1 0,16 0-320,-15 0 0,-1-16 0,16 15 0,-16-15-480,1 15-72,15-15-24,-16 0-7751</inkml:trace>
          <inkml:trace contextRef="#ctx0" brushRef="#br1" timeOffset="1.18821E6">25884 18047 13224,'0'0'376,"0"0"80,0 0-360,0 0-96,0 0 0,0 0 0,0 0 640,0 0 104,0 0 24,0-15 7,15 15-183,1 0-40,0-16-8,-16 16 0,31 0-232,-16-16-56,1 16 0,-1 0-8,1-15-152,15 15-32,-15 0-64,-1-16 96,1 16-96,0 0 64,-1 0-64,1 0 0,-1 0 0,-15 0 0,0 0 0,16 0 0,-16 0 64,15 16-64,-15-16 0,0 15 72,0 1 64,0 0 16,0 15 0,0 0 0,0 0 96,0 0 16,-15 0 8,15 16 0,0-16 88,0 16 24,-16-16 0,16 16 0,0-16-232,0 0-48,0 0-8,0 1 0,-15-1 32,15 0 8,0 0 0,0-15 0,0 15-72,0-16-64,0 17 72,0-17-72,0 1 80,0-1-80,0 1 80,0 0-80,-16-16 80,16 15-80,0 1 80,0-16-80,0 0 96,-15 15-32,15-15-64,-16 16 96,16-16-96,0 0 0,-16 15 0,16-15 0,-15 0 0,15 16 0,-16-16 0,16 16 0,0-16 0,-15 0 0,-1 0 0,16 0 0,-16 16 0,16-16 152,-15 0-24,-1 0 0,16 0-200,-15 0-48,15 0-8,-16 0 0,1 0 216,15-16 40,-16 16 0,16 0 8,-16 0-208,16 0-48,0 0-8,0 0 0,-15 0 128,15-16 0,-16 16 0,16 0 0,0 0 96,0 0 0,0 0-8,0 0 0,0 0 56,0 0 16,0 0 0,0 0 0,0 0-40,0 0-8,0 0 0,0 0 0,0 0-40,16 0-8,-1 0 0,1 0 0,0 0 8,15-16 0,-16 16 0,1 0 0,15 0-8,-15 0-64,-1 0 96,1 0-32,15 0-64,-15 0 96,-1 0-96,16 0 96,-15 0-96,-1 0 0,-15 0 72,16 0-72,0 0 0,-1 0 64,-15 0-64,0 0 0,16 0 0,-16 0 64,0 0-64,0 0 0,0 0 0,0 0 64,0 0-64,0 0 0,0 0-320,0 0-104,0 0-24,0 0-6856,15 0-1375</inkml:trace>
          <inkml:trace contextRef="#ctx0" brushRef="#br1" timeOffset="1.18931E6">26523 17813 10048,'0'0'224,"0"16"40,-16-16 16,16 0 0,-15 0-280,15 0 0,-16 0 0,16 0 0,0 0 1064,0 0 160,0 0 32,0 0 8,0 0-241,0 0-55,0 0-8,0 0 0,0 0-392,0 0-88,0 16-8,16-16-8,-1 0-56,1 0-16,-1 0 0,16 0 0,-15 0-128,15 0-24,-15 0-8,15 0 0,-15 0-136,15-16-32,-16 16-64,1 0 96,15 0 0,-15 0 0,-1-16 0,1 16 0,-1 0-96,1 0 0,-16-15-72,16 15 72,-16 0 0,0 0 0,0 0 0,0 0 0,0 0-704,0 0-176,0 0-32,0 0-8,0 0-416,0 0-80,0 15-24,-16-15-3367,16 16-681</inkml:trace>
          <inkml:trace contextRef="#ctx0" brushRef="#br1" timeOffset="1.18954E6">26724 17891 7744,'0'0'168,"0"0"40,0 0 8,0 0 0,0 0-216,0 0 0,-15 0 0,15 0 0,0 0 1056,0 0 160,-15 16 40,15-16 8,-16 15-288,16 1-56,0-16-16,0 16-1,-16 15-111,16-16-24,0 17-8,-16-1 0,16-16-216,0 16-48,-15 1-8,15 14 0,0-14-32,-15-17-8,15 16 0,0 0 0,0-15-208,-16 0-48,16-1 0,0 1-8,0-1-72,0-15-16,0 0 0,0 0 0,0 0 0,0 0-8,0 0 0,0 0 0,0 0-88,0 0-72,0-15 72,0-1-6824,0 16-1303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49.18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28EDF06-3D89-4201-86B9-407907E84EFD}" emma:medium="tactile" emma:mode="ink">
          <msink:context xmlns:msink="http://schemas.microsoft.com/ink/2010/main" type="inkDrawing" rotatedBoundingBox="14029,14949 14052,11366 14506,11369 14483,14952" semanticType="verticalRange" shapeName="Other">
            <msink:sourceLink direction="with" ref="{E31DA20A-C2B0-401F-B29D-737E008CD981}"/>
            <msink:sourceLink direction="with" ref="{012A056D-39B0-4A43-AFEE-1938ECBA9056}"/>
            <msink:sourceLink direction="with" ref="{AC01A364-1A05-4A7B-BEC3-04AB5CE123B7}"/>
          </msink:context>
        </emma:interpretation>
      </emma:emma>
    </inkml:annotationXML>
    <inkml:trace contextRef="#ctx0" brushRef="#br0">14439 13578 12352,'0'0'272,"0"0"56,-15 0 16,15 0 0,0 0-280,0 0-64,0 15 0,0-15 0,0 0 592,0 0 104,0 0 16,0 0 7,0 0-127,0-15-24,15 15-8,-15 0 0,15 0-272,1 0-48,14-15-16,-15 15 0,0-16-48,0 16-16,0 0 0,15 0 0,-14 0-72,-2-15-24,2 15 0,14 0 0,-15 0-64,0 0 0,1-15 0,-2 15 0,2 0 64,-2 0-64,2 0 0,-16 0 64,15 0-64,-15 0 0,15 0 72,-15 0-72,0 0 0,0 0 0,0 0 0,0 0 0,0 0 0,0 0 0,0 0 0,15 15 0,-15-15 0,0 15 72,0-15-72,0 16 80,0-1-80,0 0 0,0 0 0,0 15 0,0 0 0,0-15 0,-15 16-88,15 14 88,0 0 0,0-14 0,0 14 72,0 16-72,0-16 248,0 0-8,-15 16 0,15-1 0,0 1-32,0 14-8,0-14 0,0-1 0,0 1-8,0-1 0,0 1 0,0-1 0,0 1-56,15-16-8,-15 15-8,0-14 0,0 14-24,0-14 0,0-1 0,0 15 0,0-14-96,0-1 0,0 1 64,0-1-64,0 0 104,0-15 0,0 16 0,0-1 0,0-15 48,0 16 8,0-16 0,0 0 0,0 0-32,0 1 0,-15-1 0,15 0 0,0 0-32,0 1-16,0-16 0,0 15 0,0 0-80,0 1 64,0-16-64,0 15 64,0 0-64,0 0 64,0 1-64,0-16 64,0 15-64,0 0 80,0 0-80,0 1 80,0-16-80,0 15 0,0 0 0,0 0 64,0 1-64,0-16 0,0 15 0,0 0 64,0-15-64,0 16 0,0-16 0,0 15 0,0-15 0,0 0 0,0 0 64,0 1-64,0-1 0,0 0 0,0 0 0,0 0 64,0 15-64,0-15 96,0-15-96,0 31 96,0-16-96,0-15 96,0 15-96,-15 15 96,15-15-96,0 0 0,0 0 0,0-15 0,0 31 0,0-31 0,0 15 64,0 0-64,0 0 0,0 0 0,0 0 0,0 0 0,0 0 0,0 1 0,0-1 64,0 0-64,0-15 0,0 15 0,0-15 0,0 15 0,0 0 0,0-15 0,0 0 64,0 15-64,0 0 0,0-15 0,0 0 0,0 0 64,0 16-64,0-16 0,0 0 0,0 0 0,0 15 0,0 0 0,0-15 0,0 0 0,0 0 0,0 0 0,0 0 64,0 0-64,0 0 0,0 0 0,0 15 0,0 0 64,0-15-64,0 0 0,0 0 0,0 15 0,0 0 0,0-15 0,0 0 0,15 0 0,-15 15 0,0-15 0,0 0 0,0 0 0,0 0 0,0 0 0,0 0 0,0 0 0,0 0 0,0 0 0,0 0 0,0 0 0,0 0 0,0 0-72,0 0 72,0 0-104,-15-15-48,15 0-8,-16 0 0,16 0 0,0 0-32,0 15 0,-14-15-8,14 0 0,-16-1 24,16 16 8,0-15 0,-14 15 0,-2 0 24,16 0 8,-15 0 0,15 0 0,-15-15 72,0 15 64,0 0-96,-1 0 96,16 15 0,-14-15-64,-2 15 64,2-15 0,-2 0 0,1 0 0,0 0 0,0 0 0,0 0 0,-1 0 0,2 16 0,14-16 0,0 0 96,-16 0-8,1 0 0,0 15 0,15-15 32,-15 15 8,15-15 0,-15 0 0,15 0-8,0 0 0,0 0 0,0 15 0,0-15-24,0 0 0,0 0 0,0 0 0,0 0 24,15 15 0,0-15 0,0 0 0,-15 0-8,31 0 0,-17 0 0,2 15 0,-1-15-16,0 0 0,15 0 0,-14 0 0,-2 0-8,2 0-8,-2 15 0,2-15 0,14 0-80,-15 0 80,0-15-80,1 15 80,-2 0-80,2-15 0,-2 15 0,2 0 64,-1 0-64,0-15 0,0 15 0,-15-15 0,15 15-816,-15-15-176,16 15-40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54.07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A547139-91CE-4705-8475-5D2511A694F1}" emma:medium="tactile" emma:mode="ink">
          <msink:context xmlns:msink="http://schemas.microsoft.com/ink/2010/main" type="inkDrawing" rotatedBoundingBox="17624,15193 17750,11311 18339,11330 18213,15213" semanticType="verticalRange" shapeName="Other">
            <msink:sourceLink direction="with" ref="{5662FC52-17F6-4CE6-B237-63D69F128D57}"/>
          </msink:context>
        </emma:interpretation>
      </emma:emma>
    </inkml:annotationXML>
    <inkml:trace contextRef="#ctx0" brushRef="#br0">18159 13502 12784,'0'0'280,"0"0"56,-15 0 16,15 0 8,0 0-288,-16 0-72,16 14 0,0-14 0,-14 0 616,14 0 112,0 0 16,0 0 7,0 0-111,0 0-32,0 0 0,14 0 0,2 0-168,-1 0-40,0 0-8,15 0 0,-14 0-168,14 0-40,-15 0-8,0 0 0,15 0-88,-14-14-24,14 14 0,-16 0 0,2-16-64,14 16 0,-15 0 72,0 0-72,1-15 0,-2 15 72,-14 0-72,0 0 0,0 0 0,16 0 0,-16 0 0,0 0 0,0 0-520,0 0-112,0 0-16,0 0-8,0 0-176,0 15-32,-16-15 0,16 0-7,-14 16-25,14-16-8,-16 0 0,1 14 0,0-14 176,15 0 40,-15 0 8,0 0 0,-1 0 392,2 0 72,14 0 24,-16 0 0,16 0 192,-14 0 0,14 0 72,0 0-72,0 0 288,-16 0 8,1 0 0,15 16 0,-15-16 56,0 0 16,15 0 0,0 14 0,-15-14 96,15 16 16,-16-1 8,16 0 0,0 15 88,0 0 24,-14 0 0,14 1 0,0 30-49,-16-16-7,16 0 0,0 15 0,-15 1-80,15 0-16,-15-1-8,15 0 0,0 1-120,0 14-16,-15-14-8,15 14 0,-15-14-48,15 15-16,0-16 0,0 1 0,0-1-48,0 16-16,0-16 0,0 0 0,0 1-56,0 0-16,0-1 0,0 0 0,0 1 80,0-16 16,0 16 0,0 0 0,0-16-112,0 0-16,-16 1-64,16-1 96,0 0 32,-14 1 0,14-1 0,0 0 0,0-15-24,-16 1 0,16-1 0,0 0 0,0 1-8,0-1 0,-14 0 0,14 0 0,0 0-96,0-14 72,0 14-72,0-15 64,0 15-64,0-15 96,-16 1-96,16 14 96,16-16-96,-16 2 0,0-1 72,0 15-72,0-30 0,0 31 64,0-1-64,0-15 0,0 0 0,0 0 0,0 16 0,0-17 64,0 2-64,0-2 0,0 17 0,0-16 64,0 0-64,-16 0 0,16 1 0,0 14 0,16-30 0,-16 30 0,-16-15 0,16 0 64,16 0-64,-16 0 0,0-15 0,0 16 0,0-2 0,0 2 72,0-1-72,0 15 0,-16-30 0,16 15 0,0 1 0,0-2 0,0 2 64,0-16-64,16 14 0,-16 2 0,0-1 64,0 0-64,0 0 0,0 0 0,0 1 0,0-16 0,0 14 0,0 2 0,0-16 0,0 14 0,0 2 64,0-16-64,0 0 0,0 0 0,0 15 0,0 0 0,0-15 0,0 15 0,0-15 0,0 15 0,0-15 64,0 0-64,0 0 0,0 16 0,0-2 0,0-14 0,0 0 0,0 0 0,0 0 0,0 16 0,0-16 0,0 15 0,0 0 0,0-15 0,0 0 0,0 15 0,0-15 0,0 0 0,0 0 0,0 15 0,0 0 0,0-15 0,0 0 0,0 15 0,0 1 64,0-16-64,0 0 0,0 0 0,0 0 0,0 0 0,0 0 0,0 0 0,0 14 0,0-14 0,0 0 0,0 0 0,0 16 64,0-1-64,0-15 0,0 0 0,-16 15 0,16-15 0,0 0 0,0 0 0,0 0 0,0 15 0,0-15 0,-15 15 0,15-15 0,0 0 0,0 0 0,0 0 0,0 0 0,0 0 0,0 0 0,0 0 0,0 0 0,0 0 0,0 0 0,0 0 0,0 0 0,0 0 0,0 0-80,0 0 80,0 0 0,0 0-72,0 0 72,0 0 0,0 0 0,0 16-64,0-16 64,0 0 0,0 0 0,0 0 0,-15 0 0,15 14 0,0-14 0,-15 0 0,15 0 0,0 0 0,0 0 0,0 0-64,0 0 64,0 0 0,0 16 0,0-16 0,0 0-64,0 0 64,0 0 0,0 0-80,0 0 80,0 0-64,0 0 64,15 0-64,0 0 64,-15 0-64,15 0 64,1 0 0,-2 0 0,2 0-64,-2 0 64,2 0 0,14 0 0,-30 0 0,15 0 0,0 0 0,15 0 0,1 0-64,-16 0 64,0 0 0,16 0 0,-17-16 0,16 16 0,-14 0 64,-1 0-64,0-14 0,15 14 0,-14 0 64,-2-16-64,2 16 0,-2 0 0,2-15 0,-1 15 0,0-15 64,-15 15-64,15 0 0,-15 0 0,0 0 0,0 0 0,15 0-160,-15 0 32,0 0-6808,0-15-1359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5:55.82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662FC52-17F6-4CE6-B237-63D69F128D57}" emma:medium="tactile" emma:mode="ink">
          <msink:context xmlns:msink="http://schemas.microsoft.com/ink/2010/main" type="writingRegion" rotatedBoundingBox="18982,11179 18914,15164 18140,15151 18209,11165">
            <msink:destinationLink direction="with" ref="{FA547139-91CE-4705-8475-5D2511A694F1}"/>
            <msink:destinationLink direction="with" ref="{37287ADD-3D10-4B6E-B90D-91D773638ABD}"/>
          </msink:context>
        </emma:interpretation>
      </emma:emma>
    </inkml:annotationXML>
    <inkml:traceGroup>
      <inkml:annotationXML>
        <emma:emma xmlns:emma="http://www.w3.org/2003/04/emma" version="1.0">
          <emma:interpretation id="{9386BA00-2DAD-4DA5-A677-33B2B2D69272}" emma:medium="tactile" emma:mode="ink">
            <msink:context xmlns:msink="http://schemas.microsoft.com/ink/2010/main" type="paragraph" rotatedBoundingBox="18982,11179 18914,15164 18140,15151 18209,11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BB1FE6-936D-462D-B968-4C2C01E22062}" emma:medium="tactile" emma:mode="ink">
              <msink:context xmlns:msink="http://schemas.microsoft.com/ink/2010/main" type="line" rotatedBoundingBox="18982,11179 18914,15165 18140,15151 18209,11165"/>
            </emma:interpretation>
          </emma:emma>
        </inkml:annotationXML>
        <inkml:traceGroup>
          <inkml:annotationXML>
            <emma:emma xmlns:emma="http://www.w3.org/2003/04/emma" version="1.0">
              <emma:interpretation id="{0AE5AFF4-F3D9-4A09-AFEA-61F8FFF87407}" emma:medium="tactile" emma:mode="ink">
                <msink:context xmlns:msink="http://schemas.microsoft.com/ink/2010/main" type="inkWord" rotatedBoundingBox="18140,15151 18209,11165 18982,11179 18914,15165"/>
              </emma:interpretation>
              <emma:one-of disjunction-type="recognition" id="oneOf0">
                <emma:interpretation id="interp0" emma:lang="en-US" emma:confidence="0">
                  <emma:literal>of-woks</emma:literal>
                </emma:interpretation>
                <emma:interpretation id="interp1" emma:lang="en-US" emma:confidence="0">
                  <emma:literal>of-roofs</emma:literal>
                </emma:interpretation>
                <emma:interpretation id="interp2" emma:lang="en-US" emma:confidence="0">
                  <emma:literal>of-woofs</emma:literal>
                </emma:interpretation>
                <emma:interpretation id="interp3" emma:lang="en-US" emma:confidence="0">
                  <emma:literal>of-wans</emma:literal>
                </emma:interpretation>
                <emma:interpretation id="interp4" emma:lang="en-US" emma:confidence="0">
                  <emma:literal>of-it</emma:literal>
                </emma:interpretation>
              </emma:one-of>
            </emma:emma>
          </inkml:annotationXML>
          <inkml:trace contextRef="#ctx0" brushRef="#br0">18823 13427 10736,'0'0'232,"0"0"56,0 0 0,0 0 24,0-15-248,0 15-64,16-15 0,-16 0 0,0 15 488,15-16 88,-15 16 24,15-15 0,-15 15-96,15-15-24,-15 15 0,0 0 0,15-15-192,-15 15-49,0 0-7,15 0 0,0 0-48,-15 15-16,15 0 0,-15-15 0,0 31-8,0-16 0,0 15 0,-15 0 0,0 0-32,15 16 0,-15-16-8,15 0 0,0 1-56,-15-1-64,15 0 88,0 0-88,-15-15 128,15 16-24,0-16-8,0-15 0,0 15 8,15 0 0,-15-15 0,0 0 0,15-15-8,-15 15-8,15-15 0,0 0 0,0-1-16,-15-14 0,31 15 0,-16-15 0,0 0-72,15-1 80,-15 1-80,0 0 80,0 15-80,1-15 0,-1-1 72,0 16-72,-15-15 0,15 15 72,0 0-72,-15 0 0,0-1 112,15 1-32,-15 15-8,0 0 0,0 0 120,0 0 16,0 0 8,0 0 0,0 0-24,-15 15 0,15 1 0,0-1 0,0 15-8,0 0-8,0 0 0,-15 16 0,15-16-16,0 15 0,-15 1 0,15-1 0,0 0-40,-15 1-16,15 0 0,0-16 0,0 0-104,-15 16 88,15-16-88,-16 0 80,16 0 24,-15 0 8,0 1 0,0-16 0,15 15 32,-30-15 8,15 0 0,0 16 0,0-16 0,-1 0 0,1 0 0,0 0 0,0 0-16,-15 0 0,0-15 0,14 15 0,1-15-72,-15 15-64,15-15 96,0 0-96,0 0 64,0 0-64,0 0 0,-1 0 0,1-15-88,15 15-40,0-15-16,0 15-7032,0-15-1407</inkml:trace>
          <inkml:trace contextRef="#ctx0" brushRef="#br0" timeOffset="516">19307 13805 13704,'0'0'296,"0"0"64,0 0 16,0 0 16,0 16-312,0-1-80,0-15 0,0 30 0,0-15 816,0 0 143,0 15 33,0 1 8,0-1-192,0 0-40,0 0 0,0 1-8,0-1-272,0 0-48,0 0-16,-15 1 0,15-16-152,0 15-32,0-15-8,0 0 0,0 0-104,0-15-32,0 0 0,0 0 0,0 0-96,0 0 88,0 0-88,0 0 80,0 0-720,0 0-152,0 0-24</inkml:trace>
          <inkml:trace contextRef="#ctx0" brushRef="#br0" timeOffset="935">19080 14758 14112,'0'0'312,"0"0"64,0 0 8,0 0 8,0 0-312,0 0-80,0 0 0,-15 0 0,15 0 480,0 0 87,0 0 9,0 0 8,-15 0 88,15 0 24,0 0 0,0 0 0,0 0-440,0 15-80,0 0-16,15-15-8,-15 15-608,0 0-120,0-15-32,0 31-4735,0-31-945</inkml:trace>
          <inkml:trace contextRef="#ctx0" brushRef="#br0" timeOffset="1117">19065 15196 14624,'0'0'320,"0"0"72,0 0 16,0 16 0,0-16-328,-15 15-80,15-15 0,0 15 0,0-15 719,0 0 129,0 0 24,0 0 8,0 15-368,0-15-64,0 15-24,0 0 0,15-15-288,-15 0-56,0 0-16,0 15 0,0-15-832,0 15-160,15 0-40,-15-15-6743</inkml:trace>
          <inkml:trace contextRef="#ctx0" brushRef="#br0" timeOffset="1534">19065 15740 14768,'0'30'320,"0"-30"72,0 0 16,0 0 8,0 0-328,0 0-88,0 0 0,0 0 0,0 0 855,0 16 153,0-16 32,0 0 8,0 14-88,0-14-24,0 0 0,0 0 0,0 0-472,0 0-96,0 0-16,0 16-8,0-16-224,0 0-48,0 0-8,-15 14 0,15-14-64,0 0 0,0 0 0,0 0-6952,0 0-1351</inkml:trace>
          <inkml:trace contextRef="#ctx0" brushRef="#br0" timeOffset="2388">18763 16375 12480,'0'0'352,"0"0"80,0 0-344,0 0-88,0 0 0,0 0 0,0 0 352,0 0 64,0-15 0,0 15 8,0 0 232,0 0 48,0 0-1,15 0 9,-15 0-320,16 0-64,-16 0-8,0 0-8,14 15-72,-14 0-16,0 0 0,0 1 0,0 14-16,0-15-8,0 15 0,0 0 0,-14 1 0,14-1 0,-16 0 0,16 0 0,-15-15 16,15 16 0,0-1 0,-15-15 0,15 0-64,0 0-16,0 0 0,15 1 0,-15-16-72,0 0-64,0 0 96,0 0-96,15 0 104,1-16-32,-2 16-8,2-15 0,-1 0 80,0-15 16,0 15 0,0-15 0,1-1-160,-2 16 0,2-15 0,-2 0 0,2-1 0,-1 16-152,0-15 32,0 15 8,-15 0 112,15 0 0,-15 0 0,16 0 0,-16-1 0,0 1 0,0 15 0,0 0 0,0 0 80,0 0-16,0 0 0,0 0 0,0 0-64,0 0 0,0 15 0,0 1 0,-16-1 160,16 15 8,0 0 8,-15 0 0,15 1 16,0-1 0,0 0 0,-15 15 0,15-14-32,0-1 0,-15 15 0,15-14 0,0 14-48,0-15-16,0 0 0,-15 1 0,15-1-8,-16 0-8,16 0 0,-14-15 0,14 16 16,-16-16 0,16 15 0,0-15 0,-14 0 16,-2 0 8,1 0 0,15 1 0,-30-1-32,15 0-8,-1 0 0,2-15 0,-2 15-80,-14 0 96,15-15-96,0 15 96,0-15-96,0 15 0,-15-15 0,14 0 64,1 0-64,0 0 0,0-15 0,0 15 0,-1 0 0,2 0 0,14-15 0,-16 15 0,16 0-184,-14-15-24,-2 15-8,16 0 0,0 0-1032,0-15-216,0 15-40</inkml:trace>
          <inkml:trace contextRef="#ctx0" brushRef="#br0" timeOffset="3257">19066 16814 14944,'0'0'328,"0"0"72,0 0 16,0 0-1,0 0-335,0 16-80,0-2 0,0 2 0,-15-1 704,15 0 128,0 15 32,0-14 0,0 14-296,0 0-56,0 0-16,0 0 0,0 0-168,0 1-32,0-1-8,0-15 0,0 15-112,0-30-24,0 30-8,0-30 0,0 16-144,0-16 0,0 0 0,0 0 0,0 0 72,0 0-8,0 0-64,0 0 96,0-16-96,15 16 0,-15-30 64,0 15-64,0 0 0,15-15 0,-15 0 0,16 0-80,-16-1 80,15 1-96,-15 15 96,15-15-96,-15 14 96,15-14-64,-15 0 64,0 15-64,15 0 64,-15-1 0,15 2 64,-15-2-64,0 2 0,15 14 0,-15-16 0,0 1-96,0 15 176,15 0 32,-15 0 8,16 0 0,-16 0-120,0 0-96,0 0 24,15 0 0,-15 15 192,15 1 40,-15-2 0,0 2 8,15-2 32,-15 17 8,0-16 0,0 15 0,15 0 16,-15 0 0,0 1 0,0 14 0,0-15 8,0 1 8,0-1 0,0 0 0,0-15-48,0 15 0,0-14-8,0 14 0,0-15-96,0 0-24,0-15 0,0 16 0,0-16-64,0 0 64,0 0-64,0 0 64,0 0-64,0 0 0,0 0 0,0-16 0,0 16-608,0-15-160,0-15-32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6:00.76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7287ADD-3D10-4B6E-B90D-91D773638ABD}" emma:medium="tactile" emma:mode="ink">
          <msink:context xmlns:msink="http://schemas.microsoft.com/ink/2010/main" type="inkDrawing" rotatedBoundingBox="19869,11231 19898,15162 19365,15166 19336,11235" semanticType="verticalRange" shapeName="Other">
            <msink:sourceLink direction="with" ref="{5662FC52-17F6-4CE6-B237-63D69F128D57}"/>
          </msink:context>
        </emma:interpretation>
      </emma:emma>
    </inkml:annotationXML>
    <inkml:trace contextRef="#ctx0" brushRef="#br0">19730 13411 9856,'0'0'280,"0"0"56,-15 0-272,15 0-64,0 0 0,-15 0 0,15 0 776,0 0 144,0 0 24,0 0 8,0 0-184,0 0-32,15 0 0,0 0-9,15 0-207,-14 0-40,-1-15 0,15 15-8,-15 0-192,15 0-40,-14 0-8,14 0 0,-15 0-136,15 0-32,-15 0-64,1 0 96,14-15-96,-16 15 64,2 0-64,-1 0 0,0 0 96,-15 0-32,15 0-64,0 0 96,1 0-96,-16 0 88,0 0-88,0 0 80,0 0-80,0 0 0,0 0 0,0 0 0,14 0 0,-14 15 0,0 0 0,0-15 0,-14 31 0,28-16 0,-14 15-64,-14 0 64,14 16 0,-16-16 0,32 30 0,-16-14 0,-16 14 184,16 1-8,0-1 0,0 16 0,0-1 144,0 1 32,-15-1 8,15 16 0,0-15-64,0 14-8,0-14-8,0 15 0,0-16-184,-15 1-32,15 15 0,0-16-64,0-14 96,0 14-32,0-14 0,0 14-64,-15-14 168,15 14-16,0-14-8,15 15 0,-15-1 16,-15-14 0,15-1 0,0 1 0,15-1-24,-15 1 0,-15-1 0,15-15 0,0 1 0,0-1 0,0 0 0,0 1 0,0-16-64,0 0-8,0 16-64,0-1 96,0-15-96,0 0 0,0 16 64,15-16-64,-15 0 0,0 1 0,0-1 0,0-15 0,15 15 0,-15 0 0,0-15 0,0 16 0,15-1 0,-15-15 64,0 15-64,0 1 0,0-16 0,0 15 0,0-15 64,0 15-64,0-15 0,0 0 0,0 16 64,0-16-64,0 0 0,-15 0 0,15 0 64,0 0-64,15 0 0,-15 1 0,-15-1 64,30 0-64,-15 0 0,0 0 0,0-15 0,0 15 0,0 0 0,0-15 0,0 15 0,0 1 0,-15-1 0,15 0 0,0 0 0,0 0 0,0 0 0,0-15 0,0 0 0,0 15 0,0-15 0,0 0 0,0 0 0,0 15 0,0-15 0,0 0 64,0 15-64,0 1 0,0-16 0,0 0 0,0 0 0,0 0 0,0 0 0,15 0 0,-15 15 0,0-15 0,-15 15 0,15-15 0,15 0 0,-15 15 0,0-15 0,0 0 0,0 0 0,0 0 0,0 0 0,0 0 0,0 0 0,0 0 0,0 15 64,0-15-64,0 0 0,0 0 0,0 0 0,0 0 0,0 0 0,0 0 0,-15-15 0,15 15 0,0 0-96,0-15 96,-15 15-144,15-15 24,-15 15 8,15-15 0,-15 15 48,15-16 64,-16 16-104,16-15 40,-14 15 64,14 0 0,-16 0 0,2 0-64,-2-15 64,16 15 0,-15 0-72,0 0 72,0 0 0,15 0 0,-15 0 0,-1 0 0,16 0 0,-14 0 0,14 15 0,-16-15 0,2 0 0,14 0 0,-16 0 0,16 0 0,-15 0-64,15 0 64,-15 0 0,15 0 0,0 0 0,-15 0 0,15 0 0,0 0 0,0 0 0,0 0 0,0 0 0,-15 15 0,-1-15 88,16 0-24,0 0-64,0 0 96,0 0-96,0 0 88,0 0-88,0 0 80,0 0-80,16 0 80,-16 0-80,15 0 80,0-15 8,0 15 0,0 0 0,1 0 0,-2 0-16,2 0 0,-2 0 0,2 0 0,14 0-8,-15 0-64,16 0 96,-17 0-32,2 0-64,-2-15 0,17 15 0,-16-15 0,15 15 0,-14 0 0,-2 0 0,17-15 64,-16 15-64,0-15 0,-15 15 0,15 0 0,1 0 0,-16 0-128,0 0 32,14-15-7320,2 15-1463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49.37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4A6FCD4-21CD-44FE-B5E7-87DF2C21F649}" emma:medium="tactile" emma:mode="ink">
          <msink:context xmlns:msink="http://schemas.microsoft.com/ink/2010/main" type="inkDrawing" rotatedBoundingBox="6319,10445 6424,8582 6500,8587 6394,10450" semanticType="callout" shapeName="Other">
            <msink:sourceLink direction="with" ref="{7D04ADD9-F903-4591-97B6-E1A10341EEE2}"/>
            <msink:sourceLink direction="with" ref="{7E5E74CE-3E47-4F0C-8A6D-31501FE0E0E8}"/>
          </msink:context>
        </emma:interpretation>
      </emma:emma>
    </inkml:annotationXML>
    <inkml:trace contextRef="#ctx0" brushRef="#br0">6864 10735 10480,'0'0'224,"0"0"56,0 0 8,0 0 8,0 0-232,-14 15-64,14-15 0,-16 16 0,16-2 536,0 2 96,-15 14 16,15 0 8,-15 0 56,15 16 16,0 14 0,0 0-1,0 16-103,0 15-16,0-16-8,0 1 0,-15 14-168,15-14-32,0 15-8,0 0 0,0-15 40,-15-1 8,15-14 0,0-1 0,0 0-80,0-14-8,0-1-8,0 0 0,-16 16-120,16-31-32,0 15 0,0-14 0,0-1-24,0 0-8,0-15 0,-14 15 0,14-14-48,0 14-16,0-15 0,-16 0 0,16 1-24,0-16-8,-14 14 0,14 2 0,0-16-64,0 14 80,0-14-80,0 0 80,-16 0-80,16 0 0,0 0-80,0 0 80,-15 0-1064,15 0-168,15-14-32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45.68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C5CDE44-3013-4992-9202-F2B3645F5CA5}" emma:medium="tactile" emma:mode="ink">
          <msink:context xmlns:msink="http://schemas.microsoft.com/ink/2010/main" type="inkDrawing" rotatedBoundingBox="3729,9709 6014,9630 6018,9749 3734,9829" semanticType="underline" shapeName="Other">
            <msink:sourceLink direction="with" ref="{93D703AF-679F-4339-80D9-56CB80783079}"/>
          </msink:context>
        </emma:interpretation>
      </emma:emma>
    </inkml:annotationXML>
    <inkml:trace contextRef="#ctx0" brushRef="#br0">4128 11976 8752,'0'0'192,"-15"0"32,15 0 16,0 0 16,0 0-256,0 0 0,-15 0 0,15 0 0,0 0 736,0 0 96,0 0 16,0 0 8,0 0-24,0 0-8,0 0 0,0 0 0,0-16-289,0 16-55,15 0-16,-15 0 0,15 0-104,0 0-16,0-15-8,1 15 0,-1 0-72,0 0-8,15-15-8,-15 15 0,15-15-80,-14 15-8,-1 0-8,15-15 0,0 15-16,0-16 0,-14 16 0,14 0 0,0 0-32,0-14-8,0 14 0,-14 0 0,14 0-16,0-16-8,0 16 0,-15 0 0,16 0 24,-1 0 0,-15 0 0,15 0 0,-15 0-32,16 0 0,-1 0 0,-15 0 0,15 0 0,-15 0 0,16-15 0,-16 15 0,15 0 112,-15 0 16,0 0 8,15 0 0,-14 0-200,-1-15 0,0 15-96,15 0 96,-15 0 0,0 0 0,15 0 0,-14 0 96,-1 15-96,15-15 0,-14 0 72,-1 0-72,15 0 64,-15 0-64,0 0 64,15 0-64,-30 0 0,31 0 72,-16 0-72,0 0 0,0 0 72,0 0-72,-15 0 0,15 0 72,0 0-72,0 0 0,1 0 72,-1 0-72,0 0 0,0 0 72,0 0-72,0 0 0,0 0 96,0-15-32,1 15 0,-1 0-64,0 0 64,-15 0-64,15 0 0,0 0 0,0 0 0,-15 0 0,0 0 0,15 0 0,0 0 0,0 0 0,1 0 96,-16 0-96,0 0 64,15 0-64,0 15 0,0-15 0,-15 0 0,15 0 0,0 0 0,0 0 0,0 0 64,1 0-64,-1 15 0,-15-15 0,15 0 64,0 0-64,0 0 0,-15 0 0,15 0 64,0 0-64,-15 0 0,15 0 0,1 0 0,-16 0 80,15 0-80,-15 0 64,15 0-64,-15 0 96,15 0-96,0 0 96,-15 0-96,15 0 64,0 0-64,-15 0 64,15 0-64,0 0 0,-15 0 0,16 0 64,-16 0-64,15 0 0,0 0 0,-15 0 64,15-15-64,-15 15 0,15 0 72,-15 0-72,0 0 0,0 0 64,15 0-64,-15 15 0,15-15 0,0 0 0,-15 0 0,16 0 64,-1 0-64,-15 0 0,0 0 0,15 0 64,0 0-64,-15 0 88,0 0-88,0 0 96,15 0-96,0 0 0,-15 0 72,15 0-72,0 0 0,-15 0 0,0 0 0,0 0 0,0 0 72,0 0-72,15 0 96,-15 0-96,0 0 96,0 0-96,0 0 96,0 0-96,0 0 80,0 0-80,0 0 64,0 0-64,0 0 64,0 0-64,0 0 0,0 0 64,0 0-64,0 0 0,0 0 72,0 0-72,0 0 0,0 0 72,0 0-72,0 0 0,0 0 0,0 0 0,-15 0 0,15 0 0,0 0-1016,0 0-232,0 0-40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04.0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E99BA46-E0A5-49EA-AD9E-465AD8AA14BF}" emma:medium="tactile" emma:mode="ink">
          <msink:context xmlns:msink="http://schemas.microsoft.com/ink/2010/main" type="writingRegion" rotatedBoundingBox="2629,4281 15010,4023 15147,10603 2766,10861"/>
        </emma:interpretation>
      </emma:emma>
    </inkml:annotationXML>
    <inkml:traceGroup>
      <inkml:annotationXML>
        <emma:emma xmlns:emma="http://www.w3.org/2003/04/emma" version="1.0">
          <emma:interpretation id="{9CE11C12-AE92-42AF-B53E-DF10697E3DCE}" emma:medium="tactile" emma:mode="ink">
            <msink:context xmlns:msink="http://schemas.microsoft.com/ink/2010/main" type="paragraph" rotatedBoundingBox="2648,4276 15032,4346 15022,6267 2637,6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351876-56C8-468D-A94E-79F963544962}" emma:medium="tactile" emma:mode="ink">
              <msink:context xmlns:msink="http://schemas.microsoft.com/ink/2010/main" type="line" rotatedBoundingBox="2648,4276 15032,4346 15022,6267 2637,6197"/>
            </emma:interpretation>
          </emma:emma>
        </inkml:annotationXML>
        <inkml:traceGroup>
          <inkml:annotationXML>
            <emma:emma xmlns:emma="http://www.w3.org/2003/04/emma" version="1.0">
              <emma:interpretation id="{C53DF561-3CC2-43DC-A466-5ABD54090331}" emma:medium="tactile" emma:mode="ink">
                <msink:context xmlns:msink="http://schemas.microsoft.com/ink/2010/main" type="inkWord" rotatedBoundingBox="2648,4276 3781,4283 3776,5235 2643,5228"/>
              </emma:interpretation>
              <emma:one-of disjunction-type="recognition" id="oneOf0">
                <emma:interpretation id="interp0" emma:lang="en-US" emma:confidence="1">
                  <emma:literal>let</emma:literal>
                </emma:interpretation>
                <emma:interpretation id="interp1" emma:lang="en-US" emma:confidence="0">
                  <emma:literal>bet</emma:literal>
                </emma:interpretation>
                <emma:interpretation id="interp2" emma:lang="en-US" emma:confidence="0">
                  <emma:literal>We</emma:literal>
                </emma:interpretation>
                <emma:interpretation id="interp3" emma:lang="en-US" emma:confidence="0">
                  <emma:literal>Let</emma:literal>
                </emma:interpretation>
                <emma:interpretation id="interp4" emma:lang="en-US" emma:confidence="0">
                  <emma:literal>Get</emma:literal>
                </emma:interpretation>
              </emma:one-of>
            </emma:emma>
          </inkml:annotationXML>
          <inkml:trace contextRef="#ctx0" brushRef="#br0">3191 6441 5904,'0'0'160,"0"0"56,0-15-216,0 15 0,0 0 0,0 0 0,0 0 792,0 0 112,0 0 24,0 0 8,0 0-200,-15 0-48,0 15-8,15 0 0,-15 15-72,15 1-24,-16-1 0,1 1 0,0 13-104,0 17-16,0-16-8,0 16-1,0 0-79,15-1-24,-15 0 0,15 1 0,-16-16-40,16 1-16,0-1 0,16-15 0,-16 1-40,15-1 0,0 0-8,0-15 0,0 15-112,15-15-16,1 1-8,-1-16 0,0 14-48,0-14 0,0 0-64,1-14 96,-1 14-96,0-16 72,0 1-72,1 0 64,-16 0-64,15-15 64,-15 15-64,15-15 64,-15-1-64,1 16 0,14-15 0,-15 0 0,0 14 0,-15-14 0,0 15 0,15-15 0,-15 15 96,0-15 48,0 14 16,0 2 0,0-2-160,-15 1 0,15 0 0,-15 0 0,0 0 0,0 15-96,0 0 24,-1 0 8,1 0 64,0 0 0,0 0 80,0 15-80,0 0 64,15 0-64,-15 16 0,0-17 0,15 16 96,-15 1-24,15-1-8,0 1 0,-16-1 32,16 0 0,0 0 0,0 0 0,0-14 32,16-2 16,-1 17 0,-15-16 0,15-15 80,0 15 8,0-15 8,0 15 0,0-15-240,0 0 0,16-15-88,-16 15 88,0 0 0,15-15 128,0 0 0,-15 0-8,16-1-120,-16 2 0,15-17 0,-15 16-80,0-15 16,16 14 0,-16-14 0,0 16 0,0-17-208,0 16-40,0-15-8,0 14 0,0-14 128,0 16 16,-15-17 8,16 16 0,-1-15-184,-15 0-32,0 14 0,15-14-8,-15 0 264,0 14 64,-15-14 64,15 16-104,0-17 104,0 16 0,0 0 0,0 0 0,0 15 0,0-16 80,0 2-16,-15 14 0,15 0 152,0 0 24,0 0 8,0 0 0,-16 0 32,16 14 8,0-14 0,-15 31 0,15-16-96,0 15-24,-15 0 0,15 16 0,0-1-24,0 0-8,0 1 0,0-16 0,-15 16-8,15-1-8,0-15 0,0 1 0,0-1-120,0 0 72,15-15-72,-15 15 64,0-15-64,0 1 80,15-16-80,-15 14 80,0-14-80,0 0 0,0 0 72,15 0-72,-15 0 0,16-14 0,-16-2 0,0 16 0,0-15-128,0 0-16,0 0 0,-16 0 0,16-1-40,-15 2-8,15-16 0,-15 14 0,0 1 64,15 0 16,-15 0 0,0 0 0,0-1 112,15 2 0,-15 14 0,0-16-72,-1 16 72,16-14 0,-15 14 0,0-16 0,15 16 0,-15 0 72,0 0-8,0-15-64,15 15 192,0 0-24,0 0 0,-15 0 0,15 0 48,0 0 8,0 0 0,0 0 0,0 0-64,0 0 0,0 0-8,0 0 0,0 0 64,15 15 8,-15-15 8,15 0 0,0 16-168,-15-16-64,15 0 0,0 0 0,16 0 152,-16 0-24,15 0 0,0 14 0,-15-14 8,15 0 0,1 0 0,-1 0 0,-15-14-56,0 14-16,15 0 0,-14 0 0,-1 0-64,0 0 80,0 0-80,-15-16 80,15 16 24,0 0 8,-15 0 0,15 0 0,-15-15-112,15 15 0,-15 0 0,0 0 0,0 0-328,0-15-16,0 15 0,0 0-6928,0-15-1391</inkml:trace>
        </inkml:traceGroup>
        <inkml:traceGroup>
          <inkml:annotationXML>
            <emma:emma xmlns:emma="http://www.w3.org/2003/04/emma" version="1.0">
              <emma:interpretation id="{221D43F7-1011-4E5D-9841-662811AB2416}" emma:medium="tactile" emma:mode="ink">
                <msink:context xmlns:msink="http://schemas.microsoft.com/ink/2010/main" type="inkWord" rotatedBoundingBox="4558,4346 15032,4405 15022,6267 4547,6208">
                  <msink:destinationLink direction="with" ref="{EA841EE0-AFF1-4816-95AB-50E3DF6D6644}"/>
                  <msink:destinationLink direction="with" ref="{BC653CFE-886E-4E05-8C09-9B55E250554D}"/>
                </msink:context>
              </emma:interpretation>
              <emma:one-of disjunction-type="recognition" id="oneOf1">
                <emma:interpretation id="interp5" emma:lang="en-US" emma:confidence="0">
                  <emma:literal>['BAE-N B-BIXBY)</emma:literal>
                </emma:interpretation>
                <emma:interpretation id="interp6" emma:lang="en-US" emma:confidence="0">
                  <emma:literal>['BAE-IN B-BIXBY)</emma:literal>
                </emma:interpretation>
                <emma:interpretation id="interp7" emma:lang="en-US" emma:confidence="0">
                  <emma:literal>['BAE-NY B-BMX-Y)</emma:literal>
                </emma:interpretation>
                <emma:interpretation id="interp8" emma:lang="en-US" emma:confidence="0">
                  <emma:literal>annexing's-y)</emma:literal>
                </emma:interpretation>
                <emma:interpretation id="interp9" emma:lang="en-US" emma:confidence="0">
                  <emma:literal>['BAE-NY B-3M-N B-Y)</emma:literal>
                </emma:interpretation>
              </emma:one-of>
            </emma:emma>
          </inkml:annotationXML>
          <inkml:trace contextRef="#ctx0" brushRef="#br0" timeOffset="2160">5776 6880 9192,'0'0'256,"0"0"64,-15 16-256,15-16-64,0 0 0,0 0 0,-30 14 824,30 2 144,0 14 32,-15-15 8,0 15-56,15 1-16,-15 13-1,-1-13 1,16 14-200,-15 1-32,15-1-16,-15-14 0,15 13-168,-15 2-32,15-16-8,15 0 0,-15 0-192,0 1-32,0-16-16,15 0 0,-15 0-16,15 15 0,1-30 0,-16 16 0,0-16-224,0 0 0,0 0 0,15 0 0,15 0-928,-15-16-224,0 16-56,0-14-7239</inkml:trace>
          <inkml:trace contextRef="#ctx0" brushRef="#br0" timeOffset="3361">6018 7696 9416,'-16'15'200,"16"-15"48,-15 15 8,15-15 16,0 0-272,0 15 0,0 0 0,0-15 0,0 0 384,0 15 32,-15-15 0,15 0 0,0 0 248,0 0 48,0 0 16,0 0 0,-15 0-240,15 0-40,0-15-16,0 0-1,0 0-239,0 0-40,0-15-16,0 15 0,0-16-40,15 1 0,-15 0-8,15-15 0,-15-1-88,15 1 96,-15-1-96,16 1 96,-2 0-96,2-16 0,-2 16 0,2 0 64,-1 14-64,0-14 0,0 15 0,0-1 64,1 1-64,-2 0 0,2 15 72,-1-15-72,0 15 72,0-1-72,0 1 96,1 0-96,-2 15 136,2-15-24,-16 15-8,14 0 0,2 0 64,-1 15 16,-15-15 0,0 0 0,0 15-40,0 0-8,0 1 0,0-1 0,0 15 24,0-15 8,-15 0 0,-1 15 0,2-15-64,-2 16-8,16-16-8,-14 15 0,-2-15-88,1 0 64,0 0-64,0 1 64,0-16-64,15 15 0,-16 0 0,2-15-88,14 0 168,0 0 32,0 0 8,-16 0 0,16 0 40,0 0 0,0 0 8,0 0 0,16 0-104,-16 0-64,14 0 64,2 0-64,14-15 0,-15 15 0,16 0 0,-17 0 0,16 0 0,-14 0 0,-1 0 0,0 15 64,0-15-64,0 15 0,-15-15-88,16 15 88,-16 0 0,14 0 0,-14 0 0,-14 1 0,14-1 160,0 0-32,-16 15 0,16 0 0,-15 0 136,0 1 24,0-1 8,0 0 0,-1 0-144,2 1-32,-16-16-8,14 15 0,1-15 32,0 0 8,-15 0 0,14 0 0,2 1-56,14-16 0,-16 0-8,1 0 0,0 0-88,0 0 96,15 0-96,-15 0 96,15-16-592,0 1-112,0 0-32,0 0-5792,15-15-1151</inkml:trace>
          <inkml:trace contextRef="#ctx0" brushRef="#br0" timeOffset="3677">6668 6925 13616,'-15'-15'296,"15"15"64,0 0 16,15 0 8,-15 0-304,0 0-80,0 0 0,15-15 0,0 15 584,-15 0 104,16 0 15,-16 0 9,14 0-80,2 15-24,-2-15 0,2 15 0,-1 16-96,0-17-32,0 16 0,0 1 0,-15 14-24,0-15-8,16 16 0,-16-1 0,0 0-144,0-14-32,-16 14-8,16 1 0,0-16-24,-15 0-8,0 0 0,15 0 0,-15 0-232,0 1 0,15-16 0,-16 0 0,2 0 0,-2 1 64,2-2-64,14-14 72,-16 0-1448,1 0-296,15 0-56,0 0-16</inkml:trace>
          <inkml:trace contextRef="#ctx0" brushRef="#br0" timeOffset="4514">6124 7001 6992,'0'0'152,"0"0"32,0 0 8,0 0 8,0 0-200,0 0 0,0 0 0,0 0 0,0 0 776,-16 0 120,16 15 16,-14-15 8,14 15-232,0-15-48,-16 15 0,1 0-8,15 16-104,0-1-16,-15-15-8,0 30 0,15-14-56,0 14-17,-15-15 1,15 31 0,0-16 0,-15 0 0,15 16 0,0-16 0,-15 1-16,15 14-8,-16-15 0,16 1 0,0-1 0,-14 0 0,14 1 0,-16-16 0,16 15-112,0-14-16,0 14-8,0-15 0,0 0-48,-15-14-16,15 14 0,0 0 0,0-15-48,0 0 0,0 16-8,0-16 0,0 0-24,0 0 0,0 0 0,0 0 0,-15 0-24,15-15-8,0 15 0,0 0 0,0-15-16,0 0-8,0 0 0,0 0 0,0 16-72,0-16 80,0 0-80,0 0 80,0 0-80,0 0 64,0-16-64,0 1 64,0 15-504,0-30-104,0 15-16,0-15-9559</inkml:trace>
          <inkml:trace contextRef="#ctx0" brushRef="#br0" timeOffset="5564">7077 7439 14960,'0'0'424,"-15"0"88,-15 0-408,14 0-104,16 0 0,0 0 0,0 0 807,0 0 145,0 0 24,0 0 8,0 0-240,0 0-40,0 0-16,31 0 0,-1-15-224,-15 15-48,0 0 0,15 0-8,1 0-136,-1 0-24,-15 0-8,15 0 0,-15 0-120,16 0-24,-1 0-8,-15 0 0,0 0 16,0 0 8,0 0 0,16 0 0,-16 0-112,0-15 0,0 15-72,0 0 72,-15 0-616,15 0-80,0 0-8,-15 0-8967</inkml:trace>
          <inkml:trace contextRef="#ctx0" brushRef="#br0" timeOffset="5334">7137 7152 13248,'0'0'288,"0"0"64,0 0 16,0 0 0,0 0-296,0 0-72,0 0 0,0 0 0,0 0 728,0 0 128,0 0 23,16 0 9,-1 0-144,0-15-24,0 15-8,15 0 0,-15 0-224,0 0-40,1 0-16,-1 0 0,0 0-120,0 0-24,15-15-8,-15 15 0,0 0-88,-15 0-8,15 0-8,1 0 0,-1 0-88,0 0-24,-15 0 0,15 0 0,0 0-64,-15 0 64,0 0-64,15 0 64,0 0-64,-15 0 0,0 0-80,0 0 80,0 0-1440,0 0-248,0 0-40</inkml:trace>
          <inkml:trace contextRef="#ctx0" brushRef="#br0" timeOffset="6847">8285 6698 9824,'0'0'280,"0"0"56,0 0-272,0 0-64,-15 16 0,15-16 0,-15 15 752,15 0 136,-15 15 24,0-15 8,0 15-24,0 16-8,0-1-1,0 16 1,-1-16-200,1 15-40,15-14-8,-15 14 0,15-14-192,0-1-32,0 0-16,0-14 0,0 14-168,15-15-32,-15 0-8,15-14 0,-15 14-80,16-15-16,-16 0-8,15 0 0,-15-15-88,15 15 0,-15-15-80,30 0-6048,-15 0-1207</inkml:trace>
          <inkml:trace contextRef="#ctx0" brushRef="#br0" timeOffset="7517">8407 6910 12728,'0'0'280,"0"0"56,0 0 16,-15 0 0,15-15-280,0 15-72,0 0 0,0 15 0,0 0 664,0 0 112,0 1 24,0-1 7,0 0-55,15 15-16,0 0 0,1 0 0,-2 1-192,2-1-48,-1 15-8,0-14 0,0-1-80,0 0-24,1 0 0,-2 0 0,16-14-88,-14 14-16,-1-15-8,-15 15 0,15-15-16,0 0-8,0 1 0,1-1 0,-16 0-64,14-15-16,-14 15 0,16 0 0,-16-15-40,0 0-16,0 15 0,0-15 0,0 0-48,0 0-64,0 0 88,0 0-88,0 0-576,0 0-160,0 0-40,0 0-9319</inkml:trace>
          <inkml:trace contextRef="#ctx0" brushRef="#br0" timeOffset="7264">8861 6683 13328,'0'0'288,"0"0"64,0 0 16,0 0 16,0 0-312,0 15-72,-16 1 0,1 14 0,15-16 752,-30 17 135,15-1 25,0 15 8,0 1-280,-16 0-64,16-2 0,-15 2-8,0 14-264,0-14-48,14-1-16,-14 16 0,0-16-32,15 0-8,-15 1 0,15-16 0,-1 0-128,1 0-72,0 0 80,0 1-80,15-16 0,-15 15-120,0-30 16,15 16 0,0-2-1312,0-14-264,0 0-48</inkml:trace>
          <inkml:trace contextRef="#ctx0" brushRef="#br0" timeOffset="8301">8876 7908 12096,'0'0'264,"-16"15"56,16-15 16,0 0 0,0 0-272,0 0-64,0 0 0,0 0 0,0 0 632,0 0 104,-15-15 32,15-1 0,-15 1-129,15 0-31,0-15 0,0 15 0,0-15-272,0-1-56,15 1-16,-15-15 0,15 14-120,-15-29-24,16 15-8,-2-1 0,-14 1-48,16-16 0,-2 1-64,2 15 96,-1-1-96,0-14 0,0 14 64,0-14-64,1 15 0,-2-1 0,17 1 0,-16 15 0,0-16 0,0 16 64,1 0-64,-2 15 0,2-16 96,-16 16-8,14 0 0,2 0 0,-1 0 16,0 15 8,0 0 0,0 0 0,-15 0-24,16 0-8,-2 15 0,2 0 0,-16-15 16,14 15 8,-14 0 0,16 1 0,-16-1 0,0 15 0,0-15 0,0 0 0,0 0-16,0 16-8,-16-16 0,16 0 0,-14 15-8,-2-15 0,16 0 0,-14 0 0,-2 16-72,-14-16 96,15 0-96,0 0 96,-1-15-96,2 15 80,-16-15-80,14 15 80,16-15-80,-15 0 0,15 0 72,-15 0-72,15 0 0,0 0 0,0 0 0,0 0 64,15 0-64,0-15-64,1 15 64,14-15-96,0 15 96,-15-15-64,15 15 64,1 0-64,-17 0 64,16 0 0,-14 0-72,-1 0 72,15 0 0,-30 15 0,15-15 0,1 15 0,-2-15 0,-14 15 104,0 0-8,16 0-8,-32 16 72,16-16 24,0 0 0,-14 15 0,-2-15 40,1 16 0,0-16 8,0 15 0,0-15-64,-15 15-8,14-15-8,-14 0 0,0 1-24,0-1-8,0 0 0,14-15 0,-14 15-48,15 0-8,-15-15 0,15 0 0,-1 0-64,2 0 0,-2 0 72,16 0-72,-15-15-152,0 15-64,15-15-8,0 0-6808,0 0-1351</inkml:trace>
          <inkml:trace contextRef="#ctx0" brushRef="#br0" timeOffset="8717">9677 7167 11256,'0'0'320,"0"0"64,-15 0-304,15 0-80,0 0 0,0 0 0,0 0 592,0 0 104,0 0 16,0 0 8,0 0 240,0 0 55,0 0 9,0 0 0,0 0-288,0 0-48,0 0-16,0 0 0,15 0-224,1 0-56,-1 0-8,15-15 0,-15 15-32,15 0-16,-15 0 0,1 0 0,14 0-80,-15 0-24,0 0 0,0 0 0,15 0-48,-15 0-16,1 0 0,-1 0 0,0 0-64,-15 0-8,15 0-8,-15 0 0,0 0-88,15 0 80,-15 0-80,15 0 80,-15 0-80,0 0 80,0 0-80,0 0 80,0 0-80,0 0-72,0 0 72,0 0-7184,0 0-1375</inkml:trace>
          <inkml:trace contextRef="#ctx0" brushRef="#br0" timeOffset="10119">10296 6910 7912,'0'0'224,"0"-15"48,0 15-272,0 0 0,0 0 0,0-15 0,16 0 736,-16 15 88,0-15 16,0 15 8,0-15-320,15 15-64,-15-16-16,0 16 0,0-15-48,0 15-16,0 0 0,15 0 0,-15 0-208,0 0-48,0 0 0,15 15-8,0 1 24,-15 14 8,0-15 0,0 0 0,0 15 39,0 1 17,0-1 0,-15-15 0,15 15-64,0 0-16,0-15 0,-15 16 0,15-16-64,0 0-64,0 0 96,0 0-96,0-15 88,0 0-88,0 0 80,15 15-80,-15-15 112,0 0-24,0 0-8,15 0 0,-15 0 8,16-15 0,-2 15 0,-14-15 0,16 0-88,-2 0 64,2-15-64,-16 14 64,15 1-64,0-15 0,0 15 0,-15 0 0,0 0 0,15-15 0,-15 14 0,16 16 0,-16-15 0,0 0 0,0 0 0,0 15 0,0 0 0,0 0 0,0 0 0,0 0 0,0 0 0,0 0 0,0 0 0,0 0 0,0 0 112,14 0 8,-14 15 0,0 15 0,0-14 72,16-1 8,-16 15 8,0-15 0,0 15-32,0 0-8,0 16 0,0-16 0,0 15-16,0-14-8,0 14 0,0 0 0,-16 1-24,16-16-8,0 0 0,-14 0 0,14 1 56,0-1 16,-16-15 0,16 15 0,-15 1 0,0-16 0,0 0 0,15 0 0,-31 0-16,17 0 0,-2-15 0,2 15 0,-2-15-48,1 15-16,0 0 0,15-15 0,-15 0-40,0 0-64,-1 0 88,2 0-88,14 0 0,-16-15-152,1 15 24,15 0 0,0-15-832,0 15-168,0-15-32,0 0-4543,15 0-913</inkml:trace>
          <inkml:trace contextRef="#ctx0" brushRef="#br0" timeOffset="10403">10932 6683 13448,'0'0'288,"0"0"64,0 0 16,0 0 16,0 0-304,0 0-80,0 0 0,14 0 0,-14 15 544,16 1 88,-16-1 15,15 0 9,0 15 88,-15 0 24,0 1 0,15-1 0,0 0-192,-15 15-40,0 1-8,0-1 0,0 16-72,0-16-8,-15 0-8,15 16 0,0-16-216,-15 0-48,15 1-8,0-1 0,0-15 120,-15 16 16,0-16 8,-1 0 0,16 1-248,-14-1-64,-2-15 0,2 15 0,14-15 0,-16 0 0,1-15 0,15 15-7024,-15-15-1439</inkml:trace>
          <inkml:trace contextRef="#ctx0" brushRef="#br0" timeOffset="11104">11219 6638 9344,'0'0'264,"0"0"56,0 0-256,-16 0-64,1 0 0,15 0 0,0 0 912,0 0 168,-15 0 32,15 0 8,0 0 32,0 0-1,0 0 9,0 0 0,0 0-296,0 0-56,0 0-8,0 0-8,15 0-392,0 0-80,1 0-8,-1-16-8,0 16-64,0 0-16,0-14 0,0 14 0,0 0-80,16 0-16,-16-16-8,0 16 0,0-14-120,0 14 72,15 0-72,-15 0 64,0-16-64,1 16 0,-1 0 0,0 0 0,0-15 0,0 15 0,0 0 0,0 0 0,-15 0-440,15-15-24,-15 15-8,0 0 0,0 0-192,0 0-40,0 0 0,0 0-8,0 15-200,0-15-40,-15 15-8,0-15 0,0 16 65,15-16 15,-15 0 0,0 14 0,0-14 664,0 0 136,15 16 80,-16-16-96,1 0 96,15 0 88,0 0-24,-15 0 0,15 0 400,0 0 80,-15 0 8,15 0 8,0 0 112,-15 14 16,15-14 7,0 16 1,-15-1-24,15-15 0,0 15 0,-15 0 0,15 16-120,0-17-24,0 16-8,0 1 0,0-16-96,0 15-16,-15 0-8,15 1 0,0-1-104,0-15-16,0 15-8,0 0 0,0 1-80,0-16-24,0 0 0,0 0 0,0 1-64,0-2-8,0 2-8,0-16 0,0 0-88,0 0 96,0 0-96,0 0 96,0 0-96,0 0 0,0 0 0,0 0 0,0 0-800,0 0-160,0-16-24,0 2-8647</inkml:trace>
          <inkml:trace contextRef="#ctx0" brushRef="#br0" timeOffset="12103">12066 6759 7248,'0'0'200,"0"0"56,0 0-256,0 0 0,-15-15 0,15 15 0,-15 0 928,15 15 128,0-15 24,-15 0 8,0 16-104,15-16-24,0 15 0,-15 15 0,0-15-193,15 15-31,-16 1-16,16-1 0,-15 0-208,15 15-48,0-14-8,0 29 0,0-30-40,0 16-16,0-1 0,0-15 0,0 1-152,0-1-32,0 0-8,15 0 0,-15 0 40,0-14 8,16 14 0,-16-15 0,0 0-256,15 0 0,-15-15 0,15 15 0,-15-15 0,0 0-80,0 0 0,15 15-6304,-15-15-1263</inkml:trace>
          <inkml:trace contextRef="#ctx0" brushRef="#br0" timeOffset="12619">12792 6789 8568,'0'0'240,"0"0"56,0 0-232,0 0-64,0 0 0,0 0 0,0 0 944,0 0 176,-16 0 40,16 15 8,-30 0-152,30 0-32,-30 15-9,15 1 1,-15-1-168,-1 15-32,1 1-8,0-1 0,0 16-264,-16-1-56,16 0-16,0-14 0,0 14-32,0 1-8,0-16 0,-1-15 0,16 16-232,0-16-56,-16 16-8,17-16 0,14 0-96,-16-15 0,1 0 0,15 0 0,-15 0-592,15 1-168,0-16-32,0 0-5271,0 0-1057</inkml:trace>
          <inkml:trace contextRef="#ctx0" brushRef="#br0" timeOffset="12904">12292 6910 14064,'0'0'400,"0"0"80,0 0-384,0 0-96,0 0 0,0 0 0,0 15 400,15 0 56,-15 1 16,0-1-1,0 0 313,15 15 64,0 0 16,-15 0 0,15 1-208,1 14-40,-2-15-8,2 16 0,-2-16-152,2 0-32,-1 15-8,0 1 0,0-16-120,16 0-24,-31 1-8,30-1 0,-15 0-96,0-15-16,-15 15-8,15-14 0,0-1-48,-15 0 0,16 0-8,-16 0 0,0-15-8,14 15 0,-14-15 0,0 0 0,0 0-16,0 0-64,0 0 96,0 0-32,0 0 0,0 0-64,0 0 96,0 0-32,0 0-696,0 0-136,-14 0-32,14-15-9303</inkml:trace>
          <inkml:trace contextRef="#ctx0" brushRef="#br0" timeOffset="1760">5035 6880 11832,'0'0'256,"0"0"64,0 0 0,0 0 16,0 0-272,0 0-64,0 0 0,15 0 0,0 0 456,0 0 80,0 0 8,0 0 8,1 0-16,-1 0-8,0-15-1,0 15 1,0 0-280,15-15-56,-15 15-16,1-15 0,-1 15-104,0-15-72,0-1 96,0 16-96,0-14 72,0 14-72,0-16 0,-15 16 72,16-15-72,-16 15 0,0 0 0,0 0 0,0 0 64,0 0-64,0 0 0,0 15 64,15 1-64,-30-2 80,15 2-80,0 14 80,0 0-16,-16 0-64,16 0 96,0 16-32,-15 0 152,15 14 24,0-15 8,-15 16 0,15-16-32,-15 0-8,15 16 0,-15-16 0,15 1 96,0-1 16,-15 0 8,15-15 0,-15 16 0,15-1 0,-15-14 0,15-1 0,-16 0-72,16 0-8,-15-14-8,0 14 0,-15-16-48,30 17 0,-15-31-8,-15 30 0,14-30-40,1 15-8,0 1 0,0-16 0,0 14-64,-15-14-8,15 16-64,0-16 96,-1 0-168,-14 0-40,15 0-8,0 0-6712,15 0-1343</inkml:trace>
          <inkml:trace contextRef="#ctx0" brushRef="#br0" timeOffset="13751">12883 7772 8808,'0'15'192,"0"-15"32,0 0 16,-15 15 16,15 0-256,0 0 0,0-15 0,0 16 0,0-2 648,0-14 80,0 0 8,0 0 8,0 0 240,0 0 40,0 0 16,0 0-1,0 0-431,-16 0-80,16-14-16,0-2-8,0 16-184,0-15-32,0-15 0,0 15-8,16-1-128,-16-29-24,15 15-8,-15-1 0,15-29-48,0 30-8,0-30 0,0-1 0,0 0-64,0 1 0,1 0 72,14 14-72,-15 1 0,0 0 0,15-1 0,-15 1 0,0 0 0,16-1 0,-16 16 0,15 0 0,-15 0 0,0-1 0,0 1 0,1 15 0,14-15 104,-15 14-8,0 2-8,0-2 0,0 16 8,0-15 8,0 15 0,-15 0 0,16 0-40,-1 0 0,0 0-64,0 0 96,-15 0 0,15 15 0,0-15 0,-15 16 0,0-2 40,15-14 8,-15 30 0,-15-14 0,15-1-16,0 0 0,-15 0 0,15 0 0,-15 15-24,0-14-8,0-1 0,0 0 0,-1 0-32,-14 0-64,15 1 88,0-2-88,-15 2 72,15-2-72,0 2 0,-16-1 72,16-15-72,0 0 0,0 15 0,0 0 0,0-15 0,15 0 0,0 15 0,0-15 0,0 0 0,0 0 0,0 0 0,15 0 0,0 0-104,0 16 40,15-16 64,-15 0-104,1 0 104,14 14 0,0-14-80,-15 0 80,0 16 0,15-16 0,-14 0 0,-1 14 0,0-14 0,0 16 0,0-1 0,-15-15 0,15 15 0,-15 0 0,0 0 0,0 1 0,0-16 128,0 14-8,0 2-8,0-1 0,-15 0 72,0 0 8,15 0 8,-15 0 0,0 16-48,-16-17-16,16 2 0,0-1 0,-15 0-16,15 0-8,-15 0 0,15 1 0,-1-16 0,-14 14 0,15-14 0,-15 16 0,15-16-48,0-16 0,-16 16-64,16 0 96,0 0-96,0-14 0,15 14 0,-15-16 0,0 1-704,15 0-128,0 0-32,0 0-5704,15-15-1143</inkml:trace>
          <inkml:trace contextRef="#ctx0" brushRef="#br0" timeOffset="14188">13653 7242 14888,'0'0'320,"0"0"72,0 0 16,0 0 15,-15 0-335,15 0-88,0 0 0,0 0 0,0 0 576,0 0 96,0 0 16,15-14 8,-15 14 48,15 0 16,0-16 0,0 16 0,1 0-432,-2 0-80,17 0-24,-16-15 0,0 15 0,16 0-8,-1 0 0,-16 0 0,2 0-40,14 0-8,-15 0 0,0 0 0,1 0-32,-2 0-8,16 0 0,-30 15 0,16-15-128,-1 0 0,0-15 0,0 15-72,-15 0 264,15 0 48,-15 0 16,0 0 0,0 0-256,0-15 0,16 15 0,-16 0 0,0 0-104,-16-15-72,16 15-16,0-15-6680,-15 15-1335</inkml:trace>
          <inkml:trace contextRef="#ctx0" brushRef="#br0" timeOffset="15505">14515 6986 7400,'15'-15'160,"-15"15"32,0-15 0,0 15 32,15-16-224,-15 16 0,0-14 0,0 14 0,15-16 752,-15 16 112,0-14 16,0 14 8,0-16-56,0 16 0,0 0-8,0 0 0,0 0-328,0 0-64,0 0-16,0 0-1,0 16-31,0-2-16,0 2 0,-15-2 0,0 17-64,15-1-16,-15 1 0,-1-1 0,16 15-88,-15-15-16,15 1-8,0-1 0,-15 0-72,15 0-8,0 0-8,15-14 0,-15 14-88,0-30 96,15 15-96,-15 0 96,16-15-96,-1 0 96,-15 0-96,15 0 96,0 0-96,0-15 96,0 0-96,-15 15 96,15-30-96,0 0-136,0 14 32,1-14 8,-1 0-32,-15 0 0,30-1 0,-30 16 0,15-15 128,0 0-72,-15 14 72,0 2-64,15-17 64,-15 16 0,0 0 0,0 15 0,15-15 0,-15-1 0,0 16 0,0 0 0,0 0 112,0 0 16,0 0 0,0 0 0,0 0 24,0 0 8,0 0 0,0 16 0,0-1-32,0 0-8,0 15 0,0 0 0,0 0 40,0 1 16,0 14 0,0-15 0,0 1-16,0-1-8,0 15 0,0 1 0,0-16 8,0 16 0,0-16 0,-15 15 0,0 0 0,15-15 8,-15 16 0,15-16 0,-15 0 32,0 0 8,0 1 0,0-16 0,-1 15-8,1 0 0,0 0 0,-15-14 0,15 14 16,-15-15 0,-1 0 0,1 1 0,0-2-56,0 2 0,-1-16-8,16 14 0,-15-14-152,15 0 0,-15-14-88,15 14 88,0-16 0,-1 16 0,1-14 0,15-2 0,-15 1-504,15-15-96,0 15-16,0-1-8,15-14-792,0 16-160,1-17-32</inkml:trace>
          <inkml:trace contextRef="#ctx0" brushRef="#br0" timeOffset="15889">15181 6820 10680,'0'0'232,"0"-16"56,15 16 0,-15-14 16,15-2-240,-15 16-64,15-15 0,0 15 0,-15 0 616,15 0 120,0 0 16,1 0 8,-1 15 216,-15 1 47,15-2 1,0 17 8,0-1-264,0 1-48,0 13-16,-15-13 0,15 14-48,-15 1-16,0 14 0,0-14 0,0 29-224,0-14-40,0-1-16,-15 0 0,15 1-72,-15-16-8,15-15-8,-15 31 0,15-31-88,-15 15-24,0 1 0,15 0 0,-15-16-64,0 15-8,-1 16-8,1-31 0,0 15-80,0-15 0,0 1 0,15-1 64,-15 0-64,0-15 0,0 0-96,0 1 96,15-2-1248,-16 2-184,1-16-40</inkml:trace>
        </inkml:traceGroup>
      </inkml:traceGroup>
    </inkml:traceGroup>
    <inkml:traceGroup>
      <inkml:annotationXML>
        <emma:emma xmlns:emma="http://www.w3.org/2003/04/emma" version="1.0">
          <emma:interpretation id="{94C55DBE-B52F-4E66-A65B-7EF5CFE18414}" emma:medium="tactile" emma:mode="ink">
            <msink:context xmlns:msink="http://schemas.microsoft.com/ink/2010/main" type="paragraph" rotatedBoundingBox="2712,6690 11449,6508 11489,8443 2753,86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412749-272B-47D4-9630-FB8D0C691ED2}" emma:medium="tactile" emma:mode="ink">
              <msink:context xmlns:msink="http://schemas.microsoft.com/ink/2010/main" type="line" rotatedBoundingBox="2712,6690 11449,6508 11489,8443 2753,8625"/>
            </emma:interpretation>
          </emma:emma>
        </inkml:annotationXML>
        <inkml:traceGroup>
          <inkml:annotationXML>
            <emma:emma xmlns:emma="http://www.w3.org/2003/04/emma" version="1.0">
              <emma:interpretation id="{3B249854-5285-4F21-BEDA-E0AF786B8313}" emma:medium="tactile" emma:mode="ink">
                <msink:context xmlns:msink="http://schemas.microsoft.com/ink/2010/main" type="inkWord" rotatedBoundingBox="2716,6843 3586,6825 3606,7783 2736,7801"/>
              </emma:interpretation>
              <emma:one-of disjunction-type="recognition" id="oneOf2">
                <emma:interpretation id="interp10" emma:lang="en-US" emma:confidence="1">
                  <emma:literal>So</emma:literal>
                </emma:interpretation>
                <emma:interpretation id="interp11" emma:lang="en-US" emma:confidence="0">
                  <emma:literal>so</emma:literal>
                </emma:interpretation>
                <emma:interpretation id="interp12" emma:lang="en-US" emma:confidence="0">
                  <emma:literal>Jo</emma:literal>
                </emma:interpretation>
                <emma:interpretation id="interp13" emma:lang="en-US" emma:confidence="0">
                  <emma:literal>50</emma:literal>
                </emma:interpretation>
                <emma:interpretation id="interp14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18885">3781 9404 13472,'0'0'296,"0"15"64,0 1 16,-15-1 0,15 0-304,-15 0-72,15 15 0,-15-15 0,15 15 760,-15 1 135,15-16 25,-16 15 8,16 16-240,-15-16-48,15-15 0,15 16-8,-15-1-280,0-15-48,16 0-16,-16 0 0,15 0-160,0 0-40,-15-15-8,15 15 0,0-15 8,0 0 0,0 0 0,0-15 0,0 0 32,1 0 8,-1 0 0,0 0 0,0 0-32,0-15 0,0-1 0,-15 16 0,15-15-32,0 0-64,-15-1 88,0 16-88,0-15 104,0-1-32,0 16-8,0 0 0,-15-15 32,15 15 8,-15 0 0,15 15 0,-15-15 48,0-1 8,0 1 0,0 15 0,0 0-40,-1-15-8,1 15 0,0 0 0,15 15-24,-15-15-8,0 0 0,15 0 0,0 15-80,-15-15-88,0 16 24,15-16 0,0 0-32,0 15 0,-15 0 0,15-15-6760,-15 15-1359</inkml:trace>
          <inkml:trace contextRef="#ctx0" brushRef="#br0" timeOffset="18538">3584 8981 11000,'0'0'240,"0"0"48,-15 0 16,15 0 8,0 15-248,-15-15-64,15 15 0,-15-15 0,0 15 328,0 0 56,0 1 16,0-1 0,0 15 72,-1-15 8,-14 0 8,15 15 0,0-14-160,0 14-32,-16-15-9,16 0 1,0 15-48,0-15-16,-16 0 0,16 16 0,15-16 32,-15 0 8,0 0 0,15-15 0,0 15-176,0 0-88,0-15 80,0 15-80,15 1 120,-15-16-24,15 15-8,0-15 0,1 0-88,-1 15 0,15-15 0,-15 15 0,1-15 0,-1 15 0,0-15 0,15 0 0,-15 15 0,0-15 0,-15 15 0,16-15 0,-1 15 0,-15 0 0,15-15 0,-15 16 64,0-16 80,0 30 16,0-30 0,-15 30 0,15-15 192,-15 0 48,-1 0 8,1 16 0,0-16-128,0 15-24,0-15-8,-15 0 0,14 16-72,1-16-16,-15 0 0,15 15 0,-1-30 32,-14 30 8,15-30 0,0 15 0,0-15-200,0 15 0,0-15 0,0 0 0,-1 16 0,16-16-112,-15 0 16,15 0 0,-15 0-456,15 0-88,0 0-24,0 0 0,0 0-1048,15-16-208,0 1-47</inkml:trace>
        </inkml:traceGroup>
        <inkml:traceGroup>
          <inkml:annotationXML>
            <emma:emma xmlns:emma="http://www.w3.org/2003/04/emma" version="1.0">
              <emma:interpretation id="{02F2C25E-CE43-4E2B-8484-FADCD30C235B}" emma:medium="tactile" emma:mode="ink">
                <msink:context xmlns:msink="http://schemas.microsoft.com/ink/2010/main" type="inkWord" rotatedBoundingBox="4368,8210 4701,6589 5311,6715 4978,8335"/>
              </emma:interpretation>
              <emma:one-of disjunction-type="recognition" id="oneOf3">
                <emma:interpretation id="interp15" emma:lang="en-US" emma:confidence="0">
                  <emma:literal>k</emma:literal>
                </emma:interpretation>
                <emma:interpretation id="interp16" emma:lang="en-US" emma:confidence="0">
                  <emma:literal>F</emma:literal>
                </emma:interpretation>
                <emma:interpretation id="interp17" emma:lang="en-US" emma:confidence="0">
                  <emma:literal>K</emma:literal>
                </emma:interpretation>
                <emma:interpretation id="interp18" emma:lang="en-US" emma:confidence="0">
                  <emma:literal>r</emma:literal>
                </emma:interpretation>
                <emma:interpretation id="interp1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21086">5368 8800 9760,'0'0'216,"0"0"40,0 0 16,0 0 0,0 0-272,-16 0 0,16 0 0,-15 15 0,0-15 720,15 15 88,-15 0 24,0 1 0,-1-1-184,2 15-32,-17-15-8,1 15-1,15 0-167,-1 1-40,2-1-8,-16 0 0,14 0-120,1 1-24,0-16-8,0 15 0,0-15-24,-1 15-8,2-15 0,-2 1 0,2-1-144,-2 15-64,16-30 0,-15 15 64,15 0-160,-15-15-40,15 15-8,0-15 0,0 0-1136,0 0-224,0 0-39,0 0-4697</inkml:trace>
          <inkml:trace contextRef="#ctx0" brushRef="#br0" timeOffset="21371">5156 8875 8032,'15'0'176,"-15"0"40,0 0 8,0-15 0,15 15-224,1 0 0,-16 0 0,14 0 0,-14 0 760,16 15 104,-16-15 32,0 15 0,15 0-8,0 0 0,-15 1 0,15-1 0,0 0-193,1 15-39,-2-15-8,2 0 0,-2 16-120,2-1-24,-1-15-8,0 15 0,0-15-64,0 16-16,1-16 0,14 0 0,-30 0-120,30 0-24,-30 0-8,15 0 0,0 0-48,0 0-16,-15 1 0,15-16 0,-15 15-80,16-15-24,-16 0 0,0 0 0,0 0-96,0 0 88,0 0-88,0 0 80,0 0-80,0 0 0,0 0-96,-16 15 96,16 0-1656,-15-15-264,0 15-64</inkml:trace>
          <inkml:trace contextRef="#ctx0" brushRef="#br0" timeOffset="22186">4974 10327 6048,'0'0'128,"0"15"32,0 0 8,0 0 0,-14-15-168,14 16 0,0-2 0,0-14 0,0 0 800,0 0 128,0 0 32,0 0 0,0 0-88,0 0-8,0 0-8,0 0 0,-16 0-296,16-14-56,0-2-16,0 1 0,0 0-112,0 0-25,0-16-7,16 1 0,-16 0-88,0 0-8,0-16-8,14 16 0,-14-15-88,0 0-24,16-1 0,-16-14 0,15 14-32,-15 1 0,15-16-8,0 16 0,-15 0-24,15-1 0,-15 16 0,16-15 0,-16 14 120,14 1 16,2 16 8,-16-17 0,14 16-32,2 0-8,-16 0 0,15-1 0,0 2-88,0 14-16,0-16-64,1 16 96,-16-15-96,30 15 0,-15 0 0,0 0 0,0 15 72,0-15-72,1 16 64,-2-2-64,-14-14 96,16 31-32,-2-16 0,-14 0 0,0 0 24,0 15 0,0-14 0,0 14 0,0-15-16,0 15 0,-14-15 0,-2 1 0,16 14-72,-14-16 80,-2 2-80,1-1 80,0 0-16,0-15-64,-16 15 96,17-15-32,-2 0-64,1 0 96,0 0-96,0 0 96,15 0-32,-15 0 0,15-15 0,0 15 0,0-15 32,0 15 0,0-15 0,0 15 0,15-16-96,0 2 0,0 14 0,0 0 0,1-16 0,-2 16 0,17 0-88,-16 0 88,15 0 0,-14 16 0,-2-16 0,16 0-64,-14 14 64,-1 2 0,0-16 0,0 15 0,-15 0 0,15 0 0,1 0 0,-16 1 0,0-2 0,0 17 72,0-16-8,0 15-64,-16-15 152,16 16-24,-15-17-8,0 2 0,0 14 8,15-15 8,-31 0 0,17 1 0,-2-2 96,2-14 24,-2 16 0,-14-2 0,15-14-8,-16 16 0,17-16 0,-17 0 0,16 0-56,-15 15 0,14-15-8,-14 0 0,16 0-56,-2 0-16,1 0 0,-15-15 0,15 15-48,-1 0-64,2 0 88,-2 0-88,16 0 136,-14-16-24,14 16-8,0 0 0,0 0-168,0 0-40,-16 0-8,16 0 0,0-14 112,0 14-96,-15-16 96,15 16-96,0 0-608,0 0-112,15-14-24,-15 14-6016,0-16-1207</inkml:trace>
        </inkml:traceGroup>
        <inkml:traceGroup>
          <inkml:annotationXML>
            <emma:emma xmlns:emma="http://www.w3.org/2003/04/emma" version="1.0">
              <emma:interpretation id="{D5309283-6BD8-4769-AED5-3B74FBB36DD2}" emma:medium="tactile" emma:mode="ink">
                <msink:context xmlns:msink="http://schemas.microsoft.com/ink/2010/main" type="inkWord" rotatedBoundingBox="5555,7363 5782,6939 6189,7157 5963,7581"/>
              </emma:interpretation>
              <emma:one-of disjunction-type="recognition" id="oneOf4">
                <emma:interpretation id="interp20" emma:lang="en-US" emma:confidence="1">
                  <emma:literal>=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ED</emma:literal>
                </emma:interpretation>
                <emma:interpretation id="interp23" emma:lang="en-US" emma:confidence="0">
                  <emma:literal>EL</emma:literal>
                </emma:interpretation>
                <emma:interpretation id="interp24" emma:lang="en-US" emma:confidence="0">
                  <emma:literal>EM</emma:literal>
                </emma:interpretation>
              </emma:one-of>
            </emma:emma>
          </inkml:annotationXML>
          <inkml:trace contextRef="#ctx0" brushRef="#br0" timeOffset="23277">6033 9314 14368,'0'0'320,"0"0"64,0 0 8,0 0 8,-15 14-320,15-14-80,0 0 0,0 0 0,0 0 591,0 0 105,15-14 16,0 14 8,0-16-48,0 16 0,1 0-8,-2 0 0,2 0-256,14-15-56,-15 15 0,16-15-8,-17 15-40,16 0-8,-14 0 0,-1 0 0,15 0-232,-15 0-64,1-15 0,-16 15 0,0 0 0,30 0 0,-16 0 0,2 0 0,14 0 0,-15 0 0,-15 0 0,0 0-64,15 0-1008,-15 0-200,0 0-40,0 0-6951</inkml:trace>
          <inkml:trace contextRef="#ctx0" brushRef="#br0" timeOffset="23462">6048 9572 13536,'0'0'296,"0"0"64,0 0 16,-15 0 0,15 0-304,0 0-72,0 0 0,0 0 0,0 0 840,0 0 151,0 0 33,0 0 8,0 0-304,15 0-64,0-16-16,1 16 0,-1 0-256,0 0-48,0 0-16,0 0 0,0 16-48,15-16-16,-14 0 0,-1 0 0,0 0-264,15 0 0,-15 0 0,0 0 0,0 0 0,16 0 0,-1 0-96,-15 0-6304,15 0-1271</inkml:trace>
        </inkml:traceGroup>
        <inkml:traceGroup>
          <inkml:annotationXML>
            <emma:emma xmlns:emma="http://www.w3.org/2003/04/emma" version="1.0">
              <emma:interpretation id="{E4D2D0D6-FC4E-4006-B7B7-D313CDC5FB4E}" emma:medium="tactile" emma:mode="ink">
                <msink:context xmlns:msink="http://schemas.microsoft.com/ink/2010/main" type="inkWord" rotatedBoundingBox="6634,6379 9064,6682 8826,8592 6396,8289"/>
              </emma:interpretation>
              <emma:one-of disjunction-type="recognition" id="oneOf5">
                <emma:interpretation id="interp25" emma:lang="en-US" emma:confidence="1">
                  <emma:literal>any</emma:literal>
                </emma:interpretation>
                <emma:interpretation id="interp26" emma:lang="en-US" emma:confidence="0">
                  <emma:literal>org</emma:literal>
                </emma:interpretation>
                <emma:interpretation id="interp27" emma:lang="en-US" emma:confidence="0">
                  <emma:literal>aryl</emma:literal>
                </emma:interpretation>
                <emma:interpretation id="interp28" emma:lang="en-US" emma:confidence="0">
                  <emma:literal>airy</emma:literal>
                </emma:interpretation>
                <emma:interpretation id="interp29" emma:lang="en-US" emma:confidence="0">
                  <emma:literal>awry</emma:literal>
                </emma:interpretation>
              </emma:one-of>
            </emma:emma>
          </inkml:annotationXML>
          <inkml:trace contextRef="#ctx0" brushRef="#br0" timeOffset="24827">7122 9238 11576,'0'0'256,"0"0"48,-15-15 16,0 15 0,15 0-256,-16 0-64,1 0 0,0 0 0,15 0 640,-15 15 120,0-15 16,0 16 8,0-1-137,0 0-23,0 0-8,-1 15 0,1 0-184,0 1-40,0-1-8,15 0 0,-15 0-96,15-14-32,0 14 0,0 0 0,0-15-128,15 0-24,-15 0-8,15 0 0,0 1-32,-15-16-64,15 15 88,1 0-88,-1-15 112,0-15-32,-15 15-8,15-15 0,0 15-72,0-16 0,0 1 0,-15 0 0,15 0-112,0 0-64,1-15-16,-1 15 0,-15-16-120,15 16-24,0-15-8,0 0 0,0 15 56,-15-16 0,0 1 8,0 15 0,15 0 176,-15 0 32,0 0 8,0 0 0,0 15 64,0 0 0,0 0 0,-15 0 64,15 0 128,0 0 24,-15 15 8,0 0 0,15 0-64,-15 0-16,15 15 0,0 1 0,0-16-24,-15 15-8,15 0 0,0-15 0,15 16-48,-15-16 0,0 0-64,0 0 96,15 0-96,-15-15 72,0 0-72,0 0 64,0 0-64,15 15 96,-15-15-96,0 0 96,0 0-96,15 0 80,-15-15-80,15 15 80,0-15-80,-15 0 0,16 0-80,-1 0 80,0-1-184,0 1 16,0-15 0,0 15 0,-15-15 8,30 15 8,-30-1 0,15-14 0,1 0 56,-16 0 16,15 15 0,-15-1 0,15-14 80,-15 15 0,15 0 0,-15 15 0,15-15 0,-15 0-64,0 15 64,15 0 0,-15-15 0,0 15 0,0 0 0,15 15 0,0-15 144,-15 15 16,16 0 8,-16 0 0,15 0-96,-15 15-72,0-14 96,0 14-96,0-15 136,15 15-24,-30 0-8,15-14 0,0 14-40,0-15-64,-15 15 88,15-15-88,0 0 88,0 1-88,-16-1 80,16 0-80,0-15 80,-15 15-80,15-15 80,0 0-80,0 0 80,0 0-80,-15 0 80,0 0-80,15 0 64,0 0-64,0 0 0,0 0 72,0 0-72,0-15 0,0 15 0,0-15 0,0 0 0,15-1 0,-15 1 0,15 0 0,0-15-120,1 15 40,-1-15 8,15 14 0,-15-14 72,0 0 0,15 0-72,-14 15 72,-1-16 0,15 16 0,-15-15 0,0 15 0,0 15-72,0-15 72,0 0 0,1 0 0,-1 15 0,0-16-64,15 16 64,-15 0 0,0 0 0,0-15 0,1 15 0,-1 0 0,0 0 0,0 15 0,-15-15 0,15 0 0,-15 0 0,0 0 96,0 0-8,0 16-8,15-16 48,-15 15 16,-15-15 0,15 15 0,0 0 32,-15 0 8,15 0 0,-15 0 0,0 15-56,0-14 0,-1-1-8,1 15 0,15-15-24,-15 0-8,0 15 0,0-14 0,15-16-24,-15 15-64,15 0 96,0 0-32,0 0-64,0 0 0,0-15 0,0 15 64,0-15-64,0 0 0,0 15 0,0-15 0,0 0 0,15 0 0,-15 0 0,15 16 0,0-16 0,0-16 0,-15 16 0,0 0 64,31-15-64,-31 0 0,15 0 0,0 0 0,-15 0 0,15 0-96,0-16 16,-15 16 8,15 0 72,0-15-96,-15 15 96,15 0-96,-15 0 96,0-1 0,15 1 0,-15 0 0,0 15 0,0 0 0,0 0 0,0 0 0,0 0 0,0 0 0,0 0 0,0 0 0,0 0 0,0 15 0,0 0 0,0 1 0,0-1 64,0 15-64,0 0 64,0 0-64,0 16 64,0-1-64,16-15 64,-16 16-64,-16-1 80,16 0-16,0 1-64,0-1 96,0 1-96,0-1 88,-15-15-88,15 15 80,0-14-80,-15 14 96,0-15-96,15 1 96,-15-1 56,0-15 8,0 15 8,0-15 0,-16 16 16,16-16 0,-15 0 0,15 0 0,-15 0-32,-1 0-8,1 0 0,0 0 0,0-15-64,0 0-16,-16 0 0,31 0 0,-15 0-64,0 0 80,-1 0-80,16 0 80,0-15-80,0 0 0,0 15 0,0-15 0,0 0-72,15 15-32,-16-15-8,16 0 0,0 0-144,0-16-32,0 16-8,16-15-6448,-1 0-1287</inkml:trace>
        </inkml:traceGroup>
        <inkml:traceGroup>
          <inkml:annotationXML>
            <emma:emma xmlns:emma="http://www.w3.org/2003/04/emma" version="1.0">
              <emma:interpretation id="{0D783CAC-A7D2-4A2B-8F41-B169365B6812}" emma:medium="tactile" emma:mode="ink">
                <msink:context xmlns:msink="http://schemas.microsoft.com/ink/2010/main" type="inkWord" rotatedBoundingBox="7365,7038 9335,5958 10151,7446 8181,8527">
                  <msink:destinationLink direction="with" ref="{31C7FEFD-E1D4-4EDC-80FE-A6A7420C0FEB}"/>
                  <msink:destinationLink direction="with" ref="{EE312E59-9059-43E9-9F07-DB26A2242CDC}"/>
                  <msink:destinationLink direction="with" ref="{2018FB16-60EF-447D-BD12-7B1D782FA92C}"/>
                  <msink:destinationLink direction="with" ref="{D4E0015A-D8E4-451A-B97B-CEF39B04A46E}"/>
                  <msink:destinationLink direction="with" ref="{FFFA6952-7EA2-4539-A5D1-63091C26BB0B}"/>
                  <msink:destinationLink direction="with" ref="{9E2C6420-D0CA-4905-A574-E938380C56AE}"/>
                </msink:context>
              </emma:interpretation>
              <emma:one-of disjunction-type="recognition" id="oneOf6">
                <emma:interpretation id="interp30" emma:lang="en-US" emma:confidence="0">
                  <emma:literal>mim</emma:literal>
                </emma:interpretation>
                <emma:interpretation id="interp31" emma:lang="en-US" emma:confidence="0">
                  <emma:literal>mime</emma:literal>
                </emma:interpretation>
                <emma:interpretation id="interp32" emma:lang="en-US" emma:confidence="0">
                  <emma:literal>mime]</emma:literal>
                </emma:interpretation>
                <emma:interpretation id="interp33" emma:lang="en-US" emma:confidence="0">
                  <emma:literal>mips</emma:literal>
                </emma:interpretation>
                <emma:interpretation id="interp34" emma:lang="en-US" emma:confidence="0">
                  <emma:literal>mim]</emma:literal>
                </emma:interpretation>
              </emma:one-of>
            </emma:emma>
          </inkml:annotationXML>
          <inkml:trace contextRef="#ctx0" brushRef="#br0" timeOffset="30617">9722 8967 12928,'0'0'288,"0"0"56,0 0 8,0 0 8,0 0-288,0 0-72,0 0 0,0 0 0,0 0 688,0 0 120,0 0 23,0 0 9,15 0-192,0 0-40,1 0 0,-2-15-8,2 15-248,-1 0-56,15 0-8,-15 0 0,0 0-72,0-15-24,15 15 0,-14 0 0,-1-16-80,15 16-16,-15 0-8,1 0 0,-2-15-88,2 15 80,-2 0-80,2 0 80,-1-15-80,0 15 0,-15 0-80,15 0 80,0 0-784,-15 0-112,0 0-16,0 0-8,0 0 168,0 0 32,0 0 8,0 0 1,0 0-121,0 0-32,-15 15 0,0 0 0,15 1 496,-15-16 96,0 15 16,15 0 8,-16-15 248,2 15 128,14 0-8,-16 15-8,16-15 408,-14 1 88,14-1 8,0 15 8,-16 0 32,16 0 8,0 1 0,0-1-1,-15 0-23,15 15-8,0-14 0,0-1 0,0 15-16,0-14 0,-15-1 0,15 0 0,0 0-296,-15 0-56,15 1-8,0-1-8,-15 0 64,-1 0 8,16-14 8,-14-1 0,-17 15-72,16-15-8,0 0-8,-15 15 0,15-14-64,-15-1-16,14 0 0,-14-15 0,15 15-96,0 0-64,-1-15 80,2 0-80,-2 0 72,2 15-72,14-15 64,0 0-64,-16-15-920,16 15-224,0 0-40,16-15-5088,-16 0-1007</inkml:trace>
          <inkml:trace contextRef="#ctx0" brushRef="#br0" timeOffset="26178">8135 9283 9184,'0'0'200,"0"0"48,0 0 8,15 0 0,-15 0-256,0 0 0,0 0 0,0 0 0,0 0 800,0 0 120,0 0 16,16 15 8,-16 1-232,0-1-40,0 0-16,0 15-1,0-15-247,0 0-56,0 16 0,0-1-8,0-15-144,0 0-24,0 15-8,0-15 0,0 0-40,0 16-16,-16-16 0,16-15 0,0 15-112,0 0 0,-15-15 64,15 0-64,0 15 0,0-15 88,0 0-88,0 0 80,0 0-80,0 0 0,0 0-80,0 0 80,0-15-408,15 15-32,-15-30-8,16 30 0,-16-30 64,14 14 16,2-14 1,-16 0-1,14 15-16,2-15-8,-1-1 0,0 1 0,-15 15 280,15-15 112,0 15-88,1 0 88,-2-1 0,-14 1 160,16 0-32,-2 0 0,-14 15 272,0 0 48,0 0 16,16-15-1,-16 15-7,0 0 0,15 15 0,-15-15 0,15 15-40,-15 15 0,0-14-8,0 14 0,0 0-104,0 0-16,0-15-8,0 16 0,-15-1-152,15-15-32,0 15-8,-15-15 0,15 0-88,0 1 0,0-1 0,0 0 64,0-15-64,0 0 96,-16 0-96,16 0 96,0 0-96,0 0 0,0 0 0,16 0 0,-16-15 0,0 0-152,15-1 24,-15-14 8,0 0-56,15 15-16,-15-15 0,15-1 0,0 1 32,-15 0 8,16 0 0,-2 15 0,2-1 152,-1 1 0,-15 0 0,15 0 72,-15 0-72,15 15-96,0-15 16,-15 15 8,16 0 72,-2 0 0,-14 0 64,0 15-64,0-15 184,16 15 0,-16 0 0,0 15 0,0 1 64,0-1 8,0 0 8,0 0 0,0 1 24,0 14 8,-16-15 0,16-15 0,0 16-72,0-1-24,0-15 0,0 0 0,0 15-56,0-15-16,-14-15 0,14 0 0,0 0-56,0 0-8,0 0-64,0 16 96,0-16-608,0 0-120,0-16-24,0 1-5448,14 0-1087</inkml:trace>
          <inkml:trace contextRef="#ctx0" brushRef="#br0" timeOffset="27380">8573 8724 13376,'0'0'384,"0"0"72,0 0-360,0 0-96,0 0 0,0 0 0,0 0 736,0 0 128,0 16 23,0-16 9,0 15-280,0-15-48,0 15-16,15-15 0,-15 15-296,0 0-56,0 0-8,15 0-5671,-15 0-1137</inkml:trace>
          <inkml:trace contextRef="#ctx0" brushRef="#br0" timeOffset="27032">8800 9253 11688,'0'0'256,"0"0"48,0 0 16,0 0 16,0 0-272,0 0-64,0 15 0,0 0 0,0 0 728,0 1 128,15-1 24,-15 15 8,-15-15-25,15 15-7,0-15 0,0 16 0,0-1-480,0 0-96,0-15-24,0 15 0,0-14-256,0 14 0,0-30 0,0 30 0,0-30 256,0 15 0,0-15 0,0 0 0,0 0-184,0 0-72,0 0 0,0 0 72,0-15-72,15 15 0,-15-30 0,15 15 0,-15 0-200,15-16-56,1 1-16,-16 0 0,15 0 152,0-16 32,0 16 8,-15 0 0,15 15 16,0-16 0,-15 31 0,15-15 0,0 0 64,-15 15 0,0 0 0,15 0 0,1 0 0,-16 15 136,0 0-16,0 1-8,0 14 80,0-15 24,0 15 0,0 0 0,0 1 0,0-16 0,0 15 0,0-15 0,0 15-80,-16-15-8,16 1-8,0-1 0,0 0-24,0-15-8,0 0 0,0 0 0,0 0-88,0 0 0,0 0 0,0 0 0,0 0 96,0 0-32,0 0 0,0 0 0,0 0 0,0 0-64,16-15 96,-16 0-32,0-1-64,0 1-72,15 0 72,-15 0-104,15-15 104,-15 15 0,15 0 0,-15-16 0,15 16-96,0-15 96,-15 15-104,15-15 40,-15-1 64,15 16 0,1-15 0,-16 15 0,15 0 0,0 0 0,0 0 0,0 0 0,-15 15 0,15-16-64,-15 1 64,15 15 0,-15 0 0,0 0 0,15-15 0,0 15 0,-15 0 0,0 0 0,16 0 0,-1 0 0,-15 0 0,15 0 0,0 15 72,-15-15-72,0 0 176,0 31-16,15-31-8,-15 30 0,15-15 72,-15 15 24,0-15 0,0 15 0,0 1 0,15-16 0,-15 15 0,0 0 0,0-15-64,0 1-16,-15 14 0,15-15 0,0 0-40,0 15-16,0-15 0,0 0 0,0 1-16,0-1-8,0 0 0,0-15 0,0 15-88,0-15 96,0 0-96,0 15 96,0-15-96,0 0 0,0 0 72,0 0-72,0 0 0,0 0-160,-15 15 32,15-15 8,0 0-960,0 0-192,0-15-40,-15 15-5208,15 0-1039</inkml:trace>
          <inkml:trace contextRef="#ctx0" brushRef="#br0" timeOffset="29234">8588 10614 10536,'0'0'224,"0"15"56,-15-15 8,15 15 16,0-15-240,0 0-64,0 0 0,0 16 0,-15-16 664,15 0 120,0 0 24,-15 0 8,15 0-64,-15-16-16,15 1-1,0 0 1,0 0-336,0 0-72,0-15-8,-16 0-8,16 14-72,0-29-16,0 14 0,0 1 0,0-15-224,0 15 0,0-15-64,0 14 64,0-14 0,16-1 0,-16 16 0,0-15 72,0 14-72,15-13 0,-15 13 0,15-14-88,0 15 88,-15-1 0,15 1 0,-15 0 64,15 15-64,0-1 0,-15 2 0,16-2 64,-2 1-64,2 0-64,-1 15 64,-15-15-96,15 15 96,0 0 64,-15 0-64,15 0 88,1 0-88,-2 0 80,2 0-80,-16 15 80,14-15 16,-14 15 0,16-15 0,-16 15 0,15-15 16,-15 16 8,0-2 0,0 2 0,0-1 104,0 0 32,-15 0 0,15 0 0,-16 0-256,2 0 0,14 1 0,-30 14 0,30-30 0,-16 30 0,1-30 0,0 15 0,0 0 0,0 1 0,-1-16 72,2 0-72,14 14 64,-16-14-64,16 0 0,0 0 64,0 0-64,0 0 0,0 0 0,0 0 0,0 0 0,0 0 0,30 0 0,-30 0 0,31 0 0,-16-14 0,0 14 0,0 0 0,15 0-64,-14 0 64,-2 0 0,2 0 0,-1 14 0,0-14 0,0 0 64,0 16-64,1-16 0,-2 14 0,-14 2 64,0-1-64,0 0 200,0 0 24,0 0 8,0 1 0,-14 14 56,-2 0 16,16-15 0,-15 15 0,0-15-40,-15 15-8,14-14 0,2-1 0,-2 0 0,2 0-8,-17-15 0,16 15 0,0 1-56,-16-16-16,17 0 0,-2 14 0,1-14-72,0-14-8,-15 14-8,15 0 0,0 0-88,-1-16 80,2 16-80,14-15 80,-16 15-80,1-15 0,15 15 0,-15-15 0,15 15-480,0-15-80,-15-1-16,30 2-6456,-15-2-1287</inkml:trace>
        </inkml:traceGroup>
        <inkml:traceGroup>
          <inkml:annotationXML>
            <emma:emma xmlns:emma="http://www.w3.org/2003/04/emma" version="1.0">
              <emma:interpretation id="{BDFC98FD-6106-4FF3-9090-53D675FB796D}" emma:medium="tactile" emma:mode="ink">
                <msink:context xmlns:msink="http://schemas.microsoft.com/ink/2010/main" type="inkWord" rotatedBoundingBox="9844,6831 11238,6352 11659,7578 10265,8057">
                  <msink:destinationLink direction="with" ref="{31C7FEFD-E1D4-4EDC-80FE-A6A7420C0FEB}"/>
                  <msink:destinationLink direction="with" ref="{EE312E59-9059-43E9-9F07-DB26A2242CDC}"/>
                  <msink:destinationLink direction="with" ref="{2018FB16-60EF-447D-BD12-7B1D782FA92C}"/>
                  <msink:destinationLink direction="with" ref="{D4E0015A-D8E4-451A-B97B-CEF39B04A46E}"/>
                  <msink:destinationLink direction="with" ref="{FFFA6952-7EA2-4539-A5D1-63091C26BB0B}"/>
                  <msink:destinationLink direction="with" ref="{9E2C6420-D0CA-4905-A574-E938380C56AE}"/>
                </msink:context>
              </emma:interpretation>
              <emma:one-of disjunction-type="recognition" id="oneOf7">
                <emma:interpretation id="interp35" emma:lang="en-US" emma:confidence="0">
                  <emma:literal>I B)</emma:literal>
                </emma:interpretation>
                <emma:interpretation id="interp36" emma:lang="en-US" emma:confidence="0">
                  <emma:literal>IB)</emma:literal>
                </emma:interpretation>
                <emma:interpretation id="interp37" emma:lang="en-US" emma:confidence="0">
                  <emma:literal>B)</emma:literal>
                </emma:interpretation>
                <emma:interpretation id="interp38" emma:lang="en-US" emma:confidence="0">
                  <emma:literal>(B)</emma:literal>
                </emma:interpretation>
                <emma:interpretation id="interp39" emma:lang="en-US" emma:confidence="0">
                  <emma:literal>(3)</emma:literal>
                </emma:interpretation>
              </emma:one-of>
            </emma:emma>
          </inkml:annotationXML>
          <inkml:trace contextRef="#ctx0" brushRef="#br0" timeOffset="31086">10644 8830 12840,'0'0'280,"0"15"56,0-15 16,-15 0 16,0 15-296,15 15-72,-15-14 0,0 14 0,-1 0 824,2 16 144,-2-1 31,2 16 9,-2-17-32,1 17-8,0 0 0,15-16 0,-15 16-328,0-16-64,15 0-8,0 1-8,0-1-264,0-15-48,0 1-16,0-1 0,15-16-104,-15 2-32,0 14 0,15-15 0,-15-15-96,15 15 88,-15-15-88,0 0 80,0 0-16,0 16 0,15-16 0,-15 0-7008,0 0-1399</inkml:trace>
          <inkml:trace contextRef="#ctx0" brushRef="#br0" timeOffset="31852">10856 9979 11520,'0'15'256,"0"-15"48,0 15 16,0 0 0,0-15-256,0 0-64,-14 15 0,14-15 0,0 0 568,0 0 104,0 0 16,0 0 8,0 0 56,0-15 15,-16 15 1,16-15 0,0 0-392,0-15-80,0 15-8,0-16-8,16 1-168,-16-15-32,0 15-8,0-16 0,14 1-72,-14-1 64,16 1-64,-16-15 64,14-1-64,2 1 64,-1-1-64,0 1 64,0-1-64,0 16 0,1 0 0,-2-1 0,2 1 0,-1-1 0,0 16 0,0 0-88,0 0 88,1 15 0,-2-1 0,2 1 0,-2 0 72,2 0-72,-16 0 96,15 15-96,0 0 104,-15 0-32,0 0-8,15 0 0,0 15 96,-15 0 24,0-15 0,16 15 0,-16 0 40,0 16 0,0-16 8,-16 0 0,16 15-160,-15 0-72,0-14 64,15 14-64,-30 0 64,14-15-64,2 0 64,-2 16-64,2-16 120,-2 0-24,1 0 0,0 0 0,0 0-96,0-15 0,-1 15 0,16-15-80,0 0 80,0 0 0,0 0 0,-14 0 0,-2 0 0,16 0 88,0 0-24,0 0 0,0 0-64,0 0 0,16 0 0,-2-15-88,2 15 88,-1 0-64,15-15 64,-15 15-64,15 0 64,0 0 0,-14 0 64,14 0-64,-15 0 0,16 15 0,-17-15 0,2 15 0,-2-15 0,17 15 0,-31 0 0,15 16 0,0-16 64,-15 15-64,15-15 64,-15 15-64,0-14 288,0 14 32,0-15 0,0 15 0,0-15-128,-15 15-32,15-14 0,-15-1 0,0 0 104,0 15 24,-1-30 0,2 30 0,-2-30-160,2 15-24,-17-15-8,16 16 0,-15-16 16,0 0 0,14 0 0,-14 0 0,15 0 24,0 0 8,0-16 0,0 16 0,-1-15-144,2 15-128,-2-15 32,16 0 0,-15 15 96,15-15 0,-15 0 0,15 15 0,0-15-408,0 0-56,0 15-16,0-16-6496,0 16-1295</inkml:trace>
          <inkml:trace contextRef="#ctx0" brushRef="#br0" timeOffset="32187">11627 8906 12960,'0'0'368,"15"-15"80,-15 15-360,0 0-88,0 0 0,16 0 0,-2 0 528,-14 0 88,0 0 24,16 0 0,-2 15 215,2 0 41,-1 0 16,0 15 0,0 1-176,0-1-40,1 1-8,-16 13 0,14-13-232,2 14-40,-16 15-16,0-14 0,0 0-16,0 14-8,0-14 0,0-2 0,0 2-128,-16-16-24,2 16-8,14-16 0,-16 15-104,16-14-16,-15-17-8,0 17 0,0-16-88,0 15 0,-1-14 0,2-2 0,-2-14-208,2 16-32,-2-2-8,1-14-10359</inkml:trace>
        </inkml:traceGroup>
      </inkml:traceGroup>
    </inkml:traceGroup>
    <inkml:traceGroup>
      <inkml:annotationXML>
        <emma:emma xmlns:emma="http://www.w3.org/2003/04/emma" version="1.0">
          <emma:interpretation id="{647DCE27-0322-41B2-9715-351B037B22F2}" emma:medium="tactile" emma:mode="ink">
            <msink:context xmlns:msink="http://schemas.microsoft.com/ink/2010/main" type="paragraph" rotatedBoundingBox="4030,8589 6028,8304 6159,9226 4162,95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3D703AF-679F-4339-80D9-56CB80783079}" emma:medium="tactile" emma:mode="ink">
              <msink:context xmlns:msink="http://schemas.microsoft.com/ink/2010/main" type="line" rotatedBoundingBox="4030,8589 6028,8304 6159,9226 4162,9511">
                <msink:destinationLink direction="with" ref="{6C5CDE44-3013-4992-9202-F2B3645F5CA5}"/>
                <msink:destinationLink direction="with" ref="{0783E6BE-9D14-4CB0-AB8E-B19591774A35}"/>
                <msink:destinationLink direction="with" ref="{6CA7740B-58DE-4891-8484-FDE7E293EF5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04ADD9-F903-4591-97B6-E1A10341EEE2}" emma:medium="tactile" emma:mode="ink">
                <msink:context xmlns:msink="http://schemas.microsoft.com/ink/2010/main" type="inkWord" rotatedBoundingBox="4030,8589 6028,8304 6159,9226 4162,9511">
                  <msink:destinationLink direction="with" ref="{A4A6FCD4-21CD-44FE-B5E7-87DF2C21F649}"/>
                </msink:context>
              </emma:interpretation>
              <emma:one-of disjunction-type="recognition" id="oneOf8">
                <emma:interpretation id="interp40" emma:lang="en-US" emma:confidence="0">
                  <emma:literal>DB)</emma:literal>
                </emma:interpretation>
                <emma:interpretation id="interp41" emma:lang="en-US" emma:confidence="0">
                  <emma:literal>TTIB)</emma:literal>
                </emma:interpretation>
                <emma:interpretation id="interp42" emma:lang="en-US" emma:confidence="0">
                  <emma:literal>TIB)</emma:literal>
                </emma:interpretation>
                <emma:interpretation id="interp43" emma:lang="en-US" emma:confidence="0">
                  <emma:literal>TTBB)</emma:literal>
                </emma:interpretation>
                <emma:interpretation id="interp44" emma:lang="en-US" emma:confidence="0">
                  <emma:literal>TBB)</emma:literal>
                </emma:interpretation>
              </emma:one-of>
            </emma:emma>
          </inkml:annotationXML>
          <inkml:trace contextRef="#ctx0" brushRef="#br0" timeOffset="37300">5020 10916 9072,'0'0'256,"0"0"64,0 0-256,0 0-64,0-15 0,0 15 0,0 0 520,0 0 96,0 0 24,-14 0 0,-2 15 136,16-15 32,-15 15 8,0 16 0,0-17-312,0 16-64,-1 1-17,-14-16 1,16 15-192,-2 0-40,1 0 0,-15 1-8,15-16-56,-1 15 0,-14 0-8,16-14 0,-2-1-40,1 0-8,0 0 0,-15 0 0,14 1-72,2-16 96,-2 0-96,1 0 96,0 0-96,0 0 64,0 0-64,-1-16 64,2 1-64,-2 15-112,2-30 24,14 15 8,-16-1-112,16-14-32,-15 15 0,15-15 0,0 15 224,0-1 0,0-14 0,0 16 88,0-2-88,0 1 0,15-15 0,-15 30 0,16-31 0,-16 31 0,14-14 0,2-2 0,-2 2 136,2 14 16,-16-16 0,15 16 0,0-15 16,0 15 8,0 0 0,1 0 0,-2 0 56,2 15 16,-1-15 0,0 16 0,0-2-112,0-14-16,1 16-8,-2-2 0,2 2 152,-2-1 32,2 0 8,-1 0 0,-15-15-56,15 15-16,0 1 0,0-2 0,1-14-40,-16 0 0,14 0-8,-14 16 0,16-16-40,-16 0-8,0 0 0,14 0 0,-14 0-40,0 0-16,0 0 0,16 0 0,-1 0-8,-15 0 0,0 0 0,0 0 0,0 0-72,0 0 0,15-16 0,-15 16 0,0 0 0,0 0 0,0 0 0,0 0 0,0 0 0,0 0 0,0 0 0,0 0 0,0 0-1088,0 0-192,0 0-32,-15 0-7263</inkml:trace>
          <inkml:trace contextRef="#ctx0" brushRef="#br0" timeOffset="39055">5716 10674 10856,'0'0'232,"0"0"56,0 0 0,0-15 32,-16 15-256,16 0-64,0 0 0,0 0 0,-14 0 680,-2 0 128,16 15 24,-15 0 8,0-15-24,0 16-9,15 14 1,-15 0 0,-1 0-256,16 0-48,-14 16-16,-2-1 0,1-15-40,15 16 0,0-1-8,-15-15 0,15 16-184,0-16-40,0-15-8,0 15 0,0-15-48,-15 1-16,15-1 0,15 0 0,-15 0-64,0 0-16,0-15 0,0 0 0,0 0-64,0 0 96,0 0-96,0 0-6392,15 15-1327</inkml:trace>
          <inkml:trace contextRef="#ctx0" brushRef="#br0" timeOffset="38754">5051 10720 9296,'0'0'200,"0"0"48,0 0 8,0 0 8,0 0-264,0 0 0,0 0 0,0-15 0,0 15 688,15 0 80,-15-15 24,15 15 0,0 0-104,0-15-16,0 15-8,15 0 0,-14-15-320,-1 15-65,0-15-15,15 15 0,-14-16-104,-2 16-32,2 0 0,-2 0 0,17-15-32,-31 15 0,15 0-8,0 0 0,0-15-88,-15 15 96,16 0-96,-16 0 96,0 0-96,0 0 96,0 0-96,0 0 96,0 0-24,0 0 0,0 15 0,0-15 0,-16 15-72,1 1 64,15-1-64,-15 0 64,15 0 24,-15 0 0,15 15 0,0-15 0,-15 16 80,15-1 24,-16 0 0,16 0 0,-14 1 16,14-1 8,-16 15 0,16-15 0,-14 1 0,-2 14 0,16-15 0,-15 0 0,15 1 8,-15-1 0,15 0 0,0 0 0,-15 1-48,0-16-8,15 15 0,-16-15 0,16 0-32,-14 0-8,-2 1 0,1-1 0,0 0-48,15-15-16,-15 15 0,0-15 0,0 15-64,0-15 96,15 0-96,-30 15 96,30-15-248,-16 0-40,1 0-16,15 0 0,0 0-1208,0 0-248,0 0-40,0 0-5943</inkml:trace>
          <inkml:trace contextRef="#ctx0" brushRef="#br0" timeOffset="39924">5745 11370 9008,'0'0'192,"-15"16"48,15-1 8,0 0 8,-15 0-256,15 0 0,0 0 0,-15 0 0,15-15 832,0 16 120,0-16 16,0 0 8,0 0-176,0 0-40,0 0-8,0 0-1,0 0-207,0-16-48,0 1-8,0 0 0,0 0-152,0-15-32,0-1-8,0 17 0,0-32-168,15 16-32,-15 0 0,15-16-8,-15 1-88,15 14 0,1-29 72,-1 15-72,0 0 0,0-1 0,0 0 0,15 2 0,-15 13 0,1-14 0,-1 15 0,0 0 0,0-1 0,15 1 0,-15 15 0,0-15 0,1 14 0,-1 1 0,-15 15 0,15-15-64,0 15 64,-15 0 0,15 0 0,-15 0-64,0 15 64,0-15 64,15 15-64,-15 1 88,0 14 24,0-15 8,0 15 0,-15-15 0,15 15-16,-15 0 0,0-14 0,15-1 0,-15 15-32,0-15-8,-1 1 0,1-2 0,0 2-64,0-2 96,0 2-96,0-1 96,0-15-96,0 0 96,15 15-96,-16-15 96,16 0-32,-15-15-64,15 15 96,0 0-32,0 0-64,0 0 0,15 0 0,1 0 0,-1-15 0,0-1 0,0 16 0,0 0 0,0 0 0,0 0 0,0 0 0,1 0 0,-16 0-64,15 0 64,0 0 0,-15 16 0,15-1 0,-15-15 0,0 15 0,15 0 0,-15 0 0,-15 1 0,15-2 0,0 2 0,-15 14 128,15-15-8,-15 0-8,0 15 0,15-14 16,-16-2 0,1 2 0,0-1 0,0-15 0,0 15 0,0 0 0,0-15 0,0 15-40,-1-15-8,1 0 0,0 0 0,0 0-80,15 16 64,-15-16-64,15 0 64,0 0-152,0-16-32,-15 16-8,15 0 0,0 0-1352,0 0-280,15-15-48</inkml:trace>
          <inkml:trace contextRef="#ctx0" brushRef="#br0" timeOffset="40102">6351 10599 12528,'0'0'272,"0"0"56,0 0 16,0 0 8,0 0-280,0 0-72,15 15 0,0 0 0,0-15 816,0 16 144,-15 14 31,15-15 9,-15 0-280,0 15-56,0-15-16,0 16 0,0-1-40,0 0 0,0 0-8,-15 1 0,15-1-168,-15 0-32,15 0-8,-15 16 0,15-31-224,-15 0-40,15 15-16,-15 0 0,0-15-16,15 16-8,-15-16 0,-1 0 0,1 15-88,0-15 0,0 0 0,0 16 0,0-16-1064,0 0-256,-16 0-56</inkml:trace>
        </inkml:traceGroup>
      </inkml:traceGroup>
    </inkml:traceGroup>
    <inkml:traceGroup>
      <inkml:annotationXML>
        <emma:emma xmlns:emma="http://www.w3.org/2003/04/emma" version="1.0">
          <emma:interpretation id="{04AE4934-0DF2-49E5-B45D-1BC5C9446B52}" emma:medium="tactile" emma:mode="ink">
            <msink:context xmlns:msink="http://schemas.microsoft.com/ink/2010/main" type="paragraph" rotatedBoundingBox="4251,9799 8089,9686 8120,10738 4282,108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042329-C1D8-42D8-9AF0-429BE4A38B74}" emma:medium="tactile" emma:mode="ink">
              <msink:context xmlns:msink="http://schemas.microsoft.com/ink/2010/main" type="line" rotatedBoundingBox="4251,9799 8089,9686 8120,10738 4282,10851">
                <msink:destinationLink direction="with" ref="{6CA7740B-58DE-4891-8484-FDE7E293EF5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AD50B63-E449-4B47-9138-7389EE5F6E2F}" emma:medium="tactile" emma:mode="ink">
                <msink:context xmlns:msink="http://schemas.microsoft.com/ink/2010/main" type="inkWord" rotatedBoundingBox="4254,9898 5357,9866 5384,10778 4281,10811"/>
              </emma:interpretation>
              <emma:one-of disjunction-type="recognition" id="oneOf9">
                <emma:interpretation id="interp45" emma:lang="en-US" emma:confidence="0">
                  <emma:literal>I B</emma:literal>
                </emma:interpretation>
                <emma:interpretation id="interp46" emma:lang="en-US" emma:confidence="0">
                  <emma:literal>TB</emma:literal>
                </emma:interpretation>
                <emma:interpretation id="interp47" emma:lang="en-US" emma:confidence="0">
                  <emma:literal>IB</emma:literal>
                </emma:interpretation>
                <emma:interpretation id="interp48" emma:lang="en-US" emma:confidence="0">
                  <emma:literal>B</emma:literal>
                </emma:interpretation>
                <emma:interpretation id="interp49" emma:lang="en-US" emma:confidence="0">
                  <emma:literal>OB</emma:literal>
                </emma:interpretation>
              </emma:one-of>
            </emma:emma>
          </inkml:annotationXML>
          <inkml:trace contextRef="#ctx0" brushRef="#br0" timeOffset="42888">5035 12156 11456,'0'0'256,"0"0"48,0 15 16,0 0 0,0 0-256,0 16-64,-15-16 0,15 15 0,-15-15 440,15 15 72,-15 1 24,-1-1 0,2-15-64,-2 15-16,2 0 0,-17 1-1,16-16-207,0 15-48,0-15-8,-1 0 0,16 0-64,-30-15-8,30 15-8,-30 1 0,30-16-32,-15 0-8,0 0 0,0 0 0,0 0-8,-1-16 0,2 1 0,14 15 0,-16-15-64,1 0-96,15-15 16,0 15 8,-15-16-48,15 16-8,0-15 0,0 0 0,0 15 128,0-15-96,0 14 96,-15 1-96,15-15 96,15 15 0,-15 0 0,0 0 0,15 15 160,-15 0 0,15-15 0,1 15 0,-2 0 88,2 0 16,-1 0 8,0 0 0,0 15 8,0-15 0,15 15 0,-14-15 0,-2 15 8,17-15 0,-16 15 0,0 0 0,16 0 8,-17-15 8,2 0 0,-2 15 0,2 1-176,-16-16-40,15 0-8,-15 15 0,15-15 136,0 0 24,-15 0 8,0 0 0,0 0-248,0 0 0,0 0-104,15 15-6288,1-15-1255</inkml:trace>
          <inkml:trace contextRef="#ctx0" brushRef="#br0" timeOffset="43726">5277 12852 4320,'0'0'96,"0"0"16,0 15 8,0-15 0,0 0-120,0 15 0,0-15 0,-15 15 0,15-15 808,0 0 144,0 0 24,0 15 8,-15 1-56,15-16 0,0 0-8,-16 0 0,16 14-184,0-14-32,-15 0 0,15 0-8,0 0-72,0-14-16,-15 14-1,15-16 1,0 1-128,0 0-32,0 0-8,0 0 0,0-1-168,0-14-32,0 15-8,0 0 0,0-31-128,15 16-24,0 0-8,-15 0 0,16 0-72,-1-16 0,-15 1 0,30 0 0,-15 15 0,0-16 0,-15 16 0,30-16 0,-14 1 0,-1 15 0,0-1 0,0 1 0,0 0 0,0 15 0,0-15 0,0 15 0,0-1 0,1 2 0,-16-2 0,15 2 0,0-2 0,0 16 0,-15 0 0,15 0 0,-15 0 64,15 0-64,0 0 64,-15 16-64,0-16 120,0 0-24,0 14 0,15 2 0,-15-2 120,0 2 16,0-1 8,-15 0 0,15 15-240,-15-14 0,15-2 0,-15 2 0,0-2 0,15 2 64,-15-1 0,15 0 8,-15 0-72,0-15 0,15 0 0,-16 15 0,1 1 72,0-16-72,15 0 80,0 0-80,0 0 64,-15 0-64,15 0 0,0 0 72,0 0-72,0 0 0,0 0 0,0 0 0,0 0 0,15-16 0,0 16 0,0-15-88,16 15 88,-16 0 0,0-15 0,15 0 0,-15 15 0,0 0 0,16 0 0,-16 0 0,0 0 0,-15 0 0,0 0 0,15 15-64,0-15 64,0 15 0,0 0 0,-15 1 0,0-16 80,0 14 8,0 17 0,0-16 0,0 0 208,-15 0 48,15 0 8,-15 16 0,0-17-128,0 2-32,0-1 0,0 0 0,0 0 96,-1 0 24,1 1 0,-15-16 0,15 14-144,0 2-24,-15-16-8,14 0 0,1 14-24,-15-14-8,15 0 0,0 0 0,0-14-16,0 14-8,0 0 0,-1 0 0,1-16-80,0 16 0,15-14 72,-15 14-72,0-16 0,15 1-104,0 15 8,-15-15-7200,15 0-1439</inkml:trace>
        </inkml:traceGroup>
        <inkml:traceGroup>
          <inkml:annotationXML>
            <emma:emma xmlns:emma="http://www.w3.org/2003/04/emma" version="1.0">
              <emma:interpretation id="{7E5E74CE-3E47-4F0C-8A6D-31501FE0E0E8}" emma:medium="tactile" emma:mode="ink">
                <msink:context xmlns:msink="http://schemas.microsoft.com/ink/2010/main" type="inkWord" rotatedBoundingBox="6608,9730 8089,9686 8120,10738 6638,10781">
                  <msink:destinationLink direction="with" ref="{A4A6FCD4-21CD-44FE-B5E7-87DF2C21F649}"/>
                </msink:context>
              </emma:interpretation>
              <emma:one-of disjunction-type="recognition" id="oneOf10">
                <emma:interpretation id="interp50" emma:lang="en-US" emma:confidence="0">
                  <emma:literal>BIO</emma:literal>
                </emma:interpretation>
                <emma:interpretation id="interp51" emma:lang="en-US" emma:confidence="0">
                  <emma:literal>BE 0</emma:literal>
                </emma:interpretation>
                <emma:interpretation id="interp52" emma:lang="en-US" emma:confidence="0">
                  <emma:literal>BI 0</emma:literal>
                </emma:interpretation>
                <emma:interpretation id="interp53" emma:lang="en-US" emma:confidence="0">
                  <emma:literal>BEO</emma:literal>
                </emma:interpretation>
                <emma:interpretation id="interp54" emma:lang="en-US" emma:confidence="0">
                  <emma:literal>Be 0</emma:literal>
                </emma:interpretation>
              </emma:one-of>
            </emma:emma>
          </inkml:annotationXML>
          <inkml:trace contextRef="#ctx0" brushRef="#br0" timeOffset="46364">6986 12353 9992,'0'0'216,"0"0"40,0 0 16,0 0 16,0 0-224,0 0-64,0 0 0,0 0 0,0 0 704,0-15 136,0 15 24,0-15 8,0 0-304,15 0-64,-15-1-16,15 1 0,-15 0-97,0-15-15,16 15-8,-2 0 0,-14-16-144,16 16-32,-2-15-8,-14 15 0,16 0 112,-1 0 24,-15 0 8,15 0 0,0-1-208,0 1-48,1 0-8,-2 0 0,2 0 40,-16 0 8,15 0 0,0 0 0,-15 15 0,15 0 0,0-16 0,-15 16 0,0 0-24,16-15-8,-2 15 0,-14 0 0,0 0 48,0-15 16,16 15 0,-2 0 0,-14 0-16,0 0-8,0 0 0,16 15 0,-1-15 40,-15 0 0,0 0 8,0 15 0,0-15 48,0 0 8,0 0 0,0 16 0,0-1-144,15 0-80,-15-15 96,0 15-96,0 0 96,0-15-96,15 15 96,-15-15-96,0 15 80,15 0-80,-15-15 64,16 16-64,-16-1 0,0-15 0,0 0 64,14 15-64,2-15 0,-16 0 0,0 15 0,0-15 64,14 0-64,-14 15 64,0-15-64,16 0 64,-16 0-64,0 0 0,15 15 0,-15-15 0,0 0 64,15 15-64,-15-15 96,0 0-32,15 15 40,-15-15 8,0 0 0,0 0 0,15 15 40,-15-15 8,0 0 0,0 0 0,0 0-160,0 0-72,0 0 8,0 0 0,0 0 64,0 0 88,0 0-24,0 0 0,0 0 0,0 0 0,0 0 0,0 0 0,0 0-64,0-15 0,-15 15 0,15 0 0,0 0-480,-15-15-80,15 15-16,0 0-6120,0 0-1223</inkml:trace>
          <inkml:trace contextRef="#ctx0" brushRef="#br0" timeOffset="47080">7106 12837 8120,'0'0'176,"0"15"40,-14 0 8,14 0 0,-16 0-224,16-15 0,0 0 0,0 0 0,0 15 848,-15-15 120,15 0 24,0 0 8,0 0-80,0 16-24,-15-16 0,15 0 0,0 0-321,0-16-63,0 16-8,0-15-8,0 15-240,0-15-40,0 0-16,0 0 0,0 0-64,0-15-8,15-1-8,-15 16 0,0-15-120,0 0 64,0-16-64,15 16 0,-15-15 64,0 15-64,16-16 0,-16 1 72,14-1-72,-14 1 0,16 15 0,-2-15 0,-14 14 0,16 1 0,-1 0 0,-15 0 0,15 14 0,0-14 0,-15 15 0,15 15 0,-15-15 152,16 0-16,-16 15 0,0 0 0,0 0-40,14 0 0,2 0-8,-1 0 0,0 0-24,-15 0-64,15 15 96,-15-15-32,15 15 16,0-15 0,-15 15 0,0 0 0,15-15 16,-15 15 0,-15 1 0,15-1 0,0 0-16,-15 0 0,15 15 0,-15-30 0,0 30-16,15-14-64,-15-1 96,0 0-32,15 0-64,-30-15 80,30 15-80,-16-15 80,16 0-80,-15 0 64,0 0-64,15 0 64,0 0-64,0 0 80,-15 15-80,15-15 80,0 0-80,0 0 0,0-15 0,0 15 0,15 0 0,0 0 0,0 0 0,1-15 0,-2 15 0,2 0 0,-1 0 0,0 0 0,0 0 0,0 0 0,-15 15-72,15-15 72,0 0 0,-15 15 0,0 0 0,16-15 0,-16 15 88,0 0-8,-16 1 0,16 14 0,0-15 56,-15 0 16,0 0 0,15 0 0,-15 16 8,0-16 8,0 0 0,0-15 0,-1 15-64,2 0-8,-2-15-8,1 0 0,15 15-24,-30-15-64,30-15 96,-15 15-32,-1 0-64,2 0 0,-2-15 0,16 15-6688,-14-15-1311</inkml:trace>
          <inkml:trace contextRef="#ctx0" brushRef="#br0" timeOffset="47580">7606 12307 8808,'0'0'192,"0"0"32,-15 0 16,15 0 16,0 0-256,0 15 0,-16-15 0,16 0 0,-15 0 1016,15 0 144,0 0 32,-15 15 8,15-15-48,0 0-1,0 0-7,0 0 0,0 0-520,0 0-104,0 0-16,0 0-8,0 0-168,15 16-32,-15-16-8,15 0 0,1 0 8,-1 0 0,-15-16 0,30 16 0,-30 0-120,30 0-24,-30 0-8,0 0 0,0-15-72,30 15-8,-15 0-64,1-15 96,-1 15-96,0-15 64,0 0-64,-15 15 0,15 0-416,-15 0-136,0 0-24,15 0-5576,0 0-1111</inkml:trace>
          <inkml:trace contextRef="#ctx0" brushRef="#br0" timeOffset="47781">7605 12534 13824,'-15'0'392,"15"0"88,0 0-384,0 0-96,0 0 0,0 0 0,0 0 712,0 0 128,0 0 23,0 0 9,0 0 24,0-14 8,15 14 0,-15 0 0,0 0-392,0-16-88,15 16-8,0-14-8,-15 14-192,0 0-40,0 0-8,31 0 0,-1 0-80,-15-16-24,-15 16 0,15 0 0,15 0-64,-15 0 0,1 16 0,14-16 0,-15 0-336,1 0-112,-1 0-16,15 14-8,-15-14-888,0 0-176,15 0-40</inkml:trace>
          <inkml:trace contextRef="#ctx0" brushRef="#br0" timeOffset="48144">8270 12247 12840,'0'0'280,"0"0"56,0 0 16,0 0 16,0 0-296,0 0-72,0 0 0,0 0 0,0 0 808,0 0 152,0 0 23,-15 15 9,15 0-216,-15 0-40,15 15 0,-15-14-8,15 14-224,0 0-48,0 16-8,0-16 0,0 0-120,0 0-24,0 0-8,0 0 0,0 1-112,15-16-24,0 0-8,-15 0 0,15-15-88,0 16-64,1-16 72,-1 0-72,0 0 128,0-16-16,-15 16-8,16-15 0,-1-15-8,0 15-8,0-15 0,0 0 0,-15 14-24,15-29 0,0 30 0,-15-15 0,0-1-64,15 1 0,-15 0 72,0-1-72,0 1 0,-15 15 72,15-15-72,0 15 0,-15-15 88,0 14-88,15 2 80,-15 14-80,0-16 64,15 16-64,-15-15 0,0 15 72,-1 0-72,1 0 0,0 0 0,0 0 0,15 15 0,-16-15 0,1 16 72,0-16-72,15 14-1040,-15 2-240,15-2-56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52.96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FAE38EE-D2F0-4F12-99F9-44EA765CB459}" emma:medium="tactile" emma:mode="ink">
          <msink:context xmlns:msink="http://schemas.microsoft.com/ink/2010/main" type="inkDrawing" rotatedBoundingBox="9039,9289 9960,9148 9967,9190 9046,9330" semanticType="callout" shapeName="Other">
            <msink:sourceLink direction="with" ref="{B186B559-5E7C-454B-8CC9-BBE2AD28B1C7}"/>
            <msink:sourceLink direction="with" ref="{0783E6BE-9D14-4CB0-AB8E-B19591774A35}"/>
          </msink:context>
        </emma:interpretation>
      </emma:emma>
    </inkml:annotationXML>
    <inkml:trace contextRef="#ctx0" brushRef="#br0">9540 11445 14272,'-30'0'408,"15"0"80,0 0-392,-1 0-96,2 0 0,-2 0 0,1 0 576,15 0 95,-15 0 25,15 0 0,0 0-40,0 0-8,0 0 0,0 0 0,15 0-280,0 0-56,15-15-16,1 15 0,-1 0-128,15-15-24,1 15-8,-1-15 0,16 15-40,-16 0 0,16-15-8,-17 15 0,2-15-88,0 15 80,-1-15-80,0 0 80,1 15-80,-16 0 0,15-16 72,-14 16-72,-1-15 0,0 15 0,-15 0 0,15 0 64,-30 0-704,0 0-144,15 0-24,-15 15-4847,-15 1-969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53.22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186B559-5E7C-454B-8CC9-BBE2AD28B1C7}" emma:medium="tactile" emma:mode="ink">
          <msink:context xmlns:msink="http://schemas.microsoft.com/ink/2010/main" type="inkDrawing" rotatedBoundingBox="8973,9609 10201,9447 10209,9503 8980,9665" shapeName="Other">
            <msink:destinationLink direction="with" ref="{5FAE38EE-D2F0-4F12-99F9-44EA765CB459}"/>
          </msink:context>
        </emma:interpretation>
      </emma:emma>
    </inkml:annotationXML>
    <inkml:trace contextRef="#ctx0" brushRef="#br0">9646 11733 14312,'-45'15'312,"30"-15"64,-15 15 8,0 0 32,0-15-336,-1 16-80,1-16 0,15 0 0,-15 14 575,14-14 97,1 0 16,15 0 8,-15 0 24,15 0 8,0 0 0,15-14 0,0 14-296,1-16-56,-2 16-16,32 0 0,-16-15-192,16 0-40,-1 15 0,0-15-8,15 0-32,1 15-8,-16-16 0,16 16 0,0 0-16,-1-14-64,-14 14 96,14 0-32,-15 0-64,0-16 80,-15 16-80,16 0 80,0 0-80,-1 0 80,-15 0-80,15-14 80,-15 14-80,1 0 0,-16 0 0,15 0 64,-14-16-424,-2 16-88,-14 0-24,16 0 0,-16 0-960,0 0-192,14-15-40,-14 0-3343,-14 0-673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53.51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783E6BE-9D14-4CB0-AB8E-B19591774A35}" emma:medium="tactile" emma:mode="ink">
          <msink:context xmlns:msink="http://schemas.microsoft.com/ink/2010/main" type="inkDrawing" rotatedBoundingBox="9838,8537 10555,9413 9990,9876 9273,8999" semanticType="verticalRange" shapeName="Other">
            <msink:sourceLink direction="with" ref="{93D703AF-679F-4339-80D9-56CB80783079}"/>
            <msink:destinationLink direction="with" ref="{5FAE38EE-D2F0-4F12-99F9-44EA765CB459}"/>
          </msink:context>
        </emma:interpretation>
      </emma:emma>
    </inkml:annotationXML>
    <inkml:trace contextRef="#ctx0" brushRef="#br0">10130 10992 10272,'-15'-30'288,"0"15"64,0 0-280,0 0-72,-1 15 0,1-15 0,0-1 1040,0 16 192,15-15 40,-15 15 8,15 0-297,0-15-55,0 15-16,0 0 0,0 0-280,0 15-56,15 0-16,0-15 0,0 31-400,16-16-72,-1 0-24,0 15 0,15-15 120,1 16 16,-16-1 8,15 0 0,1 0 48,14 0 0,-14 1 8,-1-1 0,0-15-264,1 15 0,-16 1 0,15-16 0,-15 15 160,1-15 0,-1 15 0,-15 1 0,15-16-72,-15 0-16,0 0 0,-15 15 0,16-15 112,-16 0 16,0 16 8,-16-16 0,1 15 56,0 0 16,0 0 0,0 1 0,-15-16-120,0 15-16,-1 15-8,-14-14 0,0-1-136,14 0 0,-29 0 0,15 1 0,14-1-352,-14-15-120,0 15-24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30T05:04:18.671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7AD7743D-2ACB-4A5C-AE37-955B19B93C6F}" emma:medium="tactile" emma:mode="ink">
          <msink:context xmlns:msink="http://schemas.microsoft.com/ink/2010/main" type="inkDrawing" rotatedBoundingBox="4485,15836 5109,15680 5123,15738 4499,15894" semanticType="callout" shapeName="Other">
            <msink:sourceLink direction="with" ref="{43E5DB48-092B-4D6F-A6C7-4380F971325B}"/>
          </msink:context>
        </emma:interpretation>
      </emma:emma>
    </inkml:annotationXML>
    <inkml:trace contextRef="#ctx0" brushRef="#br0">4816 18374 12784,'-31'-15'280,"31"15"56,-15 0 16,15-16 8,0 16-288,-16 0-72,0 0 0,16 0 0,0 0 448,0 0 64,0 0 24,0 0 0,16 0 55,0-15 17,-1 15 0,0 0 0,1-16-200,16 16-40,-2 0-8,2 0 0,-1 0-168,0-16-32,0 16 0,0-15-8,1 15-48,-2-16-8,2 16 0,-1-15 0,0 15-96,-15-16 88,-1 16-88,16-15 80,-15 15-80,15-16 0,-16 16-80,17 0-5607,-16-16-1121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57.5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FAA02F4-00E3-40C3-8173-D3E0BF878A1B}" emma:medium="tactile" emma:mode="ink">
          <msink:context xmlns:msink="http://schemas.microsoft.com/ink/2010/main" type="inkDrawing" rotatedBoundingBox="10799,9797 10871,8590 11109,8604 11037,9812" semanticType="verticalRange" shapeName="Other">
            <msink:destinationLink direction="with" ref="{FFFA6952-7EA2-4539-A5D1-63091C26BB0B}"/>
            <msink:destinationLink direction="with" ref="{9E2C6420-D0CA-4905-A574-E938380C56AE}"/>
          </msink:context>
        </emma:interpretation>
      </emma:emma>
    </inkml:annotationXML>
    <inkml:trace contextRef="#ctx0" brushRef="#br0">11460 10766 13328,'-15'0'288,"15"0"64,-15-16 16,15 16 16,-15 0-312,0 16-72,0-16 0,0 14 0,0 2 480,0-2 72,-16 17 24,16-1-1,15 15 105,-30 1 24,15-1 8,0 16 0,0-1-152,15 0-32,-16 16-8,16-16 0,0 1-200,0 0-48,0-1-8,0-14 0,16-1 56,-16 16 0,15-31 8,-15 15 0,15-15-224,0 1-40,0-1-64,0 0 88,-15-15-88,15 0 96,0 15-96,1-14 96,-16-16-320,15 14-64,0-14-16,15 16-9311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02.03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A841EE0-AFF1-4816-95AB-50E3DF6D6644}" emma:medium="tactile" emma:mode="ink">
          <msink:context xmlns:msink="http://schemas.microsoft.com/ink/2010/main" type="inkDrawing" rotatedBoundingBox="13475,9068 13873,8516 13909,8542 13511,9094" semanticType="callout" shapeName="Other">
            <msink:sourceLink direction="with" ref="{221D43F7-1011-4E5D-9841-662811AB2416}"/>
            <msink:sourceLink direction="with" ref="{EC24F90B-1786-4989-B1AA-0B7DE98F6188}"/>
          </msink:context>
        </emma:interpretation>
      </emma:emma>
    </inkml:annotationXML>
    <inkml:trace contextRef="#ctx0" brushRef="#br0">14274 10690 12872,'0'0'280,"0"0"56,0 0 16,-16 0 16,16 16-296,-30-2-72,30 2 0,-30-2 0,14 2 632,-14 14 104,16-15 32,-2 16-1,-14-1-159,15 0-24,-16 0-8,17 0 0,-2 0-312,1 1-64,-15-1-8,15 1-8,0-1-112,0-16-72,-1 17 96,16-16-96,-14 0 0,-2 0 0,16 1-80,-15-2 80,15-14-1464,0 0-232,0 0-39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02.25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C653CFE-886E-4E05-8C09-9B55E250554D}" emma:medium="tactile" emma:mode="ink">
          <msink:context xmlns:msink="http://schemas.microsoft.com/ink/2010/main" type="inkDrawing" rotatedBoundingBox="13797,8626 14029,9011 14002,9026 13770,8642" semanticType="callout" shapeName="Other">
            <msink:sourceLink direction="with" ref="{221D43F7-1011-4E5D-9841-662811AB2416}"/>
            <msink:sourceLink direction="with" ref="{EC24F90B-1786-4989-B1AA-0B7DE98F6188}"/>
          </msink:context>
        </emma:interpretation>
      </emma:emma>
    </inkml:annotationXML>
    <inkml:trace contextRef="#ctx0" brushRef="#br0">14152 10781 13328,'0'0'288,"0"0"64,0 0 16,0 0 16,0 15-312,15 0-72,-15-15 0,15 15 0,-15 1 768,16-1 127,-1 15 33,0-15 8,-15 0-240,15 0-56,0 16 0,-15-16-8,15 15-152,0-15-24,0 0-8,-15 15 0,15-14-112,1-1-24,-1 0-8,-15-15 0,15 15-176,-15 0-40,15-15-8,-15 0 0,15 15-16,-15-15 0,0 0 0,0 0 0,0 0-464,0 0-96,0 0-16,0 0-8839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03.20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C24F90B-1786-4989-B1AA-0B7DE98F6188}" emma:medium="tactile" emma:mode="ink">
          <msink:context xmlns:msink="http://schemas.microsoft.com/ink/2010/main" type="inkDrawing" rotatedBoundingBox="13391,10180 13704,8973 14114,9080 13801,10286" semanticType="verticalRange" shapeName="Other">
            <msink:destinationLink direction="with" ref="{BC653CFE-886E-4E05-8C09-9B55E250554D}"/>
            <msink:destinationLink direction="with" ref="{EA841EE0-AFF1-4816-95AB-50E3DF6D6644}"/>
          </msink:context>
        </emma:interpretation>
      </emma:emma>
    </inkml:annotationXML>
    <inkml:trace contextRef="#ctx0" brushRef="#br0">14000 12232 9104,'0'0'256,"-14"16"64,14-2-256,0 2-64,0 14 0,-16-15 0,16 0 208,0 1 32,0-2 8,0 2 0,0-16 232,0 0 56,0 0 8,0 0 0,0 0-16,0 0 0,0 0 0,0-16 0,-14 2-176,14-2-32,0 1 0,0 0-8,0-15 95,0 0 17,0-1 8,0 1 0,-16-1-272,16-13-48,0-2-16,0 0 0,0 2-32,16-17-64,-16 16 88,0-16-88,0 0 88,14 16-88,-14-16 80,0 17-80,16-2 72,-2 0-72,-14 1 64,16 0-64,-1-1 128,-15 16-8,15 0-8,0 0 0,0 0 24,1 14 8,-2-14 0,2 15 0,-1 0 16,0 0 0,0 15 0,0 0 0,-15 0-72,16 0-16,-2 0 0,2 15 0,-2-15-72,2 15 96,-16 0-96,15 1 96,-15-2 128,0 16 24,0-14 8,0-1 0,0 15-160,0-15-32,0 15-64,-15 1 96,15-16-24,-16 0-8,2 15 0,14-15 0,-16 1-64,2-2 80,-2 2-80,1-1 80,0 0-80,0 0 64,0-15-64,15 0 64,-16 15-64,2-15 0,-2 0 0,1 0 0,15 0 0,-15 0 96,15 0-32,0 0 0,0 0 32,0 0 0,15-15 0,-15 15 0,15-15-96,1 15 0,-2 0 0,2 0-88,14-15 88,-15 15 0,16 0 0,-17 0 0,16 0 0,-14 0 0,14 15 0,-15-15 0,0 15 0,1-15 0,-2 15 0,-14-15 0,0 16 128,16-2 0,-16 2-8,0-2 0,0-14 64,0 31 8,-16-16 8,16 0 0,-14 16 16,-2-17 0,1 2 0,0 14 0,0-30 8,0 15 8,-15 0 0,0 0 0,14 0-24,1 1-8,0-2 0,-15-14 0,14 0 40,2 16 8,-17-16 0,16 0 0,0 0-248,0 0-64,-1 0-8,-14 0 0,30-16 72,-14 16 0,-2-14 0,16 14 0,-15 0 0,0-16-104,15 1 40,0 15 64,0 0-1192,-15-15-184,15 0-32,0 0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04.7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9573524-A535-4899-A3A7-94E1D6767100}" emma:medium="tactile" emma:mode="ink">
          <msink:context xmlns:msink="http://schemas.microsoft.com/ink/2010/main" type="inkDrawing" rotatedBoundingBox="14361,9148 14874,9086 14878,9123 14366,9184" semanticType="callout" shapeName="Other">
            <msink:sourceLink direction="with" ref="{6855ADF4-3631-4FAA-8DC1-2D136BA50B4E}"/>
          </msink:context>
        </emma:interpretation>
      </emma:emma>
    </inkml:annotationXML>
    <inkml:trace contextRef="#ctx0" brushRef="#br0">14788 11326 14656,'-15'-16'320,"-1"16"72,16 0 16,-15 0 0,15 0-328,-15-14-80,15 14 0,0 0 0,0 0 711,0 0 129,0 0 24,0 0 8,0 0-192,15 0-40,-15 0 0,15 0-8,1 0-88,-1 0-24,15 0 0,-15 0 0,15 0-320,-15 0-64,16-16-8,-16 16-8,15 0 16,-15 0 8,15 0 0,1 0 0,-16-15-48,15 15 0,-15 0-8,15 0 0,-15 0 8,1-15 0,-1 15 0,0 0 0,0 0-96,0 0-88,-15 0 24,0 0 0,0 0-816,15 0-160,0 0-32,-15 0-5192,0 0-1031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04.96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855ADF4-3631-4FAA-8DC1-2D136BA50B4E}" emma:medium="tactile" emma:mode="ink">
          <msink:context xmlns:msink="http://schemas.microsoft.com/ink/2010/main" type="inkDrawing" rotatedBoundingBox="14375,9318 14905,9297 14906,9323 14377,9344" shapeName="Other">
            <msink:destinationLink direction="with" ref="{39573524-A535-4899-A3A7-94E1D6767100}"/>
          </msink:context>
        </emma:interpretation>
      </emma:emma>
    </inkml:annotationXML>
    <inkml:trace contextRef="#ctx0" brushRef="#br0">14773 11476 13104,'-31'0'368,"31"0"88,0 0-360,0 0-96,0 16 0,0-16 0,0 0 768,0 0 144,0 0 23,0 0 9,15-16 104,1 16 16,-1 0 8,0 0 0,15 0-400,-15 0-72,15-15-24,-14 15 0,-1 0-280,15 0-56,-15 0-16,0 0 0,15 0-112,1 0-24,-16 0-8,15 0 0,0 0-80,0 0 64,-14 0-64,14 0 64,0 0-800,0 0-168,0 0-32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05.4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CF0B899-544B-4D83-B2FA-76A1FB91745A}" emma:medium="tactile" emma:mode="ink">
          <msink:context xmlns:msink="http://schemas.microsoft.com/ink/2010/main" type="inkDrawing" rotatedBoundingBox="15356,9845 15972,8815 16001,8832 15385,9863" semanticType="callout" shapeName="Other">
            <msink:sourceLink direction="with" ref="{A971ADF3-E418-4C02-B11B-429D4ECE12D7}"/>
          </msink:context>
        </emma:interpretation>
      </emma:emma>
    </inkml:annotationXML>
    <inkml:trace contextRef="#ctx0" brushRef="#br0">16360 10977 12984,'0'0'288,"0"0"56,0 0 8,0 0 16,0 0-296,0 15-72,-15 0 0,0-15 0,0 31 824,0-16 144,-16 15 31,16 0 9,-15 16-112,0-1-32,15 0 0,-16 16 0,1-16-384,0 1-72,0 14-24,-1-15 0,1 1-152,0-1-32,15 0-8,-15 1 0,14-1-112,-14-15-80,15 1 96,-15-1-96,15 15 0,0-15 0,0-14 0,-1 14 0,1 0-1616,0-30-304,15 30-56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06.3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971ADF3-E418-4C02-B11B-429D4ECE12D7}" emma:medium="tactile" emma:mode="ink">
          <msink:context xmlns:msink="http://schemas.microsoft.com/ink/2010/main" type="inkDrawing" rotatedBoundingBox="15516,8491 17145,8744 16939,10066 15311,9813" semanticType="enclosure" shapeName="Other">
            <msink:destinationLink direction="with" ref="{9CF0B899-544B-4D83-B2FA-76A1FB91745A}"/>
          </msink:context>
        </emma:interpretation>
      </emma:emma>
    </inkml:annotationXML>
    <inkml:trace contextRef="#ctx0" brushRef="#br0">16616 10902 13968,'0'0'392,"-15"0"96,15 0-392,0 0-96,0 15 0,0-15 0,-15 15 816,15 0 143,0 0 25,0 1 8,-15-2 88,15 17 16,0-1 8,0 1 0,0-1-400,0 0-88,-15 0-8,15 0-8,0 0-280,0-14-48,0-2-16,0 17 0,0-16-136,0 0-32,0 0-8,0 1 0,0-2-80,0-14 0,0 0 0,0 0 0,0 0-640,0 0-160,0 0-40,0 0-9167</inkml:trace>
    <inkml:trace contextRef="#ctx0" brushRef="#br0" timeOffset="-531">15830 11189 14400,'-15'-15'320,"15"0"64,0 15 8,0 0 8,-15 0-320,15 0-80,0 0 0,0 0 0,0 0 471,0 0 73,0 0 24,15 15 0,0 0 312,1 0 64,-2 15 16,2 0 0,-2 16-352,2-16-72,-1 16-16,0-1 0,15 0-128,-14-15-24,-2 16-8,2 0 0,14-16-88,-15 15-16,0-15-8,15 1 0,-14-1-88,-2-16-8,17 17-8,-16-16 0,0 0-40,0 0-8,0 1 0,-15-2 0,15-14 56,-15 0 8,0 0 0,0 0 0,0 0-160,0 0 0,16 0 0,-16 0 0,0 0-688,0 0-192,0 0-40,14-14-9447</inkml:trace>
    <inkml:trace contextRef="#ctx0" brushRef="#br0" timeOffset="1002">17055 10993 11976,'0'0'256,"0"-15"64,0 15 0,0 0 32,0 0-288,0-15-64,15 15 0,-15-15 0,15 0 448,-15 15 64,15-15 24,-15 0 0,16-1-8,-16 16 0,14 0-1,-14 0 1,0 0-200,16 0-40,-16 0 0,0 0-8,0 0 0,14 16 0,-14-1 0,0 0 0,0 15 88,-14 0 16,14 16 8,-16-16 0,2 15-64,14 1-8,-16-1-8,16 0 0,-15-14-64,15 14-16,0-15 0,0-15 0,-15 16-112,30-16-24,-15 0-8,0 0 0,15-15-88,-15 0 64,16 15-64,-16-15 64,30-15-64,-30 15 80,14-15-80,2 0 80,14-16-80,-15 16 0,0-15 72,1 0-72,-2 0 0,2-1 0,-2 1 0,2 0 0,-1 0 0,0-1 0,0 1-72,-15 0 72,15 15-64,-15 0 64,16 0-80,-16-1 80,0 1 0,0 0 0,0 0 0,0 15 0,0 0 0,0 0 0,0 0 0,0 0 0,0 0 64,14 15 16,-14 0 0,0 0 0,0 16-80,0-16 0,0 15 72,0 0-72,0 16 128,0-16-16,0 15 0,0 1 0,0-1 40,0 0 8,0-14 0,0 14 0,0-15-56,0 15-8,0-14 0,-14 14 0,14 0 32,0-14 8,-16 14 0,16-15 0,-15 16 24,0-16 0,15 0 0,-15 0 0,0-15 0,15 16 8,-16-1 0,-14-15 0,16 15-24,-2 1-8,-14-16 0,0 0 0,0 15-32,0-15-8,-1-15 0,1 15 0,-1 0 0,1-15-8,0 0 0,0 0 0,0 0-88,0 0 80,14 0-80,-14 0 80,15-15-80,0 15 0,-1-15 0,2 15 64,-2-15-64,-14 0-136,30 0 32,-15 0-7648,0 0-1527</inkml:trace>
    <inkml:trace contextRef="#ctx0" brushRef="#br0" timeOffset="-184">16375 10856 13992,'-15'-14'304,"15"14"64,0 0 16,0 0 16,0 0-320,0 0-80,0 0 0,0 0 0,0-16 919,0 16 169,0 0 32,15-15 0,0 15-224,0-15-40,1 15-16,-1 0 0,0 0-376,0 0-80,15-15-8,-15 15-8,15 0-168,-14 0-32,-1 0-8,15 0 0,-15 0 0,15 0 0,-15 0 0,1 0 0,-1 0-160,15 0 0,-30 0 0,15 0 0,0 0-216,0 0-24,0 0-8,-15 0 0,0 0-1040,0 0-216,0 0-32,0 0-6959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58.68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1C7FEFD-E1D4-4EDC-80FE-A6A7420C0FEB}" emma:medium="tactile" emma:mode="ink">
          <msink:context xmlns:msink="http://schemas.microsoft.com/ink/2010/main" type="inkDrawing" rotatedBoundingBox="11942,8709 12388,8585 12404,8645 11959,8769" semanticType="callout" shapeName="Other">
            <msink:sourceLink direction="with" ref="{0D783CAC-A7D2-4A2B-8F41-B169365B6812}"/>
            <msink:sourceLink direction="with" ref="{BDFC98FD-6106-4FF3-9090-53D675FB796D}"/>
          </msink:context>
        </emma:interpretation>
      </emma:emma>
    </inkml:annotationXML>
    <inkml:trace contextRef="#ctx0" brushRef="#br0">12324 10917 7688,'0'0'160,"0"0"40,0 0 8,0 0 16,0 0-224,0 0 0,0-15 0,0 15 0,0-15 1096,0 15 176,0 0 32,0 0 8,0 0-80,0 0-16,0-15-1,0 15 1,15-15-280,-15 15-56,15 0-16,1-15 0,14 15-280,-16 0-56,17-16-16,-16 16 0,0-15-280,16 15-56,-1 0-16,-15 0 0,0-15-48,15 15-16,-14-15 0,-2 15 0,2 0-96,-2 0 0,17 0 0,-31-15 0,15 15 0,0 0 0,0 0 0,1 0 0,-16 0-440,14 0-104,-14 0-32,0 0 0,0 0-1048,0 0-208,0 0-48,-14 0-5383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58.88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E312E59-9059-43E9-9F07-DB26A2242CDC}" emma:medium="tactile" emma:mode="ink">
          <msink:context xmlns:msink="http://schemas.microsoft.com/ink/2010/main" type="inkDrawing" rotatedBoundingBox="12113,9264 12183,8672 12231,8678 12161,9270" semanticType="callout" shapeName="Other">
            <msink:sourceLink direction="with" ref="{0D783CAC-A7D2-4A2B-8F41-B169365B6812}"/>
            <msink:sourceLink direction="with" ref="{BDFC98FD-6106-4FF3-9090-53D675FB796D}"/>
          </msink:context>
        </emma:interpretation>
      </emma:emma>
    </inkml:annotationXML>
    <inkml:trace contextRef="#ctx0" brushRef="#br0">12596 10826 12000,'-16'0'336,"16"0"80,0 0-328,0 0-88,-14 15 0,14-15 0,0 0 960,0 30 168,-16-15 40,16 1 7,-15 14-159,15-15-32,0 15-8,0 0 0,0 1-256,-15 14-48,15-15-16,0 16 0,-15-16-304,15 0-64,0 0-16,0 1 0,0-16-56,0 15-16,0-15 0,0 15 0,0-15-120,0 1-80,0-16 96,0 0-96,0 0 64,0 15-64,0-15 0,0 0 0,0 0-616,0 0-184,0 0-32,0-15-8823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30T05:04:18.41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43E5DB48-092B-4D6F-A6C7-4380F971325B}" emma:medium="tactile" emma:mode="ink">
          <msink:context xmlns:msink="http://schemas.microsoft.com/ink/2010/main" type="inkDrawing" rotatedBoundingBox="4768,16617 4998,15117 5152,15141 4921,16640" semanticType="verticalRange" shapeName="Other">
            <msink:sourceLink direction="with" ref="{A2659758-3C8A-4713-A072-6D9F4B54F1AC}"/>
            <msink:destinationLink direction="with" ref="{7AD7743D-2ACB-4A5C-AE37-955B19B93C6F}"/>
          </msink:context>
        </emma:interpretation>
      </emma:emma>
    </inkml:annotationXML>
    <inkml:trace contextRef="#ctx0" brushRef="#br0">5392 17704 6896,'-15'-15'192,"15"-1"48,-15 16-240,15-15 0,0 15 0,-16-16 0,16 16 360,-16 0 24,16-16 8,0 16 0,0 0 248,-16 16 56,1-16 8,0 16 0,-1 15 0,16-16 0,-16 17 0,1 14 0,-1 1-184,1 15-32,15 1-8,-16 15 0,0-1-33,16 1-15,-15 0 0,0 16 0,15-16-120,-16 0-24,16 0-8,-16-1 0,16 1-16,0-15 0,0-17 0,0 17 0,0-32-48,0 16-16,0-16 0,0 0 0,0-15-104,0-1-32,0 1 0,0 0 0,0-16-256,0 0-48,0 0-16,-16 0-5311,1 0-1073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59.6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018FB16-60EF-447D-BD12-7B1D782FA92C}" emma:medium="tactile" emma:mode="ink">
          <msink:context xmlns:msink="http://schemas.microsoft.com/ink/2010/main" type="inkDrawing" rotatedBoundingBox="12378,9862 12928,8815 12955,8829 12405,9876" semanticType="callout" shapeName="Other">
            <msink:sourceLink direction="with" ref="{0D783CAC-A7D2-4A2B-8F41-B169365B6812}"/>
            <msink:sourceLink direction="with" ref="{BDFC98FD-6106-4FF3-9090-53D675FB796D}"/>
            <msink:sourceLink direction="with" ref="{6CA7740B-58DE-4891-8484-FDE7E293EF5F}"/>
          </msink:context>
        </emma:interpretation>
      </emma:emma>
    </inkml:annotationXML>
    <inkml:trace contextRef="#ctx0" brushRef="#br0">13320 10977 14544,'0'0'320,"0"0"64,-14 0 8,14 15 24,-16 0-336,1 1-80,0 14 0,0 0 0,0 0 607,-15 16 113,-1-1 16,1 15 8,15-14-104,-15 14-16,-16 1-8,16-1 0,0 1-296,14-16-56,-14 0-8,16 16-8,-17-31-96,16 15-24,0 1 0,-16-16 0,17 0-128,-2 1 0,16-1 0,-15-15 0,0 0-640,15 0-96,-15 0-32,15 0-7679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7:59.9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4E0015A-D8E4-451A-B97B-CEF39B04A46E}" emma:medium="tactile" emma:mode="ink">
          <msink:context xmlns:msink="http://schemas.microsoft.com/ink/2010/main" type="inkDrawing" rotatedBoundingBox="12439,8989 12944,9899 12887,9930 12382,9020" semanticType="callout" shapeName="Other">
            <msink:sourceLink direction="with" ref="{0D783CAC-A7D2-4A2B-8F41-B169365B6812}"/>
            <msink:sourceLink direction="with" ref="{BDFC98FD-6106-4FF3-9090-53D675FB796D}"/>
            <msink:sourceLink direction="with" ref="{6CA7740B-58DE-4891-8484-FDE7E293EF5F}"/>
          </msink:context>
        </emma:interpretation>
      </emma:emma>
    </inkml:annotationXML>
    <inkml:trace contextRef="#ctx0" brushRef="#br0">12808 11144 13680,'0'0'296,"-16"0"64,16 0 16,0 0 8,0 0-304,0 0-80,0 0 0,0 0 0,0 0 624,0 16 111,16-2 17,-16 2 8,0 14-56,15 0 0,0 16-8,0-16 0,15 15-88,-15 0-24,16 1 0,-16-1 0,0-14-232,15 13-56,-15-13-8,0 14 0,15-15-8,-14 1-8,14-1 0,-15 0 0,15 1-48,-15-17-16,0 17 0,1-1 0,-1-15-32,0 15-8,0-14 0,-15 14 0,15-15-24,-15 0-8,15 0 0,-15 0 0,0 1-48,15-16-16,-15 0 0,0 14 0,0-14-72,0 0 80,0 0-80,0 0 80,0 0-80,0 0-128,0 0 32,0 0 8,0 0-1344,0-14-264,0-2-64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01.43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CA7740B-58DE-4891-8484-FDE7E293EF5F}" emma:medium="tactile" emma:mode="ink">
          <msink:context xmlns:msink="http://schemas.microsoft.com/ink/2010/main" type="inkDrawing" rotatedBoundingBox="13108,9989 13199,8705 13341,8716 13251,10000" semanticType="verticalRange" shapeName="Other">
            <msink:sourceLink direction="with" ref="{93D703AF-679F-4339-80D9-56CB80783079}"/>
            <msink:sourceLink direction="with" ref="{D6042329-C1D8-42D8-9AF0-429BE4A38B74}"/>
            <msink:destinationLink direction="with" ref="{2018FB16-60EF-447D-BD12-7B1D782FA92C}"/>
            <msink:destinationLink direction="with" ref="{D4E0015A-D8E4-451A-B97B-CEF39B04A46E}"/>
          </msink:context>
        </emma:interpretation>
      </emma:emma>
    </inkml:annotationXML>
    <inkml:trace contextRef="#ctx0" brushRef="#br0">13563 10886 9040,'0'0'256,"0"-15"64,0 15-256,0 0-64,0 0 0,15-15 0,-15 15 648,0 0 120,15 0 32,-15 0 0,0 0 200,15 15 48,0 0 8,0 16-1,-15-1-207,15 15-40,-15 1-8,15-1 0,-15 15-192,0-14-32,0 14-16,0 1 0,0-1-104,0-14-16,-15 14-8,15-15 0,0 1-96,-15-1-16,15 1-8,-15-1 0,15 0-104,-15 1-16,15-16-8,-15 15 0,0-15-88,15 16-24,-15-16 0,15 0 0,-16 1-72,16-16 96,-15 15-96,15-15 96,0 0-96,-15 0 0,15 0 0,0-15 0,0 0-288,0 0-104,0 0-24,0 0 0,0 0-1344,0-15-280,15 0-48,-15 0-16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15.34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FFA6952-7EA2-4539-A5D1-63091C26BB0B}" emma:medium="tactile" emma:mode="ink">
          <msink:context xmlns:msink="http://schemas.microsoft.com/ink/2010/main" type="inkDrawing" rotatedBoundingBox="11168,9861 11691,8884 11721,8900 11198,9877" semanticType="callout" shapeName="Other">
            <msink:sourceLink direction="with" ref="{CFAA02F4-00E3-40C3-8173-D3E0BF878A1B}"/>
            <msink:sourceLink direction="with" ref="{0D783CAC-A7D2-4A2B-8F41-B169365B6812}"/>
            <msink:sourceLink direction="with" ref="{BDFC98FD-6106-4FF3-9090-53D675FB796D}"/>
          </msink:context>
        </emma:interpretation>
      </emma:emma>
    </inkml:annotationXML>
    <inkml:trace contextRef="#ctx0" brushRef="#br0">12051 11068 7224,'0'0'160,"0"0"32,0 0 0,0 0 16,0 0-208,0 0 0,0 0 0,0 0 0,15-15 880,-15 0 136,0 15 24,0 0 8,0 0-56,0 0-16,0 0 0,0 0 0,0 0-305,0 0-55,0 0-8,0 15-8,-15 0-144,0 15-24,15-14-8,-15 14 0,0 0-104,0 16-32,0-16 0,-16 15 0,16 0-8,0-15-8,-15 16 0,15-16 0,-16 16-24,16-16-8,-15 0 0,15 16 0,0-16-8,0 0 0,0 0 0,-16 0 0,16 0-40,0 0-16,15 1 0,-15-1 0,0-15-40,0 15-8,0-14 0,15-1 0,-15 15 32,15-30 0,-16 15 0,16 1 0,0-16-160,-15 14 0,15 2 0,0-16 0,0 0 72,-15 0-8,15 0-64,0 0 96,0 0-96,0 14 0,0-14 0,0 0 0,0 0 0,0 0 0,0 0 0,0 0 0,0 0 0,0 0-64,0 0-8,0 0 0,0 0-1384,0-14-272,0-16-64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16.30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E2C6420-D0CA-4905-A574-E938380C56AE}" emma:medium="tactile" emma:mode="ink">
          <msink:context xmlns:msink="http://schemas.microsoft.com/ink/2010/main" type="inkDrawing" rotatedBoundingBox="11195,8974 11860,9992 11823,10016 11158,8998" semanticType="callout" shapeName="Other">
            <msink:sourceLink direction="with" ref="{0D783CAC-A7D2-4A2B-8F41-B169365B6812}"/>
            <msink:sourceLink direction="with" ref="{CFAA02F4-00E3-40C3-8173-D3E0BF878A1B}"/>
            <msink:sourceLink direction="with" ref="{BDFC98FD-6106-4FF3-9090-53D675FB796D}"/>
          </msink:context>
        </emma:interpretation>
      </emma:emma>
    </inkml:annotationXML>
    <inkml:trace contextRef="#ctx0" brushRef="#br0">11598 11219 5872,'0'0'128,"0"0"24,0 0 8,0 0 8,0-15-168,-16 0 0,16 15 0,0-15 0,0 15 1088,-15-15 192,15 15 32,0 0 0,-15-16-232,15 16-56,0 0 0,0 0-8,0 0-232,0-15-49,0 15 1,0 0-8,0 0-184,0 0-40,0 0-8,0 0 0,0 0-56,0 15-16,15 1 0,0-1 0,-15 0 0,16 0 0,-1 15 0,0-15 0,-15 0-216,15 16-48,0-1 0,0-15-8,0 15 56,0 1 16,1-16 0,-1 15 0,0-15-40,0 15-8,0 0 0,0-14 0,0 14-48,0-15-16,0 15 0,1-15 0,-1 16-24,0-16-8,0 15 0,0 0 0,0-15-8,0 15 0,0-14 0,1-1 0,-16 15-72,15-15 80,0 0-80,0 15 80,0-14 64,-15-1 16,15 0 0,0-15 0,0 15-160,-15 0-128,15-15 32,-15 0 0,16 15 96,-16-15 0,0 0 72,15 15-72,-15-15 96,0 15-24,0-15-8,0 0 0,15 0-64,-15 16 0,15-16 72,-15 0-72,0 0 88,0 15-24,0-15 0,0 0 0,0 0-64,0 15 64,0-15-64,15 15 64,-15-15-64,0 15 0,0-15 0,15 0 64,-15 15-64,0-15 0,0 0 0,0 15 0,0-15 0,0 15 0,15-15 0,-15 0 0,0 15 0,0-15 0,0 0 0,0 0 64,0 0-64,0 0 0,0 0 72,0 0-72,0 0 64,0 0-64,0 0 64,0 0-64,0 0 64,0 0-64,0 0 64,0-15-64,0 15 0,-15-15 0,15 0-80,0 0-7688,-15-15-1535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27.8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C3667DB-E224-4591-A510-3B6902CDA2ED}" emma:medium="tactile" emma:mode="ink">
          <msink:context xmlns:msink="http://schemas.microsoft.com/ink/2010/main" type="writingRegion" rotatedBoundingBox="4675,4422 3059,7972 2402,7673 4018,4123"/>
        </emma:interpretation>
      </emma:emma>
    </inkml:annotationXML>
    <inkml:traceGroup>
      <inkml:annotationXML>
        <emma:emma xmlns:emma="http://www.w3.org/2003/04/emma" version="1.0">
          <emma:interpretation id="{DA845AE6-CCC7-4C46-BADB-2DA39A6B4469}" emma:medium="tactile" emma:mode="ink">
            <msink:context xmlns:msink="http://schemas.microsoft.com/ink/2010/main" type="paragraph" rotatedBoundingBox="4675,4422 3059,7972 2402,7673 4018,41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9C21DD-B0A1-4D39-A279-D5889FE3B3EC}" emma:medium="tactile" emma:mode="ink">
              <msink:context xmlns:msink="http://schemas.microsoft.com/ink/2010/main" type="line" rotatedBoundingBox="4675,4422 3059,7972 2402,7673 4018,4123"/>
            </emma:interpretation>
          </emma:emma>
        </inkml:annotationXML>
        <inkml:traceGroup>
          <inkml:annotationXML>
            <emma:emma xmlns:emma="http://www.w3.org/2003/04/emma" version="1.0">
              <emma:interpretation id="{E67B4C3E-75D6-483D-87B4-7BDCC3FE0D01}" emma:medium="tactile" emma:mode="ink">
                <msink:context xmlns:msink="http://schemas.microsoft.com/ink/2010/main" type="inkWord" rotatedBoundingBox="2402,7673 4018,4123 4675,4422 3059,7972"/>
              </emma:interpretation>
              <emma:one-of disjunction-type="recognition" id="oneOf0">
                <emma:interpretation id="interp0" emma:lang="en-US" emma:confidence="0">
                  <emma:literal>IMXM</emma:literal>
                </emma:interpretation>
                <emma:interpretation id="interp1" emma:lang="en-US" emma:confidence="0">
                  <emma:literal>tan</emma:literal>
                </emma:interpretation>
                <emma:interpretation id="interp2" emma:lang="en-US" emma:confidence="0">
                  <emma:literal>*M in</emma:literal>
                </emma:interpretation>
                <emma:interpretation id="interp3" emma:lang="en-US" emma:confidence="0">
                  <emma:literal>xen</emma:literal>
                </emma:interpretation>
                <emma:interpretation id="interp4" emma:lang="en-US" emma:confidence="0">
                  <emma:literal>*M or</emma:literal>
                </emma:interpretation>
              </emma:one-of>
            </emma:emma>
          </inkml:annotationXML>
          <inkml:trace contextRef="#ctx0" brushRef="#br0">4688 6412 10736,'0'0'232,"0"0"56,0 0 0,0 0 24,0 0-248,-16 0-64,1 15 0,15-15 0,-15 0 736,-15 15 128,14 1 32,2-2 8,-16 2-136,14 14-25,1 0-7,0-15 0,0 16-224,-16-1-40,17 0-16,-2 0 0,-14 0-184,15 16-40,-15-16-8,15 0 0,-1-14-120,2 14-24,-2-16-8,1 2 0,0-1-72,0 0 0,15 0 0,0-15 0,-15 15-1280,15-15-240,0 0-48</inkml:trace>
          <inkml:trace contextRef="#ctx0" brushRef="#br0" timeOffset="254">4402 6443 12272,'0'-15'352,"0"15"64,0 0-328,0 0-88,0 0 0,0 15 0,0 0 496,0-15 80,16 16 24,-16-16 0,15 14 184,-15-14 39,15 16 9,0-1 0,-15 0-256,30-15-40,-15 15-16,0 0 0,0 1-120,1-2-24,14 2-8,-15-2 0,0 2-88,15-1-24,-15 0 0,1-15 0,-1 15-88,0 0-16,-15-15-8,15 16 0,0-2-72,0-14-8,-15 0-64,15 0 96,0 0-32,-15 0-64,0 16 88,0-16-88,0 0 0,0 0 0,0 0 0,0 0 0,0 0-1296,0 0-240,0 0-40</inkml:trace>
          <inkml:trace contextRef="#ctx0" brushRef="#br0" timeOffset="1016">4341 7032 7168,'0'0'160,"0"0"32,0 0 0,0 0 8,0 0-200,0 0 0,0-15 0,0 15 0,0 0 824,15-15 120,-15 15 24,0 0 8,0 0-240,0 0-56,15-15-8,-15 15 0,0 0-112,0 0-24,0 0-8,15 0-1,0-15-143,-15 15-24,0 15-8,0-15 0,0 15-80,0 0-16,0 0-8,0 15 0,-15 1-80,15 14-8,-15-15-8,15 0 0,0 1-16,0-1 0,-15 1 0,15-1 0,0 0-40,15-15-16,-15 15 0,0-15 0,0-15 8,0 16 0,0-16 0,0 0 0,0 0-24,0 0 0,30 0 0,-30 0 0,16-16 0,-1 1-64,0 0 96,0 0-32,-15-16-64,30 1 80,-30 16-80,15-17 80,0 1-80,0-1 0,1 17 72,-1-16-72,0 14 0,-15-14 0,15 15 0,-15 0 64,15-1-64,-15 2 0,0-2 0,0 16 64,0-15-64,0 15 0,0 0 0,0 0 0,0 0 0,0 0 88,0 0-88,15 15 96,-15-15 32,0 30 0,0-14 8,0-1 0,0 15 16,0-15 0,0 15 0,0 0 0,15 1 16,-15-1 8,-15 1 0,15 13 0,0-13-8,0-1 0,-15 1 0,15-1 0,0 0-16,-15 0-8,15 0 0,-15 0 0,0-14 32,0 14 8,-1 0 0,1 0 0,0-14 0,0 14 0,-15-15 0,15 15 0,0-15-16,-16 1 0,16-2 0,-15 17 0,15-16-32,-15-15-8,-1 15 0,16 0 0,0 1-48,-15-2-16,15-14 0,-15 0 0,14 16-64,1-16 0,-15 0 72,15 0-72,0 14 0,0-14 0,0 0 0,15 0 0,-15 0 0,-1 0 0,16 0 0,0 0 0,0 0 0,0 0-80,0-14 80,0 14-104,0 0-400,0 0-72,-15 0-24,15-16 0,15 16-760,-15-14-152,16-2-32</inkml:trace>
          <inkml:trace contextRef="#ctx0" brushRef="#br0" timeOffset="76191">3736 8378 10624,'0'0'232,"0"0"56,0 0 0,0 0 8,0 0-232,0 0-64,-14 0 0,14 15 0,-16-15 656,1 0 120,0 15 24,0-15 8,-16 16 0,17-1-1,-2 0 1,-14 0 0,15 15-296,-16-15-64,17 16-16,-16-16 0,-1 15-216,16 0-48,-15-15-8,14 15 0,-14 1-88,16-16-72,-17 15 96,16-15-96,0 0 112,0 16-32,-1-16-8,2 0 0,14 0-232,-16 0-40,16-15-16,-15 15 0,0 0-1320,15-15-256,0 0-63</inkml:trace>
          <inkml:trace contextRef="#ctx0" brushRef="#br0" timeOffset="76422">3510 8425 11016,'0'0'312,"0"0"72,0 0-312,15 0-72,-15-16 0,0 16 0,0 0 568,0 0 96,15 0 16,-15 0 8,16 0 192,-16 0 40,14 16 7,2-1 1,-1-15 8,0 30 8,0-15 0,0 0 0,1 15-352,-2-14-72,2-1-8,-2 15-8,-14-15-264,16 0-48,-1 15-16,0-15 0,-15 1-56,15-1-16,0 0 0,-15 0 0,16 0 56,-2-15 0,-14 0 8,0 0 0,0 15-104,16-15-64,-16 0 64,0 0-64,0 0-360,14 15-112,-14-15-16,0 0-8,0 0-944,0 0-184,0 0-40</inkml:trace>
          <inkml:trace contextRef="#ctx0" brushRef="#br0" timeOffset="77076">3419 8908 12840,'0'0'280,"0"0"56,0 0 16,0 0 16,0 0-296,0 0-72,0 0 0,0 0 0,0 0 672,0 0 112,0 15 23,0-15 9,-15 16-144,15-1-32,0 0-8,-16 15 0,16-15-248,0 15-56,0 1-8,0-1 0,-14 0-48,28 0-16,-14 1 0,0-16 0,0 15-192,0-15-64,0 0 0,16 0 0,-16 0 88,15-15-88,-15 16 80,15-1-80,0-15 80,-15 0-80,15-15 80,1 15-80,-16 0 96,0-16-24,14 1-8,2 0 0,-16 0-64,14 0 80,2 0-80,-1-15 80,-15 15-80,15-16 0,-15 16 0,15 0 0,0-15 0,-15 15 0,0 0 0,0-1 0,16 1 0,-16 0 0,0 0 0,0 0 0,0 15 0,0 0 0,0 0 0,0 0 0,0 0 0,0 0 64,0 0-64,0 0 0,0 15 224,0-15 0,0 30 0,0-15 0,14 16-112,-14-1-16,0 0-8,0 0 0,0 1 48,0-1 16,0 0 0,16 0 0,-32 16 96,16-16 16,0 0 8,0-15 0,0 16-176,-14-1-96,14 0 96,-16 0-96,16-15 152,0 16-24,-15-1-8,0 0 0,15-15 40,-15 15 0,0-14 8,-1 14 0,2-15 8,-16 15 0,14-15 0,-14 16 0,15-16-48,-16 0 0,1 0-8,0 0 0,0 0-40,15 0-8,-16-15 0,1 15 0,0-15-72,0 0 80,15 0-80,-16 0 80,17 15-80,-2-30 0,1 15 0,-15 0 64,15 0-64,-1 0 0,16-15 0,-14 15 0,-2 0 0,16 0 0,0 0 0,0 0 0,-14 0 0,-2 0 0,16 0-72,0 0 72,0 0-176,0 0-8,0 0 0,0 0 0,0 0-952,16-15-192,-16 0-40,14 0-8607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53:17.72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047D5E1-4484-42E4-857C-288AF24DDFFE}" emma:medium="tactile" emma:mode="ink">
          <msink:context xmlns:msink="http://schemas.microsoft.com/ink/2010/main" type="inkDrawing" rotatedBoundingBox="27855,11248 28096,10159 28400,10226 28160,11316" semanticType="callout" shapeName="Other"/>
        </emma:interpretation>
      </emma:emma>
    </inkml:annotationXML>
    <inkml:trace contextRef="#ctx0" brushRef="#br0">28546 12580 8696,'0'0'192,"0"0"32,-31 0 16,46-16 8,31 16-248,14 0 0,-45-14 0,-15 14 0,0 0 768,15 0 112,-15 0 16,0 0 8,0-16 48,0 1 8,16 0 0,-16 0-1,14 0-247,-14-1-40,0 2-16,0-2 0,0 1-224,0 0-48,0 0 0,-45 15-8,-16-15-152,1 15-24,15 0-8,30 0 0,-1 15 0,16 0 0,-14-15 0,14 15 0,14 16 0,-14-1 0,-14 0 0,28 0 0,47 0-64,-16 0-24,-59 1 0,-17-1 0,1 1-104,30-1-120,61-16 24,-17 17 8,2-16 256,-31 0 56,0 0 0,-15-15 8,0 0-136,0 0-24,0 0-8,0 0 0,0 16-64,0-16 0,0 0 0,0 0 0,0-16 0,0 1 0,0 0 0,0 0 0,0-16 0,16 17-88,-16-16 8,0-1 0,14 1-48,-14-1-16,0 17 0,-30-16 0,-46-1-16,46 1-8,60 15 0,16-1 0,-46-14 64,-15 15 8,-46 0 8,31 0 0,60 0 88,0 15 0,1-15 80,-1 15-80,-15 0 120,1 15-24,-32-15-8,16 15 0,16 0 104,-16 15 16,-16 0 8,1 1 0,30-1 48,-15 15 16,0 1 0,-30-16 0,-30 16-88,30-16-24,-1 15 0,1 0 0,-1-15 24,1 1 8,30 14 0,0-15 0,0 0-88,-15 1-16,15-1-8,0 1 0,15-1 24,-15 0 8,-15 0 0,15 0 0,15-14 8,-15 14 8,-15 0 0,15-15 0,0 16 80,15-17 8,-15 16 8,-15-14 0,15-1-232,0 15 0,0-30 0,0 15 0,15 1 0,-15-16 64,0 0-64,0 0 72,0 0-72,0 0 0,0 0 0,0 0 0,16 0-384,-16-16-112,0 1-24,14 0-10680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48:30.200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175" units="cm"/>
      <inkml:brushProperty name="height" value="0.0175" units="cm"/>
      <inkml:brushProperty name="color" value="#C00000"/>
    </inkml:brush>
  </inkml:definitions>
  <inkml:traceGroup>
    <inkml:annotationXML>
      <emma:emma xmlns:emma="http://www.w3.org/2003/04/emma" version="1.0">
        <emma:interpretation id="{443ECF50-9EB5-40F4-86BB-03F387E5DE9C}" emma:medium="tactile" emma:mode="ink">
          <msink:context xmlns:msink="http://schemas.microsoft.com/ink/2010/main" type="writingRegion" rotatedBoundingBox="2305,4212 19611,4006 19741,14915 2434,15121"/>
        </emma:interpretation>
      </emma:emma>
    </inkml:annotationXML>
    <inkml:traceGroup>
      <inkml:annotationXML>
        <emma:emma xmlns:emma="http://www.w3.org/2003/04/emma" version="1.0">
          <emma:interpretation id="{3E2163C8-763D-4B78-B7C7-69D7BE2F0B5D}" emma:medium="tactile" emma:mode="ink">
            <msink:context xmlns:msink="http://schemas.microsoft.com/ink/2010/main" type="paragraph" rotatedBoundingBox="4492,4184 17950,4040 17970,5841 4512,598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68C205E-7454-4A1A-9384-72075F2CC791}" emma:medium="tactile" emma:mode="ink">
              <msink:context xmlns:msink="http://schemas.microsoft.com/ink/2010/main" type="line" rotatedBoundingBox="4492,4184 17950,4040 17970,5841 4512,5985"/>
            </emma:interpretation>
          </emma:emma>
        </inkml:annotationXML>
        <inkml:traceGroup>
          <inkml:annotationXML>
            <emma:emma xmlns:emma="http://www.w3.org/2003/04/emma" version="1.0">
              <emma:interpretation id="{040DA83C-0219-4D94-A5FD-8A847D7B1C14}" emma:medium="tactile" emma:mode="ink">
                <msink:context xmlns:msink="http://schemas.microsoft.com/ink/2010/main" type="inkWord" rotatedBoundingBox="4500,4932 4925,4927 4929,5225 4504,5230"/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4885 7366 12984,'0'0'288,"0"0"56,0 14 8,0-14 16,0 0-296,-15 0-72,15 0 0,0 0 0,0 0 896,0 0 168,0 0 31,0 0 9,0 0-248,0-14-56,15 14 0,0 0-8,-15 0-248,15-16-56,16 16-8,-16-15 0,0 15-160,-15 0-32,15 0 0,0-15-8,15 15-152,1 0-32,-16-15-8,15 15 0,0 0-88,0-15 0,1 15 0,-16 0-6752,15 0-1375</inkml:trace>
          <inkml:trace contextRef="#ctx0" brushRef="#br0" timeOffset="-200">4960 7108 13616,'0'0'296,"0"0"64,0 0 16,0 0 8,0 0-304,-15 0-80,15 0 0,0 0 0,0 0 768,0 0 143,0 0 25,0 0 8,0 0-136,0 0-24,15 16-8,0-16 0,16 0-432,-31 0-88,14 0-24,17 0 0,-16 0-16,0 0-8,0 0 0,15 0 0,-14 0-48,-2 0-16,2 0 0,-1 0 0,0-16-80,15 16-64,-30 0 72,16-14-72,-2 14 88,2-16-88,-2 16 96,-14 0-96,0 0-384,0 0-128,0 0-24,0 0-8,0 0-864,0 0-184,0 0-32,0 16-5751</inkml:trace>
        </inkml:traceGroup>
        <inkml:traceGroup>
          <inkml:annotationXML>
            <emma:emma xmlns:emma="http://www.w3.org/2003/04/emma" version="1.0">
              <emma:interpretation id="{078B05DE-C3B9-4721-BAE1-93AA60C88989}" emma:medium="tactile" emma:mode="ink">
                <msink:context xmlns:msink="http://schemas.microsoft.com/ink/2010/main" type="inkWord" rotatedBoundingBox="5143,4177 8093,4146 8111,5821 5161,5853"/>
              </emma:interpretation>
              <emma:one-of disjunction-type="recognition" id="oneOf1">
                <emma:interpretation id="interp5" emma:lang="en-US" emma:confidence="0">
                  <emma:literal>*inly)</emma:literal>
                </emma:interpretation>
                <emma:interpretation id="interp6" emma:lang="en-US" emma:confidence="0">
                  <emma:literal>#inly)</emma:literal>
                </emma:interpretation>
                <emma:interpretation id="interp7" emma:lang="en-US" emma:confidence="0">
                  <emma:literal>*inly,</emma:literal>
                </emma:interpretation>
                <emma:interpretation id="interp8" emma:lang="en-US" emma:confidence="0">
                  <emma:literal>*inky)</emma:literal>
                </emma:interpretation>
                <emma:interpretation id="interp9" emma:lang="en-US" emma:confidence="0">
                  <emma:literal>#inky)</emma:literal>
                </emma:interpretation>
              </emma:one-of>
            </emma:emma>
          </inkml:annotationXML>
          <inkml:trace contextRef="#ctx0" brushRef="#br0" timeOffset="3732">7229 6745 7056,'15'-15'152,"-15"15"32,0 0 8,0 0 8,0 0-200,0 0 0,0 0 0,-15 0 0,15 0 1016,0 0 160,0 0 32,-15 30 8,-1-14-160,2 14-24,-2 0-8,2 0-1,14 1-191,-16 14-48,16 0-8,-15 1 0,0 14-104,15-15-32,0 16 0,0-16 0,0 1-128,15-1-32,-15 0-8,0 1 0,15-16-216,-15 0-32,16 0-16,-16 16 0,14-31 32,-14 0 8,16 15 0,-2-15 0,-14 0-248,16 1 0,-16-1 0,15 0 0,-15-15 0,15 15 96,-15-15-8,15 15-8,-15-15-560,15 0-120,1 0-16,-16 0-9319</inkml:trace>
          <inkml:trace contextRef="#ctx0" brushRef="#br0" timeOffset="4886">7441 6987 9912,'0'0'280,"0"0"64,-15-15-280,15 15-64,0 0 0,0 0 0,0 0 728,0 0 128,0 0 24,0 0 8,0 0-24,15 15 0,0 0-1,-15 0 1,16 0-104,-1 15-24,0 1-8,0-1 0,0 15-144,0-15-24,0 1-8,0-1 0,1 1-104,-1-1-32,0 0 0,0 0 0,0 0-144,0-14-32,0 14-8,0-15 0,0 0-88,1 0-16,-1 0-8,0 1 0,-15-16-40,15 14-8,-15-14 0,15 0 0,-15 0-72,0 16 80,0-16-80,0 0 80,0 0-680,0 0-136,0 0-24,0 0-5784,0 0-1159</inkml:trace>
          <inkml:trace contextRef="#ctx0" brushRef="#br0" timeOffset="4670">7910 6836 7856,'0'0'168,"0"0"40,-16 0 8,16 0 8,0 0-224,0 0 0,0 0 0,0 0 0,-15 0 1080,15 15 168,-30 0 32,15 0 0,0 1-408,0 14-80,0 0-24,-16 0-1,16 16-127,-15-1-24,15 15-8,-15-14 0,-1-1-216,16 1-40,-15-1-16,15 1 0,-15-1-16,15 0 0,-1-14 0,1-1 0,15 0-320,-15-15 0,0 16 0,15-1 0,0-15-128,0 0 32,-15 0 0,15-15 8,-15 15-1352,15 0-280,0-15-48</inkml:trace>
          <inkml:trace contextRef="#ctx0" brushRef="#br0" timeOffset="5187">8288 6791 14568,'0'0'320,"0"0"64,0 0 8,0 0 24,16 15-328,-2 0-88,-14 0 0,0 1 0,16-2 791,-2 17 137,2-16 32,-16 15 8,15 0-224,0-14-40,0 14-16,0 0 0,-15 16-176,16-16-40,-2 15-8,-14 0 0,16 1-64,-16-1-16,0 16 0,0-16 0,0 0-200,0 1-48,-16-16-8,16 15 0,0-14-8,-14-1-8,-2 0 0,16-15 0,-15 15 0,0-15 0,15 1 0,0 14 0,-15-15 32,0 0 8,-1 0 0,16-15 0,-14 15-152,14 1 0,-16-2 0,16-14 0,-14 16-704,14-16-176,-16 0-32,16 0-6064,0 0-1207</inkml:trace>
          <inkml:trace contextRef="#ctx0" brushRef="#br0" timeOffset="1500">5521 7381 14048,'0'0'312,"0"0"64,0 0 8,0 0 8,0 0-312,0-15-80,15 15 0,-15-15 0,15 15 895,0-15 161,1 15 32,-2 0 0,17-15-360,-16 0-80,0 15-8,16 0-8,-1-15-168,0 15-32,-15 0-8,15 0 0,1-15-176,-1 15-40,0 0-8,-15 0 0,15-16-112,1 16-24,-17 0-64,17 0 96,-1 0-672,-15 0-144,0-15-24,16 15-8599</inkml:trace>
          <inkml:trace contextRef="#ctx0" brushRef="#br0" timeOffset="1300">6020 6943 9992,'0'-15'216,"0"0"40,-14 15 16,14-15 16,-16 15-224,16-16-64,-15 16 0,0 0 0,15 0 616,-15 0 120,0 0 16,-1 0 8,16 0 40,-14 16 16,-2-1 0,16-15-1,-15 30-271,15-15-48,-15 15-16,15 16 0,0-1-24,0 0-8,-15 16 0,15-1 0,0 1-40,0-1-16,-15 1 0,15-1 0,0 1-136,0-16-32,0 15-8,-16-14 0,16-16-120,-14 15-16,14-14-8,0-1 0,0 0-8,0 0-64,-16 1 96,16-16-32,0 0-64,-14 0 0,14 0 0,0 0 0,0-15-1160,-16 0-200,1 0-40,15 0-6791</inkml:trace>
          <inkml:trace contextRef="#ctx0" brushRef="#br0" timeOffset="801">5914 6473 12584,'0'0'272,"0"0"56,0 0 16,0 0 16,0 0-288,15 15-72,0-15 0,-15 15 0,16-15 768,-2 15 144,-14 1 23,16-2 9,-1-14-184,15 16-40,-30-1-8,30 15 0,-15-15-224,1 1-40,-2-2-16,2 2 0,-1-16-56,0 14-16,0 2 0,0-1 0,-15 0-80,16-15-24,-2 15 0,-14-15 0,0 0-128,16 15-24,-16-15-8,0 0 0,0 0 112,0 0 16,0 0 8,0 0 0,0 0-576,0 0-112,0 0-24,0 0-6192,0 16-1231</inkml:trace>
          <inkml:trace contextRef="#ctx0" brushRef="#br0" timeOffset="1969">6156 7320 13200,'0'-15'376,"0"15"72,0 0-352,-15 0-96,15 0 0,0 0 0,0 0 776,-15 0 144,15 0 23,0 15 9,0 0-200,0 1-40,-15-1-8,15 0 0,0 15-176,-15-15-40,15 15-8,0 1 0,0-1-240,0 0-48,-15 0-16,15-14 0,0 14-96,0 0-16,-16 0-64,16-15 96,0 0-96,-15 16 88,15-16-88,-15 0 80,15-15-80,0 15 64,-15-15-64,15 15 64,-15-15-64,15 15 80,0-15-80,0 0 80,-15 0-80,15 0 64,0 0-64,0 0 64,0 0 0,0 0 0,0 0 0,0 0 0,0 0 96,0 0 8,0 0 8,15 0 0,-15 0 8,15-15 0,0 15 0,0 0 0,0-15-40,-15 15-8,16 0 0,-1-15 0,0 15-16,0 0-8,0 0 0,0 0 0,-15 0-48,15-15 0,0 15-64,1 0 96,-1 0-96,0 0 64,-15 0-64,15 0 0,0-15 80,0 15-80,-15 0 80,15 0-80,-15 0-352,15 0-112,-15 0-24,0 0-8,0 0-880,16-15-184,-16 15-32</inkml:trace>
          <inkml:trace contextRef="#ctx0" brushRef="#br0" timeOffset="2700">6580 7411 16040,'0'0'352,"0"0"63,0 0 25,0 0 16,0 15-360,0-15-96,0 0 0,0 0 0,0 15 808,-16 0 152,16 1 24,16-2 8,-16 2-368,0-2-72,-16 2-8,16 14-8,16-15-264,-16 16-48,0-17-16,0 16 0,0-14-144,0-1-64,0 0 0,0 0 64,0 0-64,0 1 96,0-16-96,0 0 96,0 14-96,0-14 64,0 0-64,0 0 64,0 0-64,0 0 0,0 0 0,0-14 0,15 14 0,-15 0-136,0-16 32,0 1 8,0 0-40,0 0-8,0 0 0,0-1 0,0 2 24,15-2 8,-15-14 0,0 15 0,0 0 112,15 0-88,-15-16 88,15 17-80,-15-2 80,15 2 0,-15-2 0,15 1-64,0-15 64,-15 15 0,15-1-72,1 2 72,-16-2-112,15 1 16,-15 15 0,15 0 0,-15-15 288,15 15 64,-15 0 16,0 0 0,0 0-208,0 0-64,15 0 0,-15 0 0,0 0 168,0 15-16,15-15-8,0 15 0,-15 1-48,0-2-16,0 2 0,0-1 0,15 15 144,-15-15 24,0 15 8,0-14 0,0 14-96,0 0-24,0-15 0,0 0 0,0 15 24,-15-14 0,15-2 0,0 17 0,0-16 32,0 0 16,0-15 0,0 15 0,0 1-208,0-16-128,0 0 24,0 0 0,0 0 104,0 0 0,0 0 0,0 0 80,0 0-80,0 0-88,0 0 24,0 0 0,0 0-1184,0-16-224,0 1-56</inkml:trace>
          <inkml:trace contextRef="#ctx0" brushRef="#br0" timeOffset="2131">6398 7562 14888,'0'0'320,"0"0"72,0 0 16,0 0 15,0 0-335,0 0-88,-15 0 0,15 0 0,0 0 904,0 15 168,0 0 32,-15 1 8,15-2-256,0-14-56,0 16 0,0-2-8,0 2-584,0-16-112,0 15-32,0 0 0,-15 0-64,15-15-96,0 15 16,0-15-6384,0 0-1279</inkml:trace>
          <inkml:trace contextRef="#ctx0" brushRef="#br0" timeOffset="584">6035 6352 4352,'15'-15'120,"-15"15"40,0 0-160,0 0 0,0-15 0,0 15 0,0 0 1248,0 0 216,0 0 40,0 0 16,0 0-256,0 0-48,-15 0-16,15 15 0,-15-15-312,0 15-65,0 0-15,-15 16 0,15-17-248,-16 16-48,16 1-16,-15-1 0,15 1-152,-15-1-32,-1 0-8,16 0 0,0 0-136,-15 0-24,15 1-8,0-1 0,15 1-136,-15-17 0,-1 16 64,1-14-64,0-1 0,15 0-152,0 0 32,-15 0 8,15 1-1536,0-16-304,0 0-64</inkml:trace>
        </inkml:traceGroup>
        <inkml:traceGroup>
          <inkml:annotationXML>
            <emma:emma xmlns:emma="http://www.w3.org/2003/04/emma" version="1.0">
              <emma:interpretation id="{6F122A29-CFD4-409B-A431-D6B10F6C4D6E}" emma:medium="tactile" emma:mode="ink">
                <msink:context xmlns:msink="http://schemas.microsoft.com/ink/2010/main" type="inkWord" rotatedBoundingBox="8493,4959 8995,4954 8997,5166 8496,5171"/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t</emma:literal>
                </emma:interpretation>
                <emma:interpretation id="interp12" emma:lang="en-US" emma:confidence="0">
                  <emma:literal>+</emma:literal>
                </emma:interpretation>
                <emma:interpretation id="interp13" emma:lang="en-US" emma:confidence="0">
                  <emma:literal>E</emma:literal>
                </emma:interpretation>
                <emma:interpretation id="interp1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7034">8877 7306 15000,'0'0'328,"0"0"72,-15 0 16,15 0-1,0 0-327,0 0-88,0 0 0,0 0 0,0 0 696,0 0 120,0 0 24,0 0 8,15 0-152,0 14-32,0-14-8,0 0 0,1 0-176,-2 0-40,2 0-8,14 0 0,-15 0-272,15-14-48,-15 14-16,15 0 0,1 0-32,-1-16-64,1 16 88,-1-14-88,15 14-520,-15-16-160,15 16-32</inkml:trace>
          <inkml:trace contextRef="#ctx0" brushRef="#br0" timeOffset="6818">9029 7108 14368,'0'0'320,"0"0"64,0 0 8,0 0 8,0 0-320,0 0-80,0 0 0,0 0 0,0 0 503,0 0 81,15 15 24,1-15 0,-16 0 64,14 15 8,2-15 8,-2 0 0,2 0-296,-1 0-56,0 16-16,15-16 0,-14 0-104,-2 0-24,2 0-8,14 0 0,-15 0-96,0-16-24,0 16 0,16 0 0,-31 0-64,14 0 96,2 0-96,-16 0 96,0 0-576,0 0-104,0 0-24,0 0-5319,0 0-1065</inkml:trace>
        </inkml:traceGroup>
        <inkml:traceGroup>
          <inkml:annotationXML>
            <emma:emma xmlns:emma="http://www.w3.org/2003/04/emma" version="1.0">
              <emma:interpretation id="{BDE91253-A93F-49BB-8600-58B178FB2B83}" emma:medium="tactile" emma:mode="ink">
                <msink:context xmlns:msink="http://schemas.microsoft.com/ink/2010/main" type="inkWord" rotatedBoundingBox="9252,4199 17951,4106 17970,5841 9270,5934"/>
              </emma:interpretation>
              <emma:one-of disjunction-type="recognition" id="oneOf3">
                <emma:interpretation id="interp15" emma:lang="en-US" emma:confidence="0">
                  <emma:literal>XBEXIXTNIXTY</emma:literal>
                </emma:interpretation>
                <emma:interpretation id="interp16" emma:lang="en-US" emma:confidence="0">
                  <emma:literal>XBBEXIXTNIXTY</emma:literal>
                </emma:interpretation>
                <emma:interpretation id="interp17" emma:lang="en-US" emma:confidence="0">
                  <emma:literal>XBFXIXTNIXTY</emma:literal>
                </emma:interpretation>
                <emma:interpretation id="interp18" emma:lang="en-US" emma:confidence="0">
                  <emma:literal>XBEXIXTXJIXTY</emma:literal>
                </emma:interpretation>
                <emma:interpretation id="interp19" emma:lang="en-US" emma:confidence="0">
                  <emma:literal>XBEXIXTNJIXTY</emma:literal>
                </emma:interpretation>
              </emma:one-of>
            </emma:emma>
          </inkml:annotationXML>
          <inkml:trace contextRef="#ctx0" brushRef="#br0" timeOffset="12943">13457 6837 13104,'-31'0'288,"31"0"56,-14 0 8,14 15 24,-16-15-304,2 15-72,-2 0 0,16 16 0,-15-1 656,0 0 112,15 0 31,-15 16 1,0-1 224,15-15 56,0 31 8,0-16 0,0 1-672,0 14-128,15-15-24,-15-14-8,15 14 0,0-15 0,-15 0 0,15 1 0,15-16-256,-30 15 0,30-30 0,-14 15 0,-1 0-264,0 0-112,0-15-16,0 0-8871</inkml:trace>
          <inkml:trace contextRef="#ctx0" brushRef="#br0" timeOffset="13560">14002 6913 9416,'15'-15'200,"-15"-1"48,0 2 8,15 14 16,-15-16-272,0 16 0,0-14 0,0 14 0,0-16 1152,0 16 184,0 0 32,0 0 8,0 0-289,-15 16-47,0-16-16,15 30 0,-15-16-352,0 17-80,0-1-16,-16 1 0,16 13-96,0 2-32,-15 14 0,0-14 0,15 0-240,-16-2-48,16 2-16,-15 0 0,15-16-144,0 15 80,0-15-80,-1 1 64,1-1-64,0 0 0,0-15 0,15 16 0,0-31-880,-15 30-192,15-30-40,0 0-4839,0 0-977</inkml:trace>
          <inkml:trace contextRef="#ctx0" brushRef="#br0" timeOffset="13775">13745 7034 14368,'0'-30'320,"0"30"64,-15 0 8,15 0 8,0 0-320,0 0-80,0 0 0,0 0 0,0 0 647,0 0 121,15 0 16,1 15 8,-16 0-40,15 1-8,0 14 0,0 0 0,0 0-208,0 0-48,15 16-8,-14-1 0,14-14-112,-15 13-24,0-13-8,15 14 0,-15-29-144,0 14-24,1-15-8,-1 15 0,0-15-64,0 1-24,-15-16 0,15 14 0,0-14-248,-15 0-48,0 16-16,15-16-6632,0 0-1319</inkml:trace>
          <inkml:trace contextRef="#ctx0" brushRef="#br0" timeOffset="24544">14092 6730 10480,'0'0'224,"0"0"56,0 0 8,0 0 8,0 0-232,0 0-64,0 0 0,0 0 0,0 0 992,0 0 184,0 0 40,0 0 0,0 0-257,0 0-63,0 0 0,0 0-8,0 0-224,0 0-48,0 0-8,0 0 0,0 0-160,0 0-32,15 0 0,0 0-8,-15 0-184,16 0-32,-1 0 0,15-14-8,-15 14 24,0-16 8,15 16 0,-14 0 0,-1 0-88,0-15-24,0 15 0,15-15 0,-15 15-8,0 0-8,0 0 0,1-15 0,-1 15 0,0 0 0,-15 0 0,0 0 0,0 0-88,15 0 96,-15 0-96,0 0 96,0 0-96,0 0 80,0 0-80,15-15 80,0 15-80,-15 0 80,0 0-80,0 0 80,0 0-80,0 0-112,0 0 24,-15 0 8,15 15-896,-15-15-176,15 0-40,-15 0-5304,0 15-1063</inkml:trace>
          <inkml:trace contextRef="#ctx0" brushRef="#br0" timeOffset="24945">14274 6716 6704,'0'0'144,"0"0"32,0 0 8,0 0 8,0 0-192,0 0 0,0 0 0,0 0 0,0 0 992,0 0 160,0 0 32,0 0 8,0 0-200,0 0-48,0 0-8,0 0 0,0 0-288,0 0-57,0 0-15,0 0 0,0 15-24,0-15-8,-15 15 0,15 0 0,0 16 0,0-16-8,0 0 0,0 15 0,0-15-64,0 16-16,0-16 0,0 15 0,0-15-184,0 15-40,0-15-8,0 16 0,0-16-24,0 15-8,0-15 0,0 15 0,0-15-32,0 1 0,0-1-8,15 0 0,-15-15-56,0 15 0,0 0-8,0-15 0,0 0-24,0 0-64,0 0 96,0 0-32,0 0-64,0 0 80,0 0-80,0 0 80,0 0-80,0 0 64,0 0-64,0-15 64,0 0-264,0 15-56,0-15-16,0 0-6912,0-1-1383</inkml:trace>
          <inkml:trace contextRef="#ctx0" brushRef="#br0" timeOffset="14676">15120 6867 13160,'0'0'288,"0"0"56,0 0 8,0 0 32,0 0-312,0 0-72,0 0 0,0 0 0,0 0 944,0 0 175,-15 15 33,0-15 0,0 16-88,0 14-16,0-16-8,0 17 0,-16-1-496,16 1-96,0 13-16,0 2-8,-15-16-88,15 16-16,0-16-8,-1 0 0,1 16-232,0-16-80,0 0 0,0 0 72,0 0-72,15 0 0,-15-14 0,0-1 0,15 15-1208,-16-15-232,16-15-40,0 16-4663,0-16-937</inkml:trace>
          <inkml:trace contextRef="#ctx0" brushRef="#br0" timeOffset="14976">14848 6988 16703,'0'0'368,"0"0"80,0 0 8,0 0 8,0 0-368,0 0-96,0 0 0,0 15 0,15-15 760,-15 15 136,15 1 24,-15-2 8,31 2-160,-31 14-32,15-15-8,0 15 0,15 1-304,-15-1-56,0 0-16,16 0 0,-16 0-80,0 0-16,15 1-8,-15-1 0,0 1-24,0-1-8,1-16 0,14 17 0,-30-16-88,30 0-24,-15 0 0,0-15 0,-15 16-104,15-2 88,0-14-88,-15 0 80,0 16 0,0-16 0,0 0 0,0 0 0,0 0-320,0 0-64,0 0-16,0 0 0,0 0-920,0 0-184,0 0-40</inkml:trace>
          <inkml:trace contextRef="#ctx0" brushRef="#br0" timeOffset="15544">15573 6791 15408,'0'0'336,"0"0"72,0 0 7,0 0 25,0 0-352,0 0-88,0 0 0,15 15 0,1-15 648,-1 15 120,-15-15 16,30 16 8,-14 14-72,-1-15-16,0 0 0,0 15 0,0 1-224,0-1-56,0 0-8,-15 0 0,15 0-72,-15 16-24,0-1 0,0 1 0,0 14-32,0-15 0,-15 16-8,15-16 0,-15 1-16,15-16 0,-15 15 0,0-15 0,15 1-176,-15-1-88,0 0 80,0-15-80,-1 15 88,1-14-88,0 14 96,0-15-96,-1 0-312,1 0-112,0 0-24,0-15-6904,0 15-1375</inkml:trace>
          <inkml:trace contextRef="#ctx0" brushRef="#br0" timeOffset="7619">10162 6790 8376,'0'0'184,"0"0"40,0-14 0,0-2 16,0 16-240,0 0 0,0-15 0,0 15 0,0 0 1032,0-15 160,0 15 32,0 0 8,-15 15-152,15-15-32,-15 15-9,0 1 1,0 14-360,0 0-72,0 0-8,-1 16-8,-14-1-80,15 0-8,-15 1-8,0 14 0,-1 0-128,1-14-24,0 14-8,0 0 0,-1-14-208,16 0-32,-15-16-16,15 15 0,0-14-80,0-1 64,0 0-64,-1 0 64,1 0-136,15-14-32,-15-2-8,0 2 0,15-16-1360,0 14-264,0-14-56,0 0-6039</inkml:trace>
          <inkml:trace contextRef="#ctx0" brushRef="#br0" timeOffset="7872">9694 6866 13184,'0'0'288,"0"0"64,0-15 16,0 15 0,0 0-296,0 0-72,0 0 0,-15 0 0,15 15 776,0-15 144,0 0 23,0 15 9,15 1-208,0-1-40,0 15 0,0 0-8,1 0-152,14 16-32,-15-1-8,0-15 0,15 16-96,-15-1-24,0-15 0,16 16 0,-16-16-104,15 0-24,-15 0-8,0 1 0,0-16-72,1 15-16,-1-15 0,0 0 0,0 0 0,0 0-8,0 1 0,-15-1 0,15 0-32,-15-15-8,15 15 0,-15 0 0,16-15-32,-16 0-8,0 0 0,0 0 0,0 0-8,0 0-64,0 0 96,0 0-32,0 0-432,0 0-88,0 0-24,0 0-6696,0 0-1343</inkml:trace>
          <inkml:trace contextRef="#ctx0" brushRef="#br0" timeOffset="8351">10827 6337 11792,'0'0'328,"0"0"88,0 0-336,-15 15-80,0-15 0,15 15 0,-15 0 912,0 1 168,0-2 32,-15 2 7,15 14-143,-16 0-24,16 0-8,-15-14 0,0 29-432,-1-15-96,1 1-8,-1-1-8,16 0-240,-15 0-56,15 0-8,-15 0 0,15-14-96,0 14 0,-1-15 0,1 0 0,15 0-824,0-15-184,-15 15-40,15-15-4415,0 0-881</inkml:trace>
          <inkml:trace contextRef="#ctx0" brushRef="#br0" timeOffset="8572">10706 6428 12816,'0'0'280,"0"0"56,0 0 16,0 0 8,0 0-288,0 15-72,15 1 0,-15-1 0,15-15 768,-15 30 128,0-15 31,15 0 9,1 15-24,-1-14-8,0 14 0,-15-15 0,15 15-296,0-15-56,0 0-8,0 16-8,0-16-216,0 0-48,1 0-8,-1 0 0,0 0-64,0-15-8,-15 0-8,15 15 0,0-15-96,-15 0-24,0 0 0,0 0 0,0 0-376,0 0-72,0 0-24,0 0-6224,0 0-1247</inkml:trace>
          <inkml:trace contextRef="#ctx0" brushRef="#br0" timeOffset="9405">10433 8061 11832,'0'0'256,"0"15"64,0-15 0,0 0 16,-15 0-272,15 0-64,0-15 0,0 0 0,-15 0 768,15 0 144,0 0 24,0-16 7,0 16-343,0-15-72,0 0-16,0 0 0,0 15-264,15-16-56,-15-14-16,0 15 0,15-16-64,-15 1-16,15-15 0,1-1 0,-16-15-96,14 16 88,2-16-88,-2 16 80,2-1-80,-1 16 0,0-15 0,0 14 64,0 1 32,1 15 0,-2-1 0,2 1 0,-1 0 120,-15 15 24,15-15 8,0 30 0,-15-16 8,15 1 8,1 15 0,-16 0 0,0 0-112,14 0-24,-14 0-8,16 15 0,-16 1-48,14-16-8,2 30 0,-16-15 0,0 0 8,0 0 0,0 15 0,0-14 0,0-1-72,0 0 80,0 15-80,0-15 80,0 0-80,-16 15 80,16-14-80,0-1 80,-14 0-80,14 0 96,-16 15-96,2-15 96,-2 0-32,1-15-64,0 16 96,0-16-32,15 15-64,-15-15 96,-1 0-96,16 15 96,-14-30-96,14 15 0,0 0 0,0 0 0,0 0 0,0 0 0,0 0 64,14 0-64,-14-15 0,31 15 0,-31 0 0,30-16 0,-15 16 0,15-15 0,0 15 0,-14 0 0,14 0 0,-15 0 0,16 0 0,-17 0 0,16 15 0,-14-15 0,-1 0 0,0 16 0,0-1 0,0-15 80,1 15-16,-16 0-64,0-15 96,0 15-96,0 0 96,0 0-96,-16 15 288,16-14 8,-30-1 0,30 15 0,-30-15-96,14 0-16,2 0-8,-16 16 0,14-16-16,-14-15 0,0 15 0,0 0 0,14 0-16,-14-15-8,15 0 0,-15 0 0,-1 15-24,1-15-8,15-15 0,-15 15 0,15 0-104,-15 0 64,14 0-64,2 0 0,-2-15 0,1 15 0,0 0 0,15 0 0,-15-15-64,15 15-64,-15 0-16,15-15-7424,0 15-1487</inkml:trace>
          <inkml:trace contextRef="#ctx0" brushRef="#br0" timeOffset="10625">11478 7048 13272,'0'0'288,"0"-16"64,-16 16 16,16 0 8,0 0-304,0 0-72,0 0 0,-15 0 0,15-15 776,0 15 143,0 0 25,0 0 8,0 0-184,15 0-32,-15 0 0,30 0-8,-30 0-248,30 0-40,-14 0-16,-1 0 0,0 0-120,-15 0-24,30-15-8,-14 15 0,14 0-128,0 0-24,-15-15-8,16 15 0,-17 0-16,16 0 0,-14-15 0,-1 15 0,-15 0-96,30 0 88,-15 0-88,1 0 80,-16 0-80,14 0 0,-14 0-80,16 0 80,-16 0-1240,0 0-200,0 15-32,0 0-7071</inkml:trace>
          <inkml:trace contextRef="#ctx0" brushRef="#br0" timeOffset="10909">11462 7245 14768,'0'0'320,"-15"0"72,15 0 16,0-15 8,0 15-328,0 0-88,0-15 0,0 15 0,15-15 711,-15 0 129,0 15 24,16-15 8,-2 15-40,2-15-16,-2 15 0,2 0 0,14-16-352,-15 16-72,16 0-8,-17 0-8,17 0-128,-1 0-24,-15 0-8,15 0 0,0 0-56,-14 0 0,14 0-8,-15 0 0,16 0-88,-1 0-64,-16 0 96,2 0-96,-1 0 96,0 0-96,0 0 96,0 0-96,1 0-1056,-2 0-256,2 0-64</inkml:trace>
          <inkml:trace contextRef="#ctx0" brushRef="#br0" timeOffset="11812">12807 6927 6128,'0'0'128,"15"-15"32,-15 0 8,15 0 16,0 0-184,-15 0 0,16 0 0,-16-1 0,14 1 864,-14 0 128,16 15 32,-16-15 8,0 0-40,0 15 0,0 0-8,0 0 0,0 0-24,0 15-1,-16 0 1,2 0 0,-2 16-264,1-16-56,-15 15-16,15 15 0,-15 1-144,-1-1-24,16 0-8,-15 1 0,0-1-128,0 0-24,-1 1-8,1-1 0,15 0-80,-15 16-16,0-31-8,-1 31 0,1-31-112,15 15-72,-15-14 96,14-1-96,2-15 0,-2 15 0,1-15 0,15 0 0,-15 0-1280,15-15-216,0 16-40</inkml:trace>
          <inkml:trace contextRef="#ctx0" brushRef="#br0" timeOffset="12127">12550 7033 13560,'0'-15'296,"0"15"64,-15 0 16,15-15 8,0 15-312,0 0-72,0 0 0,0 0 0,0 0 736,0 0 127,0 0 25,0 0 8,0 0-32,0 0 0,15 15 0,1 0 0,-16 15-352,14-15-80,2 1-16,14 14 0,-15 15-128,0-30-32,1 31-8,-2-16 0,2 15 88,-2-15 16,2 1 8,-1 14 0,0-15-160,0 1-32,16 14-8,-17-30 0,2 15-32,-2 1 0,2-1-8,-16-15 0,15 15 88,0-15 16,-15 0 8,15 0 0,-15-15-232,0 0 0,15 16 0,-15-16 0,0 0 88,0 0-88,0 0 96,0 0-96,0 0 96,0 0-96,0 0 96,0 0-96,0 0 0,0 0 0,0 0 0,0-16 0,-15 16-1248,15-15-208,-15 15-40</inkml:trace>
          <inkml:trace contextRef="#ctx0" brushRef="#br0" timeOffset="16909">16482 6610 16328,'0'0'351,"0"0"81,0 0 16,0 15 16,-16-15-368,16 16-96,0-1 0,0-15 0,0 15 592,-15 0 104,15 0 16,0 15 8,0-15 48,0 0 16,15 16 0,-15-16 0,0 0-624,0 15-160,16-15 0,-16 0 0,0 16-224,14-16-80,-14 15-16,0-15-9023</inkml:trace>
          <inkml:trace contextRef="#ctx0" brushRef="#br0" timeOffset="16730">16133 6898 12240,'0'0'264,"0"0"56,0 0 16,0 0 16,0 0-288,0 0-64,0 0 0,0 0 0,-15 0 1000,15 0 184,0 0 39,0 0 9,0 0-336,0 0-64,0 0-8,0 0-8,0 0-224,0 0-48,0-16 0,15 16-8,-15 0-200,15-15-40,-15 15-8,16 0 0,-16 0-80,14 0-16,2-15-8,-2 15 0,2 0-112,-16 0-72,30-15 96,-15 15-96,0 0 64,1 0-64,-2 0 0,16-15 0,-14 15-280,-1 0-104,0 0-32,0 0 0,0 0-1216,1 0-240,-16 0-48</inkml:trace>
          <inkml:trace contextRef="#ctx0" brushRef="#br0" timeOffset="17461">17281 7033 11880,'0'0'336,"0"0"80,0 0-336,0 0-80,0 0 0,-15 0 0,15 0 952,-15 0 168,0 0 40,0 15 7,0 0-191,-16 0-40,16 16-8,-15-1 0,0 0-352,15 16-64,-15-1-24,-1 15 0,1-14-56,0 14-16,0-14 0,-1-1 0,16 0-48,0-14-16,-15 14 0,15-15 0,0 0-280,0 1-72,-1-16 0,1 15 0,15-15-184,-15 0-48,15 0-16,0 0 0,-15-15-1096,15 0-224,0 0-48</inkml:trace>
          <inkml:trace contextRef="#ctx0" brushRef="#br0" timeOffset="17761">16571 7109 13328,'0'0'288,"-15"0"64,15-15 16,0 15 16,0 0-312,0 0-72,0 0 0,0 0 0,0 0 888,0 0 159,0 0 33,0 0 8,0 0-224,0 0-32,0 0-16,15 15 0,-15 0-272,15 15-48,0-14-16,0 14 0,1 0-32,14 0 0,-15 0-8,0 16 0,15-16-136,-14 16-24,14-16-8,0 0 0,-15 0-16,15 0-8,1 0 0,-17 1 0,16-1-112,-14-15-16,14 15-8,-15-14 0,0-2-16,15 2-8,-14 14 0,-1-30 0,0 15-16,0 0 0,-15-15 0,15 16 0,1-16-8,-16 0-64,0 0 96,0 0-32,0 0-64,0 0 0,0 0 72,0 0-72,0 0-736,0 0-176,14-16-40,-14 1-9927</inkml:trace>
          <inkml:trace contextRef="#ctx0" brushRef="#br0" timeOffset="19813">17992 7048 13312,'0'0'376,"0"0"88,0 0-368,0-15-96,0 15 0,0-16 0,0 1 512,0 15 96,15-15 8,-15 15 7,15-15 97,-15 15 16,15-15 8,0 15 0,-15 0-272,0 0-56,0 0-16,16 0 0,-1 15-144,-15-15-24,0 15-8,15 0 0,-15 0 0,0 1-8,0-1 0,-15 15 0,15-15-72,0 15-16,-15-15 0,15 16 0,0-16-56,-16 15-8,16 0-64,0-15 96,0 1-32,0-1 0,0 0-64,0-15 96,0 15-96,16 0 88,-16-15-88,0 0 80,0 0-16,15-15-64,0 15 96,0-15-32,-15 15-64,15-15 0,0 0 72,0-1-72,0 1 0,0-15 72,1 15-72,-1 0 0,0-15 88,-15 14-88,15 1 80,0-15-80,0 15 0,-15 0 0,15-15 0,-15 30 0,0-16 0,15 1 0,-15 0 0,0 15 0,0-15 0,16 15 0,-16 0 0,0-15 0,-16 15 0,16 0 0,0 0 0,0 0 0,0 15 0,-15-15 0,15 15 0,0 0 0,0 0 96,0 1-32,0 14-64,-15 0 96,15 0 32,0 1 8,0-1 0,-15 0 0,15 15 64,0-14 16,0-1 0,-15 15 0,15-15-152,0 1-64,0 14 0,-15-30 64,15 15 16,0 1 0,-15-1 0,15 0 0,-15-15 16,15 15 0,-16-14 0,1-1 0,15 0 128,-15 0 24,0 0 8,0 0 0,0 0-144,0 0-24,0 1-8,0-1 0,-1 0 48,-14-15 16,15 15 0,0 0 0,-15 0-144,-1-15 0,16 0 64,-15 15-64,0-15 0,15 0 0,-16 0 64,16 0-64,0 0 224,-15 0 24,15-15 0,0 15 0,0 0-400,0-15-72,-1 0-24,1 15 0,0-15-160,0-15-32,0 14-8,15 1 0,0-15-720,-15 0-144,15 15-32</inkml:trace>
          <inkml:trace contextRef="#ctx0" brushRef="#br0" timeOffset="18846">17312 6761 10104,'0'0'224,"-16"0"40,16 0 16,-14 0 8,14 0-288,-16 0 0,16 0 0,-14 0 0,14 0 1144,-16 0 168,16-15 40,0 15 8,0 0-225,-15 0-47,15 0 0,0 0-8,15 0-432,-15 0-80,0-15-24,16 15 0,-2-15-216,2 15-40,-2-15-16,17 15 0,-16-15-56,0 15-16,16-15 0,-17 0 0,2 15-56,14 0-16,-15-15 0,0 15 0,15-16-64,-14 16-64,-2 0 96,2 0-96,-1 0 64,-15 0-64,0 0 0,15 0 0,0 0-408,-15 0-136,0 0-24,15 0-8,-15 16-576,16-16-128,-16 0-16,0 15-4191,0-15-841</inkml:trace>
          <inkml:trace contextRef="#ctx0" brushRef="#br0" timeOffset="18977">17509 6701 7552,'0'0'216,"0"-15"40,-15 15-256,15 0 0,-15 0 0,15 0 0,0 0 1136,0 0 176,-15 0 32,0 15 0,15-15-120,0 16-24,-15-1-9,15 0 1,0 0-400,0 15-88,-16-15-8,16 16-8,0-16-144,0 15-32,0 0-8,0 0 0,0-14-136,0 14-24,0-15-8,-15 15 0,15-15-208,0 0-32,0 16-16,0-16 0,0 0-80,0 0 0,0 0-96,15 0-6472,-15-15-1295</inkml:trace>
        </inkml:traceGroup>
      </inkml:traceGroup>
    </inkml:traceGroup>
    <inkml:traceGroup>
      <inkml:annotationXML>
        <emma:emma xmlns:emma="http://www.w3.org/2003/04/emma" version="1.0">
          <emma:interpretation id="{A9323EB3-A788-4B59-B36E-736C8006A261}" emma:medium="tactile" emma:mode="ink">
            <msink:context xmlns:msink="http://schemas.microsoft.com/ink/2010/main" type="paragraph" rotatedBoundingBox="3190,6144 16434,6153 16432,8833 3188,8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1DCA21-C0DA-4BA6-9C5F-6D5B0071D214}" emma:medium="tactile" emma:mode="ink">
              <msink:context xmlns:msink="http://schemas.microsoft.com/ink/2010/main" type="line" rotatedBoundingBox="3663,6291 16430,6139 16448,7589 3681,7741"/>
            </emma:interpretation>
          </emma:emma>
        </inkml:annotationXML>
        <inkml:traceGroup>
          <inkml:annotationXML>
            <emma:emma xmlns:emma="http://www.w3.org/2003/04/emma" version="1.0">
              <emma:interpretation id="{C1D49446-3B3C-4738-A475-5D2ADE98EC8B}" emma:medium="tactile" emma:mode="ink">
                <msink:context xmlns:msink="http://schemas.microsoft.com/ink/2010/main" type="inkWord" rotatedBoundingBox="3667,6577 4271,6570 4278,7222 3674,7229"/>
              </emma:interpretation>
              <emma:one-of disjunction-type="recognition" id="oneOf4">
                <emma:interpretation id="interp20" emma:lang="en-US" emma:confidence="1">
                  <emma:literal>is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i's</emma:literal>
                </emma:interpretation>
                <emma:interpretation id="interp23" emma:lang="en-US" emma:confidence="0">
                  <emma:literal>if</emma:literal>
                </emma:interpretation>
                <emma:interpretation id="interp2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76137">4038 9132 10736,'0'0'232,"0"0"56,0 0 0,0 0 24,0 0-248,0 0-64,0 0 0,0 0 0,0 0 632,0 0 112,0 0 24,15-14 8,-15-2-200,15 16-48,0-15-9,1 0 1,-1 0-288,0 0-56,0-1-16,15 16 0,-15-14-32,0-2 0,0 1-8,1 15 0,-1-15-16,0 15 0,0-15 0,0 15 0,0 0 16,0 0 0,0 0 0,-15 0 0,16 0 8,-16 15 8,15 0 0,-15 0 0,-15 1 56,15-2 16,0 2 0,-16 14 0,16 0-40,0 0-8,-15-14 0,0 14 0,15 0-64,-15-15-8,15 16-8,-15-17 0,15 2 48,0-2 0,0 2 8,0-1 0,0-15-136,0 0-88,0 0 16,0 0 0,0 15 136,0-15 24,0 0 8,15 0 0,0 0-96,-15 0 0,15-15 0,0 15 0,1-15-312,-1-1 0,0 16 0,0-30 0,-15 16 48,16-17 8,-1 16 0,15-15 0,-15 14 88,0-14 16,0 0 8,15 0 0,-14 15 72,-1-16 72,0 17-104,-15-2 40,15 1 64,0 0 0,-15 0 0,0 15 0,15 0 64,-15 0 32,0 0 8,0-15 0,0 15 152,0 0 32,-15 15 8,15-15 0,-15 0-24,15 15-8,-15-15 0,15 15 0,-15 0-48,0 1-16,-1-2 0,16-14 0,0 16-32,-15-1-8,15 0 0,0 0 0,0-15-88,0 0-72,0 15 96,0 1-96,15-2 0,1-14 0,-16 16 0,15-16 0,0 14 64,-15 2-64,15-1 0,0-15 0,-15 15 64,15 0-64,0-15 72,-15 15-72,0-15 224,0 0-8,0 0 0,0 16 0,0-2-16,0-14 0,0 16 0,0-2 0,-15-14-80,0 16-24,15-1 0,-15-15 0,0 15-96,0 0 64,0-15-64,-1 15 0,1-15-760,0 0-200,-15 0-32,15 0-8223</inkml:trace>
          <inkml:trace contextRef="#ctx0" brushRef="#br0" timeOffset="76322">4265 8756 17015,'-15'-16'376,"15"16"72,0 0 24,-15-15 8,15 15-384,0 0-96,0 0 0,0 0 0,0 0 640,0 0 104,0 0 24,0 0 8,0 0-224,0 0-40,15 15-16,-15-15 0,15 0-288,0 16-56,-15-16-16,31 0 0,-16 14-600,0-14-120,15 0-24</inkml:trace>
        </inkml:traceGroup>
        <inkml:traceGroup>
          <inkml:annotationXML>
            <emma:emma xmlns:emma="http://www.w3.org/2003/04/emma" version="1.0">
              <emma:interpretation id="{1F2DE9B2-B79B-4AF8-A143-0BAD7508AB7B}" emma:medium="tactile" emma:mode="ink">
                <msink:context xmlns:msink="http://schemas.microsoft.com/ink/2010/main" type="inkWord" rotatedBoundingBox="4681,6803 4982,6799 4987,7207 4685,7211"/>
              </emma:interpretation>
              <emma:one-of disjunction-type="recognition" id="oneOf5">
                <emma:interpretation id="interp25" emma:lang="en-US" emma:confidence="1">
                  <emma:literal>a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q</emma:literal>
                </emma:interpretation>
                <emma:interpretation id="interp28" emma:lang="en-US" emma:confidence="0">
                  <emma:literal>9</emma:literal>
                </emma:interpretation>
                <emma:interpretation id="interp2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76937">5338 9013 11256,'0'0'248,"0"0"48,-15-15 16,15 15 8,-15 0-256,15-16-64,-15 16 0,15-15 0,-15 15 736,0-15 144,0 15 24,-1 0 8,1 0-73,0 0-7,-15 0-8,15 0 0,0 15-256,0-15-56,-1 15 0,1 1-8,0 14-152,0-15-32,15 15-8,-15 0 0,15 1 24,0-1 8,0 0 0,0-15 0,0 15-224,15-14-48,-30 14-8,30-15 0,0 0-64,-15 0 64,15-15-64,0 15 64,1 0-64,-1-15 96,-15 0-96,0 0 96,15 0-32,0-15 0,0 0 0,0 0 0,0 0-64,0 0 64,-15 0-64,16 0 64,-1-16-64,-15 1-112,15 15 24,-15-15 8,15 15-104,-15-16-16,0 16-8,0 0 0,15-15 80,-15 15 8,0 0 8,0 15 0,0-15 112,0-1 0,0 16-80,-15 0 80,15 0 0,0 0 0,0 0 0,0 0 0,0 16 144,0-1 40,15 0 8,-15 15 0,0-15 72,0 15 24,0 1 0,15-1 0,-15 0 8,0-15 8,0 0 0,0 0 0,15 16-72,-15-16-8,15 0-8,-15-15 0,0 15-80,0-15-8,0 15-8,0-15 0,0 0-56,0 0 0,0 0-64,0 0 96,0 0-416,0 0-96,0 0-8,0 0-10383</inkml:trace>
        </inkml:traceGroup>
        <inkml:traceGroup>
          <inkml:annotationXML>
            <emma:emma xmlns:emma="http://www.w3.org/2003/04/emma" version="1.0">
              <emma:interpretation id="{DC8916A0-B2E7-465A-B6B9-3FB9445D1DAE}" emma:medium="tactile" emma:mode="ink">
                <msink:context xmlns:msink="http://schemas.microsoft.com/ink/2010/main" type="inkWord" rotatedBoundingBox="5328,6470 7116,6449 7126,7286 5338,7308"/>
              </emma:interpretation>
              <emma:one-of disjunction-type="recognition" id="oneOf6">
                <emma:interpretation id="interp30" emma:lang="en-US" emma:confidence="1">
                  <emma:literal>linear</emma:literal>
                </emma:interpretation>
                <emma:interpretation id="interp31" emma:lang="en-US" emma:confidence="0">
                  <emma:literal>Linear</emma:literal>
                </emma:interpretation>
                <emma:interpretation id="interp32" emma:lang="en-US" emma:confidence="0">
                  <emma:literal>dinar</emma:literal>
                </emma:interpretation>
                <emma:interpretation id="interp33" emma:lang="en-US" emma:confidence="0">
                  <emma:literal>Qindar</emma:literal>
                </emma:interpretation>
                <emma:interpretation id="interp34" emma:lang="en-US" emma:confidence="0">
                  <emma:literal>liner</emma:literal>
                </emma:interpretation>
              </emma:one-of>
            </emma:emma>
          </inkml:annotationXML>
          <inkml:trace contextRef="#ctx0" brushRef="#br0" timeOffset="78924">5852 8634 10688,'-30'-15'304,"30"15"64,0 0-296,0 0-72,-15 0 0,15 0 0,0 0 480,-15 15 72,15 0 24,-15 16 0,0-1 72,15 0 24,-16 0 0,1 16 0,15-1-81,-15 0-15,15 1 0,-15-1 0,15 0-216,0 1-40,0-1-16,0-15 0,15 1-80,-15-1-24,0 0 0,0-15 0,15 15-96,0-15-16,1 1-8,-1-2 0,0 2-80,0-1 80,0-15-80,0 15 80,-15-15-80,15 0 80,16 0-80,-16 0 80,0 0-280,0 0-56,0-15-16,0 15 0,-15-15-368,15-1-64,0 2-24,1-2 0,-1 1 88,-15-15 9,0 15 7,15-15 0,-15 0 224,15-1 48,-15 16 0,0-15 8,0 0 232,15 14 48,-15-14 64,-15 15-104,15 0 232,0 0 40,-15 0 16,15 15 0,0-16 296,0 16 56,0 0 8,0 0 8,0 0 23,0 0 1,-15 16 0,15-1 0,0 0-96,-15 15-24,15-14 0,0 14 0,0 0-88,0 0-16,0 0-8,0 0 0,0 0-120,0-14-16,0 14-8,15-15 0,-15 16-112,0-17-24,15 2-64,-15-1 96,0 0-96,0-15 88,0 0-88,15 0 80,-15 15-80,0-15 64,0 0-64,15-15 64,-15 15-208,0-15-48,15 15 0,-15-15-8,15-15-256,-15 30-56,15-31 0,-15 16-8,0 0 32,15 0 8,-15-15 0,0 14 0,0 2 232,0-17 56,16 16 0,-16 0 8,0 0 184,0-1 0,15 2-72,-15-2 72,0 2 80,0-2 48,0 16 0,0-15 8,0 15 88,0 0 8,0 0 8,0 0 0,0 0 104,0 0 16,0 15 8,15 1 0,-15-2 24,0 16 8,0 1 0,0-16 0,0 15-128,0 0-24,0 0-8,0 1 0,0-1-112,0 1-32,0-17 0,15 2 0,-15-1-96,0 0 72,0 0-72,0-15 64,0 15-64,0-15 0,0 0 0,0 0 64,0 0-64,15-15 0,-15 15 0,15-15-88,-15-15-136,15 0-24,0 14-8,-15-14 0,16 0-80,-1 0-16,-15-16-8,15 16 0,0 15 280,-15-16 80,15 17 0,-15-2 0,15 2 0,-15-2 0,0 16 0,0 0 0,15 0 0,-15 0 0,0 0 0,15 16 0,-15-2 344,0 2 72,0 14 24,0 0 0,0-15-160,0 16-32,0-1-8,0 0 0,0 15-32,0-30-8,0 15 0,15 1 0,-15-16-56,0 0-16,0 0 0,0 1 0,0-2-128,0-14 64,0 0-64,0 0 0,0 0 0,0 0 0,0 0 0,0 0 0,-15-14-808,15-2-168,0 1-32,0 0-5063,0 0-1009</inkml:trace>
          <inkml:trace contextRef="#ctx0" brushRef="#br0" timeOffset="80655">5988 8756 16296,'-15'-15'351,"15"-1"81,0 16 16,0 0 16,0 0-368,-15 0-96,15 0 0,0 0 0,0 0 672,0 0 128,0 0 16,0 0 8,15 0-184,-15 0-40,15 16-8,-15-16 0,16 30-368,-1-30-80,0 30-16,0-15-6544,0 0-1311</inkml:trace>
          <inkml:trace contextRef="#ctx0" brushRef="#br0" timeOffset="80307">6443 9285 13072,'0'0'288,"0"0"56,0 0 8,0 0 24,0 0-304,-15 0-72,15 0 0,0 0 0,0 0 624,0-15 112,0 15 15,0 0 9,0 0 152,0 0 32,0 0 8,0 0 0,15 0-408,0-15-72,0 15-24,0 0 0,0 0-208,1 0-48,-1 0 0,0 0-8,0 0-96,0-15-24,0 15 0,-15 0 0,15-16-64,0 16 64,-15-14-64,16 14 64,-16-16-64,15 16 0,-15-14 0,0-2 0,0 16-280,0-15 8,0 0 0,0 15 0,-15-15 0,15 0 0,0 15 0,-16-16 0,16 2 120,-15 14 24,0-16 8,0 1 0,0 15 120,0 0 0,0 0 0,0 0 0,-1 0 0,1 15 64,0-15 0,0 16-64,0-2 224,0 2-16,0-1 0,0 0 0,-1 0-16,1 16 0,15-17 0,0 16 0,0-14 64,0-1 0,0 15 8,0-15 0,31 15-184,-31-14-80,0-2 64,15 2-64,0-1 80,0 0-80,0-15 96,-15 15-96,15-15 96,15 15-32,-14-15 0,-1 0-64,0 0-128,15-15-88,-15 15-8,15-15-8,1 0-696,-16 0-144,15-1-24,-15-14-8,15 0 368,1 15 80,-16-15 16,0 15 0,0-15 160,0 14 41,-15 2 7,15-2 0,-15 1 432,15 0 0,-15 0 128,0 15-32,-15-15 336,15-1 71,0 16 9,0-14 8,-15 14 24,15 0 8,-15-16 0,15 16 0,0 0-128,-15 0-24,15 16-8,-15-16 0,0 0-32,15 14-8,-16 2 0,1-1 0,15 0-104,0 0-24,0 16-8,-15-1 0,0-16-16,15 17 0,0-1 0,0-15 0,0 15-72,15-14-8,-15-2-8,0 2 0,15-1-112,-15-15 64,0 0-64,0 15 0,15-15 64,1 0-64,-16 0 0,0 0 72,15-15-72,0 15-96,-15-15 16,15-1 8,0 2-208,-15-2-40,15-14 0,0 0-8,-15 15-168,15-16-32,1 17-8,-16-16 0,15 14 128,-15 1 24,0 0 8,0 0 0,15 0 152,-15-1 24,0 2 8,0 14 0,0-16 192,0 16-64,0 0 64,0-15 0,0 15 72,0 0 56,0 0 16,-15 15 0,15-15 160,-15 16 32,15-16 8,0 14 0,0 2 16,0-1 8,0 15 0,0-15 0,0 1-48,0-2 0,0 16-8,15-14 0,-15-1-128,15 0-24,-15 0-8,0 0 0,15-15-152,-15 16 64,15-16-64,-15 14 0,0-14 80,0 0-80,0 0 64,0 0-64,15-14-96,0-2-64,0 16-16,-15-15 0,15 0-240,-15 0-56,16-16-8,-1 17 0,0-2-32,0-14 0,-15 15-8,15-15 0,0 15 208,-15-15 48,0 14 8,15 1 0,-15 0 168,15 0 88,-15 0-80,0-1 80,0 16 0,0 0 104,0 0-8,0-14 0,0 14 200,0 0 40,0 0 8,0 0 0,0 14 48,16 17 16,-16-16 0,0 0 0,0 16-8,0-1 0,-16 0 0,16 0 0,0 0-128,0 0-24,0-14-8,0 14 0,0 0-128,0-14-24,0-2-8,0 2 0,0-2-80,0 2 64,0-16-64,0 0 64,0 0-64,0 0 0,0 0 0,0 0 64,0 0-224,0 0-56,-15-16-8,15 16 0,0-30-224,0 30-40,-15-30-16,15 0 0,0 15-88,-15-16-16,15 1-8,0 16 0,0-17 200,-15 16 32,15 0 16,15 0 0,-15-1 368,0 2 0,0-2 0,0 1 0,15 15 304,-15-15 56,0 15 16,0-15 0,0 15 120,0 0 24,15 0 8,-15-15 0,15 15-96,1 0-16,-1 0-8,-15-16 0,30 16-80,-15 0-8,0 0-8,0-14 0,0 14-24,16 0-8,-16-16 0,0 16 0,15 0-24,-15 0 0,0-14 0,0 14 0,1 0-64,-1 0-8,0 0-8,0 0 0,0-16-88,-15 16-24,0 0 0,0 0 0,0 0-64,15 0 0,-15 0 72,0 0-72,0 0-672,0 0-160,0 0-40,-15 16-9527</inkml:trace>
        </inkml:traceGroup>
        <inkml:traceGroup>
          <inkml:annotationXML>
            <emma:emma xmlns:emma="http://www.w3.org/2003/04/emma" version="1.0">
              <emma:interpretation id="{B143D1D8-A334-460C-9DF8-19BD1935CF02}" emma:medium="tactile" emma:mode="ink">
                <msink:context xmlns:msink="http://schemas.microsoft.com/ink/2010/main" type="inkWord" rotatedBoundingBox="7366,6381 11468,6332 11481,7450 7379,7499"/>
              </emma:interpretation>
              <emma:one-of disjunction-type="recognition" id="oneOf7">
                <emma:interpretation id="interp35" emma:lang="en-US" emma:confidence="0">
                  <emma:literal>combination of</emma:literal>
                </emma:interpretation>
                <emma:interpretation id="interp36" emma:lang="en-US" emma:confidence="0">
                  <emma:literal>combination of</emma:literal>
                </emma:interpretation>
                <emma:interpretation id="interp37" emma:lang="en-US" emma:confidence="0">
                  <emma:literal>combinations of</emma:literal>
                </emma:interpretation>
                <emma:interpretation id="interp38" emma:lang="en-US" emma:confidence="0">
                  <emma:literal>combinations of</emma:literal>
                </emma:interpretation>
                <emma:interpretation id="interp39" emma:lang="en-US" emma:confidence="0">
                  <emma:literal>Combination of</emma:literal>
                </emma:interpretation>
              </emma:one-of>
            </emma:emma>
          </inkml:annotationXML>
          <inkml:trace contextRef="#ctx0" brushRef="#br0" timeOffset="87191">9420 8952 8480,'0'0'240,"0"0"48,0 0-224,0 0-64,0 0 0,0 0 0,0 0 1144,0 0 216,0 0 48,0 0 0,0 0-280,0 16-57,0-2-15,0 2 0,0-1-288,-14 15-56,14 1-8,0-1-8,-16 0-296,16 0-56,-14 0-16,14 0 0,0 1-256,-16-1-72,16-15 0,0 1 0,0-2 104,0 2-8,0-16-8,-15 0 0,15 14 64,0-14 8,0 0 8,0 0 0,0-14-352,0-2-72,0 2-8,15-2-8,-15-14 32,0 0 8,16 0 0,-16 0 0,14-16-88,-14 16-24,16 0 0,-2-1 0,-14 1 240,16 15 104,-1-15-96,-15 14 96,0 2-64,15 14 64,-15-16 0,0 16 0,0 0 64,0 0 40,15 16 16,-15-2 0,15 2 168,-15 14 40,0 0 8,0 16 0,0-16-32,0 0-8,0 0 0,16 0 0,-16 0-72,0 1-24,0-16 0,14 15 0,2-30-200,-16 30 0,14-30 64,2 16-64,-1-16 0,0 0 0,15-16 0,-14 16 64,-2 0-64,2-30-128,14 30 32,-15-30 8,16 15-160,-17 0-32,2-1-8,14 2 0,-15-2 8,0-14 0,0 15 0,0 0 0,1 0 280,-16 0 72,0-1 8,14 2 0,-14-2-80,0 1-136,-14 0 32,14 0 8,0 0 96,-16-1 0,16 2 96,-15-2-96,0 16 176,15-14-16,-15-2-8,0 16 0,-1 0 72,2 0 24,-2 0 0,2 0 0,14 16-48,-16-2-8,1 2 0,15 14 0,-15 0 8,15 0 0,-15 0 0,15 16 0,-15-16 8,15 0 0,0 0 0,0 1 0,0-16-96,0 15-16,0 0-8,15-14 0,-15-2-88,15-14 64,-15 0-64,15 16 64,-15-16-64,0 0 80,0 0-80,15 0 80,1-16-80,-2 2 0,2-2 0,-2 2 0,2-17 0,-1 1-136,0 15 16,-15-15 8,0 0-48,15-1-16,-15 1 0,15-1 0,-15 1 32,0 15 8,0-15 0,0 15 0,0-1 136,0 16-96,0-14 96,0 14-80,0 0 80,0 0 0,0 14 0,0 2 0,-15-1 0,15 15 72,0 1 0,-15-1 0,15-15 80,0 15 8,0 1 8,0-1 0,0-16-56,0 17-16,15-16 0,-15 0 0,15 0-96,-15-15 64,16 16-64,-16-16 0,14 14 88,2-14-88,-16-14 96,14 14-96,2-16 64,-16 1-64,15 0 0,0 0 0,0-16-112,0 1-48,1 0-16,-2 0 0,2 0-136,-16 0-24,15-1-8,0 16 0,0-15-24,-15 0-8,15 0 0,-15 14 0,0-14 120,16 0 16,-16 14 8,0-14 0,0 16 112,-16-17 24,16 16 8,0 0 0,-15-16 88,15 17 0,0 14 0,0-16 0,-15 1 64,15 15 64,0 0 0,0 0 8,0 0 160,-15 15 32,15 1 8,0-2 0,-15 17 16,15-1 0,-16 15 0,16-15 0,-14 16-32,14 0 0,0-2 0,-16 2 0,16 0-128,0-16-32,0 15-8,0-14 0,0-1-64,0-16-16,16 17 0,-16-16 0,14 15-72,-14-30 64,0 16-64,16-16 64,-16 14-64,15-14 64,-15 0-64,15-14 64,0 14-64,-15-16 0,15 1 0,1 0 64,-2-15-176,2 0-40,-16 14-8,14-14 0,2 0-128,-1 0-32,0 0-8,-15-1 0,15 1 72,-15-1 8,15 17 8,-15-2 0,0-14 120,0 30 24,0-15 8,0 0 0,0 15 88,0 0 0,0 0 0,0 0 0,0 0 176,0 15 0,0 0 0,-15 15 0,15-14 72,0 14 8,-15 0 8,15-15 0,0 16-72,0-1-24,0 0 0,0-15 0,0 16-48,0-17-16,0 2 0,0-2 0,0 2-104,15-1 72,-15-15-72,0 0 64,15 15-64,-15-15 0,0 0 72,16 0-72,-2 0 0,-14 0 0,16 0-96,-16 0 32,14-15-224,-14 0-32,16-1-16,-16 16 0,15-14-104,-15-16-16,15 14-8,0 1 0,0-15 88,1 15 24,-16-15 0,14-1 0,2 16 192,-16 0 32,15 0 16,-15-1 0,0 2 112,15 14 0,-15 0 0,-15-16 0,15 16 288,0 0 24,0 0 8,0 0 0,-15 16 32,15-2 16,0 2 0,0-1 0,0 0-64,-16 15-16,16 0 0,0 1 0,0-16-104,16 15-24,-16-14-8,0-2 0,15 16-88,-15-14-64,0-16 96,15 15-96,-15 0 80,15-15-80,-15 0 64,0 0-64,0 0 64,15 0-64,-15-15 64,15 0-64,0-1 0,-15 16 0,0-30 0,16 16 0,-16-2-128,0 1 16,14-15 0,-14 15 0,0-15 8,0 14 0,0-14 0,0 15 0,0 0 8,-14-1 8,14 2 0,0-2 0,0 2 88,0 14-80,14-16 80,-14 16-80,0-15 80,16 15-104,-1-15 40,0 15 64,0 0-96,-15 0 96,15-15-80,1 15 80,-2 0 0,2 0 0,-2 0 0,-14 15 0,16-15 0,-16 15 0,0-15 104,15 15-32,-15 15 120,0-14 32,0 14 0,-15 0 0,15 16-16,0-16 0,-16 0 0,2 16 0,14-16-120,0-16-24,0 17-64,-16-1 96,16-15-96,0 1 0,0-2 64,0-14-64,0 0 0,0 0 0,0 0 64,0 0-64,16 0 0,-16-14 0,14-2-96,-14-14 96,16 15-176,-1-30 16,0 15 8,0-16 0,0 0-96,-15 1-16,30 15-8,-30-1 0,30 1 88,-30 0 24,16 0 0,-1 15 0,0-16 160,-15 17-72,15 14 72,-15-16 0,15 2 0,-15 14 0,16 0 0,-16 0 0,0 0 72,0 14 24,14-14 0,-14 16 0,0-2 160,16 2 40,-16-1 8,0 15 0,0 1-152,0-1-32,0 0-8,0 0 0,0 16-24,0-16-8,0 0 0,0 16 0,0-16 144,0 15 24,0-15 8,0 1 0,0-1-160,0 0-32,0 0-64,0-15 96,0 0-96,0 1 0,0-16 0,0 14 0,0-14 96,0 0-32,0 0-64,0 0 96,-16 0-424,2-14-88,14 14-24,-16-16-6944,1-14-1383</inkml:trace>
          <inkml:trace contextRef="#ctx0" brushRef="#br0" timeOffset="87592">9890 8877 10912,'0'0'240,"0"0"48,0 0 16,-16 0 0,16 0-240,0 0-64,-15 0 0,0 0 0,15 0 1008,-15 0 192,15 0 40,0 0 7,0 0-95,0 0-24,0 0 0,0 0 0,0 0-432,0 0-88,0 0-24,15 0 0,0 0-144,0 0-32,1 0-8,-1 0 0,0-15-136,15 15-24,-15 0-8,0 0 0,16-16-112,-16 16-24,0 0-8,0-15 0,0 15-88,15-15 64,-15 15-64,1-15 64,-1 15-64,0 0-128,15-15 32,-15 15 8,0 0-1360,0 0-280,0 0-48</inkml:trace>
          <inkml:trace contextRef="#ctx0" brushRef="#br0" timeOffset="87792">10313 8544 18687,'0'0'416,"0"0"80,0 0 16,0 0 8,0 0-416,0 0-104,0 0 0,0 0 0,0 0 752,15 0 128,-15 15 24,0-15 8,0 15-368,0 0-80,16-15-16,-16 15 0,0 1-608,0-1-128,14 0-32,-14 0-9839</inkml:trace>
          <inkml:trace contextRef="#ctx0" brushRef="#br0" timeOffset="83852">8044 8846 10944,'16'0'240,"-16"0"48,0 0 16,0-15 0,0 15-240,0 0-64,0 0 0,0 0 0,0 0 896,-16 0 176,1 15 32,0 1 8,0-2-217,0 16-47,-15 1-8,0-1 0,14 15-288,-14-15-56,0 16-16,0 0 0,14-16-144,2 15-32,-2-15-8,1 1 0,15-1-16,0 0-8,-15-15 0,30 0 0,-15 1-272,0-2-72,0 2-8,0-16 0,15 0 80,1 0 112,-2 0-24,2 0-8,-2 0-344,2-16-72,14 2-16,0-2 0,-14-14-880,14 0-176,0 0-40,-15-1-8,15 1 720,1 0 153,-17-1 23,17 1 8,-16 0 112,0 0 24,-15 14 8,15 2 0,1-16 568,-16 30 104,0-16 24,0 1 8,0 15 568,0 0 104,0 0 23,-16 15 9,1 1-200,15-2-32,-15 16-16,0 1 0,15-1-184,-15 1-40,-1-1-8,16 15 0,0-15-200,0 1-32,0-1-16,0 0 0,0-15-152,16 0-32,-1 1-8,-15-2 0,15-14-80,0 16 80,-15-16-80,15 0 80,1-16-80,-2 2 80,2 14-80,-2-16 80,2-14-80,-1 0 0,0 14 72,-15-14-72,15 15 0,-15-15-144,0 15 24,0-15 8,0 14 40,0-14 8,-15 15 0,15 0 0,-15 0 64,15-16 0,-15 31 0,-1-14 0,16-2-64,-14 16 0,14-14 0,-16 14 0,16 0 64,0 0-80,0-16 80,16 16-80,-16-15 80,14 0 0,2 15 0,-1 0 0,0-15-120,0 15-32,0-15-8,15 15 0,-14 0 160,-2 0 0,2 0-64,-1 0 64,0 0 0,-15 0 0,15 15 0,-15-15 0,0 15 168,0 0 16,0 0 0,0 1 0,0 14 8,-15 0 0,15-15 0,-15 30 0,15-29-96,-15 14-8,15 0-8,-16 0 0,16-15-80,-14 0 0,14 1-80,0-2 80,-16 2 0,16-16 104,0 15-8,0-15 0,0 0-96,0 0-104,0 0 16,0 0 8,0 0 80,0 0 0,0 0 64,0 0-64,16-15-64,-2 15-56,-14-30-8,16 14 0,-1 1-40,0 0-16,0-15 0,0 0 0,1 0-8,-2 14 0,17-14 0,-31 0 0,15 14 104,0 2 24,0-2 0,-15 2 0,0 14 64,16 0 0,-16 0-72,0 0 72,0 0 0,14 0 64,-14 14 0,0 2 0,0-2 112,0 17 16,0-16 8,0 0 0,0 16-40,0-1 0,0-15-8,-14 15 0,14-15-152,0 0 80,0 16-80,-16-31 64,16 14-64,0-14 0,0 0 0,0 0 64,0 0-64,0 0 64,16 0-64,-16-14 64,14 14-64,-14-16 0,16-14 72,-16 15-72,14-15 0,-14 15 0,16-15 0,-1-1 0,0 1 0,-15-1 0,15 17-88,0-2 88,1 2-64,-16-2 64,14 1 0,-14 0-72,16 15 72,-2-15 0,-14 15-72,16 0 72,-16-15 0,15 30 0,-15-15 0,0 0 0,0 0 0,15 0 0,-15 15 0,15 0 0,-15 0 120,15 15 32,-15-14 8,0-2 0,0 17 64,-15-1 8,15 15 8,0-14 0,0-1-40,-15 0-8,15 1 0,0-1 0,0-15-64,0 0-8,-15 15-8,15-14 0,0-2-48,0-14-64,0 0 88,-15 16-88,15-16 96,0 0-96,0 0 96,0 0-96,0 0 0,0 0 0,0 0 0,0-16-7440,0 16-1447</inkml:trace>
          <inkml:trace contextRef="#ctx0" brushRef="#br0" timeOffset="85037">8967 8695 11456,'0'0'256,"0"0"48,0 0 16,0 0 0,0 0-256,0 0-64,0 0 0,0 0 0,0 0 688,-15 0 128,15 15 24,0 16 8,0-1-17,-15 0-7,15 0 0,-15 16 0,15-1-120,0 0-32,-16 16 0,2-16 0,14 16-488,-16-16-104,2-15-16,14 16-64,-16-1 96,16-15-96,-15 0 96,15-14-96,0 14 88,0-15-88,0-15 80,-15 15-80,15-15 64,0 0-64,0 0 0,0 0 72,0 0-184,0-15-40,0 0-8,0 0 0,0-16-32,15 1 0,-15 0-8,15 0 0,-15-1 96,16 1 16,-2 0 8,2 0 0,-2 0 80,2 14-64,-1-14 64,0 30-64,0-15 64,0 0 0,-15 15-72,16 0 72,-2 0 0,-14 0 0,16 15 96,-16 0-32,0 15 128,14-14 32,-14 14 0,-14 0 0,14 0-8,-16 0 0,16 1 0,-14-1 0,14 0-112,-16-15-16,1 16-8,15-16 0,-15 0 144,0 0 32,0 0 8,15 0 0,-16-15-160,16 0-32,0 0-8,0 0 0,0 0-64,-14 0 0,14 0 0,0-15 0,0 15 0,0-15 0,0 0 0,14-15 0,-14 14 0,16-14 0,14 15 64,-15-15-64,16 0 0,-17 14-88,16-14 24,1 15 0,-16-15 64,15 15 0,0 0 0,-14 15 64,-1-15-64,15-1 0,-15 16-88,0-15 88,-15 15 0,15 0 0,1 0 0,-16 0 0,0 0 104,0 15 24,14 1 0,-14-1 0,0 0 96,0 0 32,0 15 0,0-15 0,0 0-72,-14 16-16,14-16 0,0 0 0,-16 0-72,16 0-24,-15 0 0,15 0 0,0-15-72,0 0 64,0 15-64,-15-15 64,0 16-384,15-16-88,0 0-8,-15 0-6496,15 0-1287</inkml:trace>
          <inkml:trace contextRef="#ctx0" brushRef="#br0" timeOffset="85206">9194 8710 17975,'0'0'512,"0"0"104,0 0-488,-15 0-128,15 0 0,0 0 0,0 0 528,0 0 80,0 15 24,0-15 0,0 16 16,0-16 8,0 15 0,0 0 0,0-15-448,15 15-88,-15 0-24,15 0-6656,-15 0-1343</inkml:trace>
          <inkml:trace contextRef="#ctx0" brushRef="#br0" timeOffset="204924">11281 8938 11832,'0'0'256,"0"0"64,0 0 0,0 0 16,0 0-272,0 0-64,-16 16 0,16-16 0,0 14 528,-15 2 88,15-1 24,-15 0 0,15 0-72,0 0-17,0 15 1,0 0 0,0-14-376,15 14-80,-15-15-8,15 16-8,-15-17 8,16 2 0,-1-16 0,0 14 0,-15-14-8,15 0 0,0 0 0,1-14 0,-1 14-80,-15-16 64,15 2-64,0-17 64,0 16 120,-15-15 16,15 14 8,-15-14 0,15 16-208,-15-17 0,0 16 0,15 0 0,-15 0 64,0-1-64,-15 2 0,15 14 64,-15-16-64,15 1 80,-15 15-80,15 0 80,-15-15-8,0 15 0,15 0 0,-15 0 0,0 15 24,15-15 0,-16 0 0,16 15 0,-15-15-96,15 16 0,-15-16 0,15 14 0,0-14 0,0 16 0,0-16-64,0 0 64,0 15-656,0-15-96,15 15-16,0-15-8,-15 0-536,31 0-111,-16 0-17</inkml:trace>
          <inkml:trace contextRef="#ctx0" brushRef="#br0" timeOffset="205526">11538 8998 9184,'-15'0'200,"15"0"48,0 0 8,-15 0 0,15 0-256,-15 0 0,15 0 0,-15 0 0,-1 0 952,16 16 136,-15-16 32,15 0 8,0 0-48,-15 0-17,15 0 1,0 0 0,0 0-296,0 0-56,0 0-8,0 0-8,0 0-264,0 0-48,0 0-16,0 0 0,0 14-88,15-14-24,0 0 0,1 0 0,14 0-48,-15 0-16,15 0 0,-15-14 0,16 14 0,-16 0-8,15 0 0,-15-16 0,15 16-40,-15-15-8,1 15 0,-1 0 0,0-15-56,0 15-16,0 0 0,-15 0 0,15-15-64,0 15 80,0-15-80,-15 15 80,0 0-80,0 0 0,0 0 0,15 0-7104,-15 0-1439</inkml:trace>
          <inkml:trace contextRef="#ctx0" brushRef="#br0" timeOffset="205241">11689 8847 6776,'0'0'192,"15"-15"40,-15 0-232,15 0 0,0-1 0,-15 1 0,0 0 1008,0-15 152,15 15 32,-15 0 8,0 0-400,0-1-72,0-14-24,0 15 0,0 0-200,0 0-48,-15 0-8,15 0-1,0 0-71,0-1-24,0 1 0,-15 0 0,15 15 96,0-15 24,-15 15 0,15 0 0,-15 0-168,15 0-32,0 0-8,-15 15 0,15 0 40,0 0 8,-15 16 0,15-1 0,-16 0-136,16 15-24,0 16-8,0-16 0,0 16 64,0-1 16,0 1 0,0-1 0,0 1-32,0 0 0,0-1 0,0 1 0,0-16-56,0 15-8,0-14-8,-15-16 0,15 0-56,0 1-64,0-1 88,0-15-88,0 0 0,0 0 0,0 0 0,0 0 0,0-15 424,0 0 88,0 0 8,0 0 8,0 0-1456,0-15-288,0 0-56,-15 0-8,15 0-496,0-15-96,0-1-16,-15 1-5055</inkml:trace>
        </inkml:traceGroup>
        <inkml:traceGroup>
          <inkml:annotationXML>
            <emma:emma xmlns:emma="http://www.w3.org/2003/04/emma" version="1.0">
              <emma:interpretation id="{72D12A81-0F4B-4C74-BE51-FFE7EB18E4A7}" emma:medium="tactile" emma:mode="ink">
                <msink:context xmlns:msink="http://schemas.microsoft.com/ink/2010/main" type="inkWord" rotatedBoundingBox="11813,6435 14416,6404 14424,7151 11822,7182"/>
              </emma:interpretation>
              <emma:one-of disjunction-type="recognition" id="oneOf8">
                <emma:interpretation id="interp40" emma:lang="en-US" emma:confidence="0">
                  <emma:literal>columns</emma:literal>
                </emma:interpretation>
                <emma:interpretation id="interp41" emma:lang="en-US" emma:confidence="0">
                  <emma:literal>Columns</emma:literal>
                </emma:interpretation>
                <emma:interpretation id="interp42" emma:lang="en-US" emma:confidence="0">
                  <emma:literal>column's</emma:literal>
                </emma:interpretation>
                <emma:interpretation id="interp43" emma:lang="en-US" emma:confidence="0">
                  <emma:literal>column</emma:literal>
                </emma:interpretation>
                <emma:interpretation id="interp44" emma:lang="en-US" emma:confidence="0">
                  <emma:literal>Column</emma:literal>
                </emma:interpretation>
              </emma:one-of>
            </emma:emma>
          </inkml:annotationXML>
          <inkml:trace contextRef="#ctx0" brushRef="#br0" timeOffset="312943">12475 8832 9360,'0'0'200,"0"0"48,0 0 8,0-15 8,-15 15-264,15-15 0,-15 15 0,15 0 0,-15 0 848,0 0 112,0 15 32,0-15 0,0 15-176,-16 0-32,16 1-9,0-1 1,0 15-240,-15 0-56,30 0 0,-15 1-8,-16-1-120,31 0-32,-15 0 0,15 1 0,-15-1-112,15 0-24,0 0-8,0-15 0,0 16-8,0-16 0,0 0 0,15 0 0,-15-15-168,15 15 0,1-15 0,-1 0 64,-15 15-64,15-15 0,0 0 0,-15 0 0,15-15-544,15 15-112,-15-15-24,16 15-8,-16-15-768,15 0-151,-15 0-33,15-1-2520,-15-14-496</inkml:trace>
          <inkml:trace contextRef="#ctx0" brushRef="#br0" timeOffset="313277">12627 8998 9240,'0'-15'200,"15"15"48,-15-15 8,-15 0 0,15 15-256,0-15 0,0 15 0,0 0 0,0 0 1048,0 0 152,0 0 32,0 0 8,-15 0-344,-1 15-65,16-15-7,-15 15-8,15 15-200,-15-14-40,15 14 0,0-15-8,0 15-176,0 1-32,0-17-8,0 16 0,0 1-152,15-16-32,-15 0-8,15 0 0,-15 1-48,16-2-16,-1-14 0,0 16 0,0-16-96,-15 0 0,30 0 0,-30 0 0,30-16 168,-15 2 64,1-2 16,-1-14 0,0 15-248,-15-16 0,15 17 0,0-16 0,-15 14 0,15-14 0,-15 15 0,0 0 0,0-1-96,0 2-8,-15-2-8,15 1 0,-15 0 200,0 15 40,15-15 0,-15 15 8,0 0-136,-1 0-96,1 0 8,0 0 8,0 0 80,0 15 0,0-15-72,0 15 72,15 0-64,-15-15 64,15 16-80,0-2 80,-15-14-936,15 16-144,15-1-24</inkml:trace>
          <inkml:trace contextRef="#ctx0" brushRef="#br0" timeOffset="314798">13080 8590 10304,'0'-15'288,"0"15"64,0 0-280,0 0-72,0 0 0,0 0 0,0 0 632,0 0 104,0 15 32,0 0 0,0 0 104,0 15 24,-14 1 7,14-1 1,0 1-184,-16 13-40,16 2-8,-15-16 0,15 16-224,-15-1-40,15-15-16,0 15 0,-15-14-120,15-1-24,0 1-8,15-1 0,-15-16-88,0 17-24,0-16 0,0 0 0,15 0-128,0-15 80,-15 0-80,0 16 64,16-16-64,-2 0 0,-14 0 0,16 0 64,-2 0-64,2 0-136,-1-16 32,-15 1 8,15 15-248,0-30-40,-15 15-16,15-1 0,1 2-80,-16-2-24,14-14 0,2 0 0,-16 15 0,15-16 0,-15 1 0,0 15 0,15-15 248,-15 15 56,15-1 8,-15 2 0,0-2 192,0 2 0,0-2 0,0 16 0,0 0 248,0 0 8,0 0 8,0 16 0,-15-2 80,15 2 8,-15-2 8,15 2 0,-15-1 24,15 15 0,0-15 0,0 15 0,0-14-32,0 14-8,0 0 0,0-14 0,0 14-120,15-16-16,-15 2-8,15-1 0,-15 0-80,15 0-24,-15-15 0,15 15 0,1-15 48,-2 0 8,2 0 0,-16 0 0,14 0-152,2 0 0,-1-15-104,0 0 40,0 0 64,0 15 0,-15-15 80,16-15-80,-2 14-320,-14 2-104,16-2-24,-2-14-8,-14 15 64,0-16 8,16 17 8,-16-17 0,0 16 152,0 0 32,0 0 8,0-1 0,0 2 72,0-2 16,0 2 0,-16 14 0,16-16 96,0 16 128,0 0-24,0 0-8,0 0 24,-14 16 0,14-16 0,-16 14 0,16 2 136,0-2 24,0 2 8,-14-1 0,14 15-16,0-15 0,0 1 0,0 14 0,0 0-48,14-15-16,-14 0 0,0 15 0,16-14-8,-2-2 0,-14 2 0,16-1 0,-1-15-200,-15 15 0,15-15 64,0 15-64,-15-15 0,15 0 0,1 0 0,-2 0 0,2 0 0,-16 0-112,15-15 16,-15 15 0,15-15-856,-15 0-168,15-1-32,0 2 0,-15-2-248,0 2-40,15-17-15,0 16-1,-15 0-288,16 0-56,-2-15-16,-14 14 0,0 1 1208,0 0 232,0 0 56,16 15 0,-16-15 744,0-1 152,-16 16 24,16-14 8,0 14 568,0 0 112,0 0 24,0 0 8,0 0-200,0 0-48,0 0-8,0 0-1,-14 0-255,14 14-48,0 2-16,14-1 0,-14 0-248,0 15-48,0-14-16,0-2 0,0 17-80,0-16-8,0 15-8,0-14 0,0-2-64,0 2-16,0-2 0,0 2 0,0-16-256,0 0 0,0 15 0,0-15 0,0 15 96,0-15-96,0 0 96,0 0-96,0 0 0,0-15 0,16 15 0,-16-15-96,15-1-176,-15 2-32,0-2-8,15 2 0,0-2-80,-15 1-24,15 0 0,1-15 0,-16 14 88,14 2 8,2-2 8,-16 1 0,14 0 216,-14 0 96,16 15-96,-16-15 96,0 15 0,0 0 0,0 0 0,15 0 96,-15 0 80,0 0 16,0 15 8,0 0 0,15 0 112,-15 0 16,0 1 8,0 14 0,-15-15-56,15 15-16,0-15 0,0 15 0,0-14-16,0-2-8,0 2 0,0-1 0,0-15-240,0 15 0,0-15 0,0 0 0,0 0 0,0 0 0,0 0 64,0 0-64,0 0 96,0 0-32,15-15-64,-15 0 96,15-1-224,-15 2-40,15-2-16,-15 2 0,16-17-120,-16 16-24,14-15-8,-14 14 0,16-14 72,-16 15 8,14-15 8,-14 15 0,16-1 152,-1 2 96,-15-2-104,0 2 40,15-2 64,-15 1 0,0 15 0,15 0 0,-15 0 88,0 0 32,0 0 8,0 0 0,15 15 120,-15 1 24,16-2 8,-16 2 0,0-2 72,-16 17 24,32-16 0,-16 0 0,0 16-56,0-17 0,0 17-8,0-16 0,0 15-56,0 0 0,0-14-8,0-2 0,0 2-88,0-1-24,0-15 0,0 0 0,0 15-64,0-15-8,0 0-64,0 15 96,0-15-96,0 0 64,0 0-64,0 0 0,0 0-464,0 0-144,0 0-24,0 0-6280,-16-15-1247</inkml:trace>
          <inkml:trace contextRef="#ctx0" brushRef="#br0" timeOffset="315830">14184 8908 10800,'0'0'232,"0"0"56,0 0 0,0 0 24,0 0-248,0 0-64,0 0 0,0 0 0,0 0 984,0 0 184,0 0 40,0 0 7,0 14-255,0 2-56,0-1-8,0 0 0,0 15-232,0-14-56,0 14 0,0 0-8,0 0-216,0 0-48,0-14-8,0 14 0,0-15-208,0 0-48,0 0-8,-15 0 0,15 1-64,0-16 64,0 0-64,0 0 64,0 14 0,0-14-64,0 0 96,0 0-32,15-14-64,-15 14 0,0-16 0,16 1 0,-16-15 0,15 15-136,0-15 16,-15 0 8,15 14-176,0-14-32,-15 0 0,15 0-8,0-1 240,0 1 88,0 15 0,-15-1-72,16-14 72,-16 16 0,15-2 0,-15 16 0,15-15 0,-15 15 0,0 0 0,15 0 0,0-15 96,-15 15 40,0 0 8,0 15 0,15 0 64,0 1 16,-15-2 0,0 16 0,0-14-8,0 14 0,0 0 0,0-14 0,0 14 8,0 0 8,0 0 0,0-14 0,0-2-136,-15 2-24,30 14-8,-15-15 0,0-15-64,0 15 0,0-15 0,0 0 0,0 15 0,0-15 0,0 0 0,15-15 0,1 15-368,-16-15-64,15 0-16,0-1 0,0 2-160,0-2-32,0 2 0,0-17-8,0 16-80,1-15-8,-1 0-8,0 14 0,0 1 376,0-15 80,0 15 8,0-1 8,0 2 272,-15-2 0,15 2 0,-15-2 72,0 16 264,0-15 48,0 15 16,0 0 0,0 0 272,0 0 64,0 0 0,-15 0 8,0 0-264,0 15-64,0-15 0,0 16-8,-15-2-176,15 2-32,-1-2-8,1 2 0,0-1-40,0 0-16,0 0 0,15 0 0,0 1-40,-15-16 0,15 14-8,15 2 0,-15-16-88,15 15 0,0-15 0,0 0 64,0 15-64,1-15 0,14 0 0,-15 0 64,0 0-64,15 0 0,-15 15 72,0-15-72,1 0 0,-1 15 64,0-15-64,0 0 0,0 16 80,-15-16-16,15 14-64,-15-14 96,0 0 104,0 16 24,0-16 0,-15 14 0,0 2 24,15-1 8,-30 0 0,15 0 0,-1 0-104,1 1-24,0-2 0,-15-14 0,15 16-128,0-2 80,-15-14-80,14 0 64,1 0-280,-15 0-56,15 0-16,0 0-7296,0-14-1455</inkml:trace>
        </inkml:traceGroup>
        <inkml:traceGroup>
          <inkml:annotationXML>
            <emma:emma xmlns:emma="http://www.w3.org/2003/04/emma" version="1.0">
              <emma:interpretation id="{A3D1C89C-75E6-4F7D-AF22-B2D8003F56E7}" emma:medium="tactile" emma:mode="ink">
                <msink:context xmlns:msink="http://schemas.microsoft.com/ink/2010/main" type="inkWord" rotatedBoundingBox="14789,6159 15533,6150 15550,7599 14807,7608"/>
              </emma:interpretation>
              <emma:one-of disjunction-type="recognition" id="oneOf9">
                <emma:interpretation id="interp45" emma:lang="en-US" emma:confidence="1">
                  <emma:literal>of</emma:literal>
                </emma:interpretation>
                <emma:interpretation id="interp46" emma:lang="en-US" emma:confidence="0">
                  <emma:literal>off</emma:literal>
                </emma:interpretation>
                <emma:interpretation id="interp47" emma:lang="en-US" emma:confidence="0">
                  <emma:literal>oaf</emma:literal>
                </emma:interpretation>
                <emma:interpretation id="interp48" emma:lang="en-US" emma:confidence="0">
                  <emma:literal>oof</emma:literal>
                </emma:interpretation>
                <emma:interpretation id="interp4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317247">15258 9059 15344,'0'0'336,"0"0"72,-15 0 7,15 15 25,0-15-352,-15 15-88,0 0 0,15-15 0,-16 16 736,16 14 128,-15-16 24,15 2 8,0 14-328,-15-15-64,15 0-16,15 1 0,-15-2-256,0 2-48,0-2-16,15-14 0,1 0-80,-1 0-24,0 0 0,0-14 0,0-2-64,0 2 0,0-17 0,0 1 0,0 15 0,1-15-88,-16 0 24,15 14 0,-15-14-24,15 0 0,-15 14 0,0 2 0,0-17 88,-15 16-64,15 0 64,0 0-64,-15-1 64,-1 16 0,1-14 0,0 14 0,15 0 0,-15 0 0,0 14 0,0-14 0,15 16 0,-15-1-104,15 0 40,0 0 64,0 0-120,0 15 40,0-14 8,15-1 0,0 0 72,-15 0 0,30 0 0,-15-15 64,0 0-64,1 0-96,14 0 32,0 0 0,0 0 64,-15-15 0,16 0 0,-1 0 0,1-16 0,-1 17 0,-15-2 64,15-14-64,0 0 0,-14 14 72,-1-14-72,15 0 0,-30 0 96,15 0-32,0-16 0,0 16-64,-15 0 88,15-16-88,-15 16 80,0 0-80,0 0 80,0 0-80,-15 0 80,15-1-80,0 1 80,-15-1-80,15 1 80,-15 16-80,15-2 72,-15 1-72,15 0 64,-15 0-64,15 15 96,0 0-16,-15 0-8,15 0 0,-15 0 80,15 15 8,0 15 8,0 0 0,0 0 24,-16 16 8,16 14 0,0 1 0,16 14 136,-16 1 24,-16 15 8,16-16 0,0 16 56,-15-15 16,15 15 0,-15-16 0,15 0-280,0-14-64,-15 15 0,15-31-8,-15 15-16,15-14 0,-15-16 0,15 16 0,0-16-72,0-15 80,0 0-80,-15 0 80,15 0-80,0-15 0,0 0 0,0 0-88,0 0-456,0-15-96,0 0-24,0 0 0,0-16-552,0 17-120,0-16-16,0-16-8,0 0-488,0 2-96,0-17-15,-15 16-9,15-16 944,0 16 192,0-1 40,0 16 8,0 0 224,-16 0 48,16 0 0,0 14 8,-15 1 584,15 0 112,-15 15 32,0 0 0,15-15 680,-15 15 144,15 0 24,-16 0 8,1 0-112,0 0-16,15 0-8,-15 0-1,0 0-55,15 15-16,0-15 0,-15 0 0,15 0-128,0 0-24,0 0-8,0 0 0,0 0-136,0 0-32,0 0-8,0 0 0,15 0-152,-15 15-32,15-15-8,15 0 0,-15 15-48,16-15-8,-1-15 0,1 15 0,-1 0-56,-15-15-8,15 15-8,0 0 0,1-15-72,-1 15-16,0-15 0,0 15 0,-14-16-128,14 16 0,-15-14 64,15 14-64,-15-16-720,0 16-176,0 0-32</inkml:trace>
        </inkml:traceGroup>
        <inkml:traceGroup>
          <inkml:annotationXML>
            <emma:emma xmlns:emma="http://www.w3.org/2003/04/emma" version="1.0">
              <emma:interpretation id="{EB81EFFE-615E-4949-87B4-5CF94E97B7A9}" emma:medium="tactile" emma:mode="ink">
                <msink:context xmlns:msink="http://schemas.microsoft.com/ink/2010/main" type="inkWord" rotatedBoundingBox="15878,6416 16433,6409 16444,7310 15889,7317"/>
              </emma:interpretation>
              <emma:one-of disjunction-type="recognition" id="oneOf10">
                <emma:interpretation id="interp50" emma:lang="en-US" emma:confidence="0">
                  <emma:literal>X</emma:literal>
                </emma:interpretation>
                <emma:interpretation id="interp51" emma:lang="en-US" emma:confidence="0">
                  <emma:literal>x</emma:literal>
                </emma:interpretation>
                <emma:interpretation id="interp52" emma:lang="en-US" emma:confidence="0">
                  <emma:literal>*</emma:literal>
                </emma:interpretation>
                <emma:interpretation id="interp53" emma:lang="en-US" emma:confidence="0">
                  <emma:literal>×</emma:literal>
                </emma:interpretation>
                <emma:interpretation id="interp54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317717">16769 8590 9184,'15'-15'200,"-15"15"48,0-15 8,0 15 0,16 0-256,-16 0 0,0 0 0,0 0 0,0 0 1312,0 0 224,-16 0 32,16 15 16,-15 0-433,0 16-79,0-1-16,-16 0-8,17 15-272,-17 1-48,1-1-16,-1 16 0,1-16-176,0 15-40,-15-14-8,30 14 0,-15-14-208,0-1-48,-1-15-8,16 16 0,-15-1-160,14-15-64,2 0 0,-2-14 72,1 14-480,15-15-96,-15 0-16,15 0-6232,-15 0-1247</inkml:trace>
          <inkml:trace contextRef="#ctx0" brushRef="#br0" timeOffset="317949">16255 8681 14896,'0'0'416,"0"0"104,0 0-416,0 0-104,0 0 0,0 0 0,0 0 695,0 0 113,0 15 24,15 0 8,-15 0 32,15 1 8,1 14 0,-1 0 0,0 0-200,15 1-40,-15-1 0,15 0-8,1 0-200,-16 0-40,15 1-8,-15 14 0,15-15-64,1 1-8,-16-1-8,15 0 0,-15 0-40,15 0-8,-15 1 0,1-1 0,-1 0-72,15-15-24,-30 0 0,15 1 0,0-1-56,-15 0-8,15 0-8,0 0 0,-15-15-88,0 0 80,0 15-80,0-15 80,0 0-80,0 0 96,0 0-96,0-15 96,0 15-280,0-15-48,0 0-16,0 0-7736,0 0-1551</inkml:trace>
        </inkml:traceGroup>
      </inkml:traceGroup>
      <inkml:traceGroup>
        <inkml:annotationXML>
          <emma:emma xmlns:emma="http://www.w3.org/2003/04/emma" version="1.0">
            <emma:interpretation id="{EFE7F69D-3A4D-4263-A28A-DE6D18908DC5}" emma:medium="tactile" emma:mode="ink">
              <msink:context xmlns:msink="http://schemas.microsoft.com/ink/2010/main" type="line" rotatedBoundingBox="3189,7522 16313,7531 16312,8833 3188,8824"/>
            </emma:interpretation>
          </emma:emma>
        </inkml:annotationXML>
        <inkml:traceGroup>
          <inkml:annotationXML>
            <emma:emma xmlns:emma="http://www.w3.org/2003/04/emma" version="1.0">
              <emma:interpretation id="{698F9A51-970C-456C-A249-7CBCD7B031F0}" emma:medium="tactile" emma:mode="ink">
                <msink:context xmlns:msink="http://schemas.microsoft.com/ink/2010/main" type="inkWord" rotatedBoundingBox="3189,7528 5140,7529 5139,8437 3188,8435"/>
              </emma:interpretation>
              <emma:one-of disjunction-type="recognition" id="oneOf11">
                <emma:interpretation id="interp55" emma:lang="en-US" emma:confidence="0">
                  <emma:literal>on the</emma:literal>
                </emma:interpretation>
                <emma:interpretation id="interp56" emma:lang="en-US" emma:confidence="0">
                  <emma:literal>or the</emma:literal>
                </emma:interpretation>
                <emma:interpretation id="interp57" emma:lang="en-US" emma:confidence="0">
                  <emma:literal>out he</emma:literal>
                </emma:interpretation>
                <emma:interpretation id="interp58" emma:lang="en-US" emma:confidence="0">
                  <emma:literal>o the</emma:literal>
                </emma:interpretation>
                <emma:interpretation id="interp59" emma:lang="en-US" emma:confidence="0">
                  <emma:literal>On the</emma:literal>
                </emma:interpretation>
              </emma:one-of>
            </emma:emma>
          </inkml:annotationXML>
          <inkml:trace contextRef="#ctx0" brushRef="#br0" timeOffset="174652">4372 10434 12496,'0'0'272,"0"0"56,0 0 16,-15-14 8,-1 14-280,1-16-72,15 16 0,0 0 0,0-14 824,-15 14 144,15-16 31,0 1 9,0 15-336,15 0-64,0-15-8,-15 15-8,31 0-232,-16-15-40,0 15-16,15 0 0,0-15-120,1 15-24,-1-16-8,0 16 0,0-14-152,1 14 80,-1 0-80,-15-16 64,15 16-64,0-15 0,-14 15 0,14-15 64,-15 15-64,15-15-112,-15 15 24,0-15 8,16 15-840,-16-16-168,-15 2-32,15 14 0,0-16-184,0 2-31,-15 14-9,15-16-2504,-15 1-504</inkml:trace>
          <inkml:trace contextRef="#ctx0" brushRef="#br0" timeOffset="174400">4780 10042 13040,'0'0'288,"0"0"56,-16 15 8,16-15 24,0 16-304,-14-1-72,14 0 0,-16 15 0,1 0 408,15 0 64,-15 1 8,0-1 8,0 15-145,-1-14-31,2-1-8,14 0 0,-16 0-304,2 1 0,14-16 0,0 15 0,-16-15-1032,16 15-247,-15-30-41</inkml:trace>
          <inkml:trace contextRef="#ctx0" brushRef="#br0" timeOffset="175368">4946 9740 7248,'0'-30'200,"0"30"56,0-16-256,-15 16 0,15-15 0,0 15 0,0 0 1072,0 0 160,0 0 32,0 0 8,-15 0-256,15 15-56,0 15 0,0-14-9,0 14-159,0 0-32,-16 16-8,16-1 0,0 0-136,-14 15-24,14-14-8,-16 0 0,16 14-296,0-15-56,-15 0-8,15 1-8,-15-16-56,15 16-16,0-16 0,-15 0 0,15-15-144,0 16 80,-15-17-80,15 2 64,0-2-64,0-14 0,0 0 0,0 0 0,0 0-232,0 0-88,15-14-24,0-2 0,-15-14-304,15 0-64,0-16-16,1 2 0,-2 13 0,-14-14 0,31-1 0,-31 16 0,15 0 537,0 0 95,-15 0 32,15 14 0,-15 16 311,0-15 65,0 15 8,0 0 8,0 15 160,16 1 32,-16 14 8,0-15 0,0 15 80,0 0 24,0 1 0,-16-1 0,16 0-416,0 0-88,-15 0-8,15 0-8,0 1-48,-15-1 0,15-15-64,0 15 96,0-14-96,0-2-120,0 2 24,0-1 8,0 0-1240,0 0-248,0-15-56,0 0 1,0 0-793,0-15-152,15 0-32,-15 15-8,15-31 2240,-15 17 448,16-2 88,-2-14 24,-14 15-184,16 0 0,-16 0 0,14 15 0,-14-15 1632,0 15 288,0 0 56,16 0 8,-1 0-768,-15 0-152,0 0-33,15-16-7,0 16-400,16 0-80,-17 0-24,2 0 0,-2-14-200,17 14-48,-16 0-8,0 0 0,16 0-128,-17 0-24,2 0-8,-1-16 0,0 16-104,0 0 72,0 0-72,1-14 64,-2 14-64,-14 0 64,16 0-64,-16-16 64,14 16-64,-14 0 0,0 0 0,0-15 0,0 15 0,0-15-88,0 0 24,0 15 0,0-15 0,-14-1 0,14 16 0,-16-14 0,2-2 64,14 16 0,-16 0 0,1 0 0,0-15 0,15 15 0,-15 0 0,0 0 64,-1 0 32,2 0 0,-2 15 8,1-15 0,0 16 88,0-2 8,0 2 8,-1 14 0,16-15 16,-14 0 8,14 1 0,0 14 0,-16-16-16,16 2-8,0-1 0,0 15 0,-14-15-40,28 1-8,-14-2 0,16 2 0,-16-2-32,14-14 0,-14 16-8,16-1 0,-1-15-24,0 15-8,0 0 0,-15-15 0,15 0-24,1 0-64,-2 15 96,2-15-32,-1 0-64,0 0 64,-15 0-64,30-15 64,-14 15-64,-2-15 80,2 0-80,-2 0 80,2-1-368,-1 2-64,15-16-24,-15 14-6488,1 1-1295</inkml:trace>
          <inkml:trace contextRef="#ctx0" brushRef="#br0" timeOffset="173831">3676 10208 14024,'0'0'304,"0"0"64,-15 0 16,15 15 16,-15 0-320,-1 0-80,16 16 0,-14-16 0,-2 15 256,1 15 40,0-14 8,15-1-1,-15 0 65,15 0 16,0 1 0,0-16 0,0 15-192,15-15-40,-15-15-8,15 0 0,0 0-16,15 0 0,-30 0 0,31-15 0,-16-15 16,0 15 0,0-16 0,1 1 0,-2 15-80,2-15-64,-16 0 96,14-1-96,-14 1 80,0 0-80,-14 15 64,14-16-64,0 16 80,0-15-80,-16 15 96,16 0-96,-14 15 88,14 0-88,-16-15 80,16 15-80,0 0 72,0 0-72,0 0 64,0 15-64,-15 0 0,15-15 0,0 15 0,0-15 0,0 0 0,15 0 0,15 0-88,-14 0 88,-2 0-72,2 0 72,14 0-80,-15-15 80,0 0 0,1 15 0,-2-15 0,16 15 0,-14-15 0,-1 15 0,-15-15 0,15 15 0,0-16 0,-15 16 0,0 0 0,0 0 0,0 0 0,0 16 64,0-1 8,0 0 0,0 0 96,0 15 24,0 0 0,0 1 0,-15-1-56,15 0-8,-15 0 0,15-15 0,0 16-64,0-16-64,0 0 72,0 0-72,0 0 64,0-15-64,0 0 0,0 0 72,0 0-72,0 0 64,0 0-64,0 0 64,0 0 0,0-15-64,15 0 96,0 0-32,-15 0-64,15 0 0,-15-16 0,16 1 0,-2 15 0,2-15 0,-1 15-80,-15-16 80,15 1-72,0 15 72,-15 0-64,15-15 64,1 15 0,-16 15 0,14-16 0,-14 1-64,0 15 64,0 0 0,0 0 0,0 0 0,16 15 96,-16 1 40,0-1 8,0 0 0,0 15 136,0 0 24,-16 0 8,16 1 0,0-1-112,0-15-16,0 15-8,-14 1 0,14-16-40,0 0-8,0 0 0,0 0 0,0 0-56,0-15-8,0 0-64,0 0 96,0 0-24,0 0-8,0 0 0,0 0 0,0 0-64,0 0 0,0 0 0,0 0 64,0-15-1048,-16 15-208,16-15-48</inkml:trace>
        </inkml:traceGroup>
        <inkml:traceGroup>
          <inkml:annotationXML>
            <emma:emma xmlns:emma="http://www.w3.org/2003/04/emma" version="1.0">
              <emma:interpretation id="{E236F7AC-88AA-482A-9FCD-A1924B8A1D5B}" emma:medium="tactile" emma:mode="ink">
                <msink:context xmlns:msink="http://schemas.microsoft.com/ink/2010/main" type="inkWord" rotatedBoundingBox="5563,7829 7377,7831 7376,8815 5562,8813"/>
              </emma:interpretation>
              <emma:one-of disjunction-type="recognition" id="oneOf12">
                <emma:interpretation id="interp60" emma:lang="en-US" emma:confidence="1">
                  <emma:literal>spare</emma:literal>
                </emma:interpretation>
                <emma:interpretation id="interp61" emma:lang="en-US" emma:confidence="0">
                  <emma:literal>space</emma:literal>
                </emma:interpretation>
                <emma:interpretation id="interp62" emma:lang="en-US" emma:confidence="0">
                  <emma:literal>$paie</emma:literal>
                </emma:interpretation>
                <emma:interpretation id="interp63" emma:lang="en-US" emma:confidence="0">
                  <emma:literal>$paee</emma:literal>
                </emma:interpretation>
                <emma:interpretation id="interp64" emma:lang="en-US" emma:confidence="0">
                  <emma:literal>grave</emma:literal>
                </emma:interpretation>
              </emma:one-of>
            </emma:emma>
          </inkml:annotationXML>
          <inkml:trace contextRef="#ctx0" brushRef="#br0" timeOffset="177418">6262 10042 10856,'0'0'232,"0"0"56,-16 0 0,16 0 32,-15 15-256,0-15-64,-15 16 0,15-1 0,-15-15 224,14 15 40,-14 0 8,15 0 0,-15 0 144,15 15 32,-15-15 8,14 1 0,1-16-104,-15 15-16,30 0-8,-15-15 0,15 0-184,0 0-41,0 0-7,0 15 0,0-15-96,15 15 0,0-15 0,0 0 0,0 15 0,1-15 0,-1 0 0,0 0 0,0 15 0,-15-15 0,0 0 0,15 15 0,-15-15 96,0 16 0,0-16 0,0 15 0,0 0 80,0 0 16,-15 0 0,0 0 0,0 0-104,0 16-24,-1-16 0,16 0 0,-15 0-64,0 0 0,0 15 0,15-30 0,-15 15-640,15-15-136,0 0-31,15 0-3521,-15 15-704</inkml:trace>
          <inkml:trace contextRef="#ctx0" brushRef="#br0" timeOffset="178836">6216 10208 7616,'15'-16'216,"0"1"40,-15 15-256,0-15 0,0 0 0,0 15 0,0-15 1064,0 15 160,0 0 32,0 0 8,0 0-368,0 0-64,0 0-24,0 15 0,0 0-281,-15 31-55,15-16-16,-15 0 0,15 15-104,-15 1-32,15 14 0,-16-14 0,1 14-120,0 1-24,15-16-8,0 0 0,-15 1-104,15-1-64,-15 0 80,15-14-80,0-1 0,0 0 0,0 0-104,0-15 32,0 1-800,0-16-160,0 0-32,0 0-7,0-16-305,0 1-64,0 0-16,0 0 0,0-15 400,0-16 88,15 1 8,-15 0 8,0-16 568,15 1 104,-15-1 24,0 1 8,0-1 1064,0 16 208,0 0 48,0-1 8,0 16 8,15 0 8,-15 0 0,0-1 0,15 1-408,-15 15-80,16-15-24,-1 15 0,0 0-121,0 15-23,0-16-8,0 16 0,0-15-224,0 15-48,1 0 0,-1 15-8,0-15-8,-15 0 0,0 16 0,15-1 0,0-15 16,0 15 0,-30 15 0,15-15 0,0 0-32,0 15 0,-15-14 0,15 14 0,-15-15-40,15 15-16,-15-15 0,0 16 0,-1-16-72,16 0 0,-15 0 0,15 0 0,0 0 0,0-15 0,0 15 0,15 0 0,1-15-272,-16 0 8,0 0 0,15 0 0,15 0-32,0 0-8,0-15 0,1 0 0,-1 0-144,0 15-32,0-30-8,1 15 1,-16 0 327,15-1 64,0 1 8,-15 0 8,0 0 80,0 0 0,1 0 0,-16 0 0,15 0 96,0-1 32,-15 1 0,0 0 7,0 15 249,0-15 56,0 15 8,0-15 0,0 15-24,-15 0 0,0 0 0,15 0 0,-31 0-112,31 15-24,-30-15-8,30 15 0,-30-15-88,15 15-24,0 0 0,0 1 0,-1 14-64,16-15-8,-15 0-8,15 0 0,-15 15-88,15-14 0,0-1 72,0 0-72,0 0 0,15 0 64,-15 0-64,0-15 0,0 0 0,15 0 0,1 0 0,-1 0 0,-15 0 0,15 0 0,0-15 0,0 15 64,0-15-64,15 0-120,-30 0 32,31 0 8,-31-16-208,30 16-48,-30 0-8,15-15 0,0 30 152,-15-30 24,15 30 8,-15-31 0,0 31-120,0-15-16,0 15-8,0 0 0,0 0 232,0 0 72,0 0 0,0 0 0,0 0 0,0 0 0,-15 15 0,15-15 0,0 15 0,0 1 88,0-1-24,-15 0-64,15 0 296,0 0 8,0 0 0,0 0 0,0 0-224,0 1-80,0-1 0,15-15 72,-15 0-72,0 15 0,0-15 72,0 0-72,15 0 0,0 0 72,-15 0-72,15-15 0,1 15 0,-1-15 0,0-1 0,15 1-96,-30 0-160,30 0-32,-15-15-8,1 30 0,14-30-112,-15 14-16,0 1-8,0 0 0,-15 0 168,15 0 32,0 0 8,-15 0 0,0 0 160,0 0 64,15-1 0,-15 1-72,0 0 72,0 15 64,0-15-64,0 15 88,0 0 192,0 0 40,0 0 0,0 0 8,0 0-8,0 15-8,-15 0 0,15 0 0,-15 16-24,15-16 0,0 15 0,-15-15 0,0 15-184,15-15-40,15 1 0,-15 14-64,0-15 152,0 0-24,0 0-8,15 0 0,0 0 24,0-15 8,-15 0 0,16 16 0,-1-16-72,0 0-16,0 15 0,0-15 0,0-15 32,15 15 8,-30 0 0,16-16 0,-1 16-104,15-15 0,-30 15 0,30-15-80,-30 0 80,15 0 0,0 0 0,0 0 0,1 0-120,-16-1 24,15 1 0,0 0 0,-15 0 0,15 0 0,-15 0 0,15 0 0,-15 0 96,0 0 0,0-1 0,0 1 0,0 0 0,0 15 0,-15-15 0,15 15 0,-15-15 0,15 15 80,0 0-80,-15-15 96,15 15 72,-15 0 24,-1 15 0,1-15 0,0 15-96,0-15-8,0 15-8,0 0 0,0 0 80,0 16 8,0-16 8,15 0 0,-16 0-32,16 15-8,-15-15 0,0 0 0,15 1-64,0 14-8,0-15-64,0 0 96,0 0-24,15 0-8,-15 0 0,15 1 0,1-1-64,-1 0 0,0 0 0,0-15 64,0 15-64,0 0 96,0-15-96,0 15 96,16-15-24,-16 0 0,0 0 0,0 0 0,0 0 64,0 0 16,15 0 0,-14 0 0,-1 0-24,0 0 0,0-15 0,0 15 0,0 0-48,15 0-16,-14 0 0,-1 0 0,0 0-64,-15 0 96,0 0-96,15 0 96,15 0-96,-30 0 64,0 0-64,0 0 64,15 0-64,0 0 0,-15 0 72,0 0-72,0 0 64,15-15-64,1 15 80,-16 0-80,0-15 0,0 15 0,0-15 0,15 0-7152,-15 15-1439</inkml:trace>
        </inkml:traceGroup>
        <inkml:traceGroup>
          <inkml:annotationXML>
            <emma:emma xmlns:emma="http://www.w3.org/2003/04/emma" version="1.0">
              <emma:interpretation id="{E75F1BC4-9006-4808-8FF6-33B2F226ACF3}" emma:medium="tactile" emma:mode="ink">
                <msink:context xmlns:msink="http://schemas.microsoft.com/ink/2010/main" type="inkWord" rotatedBoundingBox="7936,7542 10492,7544 10491,8829 7935,8827"/>
              </emma:interpretation>
              <emma:one-of disjunction-type="recognition" id="oneOf13">
                <emma:interpretation id="interp65" emma:lang="en-US" emma:confidence="1">
                  <emma:literal>spanned</emma:literal>
                </emma:interpretation>
                <emma:interpretation id="interp66" emma:lang="en-US" emma:confidence="0">
                  <emma:literal>Spanned</emma:literal>
                </emma:interpretation>
                <emma:interpretation id="interp67" emma:lang="en-US" emma:confidence="0">
                  <emma:literal>•panned</emma:literal>
                </emma:interpretation>
                <emma:interpretation id="interp68" emma:lang="en-US" emma:confidence="0">
                  <emma:literal>panned</emma:literal>
                </emma:interpretation>
                <emma:interpretation id="interp69" emma:lang="en-US" emma:confidence="0">
                  <emma:literal>•paned</emma:literal>
                </emma:interpretation>
              </emma:one-of>
            </emma:emma>
          </inkml:annotationXML>
          <inkml:trace contextRef="#ctx0" brushRef="#br0" timeOffset="188974">8620 10072 7112,'14'-16'152,"-14"16"32,0 0 8,0 0 16,16-15-208,-16 15 0,0 0 0,-16-15 0,16 15 704,0-15 104,0 15 24,0 0 0,-14 0 0,-2 0 8,1 0 0,0 0 0,0 0-184,0 0-40,-1 15-8,-14-15-1,0 15-231,15 0-56,-15-15 0,15 16-8,-1-1-72,-14 0-16,15 0 0,15 0 0,-15-15-96,0 15-16,15 0-8,0-15 0,0 0-8,-15 0 0,15 0 0,15 15 0,-15-15-96,0 15-144,15-15 32,-15 0 8,0 0 104,15 16 0,16-16 0,-17 0-72,2 0 72,-1 0 0,0 0 0,-15 0 0,0 0 0,15 0 0,-15 0 0,15 15 64,-15-15 32,0 15 16,0-15 0,-15 15 0,15 0-16,-15 0 0,0 15 0,0-14 0,-1 14-32,2-15 0,-2 0-64,1 15 96,0-15-96,0 1 0,15-1 0,-15 0 0,15 0-96,0 0-32,0-15-16,15 15-5271,-15-15-1057</inkml:trace>
          <inkml:trace contextRef="#ctx0" brushRef="#br0" timeOffset="189475">8725 10072 12032,'0'0'264,"0"0"56,0 0 16,0 0 0,0 0-272,0 0-64,0 0 0,-15 0 0,15 14 624,0-14 112,-15 16 16,15-2 8,-15 2-89,15 14-7,-16 0-8,16 16 0,-14-1-272,14 0-64,-16 1 0,16 14-8,-14 0-80,14 1-8,-16 0-8,1-16 0,15 0-112,-15 1-16,15-1-8,-15-15 0,15 1 64,0-1 16,0 0 0,-15-15 0,15 16-376,0-31-72,0 14-8,0-14-8,0 0-744,0 0-144,0-14-32,15-2-7,-15-14 359,15 0 72,-15-16 8,15 16 8,-15-15 224,15 0 48,-15-16 0,0 16 8,16-16 504,-16 16 0,0-15 0,-16 14 0,16 0 544,0 16 48,0 0 16,0 0 0,0 0 24,0 0 8,0-1 0,0 16 0,16 0-96,-16-16-25,0 17 1,14-2 0,2 2-168,-16 14-32,14-16 0,2 1-8,-1 15-144,0-15-24,15 15-8,-14 0 0,-2 0-16,2 0-8,-1 15 0,0-15 0,0 15-16,0-15-8,1 16 0,-16-2 0,14 2 72,2-2 24,-16 2 0,0 14 0,0-15 24,0 0 8,-16 1 0,16 14 0,-14-16 8,14 2 8,-16-1 0,1 0 0,15 0 8,-15 0 0,0 1 0,-16-2 0,31 2-176,-30-1-64,15 0 0,0-15 72,15 15-72,-15 0 0,0-15 72,15 0-72,-16 16-432,16-16-120,0 0-24,0 0-8583</inkml:trace>
          <inkml:trace contextRef="#ctx0" brushRef="#br0" timeOffset="190174">9240 10148 7112,'0'0'152,"0"0"32,0 0 8,0-15 16,0 15-208,0 0 0,0-15 0,0 0 0,0 15 528,0-15 64,-15 15 16,15-15 0,0 15 264,-15-16 56,15 16 16,0 0 0,-15 0-216,0 0-48,15 0-8,-16 0-1,1 0-79,0 16-16,0-1-8,0 0 0,0 0-112,0 0-16,0 15-8,-1 0 0,1 1-104,15-16-16,-15 15-8,15 0 0,-15-15-224,15 16-80,0-16 0,0 0 72,0 0-72,0 0 96,0-15-96,0 0 96,0 0-96,15 15 0,0-15 0,0 0 0,1 0 0,14-15 80,-30 15-80,30-15 80,-15 0-80,0 0 0,-15 0 0,31 0 0,-31 15-72,15-16-8,0 1 0,-15 0 0,15 0-128,-15 0-24,15 0-8,-15 15 0,0-30 24,0 30 8,0-16 0,0 1 0,0 0 112,0 0 16,0 0 8,0 15 0,0-15-16,0 0 0,0 15 0,0 0 0,0 0 88,0 0 0,0 0 0,0 0 64,0 0 72,0 0 24,-15 0 0,15 15 0,-15 0 16,15 0 8,0 0 0,0 0 0,0 0 72,0 1 24,0 14 0,0-15 0,15 0-112,-15 0-16,0 0-8,15 0 0,-15 1-16,0-1 0,0 0 0,15-15 0,-15 15-64,0-15-64,15 0 72,-15 0-72,0 0-256,0 0-96,15 0-16,0 0-5680,-15 0-1127</inkml:trace>
          <inkml:trace contextRef="#ctx0" brushRef="#br0" timeOffset="190474">9451 10148 12528,'0'0'272,"0"-15"56,0 15 16,0 0 8,0-16-280,0 16-72,0 0 0,0 0 0,0 0 624,0 0 112,0 0 16,0 0 7,0 0 41,-15 16 16,15-1 0,0 0 0,0 0-288,0 0-56,0 0-16,0 15 0,-15-15-320,15 1-64,0 14-8,0-15-64,0 0 80,0 0-80,0-15 64,0 15-64,0 0 80,0-15-80,0 0 96,0 0-96,0 0 0,0 0 0,0 0 0,0 0 0,0 0 0,0 0-88,0 0 88,0-15-104,0 15-152,15-15-32,-15 0-8,0 15 0,15-15 56,-15 0 16,15 0 0,-15 0 0,15-1 32,-15 1 0,16 0 8,-16 0 0,15-15 184,0 15 0,-15 0 0,15 0 0,-15-1 0,15 1 144,-15 15-16,15-15 0,-15 15-128,0 0 64,0 0-64,0 0 0,0 0 192,15 0-8,-15 0-8,15 0 0,-15 15 80,15 0 8,-15 1 8,0-1 0,0 0 24,16 0 8,-16 15 0,0-15 0,0 0-16,0 16 0,0-16 0,0 0 0,0 0-112,0 0-24,0 0-8,0 0 0,0-15-64,0 15-16,0-15 0,0 0 0,0 0-64,0 0 0,0 0 0,0 0-6704,0 0-1295</inkml:trace>
          <inkml:trace contextRef="#ctx0" brushRef="#br0" timeOffset="191022">9815 10072 12640,'0'0'280,"0"0"56,0 0 16,0 0 0,0 0-288,0 0-64,0 0 0,0 15 0,0-15 832,0 0 144,-15 15 31,15 0 9,0 0-208,0 1-40,-15 14 0,15 0-8,0-15-352,0 0-72,0 15-16,-15 0 0,15-14-184,0-1-40,-15 15 0,15-15-8,0 1-88,0-2 64,0-14-64,-16 0 64,16 16-64,0-16 0,0 0 72,0 0-72,0 0 0,0-16 0,16 16 0,-16-14-64,15-2-96,-15 1-8,15-15-8,-15 15 0,15-15-64,0 14-16,-15-14 0,15 0 0,0 0 64,-15 0 16,15 14 0,0-14 0,-15 15 112,16-16 64,-1 17-80,-15-2 80,15 2 0,-15 14-72,15-16 72,-15 16 0,15-15 64,-15 15 48,0 0 16,15 15 0,-15-15 128,0 30 32,0-14 8,0-2 0,0 17 64,0-1 16,0 1 0,0-1 0,0 0-56,-15-15-16,15 15 0,0 1 0,0-17-112,0 2-16,-15 14-8,15-15 0,0-15-88,0 15-16,0-15-64,0 16 96,0-16-96,0 0 72,0 0-72,0 0 64,0 0-168,0 0-40,0 0-8,0 0 0,0 0-1576,0 0-320,15 0-64</inkml:trace>
          <inkml:trace contextRef="#ctx0" brushRef="#br0" timeOffset="191975">10132 10223 16527,'0'0'360,"0"0"80,0 0 8,0 0 24,0 0-376,0 0-96,0 0 0,0 0 0,0 0 352,0 0 64,0 0 0,15 0 8,-15 0 72,15 0 16,0 0 0,0 0 0,1 0-360,-2 0-72,-14 0-16,16-15 0,-2 15-64,2 0 0,-1 0 0,-15 0 0,15-16 0,0 2 64,-15 14-64,15-16 64,1 16-64,-2-14 0,2 14 0,-16-16 0,0 1 0,0 0 0,15 15 0,-15-15-88,-15 0 24,15 15 0,0-16 0,0 2 0,-16 14 64,16-16 0,-14 16 0,14 0 0,0 0 0,0 0 0,-16-14 0,1 28 0,0-14 0,0 0 88,0 16-24,-1-2 0,2 2 104,-2-1 24,16 0 0,-14 15 0,-2-14 96,16 14 32,0-16 0,-15 17 0,15-16-248,0 15-72,15-14 0,-15-2 0,0 2 0,16-1 0,-2 0 0,2-15 0,-2 15 0,2-15 0,-1 0 0,0 0 0,0 0-232,16 0-80,-17 0-8,2-15-8,14 0-352,0 0-72,-14-1-16,14 2 0,0-2-72,-15 1-24,15 0 0,-15 0 0,1 0 568,14-15 105,-30 14 31,14 2 0,2-2 160,-1 1 0,-15 0 0,15 0 0,-15 15 0,15-15 96,-15-1-16,0 16 0,0 0 471,0 0 97,-15-14 24,15 14 0,-15 0-120,15 0-16,0 0-8,-15 14 0,-1-14-64,2 16-16,-2-1 0,2 0 0,14 15-96,-16-14-32,1 14 0,0-16 0,15 17-128,-15-1-24,15-15-8,-15 15 0,15-14-96,0-1-64,0 15 64,0-15-64,15 1 0,-15-2 0,15-14 0,0 16 0,-15-16 0,15-16 0,1 16 0,-2 0 0,2-14 64,-2 14-64,2-16 64,14 1-64,-15 0-96,0-15-48,1 14-16,-2 2 0,2-17-152,-1 16-32,0-15-8,0 0 0,-15 14-96,15-14-32,0 0 0,-15 0 0,0 14 40,15-14 8,-15 0 0,16 0 0,-16 0 96,0 0 16,0-1 8,0 1 0,0 15 184,0-15 32,0 0 0,0 14 8,0 1 88,0 0 88,-16 0-24,16 15 0,0-15 184,0 15 32,0 0 8,-15 0 0,15 0 88,0 0 16,0 0 8,0 15 0,-15-15 24,15 30 8,-15-15 0,15 15 0,0 16-16,0-16 0,0 16 0,0-16 0,0 15-176,-15 0-40,15-15-8,0 16 0,0-16 32,0 0 0,0 0 0,15-14 0,-15 14-56,0 0-8,0-14 0,0-2 0,0 2-48,0-16-16,0 15 0,0-15 0,0 0-32,0 0-64,0 15 88,0-15-88,0 0 120,0 15-32,0-15-8,0 0 0,0 0-80,0 0-88,0 0 24,0 0 0,0 0-952,0 0-184,0 0-40,0 0-8</inkml:trace>
        </inkml:traceGroup>
        <inkml:traceGroup>
          <inkml:annotationXML>
            <emma:emma xmlns:emma="http://www.w3.org/2003/04/emma" version="1.0">
              <emma:interpretation id="{936EA2DF-D0F7-4CDD-9EC0-F9E51B4D27A9}" emma:medium="tactile" emma:mode="ink">
                <msink:context xmlns:msink="http://schemas.microsoft.com/ink/2010/main" type="inkWord" rotatedBoundingBox="10854,7618 11550,7619 11549,8798 10853,8797"/>
              </emma:interpretation>
              <emma:one-of disjunction-type="recognition" id="oneOf14">
                <emma:interpretation id="interp70" emma:lang="en-US" emma:confidence="1">
                  <emma:literal>by</emma:literal>
                </emma:interpretation>
                <emma:interpretation id="interp71" emma:lang="en-US" emma:confidence="0">
                  <emma:literal>bye</emma:literal>
                </emma:interpretation>
                <emma:interpretation id="interp72" emma:lang="en-US" emma:confidence="0">
                  <emma:literal>my</emma:literal>
                </emma:interpretation>
                <emma:interpretation id="interp73" emma:lang="en-US" emma:confidence="0">
                  <emma:literal>boy</emma:literal>
                </emma:interpretation>
                <emma:interpretation id="interp74" emma:lang="en-US" emma:confidence="0">
                  <emma:literal>bay</emma:literal>
                </emma:interpretation>
              </emma:one-of>
            </emma:emma>
          </inkml:annotationXML>
          <inkml:trace contextRef="#ctx0" brushRef="#br0" timeOffset="211349">11310 9769 11720,'0'0'256,"0"0"48,0 0 16,0 0 16,0 0-272,0 0-64,0 15 0,0-15 0,0 15 608,0 1 112,-14-1 16,14 15 8,0-15-176,0 15-41,-16 0-7,16 1 0,-15-1-232,15 0-56,0 0-8,-15 1 0,15-1-224,-15 0 0,15 0 0,0-15 0,0 1 256,0-1 0,0 0 0,-15 0 0,15-15-256,0 0 0,0 0 0,0 15 0,0-15 0,0 0 0,0 0 0,0 0 0,0-15 80,15 0-8,-15 0 0,15 0 0,0-16-72,0 16-136,1-15 32,-16 15 8,14 0 96,2-15 0,-1 14 0,-15 1 80,15 0-80,0 0 0,0 15 0,1-15 64,-16 15-64,14 0 0,-14 0 0,0 0 0,16 0 0,-16 0 0,14 15 0,-14-15 0,16 15 0,-16 0 104,0 0-24,0 1-8,0-1 56,-16 0 16,16 15 0,-14-15 0,14 0-80,0 0-64,-16 0 96,2 1-96,14 14 256,-16-30 0,1 30 0,0-30 0,0 15-144,0 0-32,15 0-8,-16 1 0,2-1 8,14-15 0,-16 15 0,16-15 0,-15 15-80,15-15 64,0 0-64,0 0 64,0 0-64,0 0 0,0 0 0,0 0 0,0 0 0,0 0-72,15-15 0,1 15 0,-2-15-248,2 0-40,-1-1-16,15-14 0,-15 15 88,15-15 8,0 15 8,1 0 0,-1-16-40,-15 1-8,15 15 0,0 0 0,1 0 256,-16 0 64,0 0 0,0-1 0,1 16 0,-16 0 0,0 0 0,14 0 0,2 0 200,-16 0 24,0 0 8,0 0 0,0 0 120,0 16 32,0-1 0,0 0 0,-16 15-72,16-15-16,-14 15 0,14 1 0,0-16-112,0 15-24,-16-15-8,16 15 0,0-15-152,0 1 80,0-16-80,0 15 64,0-15 144,0 0 24,0 0 8,0 0 0,0 0-176,16 0-64,-2-15 0,2 15 0,-16-16 0,30 1 0,-15 0 0,0 0-80,0 0 80,0-15 112,1 15-24,-2-16-8,2 16-80,-1-15 0,0 15-96,0 0 96,-15 0 0,15 0 0,-15-1 0,16 16 0,-16-15 0,0 15 0,0 0 112,0 0-32,0 0-80,0 0-96,0 15 16,0 1 8,0-1 72,0 0 96,0 15-16,0 0-8,0 0 48,-16 1 8,16 14 0,0-15 0,-15 16 0,0-16 0,15 15 0,-15-14 0,0-1-32,-1 15 0,2-15 0,-2 16 0,1-16 8,0 0 0,-15 0 0,15 1 0,0-1 72,-15 0 16,-1 0 0,16-15 0,-15 1-24,0 14 0,0-15 0,-1 0 0,16 0-48,-15-15-16,0 15 0,0-15 0,14 15 0,1-15 0,-15 0 0,15 0 0,-1 0-104,2-15-64,-2 15 64,1 0-104,15-15-248,-15 0-40,15 15-16,0-15-6888,0-15-1383</inkml:trace>
        </inkml:traceGroup>
        <inkml:traceGroup>
          <inkml:annotationXML>
            <emma:emma xmlns:emma="http://www.w3.org/2003/04/emma" version="1.0">
              <emma:interpretation id="{90C02DF8-2A26-4239-99A3-8DAEDFFDA24D}" emma:medium="tactile" emma:mode="ink">
                <msink:context xmlns:msink="http://schemas.microsoft.com/ink/2010/main" type="inkWord" rotatedBoundingBox="11853,7528 13637,7529 13636,8497 11852,8496"/>
              </emma:interpretation>
              <emma:one-of disjunction-type="recognition" id="oneOf15">
                <emma:interpretation id="interp75" emma:lang="en-US" emma:confidence="1">
                  <emma:literal>those</emma:literal>
                </emma:interpretation>
                <emma:interpretation id="interp76" emma:lang="en-US" emma:confidence="0">
                  <emma:literal>these</emma:literal>
                </emma:interpretation>
                <emma:interpretation id="interp77" emma:lang="en-US" emma:confidence="0">
                  <emma:literal>thobe</emma:literal>
                </emma:interpretation>
                <emma:interpretation id="interp78" emma:lang="en-US" emma:confidence="0">
                  <emma:literal>Those</emma:literal>
                </emma:interpretation>
                <emma:interpretation id="interp79" emma:lang="en-US" emma:confidence="0">
                  <emma:literal>there</emma:literal>
                </emma:interpretation>
              </emma:one-of>
            </emma:emma>
          </inkml:annotationXML>
          <inkml:trace contextRef="#ctx0" brushRef="#br0" timeOffset="371200">12552 10026 11256,'0'0'248,"0"0"48,0 0 16,-16 15 8,16 0-256,0 1-64,-15-2 0,15 2 0,-15-2 416,15 17 80,-15-1 16,0 1 0,-1-1 32,16 0 16,-14-15 0,14 15-1,-16 1-351,16-17-72,-15 17-8,15-16-8,0 0-264,-15 0-48,15 1-16,0-2-4271,0 2-865</inkml:trace>
          <inkml:trace contextRef="#ctx0" brushRef="#br0" timeOffset="371422">12219 10374 13616,'0'0'296,"0"0"64,0 0 16,0 0 8,0 0-304,0 0-80,0 0 0,0-14 0,0 14 696,0 0 119,0-16 25,0 16 8,0-14-176,16 14-40,-1-16-8,-15 16 0,15-15-104,0 15-16,-15-15-8,15 15 0,15 0-216,-15-15-48,1 15-8,-1 0 0,15 0-80,-15 0-16,15-15-8,-15 15 0,16-16-120,-16 16 0,15 0 0,-15 0 0,15-14-160,-15-2-72,1 16-24,-1 0 0,15-15-1200,-30 0-240,30 15-56,-15-15-5839</inkml:trace>
          <inkml:trace contextRef="#ctx0" brushRef="#br0" timeOffset="372154">12839 9694 11024,'0'-15'240,"0"15"48,0 0 16,0 0 16,0 0-256,0 0-64,0 0 0,0 0 0,0 15 880,0 0 168,0 0 32,-15 16 8,15 14-129,-15 0-31,15 1 0,-16 14 0,1 1-352,0-1-80,0 1-16,15-1 0,-15-15-160,0 16-32,15-1 0,-15-14-8,0-1-24,15-15 0,0 16 0,-15-16 0,15 0-256,0-15 0,0 0 0,0 0 0,-16 1 72,16-16-72,0 0 0,0 0 72,0 0-72,0 0 0,0-16-80,16 1 80,-16 0-288,0 0 0,15-15-8,-15 0 0,0-1-176,15-14-32,0 15-8,-15 0 0,15-1 256,0-14 56,0 15 8,0-1 0,-15 1 40,15 0 16,1 0 0,-1 15 0,0 0 136,-15-1 0,15 1 0,-15 0 0,15 15 96,-15 0 80,0 0 16,0 0 0,15 0 136,-15 15 32,15 0 8,-15 1 0,0 14 0,0 0 0,0-15 0,0 15 0,-15 16-40,15-16-8,0-15 0,0 15 0,-15 1-88,15-16-16,0 15-8,0-15 0,0 0-40,0 0-8,0-15 0,0 0 0,0 0-160,0 15 0,0-15 0,0 0 0,0 0-208,15-15-24,0 15-8,0-15 0,1 0-16,-16 0 0,15 0 0,0 0 0,0-16-416,0 16-96,15-15-8,-15 15-8,0-15 432,1 15 96,-1-16 8,-15 16 8,15 0 128,0 0 24,-15 0 8,0 15 0,0 0 272,0 0 48,0 0 16,0 0 0,0 0 216,0 15 40,0 0 16,0 15 0,0-15-96,0 16-16,0-1-8,-15 0 0,15-15-136,0 16-24,15-16-8,-15 15 0,0-30-120,15 15-24,-15-15-8,15 0 0,-15 15-88,0-15 80,15 0-80,0-15 80,1 15-8,-1-15 0,0 0 0,0 0 0,-15-16-72,15 16 80,0 0-80,-15 0 80,0-15-80,15 15 0,-15 0 0,0-1 0,0 1 0,0 15 64,-15-15-64,15 0 0,0 15 64,-15-15-64,15 15 0,0 0 64,0 0-64,-15 0 0,0 0 0,0 0 0,15 0-72,0 0 72,0 0-96,0 0 96,-15 15-816,15-15-112,0 0-16,0 0-8655</inkml:trace>
          <inkml:trace contextRef="#ctx0" brushRef="#br0" timeOffset="372686">13625 10087 13760,'0'0'384,"-16"0"96,16 0-384,-15 15-96,0-15 0,15 0 0,-30 15 720,15 0 120,0-15 23,0 16 9,-1-2-88,1 2-16,0-16-8,0 14 0,0 2-264,15-1-48,-15 0-16,0-15 0,15 15-264,0-15-48,0 0-16,0 15 0,15-15-104,-15 16 0,15-16 0,0 14 0,-15-14 0,15 16 0,0-16 0,0 15 0,-15-15 160,0 30 0,-15-15 8,0 1 0,0-2-24,0 16-8,0-14 0,0-1 0,0 0-136,-1 0 80,1 0-80,0-15 64,0 16-64,0-16 0,15 14 0,-15-14-88,15 0-816,0 0-168,0 0-32,0 0-8,15 0-808,0-14-160,0-2-31</inkml:trace>
          <inkml:trace contextRef="#ctx0" brushRef="#br0" timeOffset="373224">13504 10329 11720,'0'0'256,"0"0"48,0 0 16,0 0 16,0 0-272,0 0-64,15 0 0,-15 0 0,0 0 1120,15 0 200,0 0 47,1 0 9,-16 0-400,15 0-80,0 0-8,0 0-8,0 0-432,-15 0-80,15 0-16,-15 0-8,30-15-128,-30 15-24,31 0-8,-16-15 0,-15 0-88,15 15-8,0 0-8,1-15 0,-1-1-80,0 1 0,-15 15 0,15-15 0,-15 15 0,15-15 0,-15 0 0,0 0 0,0 15 0,0-15 0,0 15 0,0-15-88,0 0 88,0 15 0,-15-16 0,15 16 0,-15-15 0,0 15-104,15-15 24,-15 15 8,-1 0 72,1 0-64,15 0 64,-15 0-64,0 0 128,-1 15 32,1-15 8,15 15 0,-15-15 0,15 16 0,-15-1 0,15 0 0,-15 0 32,15 0 8,-15 0 0,15 15 0,0-15 48,-15 1 16,15-1 0,0 15 0,0-15-56,0 0-16,0 0 0,0 0 0,15 1-8,-15-16 0,0 15 0,15 0 0,-15 0 0,0 0-8,0-15 0,15 15 0,0-15-8,-15 0 0,15 0 0,0 15 0,1-15-16,-1 0 0,0 0 0,16 0 0,-16-15 0,0 15-8,0-15 0,0 15 0,0-15 24,0 15 8,0-15 0,1 0 0,-1 15-120,0-15 64,0-1-64,0 16 0,-15-15 0,15 15 0,0-15-88,-15 0 88,0 15-432,15 0-24,-15-15-8,15 15-10784</inkml:trace>
        </inkml:traceGroup>
        <inkml:traceGroup>
          <inkml:annotationXML>
            <emma:emma xmlns:emma="http://www.w3.org/2003/04/emma" version="1.0">
              <emma:interpretation id="{A4140784-825A-46BC-8796-F87DF185ADA5}" emma:medium="tactile" emma:mode="ink">
                <msink:context xmlns:msink="http://schemas.microsoft.com/ink/2010/main" type="inkWord" rotatedBoundingBox="14075,7679 16313,7681 16312,8407 14074,8405"/>
              </emma:interpretation>
              <emma:one-of disjunction-type="recognition" id="oneOf16">
                <emma:interpretation id="interp80" emma:lang="en-US" emma:confidence="0">
                  <emma:literal>columns</emma:literal>
                </emma:interpretation>
                <emma:interpretation id="interp81" emma:lang="en-US" emma:confidence="0">
                  <emma:literal>Columns</emma:literal>
                </emma:interpretation>
                <emma:interpretation id="interp82" emma:lang="en-US" emma:confidence="0">
                  <emma:literal>column's</emma:literal>
                </emma:interpretation>
                <emma:interpretation id="interp83" emma:lang="en-US" emma:confidence="0">
                  <emma:literal>columns'</emma:literal>
                </emma:interpretation>
                <emma:interpretation id="interp84" emma:lang="en-US" emma:confidence="0">
                  <emma:literal>Columns'</emma:literal>
                </emma:interpretation>
              </emma:one-of>
            </emma:emma>
          </inkml:annotationXML>
          <inkml:trace contextRef="#ctx0" brushRef="#br0" timeOffset="217508">15197 9875 7112,'0'-15'152,"0"15"32,-15-15 8,15 15 16,0 0-208,0-15 0,0 15 0,0 0 0,0 0 1104,0 0 176,0 0 40,0 0 8,0 15-312,-15 0-64,15 0-16,-15 16-1,15-1-191,-15 0-40,0 0 0,15 0-8,-15 16-136,0-16-24,-1 16-8,16-16 0,-15 15-152,15-15-32,0 1-8,0-1 0,0-15-168,0 15-32,0-15-8,0 1 0,15-2-32,1 2 0,-16-16-8,0 0 0,15 14-88,0-14 0,0 0 0,-15 0 0,0 0 0,15 0 0,0 0 0,0-14 0,0 14-216,1-16-80,-1 16-24,0-14 0,-15 14 40,15-16 8,-15 1 0,15 0 0,-15 0 64,15 0 16,-15-1 0,15 2 0,-15-2 80,0-14 16,0 15 8,0 0 0,0 15 88,0-30 0,0 30 0,0-16 0,0 16 0,0 0 0,0 0 0,0 0 0,0 0 136,0 0 24,0 0 0,0 0 0,-15 16 32,15-2 16,0 2 0,-15 14 0,15-15-40,0 16-8,0-17 0,0 17 0,0-16-56,0 15-8,0-14-8,0 14 0,0-16 120,0 2 24,15-16 8,-15 15 0,15 0-240,-15-15-120,15 0 16,0 0 0,-15 0 184,16 0 40,-1 0 8,0 0 0,-15-15-128,15 0 0,0-1 0,0 16 0,-15-14-224,15-2 16,0 2 0,-15-2 0,16 1-16,-1 0-8,-15 0 0,15-16 0,-15 17-48,0-2-8,15 1 0,-15 0 0,0-15 152,0 14 24,0 2 8,0-2 0,0 2 104,0-2 0,0 16 0,-15-15-72,15 15 72,0 0 0,0 0 0,-15-15 0,15 15 192,0 0 0,0 0 0,-15 15 0,15 0 32,-16-15 0,16 16 8,0-2 0,0 2 16,-15 14 0,15-15 0,0 15 0,0-15 8,0 15 8,0-14 0,0 14 0,0-15-16,15 16-8,-15-17 0,0 2 0,0 14-48,16-15-16,-16 0 0,15-15 0,-15 15-176,0 0 0,15-15 0,0 16 0,-15-16 0,15 0 0,0 0 0,-15 0 88,15-16-1016,0 16-208,0-15-40</inkml:trace>
          <inkml:trace contextRef="#ctx0" brushRef="#br0" timeOffset="218261">15621 10132 12296,'0'0'264,"0"0"56,0 0 16,0 0 16,0 0-280,0 0-72,0 0 0,0 15 0,-15-15 808,15 15 152,0 0 24,0 0 7,-16 1-127,16-1-16,0 15-8,0 0 0,0 0-352,0-14-72,0 14-8,0 0-8,0 0-248,0-15-56,0 1 0,0 14-8,0-15-88,0 0 64,0-15-64,16 0 64,-16 0-64,0 15 0,0-15 0,0 0 0,0 0 64,15-15-64,-15 15 0,15-30 64,0 15-160,-15 0-40,15-16-8,-15 16 0,15-15 0,0 0 0,0-1 0,1 1 0,-1 0 56,0 0 16,-15 15 0,15-16 0,0 31 72,-15-15 96,15 15-16,-15 0-8,0 0-72,0 0 0,0 15 0,0 0 0,0 1 168,0-1 48,0 0 8,0 15 0,0-15-80,-15 15-16,15-14 0,0 14 0,0-15-56,0 0-8,0 0-64,-15 0 96,15-15 32,0 0 0,0 0 0,0 0 0,0 0-128,0 0-104,0 0 16,0 0 8,0 0 80,15 0 112,0-15-24,-15 0-8,15 0-208,0-15-32,-15 15-16,16-16 0,-1 16 24,-15-15 8,15 15 0,0-15 0,-15 14 144,15 1-80,0 0 80,-15 15-64,0-15 64,15 0 0,-15 15 0,0 0 0,0 0 0,15 0 0,-15 0 0,0 0 0,0 0 144,0 15 16,15 0 8,-15 0 0,0 16 64,0-16 16,0 15 0,0 0 0,0 0-32,-15-14-8,15 14 0,0 0 0,0 0-112,0-15-16,0 1-8,0 14 0,0-30-72,-15 30 0,15-30 72,0 0-72,0 0 0,0 0 0,0 0 0,0 0 0,0 0-856,0 0-200,0 0-48</inkml:trace>
          <inkml:trace contextRef="#ctx0" brushRef="#br0" timeOffset="219095">16088 10178 13048,'0'0'368,"0"0"80,0 0-352,0 0-96,0 0 0,0 0 0,0 0 592,0 0 104,0 0 16,0 0 7,0 15 209,0 0 48,0 0 8,0 0 0,0 16-408,0-16-72,-15 0-24,15 15 0,0-15-280,0 15-56,-15-14-16,15-1 0,0 0-128,0 0 0,0 0 0,0 0 0,0 0 0,0-15 0,0 0 0,0 0 0,0 0 0,0 0 0,0 0 0,0 0 0,0 0-128,0 0-24,0-15-8,15 0 0,-15 0 40,0 15 8,15-30 0,-15 15 0,0-1-200,16-14-40,-2 15 0,-14-15-8,16 0 152,-16-1 32,14 16 8,2-15 0,-16 15 168,15-15 0,0 15-72,-15-1 72,15 1 0,0 15 0,-15-15 0,0 15 0,0 0 112,0 0 48,0 0 16,0 0 0,0 0 208,16 0 32,-16 15 16,0 0 0,14 1-144,-14 14-24,0-15-8,0 15 0,0 0 64,0 1 16,0-16 0,0 15 0,0 0-128,0 0-24,0 1-8,0-16 0,0 0 16,0 0 0,0 0 0,0 0 0,0 0-192,0 0 0,0-15 0,0 0 0,0 0 0,0 0 0,0 0 0,0 0 0,0 0-600,0 0-152,0 0-32,0 0-5728,0 0-1143</inkml:trace>
          <inkml:trace contextRef="#ctx0" brushRef="#br0" timeOffset="219210">16618 10147 14768,'0'0'320,"0"0"72,0 0 16,0 0 8,0 0-328,0 0-88,-15 0 0,15 0 0,-15 15 815,0-15 145,0 0 32,-1 15 8,1-15-280,-15 15-56,15 1-16,0-1 0,0 0-360,0-15-64,-16 15-24,31 0 0,-15-15-48,0 15-16,0-15 0,15 15 0,0-15-40,-15 0-16,15 15 0,0-15 0,0 0-80,0 0 64,15 0-64,0 0 64,-15 0-64,30 16 0,-14-16 0,-1 0 0,0 0 0,15 0 64,-15 0-64,15-16 0,-15 16 0,1 0 0,-1 0 0,0 0 0,0 16 0,0-16 0,0 0 64,0 0-64,0 15 0,-15-15 0,0 15 0,16-15 0,-16 15 104,0 0 8,-16 0 0,16 0 0,0 0 136,-15-15 24,0 16 8,15-1 0,-15 0-80,0 0-8,-15 0-8,15 0 0,-1 0 48,1-15 16,0 0 0,0 15 0,-15-15-248,15 0 0,0 0-104,0 0 32,-1-15 72,1 15 0,0 0 64,15-15-64,-15 0-136,0 15-64,15-15-16,-15 15-7144,15-15-1439</inkml:trace>
          <inkml:trace contextRef="#ctx0" brushRef="#br0" timeOffset="216593">14668 10057 9280,'0'0'256,"0"0"72,0 0-264,0 0-64,0-15 0,-15 15 0,0 0 880,15 0 160,-15 0 32,15 15 8,-15 1-120,0-1-32,0 0-1,-1 0 1,1 15-272,0-15-56,15 31-16,-30-16 0,30 0-104,-15 0-32,0 1 0,15-1 0,-15 0-280,15 0-56,-16 1-16,16-16 0,0 0-96,0 15 0,16-30 64,-16 30-64,15-30 0,-15 15 88,15-15-88,0 0 80,-15 0-200,15 0-40,0 0 0,0-15-8,0 15-320,1-15-64,14 0-16,-15-15 0,0 15-248,15-16-48,-15 1-16,0 0 0,1 15 265,-1-15 47,15-1 16,-30 16 0,15 0 424,-15-15 128,15 30 0,-15-15 0,0 0 424,0 15 152,0 0 24,0 0 8,0 0 159,0 0 41,0 0 8,0 15 0,-15 0-312,15 0-64,-15 0-16,15 15 0,0-15-104,-15 16-32,30-16 0,-15 15 0,0-15-176,15 0-40,-15 0-8,15 1 0,-15-1 0,15-15 0,0 15 0,1-15 0,-1 0 0,-15-15-64,15 0 96,0 15-32,0-16-64,0 1 0,0 0 0,0 0-88,-15-15 280,0 15 48,0 0 16,0-1 0,0 1-256,0 0-128,0 0 8,0 0 8,-15 0 112,15 15 80,-15-15-16,0 0 0,0 15-64,0 0 0,0 0 0,0 0 0,-1 15 96,16-15-32,-15 15 0,0-15 0,0 0-64,15 15 0,0-15 0,-15 0 0,15 15-304,0-15-104,0 0-16,0 15-5792,15-15-1159</inkml:trace>
        </inkml:traceGroup>
      </inkml:traceGroup>
    </inkml:traceGroup>
    <inkml:traceGroup>
      <inkml:annotationXML>
        <emma:emma xmlns:emma="http://www.w3.org/2003/04/emma" version="1.0">
          <emma:interpretation id="{7A4669F4-BF55-4854-A96E-E427621CB831}" emma:medium="tactile" emma:mode="ink">
            <msink:context xmlns:msink="http://schemas.microsoft.com/ink/2010/main" type="paragraph" rotatedBoundingBox="2332,9074 5511,8920 5552,9765 2373,9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9B44B6-3341-4141-BC77-1549BB829EFC}" emma:medium="tactile" emma:mode="ink">
              <msink:context xmlns:msink="http://schemas.microsoft.com/ink/2010/main" type="line" rotatedBoundingBox="2332,9074 5511,8920 5552,9765 2373,9920"/>
            </emma:interpretation>
          </emma:emma>
        </inkml:annotationXML>
        <inkml:traceGroup>
          <inkml:annotationXML>
            <emma:emma xmlns:emma="http://www.w3.org/2003/04/emma" version="1.0">
              <emma:interpretation id="{7180E438-F959-4AFC-9A67-AC052F4FC496}" emma:medium="tactile" emma:mode="ink">
                <msink:context xmlns:msink="http://schemas.microsoft.com/ink/2010/main" type="inkWord" rotatedBoundingBox="2332,9074 3788,9004 3829,9847 2372,9918"/>
              </emma:interpretation>
              <emma:one-of disjunction-type="recognition" id="oneOf17">
                <emma:interpretation id="interp85" emma:lang="en-US" emma:confidence="1">
                  <emma:literal>Note</emma:literal>
                </emma:interpretation>
                <emma:interpretation id="interp86" emma:lang="en-US" emma:confidence="0">
                  <emma:literal>Nose</emma:literal>
                </emma:interpretation>
                <emma:interpretation id="interp87" emma:lang="en-US" emma:confidence="0">
                  <emma:literal>Node</emma:literal>
                </emma:interpretation>
                <emma:interpretation id="interp88" emma:lang="en-US" emma:confidence="0">
                  <emma:literal>None</emma:literal>
                </emma:interpretation>
                <emma:interpretation id="interp89" emma:lang="en-US" emma:confidence="0">
                  <emma:literal>Nome</emma:literal>
                </emma:interpretation>
              </emma:one-of>
            </emma:emma>
          </inkml:annotationXML>
          <inkml:trace contextRef="#ctx0" brushRef="#br0" timeOffset="234781">3102 11222 9472,'0'0'208,"0"0"48,0-16 0,0 16 8,-15 0-264,15 0 0,0 0 0,0 0 0,0 0 536,0 0 48,0 0 16,-15 16 0,15-1 168,-15 15 32,15 0 0,-15 16 8,-16-16-225,16 15-39,0 16-16,-15-16 0,15 15-296,0 1-56,-16-16-16,1 16 0,15-16 56,0 0 8,0 1 0,0-1 0,0-15-32,0 1-8,-1-1 0,16-15 0,-15 0-64,15 0-16,0-15 0,0 0 0,0 0-24,0 0-8,0 0 0,0 0 0,0-15-8,0 0 0,15 0 0,1-15 0,-16-16-64,15 16 0,0 0 0,0-16 0,0 16 0,0-15 0,0 15 0,-15-16 0,15 16 0,0 0 0,1 0 0,-16 14 0,15-14 0,-15 15 0,15-15 0,-15 15 0,15 15 0,-15-15 0,0-1 0,0 16 0,0 0 64,15 16-64,-15-1 96,15 0-32,-15 0 40,15 30 8,-15-14 0,0 14 0,15-15 0,-15 16 0,0-1 0,16 0 0,-16-15-24,0 16-8,15-16 0,-15 0 0,15-15 24,-15 1 8,15 14 0,-15-30 0,15 15 16,-15-15 8,15 0 0,0-15 0,0 15 24,1-15 8,-1 0 0,0-16 0,0 1-16,0-15-8,0 14 0,0-14 0,0 15-32,0-15-8,1-1 0,-1 1 0,-15-1 0,15 16 0,0 0 0,-15-15 0,0 14-32,0 1-8,15 15 0,-15-15 0,0 0-64,0 14 0,0 1 0,0-15 64,15 15-64,-30 15-72,15-15 72,0 0-104,0 15-1168,0 0-232,0 0-40,0 0-7343</inkml:trace>
          <inkml:trace contextRef="#ctx0" brushRef="#br0" timeOffset="235899">3420 11644 16352,'0'0'359,"0"16"81,-15-1 8,15 0 8,-15 15-360,15-15-96,-16 15 0,2 1 0,-2-16 640,1 15 104,15 15 24,-15-30 8,15 16-264,0-16-48,0 15-16,15-30 0,-15 15-288,0 0-56,15-15-8,1 0-8,-2-15-8,2 15 0,-1-15 0,0-15 0,0 15-16,0-16-64,1 1 96,-2 0-32,2 0-64,-2-1 80,-14 16-80,16-15 80,-16 15-80,0-15 0,-16 15 0,16 0 0,-14-1 0,14 16 80,-16-15-80,16 15 80,-14 0-80,-2 0 0,16 15 0,-15-15 0,15 16 0,-15-1-96,15-15 32,0 15 64,0-15-104,0 15 40,0-15 64,15 0-104,0 0-8,1 0 0,-2 0 0,2-15 0,-2 0-64,2 15-16,-1-15 0,15-1 0,-15 1 8,15-15 0,-14 15 0,-2 0 0,17 0 88,-16-16 8,0 16 8,0 0 0,1-15 80,-2 15 0,-14 0 0,16 0 0,-1 0 0,-15-1 112,0 16-24,0-15-8,0 15 216,0 0 48,0 0 8,0 0 0,-15 15-56,15 1-8,-16-1 0,16 15 0,-14 0-48,14 0-16,-16 16 0,16-1 0,-15 0-48,0 1-16,15-1 0,0 0 0,-15-14-88,15-1-72,0 0 96,0 0-96,0 1 120,0-1-32,15-15-8,-15-15 0,0 15-80,0-15 0,0 0-80,0 0 80,0 0-80,0 0 80,0 0-80,0 0 80,0-15-384,0 15-24,0-15-8,-15 0 0,15 0 120,0-16 16,-15 16 8,15 0 0,-16 0 128,16 0 24,-14 15 8,-2-15 0,2 0 112,14 15 0,-16-15 0,16 15 0,-15 0 0,0-16 0,15 16 0,-15 0 0,15-15 0,-15 15 96,15 0-24,0 0 0,0 0 120,0 0 32,0 0 0,0 0 0,0 0-32,0 0 0,0 0 0,0 0 0,0 0-64,0 0-24,0 0 0,0 0 0,15 0-104,0 0 0,0 0 0,0 0 0,1 0 72,-2 0-72,2 0 64,-2-15-64,2 15 0,14 0 0,-30 0 0,15-15 0,0 15 0,15-15 0,-30 15 0,16 0 0,-1 0 0,0 0 0,0 0 0,0 0 64,0-15 8,-15 15 0,15 0 0,-15 0 0,0 0-72,16 0 96,-2-15-96,-14 15 96,0 0-96,16 0 0,-16 0 72,0 0-72,0 0 0,0 0 64,0 0-64,0 0 0,0-15-424,0 15-120,0 0-32,0 0-9303</inkml:trace>
          <inkml:trace contextRef="#ctx0" brushRef="#br0" timeOffset="244827">3933 11811 8288,'0'0'184,"-15"0"40,15 0 0,0 0 8,-15 0-232,15 0 0,0 0 0,-15 0 0,15 0 808,0 0 120,0 0 16,-15-15 8,15 30 136,0-30 32,0 15 8,0 0-1,0 0-391,0 0-72,0 0-24,15 0 0,0 0-248,-15 0-48,0 0-16,0 0 0,30 0-88,-15 0-16,-15 0-8,0 0 0,15 0-152,1-16-64,-1 16 64,-15 0-64,15 0 0,0 0 64,0-14-64,0 14 0,-15-16 96,15 16-16,-15-14-8,15 14 0,-15-16-72,0 16 0,16-15-80,-16 15 80,0-15-80,0 0 80,0 15-80,-16-15 80,16 15 0,0-16-72,0 16 72,-15 0 0,15-14 0,-15 14 0,15-16 0,-15 16 0,15 0 0,-15-14 0,15 14 0,-15 0 0,0 0 0,15 0 0,-15-16 0,15 16 0,-16 0 0,16 16 0,-15-16 0,15 0 0,-15 14 0,15-14 0,-15 16 0,0-2 0,15-14 80,-15 31-16,0-31-64,15 15 96,-15 0-32,-1 0 0,1 1-64,15-2 96,0-14-16,-15 16-8,15-2 0,0-14 0,0 16 32,0-1 8,-15 0 0,15-15 0,0 0-8,0 15 0,0 0 0,0 1 0,0-2 24,0-14 8,0 16 0,0-1 0,0 0 0,-15 0 0,30-15 0,-15 15 0,-15 1-16,15-16-8,0 0 0,0 0 0,0 0-16,0 0-8,0 0 0,15 0 0,-15 0-16,0 0 0,0 0 0,15 0 0,0 0 40,0 0 8,-15 0 0,0 0 0,16 0-32,14 0-8,-15 0 0,0 0 0,0 0-8,0 0 0,0-16 0,1 16 0,-1 0-72,0 0 64,0-15-64,0 15 64,0 0-64,0 0 64,-15 0-64,15 0 64,1 0-64,-1-15 0,-15 15 0,15-15 64,0 15-64,-15 0 0,15-15 0,0 15 64,-15 0-64,0 0 0,15 0 0,-15 0-7424,0-16-1431</inkml:trace>
        </inkml:traceGroup>
        <inkml:traceGroup>
          <inkml:annotationXML>
            <emma:emma xmlns:emma="http://www.w3.org/2003/04/emma" version="1.0">
              <emma:interpretation id="{2BA34A95-A833-4F73-97FA-C072BADBF11F}" emma:medium="tactile" emma:mode="ink">
                <msink:context xmlns:msink="http://schemas.microsoft.com/ink/2010/main" type="inkWord" rotatedBoundingBox="4097,8994 5511,8925 5552,9765 4138,9834"/>
              </emma:interpretation>
              <emma:one-of disjunction-type="recognition" id="oneOf18">
                <emma:interpretation id="interp90" emma:lang="en-US" emma:confidence="1">
                  <emma:literal>that</emma:literal>
                </emma:interpretation>
                <emma:interpretation id="interp91" emma:lang="en-US" emma:confidence="0">
                  <emma:literal>#that</emma:literal>
                </emma:interpretation>
                <emma:interpretation id="interp92" emma:lang="en-US" emma:confidence="0">
                  <emma:literal>#hat</emma:literal>
                </emma:interpretation>
                <emma:interpretation id="interp93" emma:lang="en-US" emma:confidence="0">
                  <emma:literal>tat</emma:literal>
                </emma:interpretation>
                <emma:interpretation id="interp94" emma:lang="en-US" emma:confidence="0">
                  <emma:literal>That</emma:literal>
                </emma:interpretation>
              </emma:one-of>
            </emma:emma>
          </inkml:annotationXML>
          <inkml:trace contextRef="#ctx0" brushRef="#br0" timeOffset="245642">4872 11372 7968,'0'0'224,"0"0"56,0 0-280,0 0 0,0-15 0,0 15 0,-16 15 992,16-15 136,-15 0 32,15 15 8,0 0-176,-15 1-32,15-2 0,-15 16-9,15 1-279,-15-1-48,-1 1-16,16 14 0,-14-15-288,14 15-56,-16-15-8,16 16-8,0-16-144,-14 0-24,14-14-8,0 14 0,-16-15-184,16 15-40,0-30-8,0 15-5271,0 1-1057</inkml:trace>
          <inkml:trace contextRef="#ctx0" brushRef="#br0" timeOffset="245826">4569 11796 13272,'-15'0'288,"-1"0"64,1 0 16,15 0 8,0-16-304,-15 16-72,15 0 0,0 0 0,0-15 560,0 15 96,-15-15 15,30 15 9,-15 0 64,15-15 16,-15 15 0,15-15 0,1 15-312,-1-15-56,15 15-8,-15-15-8,0 15-152,15 0-24,-14-15-8,14 15 0,0 0-128,-15 0-64,15-15 64,1-1-64,-16 16 64,15 0-64,0-15 0,-15 15 64,16-15-584,-16 15-120,15-15-32,-15 0-5055,0 15-1025</inkml:trace>
          <inkml:trace contextRef="#ctx0" brushRef="#br0" timeOffset="246995">5068 11115 13760,'0'0'304,"0"0"64,0 0 16,-16 15 0,16-15-312,-15 15-72,15 0 0,0 1 0,-15-2 608,0 17 111,15 14 17,-15 1 8,15-1 24,-16 0 0,16 1 0,-14 14 0,-2-14-360,16-1-72,0 0-16,-14 1 0,-2-1-144,16-15-32,0 15-8,0-15 0,-15 1-56,15-16-16,0 0 0,0 0 0,0 1-64,0-16 64,0 0-64,0 0 64,0 0-64,0 0 0,0-16 0,15 16 64,-15-30-160,16 15-40,-16 0-8,14-15 0,-14 0-72,16-1-8,-2 1-8,2-15 0,-1 15-120,-15-1-16,15 1-8,0-1 0,-15 17 264,15-17 112,-15 16-96,16 0 96,-16 15-64,0 0 64,0 0 0,0 0 0,14 0 0,-14 0 104,0 15-8,0 0-8,0 0 104,0 15 32,0 1 0,0-1 0,-14-15-64,14 15 0,14 0-8,-14 1 0,0-16-80,0 0-8,0 0-64,16 1 96,-2-16-96,-14 14 72,0-14-72,16 0 64,14 0-64,-15 0 0,0-14 72,15 14-72,-14 0 0,-1-16 0,0 16 0,15-15 0,-14 0 0,-2 15 0,2-15-96,-2 15 32,2-15-24,-1-1 0,-15 2 0,15 14 0,-15-16 88,0 2 0,15 14 80,-15-16-80,0 1 0,0 0 0,0 15 0,0-15-80,0 0 80,-15 15 0,15-16 0,0 2 0,-15 14 0,15-16 64,0 16-64,-15-15 64,-1 15 0,16 0 0,-14 0 0,-2 0 0,16 0 24,-14 0 8,-2 15 0,16-15 0,0 16-24,-15-2 0,0 2 0,15-1 0,0 15-72,-15-15 96,0 15-96,15 0 96,0 1-32,0-1-64,0-15 96,0 15-32,0-14 8,0-2 0,15 17 0,-15-16 0,15 0-72,-15 0 80,15-15-80,-15 16 80,15-16-80,-15 14 64,16-28-64,-2 14 64,-14-16-64,16 16 96,-2-15-96,-14 0 96,16 0-96,-16 15 0,15-15 0,-15-1 0,15 2-72,-15-16-8,15 14 0,-15 1 0,0 0-96,15 0-16,-15 0-8,0-1 0,0-14 32,0 30 8,0-30 0,0 30 0,0-15 160,0 15 0,0-15 0,0 15 0,0 0 0,0 0 0,-15 0 0,15 0 0,0 0 0,0 0 0,0 0 0,0 0 64,-15 0 0,15 15-64,0 0 96,0-15-32,0 16 8,0-2 0,0 2 0,15 14 0,-15-15-72,0 0 80,0 0-80,15 16 80,1-31-80,-16 14 0,0 2 0,14-16 64,-14 14-64,16-14 0,-16 0 0,14 0 64,2 0-64,-16 0 0,15 0 0,-15 0 0,15 0-80,-15-14-32,15 14-8,0-16 0,-15 16-160,16-14-32,-2-17-8,-14 16 0,16 0-208,-1 0-48,0-1 0,-15 2-8,15-2 40,-15-14 0,0 0 8,15 15 0,-15-16 280,0 1 48,16 15 16,-16 0 0,0-15 192,0 0 0,0 14 0,0-14 0,0 0 0,0 0 0,0 14 0,0-14 0,0 16 0,0-2 96,0 1 0,0 0-8,0 15 200,0 0 48,0-15 8,0 15 0,0 0-24,0 0-8,0 0 0,0 0 0,0 0 72,0 15 8,-16 0 8,16 16 0,0-17-16,0 16-8,0 16 0,-15-16 0,15 0 8,-15 16 8,15-16 0,0 16 0,0-16-184,0 15-40,0-14-8,-15-1 0,15 0 32,15 0 0,-15-15 0,0 16 0,0-17 8,0 2 8,0-2 0,0 2 0,15-1-208,-15-15 0,0 0 0,0 15 0,15-15 0,-15 0 0,0 0 0,0 0 64,0 0-64,0 0-88,0 0 24,16-15 0,-16 0-1240,14-1-240,-14-14-56,0 0-4415,30 15-881</inkml:trace>
          <inkml:trace contextRef="#ctx0" brushRef="#br0" timeOffset="247394">5672 11569 5152,'0'0'112,"-16"0"24,16 15 8,-14-15 0,14 0-144,-16 15 0,1-15 0,15 0 0,-15 0 528,15 0 80,0 0 8,-15 0 8,0 0 32,15 0 8,-16 0 0,16 0 0,0 0-104,-14 0-16,14-15-8,0 15 0,-16 0 184,2 0 40,14 0 8,0 0 0,-16 0 39,16-15 17,-15 15 0,15 0 0,0 0-104,-15-15-16,15 15-8,0 0 0,-15 0-184,15 0-40,0 0-8,0 0 0,0-15-120,0 15-24,0 0-8,0 0 0,0 0-96,0 0-24,0 0 0,15 0 0,-15 0-40,15 0-16,-15-16 0,15 16 0,1 0-8,-2 0 0,2 0 0,-2 0 0,2 0 0,-1 0-8,0 0 0,0 0 0,16 0 8,-17 0 0,2 0 0,14 0 0,-15 0-16,0 0 0,15 0 0,-14 0 0,14 0-40,-15 0-8,0-15 0,0 15 0,0 0-64,1 0 80,-16-15-80,14 15 80,-14 0-80,0 0 64,0 0-64,0 0 64,0 0-696,0 0-136,0 0-32</inkml:trace>
        </inkml:traceGroup>
      </inkml:traceGroup>
    </inkml:traceGroup>
    <inkml:traceGroup>
      <inkml:annotationXML>
        <emma:emma xmlns:emma="http://www.w3.org/2003/04/emma" version="1.0">
          <emma:interpretation id="{085C1DA3-26CE-4226-9320-20A8B0310658}" emma:medium="tactile" emma:mode="ink">
            <msink:context xmlns:msink="http://schemas.microsoft.com/ink/2010/main" type="paragraph" rotatedBoundingBox="4351,10095 18137,9977 18148,11277 4362,113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203BE4F-B701-41D5-9302-B613CB9EECB2}" emma:medium="tactile" emma:mode="ink">
              <msink:context xmlns:msink="http://schemas.microsoft.com/ink/2010/main" type="line" rotatedBoundingBox="4351,10095 18137,9977 18148,11277 4362,11395"/>
            </emma:interpretation>
          </emma:emma>
        </inkml:annotationXML>
        <inkml:traceGroup>
          <inkml:annotationXML>
            <emma:emma xmlns:emma="http://www.w3.org/2003/04/emma" version="1.0">
              <emma:interpretation id="{BD7F16CB-27A7-4360-A0AF-A7B217AD89A8}" emma:medium="tactile" emma:mode="ink">
                <msink:context xmlns:msink="http://schemas.microsoft.com/ink/2010/main" type="inkWord" rotatedBoundingBox="4351,10166 7524,10139 7534,11332 4362,11358"/>
              </emma:interpretation>
              <emma:one-of disjunction-type="recognition" id="oneOf19">
                <emma:interpretation id="interp95" emma:lang="en-US" emma:confidence="0">
                  <emma:literal>My-sly)</emma:literal>
                </emma:interpretation>
                <emma:interpretation id="interp96" emma:lang="en-US" emma:confidence="0">
                  <emma:literal>Xin-is</emma:literal>
                </emma:interpretation>
                <emma:interpretation id="interp97" emma:lang="en-US" emma:confidence="0">
                  <emma:literal>My-sly</emma:literal>
                </emma:interpretation>
                <emma:interpretation id="interp98" emma:lang="en-US" emma:confidence="0">
                  <emma:literal>My-sly,</emma:literal>
                </emma:interpretation>
                <emma:interpretation id="interp99" emma:lang="en-US" emma:confidence="0">
                  <emma:literal>My-sy</emma:literal>
                </emma:interpretation>
              </emma:one-of>
            </emma:emma>
          </inkml:annotationXML>
          <inkml:trace contextRef="#ctx0" brushRef="#br0" timeOffset="252096">5355 12460 9520,'0'0'264,"0"0"72,0-15-272,0 15-64,-15-15 0,15 15 0,0 0 672,0 15 128,-15-15 16,0 15 8,0 0-120,-15 0-32,15 15 0,-16 1 0,1 14-97,15 1-31,-30-1 0,14 0 0,1 15-168,-1 1-40,1-16-8,0 16 0,0 0-96,-1-16-16,1 16-8,15-17 0,-15 2-48,15-16 0,0 0-8,-1 1 0,1-1-56,0-15 0,0 15-8,15-30 0,-15 16-712,15-2-144,0-14-24,0 0-4455,0 0-889</inkml:trace>
          <inkml:trace contextRef="#ctx0" brushRef="#br0" timeOffset="252397">4781 12657 12840,'-15'-30'280,"15"15"56,-15-1 16,15 2 16,0 14-296,-15-16-72,15 2 0,-16 14 0,16 0 496,0 0 80,0 0 24,0 0-1,0-16 65,0 16 8,0 16 8,0-2 0,16 2-200,-16-2-48,15 17-8,-15-16 0,30 15 24,-30 0 0,15 0 0,0 1 0,0-1-64,0 1 0,16-1-8,-31 15 0,30-30-128,-15 15-24,0 0-8,0 1 0,15-16-32,-30 15-8,31-14 0,-31-2 0,0 16 8,15-14 0,0-1 0,0 15 0,-15-15-56,15 1-16,-15-2 0,0 2 0,15-1-112,-15 0 0,0 0 0,0-15 0,0 15 144,0-15-16,0 16-8,0-16 0,0 0-456,0 0-88,0 0-24,0 0 0,0 0-608,0 0-128,15-16-32,-15 1-4943,15-15-993</inkml:trace>
          <inkml:trace contextRef="#ctx0" brushRef="#br0" timeOffset="252999">5354 12490 7224,'0'0'160,"0"0"32,0 0 0,0 0 16,-14-15-208,14 15 0,0 0 0,0 0 0,-16 0 1040,16-15 168,0 15 32,0 0 8,0 0-96,-14 0-8,14 0-8,0 0-1,-16 0-223,16 0-48,0 0 0,0-15-8,0 15-280,0 0-48,16-15-16,-16 15 0,14 0-176,2-16-40,-2 16-8,2-14 0,14 14-56,-15-16-8,0 16-8,15-14 0,-14 14-152,-2-16-64,17 16 64,-16 0-64,0 0 184,0-15-8,1 15 0,-2 0 0,2 0-112,-1-15-64,0 15 64,0 0-64,-15 0 104,15 0-8,-15 0-8,0 0 0,0 0-88,0 0 0,16 0 0,-16 0 0,0 0-296,0 0-80,0 0-8,0 0-8,0 0-240,-16-15-40,16 15-16,-15 0 0,0 0-80,15 15-8,-15-15-8,0 0 0,15 0 424,-16 0 80,2 0 24,14 0 0,-16 0 256,1 0 88,15 0 0,0 0 0,0 0 280,-15 15 56,15-15 16,0 15 0,-15 1 96,15-16 16,0 14 8,0 2 0,-15-2-56,15 17-16,0-16 0,-16 15 0,16-14-104,0 14-32,0 0 0,-14 0 0,14 0-80,0 0-16,-16 1-8,16-1 0,0-15-56,0 15-16,0-14 0,-14 14 0,28-30-80,-14 30-24,0-15 0,0-15 0,0 15-72,0-15 64,0 0-64,0 0 64,0 0-64,0 0 0,0 0 72,0 0-72,0 0 120,0 0-16,0 0 0,0 0 0,0 0-832,-14-15-168,14 15-32,0 0-9423</inkml:trace>
          <inkml:trace contextRef="#ctx0" brushRef="#br0" timeOffset="254550">6246 12627 10928,'0'0'312,"0"-15"64,0 15-304,0 0-72,0 0 0,0 0 0,-15 0 736,15 0 128,-15 0 24,15 15 8,-15 0-184,0 0-33,15 1-7,-15 14 0,15 0-136,-15 0-32,15 0-8,0 1 0,-15-1-264,15 0-48,0 0-16,0-14 0,0 14-88,0-15-16,15 0-64,-15 0 96,0 0-96,0-15 88,15 0-88,0 0 80,-15 0-80,15 0 96,-15 0-96,15-15 96,-15 15-96,15-15 0,0-15-96,-15 15 96,16 0-104,-1-16 40,0 1 64,0 0-104,0 0-56,0-1-16,0 1 0,-15 0 0,15 0 48,0-1 16,-15 1 0,0 0 0,16 15 176,-16 0 32,0 0 0,0-1 8,15 1-104,-15 15 0,0 0 0,-15 15 0,15 1 128,0-16 48,0 30 16,0-15 0,-16 15 96,16 16 32,0-16 0,0 15 0,-15 0 32,15 1 16,-15-1 0,15 16 0,-15-16-96,15-15-16,-15 16-8,15-1 0,-15 0-88,15-14-8,0-1-8,-15 0 0,0 0 96,15-15 16,-15 16 8,-1-16 0,-14 0-200,30 0-64,-15 0 0,0 0 0,0 0 80,0-15-16,0 0 0,-1 15 0,1-15-440,0 0-88,15 0-16,-15-15-8,15 15-848,0 0-168,-15 0-32</inkml:trace>
          <inkml:trace contextRef="#ctx0" brushRef="#br0" timeOffset="254781">6443 12945 15320,'-15'0'336,"15"0"72,0 0 7,0 0 17,0 0-344,0 0-88,0 0 0,0 0 0,0 0 672,0 0 112,0 0 24,15 0 8,1 0 16,-1 0 8,15-15 0,-15 15 0,15 0-328,-15 0-64,16-16-8,-16 16-8,0 0-136,0-15-24,0 15-8,15 0 0,-30-15-96,31 15-16,-31 0-8,15 0 0,0-15-144,0 15 64,0 0-64,-15-15-7184,15 15-1471</inkml:trace>
          <inkml:trace contextRef="#ctx0" brushRef="#br0" timeOffset="255181">7396 12294 15664,'0'0'344,"0"0"71,0 0 9,0 0 24,0 15-360,-16 0-88,16 0 0,-14 0 0,-2 1 752,1 14 136,-15-16 24,15 17 8,-15-1-304,14 1-56,-14-1-16,15-15 0,-15 15-336,-1 1-72,17-1-8,-2-16-8,2 2-120,-2-1 0,1 0 0,0 0 0,15 0-744,0 1-200,0-16-40,0 0-4759,0 0-953</inkml:trace>
          <inkml:trace contextRef="#ctx0" brushRef="#br0" timeOffset="255350">7229 12430 14048,'0'0'312,"0"0"64,0 0 8,0 0 8,0 0-312,0 0-80,0 0 0,0 0 0,15 0 704,-15 0 119,0 0 25,15 15 8,0-15-112,1 15-16,-16-15-8,14 15 0,2 1-352,-2-16-72,2 15-8,-16-15-8,0 0-80,15 15-8,0 0-8,0-15 0,-15 0-72,0 15-16,15-15 0,1 0 0,-16 15-680,0-15-144,0 0-24,14 0-5231,-14 15-1057</inkml:trace>
          <inkml:trace contextRef="#ctx0" brushRef="#br0" timeOffset="256035">7199 12748 14656,'0'0'320,"0"0"72,0 0 16,0 0 0,-15 15-328,15-15-80,0 0 0,0 0 0,0 0 719,-15 15 129,15-15 24,0 0 8,0 0-336,0 0-72,0 0-16,0 0 0,0 15-288,0-15-56,0 0-16,0 0 0,0 0-96,15 0 72,0 0-72,-15 0 64,16 0-64,-1-15 64,-15 15-64,15 0 64,-15 0 8,15-15 0,-15 15 0,0 0 0,15-15 48,-15 15 8,0 0 0,0 0 0,0 0 32,0 0 16,0 0 0,0 0 0,0 0-24,0 15-8,-15 0 0,15 0 0,-15 1-56,15 14-16,-15-15 0,15 15 0,-15 0-72,15-14 0,0 14 0,0-15 64,0 15-64,0-15 64,0 0-64,0 0 64,0 1-64,15-1 80,-15-15-80,0 0 80,15 15-80,-15-15 96,0 0-96,15 0 96,0 0-32,-15-15-64,15 15 96,0-15-32,-15-1-64,15 1 64,0 0-64,-15-15 64,16 15-64,-16 0 0,15 0 0,0 0 64,-15-1-64,0 1 0,0 0 0,0-15-88,15 30 88,-15-15-64,0 0 64,0 15-64,0-15 64,0 15 0,0 0 0,0 0 0,0 0 0,0 0 0,0 0 0,0 0-64,0 0 64,0 0-64,0 0 64,0 0-64,0 0 64,0 0-64,15 0 64,-15 15-64,0 0 64,0 0 0,0 15 0,0-15 0,0 16 96,0-1 0,0-15 8,0 15 0,0 15 56,-15-14 0,15-1 8,-15 16 0,15-16-16,-15 0-8,15 1 0,-15-16 0,15 15-8,-16-15 0,1 15 0,15-15 0,-15 0-8,0 1-8,15-1 0,-15 0 0,0 0 56,0 0 16,0-15 0,0 15 0,-16-15-192,16 15 64,-15-15-64,0 0 0,-1 15 64,16-15-64,0 0 80,-15 0-80,15 0 0,0 0 64,0 0-64,0 0 0,-16 0-128,31-15-40,-15 15-16,15 0 0,0 0-848,-15 0-176,15-15-32,0 15-5480,15-30-1103</inkml:trace>
          <inkml:trace contextRef="#ctx0" brushRef="#br0" timeOffset="274781">5944 12658 5240,'0'0'112,"0"0"24,0 0 8,0 0 8,0 0-152,16-16 0,-16 16 0,0-14 0,14 14 216,-14-16 8,0 1 8,0 15 0,0-15 472,0 15 88,0 0 16,0 0 8,0 0 96,0 0 16,0 0 8,0 0 0,0 0-40,0 0 0,-14 0-8,14 15-1,-16 0-151,1-15-24,0 16-8,15-2 0,-15 2-192,0 14-32,15-15-16,-16 15 0,2 1-112,14-17-32,-16 17 0,2-1 0,14 1-32,-16-1-16,16 0 0,-15 0 0,15 0-96,0 0-16,0 0-8,0 1 0,0-1-16,0-15 0,0 15 0,0-14 0,15-1 16,-15 15 0,0-15 0,16 1 0,-16-2-24,0 2 0,14-2 0,-14 2 0,0-16-24,16 15-8,-16 0 0,0 0 0,0 0 0,14 1 0,-14-16 0,0 0 0,0 14-24,0 2-8,0-16 0,0 0 0,0 0 24,0 0 0,0 0 0,0 0 0,0 0-88,0 0 80,0 0-80,0 14 80,0-14-80,0 0 80,0 0-80,0 0 80,0 0-80,0 0 0,0 0 0,0 0 64,0 0-64,0 0 0,16 0 0,-16 0 0,0 0 0,0 0 0,0 0 64,0 0-64,0 0-552,0 0-128,0-14-24,0 14-6456,15-16-1287</inkml:trace>
          <inkml:trace contextRef="#ctx0" brushRef="#br0" timeOffset="256419">7698 12552 11576,'0'0'256,"0"0"48,0 0 16,0 0 0,0-15-256,0 0-64,15 15 0,-15-15 0,15 15 816,-15-15 144,16 15 32,-2 0 7,-14-16-167,0 16-40,16 0-8,-1 16 0,0-16-176,0 15-40,0 0-8,1 0 0,-2 0-128,-14 15-24,16 1-8,-16-1 0,0 0 8,14 0 0,-14 16 0,-14-1 0,14-15-24,0 31-8,-16-16 0,2 0 0,14-14-136,-16 14-24,1 0-8,0 1 0,15-16-56,-15 0-16,0 0 0,-1 1 0,16-1-64,-14-15-8,14 0-64,-16 0 96,1 0-96,15-15 0,0 0 0,0 0 0,0 0-344,-15 0-112,15 0-24,0 0-6856,0 0-1367</inkml:trace>
        </inkml:traceGroup>
        <inkml:traceGroup>
          <inkml:annotationXML>
            <emma:emma xmlns:emma="http://www.w3.org/2003/04/emma" version="1.0">
              <emma:interpretation id="{AA84794D-83BF-40A9-8462-A2B85E1E68A2}" emma:medium="tactile" emma:mode="ink">
                <msink:context xmlns:msink="http://schemas.microsoft.com/ink/2010/main" type="inkWord" rotatedBoundingBox="7783,10525 8221,10521 8224,10809 7786,10812"/>
              </emma:interpretation>
              <emma:one-of disjunction-type="recognition" id="oneOf20">
                <emma:interpretation id="interp100" emma:lang="en-US" emma:confidence="1">
                  <emma:literal>=</emma:literal>
                </emma:interpretation>
                <emma:interpretation id="interp101" emma:lang="en-US" emma:confidence="0">
                  <emma:literal>I</emma:literal>
                </emma:interpretation>
                <emma:interpretation id="interp102" emma:lang="en-US" emma:confidence="0">
                  <emma:literal>l</emma:literal>
                </emma:interpretation>
                <emma:interpretation id="interp103" emma:lang="en-US" emma:confidence="0">
                  <emma:literal>e</emma:literal>
                </emma:interpretation>
                <emma:interpretation id="interp10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257820">8198 12914 12928,'0'0'368,"-16"0"80,2 0-360,14 16-88,0-16 0,-16 0 0,16 0 672,0 0 112,0 0 24,0 0 7,0 0 81,0 0 8,0 0 8,0 0 0,0 14-264,16-14-48,-2 0-16,2 0 0,-2 0-192,2 16-40,-1-16 0,15 0-8,-15 0-160,1 0-32,14 0-8,-16 0 0,2 0-144,14 0 0,-15 0 64,16 0-64,-1 0-480,0 0-120,0-16-24,0 16-5696,0 0-1135</inkml:trace>
          <inkml:trace contextRef="#ctx0" brushRef="#br0" timeOffset="257620">8257 12793 12352,'-15'0'272,"15"0"56,-15 0 16,15 0 0,0 0-280,0-15-64,0 15 0,0 0 0,0 0 856,0 0 152,0 0 31,0 0 9,0-15-216,0 15-48,0 0-8,0 0 0,15-15-184,0 15-40,0 0-8,0 0 0,0-16-168,1 16-40,-2 0-8,-14 0 0,16 0-136,14-15-24,-15 15-8,0 0 0,1-15-48,14 15-16,-30 0 0,14 0 0,2-15-96,-1 15 72,-15 0-72,15 0 64,0 0-64,0-15 0,-15 15 0,0 0 0,0 0-1000,0 0-144,0 0-24,0 0-4943,0 0-985</inkml:trace>
        </inkml:traceGroup>
        <inkml:traceGroup>
          <inkml:annotationXML>
            <emma:emma xmlns:emma="http://www.w3.org/2003/04/emma" version="1.0">
              <emma:interpretation id="{DE1BB06E-D910-49A7-8287-F9DE4BB5C6C3}" emma:medium="tactile" emma:mode="ink">
                <msink:context xmlns:msink="http://schemas.microsoft.com/ink/2010/main" type="inkWord" rotatedBoundingBox="8471,10060 18137,9977 18148,11277 8482,11360"/>
              </emma:interpretation>
              <emma:one-of disjunction-type="recognition" id="oneOf21">
                <emma:interpretation id="interp105" emma:lang="en-US" emma:confidence="0">
                  <emma:literal>XYYIXTXIXTXIIXTYFO</emma:literal>
                </emma:interpretation>
                <emma:interpretation id="interp106" emma:lang="en-US" emma:confidence="0">
                  <emma:literal>XYYIXTXIXTXHXTYFO</emma:literal>
                </emma:interpretation>
                <emma:interpretation id="interp107" emma:lang="en-US" emma:confidence="0">
                  <emma:literal>XYYIXTXXTXIIXTYFO</emma:literal>
                </emma:interpretation>
                <emma:interpretation id="interp108" emma:lang="en-US" emma:confidence="0">
                  <emma:literal>XYYIXTXXIXIIXTYFO</emma:literal>
                </emma:interpretation>
                <emma:interpretation id="interp109" emma:lang="en-US" emma:confidence="0">
                  <emma:literal>XYYIXTXXTXHXTYFO</emma:literal>
                </emma:interpretation>
              </emma:one-of>
            </emma:emma>
          </inkml:annotationXML>
          <inkml:trace contextRef="#ctx0" brushRef="#br0" timeOffset="282420">13776 12340 8952,'-15'16'192,"15"-16"48,0 0 8,0 0 8,0 0-256,-16 0 0,1 0 0,15 0 0,0 0 896,0 0 128,-15 0 24,15 0 8,-15 0 72,15 0 24,0 0-1,0-16 1,0 16-336,0 0-64,0 0-16,0 0 0,15-15-256,0 15-64,0-15 0,1 15-8,14-15-152,-15 15-32,0-15-8,15 15 0,-15 0-88,16-16-8,-16 16-8,0 0 0,0-14-112,15 14 72,-15 0-72,0 0 64,1 0 0,-1 0-64,0-16 96,0 16-32,-15 0-184,15 0-40,0 0 0,-15-15-8,0 15-1056,0 0-216,0 0-32,0 0-16,0 0-392,0 0-71,0 15-25</inkml:trace>
          <inkml:trace contextRef="#ctx0" brushRef="#br0" timeOffset="280701">13005 12355 9856,'0'0'280,"0"0"56,-15 0-272,15 0-64,0 0 0,0 0 0,-15 15 880,0 15 160,0-15 32,0 16 8,-1-1 24,1 15 7,-15-14 1,15 29 0,0-15-248,0 1-56,0-1-8,15 16 0,-16-16-256,16 0-48,0-14-16,0 14 0,0-15-224,0 0-40,0 1-16,16-16 0,-1 15-136,0-15-64,-15 0 64,15-15-64,0 15 0,15-15 0,-15 15-112,1-15 40,14 0-888,-15-15-184,0 15-32,15-15-7687</inkml:trace>
          <inkml:trace contextRef="#ctx0" brushRef="#br0" timeOffset="280986">13655 12325 16184,'0'0'351,"0"0"81,-15 0 16,15 0 0,0 0-352,0 0-96,0 0 0,-15 15 0,0 15 840,0-14 152,0 14 32,0 0 8,-16 16-360,1-2-80,0 2-16,15 14 0,-16-14-216,1-1-40,0 16-16,0-16 0,15 0-120,-16-15-24,16 16-8,0-16 0,0 0-80,0 0-8,0 1-64,0-16 96,0 0-168,15 0-40,-16 1-8,16-2 0,-15 2-1424,15-16-288,0 0-56</inkml:trace>
          <inkml:trace contextRef="#ctx0" brushRef="#br0" timeOffset="282571">13912 12295 12440,'0'0'272,"0"0"56,0 0 16,0 0 8,-15 0-288,0 15-64,15 0 0,-15-15 0,15 15 832,-15-15 160,15 16 23,0-1 9,0 15-224,-15-15-48,15 0-8,-15 0 0,15 15-160,0-14-32,0 14-8,-16-15 0,1 15-168,15-15-40,0 0-8,0 16 0,0-16-232,0 0-96,-15-15 88,15 15-88,0 0 0,0-15-96,-15 15 8,15-15-6408,15 15-1279</inkml:trace>
          <inkml:trace contextRef="#ctx0" brushRef="#br0" timeOffset="281270">13217 12627 14856,'0'0'320,"0"0"72,0 0 16,0 0 16,0 0-337,0 0-87,0 0 0,0 0 0,0 0 816,15 15 144,-15-15 32,16 15 8,-16 0-160,14 1-32,2 14-8,-2-16 0,-14 17-264,16-16-56,-1 15-16,0 0 0,0 1-112,0-1-16,1-15-8,-2 15 0,-14 0-104,16-14-16,-2 14-8,2-15 0,-1 16-48,-15-17-16,15 2 0,0-2 0,-15 2-8,15-1-8,1 0 0,-16-15 0,0 15-40,14 0-8,-14-15 0,0 0 0,0 0-72,0 0 64,16 0-64,-16 0 64,0 0-64,0 0 0,0 0 72,0 0-72,0 0 0,0 0-128,0 0 16,0 0 8,0 0-1224,0 0-240,-16 0-56</inkml:trace>
          <inkml:trace contextRef="#ctx0" brushRef="#br0" timeOffset="282904">14502 12416 14512,'0'0'416,"0"0"80,-16 0-400,2 0-96,14 0 0,-16 16 0,1-16 792,0 14 135,0 2 25,0-2 8,-1 2-32,-14 14-8,16 0 0,-17 0 0,16 16-440,-15-16-96,0 16-8,14-16-8,2 15-216,-2-14-48,-14-1-8,15 0 0,0 0-96,15-15 0,-16 16 0,2-17 0,-2 2 0,1-1-96,15 15 96,-15-30-104,15 15-1504,-15 0-304,15 0-56</inkml:trace>
          <inkml:trace contextRef="#ctx0" brushRef="#br0" timeOffset="283172">14063 12703 14336,'0'0'320,"0"0"64,-15-15 8,15 15 8,0 0-320,0 0-80,0 0 0,0 0 0,0 0 679,0 0 121,0 0 32,0 0 0,15 15 56,-15 0 8,15 0 8,1 0 0,-16 1-344,14 14-72,2-15-8,14 15-8,-30-15-88,30 15-24,-14-14 0,-2 14 0,2-15-96,14 15-16,-15-15-8,0 1 0,0-2 16,0 2 8,1-2 0,-2 2 0,2-1-176,-2-15-88,2 15 80,-1 0-80,-15-15 104,15 0-24,0 15-8,-15-15 0,0 0-72,0 0 64,0 0-64,15 16 64,-15-16 0,0 0-64,0 0 96,16 0-32,-16 0-400,0 0-80,0-16-24,0 1-7032,14 0-1407</inkml:trace>
          <inkml:trace contextRef="#ctx0" brushRef="#br0" timeOffset="277637">11735 12430 9016,'0'-15'256,"-15"15"56,15 0-248,0 0-64,0-15 0,-15 15 0,15 0 864,0 0 160,-15 0 32,15 0 0,-15 0-32,15 15-16,-15 0-1,-1 0 1,1 0-336,0 16-64,-15 14-8,15 0-8,-15 1-144,14-1-24,-14 0-8,0 1 0,0-1-96,0 0-32,14 16 0,-14-16 0,15-14-32,0 14-16,0 0 0,0-15 0,-16 1-240,31-16-96,-15 15 8,0-15 0,15 0-456,-15 0-88,15 1-16,0-16-8,0 0-928,0 0-184,0 0-39,0-16-9</inkml:trace>
          <inkml:trace contextRef="#ctx0" brushRef="#br0" timeOffset="277884">11236 12581 12064,'0'0'344,"0"0"72,-15-15-336,15 15-80,0 0 0,0 0 0,0 0 672,0 0 112,0 0 24,0 0 8,0 0 119,0 0 25,0 0 8,0 15 0,15 16-328,-15-16-64,15 15-8,0-15-8,1 15-88,-1 0-24,0 1 0,0-1 0,0 0-128,0 0-24,0 1-8,16-1 0,-16 0-32,0 0-16,15 1 0,-15-16 0,0 15-16,0 0-8,0-15 0,1 0 0,-1 1-56,0-1 0,0 0-8,-15 0 0,15 0-24,-15-15 0,15 15 0,-15-15 0,0 0-128,0 0 0,0 0 64,0 0-64,0 0-352,0 0-96,0 0-16,0 0-6784,0-15-1359</inkml:trace>
          <inkml:trace contextRef="#ctx0" brushRef="#br0" timeOffset="278537">11826 12339 11168,'0'0'248,"0"0"48,0 0 16,0 0 0,0 0-248,-16 0-64,2 0 0,14 0 0,0-15 1024,-16 15 192,16 0 32,-15 0 15,15 0-151,0 0-32,0 0-8,0 0 0,0 0-368,0 0-80,0 0-16,0 0 0,0 0-192,15 0-48,1 0-8,-2 0 0,2-15-128,14 15-24,-15 0-8,0-15 0,15 15-104,-14-16-16,14 16-8,-15-14 0,15 14-72,-15-16 0,1 16 72,14-14-72,-16 14 0,2-16 72,14 16-72,-15-15 0,0 15 0,-15 0 0,16-15 0,-2 15 0,-14 0-144,0 0-32,0 0-8,0 0 0,0 0-992,0 0-200,0 0-32,0 0-16,-14 15 120,14 0 24,-16 1 8,1-2 1,0-14 479,0 16 96,0-16 24,15 14 0,-16-14 48,2 0 16,-2 0 0,16 0 0,-14 0 672,14 0 144,0 0 24,0 0 8,-16 0 400,1 0 88,15 0 8,0 0 8,0 0 176,-15 0 32,0 16 7,15-16 1,0 15-192,-15-15-40,15 15-8,-16 0 0,16 0-48,0 1 0,0 14-8,0 0 0,-14-15-120,14 15-32,-16 15 0,16-14 0,0-1-152,0 15-32,-15-15-8,15 1 0,0-1-176,0 1-40,0-1-8,0-16 0,0 2 128,0 14 32,0-15 0,0-15 0,-15 15-160,15 1-24,0-16-8,0 0 0,0 14-64,0-14 0,0 0 0,0 0 0,0 0 0,0 0 0,0 0 0,0-14 0,0-2-1184,0 16-256,0-15-56,0 0-8</inkml:trace>
          <inkml:trace contextRef="#ctx0" brushRef="#br0" timeOffset="280023">12687 12491 7856,'0'0'168,"15"0"40,-15-16 8,0 16 8,0 0-224,0 0 0,0-15 0,0 15 0,0 0 688,0 0 88,0 0 24,-15-15 0,15 15 192,-15 15 48,0-15 8,0 15 0,0 1-273,0-1-47,-1 0-16,-14 30 0,15-15-144,-15 16-32,0-16-8,14 15 0,-14 1-80,0-1-24,0 0 0,0 1 0,-1-1-72,16 1-24,0-16 0,-15 0 0,15 0-256,0 0-72,15 1 0,-16-1 0,1-15 0,15 0-128,-15 0 16,15-15 8,0 0-1272,0 0-256,0 0-56</inkml:trace>
          <inkml:trace contextRef="#ctx0" brushRef="#br0" timeOffset="280323">12219 12597 12208,'0'0'344,"0"0"80,0 0-336,0 0-88,-15 0 0,15 0 0,0 0 640,0 0 120,0 0 16,0 0 8,0 0 23,15 30 9,-15-15 0,0 0 0,16 1-192,-16 14-40,15-15-8,0 15 0,0 0-112,0 1-24,-15-1-8,15 0 0,0-15-64,0 15-16,1-14 0,-1 14 0,15-15-48,-15 0-16,0 15 0,0-15 0,15 0-64,-30 1-24,16-1 0,-1 15 0,0-30-8,0 30-8,-15-15 0,15-15 0,0 15-112,-15 1-72,0-16 96,0 0-96,0 0 96,0 0-32,0 0 0,0 0-64,0 0 104,0 0-32,0 0-8,0 0 0,0 0-64,0 0 64,0-16-64,-15 16 64,15-15-912,-15 0-184,15 0-40</inkml:trace>
          <inkml:trace contextRef="#ctx0" brushRef="#br0" timeOffset="258136">9331 12491 9728,'0'0'216,"15"0"40,-15-15 16,0 0 0,15 15-272,-15-15 0,0 0 0,0 15 0,0-16 816,0 16 112,0 0 16,0 0 8,0 0 192,0 0 39,0 0 1,0 0 8,-15 16-384,0-1-72,0 15-24,0 0 0,-15 0-200,15 16-48,-16-1-8,1 1 0,0-1-104,0 0-32,-1 1 0,1 14 0,0-15-48,0 1-16,15-1 0,-16-15 0,16 16-256,-15-16 0,15 15 0,0-14 0,0-16 0,15 15 0,-15-15 0,15 0 0,-16 0-880,16 0-152,0-15-32,0 0-8,0 0-960,0 0-192,0-15-39</inkml:trace>
          <inkml:trace contextRef="#ctx0" brushRef="#br0" timeOffset="258403">8893 12581 12928,'0'0'288,"0"0"56,0-15 8,0 15 8,0 0-288,0 0-72,0 0 0,0-15 0,0 15 832,0 0 160,0 0 23,0 0 9,0 30-240,15-15-48,0 1 0,1 14-8,-1-15-48,0 15-8,0 0 0,0 16 0,0-16-288,0 15-64,0-14-16,1-1 0,-1 15 0,0-15 0,15 1 0,-15-1 0,0 0-80,0-15-8,1 15-8,-1-14 0,0-1 16,0 0 8,0 0 0,-15 0 0,15 0-232,-15-15 0,0 0-104,0 0 32,0 0 72,0 0 88,0 0-24,0 0 0,0 0-520,0 0-112,0 0-16,0-15-10127</inkml:trace>
          <inkml:trace contextRef="#ctx0" brushRef="#br0" timeOffset="269359">9346 12310 11720,'0'0'256,"0"0"48,0 0 16,0 0 16,0 0-272,0 0-64,-15 0 0,15 0 0,0 0 864,0 0 160,0 0 32,0 0 7,0 0-151,0 0-32,0 0-8,0 0 0,0 0-328,15-15-64,0 15-8,-15-15-8,15 15-144,1-16-24,-2 2-8,2 14 0,-1 0-96,0-16-16,15 16-8,-14-15 0,-2 15-80,16 0-24,-14-15 0,-1 15 0,0 0-64,0 0 0,0 0 72,1 0-72,-2 0 0,2 0 72,-16 0-72,0 0 0,0 0 0,0 0-136,0 0 8,0 0 8,0 0-248,0 0-48,0 0-16,0 0 0,0 0-104,0 0-16,0 0-8,0 0 0,0 0 112,0 0 16,-16 0 8,2 0 0,14 0 264,-16 0 64,1 0 0,15 0 8,-15 0 248,15 15 40,-15-15 16,15 0 0,-15 15 192,-1 1 40,16-16 0,0 14 8,-14 2 40,14 14 8,0-15 0,-16 16 0,16-1-104,0 0-16,-14 0-8,14 0 0,0-14-120,-16 14-32,16 0 0,0 0 0,0 0-32,0 0-16,0-14 0,0-1 0,0 15-24,0-30-8,0 15 0,0 0 0,-15 0-80,15-15-64,0 0 96,0 0-96,0 0 80,0 0-80,0 0 64,0 0-64,0 0 80,0 0-80,0 0 96,0 0-96,0 0-312,0 0-112,0 0-24,0 0-6560,0-15-1303</inkml:trace>
          <inkml:trace contextRef="#ctx0" brushRef="#br0" timeOffset="270159">9679 12597 13536,'0'0'296,"0"0"64,0 0 16,0 0 0,15 0-304,-15 0-72,0 0 0,0 0 0,0 0 544,0 0 88,15-15 15,-15 15 9,15 0-144,16 0-24,-16 0-8,0-15 0,0 15-288,0-15-56,0 15-8,0 0-8,0 0-120,0 0 0,-15 0 0,0 0 0,16 15 0,-16 0 128,0-15-16,0 15 0,0 0 112,-16 15 16,16 1 8,-15-16 0,0 15 40,0 0 16,0 0 0,0-15 0,0 16-40,0-16-8,15 0 0,-15 0 0,15 0-72,0-15-24,0 0 0,15 15 0,-15-15-56,15 0-8,-15-15-8,30 15 0,-15-15-8,0 0 0,15 0 0,-14 0 0,-1 0-80,0-16 0,15 16 72,-15-15-72,0 15 0,0 0 72,1-15-72,-1 14 0,0 1 0,-15-15 0,15 15 0,0 0 0,-15-15 0,0 30 0,15-16 0,-15 1 0,0 0 0,0 15 0,0-15 0,0 15 0,0 0 0,0 0 0,0 0 0,0 0 0,0 0 0,0 0 0,0 15 0,0 0 0,0 0 0,-15 1 0,15 14 96,0 0-96,0 0 192,0 1-24,-15-1 0,15 15 0,0-15 8,0 16 0,-15-16 0,15 15 0,0-14-56,0-1-16,0 16 0,-15-16 0,15 0-8,-15 0 0,15-15 0,-16 16 0,16-1 32,-15-15 0,15 0 0,-15 15 0,15-14 8,-15-1 8,0 0 0,0 0 0,15 0 8,-30-15 0,14 15 0,16-15 0,-30 15-56,30-15-16,-30 15 0,15-15 0,0 0-80,0 0 80,0 0-80,-16 15 80,31-15-80,-30-15 0,15 15 0,0 0 64,15 0-64,-30 0-136,30 0 32,-16 0 8,1 0 96,15 0 128,0 0-24,0 0-8,-15 0-224,15 0-56,-15-15-8,15 15-7600,0 0-1519</inkml:trace>
          <inkml:trace contextRef="#ctx0" brushRef="#br0" timeOffset="277084">10374 12839 6776,'0'0'192,"0"0"40,0 0-232,0 0 0,0 0 0,0 15 0,-15-15 640,15 0 72,0 0 24,-15 0 0,0 15 8,15-15 8,0 0 0,0 0 0,0 0 80,0 0 8,0 0 8,0 0 0,0 0-113,0 0-15,0 0-8,0 0 0,0 0-160,0 0-32,0 0-8,0 0 0,0 0-104,0 0-24,15 0-8,-15 0 0,0 0-56,15 0-16,0 0 0,15 0 0,-14-15-80,-2 15-8,17 0-8,-1 0 0,-15 0 0,15-15 0,-14 15 0,14 0 0,0-15-48,0 0-16,-14 15 0,14 0 0,-15 0-32,15-16-8,-15 1 0,1 15 0,14 0-24,-16 0-8,2 0 0,-16-15 0,15 15-72,0 0 96,0-15-96,-15 15 96,15 0-96,-15 0 0,0 0 72,16 0-72,-16 0 0,0 0 0,0 0 0,0 0 0,0 0-1120,0 0-264,0 0-56</inkml:trace>
          <inkml:trace contextRef="#ctx0" brushRef="#br0" timeOffset="285089">15061 12521 7744,'0'0'168,"0"0"40,0 0 8,-15 0 0,0 0-216,15 0 0,-16 0 0,1 0 0,0 0 928,15 0 136,-15 0 32,15 0 8,0 0 160,0 0 32,0 0 7,0 0 1,0-15-408,-15 15-88,15 0-8,0-15-8,15 15-104,-15-15-16,15 15-8,0-15 0,0 15-384,1-15-80,-1 15-8,0-15-8,15 15 40,-15-16 0,0 16 8,16-15 0,-16 15-48,0 0-16,0-15 0,0 15 0,0 0-168,0 0 0,0-15 0,0 15-64,1 0 64,-1 0 0,0 0 0,0 0 0,0 0-472,-15 0-104,15 0-16,0 15-8,0-15-776,-15 0-160,16 0-32,-1 15-6423</inkml:trace>
          <inkml:trace contextRef="#ctx0" brushRef="#br0" timeOffset="285326">15440 12264 12528,'0'0'272,"0"0"56,-16-15 16,16 15 8,0 0-280,0 0-72,0 0 0,-14 0 0,14-15 640,0 15 104,0 0 24,0 0 7,0 15 113,0-15 16,0 0 8,0 15 0,0 0-288,0 16-56,0-1-16,0 0 0,-16 0-136,16 1-32,0-1-8,0 0 0,0-15-144,0 15-24,-15 1-8,15-16 0,0 0-32,0 15-8,0-15 0,0-15 0,0 15-96,0-15-64,0 0 80,0 0-80,0 0 0,0 0 0,0 0 0,0 0 0,0 0-864,0 0-224,0 0-48</inkml:trace>
          <inkml:trace contextRef="#ctx0" brushRef="#br0" timeOffset="285822">16134 12476 12000,'0'0'336,"0"0"80,0 0-328,0 0-88,0 0 0,0 0 0,0 0 832,-16 15 144,2-15 32,14 15 7,-16 15-23,1 1 0,-15-1 0,15 15 0,-15-14-280,-1 29-56,1-15-16,-1 16 0,-13-16-216,13 16-40,1-16-16,-1 0 0,1 1-128,0-1-24,0-15-8,15 16 0,0-16-128,-1-15-80,2 15 96,14-15-96,-16 1-104,16-1-80,-15-15-8,15 0-8,0 0-1208,0 0-248,0 0-40,15 0-3983,-15-15-793</inkml:trace>
          <inkml:trace contextRef="#ctx0" brushRef="#br0" timeOffset="286059">15651 12642 11256,'0'-15'320,"0"15"64,0 0-304,0 0-80,-15 0 0,15 0 0,0 0 800,0 0 152,0 0 24,0 0 8,15 15 31,-15-15 9,16 15 0,-1 16 0,0-16-192,0 15-32,-15 0 0,30 0-8,-15 1-240,0-1-40,1 15-16,-1-14 0,0-1-120,0 0-24,15 0-8,-15 0 0,0 1-120,0-16-16,1 0-8,-1 15 0,0-15-96,-15 0-16,15 1-8,0-1 0,-15 0-80,15-15 80,0 15-80,-15-15 80,0 0-80,0 15 0,0-15 0,0 0 64,0 0-984,15-15-200,-15 15-32</inkml:trace>
          <inkml:trace contextRef="#ctx0" brushRef="#br0" timeOffset="286359">16134 12400 18455,'0'0'408,"0"0"80,0 0 24,0 0 0,0 0-408,0 0-104,0 0 0,0-15 0,15 15 752,0-15 128,-15 15 24,30-15 8,-14 15-536,-2-15-112,17 15-16,-16-15-8,15 15 56,0-15 16,-14 15 0,14 0 0,0 0-152,-14-15-32,14 15-8,-16 0 0,17 0-120,-16 0 72,0 0-72,0 0 64,1-16-64,-2 16 0,-14 0 0,0 0 64,16 0-192,-16 0-48,0 0-8,0 0 0,0 0-984,0 0-200,0 0-40,0 16 0,-16-16-664,16 15-128,-14-15-23,14 15-9</inkml:trace>
          <inkml:trace contextRef="#ctx0" brushRef="#br0" timeOffset="286643">16452 12325 7856,'-16'0'352,"16"0"64,0 0-328,0 0-88,-14 0 0,-2 0 0,16 0 1248,0 0 224,-15 0 56,15 15 8,-15 1-160,15-1-33,0 0-7,0 0 0,-15 0-240,15 15-40,-15 0-16,15 1 0,0 14-416,-16-15-80,16 1-24,-14-1 0,14 0-72,-16-15-8,16 15-8,0-15 0,0 1-352,-15 14-80,15-30 0,0 15 0,0 0-80,0-15-16,0 0 0,0 0-7352,0 0-1471</inkml:trace>
          <inkml:trace contextRef="#ctx0" brushRef="#br0" timeOffset="289690">16633 12627 11576,'0'0'256,"0"0"48,0-15 16,0 15 0,0 0-256,0 0-64,0 0 0,0 0 0,0 0 616,0 0 112,0-16 16,0 2 8,0 14-104,0 0-17,0 0-7,15-16 0,0 2-240,-15 14-56,15-16-8,1 1 0,-2 15-80,2-15-16,-1 0-8,-15 15 0,15-15-64,0 15-16,-15 0 0,0 0 0,0 0-136,0 0 0,0 0 0,0 0 0,0 15 224,0-15 32,0 15 16,-15 15 0,15-14-208,-15 14-64,0 0 0,15 0 0,-16-15 96,2 16-32,14-17 0,-16 16-64,16-14 64,0 14-64,0-30 0,0 30 0,0-30 0,0 16 0,0-16 0,0 0 0,0 0 64,16 0-64,-16 0 96,14 0-96,2 0 152,-16-16-24,15 16-8,0-15 0,0 0-56,0-15-64,1 14 88,-2 2-88,2-16 80,-2 14-80,2 1 64,-1-15-64,-15 15 0,15-15 0,0 14 0,-15 2 0,15-17 0,-15 16-72,16 0 0,-16 15 0,0-15 72,0-1 0,0 2 0,14-2 0,-14 16 0,0-15 0,0 15 0,0 0 0,0 0 0,0 0 0,0 0 0,0 0 0,0 0 184,0 0 48,0 0 16,0 0 0,0 0-144,0 15-24,0 1-8,0 14 0,-14 0 40,14 0 8,0 16 0,0-16 0,0 15 8,-16-14 8,16 13 0,0 2 0,-15-16 32,15 16 8,0-1 0,-15 0 0,15-15-80,0 1-24,-15-1 0,15 1 0,0-1 8,-15 0 0,15 0 0,-16-15 0,16 16 16,-14-17 8,-2 2 0,16-1 0,-14 15 0,14-15 0,-16 1 0,1-2 0,15 2-16,-15-2-8,0 2 0,0-1 0,-1-15-16,2 15-64,-2 0 96,1-15-32,0 15 16,0-15 0,0 16 0,-1-16 0,-14 0-8,30 0 0,-14 0 0,-2 0 0,1 0-72,0-16 80,0 16-80,15-15 80,-15 15-80,-1-15 0,16 0 0,-14 15 0,14-15 0,-16-1 0,16 16 0,-14-14 0,14-2-568,-16 2-48,16-2-16,0 1-6664,-15 0-1343</inkml:trace>
          <inkml:trace contextRef="#ctx0" brushRef="#br0" timeOffset="291107">17283 12809 12416,'-15'0'352,"15"0"80,-15 0-344,15-16-88,-16 16 0,1 0 0,15-15 704,0 15 128,-15 0 32,15 0-1,-15 0 89,15 0 16,0 0 8,0 0 0,0 0-200,0 0-40,0 0 0,0 0-8,15 0-336,0 0-64,0 0-8,1 0-8,-1 0-56,15 0-16,-15 0 0,0 0 0,15 0-80,-14 0-24,-1 0 0,15 0 0,-15 0-40,16 0 0,-16-15-8,15 15 0,-15 0-88,0-15 0,0 15 0,16 0 0,-31 0 0,30-15 64,-30 15-64,15 0 0,0 0-72,-15 0-56,0 0-16,15 0 0,-15 0-1048,0 0-216,0 0-32,15 0-4671,-15 15-937</inkml:trace>
          <inkml:trace contextRef="#ctx0" brushRef="#br0" timeOffset="291391">17267 12974 12120,'0'0'344,"0"0"72,-15 0-328,15 0-88,0 0 0,0 0 0,-15 0 760,15 0 136,0 0 24,0 0 7,0 0 185,0 0 40,0 0 0,0 0 8,0 0-392,0 0-88,0 0-8,0 0-8,15 0-280,0 16-64,0-16 0,0-16-8,1 16-64,14 0-16,-15 0 0,0 0 0,0 0-72,0 0-8,0-15-8,1 15 0,-1 0-144,15 0 80,-15-15-80,0 15 64,0 0-64,15 0 0,-30 0 0,31 0 0,-16 0-648,0 0-152,0 0-24,15 0-5840,1 0-1175</inkml:trace>
          <inkml:trace contextRef="#ctx0" brushRef="#br0" timeOffset="291776">18250 12658 15632,'0'-15'344,"0"15"72,-14 0 7,14-15 25,0 15-360,0 0-88,-16-15 0,2 15 0,14 15 640,-16-15 120,1 0 16,15 15 8,-15 0-56,0 0-16,0 0 0,-1 15 0,2 1-312,-2 14-64,16 0-16,-14-14 0,14 14-104,-16 0-24,16-14-8,0 14 0,0-15-72,16 0-16,-16 1 0,14-16 0,-14 0-32,16 15 0,-2-30-64,2 15 96,-1-15-32,0 0 0,15 0-64,-14 0 96,-2-15-96,2 0 72,14 0-72,0 0 64,-15-16-64,16 1 96,-1 0-96,0 0 96,-15-16-96,15 16 0,-15 0 0,1 0 64,-2-1-64,-14-14 0,16 15 0,-16 0 0,0-1 0,0 1 0,0 0 64,-16 0-64,2-1 0,14 16 0,-31-15 72,16 0-72,-15 15 0,15 0 64,-16-1-64,17 16 0,-17-15 0,16 15 64,0 0-64,-16 15 0,17-15 0,-2 0 0,2 16 0,-2-1 0,1 0-288,15 0-88,-15 0-16,15 0-6536,-15 0-1303</inkml:trace>
          <inkml:trace contextRef="#ctx0" brushRef="#br0" timeOffset="283673">14712 12355 13128,'0'0'288,"0"0"56,0 0 8,16 0 32,-16 0-312,0 0-72,14 0 0,2 0 0,-16 15 752,15 0 136,0 0 23,-15 0 9,15 0 16,0 15 8,-15 1 0,16 14 0,-16 1-256,0-16-48,0 15-16,0 0 0,0 1-192,0-1-40,-16 0-8,16-14 0,-15 14-96,15-15-16,-15 16-8,0-16 0,15 0-112,-15 0-24,-1 0-8,2-14 0,14-1-56,0 0-64,-16 0 88,1 0-88,15 1 0,-15-16 0,15 0 0,-15 0-7440,15 0-1423</inkml:trace>
        </inkml:traceGroup>
      </inkml:traceGroup>
    </inkml:traceGroup>
    <inkml:traceGroup>
      <inkml:annotationXML>
        <emma:emma xmlns:emma="http://www.w3.org/2003/04/emma" version="1.0">
          <emma:interpretation id="{59F65FE5-DA5C-44AC-9BD0-0FB748515F69}" emma:medium="tactile" emma:mode="ink">
            <msink:context xmlns:msink="http://schemas.microsoft.com/ink/2010/main" type="paragraph" rotatedBoundingBox="2538,11708 14987,11518 15009,12990 2561,131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422416-830C-4325-BDD3-7852224E3C4A}" emma:medium="tactile" emma:mode="ink">
              <msink:context xmlns:msink="http://schemas.microsoft.com/ink/2010/main" type="line" rotatedBoundingBox="2538,11708 14987,11518 15009,12990 2561,13179"/>
            </emma:interpretation>
          </emma:emma>
        </inkml:annotationXML>
        <inkml:traceGroup>
          <inkml:annotationXML>
            <emma:emma xmlns:emma="http://www.w3.org/2003/04/emma" version="1.0">
              <emma:interpretation id="{60234F1E-484E-4905-8353-F5D2C8B8B63D}" emma:medium="tactile" emma:mode="ink">
                <msink:context xmlns:msink="http://schemas.microsoft.com/ink/2010/main" type="inkWord" rotatedBoundingBox="2541,11903 3213,11893 3225,12689 2553,12700"/>
              </emma:interpretation>
              <emma:one-of disjunction-type="recognition" id="oneOf22">
                <emma:interpretation id="interp110" emma:lang="en-US" emma:confidence="0.5">
                  <emma:literal>So</emma:literal>
                </emma:interpretation>
                <emma:interpretation id="interp111" emma:lang="en-US" emma:confidence="0">
                  <emma:literal>so</emma:literal>
                </emma:interpretation>
                <emma:interpretation id="interp112" emma:lang="en-US" emma:confidence="0">
                  <emma:literal>50</emma:literal>
                </emma:interpretation>
                <emma:interpretation id="interp113" emma:lang="en-US" emma:confidence="0">
                  <emma:literal>SO</emma:literal>
                </emma:interpretation>
                <emma:interpretation id="interp114" emma:lang="en-US" emma:confidence="0">
                  <emma:literal>No</emma:literal>
                </emma:interpretation>
              </emma:one-of>
            </emma:emma>
          </inkml:annotationXML>
          <inkml:trace contextRef="#ctx0" brushRef="#br0" timeOffset="337134">3268 14063 11888,'0'0'256,"0"-15"64,0 15 0,15 0 24,-15 0-280,0 0-64,0 0 0,0 0 0,0 0 592,0 0 104,0 0 16,-15 0 8,0 15 87,0 0 25,0 1 0,-16-2 0,1 2-424,15 14-88,0-15-8,-15 0-8,15 1-80,-1 14-8,1-16-8,0 2 0,-15-1 16,15 0 0,0 0 0,15 0 0,-15-15-72,15 16-16,-16-2 0,16-14 0,0 0-56,0 0-16,0 0 0,0 0 0,0 0-64,16 16-72,-1-16 72,0 0-104,0 0 104,0 0 0,0-16 0,15 16-72,-14 0 72,-1 0 0,15 0 0,-15 0 0,0 0 0,15 16 0,-15-16 0,1 0 0,-16 14 0,15 2 0,-15-16 0,15 15 0,-15 0 64,0 0 24,-15 0 8,15 1 0,-15 14 128,-1-15 32,1 15 8,0 1 0,-15-1-80,15-16-24,0 17 0,0-1 0,0-15 120,-16 1 16,16 14 8,0-16 0,0 2-304,0-1 0,0 0 0,0-15 0,-1 15 64,16 0 0,-15-15 0,0 16 0,15-16-64,0 0-104,0 0 24,0 0 8,0 0-64,0 0-16,0 0 0,0 0 0,0 0-1000,0-16-192,15 1-48,0 0-4559,1 0-905</inkml:trace>
          <inkml:trace contextRef="#ctx0" brushRef="#br0" timeOffset="337515">3359 14396 12896,'0'0'288,"0"0"56,0 0 8,0 0 8,0 0-288,0 0-72,0 16 0,0-2 0,0-14 800,0 31 136,0-16 31,0 0 9,0 16-32,-15-1-8,15 0 0,0 0 0,0-15-376,0 16-80,15-1-8,-15 0-8,15-15-240,-15 0-40,15 0-16,1 0 0,-1 1-40,-15-2-16,15-14 0,0 16 0,1-16-16,-16 0-8,15 0 0,0-16 0,0 16 16,-15-14 8,15-2 0,0 1 0,-15-15-48,15 15 0,0-15-64,-15 0 96,0-1 24,15 1 0,-15-1 0,0 17 0,0-32-120,-15 31 0,15-15 0,0 15 0,0-1 72,-15 2 48,15-2 8,-15 1 0,0 15 0,15-15 0,-15 15 0,0 0 0,0 0-40,0 0-8,-1 15 0,16-15 0,-15 0-80,0 0 0,15 15 0,-15-15 64,-1 0-64,16 16 0,0-16 0,0 0 0,0 0 0,-15 0 0,15 0 0,0 0 0,0 0-248,0 0 16,0 0 0,-15 14 0,15-14-1080,0 0-224,0 0-32</inkml:trace>
        </inkml:traceGroup>
        <inkml:traceGroup>
          <inkml:annotationXML>
            <emma:emma xmlns:emma="http://www.w3.org/2003/04/emma" version="1.0">
              <emma:interpretation id="{9E6BA27C-1850-431A-9865-990C7332C753}" emma:medium="tactile" emma:mode="ink">
                <msink:context xmlns:msink="http://schemas.microsoft.com/ink/2010/main" type="inkWord" rotatedBoundingBox="3788,11753 5303,11730 5321,12939 3806,12962"/>
              </emma:interpretation>
              <emma:one-of disjunction-type="recognition" id="oneOf23">
                <emma:interpretation id="interp115" emma:lang="en-US" emma:confidence="0">
                  <emma:literal>y-y</emma:literal>
                </emma:interpretation>
                <emma:interpretation id="interp116" emma:lang="en-US" emma:confidence="0">
                  <emma:literal>Y-y</emma:literal>
                </emma:interpretation>
                <emma:interpretation id="interp117" emma:lang="en-US" emma:confidence="0">
                  <emma:literal>y-sy</emma:literal>
                </emma:interpretation>
                <emma:interpretation id="interp118" emma:lang="en-US" emma:confidence="0">
                  <emma:literal>y-y'</emma:literal>
                </emma:interpretation>
                <emma:interpretation id="interp119" emma:lang="en-US" emma:confidence="0">
                  <emma:literal>y-y"</emma:literal>
                </emma:interpretation>
              </emma:one-of>
            </emma:emma>
          </inkml:annotationXML>
          <inkml:trace contextRef="#ctx0" brushRef="#br0" timeOffset="339342">4176 14305 12528,'-16'-15'272,"16"15"56,0 0 16,0-15 8,0 0-280,0 15-72,0-15 0,0 15 0,0-15 408,0 0 64,0 15 8,16-15 8,-16 15-200,14-16-48,2 16-9,-16-15 1,14 15 56,-14-15 16,31 15 0,-31 0 0,15-15-304,0 15-80,-15 0-8,15 0 0,-15 0 88,16 15 112,-2-15-24,-14 0-8,16 15-8,-16 0 0,0-15 0,0 16 0,0 14 88,0-15 8,0 15 8,-16 0 0,16-15 64,0 16 16,-14-1 0,14-15 0,0 15-256,0-15 0,0 1 0,0-1 0,0 0 128,14-15-16,-14 0-8,0 15 0,0-15-8,16 0 0,-16 0 0,15 0 0,0-15 8,-15 15 0,15-15 0,-15 0 0,15-1-32,1 1-8,-2 0 0,2-15 0,-2 15-64,2-15 0,-1 14 0,0-14 64,0 15-64,0-15 0,1 15 0,-16 0 64,14 0-64,-14-1 0,16 1 0,-16 15 0,0-15 0,0 15 80,0 0-80,0 0 80,0 0-80,0 0 64,-16 0-64,16 0 64,0 15-64,-14 0 0,14 1 0,-16 14 0,16 0 120,-15 0-24,15 16 0,0-16 0,0 15 24,0 1 0,0-16 0,-15 15 0,15 1-16,0-16 0,0 15 0,0-15 0,-15 1 32,15-1 8,0 0 0,-15 0 0,15-15 32,-16 16 8,16-1 0,-14-15 0,-2 0 0,16 15 0,-14-15 0,-2 1 0,1-1-72,0 0-16,-15 0 0,14 0 0,2-15-24,-2 15-8,1-15 0,-15 0 0,15 0-64,-1 0-112,2 0 24,14 0 8,-16 0-872,16-15-168,-14 0-40,28 0-4951,-14 0-993</inkml:trace>
          <inkml:trace contextRef="#ctx0" brushRef="#br0" timeOffset="339643">4704 14608 16208,'0'0'351,"-14"0"81,-2 15 16,16-15 8,0 0-360,-15 0-96,15 0 0,0 0 0,0 0 712,-15 15 128,15-15 24,0 0 8,0 0-168,0 0-40,0 0-8,0 0 0,15 0-296,0 0-56,1-15-16,14 15 0,-15 0-8,0-15-8,15 15 0,-15 0 0,16-15-168,-17 15-32,17-15-8,-16 15 0,15-15 0,-14 15-64,-2-15 96,16 15-32,-14-15-64,-1 15 0,0-15 72,0 15-72,-15-16-672,15 16-176,-15 0-32,0 0-9007</inkml:trace>
          <inkml:trace contextRef="#ctx0" brushRef="#br0" timeOffset="340896">5325 14350 17047,'0'0'376,"0"0"72,0 0 24,0 0 8,0 0-384,0 0-96,0 0 0,0 0 0,0 0 624,0 0 112,0-14 16,0 14 8,0 0-328,15-16-64,-15 16-16,15 0 0,-15 0-256,0-15-96,15 15 72,1-15-72,-16 15 0,0 0 0,0 0 0,14 0 0,2 15 0,-16-15 0,0 15 0,0 1 0,0-2 64,0 16-64,0-14 0,0 14 64,0-15-64,0 16 0,0-1 72,0-15-72,-16 15 0,16-15 0,16 1 0,-16-2 64,0 2-64,0-2 88,0-14-88,14 0 96,-14 16-96,0-16 96,0 0-96,16-16 96,-1 16-32,0-14-64,0-2 96,0 16-32,-15-30-64,16 15 64,-2 0-64,-14-15 64,16 14 0,-1-14 0,-15 15 0,15 0 0,0 0-64,-15 0 0,0-1 0,15 2-88,-15-2 88,0 16 0,0-14 80,0 14-80,0 0 0,0 0 0,0 0 0,0 0 0,0 0 0,0 0 0,0 0 0,0 0 72,0 0-72,0 0 0,0 14 0,16 2 0,-16-2 0,0 2 0,0-1 0,0 0 0,0 15 0,0 0 128,0-14-16,0 14-8,14 0 128,-14 0 24,0-14 8,0 14 0,0 0-176,0-15-88,0 16 80,0-17-80,0 16 112,0-14-24,0-1-8,0 15 0,-14 1 40,14-17 8,0 2 0,0-1 0,-16 15 0,16-15 8,0 0 0,-15 0 0,15 1 0,0-2 0,-15 2 0,0-1 0,15 0-16,-15 0-8,-1-15 0,16 15 0,-14-15 0,-2 16 0,1-16 0,0 0 0,-15 0-16,14 0-8,2 0 0,-16 0 0,14 0-88,1 0 96,-15 0-96,15-16 96,-15 16-96,14-15 0,-14 15 72,15-15-72,0 15 0,0-15 0,0 15 0,-1-15 0,16 15-96,-14-16 16,-2 16 8,16-14 0,-15 14-416,0-16-88,15 16-8,-15-15-8,15 15-856,0-15-176,0 15-32</inkml:trace>
          <inkml:trace contextRef="#ctx0" brushRef="#br0" timeOffset="340042">5582 13882 15032,'0'0'328,"0"0"72,0 0 16,0 0-1,0 0-327,0 0-88,-16 15 0,16-15 0,-15 15 736,0 0 136,0 1 24,0-1 8,-1 15-264,2-15-48,-2 0-16,2 15 0,-2-15-224,1 16-40,-15-16-16,15 15 0,-1-15-168,2 15-40,-2-14-8,2-1 0,-2 0-368,1 15-80,0-30-16,0 30-5816,15-30-1159</inkml:trace>
          <inkml:trace contextRef="#ctx0" brushRef="#br0" timeOffset="340243">5385 14018 15176,'0'0'328,"0"0"72,0 0 16,0 0 15,0 0-343,0 0-88,0 0 0,15 0 0,0 15 456,-15-15 80,15 15 8,1-15 8,-1 0 104,0 15 16,-15-15 8,15 0 0,15 15-248,-15-15-48,0 0-16,1 0 0,-1 0-200,0 0-40,0 0 0,0 0-8,0 0-120,0 0 88,0 0-88,-15 0 80,0 0-536,0 0-112,0 0-16,0 0-5431,0 0-1089</inkml:trace>
        </inkml:traceGroup>
        <inkml:traceGroup>
          <inkml:annotationXML>
            <emma:emma xmlns:emma="http://www.w3.org/2003/04/emma" version="1.0">
              <emma:interpretation id="{CE89AEAC-8637-41F4-8EB6-985CEABF1474}" emma:medium="tactile" emma:mode="ink">
                <msink:context xmlns:msink="http://schemas.microsoft.com/ink/2010/main" type="inkWord" rotatedBoundingBox="5684,11853 7907,11689 7979,12660 5756,12825"/>
              </emma:interpretation>
              <emma:one-of disjunction-type="recognition" id="oneOf24">
                <emma:interpretation id="interp120" emma:lang="en-US" emma:confidence="1">
                  <emma:literal>orthogonal</emma:literal>
                </emma:interpretation>
                <emma:interpretation id="interp121" emma:lang="en-US" emma:confidence="0">
                  <emma:literal>Orthogonal</emma:literal>
                </emma:interpretation>
                <emma:interpretation id="interp122" emma:lang="en-US" emma:confidence="0">
                  <emma:literal>orthogonally</emma:literal>
                </emma:interpretation>
                <emma:interpretation id="interp123" emma:lang="en-US" emma:confidence="0">
                  <emma:literal>Orthogonally</emma:literal>
                </emma:interpretation>
                <emma:interpretation id="interp124" emma:lang="en-US" emma:confidence="0">
                  <emma:literal>orthofonal</emma:literal>
                </emma:interpretation>
              </emma:one-of>
            </emma:emma>
          </inkml:annotationXML>
          <inkml:trace contextRef="#ctx0" brushRef="#br0" timeOffset="343281">7048 14502 11432,'0'0'320,"0"0"80,-15 0-320,15 0-80,0-15 0,0 15 0,0 0 760,0 0 136,0 0 24,-16 15 8,1 15-129,0-15-31,0 16 0,15-1 0,-15 15-128,15-15-24,-15 16-8,15-16 0,0 0-288,0 0-56,0 1-8,15-1-8,-15-15-144,15 0-24,0-15-8,-15 0 0,0 0-72,15 0 96,0-15-96,16 15 96,-16-15-16,0-15 0,15 15 0,-15-16 0,0 1-80,1 0 0,-1 0 0,0 14 0,-15-14 0,15 0 0,-15 0 0,0 15-88,-15-16 88,15 16 0,0-15 0,-15 15 0,15 0 0,-15 15 0,15-15 0,0 15 0,0-15 64,0 15 24,0 0 8,0-16 0,15 1-96,0 15-88,0-15 24,0 15 0,15-15 0,-15 0 0,1 15 0,-1-15 0,15 15 64,-15 0 0,0 0 0,0 0-64,0 15 0,0-15 0,1 15 0,-16 0 0,15 0 64,0 16 0,-15-1 0,0-15 0,0 15 88,0 0-24,0 1 0,0-16 0,0 15-64,0-15 64,-15 15-64,15-15 64,0 1 32,0-16 0,-15 15 0,15-15 0,0 0 48,0 0 16,0 0 0,0 0 0,0 0-160,0 0 0,0-15 0,0 15 0,0-16 72,0 1-8,0-15-64,0 15 96,0 0-96,15-15 88,0 15-88,-15-16 80,15 1-16,0 15 0,-15 0 0,15-15 0,0 14-64,0 1 0,1 0 0,-16-15 0,15 15 0,0 0 0,0 0 0,15-1 0,-15 1-1200,0 0-208,0 0-32,1 0-16</inkml:trace>
          <inkml:trace contextRef="#ctx0" brushRef="#br0" timeOffset="343749">7940 14124 16184,'0'0'351,"0"0"81,-14-15 16,14 15 0,0 0-352,0 15-96,-16 1 0,1-16 0,15 30 432,-15-15 72,15 15 8,-15 0 8,0 16 176,15-16 32,0 15 8,-16 1 0,16-16-360,-14 15-72,14-14-16,0-1 0,0 0-224,0-15-64,0 15 0,14-15 0,-14 1-208,0-1-48,-14 0-16,14 0 0,0-15-1072,0 0-224,0 0-32,0 15-16,-16-15 497,16 0 103,0 0 24,-14-15 0,-2 15 96,1-15 32,0 0 0,0 0 0,-16-1 944,17 16 192,-17-15 40,16 0 8,-15 0 664,15 15 136,0-15 24,-1 15 8,2-15-128,-2 15-33,16-15 1,-15 15 0,15 0-48,0 0-16,0 0 0,0 0 0,0-15-384,0 15-88,15-15-8,1 15-8,-2-16-144,17 16-24,-16 0-8,15-15 0,0 15-88,0 0-16,-14 0-8,14-15 0,0 15-152,0 0 0,0-15 0,-14 15 0,14 0 96,0 0-32,-14-15 0,-2 15-64,16 0 0,-14-15 0,-1 15-80,0 0 80,15-15-1152,-30 15-176,16 0-32,-2-15-4807,2 15-961</inkml:trace>
          <inkml:trace contextRef="#ctx0" brushRef="#br0" timeOffset="344249">8107 13852 15000,'0'0'328,"0"0"72,0 0 16,0 0-1,0 0-327,0 15-88,0 0 0,0 15 0,-15-14 808,15 14 152,0 15 24,-16 0 8,16 1-160,-14 0-24,14 14-8,-16 0 0,16 0-320,-15-14-72,15 14-16,0-14 0,0 0-168,-15-16-32,15 15 0,0-15-8,0 1-88,0-17-8,0 16-8,15-14 0,-15-1-80,0-15 0,0 15-80,0-15 80,0 0 0,0 0 0,0 0 0,0 0 0,0 0 0,0 0 0,0-15-88,15 0 88,-15-1-184,16 2 24,-16-2 0,14-14 0,2 15-40,-16-15-8,15 15 0,0-15 0,0 0 128,-15-1 80,15 16-96,1-15 96,-16 14 0,14 2 0,2-2 0,-2 1 0,-14 0-80,16 15 80,-16-15-64,15 15 64,-15 0 0,0 0 0,0 0 0,15 0 0,-15 0 80,15 0-16,0 15-64,-15-15 96,0 15 64,16 0 16,-16 1 0,0-2 0,14 2 56,-14 14 16,0 0 0,0-14 0,0 14-64,0 0-16,0 0 0,0 0 0,-14-14 56,14 14 0,0-16 8,0 17 0,0-16-80,0 0-24,0 0 0,0-15 0,0 16-48,0-16-16,0 0 0,0 0 0,0 0 0,0 0 0,0 0 0,0 0 0,0 0-64,0 0 0,0 0 0,0 0-88,0 0-480,0 0-96,0-16-16,-16 16-10199</inkml:trace>
          <inkml:trace contextRef="#ctx0" brushRef="#br0" timeOffset="342430">6095 14608 8352,'0'0'184,"0"0"40,0 0 0,0 0 8,0 0-232,0 0 0,0 0 0,0 0 0,0 0 592,0-15 72,0 15 8,0 0 8,0-15-8,0-1-8,0 16 0,15-15 0,-15 0-264,15 0-48,-15 15-16,16-15 0,-1 0-112,-15 0-32,15 15-1,0-15 1,-15-1-48,15 16-16,0-15 0,-15 15 0,15 0 40,0 0 8,-15 0 0,0 0 0,16 0-56,-16 0-16,0 15 0,0 1 0,0 14 24,0-15 8,-16 30 0,16-30 0,0 31-24,0-16-8,-15 0 0,0 0 0,15-14-104,0 14 72,-15 0-72,15-15 64,0 0 48,0 16 8,0-16 0,-15-15 0,15 0-120,15 15 0,-15-15 0,0 0 0,0 0 0,0 0 0,0 0 0,0 0 0,15 0 0,-15-15 0,30 0 0,-30-1 0,31 1-256,-16-15-80,0 0-16,15 0 0,0-1-16,1-14-8,-16 15 0,15 0 0,0-1 160,-15 1 32,0 15 8,1 0 1,-1 0 175,0 0-72,-15-1 72,0 16 0,0 0 0,0 0 64,0 0-1,0 0 9,0 0 288,0 16 56,0-16 16,-15 15 0,0 0-112,15-15-32,-16 15 0,1 0 0,0 0-112,0 0-24,15 0-8,-15 1 0,0-16 40,15 15 8,-15 0 0,0-15 0,-1 0-64,16 15 0,0-15-8,16 0 0,-16 0-120,0 0 0,15 0 0,0 15 0,15-15-80,-15 0 80,0 0-64,0 0 64,1 0 0,-1 15 0,0-15 0,0 0-64,0 0 64,0 15 0,-15-15 0,15 0 0,-15 0 0,0 0 0,0 15 0,15-15 0,-15 15 248,-15 1 64,15-1 8,-15 0 8,15 0-184,-15-15-40,0 30-8,0-15 0,-15 0-32,14 1 0,1-1-64,-15 0 96,0 0-160,15 0-40,0 0-8,15-15 0,-16 0-1152,1 15-232,15-15-40,-15 0-16</inkml:trace>
          <inkml:trace contextRef="#ctx0" brushRef="#br0" timeOffset="342662">6125 14093 14568,'0'0'416,"0"0"88,-15-15-408,15 15-96,-15 0 0,15 0 0,0 0 552,0 0 87,0 0 25,0 0 0,0 0 40,0 0 0,0 0 8,0 0 0,0 0-256,0 0-48,15 0-16,0 15 0,-15-15-264,15 15-48,1-15-16,-2 0 0,2 15-64,-1-15 0,15 15-80,-15-15-6024,15 16-1199</inkml:trace>
        </inkml:traceGroup>
        <inkml:traceGroup>
          <inkml:annotationXML>
            <emma:emma xmlns:emma="http://www.w3.org/2003/04/emma" version="1.0">
              <emma:interpretation id="{9AE33E1C-3AFF-4B4A-AA5F-6A26B3E429B4}" emma:medium="tactile" emma:mode="ink">
                <msink:context xmlns:msink="http://schemas.microsoft.com/ink/2010/main" type="inkWord" rotatedBoundingBox="8150,11622 12763,11552 12785,13023 8172,13093"/>
              </emma:interpretation>
              <emma:one-of disjunction-type="recognition" id="oneOf25">
                <emma:interpretation id="interp125" emma:lang="en-US" emma:confidence="1">
                  <emma:literal>the</emma:literal>
                </emma:interpretation>
                <emma:interpretation id="interp126" emma:lang="en-US" emma:confidence="0">
                  <emma:literal>The</emma:literal>
                </emma:interpretation>
                <emma:interpretation id="interp127" emma:lang="en-US" emma:confidence="0">
                  <emma:literal>tie</emma:literal>
                </emma:interpretation>
                <emma:interpretation id="interp128" emma:lang="en-US" emma:confidence="0">
                  <emma:literal>tee</emma:literal>
                </emma:interpretation>
                <emma:interpretation id="interp129" emma:lang="en-US" emma:confidence="0">
                  <emma:literal>toe</emma:literal>
                </emma:interpretation>
              </emma:one-of>
            </emma:emma>
          </inkml:annotationXML>
          <inkml:trace contextRef="#ctx0" brushRef="#br0" timeOffset="351343">11872 14426 14544,'-31'0'320,"16"-16"64,15 16 8,-30 0 24,14 0-336,2 0-80,-2 0 0,2-14 0,-2 14 799,16 0 153,0 0 24,0 0 8,-15 0-152,15 0-32,0 0-8,15-16 0,1 16-304,-2-15-56,16 15-16,-14 0 0,14-15-240,0 15-48,0-15-16,1 15 0,-1-15-112,1 15 88,-17 0-88,16-16 80,1 16 72,-1 0 8,1-14 8,-17 14 0,16 0-328,1-16-64,-1 16-8,1-14-8,-17 14-1456,2-16-288,-1 16-56,0-15-5999</inkml:trace>
          <inkml:trace contextRef="#ctx0" brushRef="#br0" timeOffset="351342">12219 14093 15752,'-15'15'344,"15"-15"71,-15 0 9,15 15 24,-15 0-352,15 1-96,-16-2 0,16 17 0,-14-1 480,-2 1 72,16-1 24,-14 0 0,-2-15 24,16 15 8,-15 1 0,15-1 0,0-16-424,-15 17-88,15-16-8,0 0-8,0 0-512,0 1-104,0-2-16,0-14-5127,0 0-1025</inkml:trace>
          <inkml:trace contextRef="#ctx0" brushRef="#br0" timeOffset="351344">12356 13715 13168,'-16'0'376,"1"0"72,15 0-352,0 0-96,0 0 0,0 15 0,0 0 832,0 16 144,-15-1 31,15 0 9,-15 16-16,15 14 0,-15-15 0,-1 30 0,16-14-272,-14 15-56,14-15-16,-16-1 0,1 16-248,15-32-56,-15 17 0,15-16-8,0 1-280,-15-1-64,15-14 0,0-1 0,0-15 0,0 15 64,0-15-64,0 1 64,0-16-64,0 0 0,0 0 0,0 0 0,0 0-232,15 0-88,0-16-24,0 1 0,-15-15-200,16-1-32,-2 1-16,2-15 0,-1 0-32,0-16-8,0 16 0,-15-1 0,15 1 144,1 0 24,-2 15 8,2-16 0,-2 31 456,2 0 0,-16 0 0,15 0 0,-15 15 400,0 0 48,15 15 0,-15 0 8,0 15 168,0 0 32,0 0 8,0 1 0,0 14-184,0-15-40,0 16-8,-15-16 0,15 0-160,-15 16-32,15-16-8,0-15 0,-16 15-120,2-15-24,14 1-8,0-2 0,0 2-80,0-1 0,0-15 0,0 0 0,0 0-1048,0 0-168,0 0-40,0 0-4863,14 0-977</inkml:trace>
          <inkml:trace contextRef="#ctx0" brushRef="#br0" timeOffset="351345">12476 14546 11920,'0'0'256,"0"0"64,0 0 0,0 0 24,0 0-280,0-14-64,16 14 0,-16 0 0,0 0 1248,0-16 224,14 16 55,-14-15 9,16 15-504,-2 0-96,-14 0-16,16 0-8,-1-15-400,15 15-72,-15 0-24,1 0 0,-2 0-192,2-15-32,14 15-16,-15 0 0,0-15 16,0 15 8,0 0 0,15-16 0,-14 16-200,-1-14 0,0 14 0,0-16 0,0 16 0,-15 0 0,16-14 0,-16 14 0,14-16 0,-14 16 0,0 0 0,0 0 0,0-15-216,0 0-32,-14 15-8,14-15 0,0 0 144,0 15 24,-16-16 8,1 2 0,0-2 80,0 2 0,15 14 0,-15-16 0,-1 16 0,16-15 0,-14 15 0,-2 0 0,1 0 0,15 0 0,-15 15 0,0-15 64,0 16 96,15-2 16,-15 2 8,0 14 0,15 0 40,-16-15 0,2 16 8,14-1 0,-16 0-8,16-15-8,0 15 0,-15 1 0,15-17-24,0 17-8,0-16 0,0 0 0,15 0-48,-15 0-8,16 0 0,-16 1 0,14-16-40,2 14-16,-1-14 0,0 16 0,0-16 0,0 0 0,0 0 0,16 0 0,-17-16-72,2 16 96,-1 0-96,15 0 96,-15 0-96,15-14 64,-14 14-64,14 0 64,-15-16-64,0 16 64,0 0-64,0-15 64,1 15-64,-2 0 0,2-15 72,-2 15-72,2 0 0,-16-15 64,15 15-64,0-15 0,-15 15 0,15 0 64,-15-15-64,0 15 0,0 0 0,15-15 0,1 15 0,-16 0 0,0 0-664,0-16-136,0 16-32,0-14-10288</inkml:trace>
          <inkml:trace contextRef="#ctx0" brushRef="#br0" timeOffset="346619">8636 14441 10416,'0'0'288,"0"0"80,0 0-296,-15 0-72,15 0 0,0 0 0,0 0 672,-15 15 112,0 0 24,0 0 8,15 0-96,-15 16-16,0-16-8,-1 0-1,16 15-191,0-15-40,0 0-8,0 0 0,0 1-176,0-1-40,0-15-8,16 0 0,-16 15-112,15-15-24,-15 0-8,0 0 0,15 0-16,0 0 0,0-15 0,0 0 0,0-1-8,0 1 0,-15 0 0,15 15 0,-15-15-64,16 0 80,-16 0-80,0 0 80,0 0 0,0 0 0,0-1 0,0 16 0,-16-15-80,16 0 80,-15 15-80,15-15 80,-15 15 48,0 0 0,15-15 8,-15 15 0,0 0-296,15 0-64,-15 0-16,15 0 0,0 0 240,-15 15-72,0-15 72,15 0 0,0 15-88,0 0 88,0-15-104,15 15 40,-15-15 64,0 16-96,15-16 96,0 15-96,0-15 24,0 15 0,15-15 0,-15-15 0,16 15 72,-16-15 0,15 15-72,0-16 72,1 1-88,-1 15 24,0-30 0,0 15 0,0 0-120,1 0-16,-16-16-8,15 16 0,-15 0 208,0-15 0,0 15 0,1 0 0,-1 0 104,0 0-8,-15-1-8,0 1 0,0 15 144,-15-15 32,15 15 8,-15-15 0,-1 15 56,1 0 16,-15 0 0,15 0 0,0 15-168,0-15-32,-16 15-8,16 0 0,0 1-16,0-1-8,0 0 0,0 0 0,0 0-40,15 15-8,-15-15 0,15 16 0,0-16-64,0 15 0,15 0 0,-15 0-88,15 1 88,-15-1-64,15 0 64,-15 0-64,15 1 64,0-1 0,-15 0 0,15-15 0,-15 15 0,0 1 0,0 14 0,15-15 0,-30 1 0,15-1 72,-15 0-72,15 0 80,-15 0-80,0 1 96,0-1-96,0 0 96,-15-15-24,14 16 0,1-1 0,0-15 0,-15 0-8,15-15 0,0 15 0,0-15 0,-1 15 8,1-15 0,15 0 0,-15-15 0,15 15-72,0-15 0,0 0 0,0 0 0,15-15 0,-15-1-128,15 1 32,1-15 8,14 14 88,0-14 88,-15 0-24,15-1 0,1 16-256,-1-15-64,0-1 0,-15 16-8,15-15 192,-14 15 72,14-1 0,0 1-72,-15 0 72,0 0-64,0 15 64,1-16-64,-16 16 64,15 15 0,-15-15 80,15 15-80,-15 0 64,0 0-64,0 0 0,0 0 0,0 0 144,0 30-16,15-15-8,-15 1 0,0 14 0,0 0 0,15-15 0,-15 15 0,0-15-40,15 1-8,0-1 0,-15 0 0,15-15-72,1 15 0,-1-15 72,-15 15-72,15-15 72,-15 0-72,15-15 96,0 15-96,-15-15 96,15 0-96,0 0 96,-15-1-96,15 1 88,-15 0-88,15 0 80,-15-15-80,0 15 64,0-15-64,-15 14 0,15 1 72,-15-15-8,15 15-64,-15 0 96,0 0-32,15 0-64,-15 15 0,0-16-80,-15 16 80,30 0 0,-31 0 64,16 0 8,0 0 0,0 16-72,0-1 0,0-15 0,0 15-88,15-15 88,-16 15-80,16 0 80,-15 0-80,15 0-280,0-15-56,0 15-16,15 1-9199</inkml:trace>
          <inkml:trace contextRef="#ctx0" brushRef="#br0" timeOffset="347684">9482 14351 12728,'0'0'280,"0"0"56,0 0 16,0 0 0,0 0-280,0 0-72,0 15 0,0 0 0,16-15 792,-16 31 136,0-16 31,0 0 9,0 15-328,-16 0-72,16 1-16,0-1 0,-14 0-264,14 0-48,0 1-16,-16-16 0,16 15-104,0-15-24,-14 0-8,14 0 0,0 0-16,-16-15 0,16 0 0,0 0 0,0 0 0,0 0 0,0 0 0,0 0 0,0 0-72,0-15 0,0 0 0,16-15 0,-16 0-96,14-1-32,-14 1 0,16 0-8,-2-15-56,2-1-16,-1 16 0,-15 0 0,15 0 112,0-1 16,0 16 8,1-15 0,-16 30 72,14-15 0,-14 15 0,16 0 0,-16 0 96,0 15 40,14 0 8,-14 0 0,0 15 160,0-14 32,0 14 8,0 15 0,0-15-128,0 1-24,0-1-8,16 0 0,-16-15-184,0 15 0,0-14 0,15-1 0,-15 0 0,15-15 64,-15 15-64,15-15 0,0 15 112,1-15-16,-2 0 0,17 0 0,-16-15-176,0 15-40,16-15-8,-17 0 0,2 15-176,-2-15-40,2-1-8,-1-14 0,0 15 112,0 0 16,0-15 8,1 15 0,-16-16 216,14 16-80,-14-15 80,16 0 0,-16 15 0,0-16 0,0 16 0,0-15 0,0 15 112,0 0-24,-16 0-8,16 0 0,0 15 152,-14-15 32,-2 15 8,16 0 0,-15 15 32,0 0 8,15-15 0,-15 30 0,0-15-104,-1 15-16,2 1-8,-2-1 0,2 0 16,14 15 8,0-14 0,-16-1 0,16 0-56,0 0-16,0-15 0,0 16 0,0-16-64,16-15-8,-16 15-64,14 0 96,-14-15-96,16 0 88,-16 0-88,0 0 80,30 0-80,-30-15 64,15 0-64,0 15 64,0-15-64,0 0 0,1-1 0,-16-14 64,14 15-64,2 0 0,-16-15 0,0 15 0,14-16-160,2 16 32,-16 0 8,0-15 0,0 15 24,0 0 8,0-16 0,0 16 0,0 15 88,0 0 0,0 0 0,0-15 0,-16 15 0,16 0 0,0 0 0,0 15 0,-14-15 0,14 15 0,0 16 0,-16-16-64,16 15 64,0-15 96,0 15-16,0-14-8,0 14 40,0 0 8,16-15 0,-16 0 0,0 0-56,14 0 0,2 1-64,-16-1 96,15-15-96,-15 0 88,15 0-88,0 0 80,0 0-80,-15 0 64,30 0-64,-30-15 64,31-1-64,-31 1 0,30 0 72,-30 15-72,30-15 0,-30-15 64,31 15-64,-31 0 0,14 0 0,2-1 0,-1 1 0,-15-15-96,15 15 96,-15 0-96,15-15 96,-15 14-96,15-14 272,-15 0 48,0 0 16,0 0 0,0 14-672,16-14-136,-16 0-24,0 0-8,0 15 408,0-16 88,0 1 8,0 15 8,-16 0 88,16-15 0,0 30 0,0-16 0,0 1 0,0 15-96,0-15 96,0 15-96,0 0 192,0 0 40,0 0 8,0 0 0,-15 15-48,15 0-16,0 1 0,-15-1 0,15 15 104,-15-15 16,0 30 8,15-14 0,0 14-24,-16-15-8,16 16 0,-14-1 0,14-15 0,0 16 0,0-16 0,0 0 0,-16 0-56,16 1-16,16-1 0,-16 0 0,0-15-8,0 0-8,14 0 0,2 16 0,-16-16-88,15-15 96,0 15-96,-15 0 96,15-15-96,-15 0 96,0 0-96,15 0 96,15 0-96,-14 0 96,-2 0-96,2-15 96,-1 0-96,15 0 64,-15-1-64,1 1 64,14-15-64,-16 0 0,17 0 0,-16-1 0,0 1-640,0 15-96,15-15-24,-14 0-9991</inkml:trace>
          <inkml:trace contextRef="#ctx0" brushRef="#br0" timeOffset="349607">11176 13987 7312,'0'0'200,"0"-15"56,-15 15-256,15-15 0,0 15 0,0 0 0,-15 0 1016,15 0 144,0 0 32,0 15 8,-16 0-184,2 16-40,-2-1-8,2 0 0,14 0-201,-31 16-31,16-1-16,0 0 0,15 1-304,-15-1-56,-1 16-8,16-31-8,0 15-8,0-15 0,0 1 0,0-1 0,-14 0-336,14-15 0,14 0 0,-14-15 0,0 15 0,0-15 0,0 0 80,0 0-80,0 0 64,31 0-64,-16-15 0,0 0 0,16 0-64,-17 0-72,2-15-16,14-16 0,-15 16-96,0 0-16,0-15-8,0 14 0,15-14 152,-14 15 32,-2 0 8,-14 14 0,0 1 80,16 0 0,-16 0 0,0 15 64,0 0 32,0 0 0,0 0 8,0 15 0,0 0 184,0 16 32,0-1 0,0 0 8,0 15-112,0-14-24,0-1-8,0 0 0,0 0 104,15 1 32,-15-1 0,15-15 0,-15 0-256,15 0-64,0-15 0,1 15 0,-2-15 96,-14 0-8,31-15-8,-31 15 0,15-15-80,0 0 0,0 0 72,-15 0-72,15 0 0,0-16 0,-15 16 0,0 0 0,16 0 96,-16-15-24,-16 15 0,16-1 0,-15 1-72,0-15 0,0 15 0,0 0 0,0 0 64,-16 0-64,1 0 96,15-1-32,-15 16-64,-1-15 0,1 15 0,0 0-88,0 0 88,-16 0 0,16-15 0,0 15-64,0 0 64,0 15 0,0-15 0,-1 0-64,16 0 64,-15 15 0,14-15 0,-14 0 0,16 0 0,-2 16 72,1-16 0,0 0 0,15 0 168,0 0 32,0 0 8,0 0 0,0 0-168,0 0-32,0 15-8,15-15 0,0 15 40,15-15 8,-14 0 0,14-15 0,0 15 0,0 0 0,0-15 0,1 15 0,-1-16-120,15 16 88,-15-15-88,16 15 80,-16-15-80,16 15 0,-1-15 0,0 15-7368,1-15-1431</inkml:trace>
        </inkml:traceGroup>
        <inkml:traceGroup>
          <inkml:annotationXML>
            <emma:emma xmlns:emma="http://www.w3.org/2003/04/emma" version="1.0">
              <emma:interpretation id="{59C33B14-7F68-4E8F-B598-B53D2198AFAA}" emma:medium="tactile" emma:mode="ink">
                <msink:context xmlns:msink="http://schemas.microsoft.com/ink/2010/main" type="inkWord" rotatedBoundingBox="13073,11875 14992,11846 15009,12959 13090,12989"/>
              </emma:interpretation>
              <emma:one-of disjunction-type="recognition" id="oneOf26">
                <emma:interpretation id="interp130" emma:lang="en-US" emma:confidence="0">
                  <emma:literal>space</emma:literal>
                </emma:interpretation>
                <emma:interpretation id="interp131" emma:lang="en-US" emma:confidence="0">
                  <emma:literal>Space</emma:literal>
                </emma:interpretation>
                <emma:interpretation id="interp132" emma:lang="en-US" emma:confidence="0">
                  <emma:literal>spare</emma:literal>
                </emma:interpretation>
                <emma:interpretation id="interp133" emma:lang="en-US" emma:confidence="0">
                  <emma:literal>apace</emma:literal>
                </emma:interpretation>
                <emma:interpretation id="interp134" emma:lang="en-US" emma:confidence="0">
                  <emma:literal>Spare</emma:literal>
                </emma:interpretation>
              </emma:one-of>
            </emma:emma>
          </inkml:annotationXML>
          <inkml:trace contextRef="#ctx0" brushRef="#br0" timeOffset="354540">13745 14078 9992,'0'0'216,"0"0"40,0 0 16,0 0 16,-15-15-224,15 15-64,-15 0 0,0 0 0,-15 0 704,0 15 136,30-15 24,-31 16 8,16-2-168,0 2-40,-15-1-8,15 0-1,0 0-295,-16 0-56,16 1-16,0 14 0,15-30-160,0 14-40,-15 2-8,15-1 0,15 0-80,-15 0 0,0 0 0,15-15 0,0 16 0,-15-2 0,16-14 0,-1 16 0,0-16 0,0 14 0,-15 2 0,0-16 0,15 15 0,-15 0 0,0 0 64,0 0-64,0 1 80,0-2-80,-15 2 96,15 14-96,-15-15 256,15 0 0,-15 1 0,0-2 0,15 2-256,-16-2 0,16 2 0,0-16 0,0 0-776,0 0-184,0 0-40,0 0-7,16 0-673,-1-16-136,0-14-24,0 16-8,15-17 584,-15-14 112,0 15 32,1-1 0,14 1 384,-15-15 88,15 15 8,-15-1 8,0 16 872,16-15 176,-31 0 32,15 14 0,-15 2 960,15 14 192,-15 0 40,0 0 8,0 0-344,0 0-72,0 0-16,0 14 0,0 16-280,0 1-56,-15 14-17,15 1 1,0-1-224,-15 0-56,15 16-8,-16 0 0,16-17-152,-15 17-32,15 0-8,-15-16 0,15 16-152,-15-16-32,15-15-8,-15 15 0,0-15-120,15 1-72,0-1 80,0-15-80,0 1 0,-15 14 0,15-30 0,0 14 0,0-14-688,0 0-184,0 0-40,0-14-8,0-2 272,15 2 48,-30-17 16,15 1 0,15-1-24,-15-14 1,0 0-1,0-1 0,-15-14 424,15 14 88,0-14 8,0 0 8,0 0 160,0-1 32,15 0 8,-15 16 0,15 0 256,0-1 48,-15 1 16,15 14 0,0 1 39,16 16 17,-16-2 0,0 1 0,0 0-80,0 0-24,0 15 0,0 0 0,0 0-216,1 0-48,-1 15 0,0-15-8,-15 15 128,15 0 24,0 1 8,-15 14 0,0-16-16,0 17 0,0-1 0,-15 1 0,15-1-144,-15 0-32,0 0-8,15 0 0,-15 0 144,-1 1 32,1-1 8,0-15 0,0 1-264,15-2-152,-15-14 24,15 16 0,-15-16-464,15 0-88,0 0-24,15 0-5159,0-16-1041</inkml:trace>
          <inkml:trace contextRef="#ctx0" brushRef="#br0" timeOffset="355287">14350 14139 11576,'0'0'256,"-14"0"48,-2 0 16,1 0 0,15 0-256,-30 0-64,15 0 0,-1 0 0,2 0 768,-16 15 128,14-15 32,1 15 8,0 0-25,-15 1-7,30-1 0,-30 15 0,30 0-360,-16 0-64,1 1-24,15-1 0,-15 0-104,15 0-16,0 1-8,0-1 0,0-15-168,15 15-40,-15-15-8,0 0 0,15 1-112,1-16 72,-16 0-72,14 0 64,2 0-64,-1 0 0,0-16 72,0 1-72,0 0 0,1 0-64,14-15 0,-16 0 0,2 14-240,-1-14-48,0 0 0,0 0-8,0-1-56,-15 1 0,16 0-8,-16 15 0,14 0 264,-14 0 48,0 0 16,-14 15 0,14-16 96,0 16 0,-16 0 0,16 16-72,-15-16 72,0 15 128,15 0-32,-15 0-8,0 15 224,15 0 40,-16-15 16,16 31 0,0-31-192,0 15-40,-14 0-8,28 1 0,-14-16 0,0 0 0,16 15 0,-16-15 0,15-15-56,0 0-8,-15 0-64,15 0 96,0 0-96,15 0 0,-14-15 0,14 0 0,-15 0 64,15-15-64,1-1 0,-17 1 72,2 0-168,14 15-32,-15-31 0,0 16-8,15 0-40,-14 15-8,-16-15 0,14 15 0,-14-1 112,16 1 72,-16 0-96,-16 15 96,16 0 0,0 0 0,0 0 96,0 0-24,-14 0 64,-2 15 16,2 0 0,-2 1 0,1-1 40,0 15 0,0 0 8,0 0 0,15 1-8,-16-1-8,16 0 0,0 0 0,0 1-64,0-1-16,16-15 0,-16 15 0,15-15-104,0 0 0,0 1 64,0-1-64,1-15 0,-2 0 72,16 0-72,-14-15 64,14 15-64,-15-16 0,16 1 0,-17 0 0,16-15 72,1 15 24,-16-15 8,15-1 0,-14 16-104,14-15 0,-15 0 0,15-1 0,-15 16-104,-15-15-48,15-15-8,0 15 0,-15-1-8,0 16-8,16-15 0,-16 0 0,-16 15 88,16-1 24,0-14 0,0 15 0,-15 15 128,15-15 32,-15 15 8,0 0 0,0 0-104,0 15 0,0-15 0,-1 30-80,2-15 208,-17 1 48,16 14 8,-15 0 0,14 0-32,2 1-8,-2-1 0,16 0 0,-14 15 56,-2-14 16,16-1 0,0-15 0,0 15-64,0-15-16,16 0 0,-2 16 0,-14-16-40,16 0-16,-2 0 0,2-15 0,-1 15 32,15 0 8,1-15 0,-17 0 0,17 15 8,-16-15 0,15 0 0,0-15 0,0 15 0,1 0 0,-1-15 0,1 15 0,-1-15-40,0 0-8,0 15 0,0-15 0,-14 0-80,-2 15 96,16-15-96,-14-1 96,-1 16-8,0-15 0,0 15 0,0-15 0,-15 0-88,16 15 0,-16-15 0,0 15 0,0-15-80,0 15 80,0 0 0,0-15-7848,-16 15-1519</inkml:trace>
        </inkml:traceGroup>
      </inkml:traceGroup>
    </inkml:traceGroup>
    <inkml:traceGroup>
      <inkml:annotationXML>
        <emma:emma xmlns:emma="http://www.w3.org/2003/04/emma" version="1.0">
          <emma:interpretation id="{4A78233D-AC13-4085-A933-42C5D4E14878}" emma:medium="tactile" emma:mode="ink">
            <msink:context xmlns:msink="http://schemas.microsoft.com/ink/2010/main" type="paragraph" rotatedBoundingBox="2497,13501 19704,13027 19750,14728 2544,15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ED7219-5AD1-4B4B-9C4D-763CF05AE9DE}" emma:medium="tactile" emma:mode="ink">
              <msink:context xmlns:msink="http://schemas.microsoft.com/ink/2010/main" type="line" rotatedBoundingBox="2497,13501 19704,13027 19750,14728 2544,15201"/>
            </emma:interpretation>
          </emma:emma>
        </inkml:annotationXML>
        <inkml:traceGroup>
          <inkml:annotationXML>
            <emma:emma xmlns:emma="http://www.w3.org/2003/04/emma" version="1.0">
              <emma:interpretation id="{52C5987C-DC70-4BB2-9D7E-333FC35BBBBF}" emma:medium="tactile" emma:mode="ink">
                <msink:context xmlns:msink="http://schemas.microsoft.com/ink/2010/main" type="inkWord" rotatedBoundingBox="2497,13501 5641,13414 5685,15022 2541,15108"/>
              </emma:interpretation>
              <emma:one-of disjunction-type="recognition" id="oneOf27">
                <emma:interpretation id="interp135" emma:lang="en-US" emma:confidence="1">
                  <emma:literal>the</emma:literal>
                </emma:interpretation>
                <emma:interpretation id="interp136" emma:lang="en-US" emma:confidence="0">
                  <emma:literal>#the</emma:literal>
                </emma:interpretation>
                <emma:interpretation id="interp137" emma:lang="en-US" emma:confidence="0">
                  <emma:literal>The</emma:literal>
                </emma:interpretation>
                <emma:interpretation id="interp138" emma:lang="en-US" emma:confidence="0">
                  <emma:literal>tie</emma:literal>
                </emma:interpretation>
                <emma:interpretation id="interp139" emma:lang="en-US" emma:confidence="0">
                  <emma:literal>tee</emma:literal>
                </emma:interpretation>
              </emma:one-of>
            </emma:emma>
          </inkml:annotationXML>
          <inkml:trace contextRef="#ctx0" brushRef="#br1" timeOffset="559843">5158 16104 10856,'0'0'232,"0"0"56,0 0 0,0 0 32,0 0-256,0 0-64,0 16 0,0-16 0,-16 0 888,16 15 168,0 15 32,-14-15 0,-2 30-265,16-14-55,-15 14-16,15-15 0,-15 16-240,15-1-56,-15 0-8,15-15 0,0 16-288,0-1-56,0-15-8,0-14-8,0 14-88,0-15-112,0 15 24,0-15 8,0-15-1120,0 0-224,0 0-48,0 0-3311,0 0-665</inkml:trace>
          <inkml:trace contextRef="#ctx0" brushRef="#br1" timeOffset="560127">4946 16527 7136,'-30'-15'200,"30"0"48,-15 15-248,0 0 0,0-15 0,0 15 0,-1-15 1152,2 15 176,-2 0 40,1 0 8,0 0-392,15 0-80,0-15-8,-15 15-9,15 0-175,0 0-32,0 0-8,0 0 0,0 0-224,15 0-40,0 0-16,0 0 0,1 0-40,-2 0-16,17-15 0,-1 15 0,1 0-112,-1-16-32,-16 16 0,17-15 0,-1 15-24,1-15-8,-1 15 0,0-15 0,-15 15-96,15-15-64,-15 0 64,1 15-64,14-15 0,-15 15 0,0-15 0,15 15 0,-14-16-832,-2 16-120,-14-15-24,16 15-4759,-2-15-953</inkml:trace>
          <inkml:trace contextRef="#ctx0" brushRef="#br1" timeOffset="560481">5324 15862 12496,'0'0'272,"0"0"56,0 0 16,0 0 8,-14 0-280,14 0-72,0 15 0,0 0 0,-16 0 720,16 16 128,0-1 24,0 0 7,0 15-31,0 1-8,0-1 0,0 16 0,0-16-296,-15 15-64,15-14-16,0-1 0,0 1-208,0-1-32,0-15-16,0 15 0,0-14-112,0-1-16,0-15-8,0 15 0,0-15-72,0 1 0,0-1 0,0-15 64,0 0-64,0 0 0,0 0 0,0 0 0,0 0-72,0 0-56,15-15-16,-15-16 0,0 16-272,16-15-48,-16 0-16,14-16 0,-14 16 56,16-15 8,-2 15 0,-14-1 0,16 1 256,-16 0 64,15 15 0,-15-16 8,0 16 88,15 0 0,-15 15 0,15-15-64,-15 15 240,0 0 48,0 0 16,0 15 0,15 0 184,-15 0 40,0 1 8,16 14 0,-16 0-56,0 0 0,0-15-8,0 16 0,0 14-120,0-15-16,0-15-8,0 16 0,0-1-112,0-15-24,0 0-8,0 0 0,0 0-120,0 0 64,0-15-64,0 16 0,0-16 0,0 0-120,0 0 16,0 0 0,0 0-1216,0 0-248,0 0-40,0-16-4071,14 1-817</inkml:trace>
          <inkml:trace contextRef="#ctx0" brushRef="#br1" timeOffset="560928">5506 16437 11016,'0'0'312,"0"0"72,0 0-312,0 0-72,0 0 0,0 0 0,0 0 896,0 0 160,0 0 32,0 0 0,0 0-97,15 15-15,0-15-8,0 0 0,1 0-376,-1 15-80,0-15-8,0 0-8,0 0-336,0 0-64,15 0-8,-14 0-8,-1-15-80,0 15 80,0 0-80,0 0 80,0-15-80,15 15 80,-30-15-80,15 15 80,1-16-80,-1 2 0,-15 14 72,15-16-72,-15 1 0,0 15 72,0-15-72,0 0 0,-15 0 0,15 15 0,-15-16 0,15 2 0,-16-2 0,1 16 0,15-14 0,-15 14-72,0-16 72,15 16 0,-15 0 0,0 0 0,0 0 96,0 0 0,0 0 8,-1 0 0,16 16 128,-15-2 24,0 2 8,0-2 0,0 2-40,0-1-16,15 15 0,-15-15 0,0 1-32,15 14-8,-16-15 0,16 0 0,0 15-16,0-15-8,0 0 0,0 1 0,16-2 16,-16 2 0,0-1 0,15 0 0,0 0 0,-15 0 0,15 1 0,0-16 0,0 14-16,0-14 0,0 16 0,-15-16 0,0 0-24,31 0-8,-16 14 0,0-14 0,0 0-32,15 0-8,-15 0 0,0 0 0,16-14-72,-16 14 64,0 0-64,15-16 64,-15 16-64,16-14 0,-16-2 0,0 16 0,0-15-696,0 0-152,0 0-32,0 0-9839</inkml:trace>
          <inkml:trace contextRef="#ctx0" brushRef="#br1" timeOffset="557662">3132 16407 13680,'0'0'296,"0"0"64,0-15 16,0 15 8,0 0-304,0 0-80,0 0 0,-15 0 0,15 0 360,0 0 56,0-15 16,0 15-1,0-15 81,0 15 8,0 0 8,15-16 0,-15 16-240,15 0-40,0 0-16,-15-14 0,15 14-168,0 0-64,-15 14 0,15-14 72,1 0-72,-16 16 0,15-16 0,-15 15 64,0 15-64,0-15 96,0 1-96,0 14 96,0 0-32,0 0-64,0 0 96,-15 0-32,15-14 16,0 14 0,0-15 0,0 0 0,0 0 40,0 0 8,0-15 0,15 16 0,-15-16-56,0 0-8,15 0 0,0 0 0,0-16 80,0 1 16,-15 0 0,15 0 0,0-16-48,1 1-8,-1 16 0,0-17 0,0 1-104,-15-1 64,15 17-64,0-16 0,0 14 64,-15 1-64,0-15 0,15 15 0,-15-1 0,0 16 64,0-14-64,0-2 0,0 16 0,0 0 0,0-15 0,0 15 0,0 0 112,0 0-24,0 0-8,0 0 0,0 0 56,0 15 16,-15 1 0,15-2 0,0 2 8,0 14 8,0-15 0,0 16 0,0-1-8,0 15-8,15-15 0,-15 15 0,0 1-24,0-16-8,0 16 0,0-1 0,0-15-24,0 15 0,0-15 0,0 1 0,0-1 16,-15 1 0,15-1 0,0-16 0,-15 17 40,15-16 8,0 15 0,-15-14 0,0-2 24,15 2 8,-30-2 0,30 2 0,-31-1-8,16 0 0,-15 0 0,0 0 0,15 1-56,-16-16-16,-14 14 0,30-14 0,-15 0-48,0 16-64,-1-16 88,16-16-88,-15 16 0,15 0 0,0-14 0,0 14 0,-1-16 0,1 1 0,0 15 0,15-15 0,0 0-488,-15 15-80,15-15-8,0-1-8,0-14-912,15 30-176,-15-30-40</inkml:trace>
          <inkml:trace contextRef="#ctx0" brushRef="#br1" timeOffset="556175">3450 15635 11672,'0'0'328,"-16"15"80,16 0-328,-14-15-80,14 31 0,-16-17 0,1 17 496,-15-1 80,15 15 24,-15-15 0,0 16 40,-1 0 16,1-16-1,-1 15 1,1 0-160,0 1-32,15-16-8,0 0 0,0 0-192,0 0-40,-1 1 0,2-16-8,-2 15-216,1-14 0,0-2 0,15 2 0,-15-2-192,15-14 0,0 0 0,0 0-5055,0 0-1025</inkml:trace>
          <inkml:trace contextRef="#ctx0" brushRef="#br1" timeOffset="556422">3329 15711 12840,'0'0'280,"0"0"56,0 0 16,0 0 16,0 0-296,0 15-72,0 1 0,15-1 0,-15 0 464,15 0 80,-15 0 8,15 0 8,0 15 207,1-15 49,-1 16 8,0-1 0,0 0-200,0 0-40,0 1-8,0-1 0,0-15-232,0 15-56,1-15 0,-1 16-8,0-16-88,0 0-8,0 0-8,-15 0 0,15-15-80,0 15-8,-15-15-8,15 15 0,-15-15 24,0 0 8,0 0 0,0 0 0,16 0-112,-16 0 72,0 0-72,0 0 64,0 0-360,0 0-80,0 0-8,0 0-6008,0-15-1191</inkml:trace>
          <inkml:trace contextRef="#ctx0" brushRef="#br1" timeOffset="559226">4024 16392 6992,'0'0'152,"0"0"32,0 0 8,-14 0 8,-2 0-200,16 0 0,0 0 0,-14 0 0,-2 0 464,16 0 48,0 0 16,0 0 0,-15 0 144,15 0 32,0 0 8,0 0 0,0 0-184,0 0-40,0 0-8,15 0 0,-15 0-232,0 0-56,0-16 0,16 16-8,-2-15-40,2 15-8,-2-15 0,-14 15 0,16-15-72,-1 15-64,0-15 72,0-1-72,0 16 64,1-14-64,-2-2 0,2 16 0,-2-14 0,2 14 0,-1-16 0,0 16 0,0 0 0,-15 0 0,15 0 0,-15 0 0,16 16 72,-16-16-72,0 14 64,0 2-64,0 14 136,-16-15-9,16 15-7,0-15 0,-15 15 8,15 1 0,-15-1 0,15-15 0,-15 15 88,15-14 16,-15-2 8,15 2 0,0-1-128,-16 0-24,16-15-8,0 0 0,0 0-16,0 0-64,0 0 96,0 0-32,0 0-64,16 0 64,-1-15-64,0 0 64,-15-1-64,15 2 0,0-2 0,1 1 64,-2-15-64,2 0 0,14 15 0,-15-15 64,0 14-64,1 1 0,-2-15 0,2 15 0,-2-1 0,2-14 0,-1 30 0,0-14 0,0-2 0,-15 1 0,15 15 0,-15 0 0,0 0 0,0-15 0,0 15 0,0 0 0,-15 0 0,15 15 0,0 0 0,-15-15 0,15 16 72,-15-2-72,0 2 80,-1-2-80,16 2 112,-14-1-24,-2 0-8,2 0 0,14 0 48,0 1 16,-16-16 0,16 0 0,16 14-56,-16-14-16,0 0 0,0 0 0,0 0-72,30 16 0,-16-16 0,2 0 0,-1 0 0,0 15 0,0-15 0,0 0 0,1 0 0,-16 0 0,0 0 0,14 15 0,2-15 152,-2 15-16,-14-15 0,0 15 0,0 0 216,-14 16 48,14-17 8,-16 2 0,2 14-152,-2-15-24,1 0-8,0 1 0,0-2-128,0 2-24,-1-2-8,2 2 0,-2-1-64,2 0 0,-2-15 0,-14 15 0,15-15-976,0 15-184,-1-15-40,2 0-7087</inkml:trace>
          <inkml:trace contextRef="#ctx0" brushRef="#br1" timeOffset="559395">4054 16060 14888,'0'0'320,"-15"0"72,15 0 16,0-16 15,0 16-335,0 0-88,0 0 0,0 0 0,0 0 400,0 0 64,0 0 16,0 0 0,15 0 72,0 0 24,0 16 0,1-16 0,-1 0-416,15 14-88,-15-14-8,15 0-8431</inkml:trace>
        </inkml:traceGroup>
        <inkml:traceGroup>
          <inkml:annotationXML>
            <emma:emma xmlns:emma="http://www.w3.org/2003/04/emma" version="1.0">
              <emma:interpretation id="{535E0E73-906C-4C95-9EC4-CB3C4E6FEFE0}" emma:medium="tactile" emma:mode="ink">
                <msink:context xmlns:msink="http://schemas.microsoft.com/ink/2010/main" type="inkWord" rotatedBoundingBox="5889,13607 9564,13506 9605,15007 5930,15108"/>
              </emma:interpretation>
              <emma:one-of disjunction-type="recognition" id="oneOf28">
                <emma:interpretation id="interp140" emma:lang="en-US" emma:confidence="1">
                  <emma:literal>orthogonal</emma:literal>
                </emma:interpretation>
                <emma:interpretation id="interp141" emma:lang="en-US" emma:confidence="0">
                  <emma:literal>Orthogonal</emma:literal>
                </emma:interpretation>
                <emma:interpretation id="interp142" emma:lang="en-US" emma:confidence="0">
                  <emma:literal>orthogonally</emma:literal>
                </emma:interpretation>
                <emma:interpretation id="interp143" emma:lang="en-US" emma:confidence="0">
                  <emma:literal>Orthogonally</emma:literal>
                </emma:interpretation>
              </emma:one-of>
            </emma:emma>
          </inkml:annotationXML>
          <inkml:trace contextRef="#ctx0" brushRef="#br1" timeOffset="563053">6292 16286 12296,'0'0'264,"0"0"56,0 0 16,0 0 16,0 0-280,0 14-72,-15 2 0,15-1 0,0 0 608,0 15 96,0-14 32,0 14-1,0 0-31,0 0-8,0 0 0,0 0 0,15-14-312,0 14-56,-15-15-8,15 0-8,1 1-224,-2-16-88,-14 0 64,0 0-64,16 0 96,-2-16-32,17 1 0,-16 0 0,-15 0-64,15-16 0,0 17 0,1-17 0,-2 1 0,-14 15 0,16-15 64,-16 0-64,0 14 0,-16 1 0,16-15 0,-14 15 0,14-1 0,-16 16 0,16-14 0,-15-2 0,15 16 0,-15 0 0,15-14 0,-15 14 0,15 0 0,0 0 0,0 0 0,0 0-88,0 0 16,15 0 0,0-16 0,0 16 0,15 0 72,1-15 0,-16 15 0,15-15-64,-14 0 64,14 15 0,-16 0 0,17 0-64,-16 0 64,15 0 0,-14 15 0,-2 0 0,2 0 64,-16 15-64,14-14 80,2 14-80,-16 0 320,0 0 8,0 0 8,0 1 0,0-1-168,-16 0-32,16 1-8,0-17 0,0 17-64,0-16-64,-14 0 72,14 0-72,0 1 128,0-2-32,0-14 0,0 0 0,0 0 0,0 0-8,0 0 0,0-14 0,0-2 104,0 1 16,0 15 8,0-30 0,0 15-48,0-1-8,0-14 0,0 15 0,14-15-160,-14 15 72,16-15-72,-16 14 0,15-14 96,-15 0-96,15 15 96,-15-16-96,15 17 0,0-2 0,1-14 0,-16 15-72,14 0 72,2 0-104,-1 0 40,-15-1 64,15 2-1040,0-2-144,-15 2-32,31 14-4703,-17-16-929</inkml:trace>
          <inkml:trace contextRef="#ctx0" brushRef="#br1" timeOffset="563616">7244 15968 12032,'-15'0'344,"15"0"72,0 0-336,0 0-80,0 0 0,-15 15 0,0 0 808,15 1 152,0-2 24,-15 17 7,0-1-103,15 1-24,-15 13 0,15-13 0,-16 14-432,16-15-88,-15 16-24,15-16 0,0 0-168,-15 0-40,15-14-8,0 14 0,0-15-480,0 15-96,0-15-16,0 1-8,0-2-1104,0-14-224,0 0-47,0 16-9</inkml:trace>
          <inkml:trace contextRef="#ctx0" brushRef="#br1" timeOffset="563617">6927 16437 13200,'-30'-15'376,"30"15"72,0-16-352,-16 16-96,16 0 0,-15-14 0,15 14 832,-15-16 144,15 16 31,0 0 9,-15-15-80,15 15-8,15-15-8,-15 0 0,15 15-312,-15-15-64,31 15-16,-16-16 0,15 16-240,-15 0-40,15-14-16,0 14 0,1-16-104,-1 16-16,0 0-8,0 0 0,1 0-104,-1 0 0,15 0 64,-30-14-64,16 28 0,-1-28 0,0 14 0,0 0 0,-15 0-440,1 0-104,14-16-32,-15 16 0,1 0-744,-1 0-152,0-15-32,0 0-3751,0 15-753</inkml:trace>
          <inkml:trace contextRef="#ctx0" brushRef="#br1" timeOffset="563618">7411 15726 12584,'0'0'272,"0"0"56,0 0 16,0 0 16,0 0-288,0 16-72,0-2 0,0 2 0,-16-2 800,16 17 152,-15-1 23,15 15 9,0 1-72,0 14-16,-15-14 0,15 14 0,0-14-400,0 14-80,-15-14-24,15-2 0,0 2-40,0 0 0,0-16-8,0 0 0,0 15-216,0-14-32,0-17-16,0 2 0,0 14-80,0-15 80,-15-15-80,15 15 80,0-15-80,0 0 0,0 0 0,0 0 64,0 0-64,0 0-88,15-15 24,-15 0 0,15 0-192,-15-16-40,15 17-8,-15-17 0,15 1-48,1 0-16,-16-1 0,15 1 0,0 0 80,-15 15 24,15-16 0,-15 1 0,0 16 264,16-2 64,-16 1 0,0 0 8,15 15-72,-15 0-96,0-15 16,0 15 8,15 15 320,-15-15 64,0 15 8,15 0 8,0 1 112,-15-2 16,0 16 8,0 1 0,0-1-168,0 1-32,0-1-8,15 0 0,-15 0-72,0-15-24,0 16 0,0-1 0,0-15-72,0 15-24,15-15 0,-15 1 0,15-16-64,-15 14 0,0-14 0,0 0 0,16 16-80,-1-16-8,-15-16 0,15 16 0,0-14-440,0-2-88,-15-14-24,15 0 0,15 14-32,-15-29 0,1 15-8,-16 15 0,15-15 136,0 0 32,-15-1 8,15 16 0,-15 0 344,15 0 72,-15-1 16,0 16 0,0 0 424,0 0 96,0 0 8,0 0 8,0 0 112,0 16 32,0-1 0,0 0 0,0 15-128,0 0-32,-15-14 0,15 14 0,0-15-160,0 15-32,15-15 0,-15 1-8,0-2-136,15 2-24,-15-1-8,15 0 0,0-15-80,1 0 80,-16 0-80,15-15 80,0 15-16,0-15 0,0-1 0,-15 2 0,15-17-64,0 16 80,0 0-80,-15-15 80,15 15-80,-15-15 0,0 14 0,0-14 0,0 15 0,0-16 0,0 17 64,-15-2-64,15-14 0,-15 30 0,0-15 72,0 15-72,15-15 0,-15 15 72,0 15-72,-15-15 0,30 15 64,-31-15-64,16 16 0,0-2 0,15 2-288,-15-2-80,0 2-16,15 14-9775</inkml:trace>
          <inkml:trace contextRef="#ctx0" brushRef="#br1" timeOffset="564386">8318 16271 5528,'0'0'120,"0"0"24,0-15 8,0 15 8,16-16-160,-16 16 0,0-14 0,14-2 0,-14 16 936,0-14 160,0 14 32,0-16 8,0 16-128,0-15-24,-14 15-8,14 0 0,-16-15-120,16 15-24,-14 0-9,-2 0 1,1 15-216,0-15-48,0 15-8,0 1 0,-1-2-208,2 2-48,-2-2-8,2 17 0,-2-16-104,1 0-24,0 16-8,15-17 0,-15 2-88,15-1-64,0 0 72,0 0-72,0-15 0,0 0 0,0 0 0,0 0 0,0 0 0,0 15 0,0-15 0,15 0 0,0-15 72,0 15-72,1 0 64,-16-15-64,30 0 0,-16 0 0,2-1-96,-1 2 96,0-2-152,0 1 32,0 0 8,1 0 0,-2 15 112,2 0-72,-2 0 72,-14 0-64,0 0 64,0 0-64,16 15 64,-1 15-64,0 0 128,-15 1 24,0-1 8,0 15 0,0 1 64,0-1 8,-15 16 8,15-16 0,-15 16-16,-1-16 0,16 0 0,-14 1 0,-2-1-96,2 0-64,-2 1 80,16-16-80,-30 0 312,15 0 8,0 0 8,-1 0 0,2-14-144,-2-1-32,2 0-8,-17 0 0,16 0-16,0-15 0,0 0 0,-1 0 0,2 0-64,-2 0-64,16-15 72,0 0-72,-15 0 136,15-16-16,0 1-8,0 0 0,15 0-320,-15-16-64,30 2-16,-14-2 0,-1-14 48,15 14 8,1-30 0,-1 31 0,0-16-48,0 17-8,0-2 0,0 0 0,0 2 168,-14 13 32,14 1 8,-15-1 0,0 17 80,1-2 0,-2 1 0,-14 15 0,0 0 0,0 0 0,16 0 96,-16 15-32,0 15 208,0-14 48,0 14 0,15 0 8,-15-14-72,0 14-24,15 0 0,-15 0 0,0 0-112,15-14-24,0-2-8,-15 2 0,16-2-88,-2-14 64,2 0-64,-2 0 64,2-14 80,-1 14 16,-15-16 0,15 2 0,0-17-160,-15 16 0,15-15-64,1 14 64,-16-14 0,0 16 0,0-2 0,0-14 0,0 15 80,-16-16 16,16 17 0,-15-2 0,0 1-96,0 15 0,0-15-80,-1 0 80,2 15 0,-2 0 0,2 0 88,-17 15-24,16-15-64,0 15 0,0 0-64,-1 1 64,2-2 0,-2-14-64,16 16 64,0-1 0,0 0-536,0 0-64,0 0-8,16 1-9287</inkml:trace>
          <inkml:trace contextRef="#ctx0" brushRef="#br1" timeOffset="565656">8847 16225 11728,'0'0'328,"0"0"88,0 0-336,0 0-80,0 0 0,0 0 0,0 0 672,16 15 128,-16-15 16,0 16 8,15-2 103,-15 2 17,0 14 8,0 0 0,0-15-304,0 16-56,0-1-16,-15 0 0,15 0-336,0-15-72,0 16-8,0-17-8,0 17-88,-16-16-64,16 0 96,0-15-96,0 0 88,0 15-88,0-15 80,0 0-80,0 0 80,0 0-80,-15-15 80,15 0-80,15 0 0,-15 0 0,0-15 0,16-1 0,-16 1 0,15-15-120,0 15 16,0-16 0,0 0 16,0 16 8,0 0 0,0 0 0,0 0 80,1 0 0,-16 14 0,15 16 0,0-14 0,-15 14 0,0 0 0,0 0-64,15 0 136,0 14 32,-15 2 8,0 14 0,0-15 192,0 15 40,0 1 8,0-1 0,0 0-160,0 0-32,0-15-8,0 16 0,0-17-152,15 2 0,-15-1 0,15 0 0,-15 0 0,15-15 0,1 15 0,-1-15 0,0-15 0,15 15 0,-15 0 0,0 0 0,0-15 0,16 15 0,-16 0-64,0-15 64,0 15 0,0-15-72,0 15 72,-15-16 0,15 16-72,0 0 72,-15-14-80,16-2 80,-16 16 0,0-15 0,15 0 0,-15 15 0,0-15 0,-15 0 0,15-1 0,0 2 0,0-2 0,-16 2 0,16-2 0,-15 16 0,15-15 0,-15 0 0,0 15 64,15-15-64,-15 15 0,0 0 0,15 0 0,-15 0 0,15 15 128,-15 0 0,15-15 0,-16 15 0,16 15-48,0-14-16,-15-2 0,15 17 0,0-16-64,0 15 0,0 0 0,15-14-88,-15-1 88,0 15 0,0-15 0,16 0 0,-16-15 0,15 15 0,-15 1 0,0-16 0,0 0 64,15 0 24,0 0 8,0-16 0,0 1 48,0 15 16,-15-15 0,15 0 0,1-15-336,-1 15-64,0-1-16,-15 2 0,15-2 256,0-14 0,-15 15 0,0 0 0,15-1-128,-15 2 32,0-2 0,0 2 0,0-2 96,0 1 0,0 15 0,0-15-72,-15 15 72,15 0 0,0-15 0,0 15 0,0 0 0,-15 15 0,15-15 0,0 0 0,-15 15 112,15 0-16,-15 1 0,15-2 0,0 16-96,0-14 0,0 14 0,0-15 0,0 0 224,0 15 16,0-14 8,0-1 0,15 0-248,-15 0 64,15-15-64,-15 15 0,15-15 0,-15 15 0,15-15 0,0 0 0,-15 0 0,15-15 0,1 15 0,-1-15 0,-15 15 0,15-15 0,0 0 0,-15 15 0,15-15-184,-15 15-56,15-16-16,-15 16 0,0-14 144,15-2 24,-15 16 8,15-15 0,-15 0-80,0 0-8,0 0-8,15-1 0,-15-14-112,0 16-32,0-2 0,0-14 0,16 15 160,-16-16 24,0 17 8,0-16 0,0-1-128,0 1-32,0-1 0,0 1 0,0 0 120,0 15 16,0-16 8,0 17 0,0-2 80,0 2 64,0-2-96,-16 1 96,16 15 0,0 0 128,0 0-16,0 0 0,0 0 192,0 0 40,0 0 8,0 15 0,0 1-120,0-2-16,-15 16-8,15-14 0,0 14 104,0 0 16,0 0 8,0 1 0,0 14-128,-15-15-24,15 16-8,0-16 0,0 16 56,0-16 16,0 15 0,0-15 0,0 1-120,0-1-16,0 0-8,0-15 0,0 15 24,15-15 0,-15 1 0,0 14 0,15-15 0,-15 0 0,0 0 0,16-15 0,-16 15 16,0 1 8,15-16 0,-15 0 0,15 14-64,-15-14-16,0 0 0,0 0 0,0 0 0,0 0 0,30 0 0,-15 0 0,15-14 0,-14 14 0,14-16 0,-15-14 0,15 0-352,0 0-72,1-1-8,-1-14-7176,0-1-1431</inkml:trace>
        </inkml:traceGroup>
        <inkml:traceGroup>
          <inkml:annotationXML>
            <emma:emma xmlns:emma="http://www.w3.org/2003/04/emma" version="1.0">
              <emma:interpretation id="{04FDB261-C9F7-4B03-A83E-36A15F058117}" emma:medium="tactile" emma:mode="ink">
                <msink:context xmlns:msink="http://schemas.microsoft.com/ink/2010/main" type="inkWord" rotatedBoundingBox="9851,13526 12035,13466 12072,14816 9888,14876"/>
              </emma:interpretation>
              <emma:one-of disjunction-type="recognition" id="oneOf29">
                <emma:interpretation id="interp144" emma:lang="en-US" emma:confidence="0">
                  <emma:literal>project</emma:literal>
                </emma:interpretation>
                <emma:interpretation id="interp145" emma:lang="en-US" emma:confidence="0">
                  <emma:literal>progest</emma:literal>
                </emma:interpretation>
                <emma:interpretation id="interp146" emma:lang="en-US" emma:confidence="0">
                  <emma:literal>propjet</emma:literal>
                </emma:interpretation>
                <emma:interpretation id="interp147" emma:lang="en-US" emma:confidence="0">
                  <emma:literal>parget</emma:literal>
                </emma:interpretation>
                <emma:interpretation id="interp148" emma:lang="en-US" emma:confidence="0">
                  <emma:literal>piglet</emma:literal>
                </emma:interpretation>
              </emma:one-of>
            </emma:emma>
          </inkml:annotationXML>
          <inkml:trace contextRef="#ctx0" brushRef="#br1" timeOffset="568375">10344 16134 9520,'-15'0'264,"15"0"72,0 0-272,0 0-64,-15 0 0,15 15 0,-15 0 768,0 0 144,15 16 24,0-1 8,-15 0-200,15 31-40,-16-16 0,16 16-9,0-1-119,0 0-16,0 1-8,0-1 0,0-14-272,0 14-56,0-14-16,0-1 0,0-15-128,0 0-80,0 1 96,16-16-96,-16 15 0,0-30 0,0 15 0,0-15 0,0 0 0,0 0 0,0 0-88,0-15 88,0 0-312,0 0-8,0-15 0,15-1 0,-15 1 24,0-15 0,0-1 0,-15 1 0,15-15 8,0-1 8,0 1 0,0-16 1,0 16 183,15-1 32,-15 1 64,0-1-104,15 1 104,0 14 0,-15 16-80,0 0 80,15 0 0,0 14 128,-15 1-16,15 0-8,0 0 151,-15 15 33,0 0 8,16 15 0,-1 0 64,-15 0 16,15 16 0,-15-1 0,0 0 8,0 15 0,0 1 0,0-1 0,-15-15-232,15 16-48,-15-16-8,-1 15 0,16-14-32,-15-1-64,0 0 88,15-15-88,0 0 88,0 0-88,-15 1 80,15-16-80,0 0 72,0 0-72,0 0 64,0 0-64,0-16 72,0 1-72,15 0 80,-15-15-80,15 0 0,0 0 0,16-1 0,-16 1 0,15 0 0,-15-16 0,15 16 0,1 0-80,-16 0 80,15 15 0,-15-1-72,0-14 72,0 30-72,0-15 72,1 15-96,-1 0 96,0 15 0,-15-15 0,0 15 64,0 16-64,0-16 248,0 15 0,0 0 0,0 0 0,0 1-128,-15-1-24,15-15-8,-15 15 0,15-15-88,0 1 80,-16 14-80,16-15 80,0-15-80,0 15 0,-15-15 0,15 0 64,0 0-64,0 0 0,0 0 72,0 0-72,0 0 0,0-15 0,15 0 0,-15-15 0,16 14 0,-16-14-96,30 0 16,-30 0 0,30-1 8,-30 1 0,30 0 0,-30 0 0,31 15 72,-31-1 0,15 1 0,0 0-64,-15 0 64,15 15 0,0 0 0,-15 0 0,0 15 0,0 15 96,0-14-32,0 29 0,0-15 64,15 0 8,-15 1 8,0-1 0,0 0 16,0 0 8,15 1 0,-15-16 0,15 15-72,0-30-8,-15 15-8,16 0 0,-1-15-80,0 0 0,15 0 0,-15-15 64,0 0-64,0 0-72,1-15 72,-16 15-104,15-16 104,0 1 0,-15 0 72,15 0-72,-15-1 0,15 16 0,-15-15 0,-15 0 0,0 15 0,15-16 96,-15 16-8,0 15-8,-1-15-80,1 0 0,0 15 72,0 0-72,-15 0 0,30 15 0,-15-15 0,0 15 0,-1 0 0,1 0 0,15 1 0,0-1 0,0-15 0,0 15 0,0 0 0,15 0-64,1-15 64,-1 15-64,0-15 64,0 0-64,0 0 64,15 0 0,-15 0-72,16-15 72,-1 0-96,-15 0 8,15 0 8,-15 0 0,16-1 8,-16-14 0,0 15 0,0 0 0,0 0 72,-15 0 0,15 0 0,-15 0-64,15-1-24,-15 1 0,0 0 0,0 0 0,0 15 168,0 0 32,0 0 8,0 0 0,0 0-8,-15 0 0,15 0 0,0 15 0,0 0 24,0 0 8,0 16 0,0-1 0,0 0 16,0 15 0,0 1 0,0-1 0,0 1 56,0 14 8,0-15 8,0 1 0,0-1-168,0 16-64,0-31 0,0 15 0,-15 1 0,15-16 64,-15 15-64,15-15 0,0 1 120,-15-1 0,0 0 0,0-15 0,-1 0-16,1 0 0,0 1 0,-15-1 0,15 0-40,0-15 0,0 15-64,0-15 96,-1 0-96,1 0 0,0 0 0,0-15 0,0 15-480,15-15-128,-15 0-16,15-1-8,0 1-696,0-15-144,15-15-24,0-1-6919</inkml:trace>
          <inkml:trace contextRef="#ctx0" brushRef="#br1" timeOffset="570315">11160 15666 16903,'-15'0'368,"15"0"80,0-15 8,-15 15 24,15 0-384,0 0-96,0 0 0,0 0 0,0 15 72,0-15-8,15 0 0,-15 15 0,0 0-64,15 0 96,-15 0-96,16-15-5055,-2 16-1073</inkml:trace>
          <inkml:trace contextRef="#ctx0" brushRef="#br1" timeOffset="569037">11387 16270 13704,'-15'0'296,"15"0"64,0 0 16,0 0 16,0 0-312,0 0-80,0 0 0,0 0 0,0 0 824,0 0 143,0 0 33,0 0 8,0 0-248,15 0-56,1 15 0,-1-15-8,0 0-240,15 0-40,-15-15-16,0 15 0,15 0-200,-14 0-40,-1 0 0,15-15-8,-15 0-64,0 15-16,15 0 0,-14-16 0,-1 2-72,0-2 0,0 1 72,0 15-72,0-15 0,-15 0 0,15 15 0,-15-15 64,0 0-64,0 15 0,-15-15-64,15 15 64,0 0-96,-15-16 32,0 16 0,0-14 0,0 14 64,0 0-64,-1-16 64,1 16-64,0 0 64,-15 0 0,15 0 0,0 0-64,0 0 64,-1 16 0,1-16 0,0 14 0,15 2 112,-15-1-16,0 0 0,15 0 0,-15 15 56,15-15 8,0 15 0,0-14 0,0 14 24,0 0 8,0 0 0,0-14 0,15-2-72,-15 17-16,15-16 0,0 0 0,-15-15-24,15 15-8,0 1 0,1-16 0,-1 14 0,0-14 0,0 0 0,15 0 0,-15 0-72,16-14 0,-16 14 0,15-16 0,0 1-96,-15 0 8,15 0 8,1 0 0,-16-1-120,15 2-24,-15-2-8,15 2 0,-14-2 24,-1-14 8,0 30 0,-15-30 0,15 14 88,0-14 16,-15 15 8,15 0 0,-15 0 88,15 0 0,-15 0 0,0 0 0,0-1 0,0 2 0,0-2 0,0 16 0,0-15 0,0 0 0,0 15 0,0 0 88,-15-15 72,15 15 8,0 0 8,0 0 0,0 0-16,-15 0 0,15 15 0,-15-15 0,0 15 0,15 0 0,-15 1 0,0 14 0,-1-15 0,1 15-8,15-15 0,-15 15 0,0 0 80,15-14 24,-15 14 0,15 0 0,0-14-256,0 14 0,0-16 0,0 2 0,15-1 0,0 0 0,-15 0 88,15 0-88,16 1 120,-16-2-32,0-14-8,0 16 0,15-16-8,-15 0 0,0 0 0,16 0 0,-16 0-72,15-16 0,-15 16 72,15-14-72,-15 14 0,16-16-96,-1 1 16,-15 0-7608,15 0-1527</inkml:trace>
          <inkml:trace contextRef="#ctx0" brushRef="#br1" timeOffset="576844">12294 15802 10968,'0'0'240,"0"0"48,0 0 16,0 0 8,0 0-248,0 0-64,0 0 0,-15 0 0,15 15 552,0 0 104,-15 15 16,15 1 8,0-1 120,-15 15 32,15-14-1,0 14 1,0 0-352,0 1-72,0-1-16,0 1 0,0-16-80,0 0-24,15 1 0,-15-1 0,0-15-176,0 15-40,0-15-8,15-15 0,-15 15-64,0-15-88,0 0 24,0 0 0,0 0-1008,0 0-200,0 0-40,-15-15-3479,15 15-697</inkml:trace>
          <inkml:trace contextRef="#ctx0" brushRef="#br1" timeOffset="578716">12068 16195 12640,'0'0'280,"-15"15"56,15-15 16,-15 15 0,-1-15-288,16 0-64,0 0 0,-15 0 0,0 0 808,15 0 152,0 0 23,0 0 9,0 0-128,0 0-16,0 0-8,0 0 0,0 0-232,15-15-40,-15 15-16,15-15 0,1 15-200,-1 0-48,0-15-8,15 15 0,-15-15-192,0 15-40,15-15 0,-14 15-64,14 0 64,-15-15-64,15 15 0,-15 0 0,16-15-408,-1 15-104,0 0-32,0 0-5800,0-16-1167</inkml:trace>
        </inkml:traceGroup>
        <inkml:traceGroup>
          <inkml:annotationXML>
            <emma:emma xmlns:emma="http://www.w3.org/2003/04/emma" version="1.0">
              <emma:interpretation id="{DDDE497F-34D9-46F0-9DEE-EBE2043A444B}" emma:medium="tactile" emma:mode="ink">
                <msink:context xmlns:msink="http://schemas.microsoft.com/ink/2010/main" type="inkWord" rotatedBoundingBox="12345,13324 13990,13279 14030,14739 12386,14784"/>
              </emma:interpretation>
              <emma:one-of disjunction-type="recognition" id="oneOf30">
                <emma:interpretation id="interp149" emma:lang="en-US" emma:confidence="1">
                  <emma:literal>of</emma:literal>
                </emma:interpretation>
                <emma:interpretation id="interp150" emma:lang="en-US" emma:confidence="0">
                  <emma:literal>off</emma:literal>
                </emma:interpretation>
                <emma:interpretation id="interp151" emma:lang="en-US" emma:confidence="0">
                  <emma:literal>oaf</emma:literal>
                </emma:interpretation>
                <emma:interpretation id="interp152" emma:lang="en-US" emma:confidence="0">
                  <emma:literal>oof</emma:literal>
                </emma:interpretation>
                <emma:interpretation id="interp153" emma:lang="en-US" emma:confidence="0">
                  <emma:literal>Of</emma:literal>
                </emma:interpretation>
              </emma:one-of>
            </emma:emma>
          </inkml:annotationXML>
          <inkml:trace contextRef="#ctx0" brushRef="#br1" timeOffset="579784">12763 16150 18079,'0'0'400,"0"0"80,0 14 24,0 2 0,0-1-408,0 15-96,0-15 0,0 1 0,0-2 584,0 16 96,0-14 24,15-1 0,-15-15-344,15 15-64,1-15-8,-1 15-8,0-15-176,0 0-32,0-15-8,0 15 0,0-15-64,0 0 0,16-15 0,-16 14 64,-15-14-64,15 15 0,0-15 0,-15-1 0,15 1 0,-15 16 0,0-2 0,-15-14 0,15 15 0,0 0 0,-15-1 0,0 16 64,0 0-64,0 0 0,-16 0 0,16 0 0,-15 0 0,15 16 64,-15-1-64,14 0 64,1 15-64,0-14 80,0-2-80,15 2 80,-15 14-80,15-15 0,0 0 0,0 0 0,0 0-784,15 1-120,-15-2-24</inkml:trace>
          <inkml:trace contextRef="#ctx0" brushRef="#br1" timeOffset="579785">13489 15454 14256,'-15'0'312,"15"15"64,-15-15 8,0 0 24,-1 0-328,16 15-80,-15 1 0,0-2 0,0 16 735,15 1 129,-15 14 24,0 1 8,0 14-32,0 16-8,15 0 0,-15-1 0,-1 16-232,16-15-48,-15 14 0,15-14-8,0-1-176,0 1-32,0-1-8,0-14 0,-15 0-128,30-17-24,-15 2-8,0 0 0,0-16-192,0 15 0,15-30 0,-15 15 0,0-14 0,0-2-96,0-14 0,0 0 8,0 0-936,0 0-184,0 0-40,0-14-5184,0-2-1031</inkml:trace>
          <inkml:trace contextRef="#ctx0" brushRef="#br1" timeOffset="579786">13081 16074 16040,'0'0'352,"0"0"63,0 0 25,0 0 16,0 0-360,15 15-96,-15-15 0,15 0 0,0 0 960,0 0 168,0 15 40,0-15 8,16 0-344,-1 0-72,-15 0-16,15 0 0,1 0-288,-1-15-56,0 15-16,0 0 0,0 0-112,-14 0-24,14-15-8,0 15 0,-15 0-96,15 0-16,1 0-8,-16 0 0,-15 0-120,15-15 72,0 15-72,0 0 64,15 0-64,-30 0 0,15 0 0,1 0 0,-16 0-808,0 0-184,0 0-32</inkml:trace>
          <inkml:trace contextRef="#ctx0" brushRef="#br1" timeOffset="580185">13927 16014 9192,'0'-15'256,"0"0"64,0-1-256,0 16-64,15 0 0,-15-14 0,0-2 584,16 16 104,-2-15 16,-14 0 8,16 0-144,-2 15-32,-14-15-8,16-1 0,-1 16-144,0-14-32,0 14-8,-15 0 0,15 0-128,1 0-25,-16 0-7,0 14 0,14-14 136,2 16 32,-16 14 8,0-15 0,0 30 40,0-14 8,-16-1 0,16 15 0,0-15-264,-14 16-48,14-16-16,0 0 0,0 0 64,0 1 16,0-16 0,0 0 0,14 0-64,-14 1-16,0-16 0,16 0 0,-16 0 8,15-16 0,0 1 0,-15 15 0,15-30 8,0-1 0,1 1 0,-2 0 0,2 0-96,-2-16 96,2 16-96,-16 0 96,15-15-96,0 14 80,0 1-80,0 0 80,-15 0-80,16 14 0,-16 2 0,14-16-88,-14 14 88,16 1 0,-16 15 0,-16-15 0,16 15 128,0 0 8,0 0 8,0 15 0,0 16 64,0-17 16,0 16 0,0 16 0,-14-16-8,14 31 0,0-16 0,0 1 0,14-1-24,-28 16-8,14-17 0,0 17 0,0-16-40,0 1-8,0-16 0,0 16 0,0-1-16,-16 0-8,16-15 0,-15 0 0,15-14 16,-15 14 8,0-15 0,0 16 0,-1-17 0,2 2 0,-2 14 0,-14-15 0,15 0-56,-15 0-16,15 0 0,-15-15 0,-1 0-64,16 0 0,0 0 0,-16 0 64,17 0-792,-2-15-160,2 0-32</inkml:trace>
        </inkml:traceGroup>
        <inkml:traceGroup>
          <inkml:annotationXML>
            <emma:emma xmlns:emma="http://www.w3.org/2003/04/emma" version="1.0">
              <emma:interpretation id="{BEA5BD9B-FB42-4B28-9853-AA0791BC5D26}" emma:medium="tactile" emma:mode="ink">
                <msink:context xmlns:msink="http://schemas.microsoft.com/ink/2010/main" type="inkWord" rotatedBoundingBox="14327,13229 17375,13145 17409,14414 14362,14497"/>
              </emma:interpretation>
              <emma:one-of disjunction-type="recognition" id="oneOf31">
                <emma:interpretation id="interp154" emma:lang="en-US" emma:confidence="1">
                  <emma:literal>into</emma:literal>
                </emma:interpretation>
                <emma:interpretation id="interp155" emma:lang="en-US" emma:confidence="0">
                  <emma:literal>inlo</emma:literal>
                </emma:interpretation>
                <emma:interpretation id="interp156" emma:lang="en-US" emma:confidence="0">
                  <emma:literal>'into</emma:literal>
                </emma:interpretation>
                <emma:interpretation id="interp157" emma:lang="en-US" emma:confidence="0">
                  <emma:literal>'onto</emma:literal>
                </emma:interpretation>
                <emma:interpretation id="interp158" emma:lang="en-US" emma:confidence="0">
                  <emma:literal>inho</emma:literal>
                </emma:interpretation>
              </emma:one-of>
            </emma:emma>
          </inkml:annotationXML>
          <inkml:trace contextRef="#ctx0" brushRef="#br1" timeOffset="580516">14713 16089 12752,'0'0'280,"0"0"56,0-15 16,0 15 8,15-15-288,-15 15-72,15-15 0,-15 0 0,15 15 152,1-15 8,-1 0 8,0 15 0,-15-16 280,15 16 48,15 0 16,-15 0-1,0 0-135,1 0-24,-1 16-8,0-16 0,-15 15-88,15 0-8,-15 0-8,0 15 0,0 0-16,0-14 0,0 14 0,-15 0 0,0 15-32,15-14 0,-15-1-8,15 0 0,-16 0-40,1 1-8,0-16 0,15 0 0,-15 0-16,15 0-8,0 0 0,0-15 0,0 0-112,0 0 72,0 0-72,0 0 64,0-15-64,0 0 0,15 0 0,-15-15-88,15 14-8,0-14 0,1 0 0,-1-15 0,0 14-8,0 1-8,0-15 0,0 30 0,0-16 48,0 1 64,0 15-104,1 0 40,-16 0 64,15 0 0,0 0 0,0 15 0,1 0 0,-16 0 0,0 0 96,0 0-32,0 15 120,15 15 24,-15-15 8,0 15 0,0 1 40,0-1 0,0 0 8,0 0 0,-15 0-72,15 1-8,0-1-8,0-15 0,0 15-80,0-15-8,0 1-8,0-1 0,0-15-80,0 0 64,0 0-64,0 0 64,0 0 0,0 0-64,0 0 96,15 0-32,0-15-64,-15-16 0,15 16 0,0-15 0,-15 0-80,15-1-8,0-14 0,-15 15 0,15 0 8,1-1 0,-1 1 0,0 0 0,-15 0 80,15 15 0,-15-1 0,15 1 0,-15 0 64,15 0 48,-15 15 16,0 0 0,15 0-128,-15 15-64,15 0 64,-15-15-104,0 31 248,15-16 48,-15 15 16,0 0 0,0 0 80,0 1 8,0 14 8,0-15 0,-15 0-56,15 1-16,0-16 0,0 15 0,0-15-88,0 0-16,0 0-8,0 1 0,0-16-56,0 15 0,0-15-64,0 0 96,0 0-96,0 0 0,0 0 0,0 0 0,0 0-928,0 0-200,0 0-48,0 0-8647</inkml:trace>
          <inkml:trace contextRef="#ctx0" brushRef="#br1" timeOffset="581333">15560 15605 14368,'0'0'320,"0"0"64,0 0 8,0 0 8,0 0-320,0 15-80,-16-15 0,16 30 0,0-15 615,0 16 113,0-1 16,0 0 8,0 16 72,0-1 8,0 0 8,0 1 0,0-1-280,0 0-56,0 1-16,0-16 0,0 15-184,0-15-40,16-14-8,-16 14 0,14-15-176,-14 0-80,0 0 64,16-15-64,-16 0 88,0 0-24,0 0-64,15 0 96,0 0-96,-15-15 88,15 0-88,0-15 80,1 15-176,-2-16-32,-14 16 0,16-15-8,-2 0-64,-14 0-16,16-1 0,-1 1 0,0 15 120,-15 0 32,15-15 0,-15 14 0,0 16 64,15-15 0,-30 15 0,15 0 0,0 0 0,0 0 0,0 0 0,0 15-64,-15 16 136,15-16 32,0 15 8,-15 15 0,15-14 72,0-1 8,0 0 8,0 0 0,0 1-32,15-1-8,-15-15 0,15 15 0,0-15-56,1 0-8,-2 1-8,2-16 0,-1 0 8,0 0 8,0 0 0,0 0 0,15-16-104,-14 1 88,-2 0-88,2 0 80,-1 0-80,0-15 80,0 15-80,-15-16 80,15 16-80,-15-15 0,16 15 0,-16 0 64,0-15-64,0 14 0,0-14 0,-16 15 0,16 0 112,-15 0-16,0 0-8,0 0 0,15-1-88,-31 1 0,17 15 0,-2 0 0,-14-15-96,15 15 96,-15 0-96,15 0 96,-15 15 0,-1-15 0,16 0 0,-15 0 0,0 0-72,0 15 72,14-15 0,1 16 0,0-16 0,-15 15 0,14-15 0,2 15 0,-2-15 0,-14 0 0,15 0 0,0 15-80,0-15 80,0 15 0,-1-15 0,2 0 64,-2 0-64,1 0 0,15 0 0,-15 0 0,0 0 0,15 0 0,0 0 0,0 0 0,-15 0 0,15 0 0,0 0 0,0 0 0,0 0 0,0 0 0,15 0 0,0 0 0,0-15 192,16 15 64,-17 0 0,2-15 8,14 15-264,0 0 0,0 0 0,-14 0 0,14-15 96,0 15-96,0 0 96,-14 0-96,14-15 80,0 15-80,-15 0 64,15 0-64,-15-16 0,1 16 64,14-15-64,-15 15 0,0 0 0,0-15 0,-15 15 0,15 0 0,-15 0-896,0 0-160,0 0-40,0 0-8</inkml:trace>
          <inkml:trace contextRef="#ctx0" brushRef="#br1" timeOffset="581717">14774 15590 18655,'0'0'416,"0"0"80,0 0 16,0 0 8,0 0-416,0 0-104,0 0 0,0 0 0,0 0 432,0 0 64,0 0 16,15 0 0,-15 15-256,15 0-40,0 1-16,0-16-6392,1 14-1279</inkml:trace>
          <inkml:trace contextRef="#ctx0" brushRef="#br1" timeOffset="586536">16361 16104 15408,'0'0'336,"0"0"72,0 0 7,0 0 25,0 0-352,0 0-88,0 0 0,0 0 0,0 0 528,0 0 88,0 0 24,15 0 0,0 0-48,0 0-8,16-15 0,-16 15 0,15 0-320,-15-15-64,15 15-8,1 0-8,-16-15-120,15 0-64,0 15 64,0-15-64,1 15 0,-1-15 64,-15 0-64,15 15 0,1-16 0,-1 1 0,-15 0-96,15 15 32,-15-15-1136,15 0-224,-14 15-48,-1-15-6135</inkml:trace>
          <inkml:trace contextRef="#ctx0" brushRef="#br1" timeOffset="585888">16754 15696 11376,'0'0'248,"0"0"48,0 0 16,0 0 8,0 0-256,0 0-64,0 0 0,0 0 0,0 15 728,-14-15 128,14 15 24,0 15 8,-16-14-217,16 14-31,0 15-16,0-14 0,0 13-232,-15-13-40,15 14-16,0 1 0,0-16-336,-15 0 0,15 0 0,0 0 0,0 1-552,0-1-80,0 1-8,0-17-6679</inkml:trace>
          <inkml:trace contextRef="#ctx0" brushRef="#br1" timeOffset="586537">16936 15318 12328,'-16'0'352,"16"0"72,0 0-336,0 0-88,0 0 0,0 0 0,-15 15 736,15 0 128,-15 1 24,15 14 7,0 0-31,-15 31-8,15-1 0,0 0 0,0 16-160,0 0-32,0 14-8,-15-14 0,15 15-304,0-16-56,0-14-8,0 14-8,0-14-56,15-16-16,-15 16 0,0-31 0,0 15-128,0-15-80,0 1 96,15-1-96,-15-15 64,0 0-64,15-15 0,-15 0 0,0 0 0,0 0-72,0-15-8,15 0 0,-15 0-112,0-15-32,16-1 0,-16-14 0,0 0 0,15-1 0,-15 1 0,15-16 0,-15 16 72,15 0 16,0-1 0,-15 1 0,15 15 136,0 0-96,-15-1 96,15 31-80,-15-15 80,0 15 64,16 0-64,-16 0 88,0 15 96,15 16 16,-15-16 8,15 30 0,-15-15 48,0 1 16,0-1 0,0 15 0,0-15-144,0 1-32,0-1-8,0 0 0,0 0-88,0 1 0,0-16 72,0 15-72,0-15 0,0 0 0,0-15-80,0 15 80,0 0-440,0-15-32,0 0-8,0 0 0,0 0-64,0-15-24,15 0 0,-15 0 0,0 0 336,0 0 64,15-15 8,-15 14 8,0 1 216,15 0 48,0 0 8,-15 0 0,15-15 296,0 30 56,1-15 8,-1-1 8,0 1-88,15 15-16,-15-15-8,0 15 0,0-15-152,16 15-24,-16-15-8,0 15 0,0-15-40,0 15-16,15 0 0,-14-15 0,-1 15-40,0-15-16,0 15 0,0-15 0,0 15-80,0 0 96,-15-16-96,15 16 96,-15-15-96,0 15 0,15 0 0,-15-15 0,0 0 0,0 15 0,0-15 0,0 0 0,-15 15 0,0-15-88,15 0 88,-15-1-96,15 1 96,-15 0-80,0 0 80,0 15-80,0-15 80,0 0 0,-1 15 0,1 0 0,0-15 0,0 15 0,0 15 0,0-15 0,0 15 0,0 0 0,-1 15 0,1 1 88,0-1 40,15 0 0,-15 0 8,15 16 0,-15-16 40,15 0 8,0 0 0,0 1 0,0-16 16,15 15 8,0-15 0,-15 0 0,30 0-40,-14-15-8,-1 15 0,0-15 0,0 0 16,15 0 0,0 0 0,-14 0 0,-1 0-40,15 0-8,0-15 0,0 15 0,-15-15-64,16 15-64,-1-15 72,0 0-72,-15 0 0,16 0 0,-16 15 0,15-31-7856,0 31-1543</inkml:trace>
        </inkml:traceGroup>
        <inkml:traceGroup>
          <inkml:annotationXML>
            <emma:emma xmlns:emma="http://www.w3.org/2003/04/emma" version="1.0">
              <emma:interpretation id="{6CA86A14-EED4-47B4-B612-BE50EEEFAADF}" emma:medium="tactile" emma:mode="ink">
                <msink:context xmlns:msink="http://schemas.microsoft.com/ink/2010/main" type="inkWord" rotatedBoundingBox="17801,13551 19717,13498 19749,14694 17833,14747"/>
              </emma:interpretation>
            </emma:emma>
          </inkml:annotationXML>
          <inkml:trace contextRef="#ctx0" brushRef="#br1" timeOffset="586889">18403 15756 15488,'0'0'344,"0"0"72,-15 0 7,-1 15 9,2-15-344,-16 15-88,14 1 0,-14 14 0,15-15 400,-16 0 64,17 15 16,-2-15 0,1 16 0,0-16 8,15 0 0,0 15 0,0-15-392,0 0-96,15 0 0,0 1 0,-15-16 120,16 15 0,-16-15 0,14 0 0,17 15-120,-16-15 0,-15 15 0,15 0 0,0-15 0,-15 15 0,0-15 0,0 15 72,0 0-8,0 0 0,-15 1 0,15-16 0,0 15-64,-15 0 80,0 0-80,15-15 80,-15 15-168,15-15-32,0 0-8,0 0 0,0 0-1000,0 0-208,15-15-40,-15 0 1,15 0-129,0 0-16,-15-16-8,15 1 0,1 0 448,14 0 88,-16-16 24,2 16 0,-1-15-72,0 14-16,15 1 0,-30 15 0,16-15 1544,-2 15 312,-14 0 56,0 15 8,0 0 800,0 0 152,0 0 32,0 0 8,0 0-512,0 30-104,0 0-24,0 0-1,0 1-255,0 29-48,0 1-16,0-1 0,0 0-216,0 1-40,0-1-16,-14 1 0,14-1-264,0 16-48,0-31-16,0 16 0,0-16-168,0 1-32,0-1 0,0-15-8,14 0-88,-14-15 0,0 16 0,0-16 64,0 0-168,0 0-40,0-15-8,0 0 0,0 0-792,0 0-160,0-15-32,0 0-8,0 0 384,0-16 80,0 1 8,0-15 8,0 0 24,0-1 9,0 1-1,-14-1 0,14-14 416,-16 0 88,16 14 8,0-14 8,0-1 248,0 16 56,0-1 0,0 1 8,0 0 272,0 15 48,16-1 15,-2 1 1,-14 15 32,16 0 8,-2-15 0,2 14 0,-1 16-176,15-15-32,-15 15-8,1-15 0,-2 15-136,2 0-24,-1 15-8,0-15 0,0 15 8,0-15 0,1 16 0,-16-1 0,14 0 24,-14 15 0,0 0 0,0 1 0,-14-1-16,14 0 0,-16 0 0,16 0 0,-30 1-72,30-1-8,-15 0-8,0-15 0,-1 16-56,2-16 0,-2 0-64,16-15 96,-15 15-96,15 0 0,-15-15 64,15 0-64,0 0 0,0 0 0,0 0-96,15-15 96,-15 0-968,15 0-144,1 0-24,14-16-4839,-15 16-969</inkml:trace>
          <inkml:trace contextRef="#ctx0" brushRef="#br1" timeOffset="586890">19098 15877 13128,'-15'0'288,"15"0"56,0 0 8,0 0 32,0-15-312,0 15-72,0-15 0,0 15 0,-15-15 776,15 15 144,-15-15 23,15 15 9,-15 0-72,15 0-16,-30 0 0,30 15 0,-16-15-312,2 15-64,-2 0-8,1 0-8,0 0-120,0 15-32,15 1 0,-15-1 0,15 0-96,-16 16-32,16-16 0,-14 0 0,14-15-56,14 15-8,-14 1-8,0-16 0,16 15-56,-16-30 0,0 15-64,15 0 96,0-15-96,-15 0 72,0 0-72,15 0 64,-15 0-64,31-15 64,-31 0-64,14 0 64,2-15-64,-1 14 0,0-14-96,-15 0 96,15 0-216,0 0 24,-15-1 0,0 16 0,15-15 0,-15 0 0,0-1 0,15 16 0,-15 0 80,0 0 16,0 15 8,0 0 0,0 0 88,0 0 0,-15 0 0,0 15 0,15 0 128,0 0 8,0 16 8,-15-1 0,15 0 48,0 0 16,-15-14 0,15 14 0,0-15-64,15 15-16,-15-15 0,15 0 0,-15 0-128,0 1 80,0-1-80,15-15 64,0 15-64,-15-15 0,0 0 0,0 0-7144,16 0-1407</inkml:trace>
          <inkml:trace contextRef="#ctx0" brushRef="#br1" timeOffset="587389">19476 15696 14624,'0'0'320,"0"-14"72,-16 14 16,16 0 0,0-16-328,0 16-80,-14 16 0,-2-16 0,16 14 535,-14 2 89,-2-2 16,1 17 8,0-16 160,0 31 32,0-16 8,-1 15 0,2 0-240,-2 1-56,2-1-8,14 0 0,0 1-160,-16-16-40,16 0-8,0 0 0,16 0-136,-16-14-24,14-1-8,2 15 0,-2-15-72,2 1-8,-1-16-8,0 0 0,15 0-16,0 0 0,-14 0 0,14-16 0,0 1-64,-15-15 96,16 15-96,-1-15 96,0 0-96,0-1 64,-14 1-64,14-1 64,-16 1-64,2 16 0,-1-32-96,0 16 96,-15 0-96,15-1 96,-15 1-80,0-1 80,0 1-72,-15 0 72,15 15-64,-15-15 64,0 15 0,-1-1 0,2 2 0,-2-2 0,2 16 0,-2 0 0,-14 0 0,15 0 0,0 16 0,-1-2 0,-14 17 0,15-16 0,-15 31 80,30-16 32,-31 0 8,31 15 0,-14 0 56,14-14 16,0-1 0,-16 15 0,32-29-40,-16 14-8,14 0 0,2-15 0,-1 0-48,15 1-16,-15-16 0,15 14 0,1-14 16,-1 16 8,1-16 0,-1 0 0,15-16-8,-15 16 0,1 0 0,-17-14 0,16 14-32,1 0 0,-16-16-64,15 16 96,-14 0-96,-2 0 64,2 0-64,-1-15 0,0 15 0,0 0 64,0-15-64,0 15 0,0 0-192,1-15-56,-2 15-8,-14-15-7632,16 15-1519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58:46.840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8EAFBDB2-BDD6-4CAE-8075-A28B99804E51}" emma:medium="tactile" emma:mode="ink">
          <msink:context xmlns:msink="http://schemas.microsoft.com/ink/2010/main" type="writingRegion" rotatedBoundingBox="2455,6220 15063,6021 15236,16958 2628,17157"/>
        </emma:interpretation>
      </emma:emma>
    </inkml:annotationXML>
    <inkml:traceGroup>
      <inkml:annotationXML>
        <emma:emma xmlns:emma="http://www.w3.org/2003/04/emma" version="1.0">
          <emma:interpretation id="{FFD7645C-0950-465F-BB19-13E200982F88}" emma:medium="tactile" emma:mode="ink">
            <msink:context xmlns:msink="http://schemas.microsoft.com/ink/2010/main" type="paragraph" rotatedBoundingBox="5152,6199 11124,5912 11206,7621 5234,79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54AF2A8-CFD5-4C35-B719-9BEE4BAA91AC}" emma:medium="tactile" emma:mode="ink">
              <msink:context xmlns:msink="http://schemas.microsoft.com/ink/2010/main" type="line" rotatedBoundingBox="5152,6199 11124,5912 11206,7621 5234,7908"/>
            </emma:interpretation>
          </emma:emma>
        </inkml:annotationXML>
        <inkml:traceGroup>
          <inkml:annotationXML>
            <emma:emma xmlns:emma="http://www.w3.org/2003/04/emma" version="1.0">
              <emma:interpretation id="{AE94093F-C3AB-421C-A14C-C9F8B1115BE4}" emma:medium="tactile" emma:mode="ink">
                <msink:context xmlns:msink="http://schemas.microsoft.com/ink/2010/main" type="inkWord" rotatedBoundingBox="5152,6199 6631,6128 6702,7587 5222,7659"/>
              </emma:interpretation>
              <emma:one-of disjunction-type="recognition" id="oneOf0">
                <emma:interpretation id="interp0" emma:lang="en-US" emma:confidence="0">
                  <emma:literal>MBF</emma:literal>
                </emma:interpretation>
                <emma:interpretation id="interp1" emma:lang="en-US" emma:confidence="0">
                  <emma:literal>NBE</emma:literal>
                </emma:interpretation>
                <emma:interpretation id="interp2" emma:lang="en-US" emma:confidence="0">
                  <emma:literal>KBE</emma:literal>
                </emma:interpretation>
                <emma:interpretation id="interp3" emma:lang="en-US" emma:confidence="0">
                  <emma:literal>"B=</emma:literal>
                </emma:interpretation>
                <emma:interpretation id="interp4" emma:lang="en-US" emma:confidence="0">
                  <emma:literal>MBE</emma:literal>
                </emma:interpretation>
              </emma:one-of>
            </emma:emma>
          </inkml:annotationXML>
          <inkml:trace contextRef="#ctx0" brushRef="#br0">5806 7998 5928,'0'30'128,"0"-14"24,0-16 8,0 30 16,0-15-176,0 0 0,0 1 0,-16-2 0,16 2 880,0-1 144,0 15 24,0-15 8,0 1-64,0-16 0,-14 14-8,14-14 0,0 0-216,0 0-32,0 16-17,0-16 1,0 0-152,0 0-32,0 0-8,-16-16 0,16 2-200,0-2-40,0 1 0,0 0-8,-15-15-128,15 0-24,15-1-8,-15 1 0,0-1-120,0-13 88,16-2-88,-16 0 80,14 2-80,-14-2 0,16 0 72,-16 1-72,15-16 0,0 31 0,0-15 0,-15 0 0,15 15 0,-15 0 64,16-1-64,-16 1 0,14-1 128,-14 17 0,16-2-8,-16 1 0,14 0 8,-14 0 8,16 15 0,-16 0 0,15-15-8,0 15-8,-15 0 0,15 0 0,0 0-40,-15 0-8,16 0 0,-2 15 0,-14-15-8,16 15 0,-2-15 0,-14 15 0,0 0 0,16 1-64,-16-16 96,0 30-32,0-15-64,0 0 96,0 0-96,0 16 96,0-17-96,0 2 80,-16 14-80,16-15 80,-14 0-16,-2 15-64,16-14 96,-14-2-32,-2 2-64,1-2 64,0 2-64,0-16 64,0 15-64,-1-15 0,2 15 72,-16-15-72,30 0 0,-16 0 72,1 0-72,15 0 0,0 0 0,0 0 0,0-15 0,15 15 0,-15-15 0,16 15 0,-16-16 0,30 16 0,-16-14 0,2 14 0,-1-16 0,0 16 0,15 0 0,-14 0 0,-2 0-64,2 0 64,-2 0 0,2 16 0,-1-16 0,0 0 0,0 14 0,-15-14 0,15 16 0,1-1 0,-16-15 64,0 15 0,14 0 8,-14 0 0,0 1 72,0-2 16,-14 2 0,14-1 0,0 0 8,0 0 8,-16 16 0,1-17 0,15-14-16,-15 30-8,0-30 0,15 16 0,-31-1-24,31 0 0,-14-15 0,-2 15 0,2 0 8,-2-15 0,1 0 0,0 0 0,0 0-32,0 0-8,-1 0 0,2 0 0,14 0-32,-30 0-64,30 0 88,-16-15-88,1 15 0,0 0 0,0-15 0,15 15 0,-15 0 0,15 0 0,0-15 0,-16 15 0,2-15-472,14 15-72,0-16-8,0 16-8,0-14-1008,0 14-208,0-16-40</inkml:trace>
          <inkml:trace contextRef="#ctx0" brushRef="#br0" timeOffset="-1300">6198 6789 12152,'0'0'264,"0"0"56,0 0 16,0 0 8,-15-15-280,15 15-64,0 0 0,0 0 0,-15 0 704,0 15 128,15-15 32,-31 15-1,17 15 41,-2-14 16,-14 14 0,0 0 0,0 16-288,0-16-56,-16 0-16,16 15 0,-16-14-184,16 13-40,0-13-8,0-1 0,0 15-152,0-29-32,14 14-8,1 0 0,-15 0-136,15-14 64,-1-2-64,2 2 0,14-1 0,-16 15-112,2-30 8,-2 15 0,16 1-1080,0-16-224,0 0-32,0 0-6871</inkml:trace>
          <inkml:trace contextRef="#ctx0" brushRef="#br0" timeOffset="-1000">6002 6865 13328,'0'0'288,"0"0"64,0 0 16,0 0 16,0 0-312,0 0-72,15 0 0,-15 15 0,15 1 600,-15-2 104,0-14 15,15 16 9,-15-2 48,15 2 16,1 14 0,-1-15 0,-15 0-264,15 1-48,0-2-16,0 16 0,0-14-168,15-1-32,-14 0-8,-1 0 0,0 0-8,0 1-8,1-2 0,-1 2 0,-15-1 96,15 0 16,0 0 8,0 0 0,0 1-248,-15-2-48,15-14-64,0 16 88,-15-16 8,0 14 0,0-14 0,0 0 0,15 16-96,-15-16 80,0 0-80,0 0 80,0 0-80,0 0 96,0 0-96,0 0 96,0 0-96,0 0-128,0 0 32,-15-16-7072,0 16-1423</inkml:trace>
          <inkml:trace contextRef="#ctx0" brushRef="#br0" timeOffset="1363">6684 7546 12752,'0'0'280,"-16"0"56,16 15 16,-14-15 8,-2 0-288,16 0-72,-15 0 0,15 15 0,-15-15 776,15 0 144,0 0 23,0 0 9,0 0-152,0 0-32,0 0-8,15 0 0,-15 0-208,0 0-40,15 15 0,1-15-8,14 15-128,-30-15-24,14 0-8,2 0 0,14 0-184,-15 0-32,0 0 0,1 0-8,-2-15-40,2 15-8,-1 0 0,15-15 0,-15 0-72,15 15 64,0-15-64,-14 0 64,14-1-904,-15 1-184,16 0-40</inkml:trace>
          <inkml:trace contextRef="#ctx0" brushRef="#br0" timeOffset="1116">6699 7319 10416,'-15'0'288,"0"0"80,15 0-296,0 0-72,0 0 0,-15 0 0,0 0 1016,15 15 184,0-15 40,-16 0 8,16 0-225,0 0-47,0 0-8,0 0 0,0 0-328,0 0-64,16 0-8,-1 0-8,0 0-72,0 0-8,0 0-8,0 0 0,0 0-312,0 0-64,16 0-16,-31 16 0,30-16 24,-30 0 8,30 0 0,-15 0 0,0 0-16,-15 0 0,31 0 0,-16 0 0,0-16-24,-15 16-8,15 0 0,0 0 0,0 0-64,-15 0-112,0 0 24,15 0 8,-15 0-1024,0 0-208,0 0-32,0 0-4575,0 0-905</inkml:trace>
        </inkml:traceGroup>
        <inkml:traceGroup>
          <inkml:annotationXML>
            <emma:emma xmlns:emma="http://www.w3.org/2003/04/emma" version="1.0">
              <emma:interpretation id="{E34A34E9-1420-476A-8A23-340ED995FD1B}" emma:medium="tactile" emma:mode="ink">
                <msink:context xmlns:msink="http://schemas.microsoft.com/ink/2010/main" type="inkWord" rotatedBoundingBox="6966,6598 7842,6556 7893,7628 7017,7670"/>
              </emma:interpretation>
              <emma:one-of disjunction-type="recognition" id="oneOf1">
                <emma:interpretation id="interp5" emma:lang="en-US" emma:confidence="1">
                  <emma:literal>any</emma:literal>
                </emma:interpretation>
                <emma:interpretation id="interp6" emma:lang="en-US" emma:confidence="0">
                  <emma:literal>asy</emma:literal>
                </emma:interpretation>
                <emma:interpretation id="interp7" emma:lang="en-US" emma:confidence="0">
                  <emma:literal>asg</emma:literal>
                </emma:interpretation>
                <emma:interpretation id="interp8" emma:lang="en-US" emma:confidence="0">
                  <emma:literal>ary</emma:literal>
                </emma:interpretation>
                <emma:interpretation id="interp9" emma:lang="en-US" emma:confidence="0">
                  <emma:literal>ang</emma:literal>
                </emma:interpretation>
              </emma:one-of>
            </emma:emma>
          </inkml:annotationXML>
          <inkml:trace contextRef="#ctx0" brushRef="#br0" timeOffset="2885">7575 7273 7632,'0'0'160,"0"0"40,0 0 8,0-15 16,0-1-224,0 16 0,0-14 0,-15 14 0,0-16 760,15 16 104,-15-15 32,15 15 0,-16 0-88,1 0-8,0 0-8,15 0 0,-15 15-88,0-15-24,0 16-1,0-2 1,0 2-264,-1 14-48,1 0-16,15 0 0,0 0 0,-15 1-8,15-1 0,0 1 0,0 13 0,-15-28 0,15 14 0,0-15 0,15 16-248,-15-17-96,15 2 88,-15-16-88,0 14 0,15-14 0,1 16 0,-16-16 0,15 0 64,0-16-64,-15 16 0,15 0 72,0-14-72,0-2 0,-15 2 0,15-17-88,0 16 88,1-15-104,-1 0 40,-15 0 64,15-1-360,0 1-16,-15-1 0,15 1 0,-15 15 208,15-15 40,-15 15 0,0 0 8,0 0 120,0-1 0,0 2 0,0 14 0,0-16 0,0 16 0,0 0 0,0 0 0,0 0 0,0 16 0,0-2 0,-15 2 0,15 14 128,0 0 0,0-15 0,0 16 0,0-1 0,0 0-8,0 0 0,0-14 0,0 14-120,0-16 0,0 17 0,15-16 0,-15-15 0,0 15 0,0-15 0,0 0 0,0 15 0,0-15 0,0 0 0,0 0 0,15-15 96,0 0 0,-15 15 0,0-15 0,0 0-96,15-15-104,-15 14 16,16-14 8,-16 0-40,15 15-8,0-16 0,-15 1 0,15 15 64,-15-15 64,15 15-104,-15 0 40,15 0 64,0-1-64,-15 2 64,15-2-64,1 16 64,-1-15 0,-15 15-72,0 0 72,15 15 0,-15-15 0,15 16 0,-15-2 64,16 2 64,-16-1 0,0 0 8,0 0 0,0 0-32,0 15-8,0-14 0,0 14 0,0-15-32,0 15 0,-16-15-64,16 1 96,0-2-96,0 2 0,0-2 64,-15 2-64,15-16 0,0 15 64,-15-15-64,15 15 0,-15-15 72,15 0-72,0 0 64,0 0-64,-16 0 64,16 0-64,0-15 0,0 15 64,-15 0-64,15-15 0,0-1 0,0 2-88,15 14 88,1-30-104,-16 14 40,30 1 64,-15-15-120,1 15 40,14-15 8,-15 14 0,15-14-8,-15 15 0,15-15 0,-14 15 0,14-1 80,-15 2-64,0-2 64,0 1-64,15 15 64,-14-15 0,-1 15-72,0-15 72,-15 15 0,15 0 0,-15 0 0,15 0 0,-15 0 104,0 0-16,0 0-8,0 0 0,0 0 64,0 0 16,0 0 0,0 0 0,0 0-8,0 0 0,-15 15 0,0 0 0,15 0-64,-15 1-16,0-2 0,-1 2 0,1-1-8,15 0 0,-15 15 0,0-15 0,15 0 8,-15 1 0,15-2 0,-15 17 0,15-16-72,0 0 0,0 0 72,0 1-72,0-16 0,0 0 0,0 14 0,0 2 0,0-16 0,15 0 0,-15 0 0,0 0 0,0 0 0,15 0 0,0 0 0,0-16 0,0 2 64,1 14-64,-16-16 64,15 1-64,0-15 0,-15 15 0,15-15-80,0 14 80,-15 1-112,15 0 32,-15-15 8,15 30 0,-15-15 72,0 0 0,0-1 0,15 16-64,-15 0 64,0 0 0,0 0 0,0 0 0,0 0 0,0 0 0,0 0 0,0 16 0,0-1 0,0 0 0,0 15 0,0-15 64,0 16 0,0-1 8,0 15 0,0-14 0,0 13 48,0 2 8,-15-16 0,15 16 0,0-1 24,0-15 8,-15 1 0,15-1 0,-15 0 0,15 0 8,-15 0 0,0 0 0,15 16-16,-15-16-8,0 0 0,-16 0 0,16 1 16,0-16 8,-15 15 0,15 0 0,-16 1-24,1-16-8,0 0 0,0 16 0,0-31-48,14 14-16,-14 2 0,-1-16 0,1 0 0,15 0 0,-15-16 0,15 16 0,0-14-72,-1-2 0,16-14 0,-15 0 0,15 14 0,0-14-96,0 0 16,15-16 8,1 16 0,-1 0 0,0-15 0,0 14 0,0-13-392,15 13-80,1-14-8,-1-1-6272,1 1-1255</inkml:trace>
        </inkml:traceGroup>
        <inkml:traceGroup>
          <inkml:annotationXML>
            <emma:emma xmlns:emma="http://www.w3.org/2003/04/emma" version="1.0">
              <emma:interpretation id="{2050FCEA-5079-4E94-A59B-C5762C1907AC}" emma:medium="tactile" emma:mode="ink">
                <msink:context xmlns:msink="http://schemas.microsoft.com/ink/2010/main" type="inkWord" rotatedBoundingBox="8100,6333 9760,6253 9829,7687 8169,7767"/>
              </emma:interpretation>
              <emma:one-of disjunction-type="recognition" id="oneOf2">
                <emma:interpretation id="interp10" emma:lang="en-US" emma:confidence="0">
                  <emma:literal>is m]</emma:literal>
                </emma:interpretation>
                <emma:interpretation id="interp11" emma:lang="en-US" emma:confidence="0">
                  <emma:literal>mm]</emma:literal>
                </emma:interpretation>
                <emma:interpretation id="interp12" emma:lang="en-US" emma:confidence="0">
                  <emma:literal>mm}</emma:literal>
                </emma:interpretation>
                <emma:interpretation id="interp13" emma:lang="en-US" emma:confidence="0">
                  <emma:literal>Aim]</emma:literal>
                </emma:interpretation>
                <emma:interpretation id="interp14" emma:lang="en-US" emma:confidence="0">
                  <emma:literal>mim]</emma:literal>
                </emma:interpretation>
              </emma:one-of>
            </emma:emma>
          </inkml:annotationXML>
          <inkml:trace contextRef="#ctx0" brushRef="#br0" timeOffset="8190">9707 7046 11968,'-15'0'336,"15"0"80,0 0-328,0 0-88,0 0 0,0 0 0,0-14 592,0 14 104,0 0 16,0 0 8,0 0 128,0 0 23,15-16 9,0 16 0,15-15-272,-15 15-64,15 0 0,-14-15-8,14 15-216,-15 0-32,15 0-16,-15 0 0,15 0-96,1-15-16,-16 15-8,0 0 0,0 0-48,15 0-8,-15 0 0,1 0 0,-16 0-96,15 0 64,0 0-64,0 0 0,-15 0 160,15 0-8,-15 0-8,0 0 0,0 0-400,0 0-88,0 0-8,0 0-8,0 0-184,0 0-40,0 0-8,0 0 0,0 0-176,0 0-40,-15 0-8,0 0 0,15 15 232,-15-15 41,0 0 15,-1 0 0,16 15 528,-15-15 0,15 15 104,-15-15-8,0 16 224,15-16 40,0 14 16,0 2-1,-15-2 185,15 2 40,0 14 8,0-15 0,0 16-32,0-1-8,-15 0 0,15 0 0,0 0-120,0 16-32,0-16 0,0 0 0,0 0-96,0 16-16,-15-16-8,15 0 0,0-14-8,-15 14 0,15 0 0,-16-15 0,1 15 24,15-15 0,-15 1 0,0-2 0,0 2-120,0 14-32,0-30 0,-15 30 0,14-30-96,1 16-64,-15-16 80,15 14-80,0-14 0,0 0 0,0 0 0,-16 0 0,31-14-912,-30 14-208,30-16-32</inkml:trace>
          <inkml:trace contextRef="#ctx0" brushRef="#br0" timeOffset="3702">8497 7228 10032,'-15'0'288,"15"0"56,0 0-280,0 0-64,0 0 0,0 0 0,0-14 776,0 14 144,0 0 24,0 14 8,0-14-24,15 16 0,-15-2-1,0 2 1,0 14-160,0-15-40,0 16-8,0-1 0,0 0-320,0 0-64,0-15-16,0 0 0,0 15-176,0 1-40,0-16-8,0 0 0,0 0-96,0 1 0,0-16 64,0 14-64,0-14 72,0 0-8,0 0 0,0 0 0,0 0-64,0 0 0,0 0 0,0-14 0,15-2-80,-15 1-8,0-15 0,15-1 0,-15 1-72,15 0-8,1 0-8,-2 0 0,2 0-32,-16-1-8,14 16 0,2-15 0,-16 14 88,15 2 24,0-2 0,-15 2 0,0-2 104,0 16 0,0 0 96,0 0-96,15 0 288,-15 16 0,15-2 0,-15 2 0,0-2-168,0 2-32,0 14-8,0 0 0,0 0 104,0-14 16,0 14 8,0 0 0,0-15 16,0 0 0,0 15 0,0-14 0,0-1-224,-15-15 0,15 0 0,0 15 0,0-15 0,0 0 0,0 0 0,0 0 0,0 0 0,0 0 0,0 0 0,15-15 0,-15 0 0,0-1 0,0 2 0,0-2 0,16-14-160,-16 15-40,14-16-16,-14 1 0,0 16 120,0-17 32,16 16 0,-16 0 0,15 0-16,-15-1 0,0 2 0,15-2 0,-15 2 80,15 14 0,-15 0 0,0 0 0,0 0 0,0 0 64,15 14-64,-15-14 64,16 16 0,-16-2 8,0 2 0,0 14 0,0-15 200,0 16 40,0-17 8,0 16 0,0-14-104,0 14-24,0 0 0,0-14 0,0-2 48,0 2 8,0-1 0,0 0 0,0-15-248,-16 15 0,16 0 0,0-15 0,0 0 0,0 0 0,0 0 0,0 0 0,0 0-400,0 0-80,0 0-8,0 0-8,0 0-832,0 0-168,0 0-32,0 0-8</inkml:trace>
          <inkml:trace contextRef="#ctx0" brushRef="#br0" timeOffset="4549">8921 7258 11792,'0'0'328,"0"0"88,0 0-336,0 0-80,0 0 0,0 0 0,16 0 680,-16 15 120,0 0 32,0 0 0,0 0 199,0 0 49,0 1 8,0-1 0,0 0-384,0 15-80,0-14-16,0-1 0,0 15-168,0-15-40,0 15-8,0-14 0,0-1-232,-16 0-40,16 0-16,0-15 0,0 15-40,0-15-64,0 0 88,0 0-88,0 0 0,0 0 0,0 0 0,0-15 0,0 15 0,16-15 0,-16 0 0,0 0 0,15-16-176,-15 16 16,15-15 0,-15 15 0,15-16-160,0 16-32,-15-15-8,0 15 0,15-1 248,-15 1 112,15 15-96,-15-15 96,15 0-64,-15 15 64,0 0 0,0 0 0,16 0 0,-16 0 120,0 0-24,0 0 0,15 15 184,-15 0 32,0 0 8,0-15 0,0 16-184,0-1-32,0 0-8,0 0 0,-15 0 56,15 1 8,0-1 0,0 0 0,0 0-56,0-15-8,0 15 0,0-15 0,0 15 56,0-15 8,-16 0 0,16 0 0,16 15-160,-16-15 0,-16 0 0,16 0 0,0 0 0,0 0 0,0 0 0,0 0 0,0 0 0,0 0 0,0 0 0,0 0 0,-15 0 0,15 0 0,0 0 0,15-15 0,-15 0-96,0 0-56,0 15-8,0-15 0,16 0 80,-16-16 16,0 16 0,15 0 0,-15 0 0,15 0 0,-15-1 0,15 1 0,-15 15 64,15-15 0,-15 0 0,0 15 0,0-15 0,15 15-64,-15-15 64,15 0-64,-15 15 64,0 0 0,0 0 0,15-15 0,-15 0 0,16 15 0,-16 0 0,0 0 0,15-16 0,-15 16 0,0 0 0,0 0 0,0 0 0,15 0 0,-15-15 0,0 15 0,0 0 88,0 0-24,0 0 0,0 0 0,0 0-64,15-15 96,-15 15-96,0 0 96,15 0-32,-15 0-64,0 0 96,0 0-32,15 0 48,-15 0 8,0 0 0,15 15 0,-15 0-120,0-15 64,15 0-64,-15 0 0,0 16 152,15-1-24,-15 0 0,0 0 0,0 0 24,0 0 0,0 0 0,0 0 0,0 16-24,0-16 0,0 15 0,0-15 0,0 16-16,0-16-8,0 0 0,0 15 0,0-15-40,0 1-64,0-1 88,0 0-88,0 0 96,0 0-96,0 0 96,0 0-96,0-15 72,0 0-72,0 0 0,0 15 72,0-15-72,0 0 0,0 0 72,0 0-72,0 0 0,0 15 0,0-15 0,0 0 64,0 0-64,0 0 0,0 0 0,0 0 0,0 0-208,0 0 0,0 0 0,0 0 0,0-15-848,0 15-176,0-15-32,-15 15-8663</inkml:trace>
          <inkml:trace contextRef="#ctx0" brushRef="#br0" timeOffset="4802">8739 6926 17135,'0'0'376,"0"0"72,0 0 24,0 0 8,0 0-384,0 0-96,0 0 0,0 0 0,0 0 688,0 0 112,15 15 32,-15-15 0,0 0-232,15 15-48,-15-15-8,0 0 0,0 16-384,15-16-88,-15 0-8,16 14-6648,-16-14-1319</inkml:trace>
          <inkml:trace contextRef="#ctx0" brushRef="#br0" timeOffset="11871">8784 8332 8032,'0'0'176,"0"0"40,0 0 8,0 0 0,0 0-224,0 0 0,0 15 0,-15-15 0,15 15 672,0-15 88,0 0 16,0 0 8,0 0 0,0 0 0,0 0 0,0 0 0,-15-15-224,15 15-48,0-15-1,0 0-7,0 0-184,0-1-40,15 2-8,-15-16 0,0 14-120,0-14-24,15 0-8,-15 0 0,0 14-32,16-14-8,-16 0 0,0 0 0,0 0-16,15-1 0,-15 16 0,15-15 0,-15 15 96,0-16 8,15 17 8,-15-2 0,15 1-64,-15 0-16,15 0 0,-15 0 0,15-1-16,-15 16-8,15-14 0,-15-2 0,15 16 8,-15-14 0,16 14 0,-1-16 0,0 16 144,-15 0 32,15-15 8,-15 15 0,0 0-264,16 0 0,-1 0 0,-15 0 0,15 0 0,-15 0 0,0 0-96,15 0 24,0 0 72,-15 0 88,0 0-24,15 15 0,0 1 48,-15-2 8,0-14 0,0 0 0,0 16 8,-15-2 0,15 2 0,-15-1 0,0-15-40,0 15-8,0 0 0,15 0 0,-15 1-16,-1-2 0,1 2 0,0-16 0,0 15 48,15-15 8,-16 0 0,1 0 0,15 0-120,0 0 0,-15 0 0,15 0 0,0 0 0,0 0 0,0 0 0,0 0 0,0 0 0,0 0 0,0 0 0,0 0 0,0 0 0,15 0 0,0-15 0,1 15 0,-1 15 0,0-15 0,-15-15 0,15 15 0,1 0-80,-16 0-40,30 15-8,-30 0 0,30-15 128,-30 0 0,15 15 0,0-15 0,-15 15 64,15 0 32,-15 0 0,0 1 8,0-16-104,0 0 72,0 14-72,0 2 64,0-1 72,-15 0 16,15-15 0,0 15 0,-15 0-8,0 1 0,0-2 0,0-14 0,0 16 0,0-2 0,-1-14 0,1 0 0,0 16-24,0-16-8,-1 15 0,-14-15 0,15 0-24,0 0-8,0 0 0,0 0 0,0 0-80,0 0 0,-1-15 0,1 15 64,15 0-64,-15 0 0,0-16 0,15 16 0,0 0-600,0 0-80,0-14-24,0-16-9279</inkml:trace>
        </inkml:traceGroup>
        <inkml:traceGroup>
          <inkml:annotationXML>
            <emma:emma xmlns:emma="http://www.w3.org/2003/04/emma" version="1.0">
              <emma:interpretation id="{0A05580A-1D9C-45AB-A368-2B52B37616E9}" emma:medium="tactile" emma:mode="ink">
                <msink:context xmlns:msink="http://schemas.microsoft.com/ink/2010/main" type="inkWord" rotatedBoundingBox="9949,6310 10113,6302 10149,7040 9984,7048"/>
              </emma:interpretation>
              <emma:one-of disjunction-type="recognition" id="oneOf3">
                <emma:interpretation id="interp15" emma:lang="en-US" emma:confidence="0">
                  <emma:literal>'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l</emma:literal>
                </emma:interpretation>
                <emma:interpretation id="interp18" emma:lang="en-US" emma:confidence="0">
                  <emma:literal>(</emma:literal>
                </emma:interpretation>
                <emma:interpretation id="interp19" emma:lang="en-US" emma:confidence="0">
                  <emma:literal>|</emma:literal>
                </emma:interpretation>
              </emma:one-of>
            </emma:emma>
          </inkml:annotationXML>
          <inkml:trace contextRef="#ctx0" brushRef="#br0" timeOffset="8638">10478 6925 9240,'0'0'200,"0"0"48,0-15 8,0 15 0,-15 0-256,15 0 0,0 0 0,0 0 0,-15 0 1176,15 15 176,-15 0 40,15 1 8,-15 14-568,15 0-105,-15 0-23,15 16-8,-15-1-88,15-15-24,-16 31 0,16-16 0,0 1-8,-15-1 0,15 1 0,0-16 0,-15 15-248,15-15-48,15 1-16,-15-1 0,0-15-160,0 0-32,0 0-8,15 0 0,-15 0-64,0-15 0,0 0 72,0 0-72,16 0-96,-16 0-48,0 0-16,0 0 0,15 0-1400,0 0-280,0-15-56,-15 15-5815</inkml:trace>
        </inkml:traceGroup>
        <inkml:traceGroup>
          <inkml:annotationXML>
            <emma:emma xmlns:emma="http://www.w3.org/2003/04/emma" version="1.0">
              <emma:interpretation id="{D42F5ACE-F948-425B-A7CA-432C4032D474}" emma:medium="tactile" emma:mode="ink">
                <msink:context xmlns:msink="http://schemas.microsoft.com/ink/2010/main" type="inkWord" rotatedBoundingBox="10199,6245 11138,6200 11188,7242 10250,7287"/>
              </emma:interpretation>
              <emma:one-of disjunction-type="recognition" id="oneOf4">
                <emma:interpretation id="interp20" emma:lang="en-US" emma:confidence="0.5">
                  <emma:literal>B)</emma:literal>
                </emma:interpretation>
                <emma:interpretation id="interp21" emma:lang="en-US" emma:confidence="0">
                  <emma:literal>BI</emma:literal>
                </emma:interpretation>
                <emma:interpretation id="interp22" emma:lang="en-US" emma:confidence="0">
                  <emma:literal>B</emma:literal>
                </emma:interpretation>
                <emma:interpretation id="interp23" emma:lang="en-US" emma:confidence="0">
                  <emma:literal>BY</emma:literal>
                </emma:interpretation>
                <emma:interpretation id="interp24" emma:lang="en-US" emma:confidence="0">
                  <emma:literal>"I</emma:literal>
                </emma:interpretation>
              </emma:one-of>
            </emma:emma>
          </inkml:annotationXML>
          <inkml:trace contextRef="#ctx0" brushRef="#br0" timeOffset="9322">10629 7878 13248,'0'0'288,"0"0"64,0 0 16,0 15 0,0-15-296,0 0-72,0 0 0,0 0 0,0 0 800,0 0 151,0 0 25,0 0 8,-15 0-280,15-15-48,0 0-16,0 0 0,0 0-376,0 0-72,0-15-24,0 14 0,15-14-48,0-15-16,-15-1 0,0 1 0,0 0-104,15-16 0,0 1-72,-15 14 72,15-14 0,1 15 0,-1-1 0,0 1 0,0-16 64,0 16-64,0 0 0,0 14 0,-15 1 0,15 0 0,0 0 0,1 15 0,-1-16 0,0 16 80,-15 15-80,15-15 96,0 0 32,-15 15 16,15 0 0,0 15 0,-15-15 112,15 15 16,1-15 8,-16 15 0,15 1-152,-15-1-32,0 15-8,0-15 0,0 15 8,0-15 8,0 16 0,-15-16 0,15 15-32,-16-15-8,1 15 0,0-15 0,0 16 8,0-16 0,15 0 0,-15 0 0,0 0-72,0 0 0,-1-15 0,1 15 0,15-15 0,-15 0 0,0 16 72,15-16-72,-15 0 0,15 0 0,0 0 0,0 0 64,0 0-64,0 0 0,0 0 0,0-16-64,15 16 64,0-15-96,0 15 96,0 0-96,1-15 96,-1 15-64,15-15 64,-15 15-64,15 0 64,1-15 0,-31 15 0,30 0 0,-15 15 0,0-15 0,0 0 0,0 15 0,0-15 0,-15 15 0,16 0 0,-16-15 0,0 16 96,0-1 32,0 0 0,-16 0 8,16 15 40,-15-15 8,0 0 0,0 16 0,0-16-24,0 15-8,0-15 0,0 15 0,-16-15-40,16 1-8,0-1 0,-15 0 0,15 0-24,0 0-8,-1-15 0,1 0 0,0 15-72,-15-15 64,15 0-64,15 0 64,-15 0-64,0 0 0,0-15 0,15 15 0,-16 0-400,16 0-72,0-15-8,0 15-6656,0-15-1335</inkml:trace>
          <inkml:trace contextRef="#ctx0" brushRef="#br0" timeOffset="9706">11294 6895 12600,'0'0'352,"0"0"88,0 0-352,15 0-88,0 0 0,-15 0 0,16 0 672,-1 0 112,-15 0 24,15 0 7,0 0 209,-15 0 48,15 15 8,1-15 0,-1 15-400,0 0-72,0 1-24,-15 14 0,15-15-112,0 15-24,-15-15-8,15 15 0,-15 1-64,0 14-16,15 0 0,-30-14 0,15-1-72,0 15-8,-15-15-8,15 16 0,-15 0-48,0-16-16,15 15 0,-15-14 0,0-1-56,15 0-16,-15-15 0,15 15 0,-16-15-40,16 16-16,-15-16 0,15 0 0,-15 0-80,15 0 0,-15-15 0,15 15 0,-15 0-80,15-15 80,0 0-104,-16 0 40,16 0-608,0 0-112,0 0-24,0 0-8,0 0-512,0 0-104,0 0-16,0-15-7439</inkml:trace>
        </inkml:traceGroup>
      </inkml:traceGroup>
    </inkml:traceGroup>
    <inkml:traceGroup>
      <inkml:annotationXML>
        <emma:emma xmlns:emma="http://www.w3.org/2003/04/emma" version="1.0">
          <emma:interpretation id="{4A8C2554-2912-4C81-A142-588D2489C93B}" emma:medium="tactile" emma:mode="ink">
            <msink:context xmlns:msink="http://schemas.microsoft.com/ink/2010/main" type="paragraph" rotatedBoundingBox="2489,8330 14080,8147 14101,9462 2509,96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C6501C-8F62-41F9-A9F0-43AF1DE44AEB}" emma:medium="tactile" emma:mode="ink">
              <msink:context xmlns:msink="http://schemas.microsoft.com/ink/2010/main" type="line" rotatedBoundingBox="2489,8330 14080,8147 14101,9462 2509,9645"/>
            </emma:interpretation>
          </emma:emma>
        </inkml:annotationXML>
        <inkml:traceGroup>
          <inkml:annotationXML>
            <emma:emma xmlns:emma="http://www.w3.org/2003/04/emma" version="1.0">
              <emma:interpretation id="{6E69C339-D508-4B75-B4F6-8A1CF61D8591}" emma:medium="tactile" emma:mode="ink">
                <msink:context xmlns:msink="http://schemas.microsoft.com/ink/2010/main" type="inkWord" rotatedBoundingBox="2490,8385 4347,8356 4367,9616 2509,9645"/>
              </emma:interpretation>
              <emma:one-of disjunction-type="recognition" id="oneOf5">
                <emma:interpretation id="interp25" emma:lang="en-US" emma:confidence="0">
                  <emma:literal>TB)</emma:literal>
                </emma:interpretation>
                <emma:interpretation id="interp26" emma:lang="en-US" emma:confidence="0">
                  <emma:literal>Tip)</emma:literal>
                </emma:interpretation>
                <emma:interpretation id="interp27" emma:lang="en-US" emma:confidence="0">
                  <emma:literal>JIB)</emma:literal>
                </emma:interpretation>
                <emma:interpretation id="interp28" emma:lang="en-US" emma:confidence="0">
                  <emma:literal>JPB)</emma:literal>
                </emma:interpretation>
                <emma:interpretation id="interp29" emma:lang="en-US" emma:confidence="0">
                  <emma:literal>JBB)</emma:literal>
                </emma:interpretation>
              </emma:one-of>
            </emma:emma>
          </inkml:annotationXML>
          <inkml:trace contextRef="#ctx0" brushRef="#br0" timeOffset="18154">4535 9058 14544,'0'0'320,"0"0"64,16-16 8,-1 16 24,-15 0-336,15 16-80,0-16 0,1 0 0,-1 0 807,-15 14 153,15-14 24,0 16 8,0-2-224,-15 17-32,15-1-16,-15-15 0,15 15-240,-15 16-40,15-16-16,-15 16 0,0-16-8,0 15 0,0 0 0,-15-15 0,15 16-96,0 0-32,-15-2 0,15-13 0,-15-1-112,15 1-24,-15-1-8,15 0 0,-15 0-80,15 0-64,-15-14 96,0-2-96,-1 2 80,1 14-80,15-30 64,-15 15-64,0 0-368,-1-15-112,1 16-32,0-16-6752,0 0-1359</inkml:trace>
          <inkml:trace contextRef="#ctx0" brushRef="#br0" timeOffset="17855">3900 10161 10104,'-15'15'224,"15"-15"40,0 15 16,0-15 8,0 15-288,0-15 0,-15 16 0,15-16 0,0 0 832,0 0 120,0 14 16,0-14 8,0 0-96,-15 0-17,15-14-7,0 14 0,-15-16-312,15 1-64,0 0-16,0-15 0,0 15-200,0-16-40,0 1 0,0-15-8,0 14-112,15-13-16,-15-2-8,15 0 0,-15-14-80,15 15 0,0 0 0,-15-16 64,16 16-64,-1-16 0,0 31 0,0-31 0,0 31 0,0-15 0,0 14-64,0 1 64,1 0 0,-1 0 0,0 0-72,0 14 72,0-14 0,0 30 0,0-15 0,0 0 0,0 15 0,1 0 0,-16-15 64,15 15-64,0 15 192,0-15 0,-15 0-8,0 15 0,15 0-80,-15 15-8,0-14-8,0-2 0,0 17 32,0-16 8,-15 15 0,15 0 0,-15-14-48,0 14-8,0 0 0,15-14 0,-16-2-72,1 16 96,0-30-96,0 31 96,15-31-96,-15 15 64,0-15-64,15 15 64,-15-15-64,0 0 80,15-15-80,0 15 80,0 0-80,-15 0 0,15 0 0,0 0 64,0 0-64,15-15 0,-15 15 0,15-15 0,0-1 0,0 16-88,0 0 88,0-14-64,0-2 64,16 16-64,-16 0 64,0 0-64,0 0 64,0 0 0,0 0 0,0 0 0,0 16 64,-15-2 24,16-14 8,-1 16 0,-15-1-96,0 0 0,0 0 0,0 0 0,0 1 88,-15-2 0,15 2 0,-16-2 0,1 2 80,0-1 24,15 15 0,-15-15 0,0 1 32,0-2 16,-15 2 0,14-1 0,1 0-16,-15 0 0,15-15 0,0 15 0,-15 1-64,15-16-24,-1 14 0,-14-14 0,15 0-136,0 16 0,0-16 64,0 0-64,15 0 0,-15 0 0,15 0 0,0 0 0,0 0-776,0-16-112,0 16-16,15-14-5912,0-2-1183</inkml:trace>
          <inkml:trace contextRef="#ctx0" brushRef="#br0" timeOffset="17106">3886 9027 10944,'0'0'240,"0"0"48,0 0 16,0 0 0,-15 0-240,15 15-64,-15-15 0,0 0 0,0 16 560,0-1 104,0 0 16,0 15 8,-1 0 64,1 1 16,0-1-1,0 15 1,0 0-80,15 1-16,-15-1 0,15 1 0,-15-1-64,15 15-24,-15-29 0,15 14 0,0 0-232,0-14-56,0-1-8,-16 0 0,16 0-104,16 1-24,-16-16-8,0 0 0,0 0-152,0 0 0,0 0 64,0 0-64,0-15 0,0 0 0,0 0 64,0 0-6688,0 0-1335</inkml:trace>
          <inkml:trace contextRef="#ctx0" brushRef="#br0" timeOffset="16372">3115 9058 12896,'0'0'360,"0"0"88,0 0-352,0 0-96,0 0 0,0 0 0,0 0 248,15 0 32,15 0 8,-15 0 0,0-16 256,0 16 48,1 0 15,14 0 1,-15-15-136,0 15-24,15 0-8,-15 0 0,1-15-192,-1 15-40,15 0-8,-30 0 0,15-15-200,0 15-128,0 0 24,0 0 0,-15 0 176,0 0 40,16-15 8,-16 15 0,0 0-40,0 0-8,0 0 0,0 0 0,0 0-72,0 0 64,0 0-64,0 0 64,0 0 8,-16 15 0,16 0 0,0 0 0,0 0 24,0 1 8,-15 14 0,15 0 0,0 0 72,0 1 16,-15 14 0,15 0 0,0-15 96,0 16 32,0 14 0,-15-14 0,15-1-16,0 0 0,-15 1 0,15-16 0,0 15-16,-15-14 0,15 14 0,-15-15 0,15 0-24,-15 1-8,-1-1 0,16 0 0,-15-15 0,0 15 0,0-14 0,0 14 0,-15-15-64,15 0-8,-1 15-8,-14-15 0,15 1-48,-15-1 0,15 15-8,0-30 0,-16 15-24,16 0-8,0 0 0,0-15 0,0 15-88,-15-15 0,30 15 72,-15-15-72,-1 0 64,1 0-64,0 16 80,15-16-80,-15 0 0,0 0 0,15 0 0,0-16-80,-15 16-80,15 0-24,0 0 0,0-15 0,0 0-1256,0 0-248,0 0-48</inkml:trace>
        </inkml:traceGroup>
        <inkml:traceGroup>
          <inkml:annotationXML>
            <emma:emma xmlns:emma="http://www.w3.org/2003/04/emma" version="1.0">
              <emma:interpretation id="{1535A7C7-EEA2-4CE6-9AAA-EEB90E455C7B}" emma:medium="tactile" emma:mode="ink">
                <msink:context xmlns:msink="http://schemas.microsoft.com/ink/2010/main" type="inkWord" rotatedBoundingBox="4664,8467 5239,8458 5250,9187 4676,9196"/>
              </emma:interpretation>
              <emma:one-of disjunction-type="recognition" id="oneOf6">
                <emma:interpretation id="interp30" emma:lang="en-US" emma:confidence="1">
                  <emma:literal>is</emma:literal>
                </emma:interpretation>
                <emma:interpretation id="interp31" emma:lang="en-US" emma:confidence="0">
                  <emma:literal>ins</emma:literal>
                </emma:interpretation>
                <emma:interpretation id="interp32" emma:lang="en-US" emma:confidence="0">
                  <emma:literal>i</emma:literal>
                </emma:interpretation>
                <emma:interpretation id="interp33" emma:lang="en-US" emma:confidence="0">
                  <emma:literal>if</emma:literal>
                </emma:interpretation>
                <emma:interpretation id="interp3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19740">5035 9481 10104,'0'0'224,"0"-15"40,0 15 16,0-15 8,0 15-288,0 0 0,0 0 0,15-15 0,-15-1 512,0 1 40,16 15 16,-16-15 0,14 0 16,2 0 8,-2 0 0,2 15 0,-16-15-224,30 0-48,-15 15-1,0-16-7,1 16-160,-2 0-32,2 0-8,-16-15 0,0 15 80,15 15 8,0-15 8,0 0 0,-15 16 88,15-1 24,-15 0 0,0 0 0,0 0-64,0 15-16,-15 1 0,0-1 0,15 0-80,-15-15-8,15 15-8,-15 1 0,-1-1-40,2-15-8,14 0 0,-16 0 0,16 0-24,-15 0-8,15 1 0,0-1 0,0-15-64,0 0 0,0 0 0,0 0 0,0 0 0,0 0 0,0 0 0,15 0 0,1-15-256,-2-1-24,2 1 0,-1 0 0,0-15-120,15 0-24,-14 15-8,14-16 0,-16 1 80,17 0 24,-16-15 0,15 14 0,-14 16 168,-2-15 40,2 0 8,-16 15 0,14-1 112,2 16-72,-1-15 72,-15 0-64,0 15 64,0 0 128,0 0-32,0 0-8,0 0 264,0 0 64,0 0 0,-15 15 8,15 0-56,-16 1-16,2-1 0,14 0 0,-16 0-88,2 0-16,-2-15-8,16 15 0,-15 0-48,15 0-16,-15 1 0,15-16 0,0 0-96,0 0-16,15 0-64,-15 15 96,15-15-96,1 0 0,-2 15 0,2-15-80,-2 0 80,2 0 0,-1 15 0,0-15 0,0 0 0,0 0 0,1 0 0,-2 0 0,-14 15 64,16-15-64,-16 15 80,0-15-80,0 15 160,0 0-8,0 0-8,0 1 0,-16-1 96,16 0 16,-14 0 8,-2 0 0,1 0-112,0 0-24,0 0-8,0 16 0,-1-16-120,2 0 72,-16-15-72,14 15 64,-14 0-144,15 0-32,-16-15-8,17 15-6408,-2-15-1279</inkml:trace>
          <inkml:trace contextRef="#ctx0" brushRef="#br0" timeOffset="19925">5050 9073 17423,'0'0'384,"0"0"72,0 0 24,0 0 8,0 0-392,0 0-96,0 0 0,0 0 0,0 0 624,15 0 104,-15 15 16,0-15 8,0 0-208,15 0-48,0 0-8,16 15 0,-17-15-360,2 15-64,-2-15-64,2 0 72,-1 16-424,15-16-96,-15 14-8</inkml:trace>
        </inkml:traceGroup>
        <inkml:traceGroup>
          <inkml:annotationXML>
            <emma:emma xmlns:emma="http://www.w3.org/2003/04/emma" version="1.0">
              <emma:interpretation id="{E3016871-584A-46F1-87E8-F90343D8C665}" emma:medium="tactile" emma:mode="ink">
                <msink:context xmlns:msink="http://schemas.microsoft.com/ink/2010/main" type="inkWord" rotatedBoundingBox="5689,8575 7693,8543 7708,9455 5704,9486"/>
              </emma:interpretation>
              <emma:one-of disjunction-type="recognition" id="oneOf7">
                <emma:interpretation id="interp35" emma:lang="en-US" emma:confidence="0">
                  <emma:literal>convex</emma:literal>
                </emma:interpretation>
                <emma:interpretation id="interp36" emma:lang="en-US" emma:confidence="0">
                  <emma:literal>Convex</emma:literal>
                </emma:interpretation>
                <emma:interpretation id="interp37" emma:lang="en-US" emma:confidence="0">
                  <emma:literal>convey</emma:literal>
                </emma:interpretation>
                <emma:interpretation id="interp38" emma:lang="en-US" emma:confidence="0">
                  <emma:literal>comers</emma:literal>
                </emma:interpretation>
                <emma:interpretation id="interp39" emma:lang="en-US" emma:confidence="0">
                  <emma:literal>comer</emma:literal>
                </emma:interpretation>
              </emma:one-of>
            </emma:emma>
          </inkml:annotationXML>
          <inkml:trace contextRef="#ctx0" brushRef="#br0" timeOffset="21596">6260 9254 5104,'0'0'144,"0"0"32,0 0-176,0-16 0,0 1 0,0 15 0,-16-15 816,32 15 128,-16-15 24,0 15 8,-16-15 112,16 15 32,0 0 0,0 0 0,0 0-136,0 0-24,-15 15-9,0 0 1,15-15-248,-15 15-40,0 16-16,15-1 0,-15 0-296,0 0-64,0 16-16,-1-16 0,1 15-24,0 1-8,15-16 0,-15 1 0,0-1-112,15 0-16,0 0-8,0-15 0,0 16-104,0-16 72,0 0-72,0 0 64,0-15-64,0 0 0,15 15 0,-15-15 0,15 15-64,-15-15 64,15 0-80,0 0 80,1-15-416,-1 15-32,0-15 0,0 0-8,15 0-144,-15 0-24,0-16-8,1 1 0,-1 15 160,0-15 32,0 0 8,15-1 0,-30 1 296,0 15 56,15-1 17,-15-14-1,15 30 64,-15-15 112,-15 0-25,15 15-7,0 0 368,0 0 80,0 0 16,0 0 0,0 15-16,-15 0 0,15 0 0,0 0 0,-15 16-128,15-16-24,0 15-8,0-14 0,0 14-248,15-15-56,-15 0 0,0 0-64,15 0 64,-15 0-64,0-15 0,15 0 0,0 0 0,-15 0 64,16 0-64,-1 0 0,0 0 64,0-15-64,-15 15 0,15-15 0,-15 0 0,15 0-96,-15 0 0,0 0 0,0 0-24,0-1 0,-15 1 0,15-15 0,-15 15 120,0-1-96,0 1 96,0 0-96,15 0 96,-16 0 0,1 0-80,0 15 80,0 0 64,15-15 40,-15 15 16,15-15 0,0 15-304,0 0-56,-15 0-16,15 0 0,0 0 256,15 0 0,0-16 0,-15 1 80,0 15-160,15-15-32,0 0-8,16 0 0,-1 0 120,0 0 0,-15 15 0,15-15 0,-14 15 0,14-16-72,-15 16 72,0 0 0,0 0 0,0 0 96,0 16 0,-15-16-8,16 15 144,-16 15 32,0-15 8,0 15 0,0 1-16,-16-1-8,16 0 0,0 0 0,-15 1-104,0-1-16,15 0-8,0 1 0,0-16 8,-15 0 0,15 0 0,-15 0 0,15 0-128,0-15-96,0 0 24,0 0 0,0 0 72,0 0 0,0 0 0,0 15 64,0-30-64,0 15 88,0 0-88,0 0 96,0-15-280,0 0-48,0 0-16,0 0 0,15 0 48,-15 0 8,15-16 0,-15 1 0,15 15 104,0-16 88,1 16-104,-1-15 40,-15 15-16,15-15 0,0 14 0,0 1 0,-15 0 80,15 0 88,0 0-24,-15 15 0,0 0-136,15 0-32,-15 0-8,0 0 0,15 15 176,-15 0 40,0 0 8,16 0 0,-16 1 48,0 14 0,0 0 8,0 0 0,0 1-48,0-16-16,0 15 0,0 1 0,0-16-104,15 15 0,-15-15 0,-15 0 0,15 0 224,0 0 16,15-15 8,-15 0 0,-15 16-248,15-16 0,0 0 0,0 0 0,0 0 0,0 0 0,0 0 0,15-16 0,-15 16 0,15-15 0,-15 0 64,0 0-64,15 0-192,0-15-64,-15-1-16,15 1 0,-15 0 96,15 14 16,0-14 8,-15 15 0,0-15 88,16 15 64,-16 0-96,15-1 96,-15 1 0,15 15 0,-15-15 0,15 15 0,-15 0 0,0 0 0,0 0 0,0 0 0,15 0 128,-15 15-32,0 0 0,15 1 0,-15-1 64,0 15 0,0-15 8,0 15 0,0 1-8,0-16 0,15 15 0,-15 1 0,0-16-160,0 0 0,15 0 0,-15 0 0,15 0 0,-15-15 72,0 0-72,0 0 80,16 0-16,-16 0 0,0 0 0,15 0 0,-15-15 56,15 15 8,0-15 0,0 0 0,0 15 0,-15-15 0,15 0 0,-15-1 0,15 1-40,-15 0-8,16 0 0,-16 0 0,15-1-80,-15-14 64,0 15-64,0 0 64,0 0-64,0-15 96,0 14-96,0 1 96,0 0-832,0 0-168,0 0-32,-15 15-5464,15-15-1095</inkml:trace>
          <inkml:trace contextRef="#ctx0" brushRef="#br0" timeOffset="22597">7167 9496 17159,'0'0'376,"0"0"72,0 15 24,0-15 16,0 0-392,0 0-96,0 0 0,0 0 0,0 0 464,15 15 72,0-15 8,1 15 8,-16-15-144,30 0-32,-15 0-8,15 0 0,0-15-232,-15 15-40,16-15-16,-16 15 0,15 0-8,-15-15 0,0 0 0,0 0 0,1 0-72,-1 0 0,0-1 72,-15 1-72,15 15-64,-15-15-56,15 15-8,-15-15 0,-15 0-32,15 0 0,0 0-8,0 0 0,-15 15 48,15-16 16,-15 1 0,0 15 0,-1-15 104,1 15-72,15-15 72,-15 15-64,0 15 64,0-15 88,0 0-24,0 15 0,0 0 128,15 1 16,-16-1 8,1 15 0,0-15 8,0 15 0,15 1 0,0-1 0,-15 0-32,15 0 0,0 0 0,0-14 0,15 14-64,-15-15-24,15 15 0,-15-30 0,15 15-32,-15 0-8,15-15 0,1 16 0,-1-16-64,0 0 96,-15 0-96,15 0 96,0 0-96,0-16 0,0 16 0,0-15 0,1 0-216,-1 15-56,0-30-16,0 15 0,0 0-208,0-16-48,15 16 0,-14-15-8,-1 0-88,0 15-8,0-15-8,15-1 0,-15 16 272,0-15 48,-15 15 16,15-15 0,1 14 248,-1 1 72,-15 15 0,15-15 0,-15 0 104,15 15 56,0-15 16,-15 15 0,0 0 192,0 15 40,15-15 8,0 0 0,0 15 0,1 0 0,-1 0 0,0 1 0,0 14-64,0-15-16,-15 15 0,15 0 0,0 1-32,-15-1-8,15-15 0,0 15 0,-15 0-72,16-14-8,-16 14-8,0-15 0,15 0-16,-15 0-8,15 0 0,-15 0 0,0 1-184,0-16 72,0 0-72,0 15 0,0-15 88,0 0-88,0 0 80,0 0-80,0 0 0,0 0 64,0 0-64,0 0 0,0 0-192,0-15-64,0-1-16,0 1 0,0 0-176,0 0-40,0 0-8,0-15 0,15-1 32,-15 1 8,0 0 0,15 0 0,-15-16 128,0 16 24,0 0 8,15 0 0,-15-1 200,0 16 96,0-15-96,0 30 96,0-15 144,0 0 88,0 15 24,-15 0 0,15 0 296,-15 0 64,0 15 16,15 0 0,-30 0-184,14 15-32,1 1 0,-15-1-8,0 15-96,0 1-24,-1 14 0,1-15 0,0-14-96,0 14-16,15 0-8,-16 1 0,1-16 64,15 0 16,0 16 0,0-16 0,0-15-248,0 15 0,-1-15 0,16 16 0,-15-16 0,0 0 0,0 0-64,15 0 64,-15-15 0,15 15 0,0-15 0,-15 15 0,0-15 0,15 15 72,-15-15-72,15 0 64,0 0-64,0 0 0,-16 16 0,16-16-88,0 0-8,0 0-8,0 0 0,0 0 0,0 0-216,0 0-48,0 0-8,0 0 0,0 0-912,0-31-184,16 16-40</inkml:trace>
        </inkml:traceGroup>
        <inkml:traceGroup>
          <inkml:annotationXML>
            <emma:emma xmlns:emma="http://www.w3.org/2003/04/emma" version="1.0">
              <emma:interpretation id="{C97BCC96-4E72-4E3F-8704-BC4AF5932399}" emma:medium="tactile" emma:mode="ink">
                <msink:context xmlns:msink="http://schemas.microsoft.com/ink/2010/main" type="inkWord" rotatedBoundingBox="8033,8357 9665,8331 9679,9188 8046,9214"/>
              </emma:interpretation>
              <emma:one-of disjunction-type="recognition" id="oneOf8">
                <emma:interpretation id="interp40" emma:lang="en-US" emma:confidence="1">
                  <emma:literal>with</emma:literal>
                </emma:interpretation>
                <emma:interpretation id="interp41" emma:lang="en-US" emma:confidence="0">
                  <emma:literal>wish</emma:literal>
                </emma:interpretation>
                <emma:interpretation id="interp42" emma:lang="en-US" emma:confidence="0">
                  <emma:literal>wrath</emma:literal>
                </emma:interpretation>
                <emma:interpretation id="interp43" emma:lang="en-US" emma:confidence="0">
                  <emma:literal>witch</emma:literal>
                </emma:interpretation>
                <emma:interpretation id="interp44" emma:lang="en-US" emma:confidence="0">
                  <emma:literal>With</emma:literal>
                </emma:interpretation>
              </emma:one-of>
            </emma:emma>
          </inkml:annotationXML>
          <inkml:trace contextRef="#ctx0" brushRef="#br0" timeOffset="25121">8422 9571 10800,'0'0'232,"0"0"56,0 0 0,0 0 24,-15 0-248,15-15-64,0 15 0,0 0 0,0 0 464,0-15 80,0 15 24,0-15 0,0 15-72,0-15-16,15 0 0,0-1 0,0 16-184,-15-30-41,15 15 1,1 0-8,14 0-144,-15 15-24,0-15-8,0 15 0,0-15-8,0-1 0,-15 16 0,0 0 0,15 16 96,1-16 24,-16 0 0,15 15 0,-15 15 72,15-15 8,-15 15 8,0 1 0,0-1-48,0 15 0,0-15-8,0 1 0,0-1-64,0 0-16,0-15 0,0 15 0,0 1-32,0-16-8,15 0 0,-15-15 0,0 0-16,0 15-8,0-15 0,0 0 0,0 0 0,0 0 0,0 0 0,0 0 0,15 0 24,0-15 0,-15 0 0,15 0 0,-15 0-32,15-16-64,1 16 96,-16-15-32,15 0-64,-15-1 0,15 1 0,-15 0 0,0 0 0,15 0 0,-15-1 0,15 16 0,-15-15 0,0 15 0,0 0 0,0 0 0,0 15 0,0 0 0,0-16 0,0 16 0,0 0 0,0 16 0,0-1 0,0 0 0,0 15 64,0 15 0,0-14 0,0-1 0,0 0 32,15 15 0,-15-14 0,0-1 0,15 0-32,-15 0 0,0-14 0,15-1 0,-15 0 24,16 0 0,-16 0 0,0-15 0,15 0 32,0 0 8,0-15 0,0 15 0,-15-15 72,15 0 24,-15 0 0,15-1 0,0 1-88,0-15-8,-15 15-8,16-15 0,-16 15-48,15-16-8,-15 1 0,0 15 0,0 0-64,15-15 0,-15-1 0,0 16 0,0 0-616,15-15-88,0 15-24,-15 0 0,15 0-648,0-16-128,-15 16-24,31 0-6111</inkml:trace>
          <inkml:trace contextRef="#ctx0" brushRef="#br0" timeOffset="25843">9253 9405 14480,'0'0'320,"0"0"64,0 0 8,0 0 24,0 0-336,0-15-80,0 15 0,15-15 0,-15 15 391,15-16 65,-15 1 16,15 15 0,1-15-240,-16 0-40,15 0-16,0 0 0,0 0-176,0 0 64,-15 15-64,15-16 0,0 16 0,-15 0 0,15 0 0,-15 0 64,0 16 200,0-1 48,16 15 8,-16-15 0,-16 15 48,16 1 16,0-1 0,0 15 0,0-15-32,-15 1 0,15-1 0,0 0 0,0 0-80,0-15-16,0 1-8,0-1 0,15 0-112,-15 0-16,0-15-8,0 0 0,0 0-48,0 0 0,16 0-64,-1 0 96,0-15-96,0 15 72,-15-15-72,15 0 64,0-1-64,0 1-96,0-15 16,0 15 8,1-15-120,-16 15-16,15-16-8,0 16 0,0-15-72,0 0-24,-15 15 0,15-16 0,0 16 16,-15-15 0,0 0 0,0 15 0,0 0 168,0-1 32,0 1 0,15 0 8,-15 15 88,0-15 0,-15 15 0,15 0 0,0 0 240,0 0 40,0 0 8,0 0 0,15 15-32,-15 0-8,0 16 0,0-1 0,0 0 56,0 0 16,-15 1 0,15-1 0,0 15-120,0-15-16,0 16-8,0-16 0,0 0-48,-15 0-16,15 1 0,0-16 0,0 15-112,0-15 64,-15 0-64,15 0 0,0-15 0,0 0 0,0 0-64,0 0 64,0 0-416,0 0-24,0 0-8,-15 0 0,0 0-160,15-15-32,-15 0 0,0 0-8,-1 0 344,1 0 72,0 0 8,0 0 8,-15 15 216,15-16 0,0 1 0,0 0 0,-1 15 216,16-15 8,-15 15 0,0-15 0,15 15 160,0 0 40,-15 0 8,15 0 0,0 0-80,0 0-8,15-15-8,0 15 0,-15 0-120,15 0-24,1-15-8,-1 15 0,15-15 0,-15 15 0,0 0 0,0-15 0,0 15-72,16-16-16,-16 16 0,0 0 0,0 0-24,0-15-8,-15 15 0,30 0 0,-30-15-128,31 15-32,-31-15-8,0 15 0,15 0-800,0-15-160,0 15-32,-15-15-5144,15 15-1031</inkml:trace>
          <inkml:trace contextRef="#ctx0" brushRef="#br0" timeOffset="26306">9829 9073 8752,'-15'-15'192,"15"15"32,0-16 16,0 1 16,0 15-256,0-15 0,0 15 0,15 0 0,-15-15 1056,0 15 160,0 0 32,0 0 0,0 0-144,0 0-33,15 15-7,-15 0 0,0 16-200,0-1-48,0 0-8,0 0 0,0 31-248,-15-16-48,15 0-16,-15 1 0,15-1-136,-16 1-24,16-1-8,0-15 0,0 15-112,-15-14-24,15-1-8,0-15 0,0 15-88,0-15-24,0 1 0,0-1 0,0-15-72,0 0 64,0 0-64,0 0 64,0 0-64,0 0 64,0 0-64,0 0 64,0 0-152,0-15-32,0-1-8,0 1 0,15 0-24,-15 0-8,16 0 0,-16 0 0,15-15 16,0 14 0,-15 1 0,15-15 0,0 15 40,0 0 8,-15-15 0,15-1 0,0 16 96,0 0 0,-15 0-80,16 0 80,-16 0 0,15 15-72,-15-15 72,15 15 0,-15 0 0,0 0 0,15-15 0,-15 30 0,0-15 0,15 0 160,-15 15-16,0 0-8,0 0 88,15 0 8,-15 0 8,0 16 0,0-16 24,0 15 8,0 0 0,0-15 0,0 15-40,15 1-8,-15-16 0,0 15 0,0 0-88,0-15-16,0 16-8,0-16 0,0 0-40,0 0-8,0 0 0,0 0 0,0-15-64,0 0 0,0 0 72,0 0-72,0 0 0,0 0 0,0 0 0,0 0-64,0 0-672,0 0-128,0 0-24,0 0-6216,0 0-1247</inkml:trace>
          <inkml:trace contextRef="#ctx0" brushRef="#br0" timeOffset="26639">9163 8951 17247,'0'0'384,"0"0"72,0 0 24,0 0 0,0 0-384,0 0-96,0 0 0,16 0 0,-1 0 608,-15 15 112,0-15 16,15 0 8,0 15-256,0-15-48,-15 15-16,0-15 0,15 0-296,0 16-64,-15-2-64,15-14-6344,-15 16-1319</inkml:trace>
        </inkml:traceGroup>
        <inkml:traceGroup>
          <inkml:annotationXML>
            <emma:emma xmlns:emma="http://www.w3.org/2003/04/emma" version="1.0">
              <emma:interpretation id="{0914FC37-3712-4143-9E90-47647E9292F4}" emma:medium="tactile" emma:mode="ink">
                <msink:context xmlns:msink="http://schemas.microsoft.com/ink/2010/main" type="inkWord" rotatedBoundingBox="10144,8210 12269,8176 12290,9489 10165,9523"/>
              </emma:interpretation>
              <emma:one-of disjunction-type="recognition" id="oneOf9">
                <emma:interpretation id="interp45" emma:lang="en-US" emma:confidence="1">
                  <emma:literal>respect</emma:literal>
                </emma:interpretation>
                <emma:interpretation id="interp46" emma:lang="en-US" emma:confidence="0">
                  <emma:literal>repeat</emma:literal>
                </emma:interpretation>
                <emma:interpretation id="interp47" emma:lang="en-US" emma:confidence="0">
                  <emma:literal>Respect</emma:literal>
                </emma:interpretation>
                <emma:interpretation id="interp48" emma:lang="en-US" emma:confidence="0">
                  <emma:literal>respects</emma:literal>
                </emma:interpretation>
                <emma:interpretation id="interp49" emma:lang="en-US" emma:confidence="0">
                  <emma:literal>repent</emma:literal>
                </emma:interpretation>
              </emma:one-of>
            </emma:emma>
          </inkml:annotationXML>
          <inkml:trace contextRef="#ctx0" brushRef="#br0" timeOffset="27591">10553 9268 12528,'0'0'272,"0"0"56,0 0 16,0 0 8,15-14-280,-15 14-72,0 0 0,16 0 0,-2-16 480,2 16 72,-16 0 24,0 16 0,14-16 23,2 14 9,-16 2 0,0-2 0,0 2-160,0 14-24,0 0-8,0 0 0,0 1-304,0 14-112,0-15 72,0 0-72,-16 1 80,16-1-80,-14 1 96,14-1-96,-16-16 88,16 2-88,-14-1 80,14 0-80,-16 0 0,1-15 0,15 15 0,0-15 0,-15 0 88,15 0-8,0-15 0,-15 15 0,15-15 272,0 0 48,0 0 16,15-15 0,-15 0-256,15 14-56,0-29-8,1 14 0,-2 1 128,2 0 32,-2-15 0,2 14 0,14 1-256,-15 0 0,0 0 0,1 14 0,-2-14 0,2 16 0,-1-2 0,0 1 0,0 0-720,0 15-192,0-15-40,0 0-4911,1 15-985</inkml:trace>
          <inkml:trace contextRef="#ctx0" brushRef="#br0" timeOffset="28206">10796 9511 15056,'0'0'328,"0"0"72,0 0 16,0 0 7,0 0-335,0 0-88,0 0 0,0 0 0,0 0 496,15 0 80,0 0 24,-15 0 0,16 0 104,-2-15 16,2 15 8,-2-15 0,2 15-520,14 0-104,-15 0-16,0-15-8,1 0-80,-16 15 64,0 0-64,14-15 64,2 15-64,-1-16 0,0 1 0,0 15 0,0-15-248,1 0-8,-16 15-8,0-15 0,0 0-272,14 15-48,-14-15-16,0 15 0,-14-15 168,14-1 32,0 16 8,0-15 0,-16 15 280,1-15 112,0 15-88,0 0 88,15 0 440,-15 0 136,-1 0 24,-14 0 8,15 0-544,0 15-64,0 0-104,0 1 24,-1-1 376,2 15 80,-2-15 8,2 15 8,14 1-24,-16-1-8,16 0 0,-15 0 0,15 0-48,0 1-16,-15-16 0,30 15 0,-15-15-72,0 0-24,15 0 0,-15 16 0,16-31-80,-2 15-24,2 0 0,-2-15 0,2 0-96,-1 0 0,0 0 0,15 0 0,-14-15 0,-2 0 64,17 0-64,-1-1 0,1-14-96,-1 15-48,0-15-8,0 15 0,0-16-112,-14 1-24,14 0-8,-16 0 0,2 0 152,-1 14 32,0-14 8,0 15 0,-15-15 104,15 15 0,-15 0 0,0 15-72,0-16 72,0 1 72,-15 15-8,15 0-64,-15-15 224,15 15-16,0 15 0,-15-15 0,0 0 40,-1 15 8,2 1 0,14-16 0,-16 15-112,16 0-16,-14-15-8,14 15 0,0 0-120,0 0 0,14 0 0,-14 0 0,16 1 64,-2-1-64,-14 0 0,16 0 72,-1-15-72,-15 15 0,15 0 0,0 0 0,0 0 0,-15 0 0,0 1 0,16-1 0,-16 0 0,0-15 128,0 15 0,0 0-8,0 0 32,-16 0 8,1 0 0,15 1 0,-15-1-72,0 0-16,0 0 0,-1-15 0,2 15-424,-2 0-80,2-15-16,-2 0-9727</inkml:trace>
          <inkml:trace contextRef="#ctx0" brushRef="#br0" timeOffset="29806">11446 9254 14112,'0'0'312,"0"0"64,0 0 8,0 15 8,0 0-312,0 0-80,0 16 0,0-1 0,0 0 799,0 16 137,-15-2 32,15 2 8,-15 0-80,15 14-24,-15-15 0,15 16 0,-16-16-320,16 16-64,-15-16-8,15 0-8,0-15-336,-15 0-64,15 1-8,0-1-64,0-15 64,0 15-64,0-14 0,0-16 0,0 0 0,0 0-136,0 0 8,0 0 8,0 0-328,0-16-72,0 2-16,0-2 0,-15-14 56,15 0 0,0 0 8,0-16 0,0 1 120,0 0 32,0-1 0,0 1 0,0 0 176,15-16 40,-15 16 8,15-16 0,0 0 16,1 17 8,-16 13 0,30-14 0,-15 15 144,0-1 32,0 1 8,0 15 0,0-1 144,0 16 24,1-14 8,-1 14 0,0 14 8,0 2 8,-15-16 0,15 30 0,-15-15 56,0 16 16,0-17 0,0 17 0,-15-1-112,15 1-16,-15-1-8,0 0 0,0 0-160,-1 0-80,1 0 80,0 0-80,0-14 64,0 14-64,0-15 0,0-15 0,0 15 72,15 1-72,-15-16 64,15 0-64,0 0 0,0 0 0,0 0 0,0 0 0,0 0 0,15-16 0,0 1-72,15 15 72,0-15 0,-15 0 0,16 0 0,-1-1 0,0 2 88,0-2-88,1 2 96,-1-2-96,0 1 0,-15 0 0,15 0 0,1 15 0,-16-15 0,0-1 0,15 2 0,-15-2 0,0 2 72,0-2-72,-15 16 0,16-15 72,-1 0-72,-15 0 0,0 0 0,15 15 0,-15-16 0,0 16 0,0-14 0,0 14 0,0-16 0,-15 16 0,0-15 0,15 15 0,-16 0 0,1-15 0,0 15 0,0 0 0,-15 0 0,15 0 0,0 15 0,-16 0 0,16 1 64,0-2 0,-15 2 0,15-1 0,0 15 8,0 1 0,15-1 0,-16 0 0,1 0 200,15 0 40,0 0 8,0 0 0,0-14-224,15-1-96,-15 15 80,0-30-80,16 31 80,-1-31-80,0 0 80,0 14-80,15-14 72,-15-14-72,15 14 64,1 0-64,-1-16-64,0 1-64,-15-15 0,16 15-8,-1-1-296,0-14-56,0 16-16,-15-2 0,16-14-264,-16 15-48,15-16-16,-15 17 0,0-16 336,0-1 64,0 16 16,1-15 0,-1 14 120,0-14 24,0 15 8,-15 0 0,0 0 264,15 0-64,-15-1 64,0 2 0,0-2 192,0 16 72,0 0 16,0 0 0,-15 0 304,15 0 64,-15 0 16,15 16 0,-15-16-56,0 30-16,-1-15 0,16 0 0,-15 15-336,0-14-64,0 14-8,0 0-8,15 0 176,-15 0 40,0 0 8,15 1 0,0-1-160,0 1-32,0-17-8,0 2 0,0 14-8,15-30-8,-15 15 0,15 0 0,-15-15-184,15 0 0,0 15 0,0-15 0,0 0 0,-15-15 0,31 15 0,-16-15 0,0 15-224,0 0-32,15-15-8,-15 15 0,1-16 72,-1 2 8,-15 14 8,15-16 0,0 2-160,0-2-32,0 1-8,-15 0 0,15 0 72,0-16 16,0 17 0,-15-16 0,16-1-40,-16 1-8,15-1 0,-15 1 0,0 0-16,0 0-8,0-16 0,15 16 0,-15-15 24,0 14 8,0-13 0,15 13 0,-15 1 88,0-1 16,0-14 8,0 30 0,0-15 216,0 0 0,0 14 0,0 2 0,0 14 304,0-16 24,0 16 8,0-15 0,0 30 232,0-15 40,0 0 16,-15 16 0,15-2-144,0 17-24,-15-1-8,15 15 0,0 1 16,0-1 0,-15 0 0,-1 1 0,16 14-176,0-14-40,-15-1-8,15 0 0,0 1-16,-15-1 0,15-14 0,0 13 0,0-13-136,0-16-88,0 15 96,0-14-96,0-2 0,0 2 0,0-16 0,0 0-72,0 0 72,0 0 0,0 0 0,0 0 0,0 0-376,0 0-32,0 0-8,0 0 0,0 0-192,0-16-32,0 2-16,-15-2 0,15 1-80,-15 0-8,15 0-8,0-16 0,-15 17 112,15-16 16,-15 14 8,15 1 0,-15-15 368,15 15 80,-15-1 8,15 2 8,-16 14 264,16-16 48,-15 1 16,15 15 0,-15-15 296,15 15 56,-15 0 16,15 0 0,0 0 16,0-15 8,0 15 0,-15 0 0,15 0-16,0 0 0,0 0 0,0 0 0,0 0-216,15 0-48,-15 0 0,15 0-8,0 0-72,0 0-16,16 0 0,-16-15 0,15 15 72,-15 0 16,15 0 0,1-16 0,-16 16-168,15 0-32,0-14-8,-15 14 0,0 0-72,1 0 80,-1 0-80,15 0 80,-30-16-80,15 16 0,0 0 0,-15 0 0,0 0-208,15 0-80,-15 0-24,0 0-7160,0 0-1431</inkml:trace>
        </inkml:traceGroup>
        <inkml:traceGroup>
          <inkml:annotationXML>
            <emma:emma xmlns:emma="http://www.w3.org/2003/04/emma" version="1.0">
              <emma:interpretation id="{081FA6BC-0173-46DB-BA1D-EAC1BB4601C3}" emma:medium="tactile" emma:mode="ink">
                <msink:context xmlns:msink="http://schemas.microsoft.com/ink/2010/main" type="inkWord" rotatedBoundingBox="12480,8230 13115,8220 13128,9065 12493,9075"/>
              </emma:interpretation>
              <emma:one-of disjunction-type="recognition" id="oneOf10">
                <emma:interpretation id="interp50" emma:lang="en-US" emma:confidence="1">
                  <emma:literal>to</emma:literal>
                </emma:interpretation>
                <emma:interpretation id="interp51" emma:lang="en-US" emma:confidence="0">
                  <emma:literal>*o</emma:literal>
                </emma:interpretation>
                <emma:interpretation id="interp52" emma:lang="en-US" emma:confidence="0">
                  <emma:literal>Do</emma:literal>
                </emma:interpretation>
                <emma:interpretation id="interp53" emma:lang="en-US" emma:confidence="0">
                  <emma:literal>Go</emma:literal>
                </emma:interpretation>
                <emma:interpretation id="interp54" emma:lang="en-US" emma:confidence="0">
                  <emma:literal>co</emma:literal>
                </emma:interpretation>
              </emma:one-of>
            </emma:emma>
          </inkml:annotationXML>
          <inkml:trace contextRef="#ctx0" brushRef="#br0" timeOffset="33210">13185 8846 9560,'0'0'208,"0"0"48,0 0 0,0-15 16,0 15-272,0 0 0,0 0 0,0 0 0,0 0 864,-15 15 112,15 1 24,0-2 8,-15 16-136,0 1-24,15-1-9,-15 15 1,-1 1-296,1 14-64,0 1-16,15-16 0,-15 15-152,0-14-32,15 14-8,0-14 0,0-1-64,0-14-16,-15-1 0,15 0 0,0 0-96,15-15-16,-15 16-8,0-31 0,0 14-72,15 2 0,-15-16 72,0 0-72,0 0 64,15 0-64,-15-16 80,15 16-80,0-14-240,1-2-96,-1 1-16,0-15-8,0-1 136,0 1 24,0-15 8,0 15 0,0-15-104,1 15-24,-16-1 0,15 1 0,0-1 232,-15 17 88,15-2-64,-15 1 64,0 15 0,0 0 0,0 0 0,15 0 0,-15 15 288,0 1 16,0 14 8,0 0 0,-15 0 24,15 16 8,0-16 0,0 15 0,0-14-96,15-1-24,-15-16 0,0 17 0,15-16-96,-15 0-16,15 0-8,0-15 0,-15 0-8,15 0-8,1 0 0,-16 0 0,15-15 40,0 15 0,0-15 8,-15-15 0,15 14 8,0 2 0,-15-16 0,15 14 0,0-14-144,-15 0 0,0 14 0,0-14 0,0 16 0,0-17 0,0 16 0,-15 0 0,0 0 96,15-1-96,-30 2 96,15-2-96,0 16 72,0-15-72,-16 15 0,16-15 72,-15 15-72,0 0 0,0 0 0,14 0 0,-14 15 0,0-15 0,0 15 0,15-15 0,-16 0 0,16 16 0,-15-16 0,0 14 0,15-14 0,0 0 0,-16 16 0,16-16 0,0 0 0,0 0 0,0 0 0,0 15 0,0-15 0,15 0 120,0 0-32,0 0-8,-16 0 16,16 0 0,0 0 0,0 0 0,0 0 56,0 0 8,0 0 8,16 0 0,-16 0 48,15-15 8,0 15 0,0 0 0,0 0 16,0 0 8,15 0 0,-14-16 0,-1 16-64,15 0-16,-15 0 0,15 0 0,-15 0-104,16 0-64,-1 0 80,0-14-80,-15 14 0,15 0 0,1 0 0,-1 0 0,0-16-1224,-15 16-272,15 0-48,1 0-16</inkml:trace>
        </inkml:traceGroup>
        <inkml:traceGroup>
          <inkml:annotationXML>
            <emma:emma xmlns:emma="http://www.w3.org/2003/04/emma" version="1.0">
              <emma:interpretation id="{40813B86-D036-45B4-9913-4DDDD7DBF084}" emma:medium="tactile" emma:mode="ink">
                <msink:context xmlns:msink="http://schemas.microsoft.com/ink/2010/main" type="inkWord" rotatedBoundingBox="13497,8230 14081,8221 14100,9410 13516,9420"/>
              </emma:interpretation>
              <emma:one-of disjunction-type="recognition" id="oneOf11">
                <emma:interpretation id="interp55" emma:lang="en-US" emma:confidence="1">
                  <emma:literal>B</emma:literal>
                </emma:interpretation>
                <emma:interpretation id="interp56" emma:lang="en-US" emma:confidence="0">
                  <emma:literal>P</emma:literal>
                </emma:interpretation>
                <emma:interpretation id="interp57" emma:lang="en-US" emma:confidence="0">
                  <emma:literal>•</emma:literal>
                </emma:interpretation>
                <emma:interpretation id="interp58" emma:lang="en-US" emma:confidence="0">
                  <emma:literal>p</emma:literal>
                </emma:interpretation>
                <emma:interpretation id="interp5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34125">13910 9920 10120,'0'0'288,"0"14"64,0 2-288,0-1-64,-15 0 0,15 0 0,0 0 672,0-15 112,-15 16 24,15-16 8,0 0 144,0 0 32,0 0 7,0 0 1,0 0-240,0 0-56,0-16 0,0 1-8,0 0-312,0-15-64,0 14-16,0-14 0,15 0-192,-15 0-40,0 0-8,15-16 0,-15 16-64,0-15 0,15 0 72,0-16-72,-15 16 80,16-16-16,-2 0-64,2 1 96,-2 0-96,2 14 0,-1 1-72,0-16 72,0 16 0,0 15-72,1-15 72,-16 15 0,14-1 0,2 1 0,-1-1 0,0 17 88,0-2-24,-15 2 0,15-2 0,1 16 0,-2-15 0,2 15 0,-16 0 0,14 0 0,2 0 160,-16 0 24,0 0 8,15 15 0,0 15-160,-15-30-24,15 30-8,-15-14 0,15-1-64,-15 15 0,0-15 0,-15 15 64,15-14 424,0-2 88,0 17 8,-15-16 8,15 0-880,-15 16-184,0-17-32,15 2-8,-16-1 440,2 15 72,-16-15 0,30 0 64,-16 0-64,1 1 64,0-2-64,-15 2 64,30-16-64,-16 15 64,2-15-64,-2 0 64,1 0-64,15 0 0,0 0 0,0 0 0,0 0 0,0 0 0,0 0 0,0 0 0,15 0 0,1 0 64,-2-15-64,2 15 64,14 0-64,-15-16 0,16 16-64,-1 0 64,-16 0 392,17-14 120,-16 14 32,15 0 0,0 0-872,-14 14-176,-2 2-32,2-16-8,-1 15 440,15 0 104,-30 0 0,15 0 0,-15 1 0,0-2 0,0 2 0,0 14 0,-15-15 216,15 15 88,-15 1 16,0-17 8,0 16-136,-1-14-24,-14 14-8,16-15 0,-17 16 104,16-17 24,-15 2 0,0-1 0,0 0-192,14 0-32,-14 0 0,0-15-64,14 0 136,-14 16-24,15-16-8,-15 0 0,15 0-32,-1 0-8,-14-16 0,16 16 0,-2 0-64,1 0 0,0-15 0,15 15-88,-15-15-112,15 15-24,-15-15-8,15 0-7368,0-1-1471</inkml:trace>
        </inkml:traceGroup>
      </inkml:traceGroup>
    </inkml:traceGroup>
    <inkml:traceGroup>
      <inkml:annotationXML>
        <emma:emma xmlns:emma="http://www.w3.org/2003/04/emma" version="1.0">
          <emma:interpretation id="{E3BE5857-0DC0-4412-B692-0E43BE9907DB}" emma:medium="tactile" emma:mode="ink">
            <msink:context xmlns:msink="http://schemas.microsoft.com/ink/2010/main" type="paragraph" rotatedBoundingBox="2701,10158 10389,10004 10419,11491 2731,116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18F909-2AB0-4850-B076-098AF035437B}" emma:medium="tactile" emma:mode="ink">
              <msink:context xmlns:msink="http://schemas.microsoft.com/ink/2010/main" type="line" rotatedBoundingBox="2701,10158 10389,10004 10419,11491 2731,11646"/>
            </emma:interpretation>
          </emma:emma>
        </inkml:annotationXML>
        <inkml:traceGroup>
          <inkml:annotationXML>
            <emma:emma xmlns:emma="http://www.w3.org/2003/04/emma" version="1.0">
              <emma:interpretation id="{12391E2A-4C3B-4D30-AC1A-3F2E2C6BD5B6}" emma:medium="tactile" emma:mode="ink">
                <msink:context xmlns:msink="http://schemas.microsoft.com/ink/2010/main" type="inkWord" rotatedBoundingBox="2704,10276 5584,10218 5605,11224 2724,11282"/>
              </emma:interpretation>
              <emma:one-of disjunction-type="recognition" id="oneOf12">
                <emma:interpretation id="interp60" emma:lang="en-US" emma:confidence="1">
                  <emma:literal>Gradient</emma:literal>
                </emma:interpretation>
                <emma:interpretation id="interp61" emma:lang="en-US" emma:confidence="0">
                  <emma:literal>Gradieat</emma:literal>
                </emma:interpretation>
                <emma:interpretation id="interp62" emma:lang="en-US" emma:confidence="0">
                  <emma:literal>Gladiat</emma:literal>
                </emma:interpretation>
                <emma:interpretation id="interp63" emma:lang="en-US" emma:confidence="0">
                  <emma:literal>Graduat</emma:literal>
                </emma:interpretation>
                <emma:interpretation id="interp64" emma:lang="en-US" emma:confidence="0">
                  <emma:literal>Gradieot</emma:literal>
                </emma:interpretation>
              </emma:one-of>
            </emma:emma>
          </inkml:annotationXML>
          <inkml:trace contextRef="#ctx0" brushRef="#br0" timeOffset="39893">3615 10918 11720,'0'0'256,"15"0"48,-15 0 16,-15-15 16,15-1-272,0 16-64,0-15 0,-15 15 0,15 0 888,-16 0 160,1 15 32,-15-15 7,15 31-247,-15-16-40,0 15-16,-1 0 0,1 16-320,-1-1-64,-14 15-16,15 1 0,-1-1-160,-14 16-40,15-15-8,0-16 0,15 15 144,-1 1 24,1-16 8,0 1 0,15-16-232,-15 0-48,30 15-8,-15-30 0,0 16-64,15-16 0,0 15 0,1-15-88,-1-15 88,15 15 0,-15-15 80,15 0-80,0 0 0,-14-15 0,14 15 0,-15-15 0,15 0-760,0-15-96,-14-1-16,-1 16-8,15-15-336,-14 0-64,-1 15-8,-15-15-7,15 14 439,0-14 88,-15 15 24,0 0 0,-15 15 8,15-15 8,-15 0 0,15 0 0,-31 15 728,31-16 176,-30 16 16,15 0 8,-1-15 632,-14 15 128,15-15 32,0 15 0,0 0 64,0-15 8,0 15 7,15 0 1,-16 0-304,16 0-64,0 0-16,0 0 0,16-15-288,-16 15-56,15-15-16,0 15 0,15-15-80,-15 15-24,0 0 0,16-15 0,-1 15-112,-15 0-24,16 0-8,-16-15 0,15 15-80,-15 0 0,15 0 72,-15 0-72,1-16 0,-1 16 64,0 0-64,15 0 0,-30 0 0,15 0 0,0 0 0,-15 0-96,0 0-488,0 0-104,0 0-16,0 0-8,0 0-168,0 0-32,0 0-8,0 0 0,0 0 224,0 0 49,-15-15 7,15 15 0,-15 0 480,0 0 96,0 0 64,15 0-80,-15 15 496,0-15 96,-1 0 16,16 16 7,-15-1 153,15 15 32,-15-15 8,15 0 0,-15 15-104,15-15-16,0 16-8,-15-1 0,15-15-152,0 15-32,-15-15-8,15 16 0,0-16-120,0 0-32,0 0 0,0 0 0,0 0-112,0 0-24,0 0-8,0-15 0,0 0-112,0 0 0,0 0 64,0 16-64,0-16-560,0 0-136,0 0-24,0 15-5624,15-15-1127</inkml:trace>
          <inkml:trace contextRef="#ctx0" brushRef="#br0" timeOffset="40742">3736 11477 14280,'0'0'312,"0"0"64,-15 0 8,15 0 32,0 0-336,0 0-80,0 0 0,0 0 0,0 0 575,0 0 105,0 0 24,0 0 0,0 0-96,0 0-24,0 15 0,0 0 0,0 15-296,0-15-56,0 15-8,0 1-8,0-1-104,0 0-16,0 0-8,0 1 0,0-16-88,0 15 0,0-15 72,0 15-72,0-15 64,0-15-64,-16 16 64,16-16-64,0 0 88,0 0-24,0 0 0,0 0 0,0 0 0,0 0-64,0-16 96,0 1-32,0 0-64,0-15 0,16 15 0,-16-15 0,15 15 0,0-16 0,15 1-80,-15 0 80,15 15-64,1-16 64,-1 16 0,0-15-72,0 15 72,-15 0 0,16-15-72,-1 30 72,-15-16 0,15 1 0,1 0 0,-16 15 0,0-15 0,0 15 0,0-15 0,0 15 0,-15 0 0,15-15 0,-15 15 0,15 0 0,-15 0 0,0 0 80,0 0-16,0 0-64,0 0 224,0 0 0,0 0-8,0 0 0,-15 0-24,0 15 0,0-15 0,0 15 0,0 0-24,0 15-8,0-14 0,-1 14 0,1-15-56,0 0-8,0 15-8,0-15 0,15 1-88,-15 14 64,15-15-64,-15 0 64,15 0 64,0 0 0,0 0 8,0 1 0,15-16-136,-15 15 0,0-15 0,0 0 0,15 0 0,-15 15-112,0-15 8,0 0 0,15 0 104,0-15 0,0 15 0,0 0 0,-15-15 0,16 15 0,-16-16-104,15 1 40,0 0-40,0 0-8,-15 0 0,15 15 0,-15-15 0,15 0 0,-15 0 0,0-1 0,15 1 48,-15 15 64,0-15-104,0 0 40,0 15 64,0-15 0,15 15 0,-15 0 0,0 0 0,-15-15 0,15 15 0,0 0 0,0 0 0,0 0-80,0 0 80,0 0 0,0 0 0,0 0 0,0 0 0,15 15 0,-15-15 128,0 15 24,0 0 8,15 0 0,-15 0 96,0 1 16,0-1 8,0 0 0,0 0-184,0 0-32,0 0 0,0 0-64,0-15 120,0 0-32,0 0-8,0 0 0,0 0-80,0 0 0,0 0 72,0 0-72,0 0 0,0 0-64,0 0 0,0 0-7048,0 0-1407</inkml:trace>
          <inkml:trace contextRef="#ctx0" brushRef="#br0" timeOffset="41542">4582 11370 11832,'0'0'256,"0"0"64,0-15 0,-15 15 16,15-15-272,-15 15-64,15 0 0,-16 0 0,1 0 736,15 0 136,-15 0 24,0 15 7,0 0-71,0 0-24,0 1 0,0 14 0,0 0-288,-1 0-56,1 0-16,15 1 0,-15-1-160,15 0-40,-15 0-8,15 1 0,0-16-80,0 0-24,0 0 0,15 0 0,-15 0-64,0-15-8,0 0-64,0 0 96,15 15-96,-15-15 72,15-15-72,1 15 64,-1-15-64,0 0-96,0 0 16,0 0 8,15 0-232,-15-16-48,0 1 0,1 0-8,-1 0-160,0-1-32,0-14-8,0 0 0,-15 15-80,15-16-24,0 1 0,-15-1 0,0 1 88,15 0 25,-15-1-1,0 1 0,0 0 256,0 14 48,0 1 16,0 0 0,16 0 232,-16 15 144,-16-1-16,16 1-8,0 0 360,0 15 80,0 0 16,0 0-1,0 0 97,0 15 32,0 0 0,0 16 0,0-1-32,0 0 0,-15 16 0,15-1 0,0 0-128,-15 16-32,15-16-8,0 16 0,-15-1-96,15-15-24,0 1 0,0-1 0,0 0-120,0-14-24,-15 14-8,15-30 0,0 15-112,-15-14-24,15-1-8,0 0 0,0 0-88,0 0 80,0-15-80,0 0 80,0 0-176,0 0-32,0 0 0,0 0-8,0-15-872,15 15-176,-15-15-32,15 0 0,-15-16-448,15 16-80,0-15-16,0 15-7,-15-15-57,31-1 0,-31 1-8,15 15 0,0-15 1304,-15 15 264,15 0 48,0 0 16,-15-1 824,0 1 168,0 15 32,0 0 8,0 0 344,0 0 72,0 0 8,0 0 8,0 0-128,0 0-25,0 0-7,15 15 0,-15 1-296,0-1-56,-15 0-16,15 0 0,0 15-224,0-15-40,0 0-16,0 0 0,0 1-248,0 14-48,0-15-16,0 0 0,0 0-144,0 0 80,0 0-80,0-15 64,0 16-64,0-16 0,0 15 0,0-15 0,0 0-808,0 0-104,0 0-16,0 0-8,0 0-792,0 0-160,0 0-31</inkml:trace>
          <inkml:trace contextRef="#ctx0" brushRef="#br0" timeOffset="43189">4854 11114 20039,'0'0'440,"0"0"88,0 0 16,0 0 32,0 0-464,16 0-112,-16 0 0,15 0 0,0 0 416,-15 0 64,0 0 16,15 0 0,0 0-264,0 0-48,-15 15-16,15-15-10039</inkml:trace>
          <inkml:trace contextRef="#ctx0" brushRef="#br0" timeOffset="50273">4930 11492 13328,'0'0'288,"0"0"64,0 0 16,0 0 16,0 0-312,0 0-72,0 0 0,0 0 0,0 0 704,0 0 120,0 0 23,15-15 9,-15 15-136,15 0-24,0 0-8,0 0 0,0-15-328,0 15-64,0 0-8,1-16-8,-1 16-152,0 0-24,0-14-8,0 14 0,0-16-96,0 16 0,0-14 0,0 14 0,-15-16 0,16 1 0,-1 0 72,-15 15-72,15-15 0,-15 0-152,15-1 24,-15 2 8,0-2-48,0 1-16,0 0 0,0 15 0,0-15 80,-15 0 8,0 15 8,0 0 0,-1 0 88,1 0 0,0 0 0,0 15-64,0-15 64,-15 15 0,15 0 0,-16 0-64,16 15 64,0-14 88,-15 14-24,15 0 0,0 0 40,0-14 8,-1 29 0,16-30 0,-15 15 24,15-14 8,0 14 0,0-16 0,0 2 8,15-1 0,-15 0 0,16 0 0,-1-15-64,0 15-16,0-15 0,-15 0 0,0 0-72,30 0 96,-15 0-96,16 0 96,-1 0-96,-15-15 64,15 15-64,-15 0 64,15-15-64,-14 0 0,14 15 0,-15-15 64,15-1-248,-15 2-48,0-2-16,1 2 0,-1-2-248,0-14-48,0 15-16,0 0 0,-15-1 8,15-14 0,-15 16 0,15-2 0,-15 1 80,0 0 24,15 0 0,-15 0 1,0-1 343,0 2 104,-15 14 0,15 0 0,0 0 223,0 0 97,0 0 32,0 0 0,0 0 184,-15 14 40,15-14 0,-15 16 8,15-1-72,-15 15-24,15-15 0,-15 15 0,15 0-128,-15 1-24,15-16-8,0 15 0,0 0-64,0-14-8,-15 14-8,15-15 0,0 0-248,0 0 0,0 0 0,0 1-80,0-2 80,0 2 0,0-16 0,0 0 0,0 0 0,0 0 0,0 0 0,0 0 0,0 0-96,0 0-24,15 0-8,-15-16 0,0 16-168,15-14-40,0-2-8,-15 1 0,15 0-32,-15-15-8,15 14 0,0-14 0,-15 0 40,15 0 8,-15 15 0,15-16 0,1 1 184,-16 0 40,15 15 8,-15 0 0,0 0 104,15 0 0,-15-1 0,0 2-72,0-2 72,0 16 88,0 0-24,0 0 0,0 0 144,0 0 24,0 0 8,0 16 0,0-2 32,0 2 8,0-1 0,0 15 0,0 1 8,0-17 0,0 16 0,0 1 0,0-1-112,0 1-16,15-1-8,-15-16 0,0 2-64,0 14-16,15-15 0,-15-15 0,0 15-72,15-15 0,-15 16 0,15-16 64,0 0-64,-15 0 0,16-16 0,-1 16 0,0-15 0,0 0-112,-15 0 16,30 0 0,-15-1-96,0 2-24,-15-16 0,16 14 0,-1 1-184,0-15-40,-15 15-8,15-1 0,-15 2 112,0-16 16,0 14 8,15 1 0,-15 0 72,0-15 16,0 14 0,15 2 0,-15-17 72,0 16 24,0-15 0,0 14 0,0-14 48,0 16 16,0-17 0,0 16 0,0 0 64,0 0 0,0-1 0,0 2 0,0-2 0,0 16 72,0-14-8,0 14-64,0-16 184,0 16-24,0 0 0,0 0 0,0 0 120,0 0 16,0 0 8,0 16 0,0-2 104,0 2 16,0 14 8,0 0 0,-15 0 0,15 16 0,0-16 0,-15 15 0,15 0-32,0 1-8,-15 0 0,15-2 0,0-13-160,0 14-32,0-15-8,0-14 0,0 14 56,0-15 8,0 15 0,15-30 0,-15 15-160,0 1-32,0-16-64,15 0 96,0 14-96,-15-14 0,0 0 0,0-14-80,15 14-96,0 0-16,-15-16-8,0 1 0,0 0-856,15 0-160,-15 0-40,0-1-8,0 2-392,0-2-72,0 2-23,0-2-2649,0-14-528</inkml:trace>
          <inkml:trace contextRef="#ctx0" brushRef="#br0" timeOffset="50589">5716 11356 8576,'0'0'192,"0"0"32,-15 0 16,15 0 0,-15 0-240,0 0 0,0 0 0,0 0 0,-16-16 888,16 32 128,0-16 24,0 0 8,0 0-264,0 14-48,15-14-16,-15 0-1,0 0 49,15 0 16,-16 0 0,16 0 0,-15 0-80,15 0-24,0 0 0,0 0 0,0 0-136,0 0-32,0 0-8,0 0 0,0 0-152,15-14-24,1 14-8,-1 0 0,15 0-40,-15-16-16,15 16 0,-15 0 0,16-15-128,-16 15-24,0 0-8,15-15 0,0 15 160,-15 0 32,16 0 8,-16-15 0,15 15-224,-15 0-80,0 0 0,0 0 72,1 0-72,14 0 64,-30 0-64,0 0 64,0 0-64,15-15 0,0 15 72,-15 0-72,15 0 0,-15 0 72,0 0-72,0 0 0,0 0-384,0 0-136,0 0-24,0 0-6824,0 0-1367</inkml:trace>
        </inkml:traceGroup>
        <inkml:traceGroup>
          <inkml:annotationXML>
            <emma:emma xmlns:emma="http://www.w3.org/2003/04/emma" version="1.0">
              <emma:interpretation id="{4166245D-80B6-4701-B3F1-9149BCA029E0}" emma:medium="tactile" emma:mode="ink">
                <msink:context xmlns:msink="http://schemas.microsoft.com/ink/2010/main" type="inkWord" rotatedBoundingBox="6072,10090 8455,10042 8477,11123 6093,11171"/>
              </emma:interpretation>
              <emma:one-of disjunction-type="recognition" id="oneOf13">
                <emma:interpretation id="interp65" emma:lang="en-US" emma:confidence="1">
                  <emma:literal>descent</emma:literal>
                </emma:interpretation>
                <emma:interpretation id="interp66" emma:lang="en-US" emma:confidence="0">
                  <emma:literal>descant</emma:literal>
                </emma:interpretation>
                <emma:interpretation id="interp67" emma:lang="en-US" emma:confidence="0">
                  <emma:literal>Descent</emma:literal>
                </emma:interpretation>
                <emma:interpretation id="interp68" emma:lang="en-US" emma:confidence="0">
                  <emma:literal>decent</emma:literal>
                </emma:interpretation>
                <emma:interpretation id="interp69" emma:lang="en-US" emma:confidence="0">
                  <emma:literal>desert</emma:literal>
                </emma:interpretation>
              </emma:one-of>
            </emma:emma>
          </inkml:annotationXML>
          <inkml:trace contextRef="#ctx0" brushRef="#br0" timeOffset="52800">6728 11189 9616,'0'0'208,"0"0"48,0 0 0,0 0 24,-15-15-280,15 15 0,-15 0 0,0 0 0,15 0 512,-15 0 56,0 0 8,0 15 0,-1-15 64,1 15 8,0 1 8,-15 14 0,30-16-144,-15 17-25,0 14-7,0-15 0,-1 16-136,16-16-32,-15 16-8,0-1 0,15-15 0,0 15 0,0-15 0,0-14 0,-15 14-176,30-15-40,-15 0-8,15 1 0,-15-2 24,15-14 8,-15 0 0,16 0 0,-1 0-16,0 0-8,0-14 0,0-2 0,0 1-88,0-15 0,0 15 0,1-15 0,-1 0-136,0-16-72,0 16-16,0-16 0,0 1-256,0 0-64,0-16 0,0 16-8,1-1-120,-16 1-32,15 0 1,0-1-1,-15 1 280,0 0 48,0-1 16,0 1 0,15 0 288,-15 15 72,-15-16 0,15 31 0,0-16 248,0 17 64,-15-2 8,15 2 8,0-2 320,-15 16 64,15 0 15,0 0 1,0 16-184,-16-2-40,16 16-8,-15 1 0,15 14-136,0 15-24,0 1-8,0 0 0,0-1 56,-15 0 0,15 16 8,0-16 0,0 1-192,0 0-40,0-1 0,-15-14-8,15-1-64,0-15-16,0 15 0,0-15 0,0-14 24,0 14 0,15-15 0,-15 0 0,0 1-840,0-16-168,0 0-32,0 0-8,0 0-472,0 0-96,0 0-15,0 0-9,0 0 424,0-16 80,0 16 16,0-15 8,0 0 392,15 0 80,-15 15 8,-15-15 8,15 15 1360,0 0 264,15-16 56,-15 16 16,0-14 144,0 14 24,0 0 8,0 0-1,0 0-519,15 0-104,1 0-16,-1 0-8,0 0-184,15-16-32,-15 16 0,0 0-8,16-14-96,-16 14-24,0-16 0,15 1 0,-15 15-272,15-15-80,-15 0 0,1 0 0,-1-1 80,0 2-16,0-2-64,0 1 96,0 0-96,-15 0 72,15 15-72,-15-15 64,15 0-64,-15 0 0,0 15 0,0-16-88,0 2-72,0 14-8,-15-16-8,0 1 0,15 15 24,0-15 8,-15 0 0,0 15 0,0-15 40,0 15 8,15-16 0,-31 2 0,16 14 96,0 0 0,0 0 0,0 0-72,0 0 72,0 0 88,15 30-24,-15-15 0,0 0 192,15 15 40,-16 0 8,16 1 0,-15-1-184,15 15-40,0-15-8,0 1 0,0-1 56,0-15 16,15 15 0,-15-14 0,16-2-80,-16 2-64,15-1 72,0-15-72,15 15 128,-15-15-32,0 0 0,0-15 0,16 15 56,-16-15 8,15-1 0,0 2 0,0-2-256,1-14-40,-1 15-16,0-15 0,0-1-40,-14 1-16,-1 0 0,15 0 0,-15 0 56,0 0 16,0 14 0,0-14 0,-15 15 56,0 0 16,0-1 0,0 2 0,0 14 64,0 0 0,-15 0 80,15 0-80,-15 0 112,15 14-24,-15-14-8,15 16 0,-15-1 56,15 0 16,0 0 0,0 0 0,0 1-48,0-2-8,0 2 0,0-1 0,15 0-96,-15 0 64,15 0-64,-15 0 0,15 0 64,-15 1-64,15-16 0,-15 14 72,0 2 24,0-1 0,0 0 0,0 0 0,15-15 64,-30 15 24,15 1 0,0-2 0,-15 2-48,0-2-8,15-14 0,-30 16 0,30-1-56,-15 0-8,0-15-64,0 15 96,-16-15-672,16 0-128,15 0-32</inkml:trace>
          <inkml:trace contextRef="#ctx0" brushRef="#br0" timeOffset="54517">7680 11220 9704,'0'0'208,"0"0"48,0 0 0,0 0 32,0 0-288,0 0 0,0 0 0,0 0 0,0 0 1096,-14 0 168,-2 15 32,1 0 8,-15 0-265,15 16-47,-1-16-16,2 15 0,-2 0-264,2 1-48,-2-1-16,1 15 0,0-15-104,15 16-32,-15-16 0,15 0 0,0-15-200,0 16-48,15-16-8,-15 15 0,15-15-88,0 0-16,1-15-8,-2 0 0,16 15-144,-14-30 0,29 15 64,-14-15-64,-1 15 0,0-15 0,0 0 0,0-15 0,0 14 72,1 1-8,-1 0-64,1 0 96,-1-15-96,0 15-64,-15 0 64,0-1-104,0 1-136,0-15-24,1 15-8,-2 0 0,-14 0 24,16-15 8,-16 14 0,0 1 0,0 0 16,0 0 0,0 0 0,0 15 0,-16-15 152,2 0 72,14 0-64,-16-1 64,1 16 0,0-15 112,-15 15-16,14 0 0,2 0 48,-2 15 8,2-15 0,-17 16 0,16-1 8,0 0 0,0 0 0,-1 15 0,2 0-48,-2 1-8,16-1 0,0 0 0,-15 15 176,0-14 32,30-1 8,-15 0 0,0 0-144,15-14-24,-15 14-8,0-15 0,30 0-48,-30 0-16,16-15 0,-1 15 0,0-15-80,0 0 0,0 0 0,1-15 0,14 15 0,-16-15 0,17 0 0,-16-15-88,0 15-208,16-16-48,-17 1-8,16 15 0,-14-15-224,-1-1-56,0 1-8,0 0 0,0 0-48,1 0-16,-2-1 0,2 1 0,-16 0 208,15 0 40,-15-1 8,0 16 0,0 0 352,0 0 96,0 0 0,0 15 0,0 0 320,0 0 72,0 0 24,0 0 0,0 15 128,0 0 24,0 0 8,0 0 0,-15 16-40,15-1-8,-16 15 0,16-15 0,0 16-96,0-16-16,-14 0-8,14 0 0,0 1-232,0-1-48,0-15 0,0 15-8,0-15-120,0 1 0,0-16 0,0 0 0,0 0 64,0 0-64,0 0 88,0 0-88,0 0 64,14 0-64,-14-16 0,16 1 0,-1 0 0,0 0-72,-15-15-8,15 0 0,0-1-56,0-14-16,-15 15 0,15 0 0,1-16-72,-2 31-24,2-15 0,-16 0 0,0 14 176,15 1 72,-15-15-64,15 30 64,-15-15 0,0 15 0,0 0 0,0 0 0,0 0 392,0 0 120,0 15 32,0 0 0,0 0-768,0 16-160,0-1-24,0 0-8,0 0 416,0 1 160,0-1 0,0-15-8,0 15-64,0 0-16,0-15 0,0 1 0,-15-1-72,15 0 0,15 0 0,-15-15 64,0 0-64,15 0 0,-15 0 0,15 0 0,1 0 0,-16 0 0,0 0 0,14 0 0,2 0-400,14-15-16,-30 15-8,15-15 0,0 15 16,0-15 8,-15 15 0,15-16 0,-15 1 112,16 0 32,-16 0 0,14 0 0,-14 0-16,0-15 0,16 15 0,-16-16 0,0 16 144,14-15 24,-14 0 8,0-16 0,0 16 96,16 0 0,-16 0 0,0-1 0,0 1-96,0 0 96,0 0-104,0 15 40,0-16 64,0 1 0,0 15 0,0-15 0,0 30 0,0-31 0,0 31 0,0-15 0,0 15 160,0 0 0,0 0 0,0 0 0,0 0 184,0 0 32,0 0 8,0 15 0,0 16 48,0-16 16,0 15 0,0 15 0,0 1 0,0-1 0,0 0 0,0 1 0,-16 14-160,16-14-24,0 14-8,0-14 0,-14-16-32,14 15 0,0-15-8,0 1 0,0-1-120,0-15-16,0 0-8,0 0 0,0 0-72,14-15 0,-14 0 72,0 0-72,0 0 0,0 0-64,0 0 0,0 0 0,0 0-304,0 0-56,0-15-16,0 0 0,0 15-648,0-30-128,0 15-24,0 0-8,0-1 568,0 1 104,0-15 32,0 15 0,-14 0-64,14 0-16,0-15 0,-16 14 0,2 1 384,14 0 80,-16 0 9,1 0 7,0 0 216,0 15 47,0-15 9,-1 15 0,2 0 384,-2-15 72,2 15 24,-2 0 0,1 0 96,0 0 32,0 0 0,0-16 0,15 16-184,-16 0-32,2 0-8,14 0 0,0 0 0,0 0 0,-16 0 0,16 0 0,0 0-200,0 0-48,0 0-8,0 0 0,0-15 0,16 15 0,-2 0 0,-14 0 0,16 0-128,-1-15-24,15 15-8,1 0 0,-17-15 40,16 15 8,1 0 0,-1 0 0,1 0-48,-1 0-16,0-15 0,-15 15 0,15 0-80,-15-15 0,15 15 72,-14 0-72,-1 0 0,15 0 72,-15 0-72,1-15 0,-16 15-288,14 0-104,2 0-24,-16 0-7264,0 0-1439</inkml:trace>
        </inkml:traceGroup>
        <inkml:traceGroup>
          <inkml:annotationXML>
            <emma:emma xmlns:emma="http://www.w3.org/2003/04/emma" version="1.0">
              <emma:interpretation id="{1B1745EA-6C82-4EC0-81EC-14214FD28DE4}" emma:medium="tactile" emma:mode="ink">
                <msink:context xmlns:msink="http://schemas.microsoft.com/ink/2010/main" type="inkWord" rotatedBoundingBox="8856,10244 10393,10213 10419,11491 8882,11522"/>
              </emma:interpretation>
              <emma:one-of disjunction-type="recognition" id="oneOf14">
                <emma:interpretation id="interp70" emma:lang="en-US" emma:confidence="1">
                  <emma:literal>step</emma:literal>
                </emma:interpretation>
                <emma:interpretation id="interp71" emma:lang="en-US" emma:confidence="0">
                  <emma:literal>Step</emma:literal>
                </emma:interpretation>
                <emma:interpretation id="interp72" emma:lang="en-US" emma:confidence="0">
                  <emma:literal>stop</emma:literal>
                </emma:interpretation>
                <emma:interpretation id="interp73" emma:lang="en-US" emma:confidence="0">
                  <emma:literal>Atop</emma:literal>
                </emma:interpretation>
                <emma:interpretation id="interp74" emma:lang="en-US" emma:confidence="0">
                  <emma:literal>Stop</emma:literal>
                </emma:interpretation>
              </emma:one-of>
            </emma:emma>
          </inkml:annotationXML>
          <inkml:trace contextRef="#ctx0" brushRef="#br0" timeOffset="55648">9616 11083 10480,'0'0'296,"0"0"64,-15 0-288,0 0-72,0 0 0,0 15 0,0-15 608,-15 15 112,15-15 16,-1 15 8,-14 0-8,15 1-8,-15-1 0,15 0-1,-16-15-135,16 30-24,0-30-8,0 15 0,15 0-264,-15-15-48,15 15-16,0 1 0,0-16-232,0 0 0,15 15 0,0-15 0,0 0 0,0 15 0,-15-15 0,16 0 0,-1 0 0,0 15 0,0-15 0,-15 0 0,15 15 0,-15-15 0,15 15 0,-15 0 0,0 0 136,-15 1-16,15 14-8,-15-15 0,15 16 40,-15-1 8,0-15 0,-16 15 0,16 0 0,0-14 8,0-1 0,0 15 0,0-15-240,0 0-56,0 0 0,15-15-8,0 0-216,-16 15-48,16-15-8,0 0 0,0 0-824,0-15-168,16 0-31,-1 0-3001,0 0-600</inkml:trace>
          <inkml:trace contextRef="#ctx0" brushRef="#br0" timeOffset="56911">9359 11310 8208,'-15'0'224,"15"0"64,0-15-224,-15 15-64,15 0 0,0 0 0,0-15 1160,0 15 224,0 0 48,0 0 8,0 0-256,0 0-57,15 0-7,0 0 0,1-15-160,14 15-40,0 0-8,0-15 0,1 15-360,-1 0-72,0-15-8,0 15-8,0 0-216,1-15-48,-1 15-8,0 0 0,16-16-192,-16 1 0,0 15-96,0-15-6624,0 15-1335</inkml:trace>
          <inkml:trace contextRef="#ctx0" brushRef="#br0" timeOffset="56549">9722 10841 9824,'0'0'280,"0"0"56,0 0-272,0 0-64,0 0 0,0 0 0,-15 0 952,15 15 168,-15 0 40,0 16 8,0-1-240,15 15-57,-15 1-7,0-1 0,-1 15-248,1 1-48,0-1-16,0 1 0,0-16-120,15 16-24,-15-16-8,15 0 0,0-14 16,15-1 8,-15 0 0,15-15 0,0 0-344,0 0-80,0 1 0,1-16 0,-1 0 0,0 0 0,15 0 0,0-16 72,1 1-8,-16 0 0,15 0 0,0-15 0,-15 0-64,15-1 0,-14 1 0,14 0 0,-15 0-112,0-1-16,0 1 0,0 0 0,-15 0 128,15 15 0,-15-16 0,0 16 80,-15 0-200,15-15-40,0 30 0,-15-15-8,0 15 168,0 0-72,0 0 72,0 0 0,0 15-72,-1 0 72,-14 0 0,15 0-72,0 0 72,-15 16 0,15-1 0,0-15 0,15 15 112,0-15 16,-16 16 0,16-1 0,0 0-16,0-15 0,16 15 0,-16-15 0,15 16-24,0-16-8,0-15 0,0 15 0,15 0-80,-15-15 64,16 0-64,-1 0 64,-15 0-64,15 0 64,0-15-64,-14 15 64,14-15-64,0 0 0,-15 0 0,0-1 64,16 16-128,-1-30-32,-15 15-8,0 0 0,15-15-248,-15 15-40,0-16-16,1 16 0,-1 0-24,-15-15-8,15 0 0,0 15 0,-15-16 224,0 1 48,0 0 8,0 15 0,0-16 96,0 16 64,0 0-80,0 0 80,0 0 0,0 0 64,0 15 8,0 0 0,0 0 160,0 0 32,0 0 8,0 0 0,-15 15 72,0 0 8,15 15 8,-15 16 0,-1-16 56,16 15 0,-15 16 8,0-1 0,15 16-40,-15-16-16,0 1 0,0-1 0,15 16-80,-15-16-24,15 1 0,-15-16 0,0 1-136,15-1-24,0-15-8,0 0 0,0 1-96,-16-16 64,32 0-64,-16 0 0,0 0 0,0-15 0,0 0 0,0 0 0,0-15-288,0 0-32,15-15-8,0-1 0,-15 1-112,0-15-16,15 15-8,-15-16 0,15-14 80,-15 14 24,0-14 0,15 15 0,-15-16 168,0 1 40,0-1 8,0 1 0,0 14 144,0 1 0,0 15 0,0-16 0,0 31 128,0-15 0,0 15 0,15 0 0,-15 0 96,15-1 16,0 16 8,1-15 0,-1 15-72,15 0-16,-15-15 0,15 15 0,1 0-64,-1 0-24,15 15 0,-15-15 0,1 0 0,-1 0 0,0 15 0,-15-15 0,15 16 24,-14-16 8,14 15 0,-15-15 0,0 15 24,0-15 8,0 15 0,0 0 0,1 0 56,-16-15 0,0 15 8,0 0 0,0 1 64,-16-1 16,1 15 0,0 0 0,0 0-56,-15-14-16,0 14 0,-1 0 0,-14 0-112,0 0-32,-1-14 0,1 14 0,0 0-64,-1-15 0,1 15 0,-1-14 0,1-1-888,0 0-136,-1 0-32,16-15-9543</inkml:trace>
        </inkml:traceGroup>
      </inkml:traceGroup>
    </inkml:traceGroup>
    <inkml:traceGroup>
      <inkml:annotationXML>
        <emma:emma xmlns:emma="http://www.w3.org/2003/04/emma" version="1.0">
          <emma:interpretation id="{A1EE5A25-7B16-4768-969F-6FD2ED090DC6}" emma:medium="tactile" emma:mode="ink">
            <msink:context xmlns:msink="http://schemas.microsoft.com/ink/2010/main" type="paragraph" rotatedBoundingBox="5069,11691 15178,11631 15200,15375 5091,154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691F025-A859-42E5-B9ED-6259A68E4E82}" emma:medium="tactile" emma:mode="ink">
              <msink:context xmlns:msink="http://schemas.microsoft.com/ink/2010/main" type="line" rotatedBoundingBox="5194,11445 13335,11990 13210,13865 5068,13320"/>
            </emma:interpretation>
          </emma:emma>
        </inkml:annotationXML>
        <inkml:traceGroup>
          <inkml:annotationXML>
            <emma:emma xmlns:emma="http://www.w3.org/2003/04/emma" version="1.0">
              <emma:interpretation id="{721829BC-3A28-421B-B7FA-A22AB343BDCB}" emma:medium="tactile" emma:mode="ink">
                <msink:context xmlns:msink="http://schemas.microsoft.com/ink/2010/main" type="inkWord" rotatedBoundingBox="5183,11604 6439,11688 6324,13404 5068,13320"/>
              </emma:interpretation>
              <emma:one-of disjunction-type="recognition" id="oneOf15">
                <emma:interpretation id="interp75" emma:lang="en-US" emma:confidence="0">
                  <emma:literal>BHI</emma:literal>
                </emma:interpretation>
                <emma:interpretation id="interp76" emma:lang="en-US" emma:confidence="0">
                  <emma:literal>BHII</emma:literal>
                </emma:interpretation>
                <emma:interpretation id="interp77" emma:lang="en-US" emma:confidence="0">
                  <emma:literal>BHTI</emma:literal>
                </emma:interpretation>
                <emma:interpretation id="interp78" emma:lang="en-US" emma:confidence="0">
                  <emma:literal>BHAI</emma:literal>
                </emma:interpretation>
                <emma:interpretation id="interp79" emma:lang="en-US" emma:confidence="0">
                  <emma:literal>BHFI</emma:literal>
                </emma:interpretation>
              </emma:one-of>
            </emma:emma>
          </inkml:annotationXML>
          <inkml:trace contextRef="#ctx0" brushRef="#br0" timeOffset="60444">6214 12338 6208,'0'-15'176,"0"15"40,0-15-216,0 15 0,0-15 0,15 15 0,-15 0 896,0 0 144,0 0 24,0 0 8,0 0 144,0 0 32,0 0 8,-15 15 0,15 0-401,-15 16-87,15-1-8,-15 0-8,15 15-96,-16-14-16,16 14-8,0 0 0,-14-14-152,14 14-32,0-15-8,0 0 0,-16 1-184,16-16-32,0 15 0,16-15-8,-16 0-104,0-15-16,0 0-8,0 0 0,0 15-88,0-15 0,0 0 0,0 0 0,0 0-288,14-15-16,-14 0-8,0 0 0,0 0-976,0 0-200,16 0-40,-16-1-8,0-14-119,-16 15-25,16 0-8,-14 0 0,14 0 592,-16 0 112,1 0 24,15 15 8,-15-16 648,0 16 128,0-15 24,-1 15 8,2 0 1200,-2 0 232,16 0 56,-14 0 0,-2 0-32,16 0 0,0 0-8,0 0 0,-15 0-257,15 0-55,0 0 0,0 0-8,0 0-272,0 0-48,0 0-16,15 0 0,1 0-200,-2 0-48,-14 0-8,16 0 0,-2 0-200,2 0-32,-1 0-16,0-15 0,0 15-144,-15 0 80,31 0-80,-31 0 64,14-15-64,2 15-72,14 0 72,-15-15-104,0 15-976,1 0-192,-2-15-40,16 15-4575,-30 0-929</inkml:trace>
          <inkml:trace contextRef="#ctx0" brushRef="#br0" timeOffset="60628">6320 12596 13072,'0'0'368,"0"0"88,0 0-360,0 0-96,0 0 0,0 0 0,0 0 928,0 0 176,0 0 31,0 0 9,0 0-96,0 0-24,0 0 0,15 0 0,0 0-424,0 15-88,-15-15-24,0 0 0,0 0-216,15-15-48,1 15 0,-1 0-8,0 0-96,0-15-24,0 15 0,15-15 0,-15 15-96,1 0 0,-1-15 64,0 15-64,0 0 0,-15-16 0,0 16 64,15 0-64,0-15-216,-15 15-64,0 0-8,0 0-8,0 0-976,0 0-192,0 0-40,0 0 0,-15 0-528,15-15-103,0 15-17</inkml:trace>
          <inkml:trace contextRef="#ctx0" brushRef="#br0" timeOffset="60743">6456 12429 12240,'0'0'264,"0"0"56,0 0 16,0-15 16,0 15-288,0 0-64,0 0 0,-16 0 0,1 0 952,15 0 168,0 0 39,0 0 9,0 15-256,-15-15-48,15 15-16,15 0 0,-15 0-248,0 1-56,0 14 0,0-15-8,0 0-168,0 0-32,-15 15-8,15-14 0,0 14-176,0-15-40,0 0-8,0 0 0,0 15-104,0-30 0,15 15 0,-15 1 0,0-16-512,0 0-144,15 15-32,1-15-5712,-16 0-1135</inkml:trace>
          <inkml:trace contextRef="#ctx0" brushRef="#br0" timeOffset="61043">6758 12308 11136,'0'0'320,"0"0"64,0 0-312,0 0-72,16 0 0,-16-15 0,0 15 864,0 0 160,0 0 32,0 0 8,0 0 47,0 0 9,0 0 0,0 0 0,0 0-376,0 15-72,0 0-8,0 16-8,0-16-112,0 0-32,0 15 0,0-15 0,0 15-104,0 1-24,0-1-8,0 1 0,0-1-88,0 0-8,0 0-8,0-15 0,0 16-72,0-16-8,0 15-8,-16-15 0,16 0-56,0-15 0,0 15-8,0 0 0,0-15-120,0 0 0,0 0 64,0 0-64,0 0 0,0 0 0,0 0 64,0 0-64,0 0-104,0 0-48,0 0-8,0 0 0,0 0-920,0 0-184,0 0-40,-15 0-8839</inkml:trace>
          <inkml:trace contextRef="#ctx0" brushRef="#br0" timeOffset="59627">5458 13851 13472,'-15'30'296,"15"-15"64,0-30 16,0 15 0,0 15-304,0 0-72,0 1 0,0-16 0,0 0 608,0 0 96,0 0 31,0-16 1,0 1-224,0 0-48,0-15-8,0 0 0,0-16-184,15 16-40,-15-15-8,15 14 0,-15-14-80,15 0-16,1-16-8,-16 1 0,15-1 0,0 1 0,0-1 0,0 1 0,0-16-24,0 16 0,0-1 0,1 1 0,-1-1-8,0 1-8,0 14 0,0 1 0,0 0 88,-15-1 24,30 16 0,-15 0 0,1 15-64,-1-15-16,0 14 0,-15 1 0,30 15-40,-15-15-8,0 15 0,-15 0 0,15 0 24,1 0 0,-1 15 0,-15-15 0,15 15 8,-15 1 0,0 14 0,15-15 0,-30 15-24,15 0 0,0-14 0,0 14 0,-15 0-8,15 0-64,-15 0 96,-1 1-32,1-16-64,0 15 80,0-15-80,0 15 80,0-14-80,0 14 96,0-15-96,-16 0 96,16 0-96,0 0 64,-15 0-64,15 0 64,0-15 0,0 0 0,15 16 0,0-16 0,-16 0-64,16 0 96,0 0-96,0-16 96,16 16-96,-1-15 0,0 0 0,0 15 0,15-30-80,-15 30 80,15-15 0,-14 0-72,14 0 72,0 0 0,0-1 0,-15 16 0,1 0 0,-1-15 0,0 15 0,-15 0 0,0 0 0,15 15 0,0-15 0,0 16 0,-15-1 0,0 0 72,0 0-8,-15 0-64,15 15 128,-15 0-32,0 1-8,-15-16 0,14 15 32,1 0 8,-15-15 0,15 16 0,-15-16 8,15 15 8,-16-15 0,16 0 0,-15 0-48,0-15-16,15 16 0,-16-1 0,16-15-80,0 0 96,0 0-96,0 0 96,0 15-96,0-15 0,0-15-96,15 15 96,0 0-1120,-16-15-168,16-1-32</inkml:trace>
        </inkml:traceGroup>
        <inkml:traceGroup>
          <inkml:annotationXML>
            <emma:emma xmlns:emma="http://www.w3.org/2003/04/emma" version="1.0">
              <emma:interpretation id="{585D2F3B-8A4A-4F7C-B212-12632B979D19}" emma:medium="tactile" emma:mode="ink">
                <msink:context xmlns:msink="http://schemas.microsoft.com/ink/2010/main" type="inkWord" rotatedBoundingBox="6825,12245 7345,12280 7327,12555 6806,12521"/>
              </emma:interpretation>
              <emma:one-of disjunction-type="recognition" id="oneOf16">
                <emma:interpretation id="interp80" emma:lang="en-US" emma:confidence="1">
                  <emma:literal>=</emma:literal>
                </emma:interpretation>
                <emma:interpretation id="interp81" emma:lang="en-US" emma:confidence="0">
                  <emma:literal>t</emma:literal>
                </emma:interpretation>
                <emma:interpretation id="interp82" emma:lang="en-US" emma:confidence="0">
                  <emma:literal>x</emma:literal>
                </emma:interpretation>
                <emma:interpretation id="interp83" emma:lang="en-US" emma:confidence="0">
                  <emma:literal>Z</emma:literal>
                </emma:interpretation>
                <emma:interpretation id="interp8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62302">7228 12972 10800,'-16'0'232,"16"0"56,0 0 0,-15 0 24,15 0-248,0 0-64,0 0 0,0 0 0,0 0 848,0 0 160,-15-14 32,15 14 8,0 0-129,0 0-23,0 0-8,15 0 0,0 0-280,1 0-48,-2 0-16,2 0 0,14 0-136,-15 0-32,0 0-8,15 0 0,-14 0-128,-2 0-24,17-16-8,-1 16 0,-15 0-104,15 0-16,-14-14-8,-2 14 0,2 0-80,-1 0 96,15-16-96,-30 16 96,31 0-96,-17 0-88,-14-15 24,16 15 0,-2-15-1376,-14 15-264,0 0-56</inkml:trace>
          <inkml:trace contextRef="#ctx0" brushRef="#br0" timeOffset="62602">7197 13124 14368,'0'0'320,"0"0"64,0 0 8,0 0 8,0 0-320,0 0-80,0 0 0,16 0 0,-16 0 735,0 0 137,15 0 24,0 0 8,0 0-48,15 0-16,-15 0 0,0 0 0,0 14-264,1-14-64,14 0 0,-15 0-8,0 0-168,15 0-32,-15 0-8,1 0 0,14 0-168,-15 0-40,0-14-8,0 14 0,15 0-80,-14 0 0,14-16 0,-15 16 0,15-15-840,-15 15-160,0 0-32</inkml:trace>
        </inkml:traceGroup>
        <inkml:traceGroup>
          <inkml:annotationXML>
            <emma:emma xmlns:emma="http://www.w3.org/2003/04/emma" version="1.0">
              <emma:interpretation id="{FCBD5E3C-D589-4796-9877-DC7BF8551B5A}" emma:medium="tactile" emma:mode="ink">
                <msink:context xmlns:msink="http://schemas.microsoft.com/ink/2010/main" type="inkWord" rotatedBoundingBox="7730,11694 9273,11797 9168,13359 7626,13256"/>
              </emma:interpretation>
              <emma:one-of disjunction-type="recognition" id="oneOf17">
                <emma:interpretation id="interp85" emma:lang="en-US" emma:confidence="0">
                  <emma:literal>BI</emma:literal>
                </emma:interpretation>
                <emma:interpretation id="interp86" emma:lang="en-US" emma:confidence="0">
                  <emma:literal>Bt.</emma:literal>
                </emma:interpretation>
                <emma:interpretation id="interp87" emma:lang="en-US" emma:confidence="0">
                  <emma:literal>pt.</emma:literal>
                </emma:interpretation>
                <emma:interpretation id="interp88" emma:lang="en-US" emma:confidence="0">
                  <emma:literal>BI.</emma:literal>
                </emma:interpretation>
                <emma:interpretation id="interp89" emma:lang="en-US" emma:confidence="0">
                  <emma:literal>Bo.</emma:literal>
                </emma:interpretation>
              </emma:one-of>
            </emma:emma>
          </inkml:annotationXML>
          <inkml:trace contextRef="#ctx0" brushRef="#br0" timeOffset="63257">8044 13789 10856,'0'0'232,"0"15"56,0 0 0,0-15 32,0 15-256,0 0-64,-16 0 0,16-15 0,0 0 784,0 0 144,0 0 32,-15 0 8,15 0-201,0-15-47,0 0-8,0 0 0,-15 0-240,15-15-56,0-1 0,15 1-8,-15 0-192,0-15-40,15 14-8,-15-14 0,16-15 120,-16 14 32,14-14 0,-14-1 0,16 1-240,-2-1-80,2 1 0,-16-1 72,15 1-72,0-1 0,0 1-80,0 15 80,1-1 0,-2 1 64,2 15 8,-1-16 0,15 16 24,-15 15 8,0-15 0,16 15 0,-31-1-104,14 1 72,2 0-72,-1 15 64,15-15-64,-15 15 0,1 0 0,-16 0 0,0 0 96,14 0 0,2 15 0,-2 0 0,-14 0-96,16 1 0,-16-1 72,0 15-72,0-15 144,-16 0-8,16 15 0,-14 1 0,-2-1-72,2-15-64,-2 15 96,1 0-96,0-14 64,-15 14-64,14-15 0,2 15 0,-17-15 64,31 0-64,-30 1 72,15-1-72,0 0 0,0-15 0,15 0 0,-16 15 0,16-15 64,0 0 8,0 0 8,0 0 0,0-15-80,16 15 0,-1 0 0,0-15 0,0 0 0,15 15 0,-15-16 0,15 16 0,1-15 0,-1 15 0,1 0 0,-1 0 0,-16 0 0,2 0 0,-1 0 0,-15 0 0,0 0 0,30 0 0,-30 15 0,15 1-88,-15-1 88,0 0 0,0 15 64,-15 0-64,0-15 136,0 16-8,0-1 0,-15 0 0,14 0-128,-14 1 0,15-1 0,-15 0-72,-1 0 264,1-15 48,0 0 16,15 1 0,-15-1-256,15 0 0,-15-15 0,14 0 0,1 0 64,0 0-64,0 0 0,0 0 72,-1-15-216,16 15-48,0-15 0,-14 15-6704,28-16-1335</inkml:trace>
          <inkml:trace contextRef="#ctx0" brushRef="#br0" timeOffset="63941">8876 12353 14568,'0'0'320,"0"0"64,0 0 8,0 0 24,-15 15-328,15-15-88,0 15 0,0 0 0,-16 16 767,16-1 145,-15 0 24,15 0 8,0 16-136,-15-1-24,0 0-8,15-14 0,0 14-288,0-15-56,0 0-16,0 1 0,0-16-224,0 0-56,0 0-8,0 0 0,0-15-128,0 15 80,0-15-80,0 0 64,0 0-64,0 0 64,15-15-64,0 15 64,-15-15-160,0 15-32,15-15 0,-15 0-8,16 0-272,-16 0-48,0-1-16,0 1 0,0 0 16,-16 0 0,16 0 0,-15 0 0,15-15 176,-15 30 40,0-15 8,0-1 0,0 1 232,15 0 0,-30 15 0,30 0 0,-31-15 64,31 15 56,-30 0 8,30-15 8,-15 15 120,0 0 32,0 0 0,0 0 0,15 0 96,-16 0 16,1 0 8,15 0 0,0 0-24,0 0-8,-15 0 0,15 0 0,0 0-96,0 0-24,0 0 0,0 0 0,0 0-48,15 0-16,0 0 0,1 0 0,14 0-8,-15 0-8,0-15 0,15 15 0,-15 0-32,1-15-8,14 15 0,-15 0 0,0 0-8,15-15 0,-15 15 0,1 0 0,-1 0-48,0-16-16,15 16 0,-15 0 0,-15 0-64,30-15 64,-30 15-64,15 0 64,-15 0-64,0 0 0,16 0 0,-16-15 0,0 15 0,0 0 0,0 0 64,15 0-64,0 0-128,-15 0-48,0 0-8,15 0 0,0-15-1112,-15 15-224,0 0-48</inkml:trace>
          <inkml:trace contextRef="#ctx0" brushRef="#br0" timeOffset="64921">9148 13216 15088,'0'0'328,"0"0"72,0 0 16,0 0 7,0 0-335,0 0-88,0 0 0,0 0 0,0 0 728,0 0 128,0 0 24,0 0 8,0 0-200,15 0-40,0 0-8,1 0 0,-2 0-152,16 0-32,-14 0-8,14-16 0,-15 16-80,16 16-16,-17-16-8,2 0 0,-1 0-104,15-16-16,-15 16-8,1 0 0,-2 0-80,2 0-8,-2 0-8,2 0 0,-1-14-120,-15 14 88,15 0-88,0 0 80,-15 0-80,15 0 80,-15-16-80,0 16 80,16 0-80,-16 0 0,14 0 0,-14 0 0,0 0-976,0 0-136,0 0-24</inkml:trace>
        </inkml:traceGroup>
        <inkml:traceGroup>
          <inkml:annotationXML>
            <emma:emma xmlns:emma="http://www.w3.org/2003/04/emma" version="1.0">
              <emma:interpretation id="{610A0992-6C93-4578-920D-719064E08DB0}" emma:medium="tactile" emma:mode="ink">
                <msink:context xmlns:msink="http://schemas.microsoft.com/ink/2010/main" type="inkWord" rotatedBoundingBox="9720,12041 10420,12088 10364,12919 9665,12873"/>
              </emma:interpretation>
              <emma:one-of disjunction-type="recognition" id="oneOf18">
                <emma:interpretation id="interp90" emma:lang="en-US" emma:confidence="0">
                  <emma:literal>&amp;</emma:literal>
                </emma:interpretation>
                <emma:interpretation id="interp91" emma:lang="en-US" emma:confidence="0">
                  <emma:literal>x</emma:literal>
                </emma:interpretation>
                <emma:interpretation id="interp92" emma:lang="en-US" emma:confidence="0">
                  <emma:literal>X</emma:literal>
                </emma:interpretation>
                <emma:interpretation id="interp93" emma:lang="en-US" emma:confidence="0">
                  <emma:literal>I</emma:literal>
                </emma:interpretation>
                <emma:interpretation id="interp9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66154">10660 12686 10280,'0'0'224,"0"0"40,0 0 16,0 0 16,0 0-232,0 0-64,15 30 0,-15-15 0,0 1 848,0-1 160,-15 15 32,15 0 8,-15 0 47,0 16 17,-1-16 0,2 15 0,-2 1-496,-14-1-96,0 0-16,14-14-8,-14 14-240,16 0-40,-17-14-16,16-1 0,-15 0-56,14 0-16,-14 1 0,16-16 0,-2 15 40,-14-15 8,15 0 0,-16 0 0,17-15-176,-2 15 64,1-15-64,0 0 0,0 0-96,0 0-64,0-15 0,0 15-8,-1-15-56,2 0 0,14 0-8,-16-15 0,16-1 104,-15 1 16,15 0 8,0-15 0,0 14-96,0 1-24,0 0 0,0-15 0,0 14 144,15 16 80,-15-15-96,16 0 96,-16 0-64,14 14 64,-14 1 0,16 0 0,-16 0 0,15 0 0,-15 15 96,15-15-24,0 15 80,0 0 8,0 0 8,0 0 0,15 15 88,-14 0 24,-1 0 0,15 0 0,-15 16 64,15-16 8,-14 15 8,14 0 0,-15 0 8,15 1 0,1-16 0,-17 15 0,16-15-64,-14 15-16,14-15 0,-15 16 0,0-16 0,1 0 0,-2 0 0,2 0 0,-1 0-152,0 0-32,0 0-8,-15-15 0,15 16 0,1-16 0,-16 15 0,14-15 0,-14 0-96,0 0 88,0 0-88,16 15 80,-16-15-80,0 0 64,0 0-64,0 0 64,0 0-64,0 0 64,0 0-64,0 0 64,0 0-496,0 0-104,0 0-16,0-15-6952,0 0-1391</inkml:trace>
        </inkml:traceGroup>
        <inkml:traceGroup>
          <inkml:annotationXML>
            <emma:emma xmlns:emma="http://www.w3.org/2003/04/emma" version="1.0">
              <emma:interpretation id="{780B8D98-01C9-4756-A085-D6FF03B8D8D1}" emma:medium="tactile" emma:mode="ink">
                <msink:context xmlns:msink="http://schemas.microsoft.com/ink/2010/main" type="inkWord" rotatedBoundingBox="10735,11816 13335,11990 13229,13587 10628,13413"/>
              </emma:interpretation>
              <emma:one-of disjunction-type="recognition" id="oneOf19">
                <emma:interpretation id="interp95" emma:lang="en-US" emma:confidence="0">
                  <emma:literal>TB</emma:literal>
                </emma:interpretation>
                <emma:interpretation id="interp96" emma:lang="en-US" emma:confidence="0">
                  <emma:literal>JB</emma:literal>
                </emma:interpretation>
                <emma:interpretation id="interp97" emma:lang="en-US" emma:confidence="0">
                  <emma:literal>TUB</emma:literal>
                </emma:interpretation>
                <emma:interpretation id="interp98" emma:lang="en-US" emma:confidence="0">
                  <emma:literal>TBA</emma:literal>
                </emma:interpretation>
                <emma:interpretation id="interp99" emma:lang="en-US" emma:confidence="0">
                  <emma:literal>TBB</emma:literal>
                </emma:interpretation>
              </emma:one-of>
            </emma:emma>
          </inkml:annotationXML>
          <inkml:trace contextRef="#ctx0" brushRef="#br0" timeOffset="70870">11219 12928 14368,'0'0'320,"-15"0"64,-15-16 8,30 16 8,-15 0-320,-1 0-80,1-15 0,0 15 0,0 0 503,15 0 81,0 0 24,-15 0 0,0 0 64,15 0 8,0 0 8,0 0 0,0 0-152,0 0-32,15 0-8,15 0 0,0 0-112,1 0-32,14 0 0,0 0 0,16-15-152,-1 15-32,16-15-8,0 0 0,-1 15 128,16-15 32,-16 0 0,16 15 0,-15-15-184,15 15-32,-1-16-8,1 16 0,0-15 0,14 15 0,-14-15 0,0 15 0,0-15 128,-1 0 32,1 0 0,0 15 0,-1-15-256,-14 0 0,-15 0 0,14-1 0,-14 16 0,-16-15 0,15 0 0,-14 0 0,-1 15 72,-15 0-8,1-15 0,-1 15 0,0 0-64,-15 0 0,0 0 0,0 0 0,-15 0-312,15 15-72,-15-15-24,0 15-6944,-15 0-1383</inkml:trace>
          <inkml:trace contextRef="#ctx0" brushRef="#br0" timeOffset="72354">12020 13185 8496,'0'0'184,"0"0"40,0 0 0,0 0 24,0 0-248,0 0 0,0 0 0,0 0 0,0 0 672,0 0 96,0 0 8,16 15 8,-16 0 96,0 16 16,0-16 8,0 15 0,0 0-233,-16 0-39,1 1-16,15-1 0,-15 0-200,0 0-48,0 1-8,-1-1 0,2 0-136,-2 0-32,-14-15-8,15 16 0,0-16-24,-15 0 0,14 0 0,2 0 0,-17 0-8,16-15-8,0 0 0,0 0 0,15 0-72,-16 0-8,2 0-64,-2-15 96,16 0-96,-14 0-80,14 0 16,0 0 0,-16 0-96,16-16-24,0 1 0,0 15 0,0-15 24,0-1 8,0 16 0,0 0 0,16-15 152,-16 15-80,0 0 80,0 15-64,14-15 64,-14-1 0,0 16-72,16-15 72,-2 15 0,-14-15 0,16 15 0,-16 0 0,15-15 96,0 15 48,0 15 16,-15-15 0,15 0 120,1 0 24,14 15 8,-16-15 0,2 15 8,-1-15 8,0 16 0,0-16 0,0 15-40,1-15 0,-2 0-8,2 15 0,-1-15-88,-15 15-8,15-15-8,-15 0 0,0 0-104,15 0-72,-15 0 96,0 0-96,0 0 144,0 0-24,0 0-8,0 0-7024,0 0-1399</inkml:trace>
          <inkml:trace contextRef="#ctx0" brushRef="#br0" timeOffset="73521">12398 13926 8120,'-15'30'176,"0"-15"40,15 0 8,0 0 0,-15 1-224,15-1 0,-16 15 0,16-15 0,0 0 760,0-15 104,-15 15 16,15-15 8,0 0 64,0 0 8,-15 0 8,15 0 0,0 0-329,0 0-63,0-15-8,-15 0-8,15 0-104,0 0-16,0-15-8,0-1 0,0 1-128,15 0-24,-15-15-8,15 14 0,-15-14-64,15 0-16,1-1 0,-1 1 0,0 0-192,0-16 0,0 16 0,0-16 0,0 16 0,0-1 0,0-14 72,16 15-72,-31 14 72,30-14-72,-15 15 96,0 0-96,-15-1 104,30 16-32,-30-15-8,31 15 0,-16 0 0,0 0-64,1 0 96,-1 15-32,0 0-64,0-16 96,15 16-96,-15 0 96,0 0-96,0 0 0,1 0 0,-1 16 64,0-16-64,0 0-72,0 15 72,-15 0-104,15-15 104,0 15 0,-15 0 0,0 0 0,0 0 112,0 0 48,0 0 0,-15 16 8,15-16-168,-15 0 64,0 0-64,0 15 0,0-15 72,0 1-72,-1-1 96,1 0-96,0 0 88,0-15-88,0 15 80,0-15-80,-15 0 72,15 0-72,-1 0 64,16 0-64,-15 0 128,0 0-24,15 0 0,0 0 0,0-15 0,0 15 0,0 0 0,15-15 0,0 15-104,1-15 64,-1 15-64,0-15 0,15 15 64,0 0-64,0-16 0,-14 16 0,29 0 0,-30 0 64,15 0-64,1 0 0,-16 16 416,0-16 56,0 15 8,0 0 8,0-15-768,0 15-152,0 0-32,-15 0-8,0 15 544,0-15 112,0 1 16,-15 14 8,15 0-112,-15-15-32,0 15 0,-15 1 0,15-1 64,-16 0 16,1-15 0,15 0 0,-15 16 24,0-16 8,-1 0 0,1 0 0,0 0-64,0-15-16,-1 0 0,1 0 0,-1 0-32,1 0 0,0-15-64,0 15 96,15-15-96,-16 0 88,16 0-88,0 0 80,0-1-80,0 16 0,15-15-96,-15 0 96,15 0-744,0 0-88,0-15-24,15 30 0</inkml:trace>
        </inkml:traceGroup>
      </inkml:traceGroup>
      <inkml:traceGroup>
        <inkml:annotationXML>
          <emma:emma xmlns:emma="http://www.w3.org/2003/04/emma" version="1.0">
            <emma:interpretation id="{3DFC74F9-1080-4F2B-8862-5EC18FCE879F}" emma:medium="tactile" emma:mode="ink">
              <msink:context xmlns:msink="http://schemas.microsoft.com/ink/2010/main" type="line" rotatedBoundingBox="6707,13782 15190,13732 15200,15375 6717,15426"/>
            </emma:interpretation>
          </emma:emma>
        </inkml:annotationXML>
        <inkml:traceGroup>
          <inkml:annotationXML>
            <emma:emma xmlns:emma="http://www.w3.org/2003/04/emma" version="1.0">
              <emma:interpretation id="{28A64FB8-4390-4CCA-9A4B-62BC40619F14}" emma:medium="tactile" emma:mode="ink">
                <msink:context xmlns:msink="http://schemas.microsoft.com/ink/2010/main" type="inkWord" rotatedBoundingBox="10923,13757 15190,13732 15200,15375 10932,15401"/>
              </emma:interpretation>
              <emma:one-of disjunction-type="recognition" id="oneOf20">
                <emma:interpretation id="interp100" emma:lang="en-US" emma:confidence="0">
                  <emma:literal>EST-2ND-TIX-BE-Y,</emma:literal>
                </emma:interpretation>
                <emma:interpretation id="interp101" emma:lang="en-US" emma:confidence="0">
                  <emma:literal>=( At-2nd-TX-BAe-y)</emma:literal>
                </emma:interpretation>
                <emma:interpretation id="interp102" emma:lang="en-US" emma:confidence="0">
                  <emma:literal>=( At-2nd-TX-bet-y)</emma:literal>
                </emma:interpretation>
                <emma:interpretation id="interp103" emma:lang="en-US" emma:confidence="0">
                  <emma:literal>EST-2ND-TIX-BE-Y)</emma:literal>
                </emma:interpretation>
                <emma:interpretation id="interp104" emma:lang="en-US" emma:confidence="0">
                  <emma:literal>=( It-2nd-TX-BIX-y)</emma:literal>
                </emma:interpretation>
              </emma:one-of>
            </emma:emma>
          </inkml:annotationXML>
          <inkml:trace contextRef="#ctx0" brushRef="#br0" timeOffset="90891">11778 14712 8232,'0'0'176,"0"-16"40,0 16 8,15-15 16,-15 15-240,0 0 0,0-15 0,0 15 0,-15 0 800,15 0 120,0 0 16,-15 0 8,0 15 16,0 0 0,15-15 0,-31 31-1,16-1-215,0 0-40,-15 0 0,15 16-8,-15-16-64,14 30-16,-14-14 0,0-1 0,0 1-320,15-1-64,-1 15-8,-14-14-8,15-1 64,0-15 8,-15 1 8,15 14 0,0-30-296,-1 15-104,16 1 0,-15-16 0,15 0-88,-15-15-8,15 15-8,0 0 0,0-15-1208,0 0-248,0 0-40,0 0-5703</inkml:trace>
          <inkml:trace contextRef="#ctx0" brushRef="#br0" timeOffset="91091">11341 14772 12272,'-16'-15'352,"16"15"64,0 0-328,0-15-88,-15 15 0,15 0 0,0 0 704,0 0 128,0 0 32,0 15 0,0-15 47,15 15 17,-15 1 0,16-2 0,-1 17-152,-15-1-24,15 1-8,0 13 0,0 2-184,0 0-40,0-16-8,15 15 0,-14 0-104,-1-15-24,0 16-8,0-16 0,0 0-40,0 0-8,0-14 0,0 14 0,16-15-216,-31 0-48,15 1 0,0-2-64,-15 2 120,15-16-32,-15 14-8,15-14 0,-15 0-80,0 0 64,0 0-64,0 0 64,0 0-64,0 0-72,0 0 72,0 0-104,0 0-824,0 0-160,0 0-32,0-14-5824,0-2-1175</inkml:trace>
          <inkml:trace contextRef="#ctx0" brushRef="#br0" timeOffset="91760">11838 14636 10032,'0'0'288,"-14"0"56,14 0-280,-16 0-64,16-15 0,-14 15 0,14 0 584,-16-15 104,16 15 16,-15 0 8,15 0 376,-15-15 64,15 15 23,0 0 1,0 0-224,0 0-48,0 0-8,0 0 0,15-15-280,0 15-56,1 0-16,-2-15 0,2 15-128,-2 0-32,2 0-8,14-15 0,0 15-112,-14 0-16,14-15-8,-15 15 0,15 0-96,-15 0-16,1-15-8,14 15 0,-16 0-56,2 0 0,-1-16-64,0 16 96,0 0-96,0 0 0,1 0 64,-2 0-64,-14-15 0,16 15 0,-16 0-72,0 0 72,0 0-664,0 0-80,14 0-24,-14 0 0,0 0-440,0 0-88,0 0-16,0 0-8,0 0-664,0 0-127,0 0-25</inkml:trace>
          <inkml:trace contextRef="#ctx0" brushRef="#br0" timeOffset="91944">12096 14515 11312,'0'15'248,"0"-15"48,0 0 16,-15 0 8,15 0-256,-15 15-64,15-15 0,-15 0 0,15 15 928,0-15 160,-15 16 40,15-16 7,0 14-143,0 2-24,0-2-8,-16 2 0,16 14-128,0 0-32,0-14-8,0-2 0,0 16-312,-15 1-64,15-16-16,0 15 0,0-14-96,0-2-16,0 2-8,0-1 0,0 0-88,0 0-24,0 0 0,0 0 0,0-15-32,0 15-8,0-15 0,0 0 0,0 0-40,0 0-16,0 0 0,0 0 0,0 0-72,0 0 96,0 0-96,0 0 96,0 0-184,-15-15-32,15 15-8,-15 0 0,15-15-1104,0 15-224,0-15-48</inkml:trace>
          <inkml:trace contextRef="#ctx0" brushRef="#br0" timeOffset="105124">12444 14455 7248,'0'0'200,"0"0"56,0 0-256,0 0 0,0 0 0,-16 0 0,16 0 608,-15 0 72,15 15 16,0-15 0,-15 0 240,15 15 56,-15-15 0,15 15 8,-15 1 216,15-1 31,-15 0 17,0 15 0,15 0-984,-16 0-200,16 1-80,-14 14 64,14 0 360,-16-14 72,1 14 16,15-15 0,-15 16-16,15-1 0,0-15 0,-15 16 0,15-16-112,0 1-32,-15-1 0,15 0 0,0 0-104,0 1-24,0 14-8,0-15 0,0-15-80,0 15-8,0 1-8,0-16 0,15 15-16,-15-15 0,0 15 0,0-14 0,0-1-8,0 15-8,15-15 0,-15 0 0,0 0-16,0 0 0,0 0 0,0 1 0,0-1 8,0 0 0,0-15 0,0 15 0,0-15-16,0 0 0,15 15 0,-15-15 0,0 0 8,0 0 0,0 15 0,0-15 0,0 0-72,0 0 80,0 0-80,0 0 80,0 15-80,0-15 0,0 0 72,0 0-72,0 0 0,0 0 0,15 0 0,-15 0 0,0 0 0,0 0 0,0 0 0,0 0 0,0 0 0,0 0 0,0 0 0,0 0-7672,0 0-1487</inkml:trace>
          <inkml:trace contextRef="#ctx0" brushRef="#br0" timeOffset="93388">13004 14606 10680,'0'0'232,"0"0"56,0 0 0,-16 0 16,16-15-240,0 15-64,0 0 0,0 0 0,0 15 784,-15 0 144,0 0 32,0 1 8,0 14 87,-1-15 25,-14 30 0,16-14 0,-17 14-360,16 0-72,-15 16-8,0-16-8,14 16-216,-14-16-32,0 15-16,0-14 0,0-1-88,14 0-24,1 1 0,-15-16 0,15 0-144,-1 1-32,2-1-8,-2-15 0,16 0-72,-14 0-112,-2 0 24,16-15 8,0 0-1328,0 0-256,0 0-64,0 0-6559</inkml:trace>
          <inkml:trace contextRef="#ctx0" brushRef="#br0" timeOffset="93658">12564 14727 14768,'0'0'320,"0"0"72,0 0 16,0 0 8,0 0-328,0 0-88,0 0 0,0 15 0,15 0 807,-15 0 153,15 1 24,1-2 8,-1 17-56,0-1-8,0-15 0,0 31 0,0-16-344,0 15-72,0-14-8,0 13-8,1-13-96,14-1-16,-15 1-8,0-1 0,0 0-104,0 0-16,0-15-8,1 16 0,-1-17-96,-15 2-24,15-1 0,0 0 0,0 0 8,-15-15 0,15 15 0,0-15 0,-15 16-136,0-16 0,0 0 0,0 0 0,0 0 104,0 0-32,0 0-8,0 0 0,0 0-64,0 0-88,0 0 24,0 0 0,0 0-1000,0-16-200,0 1-40,0 0-8</inkml:trace>
          <inkml:trace contextRef="#ctx0" brushRef="#br0" timeOffset="95289">13079 15831 10800,'-15'30'232,"15"-30"56,0 30 0,-16-15 24,16 1-248,-15-1-64,15 0 0,0 0 0,-15 0 464,15 0 80,0-15 24,0 0 0,0 0 200,0 0 48,-15 0 7,15-15 1,0 15-312,0-15-56,0 0-8,0-15-8,15-1-216,-15 1-48,0-15-8,0-1 0,15 1-40,0 0-16,-15-1 0,16-14 0,-1 15-112,-15-16 0,30 1 0,-30-16 0,15 15 64,0 1-64,15-16 88,-30 16-88,31-1 0,-31 16 0,15 0 0,0-1 0,0 1 168,-15 15-16,15 0-8,0-16 0,-15 31 112,15-15 32,-15 15 0,16 0 0,-16-1-160,15 1-24,0 0-8,-15 15 0,15-15-96,0 15 72,-15 0-72,15 0 64,0 0 32,0 0 0,0 0 0,-15 15 0,16-15-96,-1 15 0,-15 0 0,15 1 0,0-1 64,-15 0 0,0 15 0,0-15 0,0 15 80,0 1 16,0-16 0,-15 15 0,0 0-160,15 1 0,-15-16 0,-1 15 0,1 0 0,0 0 0,0-15 0,-15 16 0,15-16 80,0 0-16,0 0 0,-1 0 0,1-15-64,-15 15 0,15-15 0,15 0 0,-15 0 80,0 0 0,15 0 0,-15-15 0,15 15 0,0 0 0,15-15 0,-15 0 0,15 0-80,0 15 0,0-15 0,15 0 0,-15 15 0,16-16 0,-16 1 0,0 15 0,15 0 0,-15 0 0,0 0 0,0 0 0,1 0 0,-1 0 0,0 0 0,0 15 0,-15-15 0,0 16 0,15-1 0,-15 0 0,-15 0 0,15 0 96,0 0-16,-15 15 0,0-14-16,0 14 0,-1-15 0,1 15 0,0 0 120,-15-15 16,15 16 8,0-16 0,-15 0-80,14 0-8,1 0-8,-15-15 0,15 15-16,-15-15 0,15 15 0,-1-15 0,1 0-32,0 0-64,-15 0 88,15-15-88,0 15 80,0 0-80,15-15 64,-16 15-64,16-15-448,-15 15-128,15-15-24,0 15-6376,0-15-1279</inkml:trace>
          <inkml:trace contextRef="#ctx0" brushRef="#br0" timeOffset="97265">13683 14636 7920,'0'0'168,"0"0"40,-15-15 8,15 15 8,-15 15-224,15-15 0,-15 0 0,15-15 0,-15 30 712,0-30 96,15 15 24,-16 0 0,2 0 96,14 0 16,-16 0 8,16 0 0,-15 0-217,15 0-47,0 0-8,0 0 0,0 0-56,0 0-16,0 0 0,0 0 0,-15-15-56,15 15-8,0 0-8,0 0 0,0 0-184,0 0-40,0 0-8,0 0 0,0 0 24,15 15 8,0-15 0,1 0 0,-2 0-8,2 0 0,-1-15 0,0 15 0,15 0-48,-15-15-16,16 15 0,-1 0 0,-15-15-136,15 15-24,-15-16-8,15 16 0,-14-15-24,14 15-8,-15 0 0,0-15 0,0 15-64,0 0 0,-15-15 72,0 15-72,0 0 0,16 0 64,-2 0-64,-14 0 0,0 0 0,0 0 0,0 0 0,0 0 0,0 0-536,0 0-112,0 0-24,0 0-6632,0 0-1327</inkml:trace>
          <inkml:trace contextRef="#ctx0" brushRef="#br0" timeOffset="96664">13789 14395 8752,'0'0'192,"0"0"32,0-16 16,0 16 16,0 0-256,0 0 0,0-15 0,0 15 0,0-15 752,0 15 104,0 0 16,0 0 8,0 0 232,0 0 40,-15 15 15,15 0 1,0 1-440,0 14-88,-15-15-24,15 30 0,-15-14-40,0 14-16,15-15 0,-15 15 0,0-14-152,15-1-32,0 15-8,-16-14 0,16-16-304,-15 15-64,15-15 0,0 0 0,0 0 0,0-15 0,0 0 0,0 15 72,0-15-72,0 0 0,0 0 0,15 0 0,1 0-416,-16 0-96,0 0-16,0-15-8,15 0-1032,-15 0-200,15 0-48,-15 0-7,0 0-33,0 0 0,0-1-8,0 1-944,0 0-184</inkml:trace>
          <inkml:trace contextRef="#ctx0" brushRef="#br0" timeOffset="97827">14061 15120 14712,'-15'0'320,"15"0"72,0 0 16,-15 0 8,15 0-336,0 0-80,-15 0 0,15 0 0,0 0 799,0 0 137,0 0 32,0 0 8,0 0-256,0 0-48,0 0-16,15 0 0,0-15-144,0 15-24,16 0-8,-17-15 0,2 15-48,-1 0-16,15 0 0,-15 0 0,1 0-152,14 0-32,-16-15-8,2 15 0,-1 0-128,0-15-32,-15 15-64,15 0 96,0 0-96,1-15 64,-2 15-64,16 0 0,-14 0 0,-16 0-104,0 0 8,15-15 0,0 15-1032,0 0-208,0 0-40,1-16-8159</inkml:trace>
          <inkml:trace contextRef="#ctx0" brushRef="#br0" timeOffset="98412">14680 14788 18023,'-14'-16'392,"14"16"88,0-15 8,0 15 24,0 0-408,0-15-104,14 0 0,-14 0 0,16-1 64,-1 2-64,0-2 88,0 2-88,0-2 288,15 1 8,-14 0 0,-2 15 0,17-15-112,-16 15-24,0-15-8,16 15 0,-17 0-64,2 0-16,-16 15 0,14 0 0,-14-15 64,16 15 16,-16 16 0,-16-1 0,16 0 128,-14 0 24,-2 16 8,2-16 0,-2 15-136,1-14-24,0-1-8,0 15 0,15-15 16,-15 1 0,15-17 0,0 16 0,0-14-40,0-1-8,0-15 0,0 0 0,0 0-24,15 15-8,-15-15 0,15-15 0,0 15-8,0-15 0,1-1 0,-2 2 0,2-2-72,-2-14 0,2 0 0,14 0-88,-15 0 88,0 0 0,15-1 0,-14 16 0,-1-15 0,0 0 0,-15 14 0,15 1 0,0-15 0,-15 30 0,16-31 0,-16 31 0,0-14 0,0 14 0,0 0 64,0 0-64,-16 0 0,16 0 0,0 14 0,0 2 0,0-1 0,-15 0 64,15 15 0,0-14 0,0 14 56,0 15 8,-15-14 8,15 13 0,0 2-8,0 0 0,-15-2 0,15 2 0,0 0 0,-15-1 0,-1 0 0,16 1 0,-14-1-56,-2-15-8,1 15-64,0-15 96,15 1 32,-15-1 0,0 1 0,-1-1 0,2-16 48,-2 17 16,2-16 0,-2 0 0,1 0-128,-15-15-64,-1 16 64,17-16-64,-16 0 0,14 0 72,-14-16-72,0 16 0,14-15-232,-14 0-104,15 0-16,-15 0-7400,15-15-1479</inkml:trace>
          <inkml:trace contextRef="#ctx0" brushRef="#br0" timeOffset="98949">15362 14515 15344,'15'-15'336,"-15"15"72,0 0 7,0 0 25,15 0-352,0 0-88,0 0 0,-15 0 0,30 15 736,-30 0 128,16 0 24,-1 16 8,0-16 32,0 15 16,0 15 0,0-15 0,-15 31-272,0-16-48,15 16-16,-30-1 0,15 1-136,0 14-32,-15-14-8,0 14 0,0-14-208,0 14-32,0-14-16,-1-16 0,16 16 112,-15-16 32,0 0 0,15 1 0,-15-1-240,0-15-80,15 16 0,-15-31 72,15 15-72,-15-15 0,15 0 0,0-15 0,-15 16 0,15-16 0,0 0 0,0 0 0,0 0-664,-16-16-168,16 1-40,0-15-10520</inkml:trace>
          <inkml:trace contextRef="#ctx0" brushRef="#br0" timeOffset="79345">8059 15967 10680,'0'0'232,"-15"15"56,15 0 0,0-15 16,0 0-240,-16 16-64,16-16 0,-15 0 0,15 0 632,0 0 112,-15-16 24,15 16 8,-15-15 0,15-15 0,0 0-1,0-16 1,15 1-344,0 0-72,-15-16-8,15 1-8,1 14-104,-16-29-16,15 14-8,0-14 0,15 14-32,-30-15-8,30 1 0,-15 14 0,1 1-64,-1-1-16,0 16 0,0 0 0,0-1-8,-15 16-8,16-15 0,-1 30 0,0-16 16,0 1 0,0 15 0,0 0 0,-15 0-96,15 0 0,0 0 0,-15 15 0,16-16 0,-1 16 0,-15 0 0,15 16 0,0-16-112,0 0 40,-15 15 8,0 0 0,0 0 64,15-15 0,-15 30 64,-15-15-64,15 0 88,-15 16-24,0-16 0,15 15 0,-15-15-64,0 0 96,-1 16-96,1-16 96,0 15-96,0-15 64,0 0-64,-15 15 64,30-15-64,-31-15 0,31 16 72,-15-1-72,0-15 72,15 0-72,0 0 96,0 0-96,0 0 160,0 0-32,0 0 0,0 0 0,15 0-128,0 0 0,1-15 0,-1 15-72,15-16 72,-15 16 0,0 0 64,15 0-64,-14 0 0,-1-15 0,0 15 0,0 15 0,0-15 0,0 0 0,0 16 0,-15-16 0,0 15 0,15 0 72,-15 0-72,-15 15 0,15-15 128,-15 16-32,15-16-8,-15 15 0,0 0 72,0 0 8,0-15 8,0 16 0,-1-16 0,-14 0 0,15 0 0,0 0 0,-15 0-176,15-15 64,-1 15-64,1-15 0,0 0 88,0 16-24,15-32 0,-15 16 0,15 0-64,0 0-96,-16 0 16,16 0 8,0-15-968,16 0-192,-16 0-40,15-15-7503</inkml:trace>
          <inkml:trace contextRef="#ctx0" brushRef="#br0" timeOffset="79630">8830 14409 12512,'0'0'352,"0"0"80,0 0-344,0 0-88,0 0 0,0 0 0,0 0 800,0 0 136,-15 15 32,15-15 7,-15 30 33,15-14 8,-15 29 0,0-15 0,15 15-216,-15 1-32,0-1-16,15 0 0,-16 1-424,1-16-80,15 16-24,0-16 0,0-15-96,-15 15-16,30-15-8,-15 0 0,0 0-104,0 1 72,0-2-72,0-14 64,0 0-64,0 0-112,0 0 24,0 0 8,0 0-744,0 0-144,0 0-32,15-14-8,-15-2-640,0 1-128,0 15-24,0-15-4983</inkml:trace>
          <inkml:trace contextRef="#ctx0" brushRef="#br0" timeOffset="79830">8619 14772 11776,'-15'-15'256,"15"15"64,-16 0 0,2 0 8,14 0-264,-16 0-64,2-15 0,14 15 0,0 0 1040,0 0 192,-16 0 39,16 0 9,0 0-240,0 0-48,0 0 0,0 0-8,0 0-328,16 0-64,-2 0-16,16 0 0,-14 0-112,14 0-24,-15-15-8,16 15 0,-1 0-152,-16 0-32,17 0-8,-16 0 0,15 0-96,0 0-16,-14 0-8,-1-15 0,15 15-120,-15-16 88,0 16-88,0 0 80,1 0-80,-16-15 80,14 15-80,-14-15 80,16 15-80,-16-15-72,0 15 72,0 0-7464,0 0-1431</inkml:trace>
          <inkml:trace contextRef="#ctx0" brushRef="#br0" timeOffset="82895">7213 14848 14568,'0'0'320,"0"0"64,0 0 8,-16 0 24,16 0-328,0 0-88,0 0 0,-15 0 0,0 0 831,15 0 161,0 0 24,0 0 8,-15 0-176,15 0-32,0 0-8,0 0 0,0 0-344,0 0-72,15-16-8,0 16-8,0 0-80,16 0-8,-16-15-8,15 15 0,0 0-80,-15-15-8,16 15-8,-1 0 0,-15-15-56,15 15 0,-15 0-8,16 0 0,-16 0-16,0 0 0,15 0 0,-15 0 0,0 0-40,0 0 0,1 0-64,-1 0 96,0 0-96,0 0 64,0 0-64,0-15 0,0 15 64,-15 0-64,0 0 0,0 0 72,0 0-72,15 0 0,-15 0 72,0 0-72,0 0-64,0 0-56,0 0-8,0 0 0,0 0-1072,0 0-216,0 0-48,0 0-8167</inkml:trace>
          <inkml:trace contextRef="#ctx0" brushRef="#br0" timeOffset="83333">7257 15045 8144,'-15'0'224,"0"15"64,0-15-224,15 0-64,-15 0 0,0 0 0,0 0 720,0 0 136,15 0 24,0 0 8,-16 15 200,1-15 48,0 0 8,15 0-1,0 0-151,0 0-32,-15 15-8,15-15 0,0 0-144,0 0-24,-15 0-8,15 0 0,0 0-336,15 15-72,-15-15-16,0 0 0,0 0 56,15 0 8,15-15 0,1 15 0,-1 0-144,0 0-24,0-15-8,1 15 0,-1 0-32,0-15-8,0 15 0,16 0 0,-16-15-56,0 15-16,0 0 0,1-15 0,-1 15-8,0 0-8,-15 0 0,0 0 0,16-16-112,-16 16 64,0 0-64,-15 0 0,0 0 0,30 0 64,-30 0-64,30 0 0,-30 0 0,0 0 0,15 0 0,-15-15 0,16 15-736,-16 0-152,0 0-24,0 0-10031</inkml:trace>
          <inkml:trace contextRef="#ctx0" brushRef="#br0" timeOffset="85277">9298 15180 11312,'0'0'248,"0"0"48,0 0 16,-15 16 8,15-16-256,-15 0-64,15 0 0,0 0 0,-15 0 760,15 0 136,0 0 24,0 0 8,0 0 103,0 0 25,0 0 8,0 0 0,0 0-416,15-16-80,-15 16-24,15 0 0,0 0-144,15 0-32,-14-14-8,-2 14 0,2 0-136,-1-16-24,15 16-8,-15 0 0,1 0 32,-2-15 0,2 15 0,-1 0 0,0 0-40,15 0-8,-15 0 0,0 0 0,1 0-80,-2 0-8,-14 0-8,16 0 0,-1 0-80,0 0 64,-15 0-64,15 0 64,0 0-64,-15 0 0,0 0 0,0 0 0,0 0 0,16 0 0,-16 0 0,0 0 96,14 0-96,-14 0 0,0 0 0,0 0 64,0 0-64,0 0-112,16 0 24,-16 0 8,0 0-488,0 0-96,0 0-16,0 0-6056,0-15-1207</inkml:trace>
          <inkml:trace contextRef="#ctx0" brushRef="#br0" timeOffset="86270">10054 14999 13272,'-14'0'288,"14"0"64,0 0 16,0 0 8,0 0-304,0-15-72,-16 15 0,16 0 0,0 0 512,16-15 80,-16 15 15,0-16 9,14 16-16,2-15-8,-16 0 0,15 15 0,0-15-280,15 15-56,-30 0-16,30-15 0,-14 15-80,-2 0-24,2 0 0,-1 0 0,15 0-16,-15 0-8,1 0 0,-2 0 0,2 0 16,-16 0 0,0 0 0,0 15 0,15-15-64,-15 15 0,0 0-64,0 0 96,0-15-96,0 31 0,0-16 64,-15 0-64,-1 0 0,16 15 72,-14-15-72,-2 1 64,1-1-64,-15 15 0,15-14 0,-1-1 0,2 15 0,-2-15 0,-14 0 0,15 0 0,0 0-112,0 16 40,0-16 8,-1 0 0,2-15 64,-2 15 0,2 0 0,-2 0 0,1-15 0,15 15 0,-15-15 0,0 0 0,15 15 160,0-15 16,0 0 8,0 0 0,0 0 104,0 0 32,0 0 0,0 0 0,0 0-144,15 0-24,0 0-8,0 0 0,1 0 40,-2 0 8,2 0 0,-2 0 0,2 0 64,14 0 8,-15-15 8,0 15 0,15 0-144,-14 0-24,-2-15-8,2 15 0,14 0-24,-15 0-8,0-15 0,1 15 0,-2 0-64,2-15 0,-16 15 72,15-15-72,0 15 0,0-15-120,0 15 24,1-15 0,-2 15-1224,2 0-248,-16-16-40</inkml:trace>
          <inkml:trace contextRef="#ctx0" brushRef="#br0" timeOffset="86886">10931 14787 11576,'0'0'256,"0"0"48,0 0 16,15 0 0,-15 0-256,0 0-64,0 0 0,0 0 0,0 0 928,0 0 160,0 15 40,0 0 7,0 1-191,0-1-40,-15 0-8,15 15 0,-15-15-360,0 30-80,0-14-8,0-1-8,0 0-288,0 0-56,-1 1-16,-14-1 0,15 0 184,0 0 40,-15 1 8,15-16 0,0 0-232,-16 15-80,16-15 0,-15 0 72,15-15-72,-15 15 96,14-15-96,1 0 96,-15 0-96,15 0-112,0-15 24,0 0 8,0 15-120,0-15-24,-1-15-8,1 15 0,0-15-8,15 14 0,-15 1 0,15-15 0,0 15 96,0-15 16,0 15 8,0-1 0,0 1 120,0 0-88,0 0 88,0 0-80,15 0 80,-15 15 0,0-15 0,15 15 0,0-15 136,-15 15 48,16-16 8,-1 16 0,15 16 32,-15-16 0,0 0 8,15 15 0,1-15 64,-16 15 16,15 0 0,-15 0 0,15 0 32,1 0 8,-1 0 0,-15 1 0,15-1-144,-15 0-24,15 0-8,1 0 0,-16 0 40,0 0 8,15 0 0,-15 1 0,16-1-8,-16 0 0,0 0 0,-15 0 0,15 0-56,0 0-16,-15-15 0,0 0 0,15 15-144,-15-15 80,0 0-80,0 0 64,0 0-64,0 0 80,0 0-80,0 0 80,0 0-80,0 0 0,0 0-80,0-15 80,0 0-1088,0 15-160,-15-30-40</inkml:trace>
        </inkml:traceGroup>
      </inkml:traceGroup>
    </inkml:traceGroup>
    <inkml:traceGroup>
      <inkml:annotationXML>
        <emma:emma xmlns:emma="http://www.w3.org/2003/04/emma" version="1.0">
          <emma:interpretation id="{9A04E3BE-8566-4D85-9689-25CC1C656A3D}" emma:medium="tactile" emma:mode="ink">
            <msink:context xmlns:msink="http://schemas.microsoft.com/ink/2010/main" type="paragraph" rotatedBoundingBox="2997,15756 9846,15666 9864,17050 3015,171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CD2416-DA01-43E2-AE54-73E388FCA07F}" emma:medium="tactile" emma:mode="ink">
              <msink:context xmlns:msink="http://schemas.microsoft.com/ink/2010/main" type="line" rotatedBoundingBox="2997,15756 9846,15666 9864,17050 3015,17140"/>
            </emma:interpretation>
          </emma:emma>
        </inkml:annotationXML>
        <inkml:traceGroup>
          <inkml:annotationXML>
            <emma:emma xmlns:emma="http://www.w3.org/2003/04/emma" version="1.0">
              <emma:interpretation id="{BBBBD9FD-33B3-4E52-A1DE-DFA8AD618A76}" emma:medium="tactile" emma:mode="ink">
                <msink:context xmlns:msink="http://schemas.microsoft.com/ink/2010/main" type="inkWord" rotatedBoundingBox="2974,16182 3704,16116 3757,16718 3028,16783"/>
              </emma:interpretation>
              <emma:one-of disjunction-type="recognition" id="oneOf21">
                <emma:interpretation id="interp105" emma:lang="en-US" emma:confidence="0">
                  <emma:literal>&amp;</emma:literal>
                </emma:interpretation>
                <emma:interpretation id="interp106" emma:lang="en-US" emma:confidence="0">
                  <emma:literal>X</emma:literal>
                </emma:interpretation>
                <emma:interpretation id="interp107" emma:lang="en-US" emma:confidence="0">
                  <emma:literal>x</emma:literal>
                </emma:interpretation>
                <emma:interpretation id="interp108" emma:lang="en-US" emma:confidence="0">
                  <emma:literal>&lt;</emma:literal>
                </emma:interpretation>
                <emma:interpretation id="interp10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108145">4068 16723 11488,'0'0'256,"0"0"48,0 15 16,0 1 0,-16-2-256,16 17-64,-14-16 0,-2 15 0,1 0 536,0 0 96,-15 16 16,14-16 8,-14 16-48,0-16-17,0 15 1,0-14 0,14-1-304,-14 15-64,0-15-16,0-15 0,14 15-72,-14-14-8,16 14-8,-17-15 0,16 0-120,0-15 0,-16 16 0,1-16 0,15 0 64,0 0 64,0 0 8,0 0 8,0-16-144,0 1 0,-1 0-88,2 0 88,-2 0-288,16-15-8,-15-1 0,15-14 0,-15 15 64,15-16 8,0 16 8,0 0 0,0 0 136,0 0 80,0-1-96,0 1 96,0 15 0,0-15 0,15 14 96,-15 16-24,0-15 112,15 0 16,1 15 8,-2 0 0,2 15 128,-1 0 24,0 1 8,0-2 0,15 17 176,1-1 32,-1 1 0,0-1 8,-15 0-152,16 0-32,-1 0-8,0 0 0,15 0-72,-14-14-8,-1-1-8,0 15 0,0-15-80,-15 1-8,16-16-8,-17 14 0,2 2-40,-1-16-8,0 0 0,-15 0 0,0 0-40,15 0-16,0 0 0,-15 0 0,0 0-24,0 0-8,0 0 0,-15 0 0,0-16-952,15 2-192,-15 14-40,15 0-8</inkml:trace>
        </inkml:traceGroup>
        <inkml:traceGroup>
          <inkml:annotationXML>
            <emma:emma xmlns:emma="http://www.w3.org/2003/04/emma" version="1.0">
              <emma:interpretation id="{B4937328-3F41-4DBC-9426-488C028283B2}" emma:medium="tactile" emma:mode="ink">
                <msink:context xmlns:msink="http://schemas.microsoft.com/ink/2010/main" type="inkWord" rotatedBoundingBox="4382,15804 4837,16553 4374,16833 3919,16084"/>
              </emma:interpretation>
              <emma:one-of disjunction-type="recognition" id="oneOf22">
                <emma:interpretation id="interp110" emma:lang="en-US" emma:confidence="1">
                  <emma:literal>is</emma:literal>
                </emma:interpretation>
                <emma:interpretation id="interp111" emma:lang="en-US" emma:confidence="0">
                  <emma:literal>ins</emma:literal>
                </emma:interpretation>
                <emma:interpretation id="interp112" emma:lang="en-US" emma:confidence="0">
                  <emma:literal>i's</emma:literal>
                </emma:interpretation>
                <emma:interpretation id="interp113" emma:lang="en-US" emma:confidence="0">
                  <emma:literal>Ins</emma:literal>
                </emma:interpretation>
                <emma:interpretation id="interp11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09163">4476 16949 9408,'0'0'264,"0"0"56,0 0-256,-15 0-64,15 0 0,0 0 0,0 0 768,-15 0 128,15 0 32,0 0 8,0 0-176,0 0-40,0 0-8,0 0-1,0 0-239,0 0-56,15-15 0,-15 15-8,0-15-248,31 0-56,-16 0-8,0 0 0,15-1-96,-15 1 88,0 15-88,16-15 80,-16 0-80,0 15 0,0-15 0,0 15 64,0 0 0,0 0-64,-15 0 96,15 15-32,-15 0 104,0 0 24,16 0 0,-32 1 0,16 14 16,0 0 8,0 0 0,0 16 0,-15-16-104,0 15-16,15-14-8,-15-1 0,15 0-88,-15 0 80,15-15-80,0 0 80,0 1-80,-15-1 96,15 0-96,0-15 96,0 0-32,0 0 0,0 0 0,0 0 0,0 0-64,0 0 96,0 0-96,0-15 96,15 0-96,-15-1 96,15 1-96,0 0 96,15-15-96,-14 0 0,-1 0-96,15-16 96,0 16-112,0 0 40,-15-1 8,1 1 0,14 0 64,-15 0-96,15 15 96,-15-1-96,0 1 96,-15 0 0,16 0 0,-16 15-64,0 0 64,0 0 0,0 0 0,0 0 0,0 0 0,0 0 0,-16 15 64,1-15-64,0 15 88,15 0-24,-15 1 0,0-1 0,0 0 48,15 0 8,-15 0 0,0 0 0,15 0 0,0 0 0,0 1 0,0-16 0,15 15-120,0 0 64,-15 0-64,15 0 0,0-15 0,0 15 64,0-15-64,0 15 0,1-15 0,-1 15 0,0 1 0,-15-16 0,15 15 128,-15 0-32,15-15 0,-15 15 0,0 0 136,-15 0 24,15 0 8,-15 0 0,0 0-104,0 1-16,-1-1-8,1 15 0,0-30-136,0 15 80,0 0-80,0 0 64,-15-15-64,14 16-72,1-16 72,0 0-104,0 0-1104,-15-16-216,15 16-48</inkml:trace>
          <inkml:trace contextRef="#ctx0" brushRef="#br0" timeOffset="109314">4506 16556 17247,'0'0'384,"0"0"72,0 0 24,0 0 0,0 0-384,0 0-96,0 0 0,0 15 0,0-15 432,0 0 72,15 0 8,0 15 8,-15-15-336,16 15-72,14 0-16,-15-15-5815,15 16-1161</inkml:trace>
        </inkml:traceGroup>
        <inkml:traceGroup>
          <inkml:annotationXML>
            <emma:emma xmlns:emma="http://www.w3.org/2003/04/emma" version="1.0">
              <emma:interpretation id="{7757FF2F-207A-4F29-89FF-E4CF6D6CAB18}" emma:medium="tactile" emma:mode="ink">
                <msink:context xmlns:msink="http://schemas.microsoft.com/ink/2010/main" type="inkWord" rotatedBoundingBox="5179,15654 6293,15919 6046,16955 4932,16689"/>
              </emma:interpretation>
              <emma:one-of disjunction-type="recognition" id="oneOf23">
                <emma:interpretation id="interp115" emma:lang="en-US" emma:confidence="1">
                  <emma:literal>the</emma:literal>
                </emma:interpretation>
                <emma:interpretation id="interp116" emma:lang="en-US" emma:confidence="0">
                  <emma:literal>toe</emma:literal>
                </emma:interpretation>
                <emma:interpretation id="interp117" emma:lang="en-US" emma:confidence="0">
                  <emma:literal>tee</emma:literal>
                </emma:interpretation>
                <emma:interpretation id="interp118" emma:lang="en-US" emma:confidence="0">
                  <emma:literal>tie</emma:literal>
                </emma:interpretation>
                <emma:interpretation id="interp119" emma:lang="en-US" emma:confidence="0">
                  <emma:literal>#the</emma:literal>
                </emma:interpretation>
              </emma:one-of>
            </emma:emma>
          </inkml:annotationXML>
          <inkml:trace contextRef="#ctx0" brushRef="#br0" timeOffset="110099">5700 16692 13248,'15'0'288,"-15"0"64,0 0 16,0 0 0,-15 0-296,15 15-72,0 0 0,-15 15 0,0 0 656,0 1 112,0-1 31,15 1 1,-15-1-352,-1 0-72,16 0-16,-15 0 0,15 0-160,0-14-32,0 14-8,-15-15 0,15 0-256,0 1-48,0-2-16,0 2 0,15-16-808,-15 0-168,0 0-31,0 14-9,0-14-344,0 0-72,0 0-8,0 0-2656</inkml:trace>
          <inkml:trace contextRef="#ctx0" brushRef="#br0" timeOffset="110214">5474 17055 9648,'-15'-15'208,"0"15"48,15 0 0,-16-15 24,1 15-280,15-15 0,-15 0 0,15 15 0,-15 0 1104,15-16 168,0 1 32,0 15 8,0-15-441,0 15-79,0-15-24,15 0 0,0 15-192,0-15-48,1 0-8,-1 0 0,15 15-216,-15-16-48,15 16 0,-15-15-8,16 15-136,-1 0-24,-15 0-8,15-15 0,1 15-80,-16 0 0,15 0 72,-15 0-72,15-15 0,-15 15 0,16 0-80,-31 0 80,30 0-880,-30 0-120,30 0-24,-30 0-4319,15 0-857</inkml:trace>
          <inkml:trace contextRef="#ctx0" brushRef="#br0" timeOffset="110946">5837 16330 14336,'0'0'320,"0"0"64,-15 15 8,15 16 8,0-17-320,-16 17-80,1 14 0,15-15 0,-15 31 655,0-16 113,0 15 32,0 1 0,0 0-176,15-1-32,-15 0-8,0-14 0,-1 14-200,16-14-48,-15 14-8,15-30 0,-15 16 8,15-1 0,0-14 0,-15-1 0,15-15-336,0 15 0,0-15-128,0 1 40,0-16 88,0 0 88,0 0-24,0 0 0,0 0-288,0 0-56,15 0-8,-15-16-8,15 1-152,0-15-24,-15-1-8,16-14 0,-1 0-256,0-1-64,0 1 0,15-16-8,-15 17 192,0-17 40,0 30 1,1 1 7,-1 0 568,0 15 80,-15 0 32,15 15 8,-15 0 336,0 0 71,0 0 17,0 15 0,15 0 72,-15 0 24,0 16 0,0-1 0,0 0-136,0 16-24,-15-16-8,15 15 0,-15-15-216,15 1-48,0-1-8,0 0 0,0 0-120,-15 0-80,15-14 96,0 14-96,-15-15 0,15 0 0,0 0 0,0 0 0,0-15-320,0 0-128,0 0-16,0 0-8,0 0-384,0-15-72,0 0-24,0 0 0,0 0 248,0-1 56,15 2 9,-15-2-1,0 1 488,0 0 152,15 0-64,-15 0 64,15-1 488,-15 16 136,0-14 23,15 14 9,0-16 72,0 16 8,0 0 8,1 0 0,-1 0-264,15-14-48,-15 14-16,15 0 0,0 0-176,-14 0-40,14-16-8,-15 16 0,16-15-64,-1 15-8,-15-15-8,0 15 0,15-15 8,-14 0 0,14-1 0,-15 16 0,0-14-120,0-2 0,0 2-96,-15-2 96,0 1 0,15 15 88,-15-15 0,-15 0 0,15 0-88,0 15-88,0-16 24,-15 2 0,0-2 64,0 16 0,0-15 0,0 0 0,15 15 0,-31 0 0,31-15 0,-30 15-64,30 0 64,-30 0 0,15 0 0,0 0 0,15 15 0,-15-15 72,-1 15-72,1 0 80,0 1 56,15 14 16,-15-15 0,-1 15 0,1 1 16,0-1 8,15-16 0,0 17 0,-15-1 16,15 1 0,0-17 0,0 16 0,0-14-32,15-1 0,-15 0 0,15 0 0,-15 0-16,15 1-8,1-16 0,-1 14 0,0-14 24,0 0 0,16 0 0,-16 0 0,0 0-40,15 0-8,-15-14 0,16 14 0,-16-16-112,15 16 72,0-15-72,-15 0 64,15 15-64,1-15 0,-16 0 0,15 15-7616,15-16-1567</inkml:trace>
        </inkml:traceGroup>
        <inkml:traceGroup>
          <inkml:annotationXML>
            <emma:emma xmlns:emma="http://www.w3.org/2003/04/emma" version="1.0">
              <emma:interpretation id="{DC802114-72ED-4B45-A01E-A6EA2EF22665}" emma:medium="tactile" emma:mode="ink">
                <msink:context xmlns:msink="http://schemas.microsoft.com/ink/2010/main" type="inkWord" rotatedBoundingBox="6520,15911 7870,15893 7885,17076 6535,17094"/>
              </emma:interpretation>
              <emma:one-of disjunction-type="recognition" id="oneOf24">
                <emma:interpretation id="interp120" emma:lang="en-US" emma:confidence="0">
                  <emma:literal>step</emma:literal>
                </emma:interpretation>
                <emma:interpretation id="interp121" emma:lang="en-US" emma:confidence="0">
                  <emma:literal>Step</emma:literal>
                </emma:interpretation>
                <emma:interpretation id="interp122" emma:lang="en-US" emma:confidence="0">
                  <emma:literal>steps</emma:literal>
                </emma:interpretation>
                <emma:interpretation id="interp123" emma:lang="en-US" emma:confidence="0">
                  <emma:literal>stop</emma:literal>
                </emma:interpretation>
                <emma:interpretation id="interp124" emma:lang="en-US" emma:confidence="0">
                  <emma:literal>Stop</emma:literal>
                </emma:interpretation>
              </emma:one-of>
            </emma:emma>
          </inkml:annotationXML>
          <inkml:trace contextRef="#ctx0" brushRef="#br0" timeOffset="111700">7258 16723 11576,'-15'0'256,"15"0"48,0 0 16,0 0 0,-15 0-256,0 16-64,0-1 0,-15-15 0,15 15 664,-1 0 112,-14 0 24,-1 0 8,1 0-145,15 15-31,0-14-8,-15-1 0,30 0-336,-15 15-72,15-15-16,-15-15 0,15 15-40,0 0-16,0 1 0,15-16 0,-15 0-232,0 0-40,0 0-16,15 15 0,15 0 232,-15 0 40,-15-15 16,15 15 0,0 0-144,0-15 0,-15 15 0,0 0 0,0 1 0,-15-1-88,0 0 16,15 0 0,-15 15 72,0-15 96,0 0-16,0 0-8,0 16-72,0-31 64,-16 30-64,31-30 64,-15 15-64,0-15 0,15 15 0,0-15 0,0 0-328,0 0-56,0-15-16,0 0 0,0 0-464,15-15-96,0-1-23,-15 16-1,31-15-800,-1-15-160,-15 14-32</inkml:trace>
          <inkml:trace contextRef="#ctx0" brushRef="#br0" timeOffset="112886">7092 17025 10568,'0'0'224,"0"0"56,-15 0 8,15 0 16,-15 0-240,0 0-64,15 0 0,0 0 0,-15 0 904,-1 0 176,16 0 32,0-15 8,0 15-57,0 0-7,0 0 0,0 0 0,0 0-328,0 0-72,31-15-16,-16 15 0,0 0-200,15 0-48,16-15-8,-1 15 0,-15-15-176,16 15-40,-16-15-8,0 15 0,15 0-160,-14-15 0,14 15 0,-15-16 0,0 16-120,16-15-56,-1 15-16,-15-15-9687</inkml:trace>
          <inkml:trace contextRef="#ctx0" brushRef="#br0" timeOffset="112564">7303 16586 8896,'30'-30'192,"-30"30"48,15-15 8,-15 0 0,16 15-248,-16 0 0,0-15 0,0 15 0,0 0 1016,0 0 152,0 15 32,-16 0 8,16 0-256,-15 15-56,0 1-1,0-1-7,0 15-256,0 16-56,-16-16 0,17 15-8,-2-14-152,1 14-32,0-14-8,15 0 0,0-2-128,0-13-24,0-1-8,0 1 0,15-1-136,0-16-80,1 2 96,-16-1-96,30-15 176,-15 0-16,0 0-8,15 0 0,-15-15-32,16-1-8,-1 2 0,-15-2 0,15 2-40,1-17-8,-17 1 0,2 15 0,14-15-64,-15 14 0,0-14 0,0 15 0,-15-15 0,15 15 0,-15-1 0,16 2 0,-16-2 0,-16 1-88,16 15 24,-15-15 0,0 15 64,0-15-64,15 15 64,-15 0-64,-1 0 64,2 0 0,-2 0 64,2 15-64,-2 0 0,1-15-144,0 15 24,0 1 8,0 14 112,15-15 120,-16 15-24,16-15-8,0 15-88,0 0 0,0-14 0,0 14 0,16-15 0,-16 0 0,15 1 0,0-2 0,0 2 0,0-16 0,1 14 64,14-14-64,-16 0 72,17-14-72,-16 14 80,0-16-80,16 16 0,-17-14 0,2-2 0,14 1 0,0-15 0,-15 15-64,0-1-8,1 2 0,-2-16-48,2 14-8,-1-14 0,15 15 0,-30-16-32,15 17 0,1-17-8,-16 16 0,14 0 56,-14-16 16,16 17 0,-16-2 0,0 2 96,0-2 0,0 1 0,0 0 0,14 15 0,-28-15 0,14 15 0,0 0 0,0 0 64,0 15 40,0-15 8,-16 15 0,16 16 152,-14-1 32,-2 0 8,1 15 0,-15 0-8,15 16 0,-1 0 0,16-16 0,-30 16-24,15-1-8,0-15 0,15 16 0,-15-16-112,15 0-24,-15 1-8,15-16 0,0 16-120,0-16 0,0-16 0,0 17 0,0-16 0,15 0 0,-15-15 0,-15 15 0,15-15-184,0 0-56,0 0-16,15-15 0,-15 0-304,15 0-64,-15-16-16,15 1 0,-15 0-96,15 0-32,-15-16 0,0 2 0,16-2 40,-16 0 8,-16 1 0,16 0 0,0-1 464,0 1 96,-15 15 24,15-1 0,0 1 368,0 0 80,0 15 8,0 0 8,0 0 184,15-16 32,-15 17 0,16-2 8,-2 1-72,2 0-24,-1 15 0,15-15 0,-15 0-152,15 15-32,0-16-8,1 16 0,-1-14-32,1 14-8,-1 0 0,0 0 0,-15 0-224,15 0 0,-15 0 0,15 0 0,-14 14 104,-1-14 56,15 16 0,-15-16 8,-15 15 24,16 0 8,-16 0 0,14 0 0,-28 1 56,14-2 0,0 2 8,-16 14 0,16-15-64,-15 16-8,-15-17-8,15 16 0,-1-14-88,-14-1-8,15 0-8,-15 0 0,-1 0-80,17 1 0,-16-2 72,-1 2-72,1-16-512,-1 0-144,1 0-24,0 0-6280,0 0-1255</inkml:trace>
        </inkml:traceGroup>
        <inkml:traceGroup>
          <inkml:annotationXML>
            <emma:emma xmlns:emma="http://www.w3.org/2003/04/emma" version="1.0">
              <emma:interpretation id="{9F0CFBF1-9E8F-437A-8F64-741CE7EC25BC}" emma:medium="tactile" emma:mode="ink">
                <msink:context xmlns:msink="http://schemas.microsoft.com/ink/2010/main" type="inkWord" rotatedBoundingBox="8346,15694 9846,15675 9859,16686 8359,16706"/>
              </emma:interpretation>
              <emma:one-of disjunction-type="recognition" id="oneOf25">
                <emma:interpretation id="interp125" emma:lang="en-US" emma:confidence="0">
                  <emma:literal>are</emma:literal>
                </emma:interpretation>
                <emma:interpretation id="interp126" emma:lang="en-US" emma:confidence="0">
                  <emma:literal>'me</emma:literal>
                </emma:interpretation>
                <emma:interpretation id="interp127" emma:lang="en-US" emma:confidence="0">
                  <emma:literal>sire</emma:literal>
                </emma:interpretation>
                <emma:interpretation id="interp128" emma:lang="en-US" emma:confidence="0">
                  <emma:literal>'are</emma:literal>
                </emma:interpretation>
                <emma:interpretation id="interp129" emma:lang="en-US" emma:confidence="0">
                  <emma:literal>sore</emma:literal>
                </emma:interpretation>
              </emma:one-of>
            </emma:emma>
          </inkml:annotationXML>
          <inkml:trace contextRef="#ctx0" brushRef="#br0" timeOffset="114572">8981 16722 9280,'0'0'256,"0"0"72,0 0-264,0 0-64,0 0 0,0 0 0,-15 0 808,15 0 152,-15 0 24,0 0 8,0 0-160,0 0-24,0 16-8,0-1-1,0 0-247,-16 0-48,16 0-16,0 15 0,0-15-200,0 0-48,15 1-8,-15-1 0,15 0-104,0 0-32,0 0 0,0 0 0,15 0-96,-15 0 0,15 1 0,0-16 0,0 15 0,0-15 0,-15 15 0,15 0 0,1-15 0,-16 15 64,15-15-64,-15 15 0,15-15 0,-15 15 0,0 0 64,0 1-64,-15-1 80,15 0-8,-15 0 0,-1 0 0,1 15 8,15-15 0,-15 0 0,0 1 0,0-1-80,0 0 64,0 0-64,0-15 64,15 0-64,-16 15 0,16-15 0,0 0 0,0 0 0,0 0 0,0 0 0,0-15 0,16 0-128,-16 0-24,0 0 0,15-1 0,0-14-40,0 0 0,0 15-8,15-15 0,-15-1 48,1 1 16,14 0 0,-15 15 0,0-15 64,15-1 72,-15 16-104,0-15 40,1 15 64,-1 0 0,0 0 0,0-1-64,0 1 64,-15 15 88,15-15-24,0 15 0,-15 0 120,0 0 16,0 0 8,0 0 0,0 0 48,0 15 0,15 0 8,-15 1 0,-15-1 88,15 15 8,0 0 8,-15 0 0,0-14-184,15 14-40,0 0-8,-15 0 0,15-15 48,0 16 8,-15-16 0,30 15 0,-15-15-128,0-15-64,0 15 64,0 0-64,15-15 104,-15 0-8,0 0-8,15 0 0,-15 0-88,15 0-112,-15-15 24,15 0 8,1 0-264,-1 0-48,0 0-16,0 0 0,0-16-792,0 1-160,-15 15-32,15-15-8,0 15 768,0 0 153,-15-16 31,16 16 8,-1 0 224,-15 0 48,0 15 8,15-15 0,0 0 320,-15 15 64,15-15 8,-15 15 8,15 0 384,-15-16 79,15 16 9,0 0 8,-15-15-272,16 15-64,-1 0 0,0 0-8,-15 0-120,15 0-16,0 0-8,-15 0 0,15 15-128,-15-15-24,15 16-8,-15-1 0,0 0 208,0 0 40,0 0 0,0 15 8,-15 1-112,15-1-24,-15 0-8,15 0 0,-15 1 40,15-16 16,-15 15 0,15-15 0,0 0-96,0 0-16,0 0-8,0-15 0,0 0-32,15 15-8,0-15 0,0 0 0,0 0-80,0 0 0,1 0 0,-1-15 0,15 0 0,0 0 0,-15 0 88,15 0-88,1 0 64,-16-15-64,15 14 0,-15-14 72,15 0-72,-14 15 0,14-31 0,-15 16 0,0 0 0,15 15 0,-15-15 0,0-1 0,-15 16 0,0 0 0,16 0 0,-16-15 0,0 30 0,0-15 0,-16 0 0,16-1 0,0 16 0,-15-15 0,0 0 0,0 15 0,0 0 0,0 0 0,0 0 0,0 0 0,0 15 0,-16 0 0,16-15 0,0 16 0,0-1 64,0 0-64,0 0 96,0 0-32,-1 0-64,1 0 80,0 0-80,0 16 80,15-16 48,-15 0 0,0 15 8,15-15 0,0 0-8,0 16-8,0-16 0,0 0 0,0 0-40,0 0-8,15 0 0,-15 0 0,15 0-8,0-15 0,0 16 0,0-1 0,1-15-64,-1 0 96,0 15-96,15-15 96,-15 0 32,15 0 16,-14 0 0,14 0 0,0 0-32,0 0-8,-15 0 0,16 0 0,-16 0-24,15 0-8,-15-15 0,15 15 0,-15 0-8,1 0 0,14 0 0,-15 0 0,0 0-64,0 0 80,0 0-80,0 0 80,1 0-80,-1 0 80,0 0-80,0-15 80,0 15-16,-15 0-64,15 0 96,-15 0-32,15 0-64,-15 0 80,0 0-80,0 0 80,0 0-80,0 0 80,0 0-80,0 0 80,0 0-80,0-16 0,0 1 0,-15 15 0,0-15-1112,15 15-208,-15-15-48</inkml:trace>
          <inkml:trace contextRef="#ctx0" brushRef="#br0" timeOffset="114936">8860 16299 17999,'0'0'392,"0"0"88,0 0 8,0 0 24,0 15-416,0 0-96,15 0 0,-15 1 0,15-2 512,-15 2 72,15-16 24,-15 14 0,15 2-288,1-1-64,-1 0 0,0 0-8,0 0-248,0 1 0,0-2 0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7:59:54.377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DFCB1C03-1747-47D5-89BB-426029F67CCD}" emma:medium="tactile" emma:mode="ink">
          <msink:context xmlns:msink="http://schemas.microsoft.com/ink/2010/main" type="writingRegion" rotatedBoundingBox="10774,11255 13097,10882 13264,11923 10941,12296"/>
        </emma:interpretation>
      </emma:emma>
    </inkml:annotationXML>
    <inkml:traceGroup>
      <inkml:annotationXML>
        <emma:emma xmlns:emma="http://www.w3.org/2003/04/emma" version="1.0">
          <emma:interpretation id="{32CC23C3-85C0-4D6D-8542-634A0A3184D7}" emma:medium="tactile" emma:mode="ink">
            <msink:context xmlns:msink="http://schemas.microsoft.com/ink/2010/main" type="paragraph" rotatedBoundingBox="10774,11255 13097,10882 13264,11923 10941,12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AD2256-D070-4E8E-8952-1235594AF74D}" emma:medium="tactile" emma:mode="ink">
              <msink:context xmlns:msink="http://schemas.microsoft.com/ink/2010/main" type="line" rotatedBoundingBox="10774,11255 13097,10882 13264,11923 10941,12296"/>
            </emma:interpretation>
          </emma:emma>
        </inkml:annotationXML>
        <inkml:traceGroup>
          <inkml:annotationXML>
            <emma:emma xmlns:emma="http://www.w3.org/2003/04/emma" version="1.0">
              <emma:interpretation id="{C59316DA-C4DB-470D-B31F-7B3FDB327718}" emma:medium="tactile" emma:mode="ink">
                <msink:context xmlns:msink="http://schemas.microsoft.com/ink/2010/main" type="inkWord" rotatedBoundingBox="10774,11255 11867,11079 12024,12057 10931,12233"/>
              </emma:interpretation>
              <emma:one-of disjunction-type="recognition" id="oneOf0">
                <emma:interpretation id="interp0" emma:lang="en-US" emma:confidence="0">
                  <emma:literal>4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11718 11975 9560,'0'0'208,"0"0"48,0 0 0,0 0 16,0 0-272,0 0 0,-15 0 0,15 15 0,0 15 456,0-14 40,-15 14 8,0-15 0,0 30 288,-1-15 56,1 1 16,-15-1 0,15 15-313,-15-14-55,15-1-16,-1 0 0,-14 0-264,0 0-56,15 1-16,0-16 0,-15 0-16,14 0-8,1 0 0,0 0 0,0-15-120,0 0 0,0 15 0,0-15 0,0-15 64,15 15 64,-16-15 8,1 0 8,15 0-144,-15 0 0,15 0 0,0-16 0,0 1-64,0 0 64,0 15-104,0-15 40,15-1 64,-15 16-96,0-15 96,15 15-96,-15 0 96,16 0-64,-16 0 64,15-1-64,-15 16 128,15-15 24,0 0 8,0 15 0,0 0 184,0 0 40,16 0 0,-16 0 8,0 0 72,15 0 16,-15 15 0,15-15 0,-15 0-48,16 15-8,-16-15 0,0 16 0,0-16-48,0 15-16,-15-15 0,15 0 0,0 15-144,-15-15-32,0 0-8,16 0 0,-1 15-48,-15-15 0,0 0-64,0 0 96,0 0-336,0 0-72,0 0-8,0 0-6312,0 0-1263</inkml:trace>
          <inkml:trace contextRef="#ctx0" brushRef="#br0" timeOffset="735">11824 11809 13328,'0'0'288,"0"0"64,-15 0 16,0-15 16,15 15-312,0 0-72,-16 0 0,16 0 0,-15 0 808,15 0 151,0 0 25,0 0 8,15 0-280,1-16-48,-1 16-16,0 0 0,15-14-216,-15 14-48,15-16 0,-14 16-8,14-14-56,0 14-16,0 0 0,-15 0 0,16-16-304,-16 16 0,15 0 0,-15 0 0,0-15 0,15 15 0,-30 0 0,31 0-64,-31 0 64,15 0 0,0-15 0,-15 15 0,15 0-152,-15 0-64,0 0-8,0 0-8,0 0-184,0 0-40,0 0-8,0 0 0,0 0 144,-15 15 32,15-15 8,-15 15 0,0-15 280,15 16-64,-15-2 64,-1 16 0,16-14 0,-15 14 64,0 0-64,15 0 96,-15 1 288,0 14 64,15 1 0,-15-1 8,0 0-144,15 15-32,-15-14-8,0 0 0,15-1 0,-16-15 0,1 15 0,15 1 0,-15-1-48,0-14 0,15-1-8,-15 0 0,0 0-56,0 0-16,0 0 0,-1-14 0,1 14-56,0-15-16,0 0 0,0 0 0,0 0-72,-15-15 96,14 16-96,1-16 96,15 0-96,-15 0-128,0 0 32,15 0 8,0-16-848,0 1-176,15 0-32,0 0-5056,-15-15-1007</inkml:trace>
        </inkml:traceGroup>
        <inkml:traceGroup>
          <inkml:annotationXML>
            <emma:emma xmlns:emma="http://www.w3.org/2003/04/emma" version="1.0">
              <emma:interpretation id="{768957FE-84B6-4720-9A44-B94BEEC97A96}" emma:medium="tactile" emma:mode="ink">
                <msink:context xmlns:msink="http://schemas.microsoft.com/ink/2010/main" type="inkWord" rotatedBoundingBox="11968,11108 13104,10926 13264,11923 12128,12106"/>
              </emma:interpretation>
              <emma:one-of disjunction-type="recognition" id="oneOf1">
                <emma:interpretation id="interp5" emma:lang="en-US" emma:confidence="1">
                  <emma:literal>(B)</emma:literal>
                </emma:interpretation>
                <emma:interpretation id="interp6" emma:lang="en-US" emma:confidence="0">
                  <emma:literal>(B</emma:literal>
                </emma:interpretation>
                <emma:interpretation id="interp7" emma:lang="en-US" emma:confidence="0">
                  <emma:literal>'B)</emma:literal>
                </emma:interpretation>
                <emma:interpretation id="interp8" emma:lang="en-US" emma:confidence="0">
                  <emma:literal>PB)</emma:literal>
                </emma:interpretation>
                <emma:interpretation id="interp9" emma:lang="en-US" emma:confidence="0">
                  <emma:literal>'B</emma:literal>
                </emma:interpretation>
              </emma:one-of>
            </emma:emma>
          </inkml:annotationXML>
          <inkml:trace contextRef="#ctx0" brushRef="#br0" timeOffset="1020">12624 11703 15256,'0'0'432,"0"0"96,0 0-424,-14 15-104,-2 1 0,1 14 0,0-16 799,0 32 129,0-16 32,-1 16 8,2-16 16,-2 16 0,1-2 0,0 2 0,0-16-536,0 16-96,15-16-32,0 0 0,0 0-120,0 0-24,0-14-8,0 14 0,15-15-96,-15 0-72,0 1 96,0-16-96,15 14 0,-15-14 0,15 16-80,-15-16 80,15 0-1008,1 0-144,-16 0-24,14 0-5064,2 0-1023</inkml:trace>
          <inkml:trace contextRef="#ctx0" brushRef="#br0" timeOffset="1805">12655 12580 11136,'0'14'320,"0"2"64,0-1-312,0 15-72,0-30 0,-15 15 0,15 1 864,0-16 160,0 0 32,0 0 8,0 0-81,0 0-23,0 0 0,0 0 0,15 0-384,-15-16-88,0 1-8,0 0-8,16-15-216,-1 0-32,-15 0-16,0-1 0,15 1-80,0-1-24,-15-14 0,15 0 0,0-1-40,-15 1-64,30-16 88,-30 17-88,15-17 0,1 0-72,-1 1-8,0 14 0,0 1 80,0 0 128,0-1-32,0 16-8,0-15-88,1 30 0,-16-15 0,15 14 0,0 2 0,-15-2 0,15 1-64,-15 0 64,15 15 0,-15 0 0,0 0 64,0 0-64,15 15 136,0-15-8,-15 15-8,0 1 0,0 14 0,0-16 0,0 2 0,0 14 0,0 0-40,0 0-8,-15-14 0,15 14 0,-15 0-72,15-15 0,-15 16 72,15-17-72,-15 17 64,0-16-64,0 0 64,15 0-64,-16 1 0,1-2 0,0 2 0,15-2 64,-15-14 24,0 0 8,15 0 0,0 0 0,0 0-96,0 0 0,-15 0 0,15 0 0,0 0 0,0 0 0,15 0 0,-15-14-88,15 14 88,-15-16 0,30 2 64,-15-2-64,1 16 0,-1-15 0,15 0-80,0 15 80,-15-15 0,15 15 0,-14-15 0,-1 15 0,15 0 0,-15 15-64,0-15 64,0 0 0,0 15 0,-15 0 0,0-15 64,0 15-64,0 15 168,0-30-8,0 30-8,-15-14 0,0 14 40,-15-15 16,15 0 0,-15 15 0,-1-14-16,16-2-8,-15 2 0,15-1 0,0 0-48,-15 0-8,14 0 0,-14-15 0,15 16-48,0-16-16,0 14 0,0-14 0,0 0-64,-1 0 0,1 0 0,0 0 64,15 0-64,-15 0-112,15 0 24,0-14 8,-15 14-752,15 0-160,15 0-24,-15-16-5816,15 1-1167</inkml:trace>
          <inkml:trace contextRef="#ctx0" brushRef="#br0" timeOffset="2022">13290 11719 13536,'16'-16'296,"-16"16"64,15 0 16,0 0 0,0 0-304,0 0-72,1 0 0,-2 0 0,2 0 744,-2 16 135,2-16 25,-1 15 8,-15 0-16,15 15-8,0-30 0,0 30 0,1 0-216,-16 1-32,0-1-16,14 0 0,-14 0-168,0 1-32,-14 14-8,14-15 0,0 16-24,-16-16-8,1 15 0,0-15 0,0 16-128,0-16-24,-1 0-8,-14 16 0,16-16-96,-17 0-32,1 0 0,15 1 0,-15-16-96,0 15 64,14-15-64,-14 0 0,0 0-264,14-15-104,2 15-16,-17-15-7200,31 0-1431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30T04:47:34.36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5AF5999-F599-4B1E-BCC7-9421D4D3334B}" emma:medium="tactile" emma:mode="ink">
          <msink:context xmlns:msink="http://schemas.microsoft.com/ink/2010/main" type="inkDrawing" rotatedBoundingBox="18791,6623 19058,7057 18642,7312 18375,6877" semanticType="callout" shapeName="Other"/>
        </emma:interpretation>
      </emma:emma>
    </inkml:annotationXML>
    <inkml:trace contextRef="#ctx0" brushRef="#br0">18794 9289 10856,'0'0'232,"0"0"56,0 0 0,0-15 32,16 15-256,-16 0-64,15-16 0,-15 16 0,16 0 440,-16-16 72,15 16 24,-15 0 0,32 0 168,-32 0 40,0 0 8,15 0-1,1 0-239,-1 0-40,1 16-16,-16-16 0,16 0-160,-1 16-32,1-16-8,-16 0 0,15 15-24,1 0-8,-1-15 0,-15 16 0,16-16-64,-16 16-24,16-1 0,-16-15 0,0 16-24,15-1-8,-30-15 0,15 16 0,0 0-8,0-1 0,-16 0 0,16 1 0,-16 0-24,1-16-8,-1 31 0,1-31 0,-16 15-64,15 1 96,0 0-96,1 0 96,-1-1-96,1-15 96,-1 15-96,0 1 96,1-16 8,-1 0 8,1 16 0,15-16 0,0 0-24,0 0-8,-16 16 0,16-16 0,0 0-8,0 0 0,0 0 0,0 0 0,0 0 24,0 0 0,0 0 0,16 0 0,-1 0-8,1 0 0,-1-16 0,17 16 0,-17-16 16,16 16 8,-15 0 0,15-16 0,0 16-16,0-15 0,-15 15 0,15 0 0,-15 0-16,15-15-8,-15 15 0,-1 0 0,16-16-72,-15 16 80,-16 0-80,15 0 80,1 0-80,0 0 0,-16 0 72,0 0-72,0 0 0,15 0 72,1 0-72,-16 0 0,15 0 64,-15 0-64,0 0 0,0 0 0,0 0-744,0 0-208,0 0-40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1:18.212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EA437561-A23F-40CD-BC4D-FE27F7722918}" emma:medium="tactile" emma:mode="ink">
          <msink:context xmlns:msink="http://schemas.microsoft.com/ink/2010/main" type="writingRegion" rotatedBoundingBox="2846,4324 13626,4031 13692,6472 2913,6765"/>
        </emma:interpretation>
      </emma:emma>
    </inkml:annotationXML>
    <inkml:traceGroup>
      <inkml:annotationXML>
        <emma:emma xmlns:emma="http://www.w3.org/2003/04/emma" version="1.0">
          <emma:interpretation id="{C2F301E0-D5B8-48DF-8D17-EBBF9E7B0FE0}" emma:medium="tactile" emma:mode="ink">
            <msink:context xmlns:msink="http://schemas.microsoft.com/ink/2010/main" type="paragraph" rotatedBoundingBox="3237,4314 13626,4031 13661,5320 3272,5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B24A5E-7666-45F9-B0D1-C470C4C6FB8D}" emma:medium="tactile" emma:mode="ink">
              <msink:context xmlns:msink="http://schemas.microsoft.com/ink/2010/main" type="line" rotatedBoundingBox="3237,4314 13626,4031 13661,5320 3272,5603"/>
            </emma:interpretation>
          </emma:emma>
        </inkml:annotationXML>
        <inkml:traceGroup>
          <inkml:annotationXML>
            <emma:emma xmlns:emma="http://www.w3.org/2003/04/emma" version="1.0">
              <emma:interpretation id="{19E4690E-1C8E-49C2-BD4E-C03ECAF6C2B5}" emma:medium="tactile" emma:mode="ink">
                <msink:context xmlns:msink="http://schemas.microsoft.com/ink/2010/main" type="inkWord" rotatedBoundingBox="3237,4321 7810,4197 7845,5478 3272,5603"/>
              </emma:interpretation>
              <emma:one-of disjunction-type="recognition" id="oneOf0">
                <emma:interpretation id="interp0" emma:lang="en-US" emma:confidence="0">
                  <emma:literal>YEBTRHE</emma:literal>
                </emma:interpretation>
                <emma:interpretation id="interp1" emma:lang="en-US" emma:confidence="0">
                  <emma:literal>YEBRHE</emma:literal>
                </emma:interpretation>
                <emma:interpretation id="interp2" emma:lang="en-US" emma:confidence="0">
                  <emma:literal>YEBPRHE</emma:literal>
                </emma:interpretation>
                <emma:interpretation id="interp3" emma:lang="en-US" emma:confidence="0">
                  <emma:literal>YEBDRHE</emma:literal>
                </emma:interpretation>
                <emma:interpretation id="interp4" emma:lang="en-US" emma:confidence="0">
                  <emma:literal>YEBRRHE</emma:literal>
                </emma:interpretation>
              </emma:one-of>
            </emma:emma>
          </inkml:annotationXML>
          <inkml:trace contextRef="#ctx0" brushRef="#br0">3735 5156 11224,'0'0'320,"0"0"64,0 0-304,0 0-80,0 0 0,0 0 0,0 0 800,0 0 152,0 0 24,0 0 8,-15 0-304,15 0-57,0-15-15,0 0 0,15 15-160,-15 0-32,15-16 0,0 2-8,0 14-320,-15-16-88,30 2 0,-14-2 0,-2 16 0,2-15-64,-1 0 0,-15 15 0,15-15 64,0 15 0,0 0 0,-15 0 0,16 0 128,-16 0-16,0 15 0,0 15 0,0 0 64,-16-14 16,16 14 0,-15 15 0,0-14 24,15 14 8,-15-15 0,15 1 0,0-1-56,-15 0-8,15 0 0,0-15 0,0 0 24,15 1 0,-15-2 0,15-14 0,-15 16-40,0-16-8,15 0 0,0 0 0,1-16-40,-2 16-16,2-14 0,-1-2 0,0 1-80,0-15 96,0-1-96,1 17 96,-2-16-96,2-1 0,-2 1 0,2-1 64,-16 1-64,15 0 0,0 0 0,0 0 64,-15 0-64,15-1 0,1 1 0,-16 15-88,0-15 88,14 14 0,-14 2 0,0 14 0,0-16 0,0 16 0,0 0 0,0 0 0,0 0 0,0 0 0,0 0 0,0 16 0,0 14 64,-14-16 0,14 17 0,0 14 0,0-15 88,0 16 16,0-16 8,0 16 0,0-1-16,0 0-8,0 1 0,0-1 0,-16 0-24,16 1-8,0-1 0,0 0 0,-15 1 8,15-16 0,0 0 0,-15 0 0,0 0 32,15 1 16,-15-1 0,-1-15 0,2 15 48,-2-14 16,2-2 0,-17 17 0,16-16-56,-15 0-16,0 0 0,-1 1 0,1-16-72,-1 14-24,1-14 0,0 16 0,15-16-72,0 0 0,-15 0 72,14 0-72,2 0 0,-2-16 0,2 16 0,-2 0 0,16-14-440,0-2-96,-15 1-16,30-15-7032,-15-1-1399</inkml:trace>
          <inkml:trace contextRef="#ctx0" brushRef="#br0" timeOffset="969">4400 5580 16439,'0'0'360,"0"0"80,0 0 8,0 0 16,0 0-368,0 0-96,0 0 0,0 0 0,16 0 864,-16 0 160,0 0 32,15 0 8,15 0-328,-15 0-64,15 0-8,-15 0-8,16 0-248,-1 0-56,-15-15 0,0 15-8,15 0-120,-15 0-16,16 0-8,-1 0 0,-15-16-88,0 16-16,15 0-8,-15 0 0,1-15-88,14 15 96,-30 0-96,15-15 96,0 15-96,0 0 64,0-15-64,-15 15 64,15 0-64,-15 0 80,0 0-80,0 0 80,0 0-280,0 0-56,0-15-16,0 15-7072,0 0-1415</inkml:trace>
          <inkml:trace contextRef="#ctx0" brushRef="#br0" timeOffset="716">4416 5292 7344,'0'0'160,"0"0"32,0 0 0,0 0 24,0 0-216,0 0 0,0 0 0,0 0 0,0 0 1208,-16 0 200,16 16 32,0-16 16,0 0-224,0 0-48,0 0-1,0 0-7,0 0-248,0 0-56,0 0-8,0 0 0,0 0-256,0 0-64,0 0 0,16 0-8,-1 14-176,0-14-32,0 0-8,0 0 0,0 0-72,15 0-24,-15 0 0,1 0 0,14 0-64,-15 0-24,0 0 0,15 0 0,-15 0-48,1-14-16,-1 14 0,0 0 0,0 0-72,0-16 64,0 16-64,-15 0 64,15 0-64,0-15 0,-15 15 0,0 0 64,0 0-376,0 0-72,0 0-24,0 0 0,0 0-1016,0 0-208,0 0-32,0 15-16</inkml:trace>
          <inkml:trace contextRef="#ctx0" brushRef="#br0" timeOffset="4002">5156 6170 9224,'0'0'256,"0"0"64,0 0-256,0 0-64,0 0 0,0 0 0,0 0 368,0-16 56,-15 2 16,15-2 0,0 1 48,0 0 16,15-15 0,-15 14 0,0-14-160,0 0-32,15 0-8,-15-16 0,15 16-160,1-15-32,-16 0-8,14-16 0,2 16 80,-1-1 8,0 1 8,0 15 0,0-15 104,1-1 15,-2 0 9,2 16 0,-2-15-128,2 0-24,-1-1-8,15 16 0,-15 0-8,1-16-8,-16 16 0,30 0 0,-30 15-16,14-15 0,2 15 0,-1-1 0,-15 2-56,15-2-16,0 1 0,-15 15 0,15-15 16,-15 15 0,0 0 0,0 0 0,0 0 40,0 0 8,0 0 0,0 15 0,0 0-8,0 1 0,0-2 0,-15 17 0,15-16 8,-15 0 8,15 0 0,-15 15 0,0-14-32,-1 14-8,2-15 0,-2 0 0,2 0 0,-2 0 0,1 1 0,0-2 0,0 2 16,15-2 0,-15-14 0,-1 16 0,16-16 32,-14 0 8,14 15 0,0-15 0,0 0-152,0 0 64,0 0-64,0 0 0,14 0 0,2-15 0,-1 15 0,15-16 0,-15 16 0,1 0 0,-2-14 0,16 14 0,-14 0 0,-1 0 0,-15 0 0,30 0 0,-30 0 0,15 0-72,-15 0 72,16 14-64,-2-14 64,-14 16 0,16-1 80,-16 15-80,0-15 88,0 1-88,0-2 96,-16 16-96,16 1 256,-14-16 0,-2 15 0,1 0 0,-15-14 0,15 14 0,-1-15 0,-14 16 0,16-17 48,-17 2 8,1-2 0,15-14 0,-15 16-120,0-1-16,14-15-8,-14 0 0,15 0-64,-16 15-8,17-15-8,-2-15 0,1 15-88,15 0 0,-15 0 72,15-15-72,0-1 0,-15 2 0,15 14 0,0-16-64,0 2-640,15-17-120,-15 16-24,15 0-9367</inkml:trace>
          <inkml:trace contextRef="#ctx0" brushRef="#br0" timeOffset="5018">5822 4930 13680,'0'0'296,"0"0"64,0 0 16,-16 0 8,16 0-304,0 0-80,-15 0 0,15 0 0,0 0 792,0 0 135,0 0 33,0 0 8,0 0-104,0 0-16,0 0-8,15 0 0,1 0-344,-16 0-72,15 0-8,0 0-8,0 0-184,0 0-40,0 0-8,15 0 0,1 0-48,-1 0 0,-15 0-8,15-16 0,-15 16-56,0 0 0,1 0-64,-1 0 96,0-15-96,0 15 72,0 0-72,-15 0 64,15 0-64,-15 0 64,15-15-64,-15 15 64,0 0-64,0 0-136,0 0 32,0 0 8,0 0-672,0 0-128,0 0-24,0 0-8,0 0-224,-15 0-56,15 0-8,0 0 0,-15 0-31,0 0-17,15 15 0,-15-15 0,0 0 536,0 0 112,-1 0 16,16 0 8,-15 0 392,0 0 72,15 0 24,-15 0 0,15 0 624,-15 0 128,15 0 24,0 0 8,-15 0 208,15 0 40,0 0 0,-15 0 8,15 0-48,0 0-17,0 0 1,0 15 0,0-15-168,-15 16-40,15-16-8,0 14 0,0 2-144,-15-2-24,15 2-8,0 14 0,-16-15-120,16 16-24,0-17-8,0 2 0,-15 14-72,15-15-24,0 0 0,0 15 0,-15-14-72,15-2-8,-15 2-8,15-16 0,0 15-16,0-15-8,0 15 0,-15-15 0,15 15-32,0-15-8,0 0 0,0 0 0,-15 15-8,15-15 0,0 0 0,0 0 0,-15 0-72,15 0 0,-15 0 72,15 0-72,0 0 0,0 16 0,-16-16 0,16 0 64,0 0-64,0 0 0,-15 0 0,15 0 0,0 0-352,0-16-112,0 16-16,0 0-6560,0 0-1303</inkml:trace>
          <inkml:trace contextRef="#ctx0" brushRef="#br0" timeOffset="6333">6140 5172 12240,'0'0'264,"0"0"56,0 0 16,0 0 16,0 0-288,0 0-64,0 0 0,0 0 0,0 0 488,14 0 88,-14 0 8,16 0 8,-16 0-272,14 0-48,2 0-17,-1 0 1,-15 16 80,0-16 16,15 0 0,0 0 0,-15 14 32,15-14 16,-15 16 0,0-2 0,0 2-128,0-1-24,0 0-8,-15 0 0,15 0 80,-15 1 8,0-2 8,0 17 0,-1-1-112,2-15-16,-2 15-8,2 0 0,-2-14-120,-14 14-80,15-15 96,0 0-96,-1 1 72,2-2-72,-2-14 0,2 16 72,14-2-184,0-14-40,-16 0-8,16 0 0,0 0-704,0 0-152,16 0-24,-16-14-8,14-2-88,2 2-16,-2-17-7,17 1-1,-16-1 112,15-14 24,0 15 8,-14-15 0,14 15 48,0-16 8,-15 16 0,16-16 0,-1 16 800,-15 15 160,0-15 0,0-1 88,0 17 592,0-2 120,-15 2 32,15-2 0,-15 1 240,0 15 48,0 0 16,0 0 0,-15 15-88,15-15-24,0 0-1,-15 16 1,0-2-280,0 16-56,0 1-16,0-1 0,-1 1-192,2-1-32,-2 0-16,1 0 0,0 0-64,0 0-16,15 1 0,-15-1 0,-1-15-40,16 15-16,0-14 0,0-2 0,0 17-80,0-16-24,0-15 0,0 15 0,16 0-32,-1 1 0,-15-16-8,15 14 0,0 2-56,0-16 0,1 14-8,-2-14 0,17 0-88,-16 0 96,0 0-96,0-14 96,0 14-96,0 0 80,15-16-80,-14 16 80,-1-14-488,15-2-96,1 1-16,-17 0-6432,16 0-1287</inkml:trace>
          <inkml:trace contextRef="#ctx0" brushRef="#br0" timeOffset="6771">6804 5353 15984,'-15'-15'352,"15"15"63,0 0 25,0 0 8,-15 0-352,15 0-96,0 0 0,0 0 0,0 0 616,0 0 112,0 0 16,0 0 8,0 0 80,0 0 8,0 0 8,15 0 0,0 0-472,0-15-96,1 15-24,-1 0 0,0 0 56,15 0 8,-15 0 0,0-15 0,16 15-184,-1 0-32,-15 0-8,15-15 0,-15 15 16,15 0 0,1-15 0,-16 15 0,15 0-112,-15 0 0,15-15 64,-14 15-64,-1-15 0,15 15 0,-15-16 0,0 16-80,0 0 80,-15-15 0,15 15 0,-15 0 0,0 0 0,15-15 0,-15 15 0,0 0 0,0 0-576,0 0-104,0 0-24,0 0 0,0-15-640,-15 15-128,15 0-24,0 0-4103,0 0-833</inkml:trace>
          <inkml:trace contextRef="#ctx0" brushRef="#br0" timeOffset="7018">7062 5006 10720,'0'-15'304,"0"-1"64,0 16-296,0 0-72,-16 0 0,16 0 0,0-15 912,0 15 168,0 0 32,0 0 8,0 0-33,0 15 1,0 1 0,-14-1 0,14 15-240,0 0-48,-16 0-16,16 1 0,0 14-296,0 0-56,0-14-16,0 14 0,0-15-40,0 0-16,0 1 0,0-1 0,0 0-168,0-15-32,0 15 0,0-14-8,0-1-40,0 0-8,16 0 0,-16-15 0,0 15 48,0-15 8,0 0 0,-16 15 0,16-15-160,0 0 0,0 0 0,0 0 0,0 0-96,0 0-40,0 0-16,0 0 0,0 0-520,0 0-96,0 0-32,0-15-6080,0 0-1223</inkml:trace>
          <inkml:trace contextRef="#ctx0" brushRef="#br0" timeOffset="8087">8013 5066 6824,'0'0'144,"15"0"32,-15-15 8,0 15 16,16 0-200,-16-15 0,0-1 0,14 16 0,-14-14 808,0 14 120,0-16 32,0 16 0,0-15 32,0 15 16,-14 0 0,14 0 0,0-15-144,0 15-25,-16-15-7,1 15 0,0 0-216,0 15-40,0-15-16,-1 0 0,2 15-136,-16-15-24,14 15-8,-14 1 0,0-2-160,14 2-32,-14-1-8,15 0 0,0 0 0,0 0-8,0 0 0,15 0 0,-16 1-56,2-2-16,14 2 0,0-1 0,0-15-40,14 15-8,-14-15 0,0 0 0,16 15-64,-1 0 0,0 1 0,0-16 0,-15 0 64,31 0-64,-1 14 0,-15-14 64,15 0-64,-15 0 0,15 0 0,-14 0 0,-2-14 0,2 14 96,-1 0-96,-15 0 96,15 0-96,-15 0 0,0 0 0,0 0 64,0 0-64,0 0 0,0 0 0,-15 0 0,15 14 224,-15-14 24,-1 16 8,2-2 0,-16-14-256,14 16 0,-14-1 0,15 15 0,-16-15 0,1 1 0,0-2 0,0 16 0,14-14 0,2-1 0,-2 0 0,2 0 0,-2 0 96,1 1-32,0-2-64,15 2 96,0-1 0,-15 0-8,15 0 0,0 0 0,0-15-88,0 16 80,15-2-80,0-14 80,-15 16-80,15-16 96,1 14-96,14-14 96,0 0-24,-15 0 0,15 0 0,-15 0 0,15 0 8,1 0 0,-1 0 0,1 0 0,-1-14 16,0 14 0,-15 0 0,15-16 0,-15 2-24,1 14 0,14-16 0,-16 1 0,2 15-72,-1-15 64,0 0-64,0 15 64,0-15-64,1 15 0,-16-16 0,14 16-7616,-14-14-1503</inkml:trace>
        </inkml:traceGroup>
        <inkml:traceGroup>
          <inkml:annotationXML>
            <emma:emma xmlns:emma="http://www.w3.org/2003/04/emma" version="1.0">
              <emma:interpretation id="{89B58956-8F18-4813-B5E5-B21A59D4FE2C}" emma:medium="tactile" emma:mode="ink">
                <msink:context xmlns:msink="http://schemas.microsoft.com/ink/2010/main" type="inkWord" rotatedBoundingBox="8823,4162 13626,4031 13652,4997 8849,5127"/>
              </emma:interpretation>
              <emma:one-of disjunction-type="recognition" id="oneOf1">
                <emma:interpretation id="interp5" emma:lang="en-US" emma:confidence="0">
                  <emma:literal>EnN(0,62)</emma:literal>
                </emma:interpretation>
                <emma:interpretation id="interp6" emma:lang="en-US" emma:confidence="0">
                  <emma:literal>En N(0, 62)</emma:literal>
                </emma:interpretation>
                <emma:interpretation id="interp7" emma:lang="en-US" emma:confidence="0">
                  <emma:literal>En N/0. 62)</emma:literal>
                </emma:interpretation>
                <emma:interpretation id="interp8" emma:lang="en-US" emma:confidence="0">
                  <emma:literal>EnN(0.62)</emma:literal>
                </emma:interpretation>
                <emma:interpretation id="interp9" emma:lang="en-US" emma:confidence="0">
                  <emma:literal>En N(0. 62)</emma:literal>
                </emma:interpretation>
              </emma:one-of>
            </emma:emma>
          </inkml:annotationXML>
          <inkml:trace contextRef="#ctx0" brushRef="#br0" timeOffset="11273">11203 4931 8032,'0'0'176,"0"0"40,0-16 8,0 16 0,0 0-224,0 0 0,0 0 0,0-15 0,0 15 1168,0 0 192,0 0 40,0 0 8,-15 0-328,0 15-64,0 16-17,0-16 1,0 15-264,0 0-48,0 16-16,-16-1 0,16-15-304,0 16-64,0-1-16,-15-15 0,30 0-88,-30 16-16,30-16-8,-16 0 0,1 0-72,15-14-8,-15-1-8,15 15 0,0-15 48,0-15 16,-15 15 0,15-15 0,0 0-232,0 0-48,0 0 0,0 0-8,0 0-136,0 0-24,0 0-8,0 0 0,15-15-136,-15 0-24,15 0-8,-15 0 0,15 0-40,-15-16-16,16 16 0,-16-15 0,15 0 240,-15 15 40,15-16 16,-15 1 0,15 15 152,0-15 80,-15 15-80,15-16 80,0 16 0,-15 0 0,15 0 0,-15 0 0,0 0 112,16 0 72,-16 0 8,15 15 8,-15-15 16,15 15 0,-15 0 0,0 0 0,0 0 104,15 0 16,0 15 8,0 0 0,0 0 16,-15 0 8,15 0 0,0 15 0,-15-15-80,16 16-24,-16-1 0,15-15 0,-15 15-152,0 1-32,15-16-8,-15 15 0,15-15 136,-15 0 24,15 0 8,-15 0 0,15 0-112,-15-15-32,0 0 0,0 0 0,15 0-96,-15 0 72,15 0-72,1 0 64,-16-15 64,15 0 16,-15 0 0,15-15 0,-15 15 0,15-15 0,0 14 0,-15-14 0,15 0 40,0 15 8,-15-15 0,15-1 0,0 1-128,-15 15-64,16 0 64,-16-15-64,15 15 80,-15-16-16,15 16-64,-15 0 96,15 0-96,-15 0 0,0 0 0,0 0 0,0 15 0,0-16 0,15 16 0,-15-15 0,0 15-488,0 0-152,0 0-24,0 0-9399</inkml:trace>
          <inkml:trace contextRef="#ctx0" brushRef="#br0" timeOffset="11673">11914 4794 12784,'0'0'280,"0"0"56,-15 0 16,15 15 8,0-15-288,-15 0-72,15 0 0,0 0 0,-15 15 888,0-15 160,15 15 31,-31 16 9,16-1-48,0 0-8,0 0 0,0 1 0,0-1-400,0 15-88,15-15-8,-15 16-8,-1-16-144,16 0-24,-15 0-8,15 1 0,-15-1-144,15 0-32,0 0-8,0 1 0,0-1-64,0 0-8,0 0-8,15-15 0,-15 16 112,0-16 24,0 0 8,15 0 0,-15 0-136,0 0-24,16-15-8,-16 15 0,15 1-64,-15-16 80,0 0-80,0 0 80,0 0-80,0 0 64,0 0-64,15 0 64,-15 0-64,0 0 0,0 0 0,0 0 0,0 0-728,0 0-160,0 0-32,0 0-6176,0-16-1231</inkml:trace>
          <inkml:trace contextRef="#ctx0" brushRef="#br0" timeOffset="13274">12126 5143 4928,'0'0'136,"0"0"32,0-15-168,0 15 0,0 0 0,0-16 0,0 1 664,0 15 96,0 0 16,0-15 8,0 0 112,0 15 32,0 0 0,0 0 0,0 0 0,0 0 8,0 0 0,0 0 0,-15 0-240,0 15-57,15 0 1,-15-15-8,15 15-128,-15 1-24,0 14-8,15-15 0,-15 15-160,15 0-32,-16-14-8,16 14 0,0-15-56,0 15-16,0-15 0,0 0 0,16 1-72,-16-1-8,0 0-8,15 0 0,-15-15-32,15 15-8,0 0 0,0-15 0,-15 0 8,15 15 0,0-15 0,0-15 0,0 15-80,-15-15 96,16 15-96,-1-15 96,0 0-8,0 0 0,-15-16 0,15 16 0,0 0-88,-15-15 96,15 0-96,-15 15 96,0-16-96,15 1 0,-15 15 0,0-15 0,0-1 88,-15 16 0,15-15 0,0 15 0,-15 0-88,15 0 0,-15 0 0,0 0 0,0 15 0,0-16 120,15 16-32,-15 0-8,-1 0 24,1 0 8,0 0 0,15 0 0,-15 16-112,0-16 0,15 15 64,-15-15-64,15 0 0,-15 15 0,15-15 0,0 15 0,-15-15 0,15 0-160,0 15 32,0-15 0,0 15-1152,0 0-232,15 0-48</inkml:trace>
          <inkml:trace contextRef="#ctx0" brushRef="#br0" timeOffset="13505">12534 5293 14712,'0'0'320,"0"0"72,0 0 16,0 0 8,0 15-336,-15 1-80,15-16 0,0 14 0,0-14 807,-15 16 153,15-1 24,0-15 8,-15 15-288,-1 0-48,16-15-16,-15 0 0,15 15-536,-15 0-104,15-15 0,-15 15-6104,15-15-1191</inkml:trace>
          <inkml:trace contextRef="#ctx0" brushRef="#br0" timeOffset="9805">9632 5036 12640,'-16'0'280,"16"0"56,0 0 16,0-15 0,-15 15-288,0 0-64,0 0 0,0 15 0,0-15 528,0 0 88,0 16 24,0-16-1,-16 15 33,16 0 16,0 0 0,0 0 0,-15 0-216,15-15-48,-1 15-8,1 0 0,0 0-64,15 1-8,-15-16-8,15 15 0,-15-15-176,15 15-32,0 0 0,0-15-8,0 0-40,0 0-8,15 15 0,0-15 0,0 0-72,0 0 64,1 0-64,-1 0 64,15 0 0,-15 0 0,0 0 0,15-15 0,-14 15-64,-1-15 0,15 15 0,-15-15 0,0 15 64,0-15 0,0 15 0,-15 0 0,15-16-64,-15 16 80,0 0-80,0 0 80,0 0-80,0 0 0,-15 0 72,15 0-72,-15 16 112,0-16-16,0 0 0,0 15 0,-15 0-96,15-15 0,-1 15 0,-14 0 0,0 0 0,15 0-64,-15 0 64,14 1-104,-14-1 104,15 0 64,0 0 0,0 0-64,0 15 128,0-30-32,-1 30-8,1-14 0,15-1 8,-15 0 8,15-15 0,0 15 0,0 0 112,0 0 16,0 0 8,15 0 0,0 1-112,-15-16-16,31 15-8,-16 0 0,0-15 8,0 15 0,0-15 0,15 0 0,-14 15-112,-1-15 72,15 0-72,-15-15 64,0 15 64,15 0 0,-14-15 8,-1 15 0,15-15 8,-15 15 0,0-15 0,15 15 0,-15-16-728,1 1-152,-1 0-24,0 0-6312,15-15-1255</inkml:trace>
          <inkml:trace contextRef="#ctx0" brushRef="#br0" timeOffset="10273">9844 5263 15176,'0'0'328,"-15"-15"72,0 15 16,15 0 15,0 0-343,0 0-88,-16 0 0,1 0 0,15-16 560,0 16 96,0 0 16,0 16 8,0-16 56,0 0 0,0 15 8,15-15 0,1 15-264,-1 0-64,0 0 0,0-15-8,15 15-216,-15-15-48,15 15-8,-14-15 0,14 0-56,-15 0-16,15 0 0,-15 0 0,16 0-64,-16 0 96,0 0-96,0-15 96,15 15-96,-15 0 96,0-15-96,0 15 96,16-15-96,-16 15 96,0-15-96,15 15 96,-30-15-160,15 0-32,0 15-8,1-16 0,-1 16 8,0-15 0,0 15 0,-15 0 0,15-15 96,0 15 0,0 0 0,-15 0-72,15 0 72,1 0 0,-1 0 0,-15 15 0,15-15 0,0 0 0,0 15 0,-15-15 64,15 16 80,-15-1 16,15-15 8,-15 15 0,15 0 56,-15 0 16,0-15 0,15 15 0,-15 0-40,0-15-8,0 15 0,0-15 0,0 0-88,0 0-16,0 0-8,0 0 0,0 0-80,0 0 0,0 0 0,0 0-7328,0 0-1471</inkml:trace>
          <inkml:trace contextRef="#ctx0" brushRef="#br0" timeOffset="14053">13139 4915 12640,'0'0'280,"0"0"56,0 0 16,0 0 0,-15 0-288,15 0-64,-15 0 0,0 15 0,0-15 760,0 16 136,-1-2 23,1 17 9,0-16-16,-15 15 0,15 0 0,0 16 0,-15-16-336,14 16-72,1-16-16,0 0 0,0 15-176,15-14-40,0-17-8,-15 17 0,30-1-104,-15-15-32,0 0 0,15 16 0,-15-31-32,15 14 0,0 2-8,-15-16 0,0 0 320,16 0 64,14 0 8,0 0 8,-15-16-712,15 2-152,-15 14-24,16-31-8,-16 16 408,0 0 0,15-15 0,-15 15 0,0-1 0,-15 2 64,16-17-64,-16 16 0,15 0 64,-15 0-64,0-1 0,-15 2 0,-1 14 96,16-16-24,-15 16-8,0-14 0,-15-2-64,15 16 80,0 0-80,0 0 80,-1-15-80,-14 15 80,15 0-80,0 0 80,0 0-80,0 15 0,0-15 0,0 0 0,15 0-128,-16 16-24,1-16 0,15 0-6800,0 0-1367</inkml:trace>
          <inkml:trace contextRef="#ctx0" brushRef="#br0" timeOffset="14390">13306 4794 15176,'0'0'328,"0"0"72,0 0 16,15-15 15,0 15-343,-15 0-88,0 0 0,15-15 0,0 15 688,0 0 120,0-15 24,-15 15 8,15 0-104,0 0-32,1 0 0,-1 0 0,0 15-304,0-15-64,-15 0-16,0 0 0,15 0-160,-15 15-32,15-15 0,-15 15-8,0-15-32,0 0-8,0 31 0,0-31 0,-15 30 0,0-15 0,15 0 0,-15 15 0,0-14-80,0-1 64,-1 15-64,-14-15 64,15 0-64,0 0 0,0 0 72,0 1-72,15-1 128,-15 0-16,0-15 0,15 15 0,-16-15-112,16 0 0,0 15 0,0-15 0,0 0 160,0 0 64,0 0 16,0 0 0,16 15-80,-16-15-8,0 0-8,15 0 0,0 0-8,0 0 0,0 0 0,0 0 0,0 0 8,-15 0 0,30-15 0,-30 15 0,16 0-32,-1-15-8,0 15 0,0 0 0,-15 0-40,15 0-64,0 0 88,-15-15-88,15 15 80,-15 0-80,0 0 64,0 0-64,0 0 0,0 0-88,0 0 8,0 0 0,0 0-1016,0 0-208,0 0-40,0 0-8951</inkml:trace>
          <inkml:trace contextRef="#ctx0" brushRef="#br0" timeOffset="14690">13835 4644 17135,'0'0'376,"0"0"72,0 0 24,0 0 8,15 15-384,0-15-96,1 15 0,-1 1 0,-15-2 840,15 2 152,0-1 24,0 0 8,-15 15-416,15 0-72,0 0-24,-15 1 0,15 14-88,-15-15-16,0 16-8,15-1 0,-15 0-240,0 1-40,-15-16-16,15 16 0,0-16 128,-15 15 24,15-14 8,-15-1 0,0 0-136,15 0-24,-15 0-8,0 0 0,0 0-24,0 1-8,-1-16 0,1 0 0,0 0-64,0 1 0,-1-16 0,16 14 0,-15-14-856,0 16-184,0-16-40,15 0-9383</inkml:trace>
        </inkml:traceGroup>
      </inkml:traceGroup>
    </inkml:traceGroup>
    <inkml:traceGroup>
      <inkml:annotationXML>
        <emma:emma xmlns:emma="http://www.w3.org/2003/04/emma" version="1.0">
          <emma:interpretation id="{304981AF-4835-4386-8754-702C999316EA}" emma:medium="tactile" emma:mode="ink">
            <msink:context xmlns:msink="http://schemas.microsoft.com/ink/2010/main" type="paragraph" rotatedBoundingBox="2897,5520 9702,5484 9708,6601 2903,6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661A5E-D44D-4001-A7D8-D68B7922D260}" emma:medium="tactile" emma:mode="ink">
              <msink:context xmlns:msink="http://schemas.microsoft.com/ink/2010/main" type="line" rotatedBoundingBox="2897,5520 9702,5484 9708,6601 2903,6636"/>
            </emma:interpretation>
          </emma:emma>
        </inkml:annotationXML>
        <inkml:traceGroup>
          <inkml:annotationXML>
            <emma:emma xmlns:emma="http://www.w3.org/2003/04/emma" version="1.0">
              <emma:interpretation id="{6AC10FBB-130A-4BD0-964C-359713CB75EF}" emma:medium="tactile" emma:mode="ink">
                <msink:context xmlns:msink="http://schemas.microsoft.com/ink/2010/main" type="inkWord" rotatedBoundingBox="2898,5715 4624,5706 4628,6455 2902,6464"/>
              </emma:interpretation>
              <emma:one-of disjunction-type="recognition" id="oneOf2">
                <emma:interpretation id="interp10" emma:lang="en-US" emma:confidence="1">
                  <emma:literal>Given</emma:literal>
                </emma:interpretation>
                <emma:interpretation id="interp11" emma:lang="en-US" emma:confidence="0">
                  <emma:literal>Gwen</emma:literal>
                </emma:interpretation>
                <emma:interpretation id="interp12" emma:lang="en-US" emma:confidence="0">
                  <emma:literal>(Twen</emma:literal>
                </emma:interpretation>
                <emma:interpretation id="interp13" emma:lang="en-US" emma:confidence="0">
                  <emma:literal>Giver</emma:literal>
                </emma:interpretation>
                <emma:interpretation id="interp14" emma:lang="en-US" emma:confidence="0">
                  <emma:literal>(twen</emma:literal>
                </emma:interpretation>
              </emma:one-of>
            </emma:emma>
          </inkml:annotationXML>
          <inkml:trace contextRef="#ctx0" brushRef="#br0" timeOffset="66593">3781 6746 16631,'-31'0'472,"31"0"104,0 0-464,0 15-112,0-15 0,-15 0 0,15 0 520,0 0 88,0 0 8,0 0 8,0 0 16,0 0 0,15-15 0,0 15 0,1-15-336,-1 15-64,0-15-16,0 15 0,15-16-144,-15 1-80,0 0 80,16 15-80,-16-15 64,0 0-64,0 0 0,0 0 0,-15 15 0,15-15 64,-15 15-64,0 0 0,0 0 0,0 0 0,0 0 0,0 0 0,0 0 0,0 15 72,0 0-72,-15 0 64,15 15-64,-15-15 0,0 16-80,15-1 80,-15 0 0,15 0 0,0 1 0,-15-16 0,15 0 0,0 15 0,0-15 0,0 0 0,0 0 80,0-15-80,0 0 64,0 0-64,0 0 80,0 0-80,15-15 96,-15 15-96,15-15 96,0 15-32,-15-15 0,30 0-64,-30 0 0,15-15 0,0-1 0,1 16 0,-1-15 0,0 0-112,0 15 8,-15-1 0,15-14 16,0 15 8,-15 0 0,15 0 0,-15 15 80,0-15-64,15 15 64,-15 0-64,0 0 64,0 0 0,0 0 0,-15 15-64,15 0 64,0 0 0,0 0 0,0 15 64,0 1 16,0-16 8,0 15 0,0 0 0,0-15-88,0 1 80,0 14-80,0-30 80,0 30-80,0-30 96,0 0-96,15 15 96,-15-15 64,0 0 8,15-15 8,1 15 0,-16-15 32,15 0 8,0 0 0,0 0 0,-15-1-48,15 1-8,-15 0 0,15 0 0,0 0-32,-15 0-16,15 0 0,-15 0 0,16-1-48,-16 1-64,15 0 88,-15 0-88,0 0 0,15 0 0,0 0 0,-15 0-96,0 0-1216,15-1-232,-15 1-56</inkml:trace>
          <inkml:trace contextRef="#ctx0" brushRef="#br0" timeOffset="65691">3447 6670 14808,'0'0'416,"0"0"96,0 0-408,-15 0-104,0 0 0,15 0 0,0 0 607,0 0 97,0 0 16,0 0 8,0 0 320,0 0 64,0 0 8,0 0 8,15 0-520,0-15-112,-15 15-16,15 0-8,1-15-200,14 15-40,-16 0-8,2-15 0,-1 15-80,15 0-16,-15-15-8,1 15 0,14 0-56,-15 0-64,15-15 88,-15 15-88,1 0 64,-16 0-64,14-15 0,2 15 0,-16-16-96,0 16-56,0 0-8,0 0 0,0 0-944,0 0-192,0 0-40,0 0-8,0 0-544,0 0-120,0 0-15,0 0-2297,0 0-448</inkml:trace>
          <inkml:trace contextRef="#ctx0" brushRef="#br0" timeOffset="65892">3705 6534 6824,'0'0'296,"0"0"72,0 0-296,-15 0-72,15 0 0,0 0 0,-15 15 1392,0-15 264,15 15 48,0-15 16,-16 16-440,16-2-81,0 2-15,0 14-8,0-15-144,-15 15-24,15-15-8,0 15 0,0-14-360,0 14-64,0 0-24,0-15 0,0 0-200,-15 15-32,15-14-16,0-1 0,0 0-184,0 0-40,0-15-8,0 15 0,-15 1-72,15-16 96,0 0-96,0 0 96,0 0-1152,0 0-224,0 0-40</inkml:trace>
          <inkml:trace contextRef="#ctx0" brushRef="#br0" timeOffset="65406">3644 6367 10000,'0'0'280,"0"0"72,0-15-288,0 15-64,-15-15 0,15 15 0,0 0 704,-15-15 120,0 15 24,15 0 8,-15 0 16,0 0 8,0 15-1,-16-15 1,16 15-272,0 15-64,0-14 0,-15 14-8,15-15-192,-15 30-40,14-14-8,-14 14 0,15-15 32,0 16 8,0-1 0,0-15 0,0 15 16,-1-14 8,16 14 0,0-15 0,0 1-136,0-16-24,0 15-8,0-15 0,16 0-80,-1 0-16,0 0-8,0-15 0,-15 15-88,15-15 96,0 0-96,0 0 96,0-15-96,16 15-88,-16-15 24,0 0 0,0 0-1112,0 0-216,15-15-48,-15 15-7039</inkml:trace>
          <inkml:trace contextRef="#ctx0" brushRef="#br0" timeOffset="67995">3871 6337 15720,'0'0'344,"0"0"71,0 0 9,0 0 24,0 0-352,0 0-96,15 0 0,0 0 0,-15 15 904,0-15 168,0 0 32,16 15 8,-1-15-312,-15 15-56,0-15-8,15 16-8,0-16-440,-15 0-96,0 15-8,0-15-8,0 0-176,0 0 0,0 15 0,15 0-6800,-15 0-1359</inkml:trace>
          <inkml:trace contextRef="#ctx0" brushRef="#br0" timeOffset="67494">4431 6731 17215,'-31'0'384,"31"0"72,0 0 24,0 0 0,-15 0-384,0 0-96,15 0 0,0 0 0,0 0 664,0 0 112,-15 15 24,15-15 8,0 0-96,0 0-16,0 0-8,15 0 0,-15 0-288,0 0-56,0 0-16,30 0 0,-14 0-248,-1 0-80,0-15 0,0 15 0,15 0 88,-15-15-88,0-1 80,0 16-80,1-14 64,14-2-64,-30 2 0,15-2 0,0 1 0,0 0 0,0 15 0,-15-15 0,0 0-136,0-1 0,15 16 0,-30 0 0,15-14-8,0-2 0,0 16 0,-15 0 0,15 0 48,-15-14 16,0 14 0,0 0 0,0 0 80,0 14-64,-1-14 64,1 16-64,0-2 64,0-14 0,0 31 0,0-16 0,-15 0 104,30 16-8,-15-17-8,-1 16 0,16 1 72,0-16 24,-15 15 0,15 0 0,0 1-56,0-16 0,0 0-8,15 16 0,-15-17 16,16-14 8,-16 16 0,15-2 0,-15-14-32,0 0-8,15 0 0,0 0 0,0 0-40,0-14-64,0 14 88,0-16-88,0 16 64,1-14-64,14-2 0,-15 1 0,0 0-80,0 0-48,0 0 0,0-1-8,1 2-168,-1-2-32,0 1-8,0-15 0,-15 30 40,15-15 8,0-1 0,-15 2 0,0-2 168,15 16 32,-15-14 0,0-2 8,0 16 88,0 0 0,0 0 0,0 0 0,0 0 0,0 0 64,0 0 0,0 0 0,-15 16 128,15-2 24,0 2 8,0-2 0,-15 2-16,15-1 0,-15 15 0,15 1 0,0-17-64,0 17-16,0-16 0,0 0 0,0 0-128,0 1 64,0-2-64,0-14 0,0 0 72,0 0-72,0 0 0,0 0 72,0 0-72,0 0 0,0 0 72,15 0-72,-15-14 0,15-2 0,-15-14 0,15 15 64,-15-16-64,15 1-104,0 0 24,-15 0 8,16 14-40,-1-14-8,0 0 0,-15 15 0,15 0 120,0-15-72,-15 14 72,15 2-64,0-2 64,0 16 0,-15-14 0,16-2 0,-1 16 0,-15-15 0,0 15 0,15 0-64,-15 0 64,15 0 0,-15 0 0,0 0 0,0 15 112,15 1 16,-15-2 0,0 2 0,0-2 40,0 17 16,0-1 0,0 1 0,0-1-16,0 0 0,0 0 0,0 0 0,-15 0-8,15 1 0,0-16 0,0 15 0,0 0-56,0-14-8,0-2-8,0 17 0,0-16-88,0 0 96,0-15-96,-15 15 96,15 1-96,0-16 64,0 14-64,0-14 64,0 0-64,0 0 0,0 0 0,0 0 0,0 0-288,0 0-64,-15 16-24,15-16 0,-15 0-904,15 0-176,0 0-40</inkml:trace>
        </inkml:traceGroup>
        <inkml:traceGroup>
          <inkml:annotationXML>
            <emma:emma xmlns:emma="http://www.w3.org/2003/04/emma" version="1.0">
              <emma:interpretation id="{D7BC00DA-530C-4E95-AA31-C0FB98C25169}" emma:medium="tactile" emma:mode="ink">
                <msink:context xmlns:msink="http://schemas.microsoft.com/ink/2010/main" type="inkWord" rotatedBoundingBox="5135,5631 7254,5619 7258,6469 5140,6480"/>
              </emma:interpretation>
              <emma:one-of disjunction-type="recognition" id="oneOf3">
                <emma:interpretation id="interp15" emma:lang="en-US" emma:confidence="1">
                  <emma:literal>random</emma:literal>
                </emma:interpretation>
                <emma:interpretation id="interp16" emma:lang="en-US" emma:confidence="0">
                  <emma:literal>Fandom</emma:literal>
                </emma:interpretation>
                <emma:interpretation id="interp17" emma:lang="en-US" emma:confidence="0">
                  <emma:literal>Random</emma:literal>
                </emma:interpretation>
                <emma:interpretation id="interp18" emma:lang="en-US" emma:confidence="0">
                  <emma:literal>fandom</emma:literal>
                </emma:interpretation>
                <emma:interpretation id="interp19" emma:lang="en-US" emma:confidence="0">
                  <emma:literal>Fandoms</emma:literal>
                </emma:interpretation>
              </emma:one-of>
            </emma:emma>
          </inkml:annotationXML>
          <inkml:trace contextRef="#ctx0" brushRef="#br0" timeOffset="70199">5519 6641 7920,'0'0'168,"0"0"40,0-16 8,0 16 8,0-15-224,0 15 0,0-15 0,0 15 0,0-15 712,0 15 96,0 0 24,0 0 0,0 0 8,0 0 8,0 0 0,0 0 0,15 0-272,-15 15-48,15-15-17,-15 15 1,16 16-152,-16-16-32,0 15-8,0-15 0,15 15-8,-15 0-8,0 1 0,-15-16 0,15 15-304,0 0 0,0 1-112,0-1 32,0-15 80,-16 15 0,16-15 64,0 0-64,-15-15 80,15 15-16,-15-15-64,15 0 96,0 0-24,0 0-8,-15-15 0,15 0 0,0 0-64,0 0 80,0 0-80,0 0 80,0-15-80,0-1 0,0 1 0,15 0 64,0 15-64,0-16 0,1 1-80,14 15 80,-15-15-72,15 15 72,0 0-64,1 0 64,-1-1-64,0 16 64,0-15-64,1 0 64,-1 15 0,0-15-64,0 0 64,-15 15 0,16 0 0,-16-15 0,0 0 0,1 15 0,-16 0 0,15-15 0,0 15 0,-15 0 0,0 0 144,0 0-8,0 0 0,0 0 0,0 0 216,0 0 48,-15 0 8,15 0 0,0 0-80,-15 0-8,-1 15-8,1-15 0,0 15-88,0 0-24,-16 0 0,16 15 0,0-15-56,-15 16-16,15-1 0,0-15 0,-1 15-40,1 0-16,15-14 0,0 14 0,0 0-72,-15-15 0,15 0 72,0 16-72,15-16 0,-15 0 0,0 0 0,15-15 64,1 15-64,-16-15 0,15 0 0,0 0 0,-15 0 0,15 0 72,0-15-72,-15 15 0,15-15 0,0 0-72,0 0-8,1-1 0,-1 1-128,-15-15-24,15 15-8,0-15 0,1 15-72,-16-1-8,15 1-8,-15-15 0,15 15 112,-15 0 24,0 0 8,0 0 0,0 15 184,0-15-88,0-1 88,0 16-64,-15-15 64,15 15 112,0 0-24,-15 0-8,15 0-80,0 0 96,-16 0-96,16 15 96,0 1 96,-15-1 16,15 0 8,0 0 0,0 0-8,0 15 0,0-15 0,0 16 0,0-1-56,15-15-16,-15 0 0,0 15 0,16-15-56,-16 1-16,15-1 0,-15-15 0,15 15-64,-15-15 0,15 15 72,0-15-72,-15 0 0,15 0 0,0-15 0,-15 15 64,15 0-64,0-15 0,1 15 0,-1-15-64,-15 15-160,15-16-32,0 1-8,-15 15 0,15-15-88,0 0-24,-15 0 0,0 0 0,0 0 120,15 0 16,-15-1 8,0 1 0,0 0 72,0 0 8,15 0 8,-15 0 0,0 0 144,0 0 64,0 15-64,0 0 96,0-15-32,0 15 0,0 0-64,0 0 96,0 0 96,0 0 24,0 0 0,0 15 0,0 0 32,-15-15 8,15 30 0,0-15 0,0 0-16,-15 0 0,15 16 0,0-16 0,0 0-176,-15 15-64,15-15 0,0 0 72,0 16-72,0-31 0,0 15 72,0-15-72,0 0 0,0 0 72,0 0-72,0 0 0,0 0 0,0 0 0,0 0 0,0 0 0,0 0 0,0-15 0,0-1-96,15 1 24,-15 0-128,0-15-24,15 0-8,-15 15 0,15-16 48,-15 1 16,16 15 0,-1-15 0,-15 0 96,0 14 72,15-14-96,0 15 96,-15 0 0,0-15 0,15 30 0,0-15 0,-15-1 0,15 16 0,-15 0 0,0-15 0,15 15 0,-15 0 96,0 0 0,0 15 0,0 1 104,0-1 24,0 0 0,0 15 0,0 0 16,15-15 8,-15 16 0,0-1 0,0 0 0,0 0 0,0-15 0,0 16 0,0-1-72,0-15-16,0 15 0,0-15 0,0 1-88,0-1-72,-15-15 96,15 15-96,0 0 72,0-15-72,0 0 0,0 0 72,0 0-72,0 0 0,0 15-80,0-15 80,0 0-1176,0 0-184,0 0-40</inkml:trace>
          <inkml:trace contextRef="#ctx0" brushRef="#br0" timeOffset="71832">6849 6625 12352,'0'0'272,"-15"0"56,15-15 16,-15 15 0,15 0-280,-15 0-64,15-15 0,-15 15 0,0 0 560,-1-15 96,16 15 16,-15-16 8,15 16 95,-15 0 25,0 0 0,15 0 0,-15 0-328,0 16-64,0-1-16,0-15 0,15 15-72,-15 0-8,-1 16-8,1-17 0,0 16-24,15-14-8,0 14 0,-15 0 0,15 0-88,0 1-24,0-1 0,0 1 0,0-17-32,0 16-16,15-14 0,-15-1 0,0 0-112,15-15 64,0 15-64,-15-15 0,31 0 72,-31-15-72,15 15 64,0-15-64,15 0 0,-15-15 0,0 14 0,0-14 0,1 0 0,-1 0-128,0 0 24,0-16 0,0 16-256,-15 0-56,15 0 0,0-16-8,-15 16 24,15 0 8,-15 0 0,16-1 0,-16 1 144,0-1 32,-16 17 8,16-17 0,0 1 96,0 15 16,0-15 8,0 14 0,-15 2 88,15-2 0,0 1 0,-15 15 0,15-15 176,0 15 0,0 0 0,-15 0 0,15 15 168,0 0 32,-15 1 8,15-2 0,-15 17 48,15-1 16,0 0 0,0 1 0,-15 14-192,15 0-40,0-15-8,-15 16 0,15-16 40,0 16 8,0-16 0,0 0 0,0 0-96,15 0-24,-15-14 0,0-2 0,0 17-56,0-31-16,15 15 0,-15-15 0,0 0-64,0 0 0,0 0 72,15 0-72,0-15 0,0 15-128,-15-15 16,15-1 8,0 2-312,1-17-56,-16 16-8,15 0-8,0-16-80,0 17-8,-15-2-8,15-14 0,0 15 104,0 0 16,-15 0 8,0 15 0,0-15 320,0 15 64,0 0 72,0 0-104,0 0 240,0 0 56,0 0 0,-15 15 8,15 0 136,0 0 24,-15 0 8,15 15 0,0 0 112,0-14 32,0 14 0,0 0 0,0-14-224,15 14-48,-15-15-8,15 0 0,-15 0-8,0 0 0,15-15 0,-15 0 0,0 16-224,0-16 0,0 0 0,15-16 0,1 1 0,-16 15 0,15-30 0,0 30 0,0-31 0,-15 17 0,0-2 0,0 1 0,0 0 0,0 0 0,0 0 0,0-1 0,-15 2 0,15-2 0,0 2 0,-15-2 0,15 1 0,-15 15 0,15-15 0,-16 15 0,16-15 0,0 15 0,0 0 0,0 0 0,0 0 0,0 0 0,0 0 0,0 0 0,16 0-184,-16 0-56,15-15-16,-15 15 0,15-16 256,0 16 80,0-14 0,0 14 0,0-16-80,0 16 0,1 0 0,-1 0 0,-15 0 0,0 0 0,0 0 0,15 0 0,0 16 0,-15-2 0,0 2 0,15-1 0,-30 0 168,15 15-8,0-14 0,0 14 0,0-16-32,-15 17 0,15-1-8,-15 1 0,15-17-120,0 2 72,0-1-72,-15 15 64,15-15-64,0 1 0,0-16 0,0 0 64,0 0-64,-16 0 0,16 0 0,0 0 64,0 0-64,0 0 0,0 0 0,16-16 0,-1 1-128,-15 0-8,15 0-8,-15-16 0,15 17-56,-15-2-16,15-14 0,0 15 0,-15-16 56,15 17 0,0-2 8,1 2 0,-16-2 152,15 1-64,-15 0 64,15 0 0,0 15 0,-15 0-64,0 0 64,15-15 0,-15 15 0,0 0 0,0 0 0,15 15 0,-15-15 128,15 15 8,-15 0 0,0 0 0,0 1 16,0-2 0,0 2 0,0-2 0,0 2-48,0 14-8,0-15 0,0 0 0,-15 1-96,15-2 88,0-14-88,0 16 80,0-16-80,0 15 0,0-15 0,0 0 64,0 0-64,0 0 0,0 0 0,0 0 64,0 0-64,0 0 0,0 0 0,0 0 0,0 0-104,0-15 8,0-1 8,0 16 0,15-14 88,-15-2 0,15 1 0,-15 0 0,0 0-144,15 0-40,-15-1-8,16 2 0,-16-2 104,0 2 24,15-2 0,-15 1 0,15 0 64,0 0 0,-15-16 0,15 31 64,-15-14-64,0-2 0,15 16 0,-15-14 0,0-2 0,15 16 0,-15 0-64,15-15 64,-15 15 0,0 0 0,0 0 0,16 0 0,-16-15 0,0 15 0,0 0 0,0 0 0,15 0 0,-15 0 0,0 0 0,0 0 0,0 0 0,0 0 0,15 0 0,-15 0 0,0 0 176,0 0 80,0 0 8,0 0 8,0 0-184,15 15-88,-15-15 80,15 15-80,-15-15 72,15 16-72,-15-16 64,0 0-64,0 14 128,0 2-24,0-2 0,15 17 0,-15-16 112,0 0 16,-15 0 8,15 15 0,0-14-48,-15 14 0,15-15-8,-15 15 0,15-15-24,0 1-8,0 14 0,0-15 0,0 15-32,0-15-8,0 1 0,0-2 0,0 16-24,0-30-8,0 16 0,0-1 0,0 0-16,15 0-64,-15-15 96,0 15-32,0-15 8,0 0 0,0 16 0,0-16 0,0 0-72,-15 14 0,15-14 0,0 0 0,0 16 0,0-16 0,0 0 0,0 0 0,15 0 0,-15 0 0,0 0 0,0 0 0,0 0 0,0 14 0,0-14 0,0 0 0,0 0 0,0 0 0,0 0 64,0 0-64,0 0 0,0 0 0,0 0 0,0 0 0,-15-14-408,15 14-40,0-16-16,0 2 0,0-2-816,0 1-168,0-15-32</inkml:trace>
        </inkml:traceGroup>
        <inkml:traceGroup>
          <inkml:annotationXML>
            <emma:emma xmlns:emma="http://www.w3.org/2003/04/emma" version="1.0">
              <emma:interpretation id="{2784A45E-D3AF-4F9C-ABDF-65E810628742}" emma:medium="tactile" emma:mode="ink">
                <msink:context xmlns:msink="http://schemas.microsoft.com/ink/2010/main" type="inkWord" rotatedBoundingBox="7599,5495 9702,5484 9708,6601 7605,6612"/>
              </emma:interpretation>
              <emma:one-of disjunction-type="recognition" id="oneOf4">
                <emma:interpretation id="interp20" emma:lang="en-US" emma:confidence="1">
                  <emma:literal>sample</emma:literal>
                </emma:interpretation>
                <emma:interpretation id="interp21" emma:lang="en-US" emma:confidence="0">
                  <emma:literal>Sample</emma:literal>
                </emma:interpretation>
                <emma:interpretation id="interp22" emma:lang="en-US" emma:confidence="0">
                  <emma:literal>samples</emma:literal>
                </emma:interpretation>
                <emma:interpretation id="interp23" emma:lang="en-US" emma:confidence="0">
                  <emma:literal>sampled</emma:literal>
                </emma:interpretation>
                <emma:interpretation id="interp24" emma:lang="en-US" emma:confidence="0">
                  <emma:literal>sampler</emma:literal>
                </emma:interpretation>
              </emma:one-of>
            </emma:emma>
          </inkml:annotationXML>
          <inkml:trace contextRef="#ctx0" brushRef="#br0" timeOffset="73280">8195 6489 6032,'0'0'168,"0"0"40,0 0-208,0 0 0,0 0 0,-15 0 0,15 0 856,-15 0 128,15 0 24,-15 15 8,15-15-88,-15 0-24,0 0 0,0 16 0,15-16-296,-16 14-64,1-14-16,15 16 0,-15-16-89,0 14-23,15-14 0,0 16 0,-15-16-176,15 0-40,0 0-8,0 15 0,0-15-128,0 0-64,15 15 0,0-15 64,-15 15-64,15-15 0,0 0 0,1 15 0,-16-15 0,15 0 0,0 16 0,-15-16 0,0 0 0,0 0 64,0 0-64,0 14 64,0 2-64,0-2 0,0 2 0,-15-1 64,0 0 160,15 0 32,-16 16 8,1-17 0,0 2-264,0-1 0,0 0 0,0 0 0,0 0 0,0 1 0,-1-2 64,16-14-64,0 0-128,0 16-64,0-16 0,0 0-8,0 0-1016,16 14-208,-16-14-39,15 0-4769</inkml:trace>
          <inkml:trace contextRef="#ctx0" brushRef="#br0" timeOffset="74466">8559 6458 12640,'0'0'280,"0"0"56,0 0 16,0 0 0,-15 0-288,-1 0-64,16 0 0,-15 0 0,0 0 768,15 15 144,-15-15 23,0 15 9,-15 0-264,15-15-48,-1 31-16,1-16 0,0 0-256,-15 15-48,15 0-16,0 1 0,0-16-24,-1 15-8,1 0 0,15-15 0,-15 16-64,15-16-8,0 15-8,0-15 0,0 0-88,0 0-24,15-15 0,-15 15 0,15 1 56,-15-16 0,16 0 8,-1 0 0,0 0-136,0 0 0,-15-16 0,30 1-72,-15 15-16,0-30 0,1 15 0,-1 0 0,0 0-112,15-16-24,-15 16-8,-15-15 0,30 15-120,-30-15-32,16 15 0,-1-16 0,-15 16 104,0 0 24,15 0 0,-15 0 0,0 0 256,0 0 0,-15 15 0,15-15 0,0-1 0,-15 16 72,15 0 8,0 0 0,0 0 112,-16 0 32,1 16 0,0-16 0,15 15 8,-15 0 8,15 0 0,-15 0 0,15 0 0,0 0 0,0 16 0,0-16 0,0 0-64,0 0-16,0 0 0,15 0 0,-15 0-56,15 0-8,-15 0-8,15-15 0,0 16-24,1-16-64,-1 0 96,-15 0-32,30 0-64,-30 0 64,15-16-64,0 16 64,0-15-64,0 15 0,0-15-96,1 0 96,-1 0-256,0 0 0,0 0 8,0 0 0,-15 0-104,15-1-16,0 1-8,-15 0 0,0 0 96,15 0 24,-15 15 0,0-15 0,16 0 160,-16 15 32,0 0 64,0 0-104,0-15 104,0 15 0,0 0 0,0 0 0,0 0 96,0 0 32,0 0 16,-16 0 0,16 15 80,-15-15 24,15 30 0,0-30 0,0 30 8,-15-15 0,15 16 0,-15-1 0,15 0-80,0-15-16,0 15 0,0-15 0,-15 16-80,15-16-16,0 0-64,0 0 96,0 0-96,0-15 0,0 0 64,0 0-64,0 0 64,0 0-64,0 0 88,0 0-88,0 0 0,15-15 0,-15 0-96,15 0 24,0 0-120,-15-16-16,15 1-8,1 15 0,-1-15-40,0 15-16,0-15 0,0 14 0,-15 1 152,15 0 32,-15 0 8,15 15 0,-15 0 80,0-15 0,0 15-72,0 0 72,0 0 0,0 0 0,0 0 64,15 15-64,-15 0 144,-15 0-16,15 0 0,0 1 0,0-1-32,-15 0 0,15 0-8,-15 0 0,15 0-88,0-15 64,0 15-64,-15-15 64,15 0-64,0 15 0,0-15 0,0 0 0,0 0 0,0 0 0,0 0 0,0 0 0,0 0 0,0 0 0,0 0 88,15-15-88,-15 15 0,0-15 0,15 0 0,0 0 0,-15 0-136,15 0 0,0 0 0,1-16 0,-16 16 0,15 0 0,0-15 0,0 15 0,0 0 72,-15-1 64,15 1-96,0 0 96,-15 0 0,0 0 0,15 15 0,-15 0 0,0 0 0,0 0 0,0 0 0,16 0 0,-1 0 152,-15 0 8,0 15 0,0 0 0,15 0 64,-30 16 24,15-16 0,0 15 0,-15 0 8,15 0 0,0 1 0,-16-16 0,16 15-56,-15-15-8,15 0 0,0 0 0,0 0 56,0 1 8,0-1 0,0-15 0,0 0-160,15 15-24,-15-15-8,0 0 0,0 0 8,0 0 0,0 0 0,16 15 0,-16-30-72,15 15 0,0 0 0,-15 0 0,15-15-528,0 15-144,0-15-32,0-1-6016,-15 1-1191</inkml:trace>
          <inkml:trace contextRef="#ctx0" brushRef="#br0" timeOffset="74965">9328 6488 10800,'0'0'232,"0"0"56,0 0 0,0 0 24,0 0-248,0-15-64,-14 15 0,14 0 0,0 0 856,-16 15 160,16-15 32,-15 15 8,15 1 47,-15-1 17,15 15 0,0 0 0,-15 0-208,0 1-40,15 14-8,-16 0 0,16 1-456,-14-1-96,-2 0-24,16 1 0,-14-1-64,14 0-8,0-14-8,-16-1 0,16-15-104,-15 15-16,15-15-8,0 16 0,-15-16-80,15 0 0,0-15 0,0 0 0,0 15-320,0-15-72,0 0-24,0 0 0,0 0-608,0-15-128,0-15-32,0 15 0,15-16 568,-15 1 104,0 0 32,15 0 0,1-16 24,-16 16 8,0-15 0,14-1 0,2 1 281,-16 0 55,14 14 16,2 1 0,-1 0 168,0 0 40,0-1 8,0 16 0,1 0 215,-2 0 49,2 0 0,-2 15 8,17-15 16,-31 15 0,15 0 0,0 0 0,-15 0 8,0 0 8,0 0 0,15 15 0,-15-15 16,16 30 0,-32-30 0,16 15 0,0 16-24,-15-16 0,15 0 0,-15 15 0,0 0-192,0-15-48,-1 16-8,2-16 0,-2 15-96,2-15-72,-2 0 96,16 0-96,0 0 152,-15 1-24,15-16-8,0 0 0,0 0-792,0 0-160,0 0-32,0 0-8,0 0-664,15-16-128,1 1-24,-2-15-5663</inkml:trace>
          <inkml:trace contextRef="#ctx0" brushRef="#br0" timeOffset="75484">9677 6095 11312,'0'0'320,"0"0"72,0 0-312,0 0-80,0 15 0,0 0 0,0 0 864,0 1 152,-15-2 32,15 17 8,-15-1 87,15 15 17,-15 1 8,-1-1 0,1 0-320,15 1-64,-15-1-16,0-14 0,15 14-200,0 0-48,0-15-8,0 0 0,0 1-320,0-1-64,15-15-8,-15 1-8,15-2-16,0 2 0,1-16 0,-1 14 0,0-14-24,-15 0-8,15 0 0,0 0 0,0-14-64,0 14 0,16-16 0,-16 16 0,0-14 0,15-2 104,-30 1-24,30 0-8,-30 0-72,15 0 0,0-1-96,-15 16 96,0-14-120,16-2 40,-16 2 8,0-2 0,0 1 8,0 15 0,-16-15 0,16 0 0,0 0 64,0 15-80,-15-16 80,0 16-80,15-14 80,-15 14 0,0 0-72,0 0 72,0 0 0,15 0 0,-30 0 0,14 14 0,1 2 0,0-16 0,0 15 0,15 0 0,0 0 0,-15 0 104,0 1-8,15 14-8,0-16-88,0 2 64,-15-1-64,15 0 64,15 15 200,-15-14 40,0-2 8,0 2 0,0 14-208,0-30-40,15 15 0,-15 0-64,15 0 80,-15-15-80,15 15 64,0-15-64,-15 0 128,15 16-24,1-16 0,-1 0 0,0-16-32,15 16-8,-15 0 0,15 0 0,-15 0 24,1 0 0,-1-15 0,15 15 0,-15 0-88,-15-15 64,15 15-64,0 0 64,0 0-64,1 0 0,-16 0 0,15 0 64,-15 0-64,15-15 0,-15 15 0,15-15 64,-15 15-432,0 0-88,15-16-24,-15 16-7192,0 0-1439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1:46.246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1E637D51-3760-44FA-8F7B-095C0167ABA9}" emma:medium="tactile" emma:mode="ink">
          <msink:context xmlns:msink="http://schemas.microsoft.com/ink/2010/main" type="inkDrawing" rotatedBoundingBox="15029,4200 15330,4428 15307,4459 15006,4230" semanticType="callout" shapeName="Other">
            <msink:sourceLink direction="with" ref="{547EA952-160B-469B-9559-BDE07F52D6C2}"/>
          </msink:context>
        </emma:interpretation>
      </emma:emma>
    </inkml:annotationXML>
    <inkml:trace contextRef="#ctx0" brushRef="#br0">15392 4825 9280,'0'-15'256,"0"15"72,0 0-264,0 0-64,0 0 0,0 0 0,0 0 784,0 0 144,0 0 24,0 0 8,0 15-64,0-15-16,0 15 0,16-15-1,-2 15-151,-14 1-32,16-16-8,-2 15 0,-14 0-272,16-15-48,-1 15-16,-15-15 0,15 16-192,0-16-32,0 15-16,1-15 0,-16 15-16,14-15 0,2 15 0,-16 0 0,14-15-96,2 15-128,-1-15 24,-15 15 8,30-15-968,-30 0-192,31 15-40,-17-15-6167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1:46.662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E1104D29-5CA0-445B-8ED4-BD2E3B62695C}" emma:medium="tactile" emma:mode="ink">
          <msink:context xmlns:msink="http://schemas.microsoft.com/ink/2010/main" type="inkDrawing" rotatedBoundingBox="15024,4874 15400,3977 15648,4081 15271,4978" semanticType="callout" shapeName="Other">
            <msink:sourceLink direction="with" ref="{547EA952-160B-469B-9559-BDE07F52D6C2}"/>
            <msink:sourceLink direction="with" ref="{F6C335F8-7681-4FB9-A745-4EC8642A379A}"/>
          </msink:context>
        </emma:interpretation>
      </emma:emma>
    </inkml:annotationXML>
    <inkml:trace contextRef="#ctx0" brushRef="#br0">16012 4689 12392,'0'0'352,"0"0"72,-16 0-336,16 0-88,-14 0 0,-2 15 0,1-15 576,15 15 104,-30-15 24,15 16 0,-1-1-33,-14 15 1,0-15 0,0 15 0,15-15-320,-16 16-64,17-16-8,-17 0-8,16 15-144,0-15-32,0 0-8,-1 0 0,2-15-88,14 16 0,-16-1 0,16-15 0,0 0 0,0 0 0,0 0 88,0 0-88,0 0 64,-14 0-64,14 0 0,0 0 72,-16 0-72,16 0-72,0 0 72,16 0-104,-16-15 104,0 15 0,0 0 0,0 0 0,14 0 0,-14 0 0,0 0 0,0 0 0,0 0 200,0 0 16,0 15 0,0 0 0,0 15 136,0-15 24,-14 15 8,14 1 0,-16-1-24,16 0 0,0 0 0,0 16 0,0-16-80,0 0-24,-15 0 0,15 1 0,0-1 64,0 0 0,0-15 8,0 15 0,0-14-184,0-1-40,0 0-8,0-15 0,0 15 16,0-15 0,0 0 0,15 15 0,-15-15-112,0 0 88,0 0-88,0 0 80,0 0-80,0 0 0,0 0 0,0-15 64,0 15-720,0-15-144,0 0-32,0 0-9343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1:47.162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C06A9990-46E7-4000-A588-4A16BBBDB629}" emma:medium="tactile" emma:mode="ink">
          <msink:context xmlns:msink="http://schemas.microsoft.com/ink/2010/main" type="inkDrawing" rotatedBoundingBox="15663,4925 15846,4089 15874,4096 15691,4931" semanticType="callout" shapeName="Other">
            <msink:sourceLink direction="with" ref="{547EA952-160B-469B-9559-BDE07F52D6C2}"/>
          </msink:context>
        </emma:interpretation>
      </emma:emma>
    </inkml:annotationXML>
    <inkml:trace contextRef="#ctx0" brushRef="#br0">16238 4704 9072,'0'0'192,"0"0"48,0 0 8,0 0 8,0 0-256,0 0 0,0 0 0,0 0 0,0 0 936,-16 15 136,16-15 24,0 15 8,-15 1-128,15 14-24,-15-16-9,15 17 1,-15 14-192,15-15-40,-15 16-8,-1 0 0,16-2-96,-14 2-16,14 0-8,-16-16 0,16 15-112,-14-15-24,-2 15-8,16-14 0,-15-1-48,15 1-8,0-1 0,0 0 0,-15-15-152,15 15-32,0-15-8,0 1 0,-15-16-88,15 0-16,0 14-8,0-14 0,0 16-80,0-16 96,0 0-96,0 0 96,0 0-96,0 0 0,0 0 0,0 0 64,0 0-480,0 0-104,0 0-24,0 0-6608,0-16-1327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1:55.639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0FD28D62-A911-44EB-88D0-F04ADF5A25DA}" emma:medium="tactile" emma:mode="ink">
          <msink:context xmlns:msink="http://schemas.microsoft.com/ink/2010/main" type="writingRegion" rotatedBoundingBox="16091,4098 24268,3849 24306,5089 16129,5337"/>
        </emma:interpretation>
      </emma:emma>
    </inkml:annotationXML>
    <inkml:traceGroup>
      <inkml:annotationXML>
        <emma:emma xmlns:emma="http://www.w3.org/2003/04/emma" version="1.0">
          <emma:interpretation id="{7CE7206B-DED1-4D77-9A20-EF3233A3FA8C}" emma:medium="tactile" emma:mode="ink">
            <msink:context xmlns:msink="http://schemas.microsoft.com/ink/2010/main" type="paragraph" rotatedBoundingBox="16091,4098 24268,3849 24306,5089 16129,53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68E862-704E-4EE0-BFF5-70966825F024}" emma:medium="tactile" emma:mode="ink">
              <msink:context xmlns:msink="http://schemas.microsoft.com/ink/2010/main" type="line" rotatedBoundingBox="16091,4098 24268,3849 24306,5089 16129,5337"/>
            </emma:interpretation>
          </emma:emma>
        </inkml:annotationXML>
        <inkml:traceGroup>
          <inkml:annotationXML>
            <emma:emma xmlns:emma="http://www.w3.org/2003/04/emma" version="1.0">
              <emma:interpretation id="{547EA952-160B-469B-9559-BDE07F52D6C2}" emma:medium="tactile" emma:mode="ink">
                <msink:context xmlns:msink="http://schemas.microsoft.com/ink/2010/main" type="inkWord" rotatedBoundingBox="19217,4003 22550,3902 22587,5141 19255,5242">
                  <msink:destinationLink direction="with" ref="{E1104D29-5CA0-445B-8ED4-BD2E3B62695C}"/>
                  <msink:destinationLink direction="with" ref="{1E637D51-3760-44FA-8F7B-095C0167ABA9}"/>
                  <msink:destinationLink direction="with" ref="{C06A9990-46E7-4000-A588-4A16BBBDB629}"/>
                </msink:context>
              </emma:interpretation>
              <emma:one-of disjunction-type="recognition" id="oneOf0">
                <emma:interpretation id="interp0" emma:lang="en-US" emma:confidence="0">
                  <emma:literal>XEXLGNIBTKCK))</emma:literal>
                </emma:interpretation>
                <emma:interpretation id="interp1" emma:lang="en-US" emma:confidence="0">
                  <emma:literal>XELMNBBTAL, 62 }</emma:literal>
                </emma:interpretation>
                <emma:interpretation id="interp2" emma:lang="en-US" emma:confidence="0">
                  <emma:literal>XELMNBBTAL, 62)</emma:literal>
                </emma:interpretation>
                <emma:interpretation id="interp3" emma:lang="en-US" emma:confidence="0">
                  <emma:literal>XELMNBBTKL, 62 }</emma:literal>
                </emma:interpretation>
                <emma:interpretation id="interp4" emma:lang="en-US" emma:confidence="0">
                  <emma:literal>XELMNBBTKL, 62)</emma:literal>
                </emma:interpretation>
              </emma:one-of>
            </emma:emma>
          </inkml:annotationXML>
          <inkml:trace contextRef="#ctx0" brushRef="#br0">16812 4824 6992,'0'0'152,"0"0"32,0 0 8,0 0 8,0 0-200,0 0 0,0 0 0,0 0 0,0 0 680,0 0 96,0 0 24,0 0 0,0 0-56,-14 30-8,14-14 0,-16-2 0,16 2-128,-15 14-24,0 0-8,0 0 0,0 0-89,-1 16-15,2-16-8,-2 0 0,1 16-152,0-16-32,0 0-8,15 0 0,-31 0-48,31-14 0,-14 14-8,-2-15 0,2 16-120,-2-17-32,1 16 0,15-14 0,-15-1-296,15 0-64,-15 0-16,15 0 0,0-15-984,0 0-199,0 0-41,-15 0-2608,15-15-528</inkml:trace>
          <inkml:trace contextRef="#ctx0" brushRef="#br0" timeOffset="270">16525 4960 7224,'15'-14'160,"-15"-2"32,0 16 0,0 0 16,0-15-208,0 0 0,0 15 0,0 0 0,0 0 928,0 0 136,0 0 32,0 0 8,0 0-144,0 0-24,0 0-8,16 15 0,-16 0-177,0 1-39,14 14-8,-14-15 0,16 15-96,-2 1-32,-14-17 0,0 16 0,16 1-144,-1-1-32,-15 1-8,0-17 0,15 16-96,0-14-16,-15 14-8,15-15 0,-15 16-64,16-17-16,-16 2 0,0-1 0,14 0-64,-14 0-8,0 0-8,16 0 0,-16-15-48,0 15-64,0-15 88,0 0-88,0 0 64,0 0-64,0 16 0,0-16 0,0 0-872,0 0-232,0 0-48</inkml:trace>
          <inkml:trace contextRef="#ctx0" brushRef="#br0" timeOffset="986">16948 5217 12384,'0'0'272,"0"0"56,0 0 16,0 0 0,-15 0-280,15 0-64,-15 15 0,15-15 0,0 0 944,0 0 176,0 0 31,0 0 1,0 0-176,0 0-40,0 0-8,0 0 0,15 0-488,0 0-104,0 0-16,16 16-8,-16-16-56,0 0 0,0 0-8,0 0 0,15 0-120,-15 0-32,1 0 0,-1 0 0,0 0-96,0 0 0,0 0 64,0 0-64,0 0-528,0-16-128,0 16-24,-15 0-5520,16 0-1095</inkml:trace>
          <inkml:trace contextRef="#ctx0" brushRef="#br0" timeOffset="739">16933 5126 10120,'0'0'288,"0"0"64,0 0-288,0 0-64,0 0 0,0 0 0,0 0 1032,0 0 192,0 0 40,0 0 8,0 0-353,0 0-71,0 0-16,15 0 0,0-15-192,0 15-32,1 0-16,-16 0 0,15 0-208,0 15-48,0-15-8,0 0 0,0 0-136,0 0-32,0 0-8,-15 0 0,16 0-88,-1 0-64,0-15 72,0 15-72,0 0 0,-15 0 64,0 0-64,15-15 0,-15 15-712,0 0-168,0 0-32,0 0-4863,0 0-977</inkml:trace>
          <inkml:trace contextRef="#ctx0" brushRef="#br0" timeOffset="1271">17342 4991 14624,'0'0'320,"0"0"72,0-16 16,14 16 0,-14 0-328,16 0-80,-1 0 0,0-15 0,0 15 463,0 0 81,1 0 8,14 0 8,-16 0-72,2 0-8,-1 0-8,0 15 0,0-15-240,0 0-40,-15 16-16,16-1 0,-16 0 24,0 0 8,0 0 0,0 0 0,0 15 64,-16-15 16,1 16 0,0-1 0,0 0-144,0-15-24,-15 16-8,14-1 0,2 0 32,-17-15 8,16 15 0,0-14 0,0-1-216,-1 0-48,2 0-8,-2 0 0,2-15-144,-2 0-32,16 15-8,0-15 0,0 0-1088,0-15-216,0 15-48,16-30-5647</inkml:trace>
          <inkml:trace contextRef="#ctx0" brushRef="#br0" timeOffset="1656">17735 4884 10984,'0'0'312,"15"-15"72,-30 15-312,15 0-72,0 0 0,0 0 0,0 0 944,0 0 176,0 15 32,-15 0 0,0 0-73,0 1-23,-1 14 0,-14 0 0,15 0-352,0 0-80,-15 16-16,15-16 0,-16 15-224,16-14-56,0-1-8,15-15 0,-15 15-32,0-15 0,15 15-8,0-14 0,0-2-120,15 2-32,-15-1 0,15 0 0,-15 0-56,15 0-8,0-15-64,0 0 96,1 0-16,-1 16-8,0-16 0,15 0 0,-15 0 24,15 0 8,-14 0 0,14-16 0,-15 16 32,15 0 8,0 0 0,-15 0 0,1 0 16,14-15 0,-15 15 0,0 0 0,0-15-24,0 15 0,0 0 0,1 0 0,-16 0-16,15 0-8,0 0 0,0 0 0,-15 0-16,15-15 0,0 15 0,-15 0 0,15 0-32,-15 0 0,15 0-64,-15 0 96,0 0-96,0 0 0,16 0 64,-16 0-64,0 0 0,0 0 64,0 0-64,0 0 0,0 0 64,0 0-64,0 0 0,0 0 0,0 0 0,0 0 0,0 0 0,0 0 0,0-15-712,-16 15-144,1 0-24,0-16-10191</inkml:trace>
          <inkml:trace contextRef="#ctx0" brushRef="#br0" timeOffset="4805">18431 5051 9728,'-15'0'216,"15"0"40,0 0 16,0 0 0,0 0-272,0 0 0,15 15 0,-15 0 0,15 0 688,-15-15 80,0 15 24,16-15 0,-16 16 8,15-16 0,-15 15 0,15 0-1,0-15-351,-15 15-64,15-15-8,0 15-8,-15-15-144,15 0-32,0 0-8,1 0 0,-1 0-80,0 0-8,0 0-8,0 0 0,0-15-88,0 15 64,0-15-64,1 15 64,-1-15-64,0 0 96,15-1-96,-15 1 96,0 0-96,0 0 0,16 0 0,-16 0 0,0 0-184,0 0 24,0 0 8,0-1 0,0 16 152,-15-15-64,15 15 64,1-15 0,-1 15 0,-15 0 0,0 0 0,15 0 0,0 0 0,-15 0 0,0 0 80,0 0-16,15 15 152,0 0 32,-15 1 8,0-16 0,15 15 48,-15 0 16,15 0 0,-15 0 0,0 0-8,15 0 0,-15 0 0,16-15 0,-16 15-72,15 1-16,-15-16 0,0 0 0,15 15 0,-15-15-8,0 0 0,0 0 0,15 15-96,-15-15-24,15 0 0,-15 15 0,0-15 128,0 0 16,0 0 8,15 0 0,-15 0-120,15 15-16,-15-15-8,0 0 0,0 0 0,0 0 0,0 0 0,0 0 0,0 0-40,0 0-64,0 0 88,0 0-88,0 0 80,0 0-80,0 0 64,15 0-64,-15 0 64,0 0-64,0 0 0,0 0 64,0 0-64,0 0 0,0 0 0,0 0 0,-15-15-816,15 15-104,0-15-16,0 0-5784,0 0-1159</inkml:trace>
          <inkml:trace contextRef="#ctx0" brushRef="#br0" timeOffset="6071">19988 4749 11776,'0'0'256,"0"0"64,0 0 0,0 15 8,0 15-264,-15-14-64,0-1 0,15 15 0,-15 15 704,0-14 128,-16 14 32,16-15 0,0 16-257,0-1-39,-15 0-16,15 1 0,0-16-200,-16 15-32,16-15-16,0 1 0,0-1-80,0 0-8,0 0-8,0-15 0,0 16-104,15-16-16,-16 0-8,16 0 0,-30 0-80,30 0-128,0-15 32,0 0 8,0 0-1120,0 0-224,0 0-40,15-15-3167,0 0-641</inkml:trace>
          <inkml:trace contextRef="#ctx0" brushRef="#br0" timeOffset="6387">19852 4992 9992,'0'0'216,"0"-15"40,15 15 16,-15 0 16,0 0-224,0 0-64,0 0 0,15-15 0,-15 15 640,0 0 128,0 0 16,0 15 8,15 0-64,-15 0-16,16 0 0,-16 16-1,15-16-175,-15 15-40,15 0-8,-15 0 0,0 1-128,15-1-24,-15 0-8,15-15 0,-15 15-72,15-14-8,-15-1-8,15 15 0,0-15 16,-15 0 8,15 0 0,1-15 0,-16 0 0,15 15 0,0-15 0,-15 15 0,15-30-24,1 15-8,-16-15 0,15 15 0,0-15-72,-15 0-8,15 0-8,0-15 0,-15-1 8,15 16 0,0-15 0,0-15 0,1 14 8,-1-14 0,0 15 0,15-15 0,-15 14-160,0 1 0,-15-15 0,0 14 0,15 16 0,0-15 0,-15 15-104,0 0 40,0 0 64,0 0 0,0-1 64,-15 16-64,15-15-648,0 15-168,0 0-32,0 0-8743</inkml:trace>
          <inkml:trace contextRef="#ctx0" brushRef="#br0" timeOffset="6756">20804 4674 9416,'16'-16'200,"-16"16"48,-16 0 8,16-15 16,0 15-272,0 0 0,-15 0 0,15-15 0,-15 15 792,15 0 104,0 0 16,-15 15 8,0-15 32,15 15 8,-16 15-1,16-14 1,-14 14-264,14 15-56,-16 0 0,2 1-8,14-1-56,-16 16 0,1-16-8,15 0 0,-15 16-112,0-31-16,15 15-8,0 1 0,0-16-16,0 0-8,0-14 0,0 14 0,0-15-312,-15 15-96,15-30 0,15 15 0,-30 0 104,30-15-32,-15 0-8,0 15 0,0-15-64,0 0 0,0 0 0,0 0-7056,0-15-1407</inkml:trace>
          <inkml:trace contextRef="#ctx0" brushRef="#br0" timeOffset="7456">21076 5762 11600,'0'0'256,"-14"15"48,14-15 16,0 15 8,0-15-264,0 15-64,-16-15 0,1 0 0,15 0 680,0 0 120,0 0 32,0 0 0,-15-15-185,0 15-31,15-15-8,0 0 0,0-15-200,0 15-48,0-15-8,0-1 0,0 1-224,0-15-56,0 14-8,0-14 0,15 0-64,-15-1 64,0 1-64,15-15 64,-15 14 0,15 1-64,1-16 96,-16 16-32,14-15-64,2 14 64,-2 1-64,2-1 64,-1 1-64,0 0 80,15 14-80,0 1 80,-14 0 16,-1 0 8,15 15 0,-15-16 0,0 16 40,0 0 8,1 15 0,-2 0 0,17-15-16,-16 15 0,0 0 0,0 15 0,-15-15 0,16 15 0,-16-15 0,0 15 0,0 16 32,0-16 8,0 0 0,0 15 0,-16 0-40,1 1-8,0-1 0,0 0 0,0 0-128,-1 1 80,-14-1-80,15-15 64,0 15-64,0-15 0,-15 0 0,15 1 0,-1-16 80,2 15-80,-2-15 96,1 0-96,0 15 80,15-15-80,0 0 64,0 0-64,-15-15 0,30 15 0,-15 0 0,15-15 0,0 15 0,1-16 0,-2 1 0,17 15 0,-1-15 0,-15 15 0,0 0 0,0 0 64,15 0-64,-14 0 0,-1 0 0,0 15-88,-15-15 88,15 0 88,-15 15-24,0-15 0,0 16 128,0-1 32,0 0 0,-15 0 0,0 0 24,15 0 8,-15 15 0,-1-15 0,2 1-72,-2-1-16,1 15 0,0-15 0,15 0-72,-15 0-24,0 0 0,0-15 0,0 16-72,-1-16 0,2 0 0,-2 0 64,-14 0-440,30 0-88,-15 0-16,0 0-6656,15-16-1335</inkml:trace>
          <inkml:trace contextRef="#ctx0" brushRef="#br0" timeOffset="7904">21636 4614 7488,'0'0'208,"0"0"56,-15 0-264,0 0 0,15 0 0,0 0 0,-15 0 960,15 0 144,0 0 24,0 0 8,0 0 176,0 0 32,0 0 0,0 0 7,0 0-223,0 0-40,0 0-16,0 0 0,0 0-400,0 0-88,0 0-8,0 0-8,15 0-136,0 15-24,0-15-8,1 0 0,-2-15-176,17 15-40,-16 0-8,15 0 0,0-16 0,0 16 0,-14 0 0,-1 0 0,15-15-96,-15 15-16,15 0-64,-14-15 96,-2 15-96,2 0 72,-1-15-72,0 15 64,0 0-64,-15-15 0,15 15 0,-15 0 0,0 0-96,16 0-56,-16 0-8,0 0-8,0 0-896,0 0-184,0 0-32,0 0 0,0 0-376,-16 0-72,1 0-8,15 15-3111,-15-15-625</inkml:trace>
          <inkml:trace contextRef="#ctx0" brushRef="#br0" timeOffset="8120">21893 4599 8264,'0'0'176,"0"0"40,0 0 8,0 0 16,-15 0-240,15 0 0,0 0 0,0 0 0,0 0 1208,-16 0 192,16 0 40,0 0 0,0 0-328,0 0-73,0 15-15,0 0 0,0 0-112,-15 0-24,15 1-8,0 14 0,0-15-168,-15 15-32,15 0-8,0-15 0,0 16-248,-15-1-48,15 0-16,0 0 0,-15-14 8,15 14 0,0-15 0,0 15 0,0-15-248,0 0-56,0 1 0,0-16-64,0 15 96,0-15-96,0 0 96,0 0-96,0 0 112,0 0-32,0 0-8,0 0 0,0 0-72,0 0-136,0 0 32,0 0 8,0 0-816,0 0-160,0 0-32,0-15-9191</inkml:trace>
          <inkml:trace contextRef="#ctx0" brushRef="#br0" timeOffset="9474">22104 4946 10656,'0'0'232,"0"0"56,-14 0 0,14 0 8,0 0-232,0 0-64,0 0 0,0 0 0,14-14 552,-14 14 104,0 0 16,16-16 8,-1 16-40,0 0-16,0-15 0,0 15-1,1 15-207,-2-15-48,2 0-8,-2 0 0,2 0-160,-1 16-32,0-16-8,-15 0 0,15 14 64,0-14 16,-15 16 0,16-2 0,-16-14 40,0 16 8,0-1 0,-16 15 0,16-15-16,-15 1 0,0 14 0,0-16 0,0 17-40,-1-16-8,2 15 0,-16-14 0,-1 14-96,16-15-32,0 15 0,-16-15 0,17 1-96,-2-2 88,1-14-88,0 16 80,0-2-200,0-14-40,15 0 0,0 0-8,0 0-1088,0 0-216,0 0-48,0-14-3727,15-2-737</inkml:trace>
          <inkml:trace contextRef="#ctx0" brushRef="#br0" timeOffset="9775">22482 4780 12840,'0'0'280,"0"0"56,0 0 16,0 0 16,0 0-296,-15 0-72,0 15 0,15-15 0,0 0 736,-16 31 136,2-17 23,-16 2 9,14 14-152,1-15-32,-15 16-8,15-1 0,-15 15-256,14-15-48,1 1-16,0-1 0,0 0 56,0-15 16,15 15 0,-15-15 0,15 1-176,0 14-32,15-15 0,-15 0-8,15-15 8,-15 15 8,15 0 0,0 1 0,0-16-136,1 14-24,-2-14-8,17 16 0,-16-16 32,15 0 0,-14 0 0,14-16 0,-16 16-16,2 0 0,14 0 0,-15-14 0,0 14 48,1-16 16,-2 16 0,2-15 0,-2 15-176,2 0 0,-1-15 0,-15 15 0,15-15 0,-15 15 0,15 0 0,-15 0 0,15-15-664,-15 15-168,0 0-32,0 0 0,0 0-1024,0 0-192,0 0-48,0 0-8</inkml:trace>
          <inkml:trace contextRef="#ctx0" brushRef="#br0" timeOffset="9959">22921 5219 14888,'0'0'320,"0"0"72,0 0 16,0 0 15,15 15-335,-15-15-88,0 0 0,0 16 0,0-16 824,0 15 144,0 0 32,0 0 8,0-15 24,0 15 8,0 0 0,-15-15 0,0 15-536,15 0-112,-15 1-16,15-16-8,-16 15-264,16 0-104,-15 0 88,0 0-7096,0 0-1407</inkml:trace>
          <inkml:trace contextRef="#ctx0" brushRef="#br0" timeOffset="10722">23556 4826 7112,'30'-15'152,"-14"15"32,-16-16 8,15 16 16,-15-15-208,15 0 0,0 0 0,-15 15 0,0 0 960,15-15 160,-15 15 24,0 0 8,0 0-104,0 0-24,-15 15 0,15 0 0,-15-15-137,0 30-31,-16-14-8,16 14 0,-15 0-464,15 0-88,-15 1-16,0-1-8,-1 0 120,16 0 24,-15 1 8,15 14 0,0-30 16,0 15 0,-1-15 0,1 16 0,15-16-224,-15 15-48,15-15-8,0 0 0,0 0 80,15 0 16,-15 1 0,15-1 0,1 0-256,-16 0 0,30-15 0,-15 15 0,0-15 96,15 0-24,-15 0-8,16 0 0,-1-15-64,0 15 0,-15-15 0,0 15 0,16-15 0,-16 0 0,0-1 0,0 1 0,0 0 0,-15 0 0,15 0 88,-15 0-88,0 15 96,0-15-24,-15 0-8,15 15 0,-15-16 0,0 16 0,0-15 0,0 15 0,-16 0-64,1 0 64,15-15-64,-15 15 64,0 15-64,14-15 64,1 0-64,-15 0 64,15 0-64,0 15 0,15-15 0,0 0 0,0 0-440,0 0-72,0 0-24,0 0 0,0 0-1016,0 0-208,0 0-32,0 0-16</inkml:trace>
          <inkml:trace contextRef="#ctx0" brushRef="#br0" timeOffset="11076">23843 4659 17215,'0'0'384,"0"0"72,0 0 24,0-15 0,15 15-384,1 0-96,-2-15 0,2 15 0,-1 0 432,-15 0 72,15 0 8,0 0 8,0 0 216,1 0 48,-2 0 8,2 0 0,-2 15-384,-14-15-80,16 15-8,-1-15-8,-15 15-136,15 1-24,-15-2-8,0 2 0,0-1-56,-15 15-16,15-15 0,-15 0 0,-1 16-72,2-1 96,-2 0-96,2 0 96,-2-14-96,1-2 0,0 16 72,-15-14-72,14-1 64,2 0-64,-2-15 64,1 15-64,15-15 0,-15 15 64,0-15-64,15 0 0,0 0 104,0 0-8,0 0-8,0 0 0,0-15 144,15 15 32,-15-15 8,15 15 0,0 0-80,1-15-8,-2 15-8,2-15 0,-1 15-32,0-16-8,0 16 0,0-14 0,1 14 24,-2-16 0,2 16 0,-2 0 0,2-14-160,-1 14 0,-15 0-64,15 0 64,0 0-240,0-16 0,-15 16 0,16 0 0,-16 0-1056,0 0-208,14 0-48</inkml:trace>
          <inkml:trace contextRef="#ctx0" brushRef="#br0" timeOffset="11477">24494 4493 17967,'0'0'392,"0"0"88,0 0 8,0 0 24,14 0-416,2 15-96,-2 0 0,-14-15 0,16 15 464,-1 1 72,0-2 8,-15 2 8,15 14 224,-15 0 48,15 0 8,1 0 0,-16 16-368,0-1-72,14 0-8,-14 1-8,0 14-80,-14-14-8,14-1-8,-16 0 0,16 1 8,0-1 8,-15-14 0,15 14 0,-15-15-112,0 15-24,15-15-8,-15 1 0,-1-16-80,16 15-8,-14 0-64,-2-14 96,16 14-8,-14-15-8,14 0 0,-16-15 0,16 15-144,-15 0-32,15-15-8,0 0 0,0 0-424,-15 0-80,0 16-24,15-16-7000,0 0-1399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2:57.758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359CB5D5-282F-41B8-BFFD-3F42092F321F}" emma:medium="tactile" emma:mode="ink">
          <msink:context xmlns:msink="http://schemas.microsoft.com/ink/2010/main" type="writingRegion" rotatedBoundingBox="3810,5331 22240,5340 22236,12448 3806,12439"/>
        </emma:interpretation>
      </emma:emma>
    </inkml:annotationXML>
    <inkml:traceGroup>
      <inkml:annotationXML>
        <emma:emma xmlns:emma="http://www.w3.org/2003/04/emma" version="1.0">
          <emma:interpretation id="{06568B6A-D7C9-4C7E-A88E-1FE26F2A41B4}" emma:medium="tactile" emma:mode="ink">
            <msink:context xmlns:msink="http://schemas.microsoft.com/ink/2010/main" type="paragraph" rotatedBoundingBox="10023,5334 22240,5340 22239,6520 10022,651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4FC319C-FC5C-47E0-B9B3-540E2569BCD6}" emma:medium="tactile" emma:mode="ink">
              <msink:context xmlns:msink="http://schemas.microsoft.com/ink/2010/main" type="line" rotatedBoundingBox="10023,5334 22240,5340 22239,6520 10022,6514"/>
            </emma:interpretation>
          </emma:emma>
        </inkml:annotationXML>
        <inkml:traceGroup>
          <inkml:annotationXML>
            <emma:emma xmlns:emma="http://www.w3.org/2003/04/emma" version="1.0">
              <emma:interpretation id="{F6C335F8-7681-4FB9-A745-4EC8642A379A}" emma:medium="tactile" emma:mode="ink">
                <msink:context xmlns:msink="http://schemas.microsoft.com/ink/2010/main" type="inkWord" rotatedBoundingBox="10023,5334 15678,5337 15677,6516 10022,6514">
                  <msink:destinationLink direction="with" ref="{E1104D29-5CA0-445B-8ED4-BD2E3B62695C}"/>
                </msink:context>
              </emma:interpretation>
              <emma:one-of disjunction-type="recognition" id="oneOf0">
                <emma:interpretation id="interp0" emma:lang="en-US" emma:confidence="0">
                  <emma:literal>12.21 in.,</emma:literal>
                </emma:interpretation>
                <emma:interpretation id="interp1" emma:lang="en-US" emma:confidence="0">
                  <emma:literal>12.29 in.,</emma:literal>
                </emma:interpretation>
                <emma:interpretation id="interp2" emma:lang="en-US" emma:confidence="0">
                  <emma:literal>12.2 in.,</emma:literal>
                </emma:interpretation>
                <emma:interpretation id="interp3" emma:lang="en-US" emma:confidence="0">
                  <emma:literal>12.24 in.,</emma:literal>
                </emma:interpretation>
                <emma:interpretation id="interp4" emma:lang="en-US" emma:confidence="0">
                  <emma:literal>12.26 in.,</emma:literal>
                </emma:interpretation>
              </emma:one-of>
            </emma:emma>
          </inkml:annotationXML>
          <inkml:trace contextRef="#ctx0" brushRef="#br0">14757 6202 9192,'0'0'256,"0"0"64,0 0-256,0 0-64,0-16 0,16 16 0,-16-14 800,0-2 152,15 16 24,-15-14 8,15 14 48,0-16 16,-15 16-1,15-15 1,0 15-568,0-15-120,0 15-16,-15 0-8,16 0-16,-1 0 0,0 0 0,-15 0 0,0 0-40,0 0-16,0 0 0,0 15 0,0 0-32,15 1-8,-15-2 0,0 16 0,0-14 16,0 14 0,-15 0 0,0 0 0,15 1-56,-15-16-16,15 15 0,-16-15 0,16 16-24,0-17-8,0 2 0,0-1 0,-15 0-72,15 0-64,0-15 72,15 0-72,-15 15 104,0-15-24,0 0-8,0 0 0,16 0-72,-1 0 64,-15 0-64,15-15 64,-15 15-64,15 0 0,-15-15 0,15 0 64,0 15-64,-15-15 0,0-1 0,0 16 0,15-14-112,-15-2 16,0 16 0,0 0 0,-15-15 96,15 15 0,0 0 0,0 0 0,0 0 0,0 0 0,0 0 0,0 0 0,0 0 0,0 0 0,0 15 0,0 1 0,0-2 0,-15-14 0,15 16 0,0-1 0,15 0 0,-15 15 0,-15-14 88,30-2-24,-15 16 40,0 1 16,0-16 0,-15 15 0,15-14 64,0 14 8,0 0 8,0-15 0,0 15-48,-15 1-16,15-17 0,0 17 0,0-16 64,0 15 16,0 0 0,0-14 0,0-2-48,0 2-8,0-1 0,0 0 0,0 0-32,0 0 0,0 1-8,0-2 0,0-14-24,-15 16-8,15-16 0,0 14 0,0-14-88,0 0 0,0 0 0,-15 0 0,15 0 0,-15 0 0,15 0 0,0 0 0,-16 0 0,1 0 0,0 0 0,0 0-88,0-14-1056,-15 14-208,15 0-48</inkml:trace>
          <inkml:trace contextRef="#ctx0" brushRef="#br0" timeOffset="3042">15089 6867 11720,'0'0'256,"0"0"48,0 0 16,0 0 16,0 0-272,0 0-64,0 0 0,0 0 0,0-15 648,0 15 120,15-15 16,-15 15 8,0 0-153,0-15-31,0-1-8,15 2 0,-15 14-184,0-16-40,0 16-8,15-15 0,-15 15-240,16-15-56,-16 15-8,0 0 0,0-15 8,0 15 0,0 0 0,0 0 0,0 0 16,0 0 0,0 0 0,0 15 0,0 0 136,0 0 32,0 1 8,0 14 0,0-15-152,0 15-32,0 1-8,-16-1 0,16-16 0,0 17 0,0-16 0,0 15 0,0-14-8,0-2 0,0 2 0,0-16 0,0 14-64,0-14 0,0 0 0,0 0 0,0 0 0,0 0 80,0 0-16,0 0-64,0 0-552,0 0-168,0 0-32,0 0-4935,0 0-985</inkml:trace>
          <inkml:trace contextRef="#ctx0" brushRef="#br0" timeOffset="3204">15119 6625 13616,'-15'0'296,"15"0"64,0 0 16,-15 0 8,15 0-304,0 0-80,0 0 0,0 0 0,0 0 640,0 16 103,0-16 25,0 0 8,0 0-184,0 15-40,0-15-8,0 15 0,15-15-384,-15 15-72,0-15-24,15 15 0,-15-15-976,15 15-200,1 0-40</inkml:trace>
          <inkml:trace contextRef="#ctx0" brushRef="#br0" timeOffset="3422">15225 6912 14656,'0'0'320,"0"0"72,0 0 16,15-14 0,-15 14-328,0 0-80,0 0 0,0 0 0,15 0 767,0-16 145,-15 16 24,0 0 8,16 0-304,-1 0-64,0 0-16,0 0 0,-15 0-424,0 0-136,15 0 80,0 0-80,-15 0 0,15 0 64,0 0-64,-15 0 0,0 0-1032,0 0-248,0 0-56,0 0-6311</inkml:trace>
          <inkml:trace contextRef="#ctx0" brushRef="#br0" timeOffset="3604">15256 7003 14280,'0'0'312,"0"0"64,0 0 8,0 0 32,0 0-336,-15 0-80,15 0 0,0 0 0,0 0 855,0 0 153,0 0 32,0 0 8,0 0-296,0 0-56,15 0-16,-15 0 0,0 0-224,15 0-40,0 0-16,1 0 0,-2 0-208,2 0-32,-16 0-16,15 0 0,0-15-144,-15 15 0,0 0 64,15 0-64,0 0-520,-15 0-136,16 0-24,-2-15-5584,-14 15-1111</inkml:trace>
          <inkml:trace contextRef="#ctx0" brushRef="#br0" timeOffset="3842">15573 6776 12032,'0'0'344,"0"0"72,0 0-336,0 0-80,0 0 0,0 0 0,0 0 1040,0 0 192,0 0 40,0 0 7,0 0-279,0 0-48,0 15-16,0 0 0,0 0-312,0 16-64,0-17-16,0 17 0,0-1-184,0 1-40,0-1 0,0-16-8,0 17-56,0-16 0,0 0-8,0 0 0,0 1-152,0-2-24,0 2-8,0-16 0,0 0-64,0 0 0,0 0 0,0 0 64,0 0-1104,0 0-224,-15 0-48</inkml:trace>
          <inkml:trace contextRef="#ctx0" brushRef="#br0" timeOffset="4842">15241 5945 8896,'0'0'192,"0"0"48,0 0 8,0 0 0,0 0-248,0 0 0,0 0 0,0 0 0,0 0 968,0 0 152,0 0 24,0 15 8,-15 0-288,15 0-64,-15 1-1,-1-1-7,16 15-120,-15 0-32,0 0 0,0 1 0,0-1-184,0 1-40,0-1 0,0 0-8,15 0-112,-16 1-16,1-16-8,15 0 0,-15 0-152,15 0-32,-15 0-8,15 0 0,0-15-80,0 15 0,0-15 72,0 0-72,0 0 0,0 0-80,0 0 8,0 0 0,0-15-256,0 15-56,15-30 0,-15 15-8,15 0 24,-15 0 8,0 0 0,15-16 0,1 16 104,-16 0 32,0 0 0,15 0 0,0-15 112,-15 14 24,0 16 8,0-15 0,0 0 80,15 0 64,-15 15-64,0 0 88,0 0 184,0 0 40,0-16 8,0 16 0,0 0-64,15 16-16,-15-16 0,15 15 0,-15-15 32,15 15 8,0 0 0,1 16 0,-16-16-48,15 15-8,-15-15 0,15 15 0,0-14-48,0-1-16,-15 0 0,15 0 0,0 0-32,-15 0 0,15-15-8,-15 15 0,0-15 8,15 0 8,1 0 0,-16 0 0,0 0 48,0 0 8,15-15 0,-15 0 0,15 15 0,-15-15 0,15 0 0,-15 0 0,0 0-48,0-1-8,0-14 0,0 15 0,15-15-72,-15 15-64,0 0 72,0-16-72,0 16 0,0 0 0,0-16 0,0 16 0,0 0 0,0 0 112,0 0-32,15 0-8,-15 15-72,0-15 0,0 0 0,0 15 0,0-16 0,15 16 0,-15-15 0,0 15 0,0 0-64,0 0 64,0 0-80,0 0 80,0 0 0,0 0-72,0 0 72,0 0 0,0 0 0,0 0 0,0 0 0,0 0 0,0 0 0,0 0-80,0 0 8,0 0 0,0 0-504,0 0-96,0 0-16,0 0-6080,0 0-1215</inkml:trace>
          <inkml:trace contextRef="#ctx0" brushRef="#br0" timeOffset="-1433">14121 6444 5344,'0'0'152,"0"0"32,0 0-184,0 0 0,0 0 0,0 0 0,0 0 224,0 0 16,0-15 0,0 15 0,0 0 416,0 0 80,0-15 24,0 15 0,0 0-240,0-15-40,0 15-16,0 0 0,0 0 88,0 0 24,0-16 0,16 16 0,-16 0 0,0 0 8,0 0 0,0-15 0,0 15-65,0 0-7,0 0-8,0 0 0,0 0-104,0 0-16,0 0-8,0 0 0,0 15-72,15 1-16,-15-1 0,0 0 0,0 0-96,-15 15-32,15 0 0,0 1 0,0-1-32,-16 0-16,16 0 0,0 1 0,0-1-24,0-15-8,0 15 0,0-15 0,0 0-80,16 1 64,-16-1-64,0 0 64,0-15-64,15 0 0,-15 0 0,15-15 0,0 15 80,0-15 0,-15-1 0,15-14 0,0 15-80,0-15 0,-15 15 0,16-15 0,-1-1 0,0 1 0,0 15 0,-15-15 0,15-1 0,-15 16 0,15-15 0,-15 15 0,0 0 0,0 0 64,0 0-64,0-1 0,0 1 0,0 15 0,0-15 64,0 15-64,0-15 0,0 15 0,0 0 0,0 0 0,0 0 0,0 0 0,0 0 0,0 0 0,0 0 64,0 15-64,0 15 64,0-14-64,0 14 160,0 0 0,0 0-8,-15 1 0,15-1 32,-15 15 8,15-15 0,-15 16 0,15-16-24,-15 0 0,0 0 0,15 16 0,0-16-16,0 0-8,0-15 0,-16 16 0,16-1-32,-15-15-8,15 0 0,0 0 0,-15 0 0,0 0 0,0 1 0,15-1 0,-15 0-32,0 0-8,0 0 0,-1-15 0,16 15-64,-15-15 0,0 15 0,15-15 64,-15 0-144,15 0-32,0 0-8,0 0 0,0 0-1160,0 0-224,0 0-56,15-15-7399</inkml:trace>
          <inkml:trace contextRef="#ctx0" brushRef="#br0" timeOffset="-1000">14439 6807 15088,'0'0'328,"0"0"72,0-15 16,0 15 7,0 0-335,15-15-88,-15 15 0,0-15 0,16 15 576,-16-16 96,14 2 16,2 14 8,-16-16-120,15 16-16,0-15-8,-15 15 0,15 0-224,0-15-40,-15 15-16,16 0 0,-16 15-48,0-15 0,0 0-8,14 0 0,-14 15 32,0 1 8,16-2 0,-16 2 0,0-1-48,-16 0-8,16 15 0,0-14 0,0-2-48,0 2-16,-14 14 0,14-15 0,0 0-136,0 0 80,0 0-80,0-15 64,0 16-64,-16-2 0,16-14 0,0 0 64,0 0-176,0 0-40,0 0-8,0 0 0,0 0-1376,0 0-272,0 0-56</inkml:trace>
          <inkml:trace contextRef="#ctx0" brushRef="#br0" timeOffset="6329">16042 6852 15200,'0'0'432,"0"0"88,0 0-416,0 0-104,0 0 0,0 0 0,0 15 831,0-15 137,0 15 32,0 1 8,-16-1-168,16 15-32,-15-15-8,15 0 0,-15 0-480,15 0-96,-15 0-16,15 1-8,-15-1-264,0 0-64,15 0 0,0 0-9471</inkml:trace>
          <inkml:trace contextRef="#ctx0" brushRef="#br0" timeOffset="-863">14514 6504 17647,'0'0'384,"0"0"88,0 0 8,0 0 24,-15 0-408,15 0-96,0 0 0,0 0 0,0 0 928,-15 15 168,15-15 32,0 0 8,0 0-496,-15 15-104,15-15-24,0 0 0,0 0-512,0 0 0,0 0-64,0 15-8,15 0-832,-15-15-168,0 16-32,15-16-8</inkml:trace>
          <inkml:trace contextRef="#ctx0" brushRef="#br0" timeOffset="-23210">10538 6262 11792,'-15'0'328,"15"0"88,0 0-336,0 15-80,-15-15 0,15 15 0,-15 0 880,15 0 160,-15 1 32,0 14 7,15 0 145,-15 15 32,-1-14 8,1 14 0,15 0-536,-15 1-112,15-1-16,0 0-8,-15-15-176,15 0-32,0 16 0,0-16-8,15 0-192,-15 1-40,0-16-8,0 0 0,0 0-136,15 1 64,-15-2-64,0-14 0,0 0-1024,15 0-264,1 0-56</inkml:trace>
          <inkml:trace contextRef="#ctx0" brushRef="#br0" timeOffset="-22811">10644 6610 12528,'0'0'272,"0"0"56,0 0 16,0 0 8,0 0-280,0 0-72,0 0 0,0 0 0,0 0 760,0 0 136,0 0 23,0 0 9,15-15-128,0 15-16,-15-15-8,15 0 0,0 0-448,15 0-88,-30 15-16,31 0-8,-31-15-56,30-1-16,-30 16 0,15 0 0,0 0 56,-15 0 16,15 0 0,-15 0 0,16 16 72,-16-1 24,0 0 0,0 0 0,0 15 112,-16 0 24,16 1 8,-15-1 0,15 0-304,-15 0-64,15 16-16,-15-16 0,15 0 40,0-15 8,-15 16 0,15-16 0,0 15-40,0-15-8,0-15 0,0 15 0,0-15 0,0 0 0,0 0 0,0 0 0,0 0-72,0 0-112,15 15 24,-15-15 8,0-15-912,15 15-192,0-15-32,0 0-8415</inkml:trace>
          <inkml:trace contextRef="#ctx0" brushRef="#br0" timeOffset="-22662">10992 6761 17135,'0'0'376,"0"0"72,0 0 24,0 0 8,0 0-384,0 0-96,0 0 0,0 0 0,0 0 664,0 0 104,0 0 32,0 0 0,0 0-112,0 0-16,0 0-8,0 0 0,0 0-528,0 0-136,0 0 0,0 0-6600,0 0-1367</inkml:trace>
          <inkml:trace contextRef="#ctx0" brushRef="#br0" timeOffset="-22225">11158 6550 14184,'0'0'400,"0"0"88,0 0-392,-15 0-96,15 0 0,0 0 0,0 0 512,0 0 72,0 0 23,0 0 1,0-15 104,0 15 24,0 0 8,0 0 0,15-15-384,0 15-72,0-16-24,0 16 0,-15 0-192,16-15-72,-1 15 0,0 0 72,0 0-72,-15 15 80,15-15-80,0 0 80,-15 0 56,0 16 16,0-1 0,0 0 0,0 0 136,0 15 32,0 0 8,0-14 0,-15 14-56,0 0-16,15 0 0,-15 0 0,15 1 0,-15 14-8,15-30 0,0 0 0,0 16-72,0-16-16,0 0 0,0 0 0,0 0-32,15 0 0,-15-15-8,0 15 0,15-15-8,-15 0 0,0 0 0,0 0 0,15 0-48,0 0 0,-15 0-64,0 0 96,0 0-96,0 0 0,15 0 64,-15-15-64,15 0-616,1 15-152,-16-15-24,15 0-6120,-15 0-1215</inkml:trace>
          <inkml:trace contextRef="#ctx0" brushRef="#br0" timeOffset="-21925">11492 6867 21167,'0'0'464,"0"0"96,0 0 16,0 0 24,0 0-480,0 0-120,0 0 0,0 0 0,0 0 600,0 0 96,-31-30 16,31 30 8,0 0-464,0 0-96,0 0-24,31 0 0,-31 0-648,0 0-136,0 0-24,0 0-9431</inkml:trace>
          <inkml:trace contextRef="#ctx0" brushRef="#br0" timeOffset="-21139">11794 6761 6936,'0'0'152,"0"0"32,0 0 8,0 0 0,0 0-192,0-15 0,-16 0 0,16 0 0,0 15 1152,0-15 184,0 15 40,0-15 0,0 15-144,0 0-32,-15 0-9,15-15 1,-15 15-360,15 0-80,-15 0-16,15 0 0,-15 15-224,-1-15-56,2 15-8,14 0 0,-16 0-72,16 0-24,-14 16 0,14-16 0,-16 15-160,16-15-32,0 15 0,-15 1-8,15-16-152,0 0 0,0 0 0,15 0 0,-15 0 80,0-15-80,16 15 64,-16-15-64,0 0 0,14 0 0,2 0 0,-2 0 0,2-15 64,-1 15-64,-15-15 0,15 15 64,0-15-64,0 0-72,1 0 72,-2 0-104,2-1-48,-2 1-8,2-15 0,-16 15 0,15 0-416,0-15-96,-15 14-8,15-14-8,-15 15 88,0-15 24,15 15 0,-15-15 0,0 14 240,0-14 48,0 0 16,0 15 0,0-15 64,0-1 16,0 16 0,0-15 0,0 0 128,0-1 64,0 16-64,0-15 64,0 15-64,0-15 64,0 15-64,0 0 64,0-1 288,0 1 104,0 15 24,0 0 0,0 0 96,0 0 32,0 0 0,0 0 0,0 0 0,0 0 0,0 15 0,0 1 0,0 14-80,0 0-16,0 0 0,0 0 0,0 1 0,-15 14-8,15-15 0,-15 16 0,15-16-16,0 15 0,0-14 0,-15 14 0,15-15-264,0 0-64,0-15 0,-15 16-8,15-16-16,0 15 0,0-15 0,0 0 0,0-15-72,0 15 0,0-15 72,0 0-72,0 0 96,0 16-24,0-16 0,0 0 0,0 0-72,0 0 0,0 0 0,0 15 0,0-15 0,0 0-88,0 0 24,0 0 0,-16 0-872,16 0-176,0 0-32,0 0-9311</inkml:trace>
          <inkml:trace contextRef="#ctx0" brushRef="#br0" timeOffset="-20393">10690 6293 13048,'0'0'368,"0"0"80,-15 0-352,15 0-96,0 0 0,0 0 0,0 0 992,0 0 176,0 0 39,0 0 9,0 0-168,0 0-32,0 0-8,0 0 0,15 15-472,-15-15-96,0 16-24,0-16 0,0 0-264,15 14-56,-15-14-16,15 16 0,-15-2-80,15-14 0,-15 16 0,15-16-6592,1 0-1367</inkml:trace>
          <inkml:trace contextRef="#ctx0" brushRef="#br0" timeOffset="-20709">11309 6277 16527,'0'0'360,"0"0"80,0 0 8,0 15 24,-15-15-376,15 0-96,0 0 0,0 0 0,0 0 896,0 0 160,0 15 32,0-15 0,0 15-456,0-15-96,0 16-24,0-16 0,15 14-328,-15-14-72,0 0-16,0 16 0,0-16-96,0 0 0,0 0 0,0 0-6688,0 0-1367</inkml:trace>
          <inkml:trace contextRef="#ctx0" brushRef="#br0" timeOffset="-19823">12172 6293 15176,'0'0'328,"0"0"72,0 0 16,0 0 15,0 0-343,0 0-88,0 0 0,0 0 0,15 0 640,-15 0 120,15 0 16,0 15 8,-15-15 80,15 30 8,0-14 8,-15-2 0,15 17-296,-15-1-56,0 1-16,15-1 0,-15 0-128,0 15-24,0-14-8,0 14 0,0-15-32,-15 0 0,15 15-8,-15-14 0,15-1-152,0 15-32,-15-15-8,0 1 0,15-1-32,-15 1-8,15-17 0,-15 2 0,15 14-80,-15-15 0,-1 0 0,16 0 0,0-15 0,0 15 0,-15 1 0,15-16 0,0 0-544,0 0-128,0 0-32,0 0-6608,-15 0-1327</inkml:trace>
          <inkml:trace contextRef="#ctx0" brushRef="#br0" timeOffset="-4087">13109 6217 8960,'0'0'256,"0"-15"48,0 15-240,0 0-64,0-16 0,0 16 0,0-15 512,0 0 96,-15 15 24,15-15 0,-15 15 136,15 0 32,-15 0 8,0 0 0,0 0-240,0 15-56,0-15-1,0 15-7,-1 0-248,1 1-40,-15-16-16,15 30 0,0-30-40,15 15 0,-15 0-8,15 0 0,0 0-48,-15-15-8,15 0 0,0 15 0,15 1-96,-15-16 64,0 15-64,15 0 0,-15-15 72,15 15-72,0-15 64,-15 15-64,0 0 144,15 0-16,-15-15 0,0 15 0,0 0 64,15 1 16,-30-1 0,15 0 0,0-15-16,0 15-8,-15-15 0,15 15 0,-15 0 8,15-15 8,-15 15 0,15-15 0,0 0-200,-15 15 0,0-15 64,15 0-64,0 0 0,0 0 0,0 0 0,-16 0 0,16 0 0,0 0 0,0 0 0,-15 0 0,15 0 0,0-15 0,0 15 0,0 0 0,0-15-64,0 15-8,0-15 0,0 15 0,0 0 72,0 0 0,0 0 0,0 0 0,0 0 0,0 0 0,0 0 64,0 15-64,0 0 224,0 0 16,15 1 0,-15 14 0,-15 0 80,15 0 24,0 0 0,0 16 0,0-16-80,0 0-8,0 16-8,0-16 0,0 0 0,0 0 0,0-14 0,0-1 0,0 15-96,0-15-24,0-15 0,0 15 0,0-15-32,0 0 0,0 0-8,0 0 0,0 0-88,0 0 64,0 0-64,0 0 64,0 0-64,0 0 64,0 0-64,0 0 64,0 0-64,0 0 0,0 0-80,0 0 80,0 0-952,0 0-136,0 0-32</inkml:trace>
          <inkml:trace contextRef="#ctx0" brushRef="#br0" timeOffset="-3452">13079 6550 12496,'0'0'272,"0"0"56,0 0 16,0 0 8,0 0-280,0 0-72,0 0 0,15 0 0,0 0 312,0 0 40,1 15 16,-2-15 0,2 0 48,-1 0 0,0 0 7,-15 0 1,15 0-176,0 0-40,1 15-8,-16-15 0,0 0 24,0 16 8,14-2 0,-14 2 0,0-16 96,-14 15 24,14 0 0,-16 15 0,16-15-80,-15 0-16,0 15 0,0 1 0,-16-16-120,17 15-24,-17 0-8,16-14 0,0 14-104,-16-15 64,17 15-64,-2-15 0,2 1 112,-2-2-24,16 2-8,-15-16 0,15 14-400,0-14-72,0 0-24,0 0 0,0 0-1088,0-14-224,15 14-47</inkml:trace>
          <inkml:trace contextRef="#ctx0" brushRef="#br0" timeOffset="-3067">13396 6383 11880,'0'0'336,"0"0"80,0 0-336,0 0-80,0 0 0,0 0 0,-14 15 768,-2 1 144,16-2 24,-15 2 8,0-1-9,0 15 1,0-15 0,-1 31 0,2-16-392,14 0-72,-16 16-24,2-16 0,14 15-176,-16-15-40,16 1-8,0-17 0,0 17 48,0-1 8,0-15 0,16 1 0,-16-2-152,14-14-32,-14 16-8,16-2 0,-2-14 8,2 0 0,-16 0 0,15 0 0,0 0-96,0-14 96,0 14-96,1 0 96,-2-16-96,-14 16 64,16-14-64,-2 14 64,2-16-64,-16 1 0,15 0 0,0 0 0,0 0-160,-15-1 32,15 2 8,-15-2 0,16 1 8,-16 0 0,14 0 0,-14 0 0,16 15 112,-16-16 0,0 16 0,0 0 0,0 0 0,0 0 0,0 0 0,0 0 0,0 0 0,0 0 0,0 0 0,0 16 0,0-1 96,0 0 72,0 0 16,0 0 0,0 1-24,0-2 0,0 17 0,0-31 0,0 30-24,0-15-8,0 1 0,-16-2 0,16-14-56,0 16-8,0-16-64,0 14 96,0-14-16,0 0-8,0 0 0,0 0 0,0 0-800,0 0-160,0 0-32,0 0-5576,0 0-1119</inkml:trace>
          <inkml:trace contextRef="#ctx0" brushRef="#br0" timeOffset="-2788">13517 6534 15496,'0'0'440,"0"0"95,0 0-431,0 0-104,0 0 0,0 0 0,0 0 808,0 0 144,0 0 24,0 0 8,0 0-24,0 0-8,0 0 0,0 0 0,0 0-552,0 0-112,0 0-16,0 0-8,0 15-264,0 0 0,0 1 0,15-16-72,0 14-1400,-15-14-272,15 16-56</inkml:trace>
          <inkml:trace contextRef="#ctx0" brushRef="#br0" timeOffset="-2651">13865 6776 19031,'0'0'416,"0"15"96,0-15 8,0 15 16,0-15-432,-15 15-104,15 0 0,0 1 0,-15-2 800,15-14 144,0 16 24,-15-1 8,15 0-472,0 0-96,-16 0-24,1-15 0,15 16-584,0-2-120,-15-14-32,0 16-6528,15-16-1303</inkml:trace>
        </inkml:traceGroup>
        <inkml:traceGroup>
          <inkml:annotationXML>
            <emma:emma xmlns:emma="http://www.w3.org/2003/04/emma" version="1.0">
              <emma:interpretation id="{E79F3233-3C9C-4F02-868D-8704ADCDABD4}" emma:medium="tactile" emma:mode="ink">
                <msink:context xmlns:msink="http://schemas.microsoft.com/ink/2010/main" type="inkWord" rotatedBoundingBox="16056,5517 19155,5518 19154,6321 16055,6319"/>
              </emma:interpretation>
              <emma:one-of disjunction-type="recognition" id="oneOf1">
                <emma:interpretation id="interp5" emma:lang="en-US" emma:confidence="0">
                  <emma:literal>conditional</emma:literal>
                </emma:interpretation>
                <emma:interpretation id="interp6" emma:lang="en-US" emma:confidence="0">
                  <emma:literal>Conditional</emma:literal>
                </emma:interpretation>
                <emma:interpretation id="interp7" emma:lang="en-US" emma:confidence="0">
                  <emma:literal>conditioned</emma:literal>
                </emma:interpretation>
                <emma:interpretation id="interp8" emma:lang="en-US" emma:confidence="0">
                  <emma:literal>Conditioned</emma:literal>
                </emma:interpretation>
                <emma:interpretation id="interp9" emma:lang="en-US" emma:confidence="0">
                  <emma:literal>conditionals</emma:literal>
                </emma:interpretation>
              </emma:one-of>
            </emma:emma>
          </inkml:annotationXML>
          <inkml:trace contextRef="#ctx0" brushRef="#br0" timeOffset="23532">16738 6368 10944,'0'0'240,"0"0"48,0 0 16,0 0 0,0 0-240,0 0-64,-16 0 0,16 0 0,-15 0 880,0 0 168,15 15 32,-30 0 8,14 1-321,2-2-63,-2 2-16,-14 14 0,15 0-248,0 0-56,-15 0 0,14 16-8,2-16-56,-17 0-16,31 0 0,-15 1 0,0-1-112,15-15-32,-15 1 0,15 14 0,0-15-80,0 0-16,0 0-64,15 0 96,-15 1-96,0-16 0,0 0 0,15 14 0,0-14 0,0 16 0,1-32-88,-2 16 88,2 0-512,14-14-48,-15-2-8,0 1 0,15-15-168,-14-1-32,-2 17 0,2-17-8,14 1 336,-15-1 72,0 17 17,-15-16-1,16-1 160,-2 16 40,-14 0 8,16-16 0,-16 31 232,-16-14 40,16-2 16,0 16 0,0 0 408,0 0 87,-14 0 9,-2 0 8,16 16-80,-15-2-8,0 2-8,15-1 0,-15 0-136,0 15-24,15-14-8,0 14 0,0 0-72,0-15-8,0 15-8,15-15 0,-15 15-112,0-14-32,15-1 0,-15-15 0,15 15-160,0-15 0,-15 15 0,16-15-96,-2 0 96,-14 0 0,16-15 64,-2 0-64,2 15 96,-16-15-24,15-1 0,-15 2 0,15-17-72,0 16-88,-15 0 24,0 0 0,0-1-176,0 2-32,-15-16-8,15 14 0,0 1 280,-15 0 0,15 0 0,-15 0 0,-1-1-96,2 16 96,-2-14-96,16-2 96,-14 16 0,14 0 0,-16 0 0,16 0 0,0 0-96,0 0 32,0 0 64,0 0-104,16-14 104,-16 14-96,14-16 96,2 16-96,-2 0 96,2 0-88,-1-15 88,0 15-80,0 0 80,0 0 0,1 0-72,-16 0 72,14 0 0,2 0 0,-2 0 0,-14 0 0,0 0 0,16 0 0,-16 15 0,15 1 0,-15-2 80,0 2 48,0 14 16,0 0 0,0-15 24,-15 16 8,15-1 0,-16 0 0,2 0-88,14 0-24,0 0 0,-16-14 0,2-1 40,14 15 8,0-30 0,-16 15 0,16 1-112,0-16-104,0 0 16,0 0 8,0 0 80,0 0 0,0 0 64,0 0-64,0-31 0,16 31 0,-16-30-80,0 15 80,14-15-88,2-1 88,-16 1-80,14-1 80,2 1-144,-1 0 16,0 0 8,0 0 0,0 0 120,1 14 0,-2-14 72,2 15-72,-16 15 0,15-15 0,0 0 0,0 0-80,-15 15 80,0 0 0,15 0 64,1 0-64,-16 15 72,14-15-72,-14 15 96,16 0-96,-16 16 240,0-17-8,0 16 0,0 1 0,-16-1 0,16 1 0,0-1 0,0 0 0,-14 0-8,14 0 0,0-14 0,0 14 0,0-15-128,0 0-24,-16 0-8,16-15 0,0 15-64,0-15 96,0 0-96,0 0 96,0 0-96,0 0 80,0 0-80,0 0 80,0 0-624,0 0-128,0 0-32,-15 0-9311</inkml:trace>
          <inkml:trace contextRef="#ctx0" brushRef="#br0" timeOffset="24396">17509 6520 9128,'0'0'192,"0"0"48,0 0 8,0 0 16,0 0-264,0 0 0,0-16 0,0 16 0,-16 0 840,1 0 120,15 0 16,-15 0 8,0 0-184,0 16-32,0-16 0,15 14-9,-15-14-223,0 30-48,0-30-8,-1 31 0,1-16-128,0 15-24,15 0-8,-15 0 0,15 1-8,-15-1-8,15 1 0,0-17 0,0 17-80,0-16-24,0 0 0,15 0 0,-15 1-112,0-2-24,0-14-64,15 0 96,0 0-32,-15 0-64,15 0 88,1-14-88,-1-2 88,0 1-88,0-15 80,0 15-80,0-15 0,0-1 0,0 1-64,0-1 64,1 1-320,-1-15-16,0 15 0,0-1 0,0-13-128,0 13-24,0-14-8,0 15 0,-15-1 72,0 1 8,16 0 8,-16-1 0,0 1 216,0 0 32,0 0 16,0 14 0,0 2 144,0-2 0,0 2 0,0-2 0,0 16 216,-16 0 40,16 0 16,0 0 0,0 0 32,-15 16 8,15-2 0,-15 16 0,15 1 40,-15 14 16,0 1 0,15-1 0,-15 0 8,0 1 0,15-1 0,-15 0 0,15 1 24,0-1 8,0-14 0,0-1 0,0 0-272,0 0-48,0-15-16,0 0 0,15 1 16,-15-2 0,0-14 0,15 0 0,-15 16-24,15-16-64,-15 0 96,0 0-32,0 0-64,15 0 0,0-16 72,-15 16-72,0 0 0,15 0 64,0 0-64,-15-14 0,16 14 0,-1-16 64,-15 1-64,15 0 0,0 0 0,-15 0 0,15-1 0,0 2 0,-15-2-120,15 2 24,-15-17 0,15 16 0,-15 0 32,0 0 64,0-1-104,16 2 40,-16-2 64,0 16 0,0 0 0,0 0 0,0 0 0,0 0 0,0 0 0,0 16 0,0-2 0,0 2 64,-16 14 0,16-15 0,0 16 48,0-1 16,-15-16 0,15 17 0,-15-16 0,15 15 0,0-14 0,0-2 0,-15 2-64,15-1-64,0 0 88,-15-15-88,15 15 0,0-15 0,0 0 0,0 0 0,0 0-712,0 0-200,0 0-40,0 0-5400,0-15-1079</inkml:trace>
          <inkml:trace contextRef="#ctx0" brushRef="#br0" timeOffset="24632">17614 6323 16815,'0'0'368,"0"0"80,0 0 8,0 0 24,0 0-384,0 0-96,0 0 0,0 15 0,0 0 736,0-15 128,0 0 24,0 15 8,0-15-456,16 15-88,-16-15-24,14 15-6464,-14-15-1287</inkml:trace>
          <inkml:trace contextRef="#ctx0" brushRef="#br0" timeOffset="25218">17962 6126 13560,'0'0'296,"0"0"64,0 0 16,0 0 8,0 16-312,0-2-72,0 2 0,-15-2 0,15 17 872,-15-1 159,15 15 33,-15-14 8,0 14-240,15 1-56,-15 14-8,-1-14 0,1-2-264,15 2-56,0 0-16,-15-16 0,15 0-224,0 15-48,0-14 0,0-17-8,0 17-56,15-16 0,-15 0-8,0 0 0,15 1-88,1-16 80,-16 0-80,0 14 80,15-14-80,0 0 0,-15 0 0,15 0 0,0 0 0,-15-14 64,15-2-64,-15 1 0,15 0-80,0 0-56,-15-16-16,16 17 0,-1-17-8,-15 16-8,0-15 0,15 14 0,0-14-80,-15 16-8,0-2-8,15-14 0,-15 15 152,0 0 32,15-1 8,-15 16 0,0-14 72,0 14 0,0 0 0,0 0 0,0 0 0,0 0 88,0 0-8,0 14 0,0 2 160,0-1 32,0 0 8,0 0 0,0 16-88,0-1-8,0-16-8,0 17 0,0-1 128,0-15 24,-15 15 8,15-14 0,0-1-200,0 15-40,0-30 0,0 31-8,0-31-88,0 0 96,0 0-96,0 0 96,0 0-96,0 0 0,0 0 0,0 0 0,0 0-872,0 0-192,0 0-40,0 0-8487</inkml:trace>
          <inkml:trace contextRef="#ctx0" brushRef="#br0" timeOffset="25381">18008 6323 16959,'0'0'480,"0"0"104,0 0-464,0 0-120,0 0 0,0 0 0,0 0 704,0 0 128,0 0 16,0 15 8,0-15-48,-16 15-8,16-15 0,0 15 0,0 0-528,16-15-112,-16 16-16,0-1-8,14-15-432,-14 15-88,0 0-24,16 0-9319</inkml:trace>
          <inkml:trace contextRef="#ctx0" brushRef="#br0" timeOffset="28235">17735 6549 3656,'0'0'72,"0"0"24,0 0 0,0 0 16,0 0-112,0 0 0,0 0 0,0 0 0,0 0 896,0 0 152,-15 0 32,15 0 8,0 0-296,0 0-56,0 0-16,-15 0 0,15 0-104,0 0-16,0 0-8,0 0 0,0 0-48,0 0-16,0 0 0,0 0 0,0 0-48,0 0-17,-15 0 1,15 0 0,0 0-48,0 0-16,0 0 0,0 0 0,0 0-104,0 0-16,0 0-8,0 0 0,0 0-64,0 0-16,0 0 0,0 0 0,0 0-64,15-15-8,0 15-8,0 0 0,1 0-48,-1 0 0,-15 0-64,15 0 96,0 0-96,0 0 88,1 0-88,-16 0 80,15 0-80,-15 0 0,0 0 72,0 0-72,15 0 64,-15 0-64,0 0 64,0 0-64,0 0 64,15 0-64,-15 0 80,0 0-80,0 0 96,0 0-24,0 0-8,15 0 0,-15 0 0,0 0-64,0 0 96,0 0-32,0 0-64,0 0 64,0 0-64,0 0 64,0 0-64,0 0 0,0 0 0,15 0 0,-15 0 0,0 0 0,0 0 0,0 0 0,0 0 0,0 0 0,15-15 0,-15 15 0,0 0-872,0 0-216,0 0-48</inkml:trace>
          <inkml:trace contextRef="#ctx0" brushRef="#br0" timeOffset="26834">17795 6489 6416,'0'0'136,"0"0"32,0 0 8,0 0 16,0 0-192,-15-15 0,0 15 0,15 0 0,0 0 864,0 0 144,-15 0 24,15 0 8,0 0 88,0 0 24,0 0 0,-15 0 0,15 0-448,0 0-81,0 0-15,0 0-8,0 0-120,15 0-32,-15 0 0,15 15 0,-15-15-152,15 0-32,0 0-8,0 0 0,1 15-160,-1-15-32,0 0 0,0 0-64,0 0 0,0 0 0,0 0-96,16-15-8383</inkml:trace>
          <inkml:trace contextRef="#ctx0" brushRef="#br0" timeOffset="33455">18310 6564 7224,'0'0'160,"0"0"32,0 0 0,0 0 16,0 0-208,0 0 0,0 0 0,-15 0 0,15 0 656,-15 16 88,15-1 24,-15-15 0,15 15 16,0 0 8,-16 15 0,16-15 0,0 0-256,0 16-56,0-16 0,0 15-8,0-15-104,0 0-17,0 0-7,0 0 0,16 1-144,-16-16-24,15 0-8,0 15 0,-15-15-56,15 0-16,0 0 0,-15-15 0,15 15 0,0 0-8,0-16 0,1 1 0,-16 0-24,15 0-64,0 0 96,-15 0-32,15 0-64,-15 0 80,0-1-80,0 1 80,0 15-80,0-15 0,-15 0 72,15 15-72,0-15 0,-15 15 0,0 0 0,15-15 0,-16 15 0,1 0 0,0 0-88,0 0 88,15 0-88,-15 0 88,0 0-96,15 0 96,0 0-72,0 0 72,-15 0 0,15 0-72,0 0 72,0 0-80,0 0 80,0 0-80,0 0 80,15 0-96,0 0 96,0-15-96,-15 15 96,15-15 0,0 15-72,16-15 72,-31 15 0,15-16 0,0 16 0,0 0 0,0-15-72,0 0 72,0 15 0,-15 0 0,15 0 0,-15 0 0,0 0 0,15 15 0,-15-15 0,16 15 0,-16 1 96,0-1-24,15 0 56,-15 0 16,0 0 0,0 0 0,-15 15 0,15-15 0,0 16 0,-16-16 0,16 15-64,0-15-16,0 0 0,-15 16 0,15-31-64,0 15 64,-15 0-64,15-15 64,0 0-64,0 0 0,0 0 72,-15 0-72,15 15 64,0-15-64,0 0 64,-15-15-64,15 15 0,0 0 0,0-30 0,0 30 64,0-16-64,15 1-80,-15 0 80,15-15-104,-15 15 16,15 0 8,0-16 0,-15 16 0,16-15 0,-1 15 0,-15-15 0,15 15 0,0 0 80,-15-1 0,15 1-72,-15 0 72,0 15 0,15 0 0,-15-15 0,0 15 0,0 0-80,0 0 80,15 0 0,-15 0-72,15 15 72,-15-15 72,0 0-8,0 30-64,16-14 200,-16-1-8,0 15-8,0-15 0,0 15 40,0 0 0,0 1 8,0-16 0,0 15-72,0 0-24,0-15 0,0 1 0,0 14-136,0-30 80,15 15-80,-15 0 64,15-15-64,-15 15 0,15-15 0,0 0 0,0-15 0,0 15 0,0-15 0,0 0-88,1 15-96,-1-15-16,0 0-8,0-1 0,15 1-64,-15 0-16,0 0 0,-15 0 0,16 0 104,-1 0 24,0 0 0,-15-1 0,15-14 160,-15 15 0,0 0 0,0 0 0,15 0 0,-15 0 0,0 0 0,0-1 0,0 16 0,-15-15 0,15 0 0,0 15 0,-15 0 120,15 0-24,0-15 0,-15 30 0,0-15 88,15 0 8,-16 15 8,1 0 0,0 1-16,0-1-8,15 15 0,-15-15 0,0 15 32,15-15 8,0 16 0,-15-1 0,15-15-216,0 0 0,0 0 64,15 0-64,-15 0 0,0 1 0,15-16 72,-15 15-72,15-15 80,-15 0-16,0 0-64,15 0 96,0-15-96,0 15 0,1 0 0,-16-16 0,15 1 0,-15 0 0,15 15 0,0-15 0,0 0 0,0 0 0,-15 0 0,15 0 0,0-1-96,-15 1 16,0 0 0,16 0 0,-16 0 80,0 15 0,0-15 0,0 0 0,0 0-200,0 0-56,0-1 0,0 1-8,0 0 136,-16 15 32,16-15 8,0 15 0,0-15 88,-15 15 0,15 0 0,0 0-64,0 0 64,-15 0 0,15 0 0,0 0 0,0 30 0,0-15 128,-15 0-32,15 16-8,0-16 40,0 0 16,0 15 0,0 0 0,-15-15-16,30 16 0,-15-16 0,0 0 0,15 0-32,-15 0-16,0 0 0,15 0 0,0 1-16,-15-16-64,16 0 96,-1 15-32,0-15-64,-15 0 0,15-15 0,0 15 64,0 0-64,-15 0 0,15-16 72,0 1-72,0 0 0,-15 0-128,16 0 16,-1-15 8,-15 15-104,15-1-16,-15 1-8,15 0 0,-15 0 24,15-15 8,-15 15 0,0 0 0,15-16 64,-15 16 8,0 0 8,0-15 0,0 15 48,0-15 8,0 14 0,0-14 0,0 15 64,0-15-80,0 15 80,0-15-80,0-1 80,15 16 0,-15-15-72,0 15 72,0 0 0,0-16 0,0 16-72,0 0 72,0 15 0,0-15 0,0 15 0,0 0 0,0 0 216,0 0-8,0 0 0,0 0 0,0 0 48,0 15 0,0 15 8,-15-14 0,15 14 16,-15 15 0,15-15 0,-15 16 0,0-16 24,15 15 8,-15 1 0,0-16 0,15 15-16,-16-14 0,16-1 0,-15 15 0,15-15-72,0-15-24,0 16 0,15-1 0,-15-15-64,16 0-8,-16 15-8,15-14 0,0-1-24,-15 0-8,15-15 0,0 15 0,0-15-16,0 15 0,0-15 0,1 0 0,-1 0-8,0-15 0,0 15 0,0-15 0,0 15 0,0-15-64,0 0 96,0 15-32,1-16-64,-1 1 0,0-15 0,15 15 0,-15 0-808,0 0-184,0-16-32</inkml:trace>
        </inkml:traceGroup>
        <inkml:traceGroup>
          <inkml:annotationXML>
            <emma:emma xmlns:emma="http://www.w3.org/2003/04/emma" version="1.0">
              <emma:interpretation id="{8E7376AC-5DAF-4E06-B97D-CFA03A75C5A6}" emma:medium="tactile" emma:mode="ink">
                <msink:context xmlns:msink="http://schemas.microsoft.com/ink/2010/main" type="inkWord" rotatedBoundingBox="19579,5350 22240,5352 22239,6397 19578,6395"/>
              </emma:interpretation>
              <emma:one-of disjunction-type="recognition" id="oneOf2">
                <emma:interpretation id="interp10" emma:lang="en-US" emma:confidence="0">
                  <emma:literal>likelihood</emma:literal>
                </emma:interpretation>
                <emma:interpretation id="interp11" emma:lang="en-US" emma:confidence="0">
                  <emma:literal>likelihoo d</emma:literal>
                </emma:interpretation>
                <emma:interpretation id="interp12" emma:lang="en-US" emma:confidence="0">
                  <emma:literal>Likelihoo d</emma:literal>
                </emma:interpretation>
                <emma:interpretation id="interp13" emma:lang="en-US" emma:confidence="0">
                  <emma:literal>Likelihood</emma:literal>
                </emma:interpretation>
                <emma:interpretation id="interp14" emma:lang="en-US" emma:confidence="0">
                  <emma:literal>akelihoo d</emma:literal>
                </emma:interpretation>
              </emma:one-of>
            </emma:emma>
          </inkml:annotationXML>
          <inkml:trace contextRef="#ctx0" brushRef="#br0" timeOffset="34972">20079 6232 4352,'0'0'120,"0"0"40,0 0-160,0-15 0,0 15 0,0 0 0,-15-15 1056,15 15 176,0 0 40,0 0 8,-15 0-384,15 0-64,0 0-24,0 15 0,0 15-192,0-14-40,0 14 0,-15 15-8,15-15-40,-16 16-8,16-16-1,-14 15 1,14 1-120,-16-1-24,16 0-8,-14 1 0,14-16-40,-16 15-8,16-14 0,0-1 0,-15 0-32,15 0-16,0 1 0,0-16 0,0 0-40,0 0-8,15 0 0,-15-15 0,16 15-224,-2-15 0,-14 0 0,0 0 0,16 0 0,-2 0 0,-14 0 96,0 0-24,31-15-72,-31 0 80,15 0-80,0 0 80,0-16-80,1 16 0,-2-15 0,2 0 0,-2 0-120,-14 14 40,16-14 8,-1 0 0,0 0-64,-15 15-16,0 0 0,15-16 0,0 16 152,1 0 0,-16 0 0,14 15 0,-14-15 0,0 15-64,0 0 64,0 0 0,0 0 128,0 15 48,0 0 16,0 0 0,-14 0-80,14 0-16,0 16 0,0-1 0,0-15 64,0 15 0,0 0 8,0 1 0,0-16-168,0 15 0,0-15 0,0 0 0,0 0 0,14 1 0,-14-1 0,0-15 0,0 15 0,0-15 0,0 0 0,0 0-6184,-14 0-1207</inkml:trace>
          <inkml:trace contextRef="#ctx0" brushRef="#br0" timeOffset="35141">20124 6489 14568,'15'0'416,"-15"0"88,0 0-408,0 0-96,0 0 0,0 0 0,0 0 288,0 0 40,0 0 7,0 0 1,15 0 240,-15 0 40,0 0 16,16 0 0,-1 0-424,0 0-80,-15 0-24,15 0 0,0 0-1112,0 15-224,0-15-47</inkml:trace>
          <inkml:trace contextRef="#ctx0" brushRef="#br0" timeOffset="35689">20472 6051 14336,'0'0'320,"0"0"64,0 0 8,0 0 8,0 0-320,0 15-80,0 1 0,-15-2 0,0 16 703,15 1 121,0-1 24,-15 15 8,15 16-24,-15-16 0,15 16 0,-16-16 0,16 15-344,-14 1-72,-2 0-8,16-16-8,0 0-232,-15 1-40,0-1-16,15-14 0,0 13-112,0-13 88,0-16-88,0 0 80,0 0-80,0 1 80,0-2-80,0-14 80,0 16-256,0-16-48,15-16-16,-15 16 0,15 0-1040,-15-14-200,16-2-48,-2-14-8,17 0-128,-31 0-23,15-16-9,15 1 0,-14 0 392,-2-1 80,2 16 8,-2-16 8,-14 16 592,16 0 112,-1 15 24,-15-16 8,0 31 1248,0-14 248,15 14 56,-15 0 8,-15-16 264,15 16 56,0 0 16,0 0 0,0 16-368,-15-2-64,-1 2-25,2-1 1,14 0-360,-16 0-64,2 16-24,-2-17 0,1 17-264,0-16-48,0 0-16,0 0 0,-1 0 32,2-15 0,14 15 0,-16 1 0,16-16-104,0 14-24,16-14 0,-16 0 0,14 16 32,-14-16 0,16 15 0,-1 0 0,15-15 128,-15 15 24,1 0 8,-2 1 0,16-16-184,-14 14-32,-1 2-8,-15-16 0,30 14 32,-15 2 0,1-16 0,-16 15 0,0-15-96,14 0 0,-14 0 0,0 0 64,0 0-64,16 0 96,-16 0-96,0 0 96,0 0-512,0 0-104,0 0-24,0 0-5808,14-15-1167</inkml:trace>
          <inkml:trace contextRef="#ctx0" brushRef="#br0" timeOffset="36243">20653 6732 15752,'0'0'344,"0"0"71,0 0 9,0 0 24,0 0-352,0 0-96,0 0 0,0 0 0,0 0 672,0 0 112,15 14 24,-15-14 8,16 0-168,-16 0-32,14 0-8,2-14 0,-2 14-328,2 0-72,-1-16-16,0 16 0,15-15-104,-14 15-24,-2-15-64,-14 15 96,16-15-96,-1 15 0,0-15 0,-15 0 0,15 15 0,-15 0 88,0-15-24,0 15-64,-15-16-64,15 16-72,0 0-16,0 0 0,0-14-24,0 14-8,-15-16 0,15 16 0,0-15 96,-15 15 24,-1 0 0,2 0 0,14 0 64,-16-15 0,1 15 64,0 0-64,15 0 0,-15 0 72,0 15-72,-1-15 0,2 0 144,14 15-24,0 1-8,-16-16 0,2 14 88,14 17 24,0-16 0,-16 15 0,16-15-32,0 16-8,-15-1 0,15 0 0,0-15 72,0 16 24,0-17 0,0 2 0,15 14-24,-15-15-8,0 0 0,0 0 0,0-15-64,16 0-16,-2 15 0,-14-15 0,0 0-16,16 0-8,-2 0 0,2 0 0,14-15-80,-15 15-64,0-15 96,15 0-96,1 0-472,-1-15-144,-15 14-32,15 2-6592,16-17-1319</inkml:trace>
          <inkml:trace contextRef="#ctx0" brushRef="#br0" timeOffset="37244">21032 6217 11256,'0'0'248,"0"0"48,0-15 16,0 15 8,0 0-256,0 0-64,0 0 0,0 15 0,14-15 896,-14 15 160,0 0 40,0 16 7,0-1-175,0 15-40,0 1-8,-14-1 0,-2 15-280,16-14-56,-14 14-16,-2-14 0,1-1-112,15 0-32,0 1 0,-15-16 0,15 15-216,0-30-40,0 16-16,15-16 0,-15 0 8,15 0 0,1-15 0,-16 15 0,30-15-16,-30 0 0,0 0 0,14 0 0,17-15-24,-16 0-8,0 0 0,0 0 0,1 0-72,-2-16 0,2 1 0,-1 0 0,0 0 0,0-1-128,0 16 32,1-15 8,-16 0 8,0 15 0,14 0 0,2-16 0,-16 16 80,0 15-64,0-15 64,0 0-64,14 15 64,-14 0 0,0 0 0,0 0-64,0 0 64,0 15 0,-14 0 0,14 15 64,-16-14 64,16 14 24,0 0 0,0-15 0,0 15 56,-14 1 16,14-1 0,0-15 0,0 0-160,0 15-64,0-15 64,0 1-64,14-16 64,-14 0-64,-14 15 0,14-15 64,14 0-64,-14 0-88,0 0 24,0 0 0,0 0-1240,0 0-240,0 0-56</inkml:trace>
          <inkml:trace contextRef="#ctx0" brushRef="#br0" timeOffset="37245">21183 6429 18287,'-15'0'400,"15"0"80,0 0 24,0 0 8,0 0-408,0 15-104,-16-15 0,16 0 0,0 0 672,0 0 104,0 15 24,0-15 8,0 0-240,0 0-56,0 15 0,0-15-8,16 0-384,-16 15-120,15-15 64,-15 0-6888,0 0-1375</inkml:trace>
          <inkml:trace contextRef="#ctx0" brushRef="#br0" timeOffset="38113">21485 6172 12528,'0'0'272,"0"0"56,0 0 16,0 0 8,0 0-280,0 0-72,0 0 0,0 0 0,0 15 824,-15-15 144,15 16 31,0 14 9,0 0-176,0 0-40,-15 16-8,15-1 0,0 0-144,-15 1-24,15 14-8,-16-30 0,16 16-344,-14-1-72,14 0-8,-16-14-8,16 14-80,-14-15-8,14-15-8,0 16 0,0-16-80,-16 0 64,32 0-64,-32 0 64,16-15-64,0 0 0,0 0 0,0 0 64,0 0-64,0 0-136,16-15 32,-16 0 8,14 0-192,2-15-32,-16-1 0,14 1-8,2 0 8,-1-16 0,0 16 0,-15 0 0,15 0 32,0 0 0,1-1 8,-16 16 0,0 0 184,14 0 32,-14 0 64,16 15-104,-16 0 104,0 0 0,0 0 0,15 15 80,0-15 248,-15 30 56,0-15 0,0 16 8,0-1-8,0 0-8,0 0 0,-15 0 0,15 1-120,0-1-16,0-15-8,0 15 0,-31 1 352,31-31 72,0 30 16,16-15 0,-16 0-760,0-15-144,0 15-32,15-15-8,-15 0 272,0 0 0,0 0 0,15 0 0,0 0-184,0 0-32,-15-15-8,15 0 0,-15 0-256,15 15-48,-15-30-16,16 14 0,-16 1-192,14-15-48,2 0-8,-1 0 0,-15 14 224,0-14 48,15 15 8,0-15 0,-15 15 160,15 0 40,-15 0 8,0-1 0,0 1 304,0 15 128,0 0 0,0 0-8,0 0 392,0 0 88,0 0 8,0 15 8,0 1 24,0-1 8,0 15 0,0-15 0,-15 15-168,15 0-32,0 1 0,0-16-8,0 15-176,0-15-32,0 15-8,0-14 0,15-1-88,-15 0-16,0-15-8,16 15 0,-16-15-48,14 0-64,-14 0 88,16 0-88,-16 0 96,14-15-32,-14 15 0,16-15-64,-16 0 72,15-1-72,-15 1 0,15-15 72,-15 15-72,0 0-96,15-15 16,-15 14 8,0 1 8,0 0 0,0-15 0,0 15 0,0 0 0,-15 0 0,15 15 0,0-15 0,0-1 64,-15 1 0,15 15 0,0-15 0,0 15 0,0 0-80,0 0 80,0-15 0,-15 15-96,15 0 96,15 0-96,-15 0 96,15-15-72,0 15 72,-15 0 0,15 0-72,1 0 72,-2 0 0,2 0 0,-2 0 0,2 0 0,-16 15 0,15-15 0,0 0 88,-15 15-88,0-15 80,15 15-80,-15 0 80,0-15 56,15 31 16,-15-16 0,0 15 0,-15 0 40,15-15 0,0 16 8,-15-1 0,15 0-48,0 0-16,0-15 0,0 1 0,0 14-16,0-30-8,0 15 0,15 0 0,-15-15-112,0 0 64,0 0-64,15 15 0,-15-30 0,16 15 0,-2 0-104,2-15 32,-1 0 168,-15 0 32,15 0 0,0-16 8,0 16-136,1 0 0,-16 0 64,14-15-64,-14 15 0,16-1 0,-16 1 0,0 0 0,0 0 80,0-15-80,0 15 64,-16 0-64,16 15 0,-14-31 0,14 31 64,-16-15-64,1 0 0,15 15 0,-15 0 0,0 0 64,15-15-64,-15 15 96,-1 0-96,16 0 96,-14 15-96,-2-15-112,16 0 24,0 0 8,0 0-432,0 15-80,-15-15-16,15 15-6464,0-15-1295</inkml:trace>
          <inkml:trace contextRef="#ctx0" brushRef="#br0" timeOffset="38760">22483 6535 12176,'0'0'264,"0"0"56,0 0 16,0-15 16,-15 15-288,15-16-64,0 16 0,-15-15 0,15 15 632,-15 0 104,15 0 32,0 0 0,-15 0 119,0 0 25,0 0 8,15 15 0,-16 1-288,1-1-56,0 0-16,0 15 0,0 0-120,0 1-24,0 14-8,0-15 0,-1 0-128,16 16-24,-15-16-8,15 0 0,0 0 0,0-14 0,0 14 0,0-15 0,15 0-248,-15 0 0,0-15 0,16 0 0,14 0 0,-15 0 0,0-15 0,0 0 0,0 0 0,16 0 0,-16-16 0,0 1 0,0 0-120,15 0-16,-15-16-8,0 16 0,1-15-176,-1 15-40,0-16-8,0 16 0,-15-15-240,15-1-40,-15 1-16,15-1 0,-15 1-144,15 15-32,-15-15-8,0-1 0,0 1 248,0 15 56,0-1 0,0 16 9,0-15 383,0 15 80,0 0 72,0-15-104,0 30 200,0-16 32,0 1 16,0 0 0,0 15 367,0 0 65,0 0 24,0 0 0,0 0 144,0 15 32,-15 0 8,15 1 0,0 14-144,-15 0-24,15 0-8,0 16 0,0-1-280,-15 0-56,15 16-16,-15-16 0,15 16 160,0-16 24,-15 15 8,0-14 0,15 14-112,0-14-16,-16-1-8,16 0 0,0 1-120,-15-16-32,15 0 0,0 0 0,0 1-16,0-1-8,0-15 0,0 0 0,0-15-72,0 15-64,0-15 96,0 0-96,0 0 120,0 0-32,0 0-8,0 0 0,0 0-400,0-15-72,0 0-24,0 0-7312,0-15-1463</inkml:trace>
        </inkml:traceGroup>
      </inkml:traceGroup>
    </inkml:traceGroup>
    <inkml:traceGroup>
      <inkml:annotationXML>
        <emma:emma xmlns:emma="http://www.w3.org/2003/04/emma" version="1.0">
          <emma:interpretation id="{F166CE81-8A2B-4382-84FA-18F5ED9D240B}" emma:medium="tactile" emma:mode="ink">
            <msink:context xmlns:msink="http://schemas.microsoft.com/ink/2010/main" type="paragraph" rotatedBoundingBox="11549,7893 11624,7346 11858,7378 11783,792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A2B8AED-3339-4E27-8526-A5EAD3D903A7}" emma:medium="tactile" emma:mode="ink">
              <msink:context xmlns:msink="http://schemas.microsoft.com/ink/2010/main" type="line" rotatedBoundingBox="11549,7893 11624,7346 11858,7378 11783,7925"/>
            </emma:interpretation>
          </emma:emma>
        </inkml:annotationXML>
        <inkml:traceGroup>
          <inkml:annotationXML>
            <emma:emma xmlns:emma="http://www.w3.org/2003/04/emma" version="1.0">
              <emma:interpretation id="{AD8137EA-C389-4B38-97C0-46DF132E3B1C}" emma:medium="tactile" emma:mode="ink">
                <msink:context xmlns:msink="http://schemas.microsoft.com/ink/2010/main" type="inkWord" rotatedBoundingBox="11549,7893 11624,7346 11858,7378 11783,7925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S</emma:literal>
                </emma:interpretation>
                <emma:interpretation id="interp17" emma:lang="en-US" emma:confidence="0">
                  <emma:literal>¢</emma:literal>
                </emma:interpretation>
                <emma:interpretation id="interp18" emma:lang="en-US" emma:confidence="0">
                  <emma:literal>€</emma:literal>
                </emma:interpretation>
                <emma:interpretation id="interp1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13879">12216 7986 13272,'0'0'288,"0"0"64,0 15 16,0-15 8,0 15-304,0 0-72,-16 1 0,16 14 0,0-15 800,0 15 135,-14 0 33,14 1 8,0-1-88,-16 0-24,16 15 0,0-14 0,-15-1-280,15 0-56,0 0-16,0-14 0,0 14-280,-15-15-56,15 15-16,0-15 0,0-15-160,0 15 0,-15-15 0,15 0 0,0 0-272,0 0-88,0 0-24,0 0-5992,0 0-1207</inkml:trace>
          <inkml:trace contextRef="#ctx0" brushRef="#br0" timeOffset="113679">12004 8016 13216,'0'0'288,"0"0"64,0 0 16,0 0 0,0 0-296,0 0-72,0 15 0,-14-15 0,14 15 680,-16 1 120,16-2 31,0 17 1,0-1-104,0-15-24,0 15 0,-15 0 0,15 16-264,0-16-56,0 0-16,0 0 0,0-14-208,0 14-32,0-15-16,0 0 0,0 1-112,0-2 0,0-14 0,0 0-80,0 0-40,0 0-8,0 0 0,0 0 0,0 0-1120,15 0-232,-15 0-48,16 0-3439,-2-14-697</inkml:trace>
        </inkml:traceGroup>
      </inkml:traceGroup>
    </inkml:traceGroup>
    <inkml:traceGroup>
      <inkml:annotationXML>
        <emma:emma xmlns:emma="http://www.w3.org/2003/04/emma" version="1.0">
          <emma:interpretation id="{C16F5A83-373B-4001-8F97-A1D30A2D64A7}" emma:medium="tactile" emma:mode="ink">
            <msink:context xmlns:msink="http://schemas.microsoft.com/ink/2010/main" type="paragraph" rotatedBoundingBox="3825,6658 17973,6890 17942,8767 3794,8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CFEE7F-7A63-4AAE-AC84-C4014DE220F4}" emma:medium="tactile" emma:mode="ink">
              <msink:context xmlns:msink="http://schemas.microsoft.com/ink/2010/main" type="line" rotatedBoundingBox="3825,6658 17973,6890 17942,8767 3794,8535"/>
            </emma:interpretation>
          </emma:emma>
        </inkml:annotationXML>
        <inkml:traceGroup>
          <inkml:annotationXML>
            <emma:emma xmlns:emma="http://www.w3.org/2003/04/emma" version="1.0">
              <emma:interpretation id="{51955B51-25CC-4B2F-B2F6-6FD4406C37B0}" emma:medium="tactile" emma:mode="ink">
                <msink:context xmlns:msink="http://schemas.microsoft.com/ink/2010/main" type="inkWord" rotatedBoundingBox="3821,6863 7843,6929 7817,8525 3795,8459"/>
              </emma:interpretation>
              <emma:one-of disjunction-type="recognition" id="oneOf4">
                <emma:interpretation id="interp20" emma:lang="en-US" emma:confidence="0.5">
                  <emma:literal>Hyalines."</emma:literal>
                </emma:interpretation>
                <emma:interpretation id="interp21" emma:lang="en-US" emma:confidence="0">
                  <emma:literal>Hyaline"</emma:literal>
                </emma:interpretation>
                <emma:interpretation id="interp22" emma:lang="en-US" emma:confidence="0">
                  <emma:literal>Hyaline.</emma:literal>
                </emma:interpretation>
                <emma:interpretation id="interp23" emma:lang="en-US" emma:confidence="0">
                  <emma:literal>Hyaline".</emma:literal>
                </emma:interpretation>
                <emma:interpretation id="interp24" emma:lang="en-US" emma:confidence="0">
                  <emma:literal>Hyaline",</emma:literal>
                </emma:interpretation>
              </emma:one-of>
            </emma:emma>
          </inkml:annotationXML>
          <inkml:trace contextRef="#ctx0" brushRef="#br0" timeOffset="82373">5247 7940 8032,'15'-15'176,"-15"15"40,0 0 8,0 0 0,0-15-224,0 15 0,0 0 0,0 0 0,0 0 800,0 15 112,-15 0 24,15 15 8,-16-14-96,16-1-16,-15 30-8,0-15 0,15 1-216,0-1-49,-15 0-7,15 0 0,0 1-136,0-1-24,0 0-8,0-15 0,0 15-160,15-15-40,-15 1-8,0-16 0,0 15-176,0-15 72,0 0-72,0 0 0,15 0 80,0 0-80,1 0 64,-1-15-64,-15-1 64,15 1-64,0 0 0,0 0 64,0-15-160,-15 15-32,15-15 0,0-1-8,1 1-112,-1-15-16,-15 14-8,15 1 0,0 0 48,-15 0 0,0 15 8,15-1 0,0-14 136,-15 15 80,0 0-96,0 15 96,0-15-64,0 15 64,0 0 0,0 0 0,0 0 0,0 0 128,0 15-16,0-15 0,0 15 112,0 15 32,0 1 0,0-1 0,15 0 56,-15 15 8,-15 1 8,15-1 0,0 1 56,0 14 0,0-15 8,0 1 0,-15-1-136,15 0-24,-15 1-8,15-1 0,-15 0 0,15-14 0,-15 14 0,15-15 0,-15-15-224,-1 16 0,16-1 0,-15-15 0,15 0 0,-15 0 0,0 0 64,15 1-64,0-16-768,-15 0-184,15 15-32,0-15-4871,0 0-969</inkml:trace>
          <inkml:trace contextRef="#ctx0" brushRef="#br0" timeOffset="102614">7092 7925 11720,'0'0'256,"0"0"48,0 0 16,-16 0 16,16 0-272,0 15-64,-15-15 0,15 15 0,-15 0 640,15-15 120,-15 31 16,0-1 8,-15 0-209,15 0-31,0 1-16,-1-1 0,1 0-280,0 16-56,15-16-16,-15 0 0,15-15 208,0 15 48,-15 1 8,15-16 0,0 15-48,15-15-8,-15 0 0,0 15 0,0-14 64,15-1 16,0 0 0,0-15 0,1 15-240,-1 0-56,0-15-8,-15 0 0,0 0 0,15 0 0,15 0 0,-15 0 0,15 0-32,-14-15-16,-1 0 0,0 15 0,0-15-48,15 15 0,-15-15-64,-15-1 96,15 1-824,1 0-168,-1 15-32</inkml:trace>
          <inkml:trace contextRef="#ctx0" brushRef="#br0" timeOffset="103084">7167 8409 12728,'-15'-15'280,"15"15"56,0 0 16,0 0 0,0 0-280,15 0-72,0-15 0,0 0 0,-15 15 200,15-16 24,1 16 8,-2-14 0,2-2 216,-1 2 32,0 14 15,0-16 1,0 1-208,0 15-48,0 0-8,-15 0 0,0 0-136,16 0-32,-16 0-64,0 0 96,0 15 288,0 1 48,0-2 16,0 16 0,0 1 32,-16-16 16,16 15 0,-15 0 0,15 1-144,-15-1-24,15 1-8,0-1 0,0-16-32,0 2 0,-15 14-8,15-15 0,0 0-192,0 1-88,0-16 80,0 0-80,0 0 0,0 0 0,0 0-64,0 0 64,0 0-840,0 0-120,15 0-16,-15-16-4927,0 1-985</inkml:trace>
          <inkml:trace contextRef="#ctx0" brushRef="#br0" timeOffset="103353">7288 8137 13968,'0'0'304,"0"0"64,0 0 16,0 0 8,0 0-312,0 0-80,0 0 0,0 0 0,0 0 744,0 0 135,0 0 25,0 0 8,0 0-312,0 15-64,0-15-16,0 16 0,15-1-368,-15 0-80,15 0-8,0 0-64,-15-15-768,15 15-200,1 0-48</inkml:trace>
          <inkml:trace contextRef="#ctx0" brushRef="#br0" timeOffset="103869">7394 8606 14208,'0'0'400,"0"0"96,0 0-400,0 0-96,0 0 0,0 0 0,0 0 832,0 0 135,0-16 33,16 16 8,-2-14-112,2 14-16,-16 0-8,14 0 0,2 0-424,-16-16-80,15 16-16,0-14-8,-15 14-224,15 0-48,0 0-8,1-16 0,-16 16-64,14 0 0,2 0 0,-1-15 0,0 15-1184,-15 0-248,15 0-48,0-15-6775</inkml:trace>
          <inkml:trace contextRef="#ctx0" brushRef="#br0" timeOffset="103600">7454 8409 16208,'-15'15'455,"15"-15"113,0 0-456,0 0-112,0 0 0,0 0 0,0 0 640,0 0 96,0 0 32,0 0 0,0 0-104,0 0-24,15-15 0,1 15 0,-1 0-280,-15 0-56,15-15-16,-15 15 0,30 0-288,-30 0 0,15 0 0,-15-15 0,15 15-376,-15 0-56,15 0-16,-15 0-5696,0 0-1151</inkml:trace>
          <inkml:trace contextRef="#ctx0" brushRef="#br0" timeOffset="103870">7818 8258 13376,'0'0'384,"0"0"72,0 0-360,0 0-96,0 0 0,0 0 0,0 15 880,0-15 160,-16 0 31,16 15 9,0 1-72,0-2-16,0 2 0,0 14 0,-14-15-368,14 0-80,0 0-8,0 16-8,0-17-336,0 2-72,0-1-16,0 0 0,0 0 24,0-15 0,0 15 0,0-15 0,0 0-376,0 0-72,0 0-8,-16 16-6312,16-16-1263</inkml:trace>
          <inkml:trace contextRef="#ctx0" brushRef="#br0" timeOffset="104870">7364 7578 7688,'0'0'160,"0"0"40,0 0 8,0 0 16,0 0-224,0 0 0,0 0 0,0 0 0,0 0 944,0 0 144,0 0 24,0 0 8,0 16-120,-15-16-16,15 14-8,0 2-1,-16 14-255,16-15-48,-15 15-16,0 1 0,15-17-184,-15 16-40,0 1-8,0-1 0,15 1-152,-15-17-32,0 17-8,15-16 0,-15 0-104,15 0-32,0 0 0,-16-15 0,16 15-96,0-15 72,0 0-72,0 16 64,0-16-64,0 0 0,0 0 0,0 0 0,0 0-304,0-16-24,0 1-8,0 15 0,16-15-216,-1 0-48,-15-15-8,0 15 0,15-1 104,-15 2 24,15-2 0,-15-14 0,0 15 296,0 0 64,15-1 16,-15 16 0,0-14 104,0-2 0,15 16 0,-15-14 0,0-2 240,0 16-8,0 0 0,15-15 0,-15 15 96,0 0 24,0 0 0,15 0 0,-15 0-56,0 0-8,0 0 0,15 0 0,1 15-56,-16 1-8,15-2-8,-15 2 0,15-2-40,-15 2-8,15-1 0,-15 15 0,15-15-24,-15 15-8,0-14 0,15-1 0,0 0-16,-15 0-8,0-15 0,15 15 0,-15 0 64,16-15 16,-16 0 0,0 0 0,15 0 40,-15-15 16,0 0 0,15 15 0,-15-15 8,0 0 0,15-16 0,-15 17 0,0-2-56,0-14-8,15 15 0,-15-16 0,0 17-192,0-2 64,15 2-64,-15-2 0,0-14 64,0 15-64,0 15 64,0-15-64,15-1 0,-15 16 0,0 0 0,0-14 0,0 14 64,0-16-64,0 16 0,0 0 64,0 0-64,15 0 0,-15 0 0,0 0 0,0 0 0,0 0 0,0 0 0,0-14 0,0 14-240,0 0-64,0 0-16,0 0 0,0 0-160,0 0-40,0 0-8,0 0-5872,0 0-1167</inkml:trace>
          <inkml:trace contextRef="#ctx0" brushRef="#br0" timeOffset="106643">8194 8349 12008,'0'0'256,"0"0"64,0 0 0,0 0 32,0 0-288,0 0-64,0 0 0,0 0 0,0 15 808,0-15 152,-14 16 24,14-16 7,-16 14-319,16 2-64,0-1-16,-15-15 0,15 15-368,-15 0-64,15 0-24,-15 1 0,15-16-984,0 14-200,-15 2-40</inkml:trace>
          <inkml:trace contextRef="#ctx0" brushRef="#br0" timeOffset="100998">5035 8016 6656,'0'0'192,"-15"0"32,15 0-224,0 0 0,0 0 0,0 0 0,0 0 664,0 0 80,0 0 24,0 0 0,0 0-40,0 16-8,0-16 0,0 0 0,0 0-8,0 0 0,0 0 0,0 0 0,0 0-240,0 0-57,0 0 1,0 0-8,0 0 72,0 0 24,0 0 0,0 0 0,0 0-128,0 0-24,0 0-8,0 0 0,0 0-120,15 0-32,0 0 0,-15 0 0,0 0-64,0 0-8,0 0-8,16 0 0,-16 0-40,14 0-8,-14 0 0,16-16 0,-2 2-64,-14 14 96,0 0-96,16 0 96,-16 0-96,15-16 80,-15 16-80,15-15 80,-15 15-16,15 0 0,-15-15 0,0 15 0,0 0-64,0 0 96,15-15-96,-15 15 96,0 0-96,0 0 96,0 0-96,0 0 96,16 0-96,-16 0 96,0 0-96,0 0 96,0 0-96,0 0 80,0 0-80,0 0 80,0 0-80,0 0 0,0 0 0,0 0 64,0 0-64,0 0 0,0 0 0,0 0 64,0 0-64,0 0 0,0 0 0,0 0 0,0 0-112,0 0 16,0 0 0,0 0 0,14 15-320,-14-15-56,0 0-8,0 0-5479,0 0-1097</inkml:trace>
          <inkml:trace contextRef="#ctx0" brushRef="#br0" timeOffset="79718">4596 7834 8272,'0'0'232,"0"0"56,16 0-288,-16-15 0,15 15 0,-15-15 0,15 0 352,-15 0 8,15 15 8,-15-16 0,15 2 64,-15-2 16,0 1 0,16 0 0,-16 0 8,0 0 8,0-1 0,0 2 0,0-2-120,0 2-24,0-2-8,-16 16 0,16-15 112,0 0 24,-15 15 7,0-15 1,0 15-16,0 0-8,15 0 0,-16 0 0,2 15-64,-2-15-16,2 15 0,-2 0 0,1 15-120,0 0-24,0 1-8,0-1 0,15 31 48,-16-16 8,2 16 0,14-1 0,-16 0 96,16 16 16,0 0 8,-14 0 0,14-1-24,-16 0 0,16 1 0,0-16 0,-15 1-80,15 0-16,0-16-8,0 16 0,0-17-88,0-13-24,-15 14 0,15-15 0,15 0-64,-15-14-8,-15 14-64,15-15 96,0 0-32,0-15-64,0 16 88,0-16-88,0 0 0,0 0-88,0 0 0,0 0 0,0 0-912,0-16-184,-15 16-40,15-15-5112,0 0-1015</inkml:trace>
          <inkml:trace contextRef="#ctx0" brushRef="#br0" timeOffset="102368">6774 8091 7920,'0'0'168,"0"0"40,0 0 8,-15 0 8,15 0-224,0 0 0,0 0 0,0-15 0,-15 15 768,15 0 96,15 0 32,0 0 0,-15-15-248,15 15-40,0 0-16,-15 0 0,31 0-280,-31 0-56,15 15-16,0-15 0,-15 0-64,15 0-16,0 0 0,-15 15 0,0-15-9,15 16-7,0-1 0,-15-15 0,0 15 80,0 0 8,0 0 8,0 15 0,-15-15 80,15 16 8,-15-1 8,0 0 0,15 0-112,-15 1-32,0-1 0,0 0 0,-1-15-104,1 15-24,0 1-64,0-16 96,-15 15-96,30-15 64,-15 0-64,0 0 0,15 0 0,0-15-160,-16 0 32,16 0 0,0 0-800,0 0-160,0 0-32,0 0-3487,16-15-689</inkml:trace>
          <inkml:trace contextRef="#ctx0" brushRef="#br0" timeOffset="84353">5760 7638 9296,'0'0'200,"0"0"48,0 0 8,-15 0 8,15-15-264,0 15 0,0 0 0,-15 0 0,15 0 888,0 0 120,0 0 24,0 0 8,-15 15-16,0-15-8,15 30-1,0-14 1,-15-2-392,0 17-80,-1-16-8,2 15-8,14 0-152,-16 0-32,1 1-8,15-16 0,-15 15-184,15-14-40,-15 14-8,15-16 0,0 2-40,-15-1-64,15 0 88,0 0-88,0 0 80,0-15-80,0 0 64,0 0-64,0 0 0,0 0 0,0 0 64,0 0-64,0 0 0,0-15 0,0 0-96,0 0 96,15 15-176,-15-15 24,0-1 8,15-14 0,-15 16-48,0-2 0,15 1-8,-15-15 0,0 15 136,15 15 64,-15-16-64,16 2 64,-16-2 0,0 2-64,0-2 64,14 16 0,-14-15 0,0 15 0,0 0 0,16-15 0,-16 15 0,0 0 0,0 0 0,0 0 64,15 0-64,-15 0 96,0 0-32,0 0 0,0 0 32,15 0 0,-15 15 8,15 0 0,0 1-8,-15-2 0,0 2 0,15-2 0,0 2-24,-15-1-8,0 0 0,16 0 0,-2 0-64,2 1 80,-16-2-80,15-14 80,-15 16-80,15-16 80,-15 14-80,0-14 80,0 0 24,0 0 8,15 0 0,-15 0 0,0 0 48,0 0 16,0 0 0,15-14 0,1-2 16,-16 16 8,14-14 0,2-2 0,-16 1 0,0 0 0,0 0 0,14 0 0,-14-1-48,16 2-16,-16-2 0,0-14 0,15 15-32,-15 0-8,0-15 0,15 14 0,-15 2-32,0-2-64,15 1 88,-15 0-88,0 0 64,0 0-64,0 0 0,15 15 0,-15-15 0,0-1 0,0 2 0,0 14 0,16-16 64,-16 16-64,0 0 0,0-15 0,0 15 0,0 0 0,14-15 0,-14 15 0,0 0-376,0 0-104,0 0-16,0 0-6320,-14 0-1271</inkml:trace>
          <inkml:trace contextRef="#ctx0" brushRef="#br0" timeOffset="83070">5625 8198 16527,'0'0'360,"0"0"80,0 0 8,0 0 24,0 0-376,-16 15-96,16-15 0,0 0 0,0 0 608,0 0 112,0 0 16,0 16 8,0-1-344,0-15-72,0 15-8,16-15-8,-16 15-248,15-15-64,-15 15 0,15-15 0,0 0-904,-15 0-216,0 0-48</inkml:trace>
          <inkml:trace contextRef="#ctx0" brushRef="#br0" timeOffset="83390">6108 8364 16152,'0'0'351,"0"0"81,0 0 16,0 0 0,0 0-352,0 15-96,0-15 0,0 15 0,0 0 720,0-15 128,0 16 24,0 14 8,0-15-232,0 0-40,-14 0-16,14 15 0,0-14-264,0 14-48,0-15-16,0 0 0,0 16-136,0-16-24,0 0-8,0 0 0,0-15-96,0 15 0,-16 0 0,16 0-6704,-15-15-1383</inkml:trace>
          <inkml:trace contextRef="#ctx0" brushRef="#br0" timeOffset="83069">5550 8501 13072,'0'0'288,"0"0"56,0 0 8,0 0 24,0 0-304,0-15-72,0 15 0,15 0 0,-15-16 496,15 1 80,-15 15 24,15-15-1,-15 15-31,15 0-8,-15-15 0,16 15 0,-1 0-328,-15-15-64,0 15-8,0 0-8,0 0 0,15 15 0,-15-15 0,15 0 0,-15 15 144,0 0 32,0 0 8,0 1 0,0 14-8,0 0 0,-15 0 0,15-15 0,-15 16 8,15-1 0,0-15 0,0 15 0,-15-15-264,15 0-72,0 16 0,0-16 0,-16-15 0,16 0 64,0 15-64,0 0 0,0-15-432,0 0-120,0 0-24,0 0-5600,0-15-1119</inkml:trace>
          <inkml:trace contextRef="#ctx0" brushRef="#br0" timeOffset="83190">5716 8666 14136,'-15'0'312,"15"0"64,0 0 8,0 0 16,0 0-320,0 0-80,0 0 0,0 0 0,0 0 863,0 0 161,0 0 32,0 0 8,0 0-264,0 0-64,0 0 0,15 0-8,0 0-344,-15 0-72,0 0-16,15 0 0,1 0-160,-2 0-32,2 0-8,-16 0 0,0 0-96,30 0 64,-15-15-64,0 15 0,0 0-368,0-15-120,-15 15-24,16 0-5728,-2-15-1135</inkml:trace>
          <inkml:trace contextRef="#ctx0" brushRef="#br0" timeOffset="83071">5716 8501 16439,'0'0'360,"0"0"80,0 0 8,0 0 16,0 0-368,0 0-96,0 0 0,0 0 0,0 0 496,0 0 80,15 0 24,0 0 0,-15 0 24,0 0 8,16 0 0,-16 0 0,30 0-376,-30 0-80,0 0-16,0 0 0,30 0-160,-30 0 64,0 0-64,15 0 0,0 0-344,0-15-104,1 15-16,-16 0-8,0 0-1192,0 0-232,0 0-56</inkml:trace>
          <inkml:trace contextRef="#ctx0" brushRef="#br0" timeOffset="92315">6562 7623 7344,'0'0'160,"0"0"32,0 0 0,0 0 24,-15-15-216,15 15 0,0 0 0,0-15 0,-15 15 752,15 0 112,0 0 16,0 0 8,0 0-136,-15 0-24,15 0-8,0 0 0,0 0-120,0 15-24,-15 15-8,15-15-1,0 16-71,0-1-16,0 0 0,-15 16 0,15-1-8,0 0-8,0 1 0,-15-1 0,0 0-72,15 1-8,0-1-8,0 16 0,0-16-56,-16 0 0,16 1-8,0-16 0,0 16-56,0-1-16,0-15 0,0 16 0,0-16-80,0 0-8,0 15-8,0-14 0,0-1-24,0-15-8,0 15 0,0-15 0,0 16-16,0-16 0,0 15 0,16-15 0,-16 15-16,0-14-8,-16-1 0,32 15 0,-16-15 0,0 0 0,0 0 0,0 0 0,0 0-8,0 1-64,0-16 96,0 15-32,0-15 0,0 15-64,0-15 96,-16 15-32,16-15-64,0 0 64,0 0-64,0 15 64,-15-15-64,15 15 0,0-15 0,0 0 0,0 0 0,0 15 0,0 0 64,0-15-64,0 0 0,0 0 0,0 0 0,0 0 0,0 0 0,0 0 64,0 0-64,0 0 0,0 0 0,0 0 64,0 0-64,0 0 0,0 0 0,0 0 0,0 0 0,0-15 0,0 0-616,-15 0-168,15-15-32,0 15-8</inkml:trace>
          <inkml:trace contextRef="#ctx0" brushRef="#br0" timeOffset="90382">4960 7683 7920,'0'0'168,"0"0"40,0 0 8,0 0 8,0 0-224,0 0 0,0 0 0,0 0 0,0 0 848,0 0 120,0 0 24,0 15 8,-15 0-120,15 1-24,0-1-8,-15 0 0,15 0-273,0 15-47,-16 0-16,16 1 0,0-1-40,-15 0-16,15 0 0,0 1 0,0 14-136,0-15-24,0 0-8,-15 1 0,15 14 16,0-15 0,0 1 0,0-1 0,0 0 24,0-15 8,-15 30 0,15-29 0,0 14-136,0-15-24,0 15-8,0-15 0,15 16-40,-15-1 0,0-15-8,0 0 0,0 15-56,15-15-64,-15 0 88,0 16-88,0-16 88,0 0-88,15 0 80,-15 0-80,0 0 64,0 0-64,16 1 0,-16-16 72,0 15-72,0 0 96,0 0-96,0 0 96,0-15-8,15 15 0,-15 0 0,0 0 0,0-15-8,0 16 0,0-1 0,0-15 0,0 0 0,0 0 0,0 15 0,0 0 0,0-15-80,0 0 0,0 0 0,0 0 0,0 0 0,15 0 0,-15 15 0,0-15 64,0 15-64,0-15 80,0 0-80,0 0 80,0 0-80,0 0 0,0 0 0,0 0 0,15 0 0,-15 0 64,0 0-64,0 0 0,0 0 0,0 0 64,0 15-64,0-15 0,0 0 0,0 0 0,15 0 0,-15 0 0,0 0 0,0 0 0,0 0 64,0 0-64,0 0 0,0 0 0,0 0 0,0 0 0,0-15-600,0 0-136,0 0-24,0 15-9255</inkml:trace>
          <inkml:trace contextRef="#ctx0" brushRef="#br0" timeOffset="80034">4234 8228 9184,'0'0'200,"-16"0"48,16 0 8,-15 0 0,15 0-256,0 0 0,-15 0 0,15 0 0,0 0 816,-15 15 112,15-15 32,0 0 0,0 0 112,0 0 24,0 0 7,0 0 1,0 0-376,0 0-80,0 0-8,0 0-8,15 0-24,0-15-8,0 15 0,1-15 0,-2 15-120,16-15-32,1 15 0,-1 0 0,-15-15-152,15 15-32,1 0-8,-16 0 0,15-15-80,0 15-16,0 0-8,-14 0 0,14 0-48,-15 0-8,16 0 0,-17-16 0,2 16-32,-2 0 0,-14 0-64,16 0 96,-1 0-96,0-15 72,-15 15-72,0 0 64,15 0-64,-15 0 80,0 0-80,15-15 80,-15 15-80,0 0-128,0 0 32,0 0 8,0 0-1128,0 0-224,0 0-40</inkml:trace>
        </inkml:traceGroup>
        <inkml:traceGroup>
          <inkml:annotationXML>
            <emma:emma xmlns:emma="http://www.w3.org/2003/04/emma" version="1.0">
              <emma:interpretation id="{8DB2098B-F2C4-4391-974C-EF901FCEC083}" emma:medium="tactile" emma:mode="ink">
                <msink:context xmlns:msink="http://schemas.microsoft.com/ink/2010/main" type="inkWord" rotatedBoundingBox="8150,7129 8826,7140 8807,8265 8131,8254"/>
              </emma:interpretation>
              <emma:one-of disjunction-type="recognition" id="oneOf5">
                <emma:interpretation id="interp25" emma:lang="en-US" emma:confidence="0.5">
                  <emma:literal>A</emma:literal>
                </emma:interpretation>
                <emma:interpretation id="interp26" emma:lang="en-US" emma:confidence="0">
                  <emma:literal>f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F</emma:literal>
                </emma:interpretation>
                <emma:interpretation id="interp29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107107">8558 8803 10680,'-16'15'232,"16"-15"56,0 0 0,0 0 16,0 15-240,-15 0-64,15-15 0,0 0 0,0 0 576,0 15 112,0-30 16,-15 15 8,15 0 72,0-15 16,0 0-1,0 0 1,-15-1-272,30 1-48,-15-15-16,0 0 0,15 0-248,-15-1-56,15-14 0,1 15-8,-16 0-88,14-16-64,-14 1 72,16-1-72,-2 1 64,-14 0-64,16-1 0,-1 1 72,0 0-72,0-16 0,0 31 0,-15-15 0,16-1 64,-2 16-64,2 0 0,-1 0 64,-15 14 0,15-14 0,0 0 0,0 15 0,-15 0 32,16 0 0,-2-1 0,2 1 0,-16 0 64,14 15 8,2 0 8,-16 0 0,15 0-104,0 0-72,-15 0 96,15 0-96,-15 15 96,15 0-32,-15-15 0,0 16-64,0-1 128,-15 15-32,15-15-8,-15 0 0,15 15 8,-15-14 8,15-1 0,-15 0 0,15 15 72,-16-15 16,2 0 0,14 0 0,-16 0-192,2 1 0,14-16 0,-16 15 0,1-15 0,15 15 64,-15-15-64,0 0 0,15 0 96,0 0-24,0 0 0,0 15 0,-15-15-72,15 0 64,0 0-64,0 0 64,0 0-64,15-15 0,0 15 0,0 0 0,0 0 0,1-15 0,-2 15-80,2 0 80,-2 0 0,2 0 0,-1 0 0,0 0 0,0 0 0,0 0 0,1 15 0,-16-15 0,14 15 64,-14-15-64,0 15 0,16 0 0,-32 0 80,16 16-16,-14-16 0,14 15 0,-16 0 56,1 0 8,0-15 0,0 16 0,0-16 0,-1 15 0,2-15 0,-2 0 0,2 0-8,-2 1 0,1-1 0,-15-15 0,15 15 0,-1-15 0,16 0 0,-14 15 0,-2-15-56,16-15 0,-15 15-64,15 0 96,-15 0-96,15 0 0,0 0 0,0 0 0,0 0-392,0-15-104,15 15-16,-15-15-8,15 15-1016,1-16-208,-2 1-40</inkml:trace>
          <inkml:trace contextRef="#ctx0" brushRef="#br0" timeOffset="107292">9178 8455 17447,'0'0'384,"0"0"72,0 15 24,0-15 16,0 16-400,-15-16-96,15 14 0,-15 2 0,0-2 632,0 2 104,-1-1 16,2 0 8,14-15-424,-16 15-80,2 0-24,-2-15-6352,16 16-1271</inkml:trace>
        </inkml:traceGroup>
        <inkml:traceGroup>
          <inkml:annotationXML>
            <emma:emma xmlns:emma="http://www.w3.org/2003/04/emma" version="1.0">
              <emma:interpretation id="{38F38EA4-BDAA-4357-9AA5-D7CB56DE2A8B}" emma:medium="tactile" emma:mode="ink">
                <msink:context xmlns:msink="http://schemas.microsoft.com/ink/2010/main" type="inkWord" rotatedBoundingBox="9086,6984 10152,7001 10130,8393 9063,8376"/>
              </emma:interpretation>
              <emma:one-of disjunction-type="recognition" id="oneOf6">
                <emma:interpretation id="interp30" emma:lang="en-US" emma:confidence="0.5">
                  <emma:literal>62)</emma:literal>
                </emma:interpretation>
                <emma:interpretation id="interp31" emma:lang="en-US" emma:confidence="0">
                  <emma:literal>622)</emma:literal>
                </emma:interpretation>
                <emma:interpretation id="interp32" emma:lang="en-US" emma:confidence="0">
                  <emma:literal>82)</emma:literal>
                </emma:interpretation>
                <emma:interpretation id="interp33" emma:lang="en-US" emma:confidence="0">
                  <emma:literal>62</emma:literal>
                </emma:interpretation>
                <emma:interpretation id="interp34" emma:lang="en-US" emma:confidence="0">
                  <emma:literal>822)</emma:literal>
                </emma:interpretation>
              </emma:one-of>
            </emma:emma>
          </inkml:annotationXML>
          <inkml:trace contextRef="#ctx0" brushRef="#br0" timeOffset="108177">9798 7956 10856,'0'0'232,"0"0"56,0 0 0,0-15 32,0 15-256,0 0-64,0 0 0,-15 0 0,15 0 832,-15 0 152,15 0 32,-15 15 8,0 0-225,0 0-31,0 1-16,0 14 0,-1-15-280,1 15-56,0 1-16,0 13 0,-16-13-48,16-1-16,0 15 0,-15-15 0,15 1-120,0-1-24,0 1-8,-1-1 0,1-15 104,0 15 16,15-15 8,0 15 0,-15-14-184,15-2-32,0 2 0,0 14-8,15-30-88,-15 15 96,15 0-96,0 1 96,1-16-96,-1 14 0,0-14 72,15 0-72,-15 0 64,15 0-64,-15 0 80,1 0-80,-1-14 88,15 14-88,-14-16 96,-1 16-96,0-15 88,0 0-88,0 15 80,-15-15-80,15 0 72,-15-1-72,15 16 64,-15-14-64,0-2 80,0 16-80,0-14 96,-15 14-96,15 0 96,-15-16-32,15 16 0,-30 0-64,15-15 72,0 15-72,-1 0 0,1 0 72,0-15-72,0 15 0,-1 0 0,1-15 0,15 15-176,-15 0-24,0 0-8,15-15 0,0 15-1200,0 0-248,0-16-40</inkml:trace>
          <inkml:trace contextRef="#ctx0" brushRef="#br0" timeOffset="108878">9873 7970 14888,'16'-15'320,"-16"15"72,0 0 16,0-15 15,0 15-335,15 0-88,0-15 0,-15 15 0,0 0 504,15 0 80,0 0 24,-15 0 0,15 0 64,0 0 8,-15 0 8,15 0 0,1 0-296,-1 15-56,-15-15-16,15 0 0,-15 15-160,0-15-40,15 15-8,-15-15 0,0 16-16,0-2-8,0-14 0,0 16 0,-15-2-24,15 2 0,-15-1 0,15 15 0,-15-15-64,-1 1 80,1-2-80,0 2 80,0-1-80,0 0 0,0 0 0,0 0 64,0-15-64,-1 16 64,16-16-64,-15 14 64,15-14-64,-15 0 96,15 16-96,0-16 96,0 0 88,0 0 16,0 0 8,0 0 0,0 0-48,0 0 0,0 14-8,0-14 0,0 0 0,15 0 0,0 0 0,1 0 0,14-14 8,-15 14 0,0 0 0,-15-16 0,30 16-16,-30 0 0,15-14 0,1 14 0,-1 0-24,0-16-8,0 16 0,0 0 0,-15-15-48,15 15 0,-15 0-64,15 0 96,-15 0-96,0-15 72,0 15-72,0 0 64,0 0-64,15 0 0,-15 0-96,0 0-7536,0 0-1503</inkml:trace>
          <inkml:trace contextRef="#ctx0" brushRef="#br0" timeOffset="109446">10372 7638 11056,'0'0'240,"0"0"48,0 0 16,16-15 16,-16 0-256,0 15-64,0 0 0,0 0 0,0 0 800,0 0 144,15 0 32,0 15 8,0-15-217,-15 15-47,15 0-8,1 1 0,-16 14-128,14 0-24,2 0-8,-16 16 0,0-1-40,0 0 0,14 1-8,-14-1 0,0 16-32,0-1-8,0-15 0,-14 16 0,14-1-96,0-14-16,-16-1-8,16 0 0,-14 1-96,14-1-24,-16 1 0,16-1 0,0-15-56,-15 0-8,15 1-8,-15-1 0,15 0-32,-15 0-8,15 1 0,0-16 0,-15 15-112,-1 0 72,16-30-72,0 30 64,-14-30-64,14 31 64,-16-31-64,16 15 64,0-15-64,0 15 0,-14-15 0,14 0 64,0 0-64,0 15 0,0-15 0,0 0 64,0 0-64,0 0 0,0 0 0,0 0 0,0 0-64,0 0 64,0 0-80,-16 15 80,16-15-128,0 0 32,0 0 0,0 0 0,0 0-112,0 0-16,0 0-8,0 0 0,0 0-856,0 0-176,0 0-32,0 0-8335</inkml:trace>
        </inkml:traceGroup>
        <inkml:traceGroup>
          <inkml:annotationXML>
            <emma:emma xmlns:emma="http://www.w3.org/2003/04/emma" version="1.0">
              <emma:interpretation id="{E1A0BA7A-019E-4D52-909A-1E440E02A805}" emma:medium="tactile" emma:mode="ink">
                <msink:context xmlns:msink="http://schemas.microsoft.com/ink/2010/main" type="inkWord" rotatedBoundingBox="10389,6765 15559,6850 15528,8728 10358,8643"/>
              </emma:interpretation>
              <emma:one-of disjunction-type="recognition" id="oneOf7">
                <emma:interpretation id="interp35" emma:lang="en-US" emma:confidence="0.5">
                  <emma:literal>Enfilading</emma:literal>
                </emma:interpretation>
                <emma:interpretation id="interp36" emma:lang="en-US" emma:confidence="0">
                  <emma:literal>Enfilade.</emma:literal>
                </emma:interpretation>
                <emma:interpretation id="interp37" emma:lang="en-US" emma:confidence="0">
                  <emma:literal>Enfilades.</emma:literal>
                </emma:interpretation>
                <emma:interpretation id="interp38" emma:lang="en-US" emma:confidence="0">
                  <emma:literal>Edifying</emma:literal>
                </emma:interpretation>
                <emma:interpretation id="interp39" emma:lang="en-US" emma:confidence="0">
                  <emma:literal>Edifying's.</emma:literal>
                </emma:interpretation>
              </emma:one-of>
            </emma:emma>
          </inkml:annotationXML>
          <inkml:trace contextRef="#ctx0" brushRef="#br0" timeOffset="113110">12110 7396 13328,'0'0'288,"0"0"64,0 0 16,0 0 16,0 0-312,-15 0-72,15 16 0,-15-1 0,0 0 704,15 15 128,-15 0 31,0 1 1,-1-1-256,1 15-56,0-15-8,0 16 0,0-16-96,0 15-32,0-14 0,0 14 0,-1-15-280,16-15-56,-15 16-16,15-16 0,-15 15-64,15-15 0,0 0 0,0 0 0,0-15 0,0 0 0,0 0 0,0 0 0,0 0-304,0 0-80,0 0-8,0 0-8,15-15-232,-15 0-40,15-15-16,-15 15 0,16-16-144,-1 16-24,-15-15-7,15 0-1,0 0 312,-15-1 56,15 1 16,-15 0 0,15 0 352,0-1 128,-15 16-72,0-15 72,15 15 0,-15 0 0,16 0 72,-16 0-72,0-1 368,15 1 16,-15 15 8,0 0 0,0 0 144,0 0 24,15-15 8,-15 15 0,0 15-89,15 0-7,-15 16-8,15-16 0,-15 15-72,0 0-8,15 0-8,-15 1 0,0-1-104,0 0-16,15-15-8,-15 16 0,0-16 32,0 15 8,15-15 0,-15 0 0,0 0-96,15-15-8,-15 0-8,0 0 0,0 0 64,0 15 16,0-15 0,0 0 0,0 0-24,16-15 0,-1 0 0,-15 15 0,15-15-104,-15 0-16,15 0-8,-15 0 0,0 0 136,15-1 24,-15 1 8,15 0 0,-15-15-272,15 15 0,-15-15 0,15 14 0,-15-14 0,16 15 0,-16 0 0,15-15 0,-15 15 232,15 0 24,-15-1 0,15 16 0,-15-15-2024,15 15-408,-15 0-72</inkml:trace>
          <inkml:trace contextRef="#ctx0" brushRef="#br0" timeOffset="113448">11687 8122 13520,'0'0'384,"0"0"88,0 0-376,0 0-96,0-16 0,0 16 0,0 0 768,0 0 144,0 0 23,15-15 9,1 15-208,-2 0-32,2 0-16,-2-15 0,17 15-128,-16-15-24,15 15-8,0 0 0,0-15-144,1 15-24,-1 0-8,1-16 0,-17 16-136,17 0-32,-1-14-8,0 14 0,1 0-176,-1-16 0,0 16 0,-15 0 0,16-14 192,-17 14 48,2-16 16,-2 16 0,2 0-256,-1-15 0,0 15 0,0-15 0,-15 15 0,15 0 0,1-15 0,-16 15 0,0-15-1000,0 15-248,0 0-56,0 0-7863</inkml:trace>
          <inkml:trace contextRef="#ctx0" brushRef="#br0" timeOffset="114526">11733 8424 13216,'0'0'288,"0"0"64,-15 0 16,15 0 0,0 0-296,-16 0-72,16-15 0,0 15 0,0 0 888,-15 0 159,15 0 33,-15 15 8,15-15-208,0 0-40,0 0-8,0 0 0,0 15-512,0-15-96,15 0-32,0 15 0,1 0-192,-1-15 0,0 16 0,0-16 0,15 15-776,-15-15-200,0 0-40,0 0-8</inkml:trace>
          <inkml:trace contextRef="#ctx0" brushRef="#br0" timeOffset="114731">11929 8666 15136,'0'0'424,"0"0"104,0 0-424,0 0-104,0 0 0,0 0 0,0 0 791,15 0 137,-15 0 24,15 0 8,-15 0-208,16 0-40,-16 0-8,15-15 0,0 15-264,0 0-56,0 0-16,-15-15 0,15 15-256,0 0-48,-15 0-64,0 0 88,0 0-88,15 0-136,-15 0 32,0 0 8,0 0-1520,0 15-304,0 0-56,0 1-8</inkml:trace>
          <inkml:trace contextRef="#ctx0" brushRef="#br0" timeOffset="114309">11642 8757 15464,'0'0'336,"0"0"72,-15 0 7,15 0 33,0 0-360,0 0-88,0-15 0,0 15 0,0 0 640,0-16 104,0 16 24,0-14 8,15 14-200,-15-16-48,0 16-8,16-14 0,-2 14-400,2-16-120,-16 16 0,14-15 64,-14 15 8,0 0 8,16 0 0,-16 0 0,0 0-16,15 0 0,0 15 0,-15 1 0,0-2 184,0 2 32,-15 14 8,15 0 0,0 0-72,-15 0-16,-1 16 0,16-16 0,-14 0 24,14 0 8,-16 1 0,16-16 0,0 0-104,0 0-16,-14 1-8,14-2 0,0-14-104,0 0 0,0 0 0,0 0 0,0 0 72,14 0-72,2 0 64,-2-14-64,2-2-704,-1 1-176,0 0-40,0 0-8,0-16-792,1 1-160,-16 0-32</inkml:trace>
          <inkml:trace contextRef="#ctx0" brushRef="#br0" timeOffset="114879">11899 8878 14416,'0'0'408,"0"0"96,0 0-408,0 0-96,0 0 0,0 0 0,0 0 1039,0 0 185,0-16 40,0 16 8,16-15-320,-16 15-64,15 0-16,-15-15 0,15 15-400,0 0-88,-15-15-8,15 15-8,0 0-176,0 0-32,-15 0 0,15 0-8,1 0-152,-16 0 0,15 0 64,0 0-64,0 0-288,-15 0-80,15 0-16,0 0-6368,0-15-1263</inkml:trace>
          <inkml:trace contextRef="#ctx0" brushRef="#br0" timeOffset="115364">12337 8500 12528,'0'0'272,"0"0"56,0 0 16,0 0 8,0 0-280,0 0-72,0 0 0,0-15 0,0 15 832,0 0 144,0 0 31,0 0 9,0 0-192,0 0-40,0 0-8,0 0 0,0 0-8,0 0 0,0 15 0,15 0 0,-15 0-408,0 16-80,-15-16-24,15 15 0,-15 0 80,15 0 16,0 1 0,0-1 0,0 1-120,0-16-16,0 15-8,-15-15 0,15 15-32,0 1-8,0-31 0,0 30 0,0-30-24,0 15-8,0 0 0,0-15 0,0 15-136,0-15 0,15 15 0,-30-15 0,15 15 0,0-15 0,0 0 0,0 0 0,0 0 0,0 0 0,0 0 0,0 0 0,0 0-456,0 0-120,0 0-32,0 0-6656,15-15-1343</inkml:trace>
          <inkml:trace contextRef="#ctx0" brushRef="#br0" timeOffset="112378">10735 8514 12752,'0'0'360,"0"0"80,0 0-352,0 0-88,0 0 0,0 0 0,0 0 744,0 0 136,0 0 24,0 0 7,0 0 81,0 0 24,0 0 0,15 0 0,1 0-360,-2 0-72,2 0-8,-2 0-8,2 0-184,14 0-40,-15 0-8,16 0 0,-17 0-24,16 0-8,-14 0 0,-16 0 0,0 0-216,15 0-88,15-14 64,-15 14-64,1 0 104,-2 0-16,2 0-8,-1-16 0,0 16-80,0-15 80,0 15-80,0 0 80,0-15-976,-15 15-192,16-15-32</inkml:trace>
          <inkml:trace contextRef="#ctx0" brushRef="#br0" timeOffset="111908">10765 8228 11376,'0'0'248,"0"0"48,0 0 16,0 0 8,0 0-256,0 0-64,0 0 0,0 0 0,0 0 1088,0 0 208,0 0 40,0 0 7,0 0-271,15-16-48,-15 16-16,15 0 0,0 0-528,0-15-96,-15 15-32,15 0 0,1 0-72,-2 0-24,2 0 0,-1 0 0,0 0-128,0 0-24,0 0-8,-15 0 0,0 0 16,16 0 0,14 0 0,-30 0 0,14 0-112,2 0 0,14 0 0,-15-15 0,0 15 0,-15 0 0,0 0 0,16 0 0,-2 0-896,-14 0-168,0 0-40,0 0-4967,0 0-993</inkml:trace>
          <inkml:trace contextRef="#ctx0" brushRef="#br0" timeOffset="119489">14243 8167 18399,'0'0'408,"0"0"80,0 0 24,0 0 0,0 0-416,0 0-96,0 0 0,0 0 0,0 0 768,0 0 128,0 0 24,-15 15 8,15-15-544,0 0-96,0 15-32,0-15 0,15 15-256,-15-15 0,15 16 0,-15-16-6672,16 14-1367</inkml:trace>
          <inkml:trace contextRef="#ctx0" brushRef="#br0" timeOffset="118803">13970 8076 6880,'0'0'152,"0"14"32,0-28 8,0 14 0,0 0-192,0 0 0,0 0 0,0 0 0,0 0 880,0 0 144,0 0 24,-14 0 8,14 0-208,0 0-40,0 14-8,-16 17 0,16-16-64,0 15-8,-15 0-9,15 1 1,-15-1-296,15 15-56,0-15-16,0 1 0,0-16-88,0 15-16,0-14-8,0 14 0,0-16-80,15-14-24,-15 0 0,0 0 0,0 0-64,15 0-8,-15 0-64,0 0 96,16 0 128,-2-14 32,-14 14 0,16-16 0,-2 2-256,-14-17 0,16 16 0,-1-15 0,0 0 80,-15-1-80,15 1 80,0 0-80,1-1 0,-16 1 0,0 15 0,14-15-80,-14-1 80,16 17 0,-16-16 0,0 14 0,0 1 0,0 0 0,0 0 0,0 15 0,0 0 0,0 0 0,0 0 80,0 0-80,0 0 64,0 0-64,0 15 0,0 0 72,0 0-8,-16 15-64,16 0 96,0 1-32,0 14 56,0 1 8,0-16 0,-14 30 0,14-30 104,0 16 24,0 0 8,0-2 0,-16-13-136,16 14-32,-15-15-8,15 16 0,0-16 48,0 0 16,-15 0 0,0 1 0,15-1 8,-15-15 8,-1 15 0,16-14 0,-14 14 0,-2-15 0,2 0 0,-2 0 0,1-15-80,0 15-24,0 1 0,-16-16 0,17 14-64,-2-14 0,16 0 0,-14 0 64,-2 0-792,16 0-160,0 0-32,16-14-5664,-16-2-1127</inkml:trace>
          <inkml:trace contextRef="#ctx0" brushRef="#br0" timeOffset="121592">15301 8122 8896,'0'-30'192,"15"30"48,-15-16 8,0 2 0,0-2-248,0 1 0,0 15 0,0 0 0,0 0 1248,0 0 208,0 15 40,-15-15 8,15 16-441,-15-2-79,15 17-24,-16-1 0,2 1-256,-2 13-48,16 2-16,-14 0 0,-2 14-136,16 0-32,-15-14-8,0-1 0,15 0-208,0 1-32,0-16-16,0 0 0,0 0 72,15 0 8,-15-14 8,15-1 0,1 0-296,-2 0 0,-14 0 0,30 1-64,-30-16 64,16 0 64,14-16-64,-15 16 88,0 0-24,1-15 0,-2 0 0,2 0 0,-1 0-64,0-15 0,15 14 0,-14 2 0,-2-17-112,2 1-40,-2 15-8,17-15 0,-31 0-96,15 14-32,0 1 0,-15-15 0,15 15 96,-15-1 8,0 16 8,16-14 0,-32-2 176,16 16 0,0-15-72,0 15 72,0 0 0,0 0 0,0 0 0,0 0 0,0 0 80,0 0 16,0 15 8,0-15 0,0 16 64,0-2 16,-15 2 0,15 14 0,0-15 24,0 16 8,0-1 0,0-16 0,0 2-40,0 14-8,0-15 0,0 16 0,0-17-48,0 2-16,0-2 0,0-14 0,0 16-40,0-16-64,0 0 88,0 0-88,0 0 64,0 0-64,0 0 0,0 0 0,0 0-352,0 0-128,0 0-32,0 0 0,0-16-1032,0 16-216,0 0-32</inkml:trace>
          <inkml:trace contextRef="#ctx0" brushRef="#br0" timeOffset="119758">14652 7804 13560,'0'0'296,"0"0"64,0 0 16,0 0 8,0 0-312,0 0-72,0 15 0,0 0 0,14 1 912,-14-2 167,0 16 33,0 1 8,0-1-256,0 15-40,0 1-16,0-1 0,-14 16-136,14-1-32,0 0-8,-16-14 0,16 14-192,0 1-40,0 0-8,-15-16 0,15 15-72,0-15-8,-15 1-8,15 0 0,0-2-88,0-13-24,0-1 0,0 1 0,0-1-80,0 0-16,0-15-8,0 15 0,0-15-88,0-15 80,0 16-80,0-2 80,0-14-80,0 0 0,0 0 0,0 0 64,0 0-64,0 0 0,0 0-96,15 0 96,-15-14-568,0-2-48,0 1-16,0 0-6792,15 0-1351</inkml:trace>
          <inkml:trace contextRef="#ctx0" brushRef="#br0" timeOffset="121322">14968 8288 7248,'0'0'200,"0"-15"56,16 15-256,-16 0 0,0 0 0,0 0 0,14-15 840,2 0 120,-1 0 16,0 15 8,0-16-168,0 16-32,1-15-8,-2 15 0,2 0-280,14-15-56,-15 15-16,0 0 0,0 0-49,0 0-15,-15 0 0,16 15 0,-16-15 136,14 15 24,-14 1 8,0-1 0,0 15-152,-14 0-32,-2 0-8,1 1 0,0-1-16,-15 15 0,0 1 0,0-16 0,-1 16-184,16-16-40,-15 15 0,14-15-8,-14 1 0,15-16 0,0 15 0,0-15 0,0 0-88,15 0 0,0-15 0,0 0 0,0 0-128,0 0-64,0 0-8,0 0-8,15-15-1048,0 0-216,0-15-32,0 0-3607,15-1-713</inkml:trace>
          <inkml:trace contextRef="#ctx0" brushRef="#br0" timeOffset="121593">15543 8182 16184,'0'0'351,"0"0"81,0 0 16,0 0 0,0 0-352,0 0-96,0 0 0,0 0 0,0 0 968,0 0 184,0 0 32,0 0 0,0 0-408,0 0-80,0 0-24,0 0 0,0 0-384,0 0-88,0 0-8,15 16-8,-15-16-184,0 0 0,0 14 0,15 2-6984,-15-16-1375</inkml:trace>
          <inkml:trace contextRef="#ctx0" brushRef="#br0" timeOffset="119056">14167 8530 13560,'0'0'296,"0"0"64,0 0 16,0 0 8,0 0-312,0 0-72,0 0 0,0-15 0,15 15 456,1-15 80,-16 15 7,15-15 9,0 15 160,-15 0 32,15-16 8,-15 16 0,0 0-248,0 0-56,15 0 0,-15 0-8,0 0-112,0 0-16,15 16-8,0-1 0,-15-15 48,0 15 16,0 15 0,15-15 0,-15 0-128,0 0-24,-15 0-8,15 16 0,0-16-112,0 0-32,0 0 0,0-15 0,-15 15-64,15 0 0,0-15 0,0 0 0,-15 15-488,15-15-144,15 0-24,-15 0-5840,0 0-1159</inkml:trace>
          <inkml:trace contextRef="#ctx0" brushRef="#br0" timeOffset="122268">15906 8500 10536,'0'0'296,"0"0"72,0 0-296,-15 15-72,15-15 0,0 0 0,-15 15 664,15-15 112,-15 16 24,15-2 8,-15 2-40,0-16 0,0 14-9,15 2 1,-15-16-272,15 15-48,-15 0-16,15 0 0,-16-15-296,16 15-64,0 1-64,-15-16-5127,15 14-1081</inkml:trace>
          <inkml:trace contextRef="#ctx0" brushRef="#br0" timeOffset="116806">12730 8440 9792,'0'0'216,"0"0"40,0 0 16,-15 0 0,15 0-272,0 0 0,-15 0 0,15 0 0,-15 0 1056,15 0 152,0 0 32,0 0 8,0 0-177,0 0-31,0 0-8,0 0 0,15 0-416,-15 0-80,15 0-24,-15 0 0,31-15-72,-17 15-24,16 0 0,1 0 0,-16-16-176,15 16-40,0 0-8,1-15 0,-1 15-64,1 0-24,-1-15 0,0 15 0,0 0-104,0 0 64,-14-15-64,14 15 0,0 0-440,-15 0-136,15-15-24,-15 15-8783</inkml:trace>
          <inkml:trace contextRef="#ctx0" brushRef="#br0" timeOffset="116569">13140 8077 2472,'15'-15'64,"-15"15"32,0 0-96,0 0 0,15-15 0,-15 15 0,15-16 736,0 1 136,-15 0 24,0 15 8,15-30-16,-15 30-8,15-30 0,-15 15 0,0 0-320,0-16-64,0 16-16,0 0 0,0-15-64,0 15-8,0-16-8,0 16 0,0 0-64,0-15-16,0 15 0,-15 0 0,15 0 32,-15-1 8,15 16 0,-15-15 0,0 15 56,15 0 15,-15 0 1,0 0 0,0 15-104,-1 1-16,16-1-8,-15 15 0,0 0-48,-15 16 0,30-1-8,-30 15 0,15 16 40,0 0 0,15-1 8,-16 16 0,1 0 88,15-1 24,-15-14 0,0 15 0,15-16-24,-15 1-8,15-1 0,-15-14 0,15-1-72,-15 1-16,15-16 0,0 1 0,-15-16-104,15 15-24,0-15-8,0-14 0,-16 14-48,16 0-8,0-15 0,0 0 0,0 0-168,-15-15-40,15 0-8,0 0 0,0 0-1048,0 0-208,0 0-48,0-15-4631,0 0-929</inkml:trace>
          <inkml:trace contextRef="#ctx0" brushRef="#br0" timeOffset="117153">13668 7925 13040,'0'0'288,"0"0"56,0 0 8,-15 0 24,0 0-304,15 0-72,0 15 0,0 0 0,-15 0 1080,0 15 199,15 0 33,-15 1 16,0-1-816,15 15-168,-15 1-32,-1 14-8,1 1 384,15-16 80,-15 15 8,15 1 8,0-16-344,-15 1-72,15-1-16,0 0 0,0 1-88,15-16-16,-15 0-8,0-14 0,0-2-128,15 17-24,-15-16-8,15 0 0,-15-15-80,0 15 96,16-15-96,-16 0 96,0 0-96,0 0 0,0 0 0,0 0 64,15 0-920,-15 0-184,0-15-40,0 0-8671</inkml:trace>
        </inkml:traceGroup>
        <inkml:traceGroup>
          <inkml:annotationXML>
            <emma:emma xmlns:emma="http://www.w3.org/2003/04/emma" version="1.0">
              <emma:interpretation id="{FC72A3D1-ED0A-4D43-BFCC-E83FCAD7E58E}" emma:medium="tactile" emma:mode="ink">
                <msink:context xmlns:msink="http://schemas.microsoft.com/ink/2010/main" type="inkWord" rotatedBoundingBox="15725,7309 16460,7321 16441,8477 15707,8465"/>
              </emma:interpretation>
              <emma:one-of disjunction-type="recognition" id="oneOf8">
                <emma:interpretation id="interp40" emma:lang="en-US" emma:confidence="0.5">
                  <emma:literal>A</emma:literal>
                </emma:interpretation>
                <emma:interpretation id="interp41" emma:lang="en-US" emma:confidence="0">
                  <emma:literal>f</emma:literal>
                </emma:interpretation>
                <emma:interpretation id="interp42" emma:lang="en-US" emma:confidence="0">
                  <emma:literal>a</emma:literal>
                </emma:interpretation>
                <emma:interpretation id="interp43" emma:lang="en-US" emma:confidence="0">
                  <emma:literal>Q</emma:literal>
                </emma:interpretation>
                <emma:interpretation id="interp4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24434">16812 8651 18167,'0'0'400,"0"0"80,0 0 24,0 0 8,0 0-416,0 0-96,0 15 0,-14 1 0,14-2 800,-16-14 128,16 16 32,-15-2 8,0-14-360,0 16-80,0-1-16,15-15 0,-16 15-344,2 0-72,-2-15-8,16 15-8,-15-15-528,0 16-112,0-16-16,15 0-9415</inkml:trace>
          <inkml:trace contextRef="#ctx0" brushRef="#br0" timeOffset="123085">16103 9059 12000,'-16'15'336,"16"-15"80,0 0-328,0 0-88,0 0 0,0 0 0,0 0 480,0 0 88,0 0 8,-15-15 8,15 0 144,0 0 23,0 0 9,15-16 0,-15 1-440,0 0-96,16 0-8,-16-16-8,15 1-96,0 15-16,-15-16-8,15-14 0,0 15-160,0-1-32,0-14-8,15 14 0,-30 1 176,31 0 40,-16-1 8,0 1 0,15 0-48,-15-1 0,0 16-64,16-15 96,-16 14 8,0 1 0,0 15 0,0-15 0,0 15 56,0-16 0,1 16 8,-1 0 0,0 0-8,0 15 0,0 0 0,-15 0 0,0 0 0,15 0 0,-15 0 0,15 0 0,-15 0 0,0 15-8,0 0 0,0 0 0,0 16-8,0-1 0,-15 0 0,15 0 0,-15 1-80,0-16-64,0 15 96,0 0-96,0 1 64,-1-16-64,1 15 0,0-15 0,0 0 72,-15-15-72,15 15 0,0 0 72,-1-15-72,1 15 96,0-15-96,0 0 96,15 0 48,-15 0 16,15-15 0,0 15 0,0 0-64,0-15-16,0 0 0,15 15 0,0-30-80,0 30 0,0-15 0,16 0 0,-16 0 0,15-1 0,-15 1 0,15 15 0,-14 0 0,-1-15 0,15 15 0,-15 0 0,0 0 0,0 15 0,-15-15 0,15 15 0,-15 1 0,15-1 0,-15 0 0,0 0 64,0 0 48,-15 0 8,15 15 0,-15 1 0,0-16 16,0 15 8,0-15 0,0 15 0,0-15 8,-16 16 0,16-16 0,0 0 0,-15 0-8,15 15 0,-15-30 0,14 15 0,1 0-24,0-15-8,-15 16 0,30-16 0,0 0-48,0 0-64,-15 0 88,15 0-88,-15 0 64,15 0-64,0 0 0,-15 0 0,15 0 0,0 0-96,0 0 8,0-16 8,0 16-1032,0-15-200,0 15-48,15-15-5112,-15 15-1023</inkml:trace>
        </inkml:traceGroup>
        <inkml:traceGroup>
          <inkml:annotationXML>
            <emma:emma xmlns:emma="http://www.w3.org/2003/04/emma" version="1.0">
              <emma:interpretation id="{40B63B65-06A5-46F5-B49B-D50398A99A62}" emma:medium="tactile" emma:mode="ink">
                <msink:context xmlns:msink="http://schemas.microsoft.com/ink/2010/main" type="inkWord" rotatedBoundingBox="16811,7119 17969,7138 17949,8393 16791,8374"/>
              </emma:interpretation>
              <emma:one-of disjunction-type="recognition" id="oneOf9">
                <emma:interpretation id="interp45" emma:lang="en-US" emma:confidence="0.5">
                  <emma:literal>62)</emma:literal>
                </emma:interpretation>
                <emma:interpretation id="interp46" emma:lang="en-US" emma:confidence="0">
                  <emma:literal>62</emma:literal>
                </emma:interpretation>
                <emma:interpretation id="interp47" emma:lang="en-US" emma:confidence="0">
                  <emma:literal>621</emma:literal>
                </emma:interpretation>
                <emma:interpretation id="interp48" emma:lang="en-US" emma:confidence="0">
                  <emma:literal>627</emma:literal>
                </emma:interpretation>
                <emma:interpretation id="interp49" emma:lang="en-US" emma:confidence="0">
                  <emma:literal>62}</emma:literal>
                </emma:interpretation>
              </emma:one-of>
            </emma:emma>
          </inkml:annotationXML>
          <inkml:trace contextRef="#ctx0" brushRef="#br0" timeOffset="124733">17478 8047 14336,'0'0'320,"0"0"64,0 0 8,0 0 8,0 0-320,0 15-80,-15-15 0,0 15 0,15 0 663,-15 1 113,0 14 24,0 0 8,0 0-8,-16 0 0,16 16 0,-15-16 0,15 15-288,-15 0-64,15-14-16,-1 14 0,1-15-192,0 0-40,0 16-8,0-16 0,0-14 112,15 14 16,0-16 8,0 2 0,0-1-184,15 0-40,-15 0-8,15 0 0,0 1-32,-15-16 0,30 14-64,-14-14 96,-1 0-96,15 0 0,-15-14 64,0 14-64,15-16 64,-14 1-64,-1 0 88,15 0-88,-15 0 104,0-1-32,0-14-8,0 16 0,0-2-64,1-14 0,-16 15 0,0 0 0,0-1 0,0 2 120,0 14-24,-16-16 0,1 2 56,0 14 8,0-16 0,15 16 0,-30-15-160,15 15 0,0 0 0,0 0 0,-1 0 0,1 0 0,0 0 0,0 0 0,0 0 0,0 0 0,0 0 0,0 0 0,-1 0-232,16 0-56,0 0 0,0 0-8,0 0-1176,0 0-224,0 0-56,0 0-8</inkml:trace>
          <inkml:trace contextRef="#ctx0" brushRef="#br0" timeOffset="124734">17584 8002 14944,'15'-16'328,"-15"16"72,0 0 16,15 0-1,-15-15-335,16 15-80,-1 0 0,0 0 0,0-15 376,-15 15 56,15 0 16,-15 0 0,15 0 352,0 0 80,0 0 16,-15 0 0,0 0-312,16 15-56,-1-15-16,-15 0 0,15 15-208,-15-15-48,0 0 0,0 16-8,0-2-88,0 2-8,-15-1-8,15 0 0,0 0-56,-15 16-16,-1-17 0,1 2 0,0-2-72,0 17 64,0-16-64,0 0 64,0 0-64,0 1 96,-1-2-96,16 2 96,-15-16-96,0 14 0,15 2 0,-15-16 0,15 15 0,0-15 120,0 0-8,0 0 0,0 0 72,-15 15 8,15-15 8,0 0 0,0 0 0,0 0 0,0 0 0,0 0 0,0 0-88,30 0-16,-15 0-8,0 0 0,1 0 32,-1 0 8,0 0 0,0 0 0,15-15-8,-15 15 0,0 0 0,1-15 0,-1 15-40,0 0-8,0 0 0,0-16 0,0 16-72,0-14 80,0 14-80,-15 0 80,15 0-80,-15-16 0,0 16 0,0 0 64,0 0-296,16 0-64,-16-14-16,0 14-7504,0 0-1503</inkml:trace>
          <inkml:trace contextRef="#ctx0" brushRef="#br0" timeOffset="125033">18098 7850 10800,'0'-30'232,"0"30"56,0-15 0,0 15 24,0-15-248,15 15-64,-15-16 0,0 16 0,0-15 896,15 0 160,1 15 40,-16 0 8,15 0-121,0 0-23,0 0-8,0 0 0,0 30-272,0-30-48,0 31-16,1-1 0,-1 0-40,0 0 0,0 16-8,-15-1 0,15 16-112,-15-16-16,0 15-8,0 1 0,0-1-112,-15-14-16,15 14-8,-15-14 0,0-1-40,0 15-16,-1-14 0,16-1 0,-15-15-32,0 16-8,15-16 0,-15 15 0,15-14-72,-15-1-24,15 0 0,-15-15 0,15 15 0,0-15 0,0 1 0,0-1 0,-15 0-104,15 0 0,0 0-72,0-15 72,0 0 0,0 0 0,0 0 0,0 0 0,0 0 0,0 0 0,0 0 0,0 0 0,0 0-96,0 0-32,0 0 0,-15 0 0,15-15-832,0 0-160,0-15-40,0-1-9615</inkml:trace>
        </inkml:traceGroup>
      </inkml:traceGroup>
    </inkml:traceGroup>
    <inkml:traceGroup>
      <inkml:annotationXML>
        <emma:emma xmlns:emma="http://www.w3.org/2003/04/emma" version="1.0">
          <emma:interpretation id="{FA3E32DB-CA7C-45FE-91D0-141D9F5EC600}" emma:medium="tactile" emma:mode="ink">
            <msink:context xmlns:msink="http://schemas.microsoft.com/ink/2010/main" type="paragraph" rotatedBoundingBox="5424,10963 9670,10817 9725,12420 5479,125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0E6BE6C-0B75-4804-9392-B903342DBA11}" emma:medium="tactile" emma:mode="ink">
              <msink:context xmlns:msink="http://schemas.microsoft.com/ink/2010/main" type="line" rotatedBoundingBox="5424,10963 9670,10817 9725,12420 5479,12565"/>
            </emma:interpretation>
          </emma:emma>
        </inkml:annotationXML>
        <inkml:traceGroup>
          <inkml:annotationXML>
            <emma:emma xmlns:emma="http://www.w3.org/2003/04/emma" version="1.0">
              <emma:interpretation id="{B45D085D-A43C-45F2-B327-CC246B73C66C}" emma:medium="tactile" emma:mode="ink">
                <msink:context xmlns:msink="http://schemas.microsoft.com/ink/2010/main" type="inkWord" rotatedBoundingBox="6029,10908 6500,12213 5574,12547 5103,11243"/>
              </emma:interpretation>
              <emma:one-of disjunction-type="recognition" id="oneOf10">
                <emma:interpretation id="interp50" emma:lang="en-US" emma:confidence="0">
                  <emma:literal>XBMLZ</emma:literal>
                </emma:interpretation>
                <emma:interpretation id="interp51" emma:lang="en-US" emma:confidence="0">
                  <emma:literal>PBMLZ</emma:literal>
                </emma:interpretation>
                <emma:interpretation id="interp52" emma:lang="en-US" emma:confidence="0">
                  <emma:literal>IBMLE</emma:literal>
                </emma:interpretation>
                <emma:interpretation id="interp53" emma:lang="en-US" emma:confidence="0">
                  <emma:literal>MBMLE</emma:literal>
                </emma:interpretation>
                <emma:interpretation id="interp54" emma:lang="en-US" emma:confidence="0">
                  <emma:literal>KBMLE</emma:literal>
                </emma:interpretation>
              </emma:one-of>
            </emma:emma>
          </inkml:annotationXML>
          <inkml:trace contextRef="#ctx0" brushRef="#br0" timeOffset="154887">5882 12794 8032,'0'15'176,"0"-15"40,0 15 8,0 0 0,-16-15-224,16 15 0,-15 1 0,15-2 0,0 2 616,0-16 88,0 0 8,0 0 8,0 0 88,0 14 24,0-14 0,0 0 0,0 0-192,0 0-32,0-14-1,0-2-7,-15 2-280,30-2-48,-15 1-16,0 0 0,0-15-104,0 0-24,15-1-8,-15 1 0,16 0-120,-16-1 0,0-14 0,15 15 0,0-1 64,-15-13-64,15 13 0,-15-14 0,15 15 0,0 0 64,0-1-64,-15 1 0,15-1 0,-15 1 0,16 15 64,-16-15-64,0 15 192,15-1 8,-15 2 8,15 14 0,-15-16-96,0 2-16,15 14-8,-15-16 0,15 16 64,-15-15 8,0 15 8,0 0 0,15 0-24,-15 0-8,0 0 0,15 0 0,0 15-8,0-15-8,-15 0 0,0 16 0,16-16-56,-1 14-64,-15-14 88,0 16-88,15-16 0,-15 14 0,0 2 0,0-16 0,0 15 104,0 0-32,0 0-8,0-15 0,-15 15 0,15 1-64,-15-2 96,-1 2-32,16-1-64,-15 0 80,0 0-80,0 0 80,0 1-80,0-2 80,0-14-80,0 16 80,0-16-80,15 0 80,-16 14-80,1-14 80,15 0 0,0 0 0,0 0 0,0 0 0,0 0-80,0-14 80,15 14-80,-15-16 80,16 16-80,-1-14 0,0 14 0,0-16 0,0 16 112,0-15-16,0 15-8,-15 0 0,15 0-88,0-15-136,1 15 32,-1 0 8,-15 0 96,15 15 0,-15-15 0,0 0 0,15 15 0,-15-15 64,15 16-64,-15-2 80,-15 2 56,15-2 16,0 2 0,-15 14 0,15-15-24,-15 0-8,0 15 0,-1-14 0,16-2 8,-15 17 8,0-16 0,0 0 0,0-15-16,15 15-8,-15-15 0,0 0 0,0 16-32,15-16-8,-15 0 0,-1-16 0,1 16-8,15 0-64,-15 0 96,0-15-32,15 15-64,0 0 0,-15-15 0,15 0 0,-15 15-312,15-15-104,0-1-16,0 16-6384,0-14-1279</inkml:trace>
          <inkml:trace contextRef="#ctx0" brushRef="#br0" timeOffset="151954">6275 11569 6992,'0'0'152,"0"0"32,0 0 8,0 0 8,0 0-200,0 0 0,0 0 0,15 0 0,-15-15 760,0 15 104,0 0 32,0 0 0,0 0-48,0 0-8,-15 15 0,15-15 0,-15 0-64,0 15-8,0 1-9,0-1 1,0 0-96,-16 0-24,16 15 0,0-15 0,-15 16-96,15-1-32,-16 0 0,1 0 0,15 0-224,-15 16-56,15-31-8,-15 15 0,14 0-48,1-14-16,-15 14 0,15-15 0,0 0-96,0 0-64,15 0 80,-15 0-80,-1-15 0,16 0 0,0 0-88,0 0 88,0 0-1312,0 0-208,0 0-40,0 0-6407</inkml:trace>
          <inkml:trace contextRef="#ctx0" brushRef="#br0" timeOffset="155689">6184 12854 10416,'0'0'288,"0"16"80,-15-1-296,15 0-72,0 0 0,-15-15 0,15 15 760,0 0 136,0-15 24,0 0 8,0 15 8,0-15 7,0 0 1,0 0 0,0 0-288,0 0-56,0 0-16,0 0 0,0-15-280,0 0-56,0 0-16,0 0 0,15 0-56,-15-16-16,15 16 0,-15-15 0,0 0-80,16 0-16,-1 14-64,-15-29 96,15 30-96,0-15 0,-15 0 64,15-1-64,-15 16 0,15-15 0,-15 15 0,0 0 0,15 0 64,-15-1-64,0 16 0,0-15 72,0 15-72,0 0 0,0 0 0,0 0 64,0 0 168,0 0 32,15 15 8,-15 1 0,0-1-160,0 0-32,0 15-8,0 0 0,0 1 72,0-1 16,0-15 0,0 15 0,0 0-96,0-15-64,0 16 96,0-16-96,0 0 96,16-15-96,-16 15 96,0-15-96,0 0 80,0 0-80,0 0 64,0 0-64,0 0 96,0 0-32,0 0 0,0 0 0,0 0 32,0-15 0,15 0 0,-15 15 0,0-30-96,15 14-136,-15 1 32,0 0 8,15 0-64,-15-15 0,0 15-8,0-15 0,0 14 168,15 1 0,-30 0 0,15-15 0,0 15 0,0 0 0,0 0-112,0-1 40,0 16 72,0-15 0,0 0 0,0 15 0,15 0 0,-15 0 0,-15-15 0,15 15 0,0 0 0,0 0 0,0 15 0,0 0 0,15 0 96,-15 1 0,0-1 8,0 0 0,-15 15 120,15-15 16,0 0 8,15 16 0,-30-16-120,15 15-32,15-15 0,-15 0 0,0 0 0,0 0 0,0 0 0,0 1 0,0-1-96,0-15 72,0 0-72,0 0 64,15 15-64,-15-15 0,0 0 0,0 0 0,-15 15-520,15-15-120,15 0-32,-15 0 0,-15 0-592,15 0-120,15 0-24,-15 0-8,0 0-568,15 0-119,-15 0-17</inkml:trace>
          <inkml:trace contextRef="#ctx0" brushRef="#br0" timeOffset="152285">6154 11615 11576,'0'0'256,"0"0"48,0 0 16,0 0 0,0 0-256,0 0-64,0 0 0,0 0 0,0 0 736,0 0 128,0 0 24,0 0 8,0 0 71,15 0 25,0 0 0,-15 15 0,16-15-288,-16 15-64,14-15 0,2 16-8,-2-1-152,-14 0-24,16 0-8,-1 0 0,-15 0-96,15-15-16,0 15-8,0 15 0,1-30-80,-16 16-24,14-1 0,-14 0 0,16 0-48,-16 0-16,14 0 0,2-15 0,-16 15-32,0 0-16,15 1 0,-15-16 0,0 0-16,15 15 0,-15-15 0,15 15 0,-15-15-16,0 0-8,0 0 0,15 15 0,-15-15-72,0 0 96,0 0-96,0 0 96,0 0-96,0 0 64,0 0-64,0 15 64,0-15-64,0 0 64,0 0-64,-15-15 64,15 15-640,0 0-136,-15 0-24,15-15-10183</inkml:trace>
          <inkml:trace contextRef="#ctx0" brushRef="#br0" timeOffset="156973">6456 12522 9848,'0'0'216,"16"0"40,-16 0 16,0 0 8,0 0-280,0 0 0,0 0 0,0-15 0,14 15 960,-14 0 128,0 0 32,0 0 8,0 0-208,0 0-49,0 0-7,0 0 0,0 15-176,16 0-40,-16-15-8,0 15 0,0 1-120,0 14-24,0-15-8,0 15 0,-16-15-168,16 15-40,0-14-8,-14 14 0,14-15-136,0 0-24,-16 0-8,16 0 0,0 1-104,0-16 72,0 14-72,0-14 64,0 0-64,0 16 64,0-16-64,-15 0 64,15 0-64,0 0 96,0 0-96,-15 14 96,0-14-96,15 0 96,0 0-96,0 0 96,-15 0 40,15 0 16,0 0 0,0 0 0,0 0 72,0 0 24,0 0 0,0 0 0,0 0-40,0 0-8,0 0 0,0 0 0,15 0-40,0-14-16,-15 14 0,0 0 0,15 0 8,0 0 0,1 0 0,-16 0 0,0 0-152,14 0 64,2 0-64,-16 0 0,15 0 64,0 0-64,0 0 0,-15 0 0,15 0 0,-15 0 0,0 0 0,0-16 0,16 16-776,-2 0-136,-14 0-24,0-14-6288,16 14-1255</inkml:trace>
          <inkml:trace contextRef="#ctx0" brushRef="#br0" timeOffset="157109">6608 12552 10280,'-15'0'224,"15"0"40,0 0 16,0 0 16,0 0-232,-15 0-64,15-16 0,0 16 0,0 0 624,0 0 112,0 0 32,0 0 0,0 0 192,0 0 32,0-14 15,15 14 1,-15-16-88,15 16-24,0-14 0,-15 14 0,0 0-344,15 0-72,-15-16-8,15 16-8,0 0-104,0-15-16,-15 15-8,0 0 0,15 0-176,-15 0-32,0 0 0,16-15-8,-16 15-120,0 0 88,0 0-88,0 0 80,0 0-80,15 0 0,-15 0 0,0 0 0,0 0-200,0 0-32,0 0-8,0 0 0,0 0-248,0 0-56,0 0 0,0 15-8,-15-15 104,15 15 32,0 1 0,-16-2 0,16 2 416,-15-16 0,15 14 0,0 2 0,-15 14 184,15-15 16,-15 0 8,15 1 0,0 14-24,-15-15-8,15 0 0,0 0 0,-15 15 104,15-15 16,0 1 8,0-2 0,0 2-72,-15-16-8,15 15-8,0 0 0,0-15-56,0 0-16,0 15 0,0-15 0,0 0-16,0 15-8,-15-15 0,15 16 0,0-16 8,0 0 8,0 0 0,0 0 0,-15 0-136,15 0 64,0 0-64,0 0 0,0 14 152,0-14-24,0 0-8,0 0 0,0 0 0,0 0 0,0 0 0,15 0 0,-15 0-8,0 0 0,0 0 0,15 0 0,0 0-16,0 0-8,0 0 0,-15-14 0,15 14-16,0 0 0,-15 0 0,0 0 0,0 0-72,15 0 96,1-16-96,-1 16 96,0 0-24,-15 0 0,15 0 0,0 0 0,-15 0-72,15-15 0,-15 15 0,0 0 0,15 0 0,-15 0 0,0 0 0,0 0 64,0 0-64,0 0 0,0 0 0,0 0 0,0 0-360,0 0-88,0-15-24,0 15 0,0 0-592,0 0-120,0 0-32,0 0-5312,0-15-1071</inkml:trace>
          <inkml:trace contextRef="#ctx0" brushRef="#br0" timeOffset="157110">6608 12688 10680,'0'0'232,"0"0"56,0 0 0,-15 0 16,15 0-240,0 0-64,0 0 0,0 0 0,-15 0 1040,-1 0 200,16 0 40,0 0-1,0 0-167,0 0-40,0 0-8,0 0 0,0 0-288,16 0-56,-1 0-16,-15-15 0,15 15-248,0 0-48,-15 0-16,15 0 0,0 0-24,-15 0-8,15 0 0,-15 0 0,15 0-104,-15 0-32,15 0 0,-15 0 0,0 0-96,16 0-32,-1 0 0,-15 0 0,0 0-96,15 0 64,-15 0-64,15 0 0,-15 0 64,0 0-64,0 0 0,15 0 72,-15 0-472,0 0-96,0 0-16,0 0-6800,0 0-1359</inkml:trace>
        </inkml:traceGroup>
        <inkml:traceGroup>
          <inkml:annotationXML>
            <emma:emma xmlns:emma="http://www.w3.org/2003/04/emma" version="1.0">
              <emma:interpretation id="{6D36A295-70FB-41B6-B4AD-EA069F5DAE06}" emma:medium="tactile" emma:mode="ink">
                <msink:context xmlns:msink="http://schemas.microsoft.com/ink/2010/main" type="inkWord" rotatedBoundingBox="6793,11474 7279,11457 7288,11736 6803,11753"/>
              </emma:interpretation>
              <emma:one-of disjunction-type="recognition" id="oneOf11">
                <emma:interpretation id="interp55" emma:lang="en-US" emma:confidence="1">
                  <emma:literal>=</emma:literal>
                </emma:interpretation>
                <emma:interpretation id="interp56" emma:lang="en-US" emma:confidence="0">
                  <emma:literal>I</emma:literal>
                </emma:interpretation>
                <emma:interpretation id="interp57" emma:lang="en-US" emma:confidence="0">
                  <emma:literal>E</emma:literal>
                </emma:interpretation>
                <emma:interpretation id="interp58" emma:lang="en-US" emma:confidence="0">
                  <emma:literal>[</emma:literal>
                </emma:interpretation>
                <emma:interpretation id="interp5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58854">7228 12130 11376,'-15'0'248,"-1"0"48,16 0 16,0 0 8,0 0-256,0 0-64,-15 0 0,15 0 0,0 0 800,0 0 136,0 0 32,0 0 8,0 0-9,0 0 1,0 0 0,0 0 0,0 0-248,0-16-48,15 16-16,-15 0 0,0 0-240,16 0-56,-1-15-8,0 15 0,0 0-144,0 0-32,0 0-8,15-15 0,-15 15 56,1 0 0,-16 0 8,30 0 0,-15 0-120,0 0-24,-15 0-8,15 0 0,0 0-16,16 0-64,-31 0 96,15 0-32,0 0-64,0 0 0,-15 0 0,15 0 0,-15 0 0,15-15-72,-15 15 72,15 0 0,-15 0-992,0 0-136,0 0-32,15 0-5184,-15 0-1039</inkml:trace>
          <inkml:trace contextRef="#ctx0" brushRef="#br0" timeOffset="159139">7228 12356 14048,'-15'0'312,"-1"0"64,16 0 8,-15 0 8,15 0-312,0 0-80,-15 0 0,15 0 0,0 0 760,0 0 135,0 0 25,0 0 8,15 0-64,-15 0 0,0 0-8,15 0 0,16 0-344,-16 0-64,15 0-8,-15 0-8,15 0-208,-15-16-32,16 16-16,-16 0 0,0 0 112,0 0 32,16 0 0,-16 0 0,0 0-160,0-15-32,0 15-8,0 0 0,1 0-40,-1 0-8,0 0 0,0 0 0,0-15-72,0 15 0,-15 0 0,15 0 0,-15-15-800,15 15-144,-15 0-32,15 0-8</inkml:trace>
        </inkml:traceGroup>
        <inkml:traceGroup>
          <inkml:annotationXML>
            <emma:emma xmlns:emma="http://www.w3.org/2003/04/emma" version="1.0">
              <emma:interpretation id="{46704BA0-8583-4072-986C-6511EB7DA429}" emma:medium="tactile" emma:mode="ink">
                <msink:context xmlns:msink="http://schemas.microsoft.com/ink/2010/main" type="inkWord" rotatedBoundingBox="7627,11437 8435,11422 8449,12119 7641,12135"/>
              </emma:interpretation>
              <emma:one-of disjunction-type="recognition" id="oneOf12">
                <emma:interpretation id="interp60" emma:lang="en-US" emma:confidence="0.5">
                  <emma:literal>any</emma:literal>
                </emma:interpretation>
                <emma:interpretation id="interp61" emma:lang="en-US" emma:confidence="0">
                  <emma:literal>org</emma:literal>
                </emma:interpretation>
                <emma:interpretation id="interp62" emma:lang="en-US" emma:confidence="0">
                  <emma:literal>ang</emma:literal>
                </emma:interpretation>
                <emma:interpretation id="interp63" emma:lang="en-US" emma:confidence="0">
                  <emma:literal>orgy</emma:literal>
                </emma:interpretation>
                <emma:interpretation id="interp64" emma:lang="en-US" emma:confidence="0">
                  <emma:literal>mung</emma:literal>
                </emma:interpretation>
              </emma:one-of>
            </emma:emma>
          </inkml:annotationXML>
          <inkml:trace contextRef="#ctx0" brushRef="#br0" timeOffset="160591">8255 12053 10104,'0'0'224,"0"0"40,0 0 16,-15 0 8,0 0-288,15 0 0,-15 0 0,15 0 0,-16 0 552,2 0 56,-2 15 16,1 0 0,0-15 88,0 15 24,0 1 0,-1-1-1,2 0-191,-2 0-32,2 15 0,-2-15-8,16 16-80,-15-16-8,15 0-8,0 15 0,0-15-136,0 0-24,-15 16-8,30-16 0,-15 0-24,0-15-8,0 15 0,15 0 0,-15-15-208,16 15 0,-2-15 0,-14 0 0,0 0 0,0-15 104,16 15-8,-2 0-8,2-15-88,-16 0 0,15 0 0,0 0-88,0-1-72,0 1-24,-15 0 0,16-15 0,-2 15-72,-14 0-24,16-16 0,-16 1 0,15 15 160,-15 0 32,0-15 8,0 15 0,15-1 80,-15 1 0,0 0-72,0 0 72,0 15 0,0 0 0,0 0 0,0 0 0,0 0 0,0 0 0,0 0 0,0 15 0,0 0 0,0 0 0,0 1 0,0 14 0,0-15 72,0 15 0,-15-15 0,15 16 0,0-16 32,0 0 8,0 15 0,0-15 0,0 0-40,0 0-8,0 1 0,0-16 0,0 15-64,0-15 96,0 0-96,0 0 96,0 0-32,0 0 0,0 0 0,0 0 0,0 0-64,0 0 0,0-15 0,15 15 0,-15-16 0,15 1 0,-15 0-96,0 0 96,15 0-120,-15 0 40,15 0 8,-15-16 0,15 16 72,1 0-64,-16 0 64,14-15-64,-14 15 64,16 0 0,-16-1-72,0 1 72,15 0 0,0 0 0,-15 15 0,15-15 0,-15 15-80,0 0 80,0 0 0,0 0-72,15 0 72,-15 0 0,0 15 0,16-15 0,-16 15 0,14 0 0,-14 0 64,0 16-64,0-16 128,0 15-16,0-15 0,0 0 0,0 0-112,-14 16 88,14-16-88,0 0 80,0 0-80,0 0 64,0 0-64,0-15 64,0 0-64,0 0 0,-16 15 72,16 1-72,0-16 64,0 0-64,0 0 80,-15 0-80,15-16 64,0 16-64,0-15 0,0 15 72,0-15-72,0 0 0,0 0 0,0 0 0,15 0-88,-15 0 88,16-1-64,-16 1 64,14 0 0,2 0-80,-16 0 80,30 0 0,-15 15-80,-15-15 80,15 0-64,0 15 64,0-16 0,1 1-64,14 15 64,-30 0 0,14 0 0,2-15-80,-1 15 80,0 0 0,0 0 0,0 0 0,1 0 0,-2 0 0,2 0 0,-16 0 0,15 0 0,0 0 0,-15 0 0,0 0 0,0 0 0,15 0 0,-15 0 0,0 0 0,0 0 0,0 0 0,0 0 184,0 0-16,0 0 0,0 0 0,0 0-32,0 0-8,0 0 0,-15 0 0,15 15 0,-15-15-8,0 15 0,-1 1 0,16-1-16,-14 0 0,-2 0 0,1 0 0,0 0 16,0 0 0,0 0 0,15 1 0,0-1-56,-16 0 0,16 0-64,0 0 96,0 0-96,0-15 64,0 0-64,0 0 0,0 0 0,16 15 64,-16-15-64,15 0 0,0 0 64,0-15-64,-15 15 88,15-15-88,1 0 88,-2 0-88,-14 0 80,16 0-80,-1-1 0,-15-14 64,15 15-64,0 0 0,-15 0 0,15 0 0,-15-16-72,0 16 72,16 0 0,-16 0 0,0 15 0,0 0 0,0 0 0,0 0 0,0 0-64,0 0 64,0 0 0,0 0-72,0 0 72,0 0-64,0 15 64,0 0-64,0 16 64,0-16-64,0 15 64,0 0 96,0 0-16,-16 1-8,16-1 88,0 0 8,-15 0 8,15 1 0,0-1-48,-15 0-16,15 0 0,-15 1 0,15-16 48,0 15 0,-15 0 8,-1-15 0,2 0 16,14 16 0,-16-16 0,1 0 0,0 0 80,-15 0 24,14 0 0,2 0 0,-16-15-288,-1 15 0,16-15-96,-15 0 24,14 0 72,-14 0 0,16 0 64,-2 0-64,1-15 0,15 0-120,-15 0 24,15 0-7344,0 0-1463</inkml:trace>
        </inkml:traceGroup>
        <inkml:traceGroup>
          <inkml:annotationXML>
            <emma:emma xmlns:emma="http://www.w3.org/2003/04/emma" version="1.0">
              <emma:interpretation id="{C45F8546-663E-4D08-98B0-188D52A337D3}" emma:medium="tactile" emma:mode="ink">
                <msink:context xmlns:msink="http://schemas.microsoft.com/ink/2010/main" type="inkWord" rotatedBoundingBox="8477,11471 9623,11163 9907,12220 8761,12529"/>
              </emma:interpretation>
              <emma:one-of disjunction-type="recognition" id="oneOf13">
                <emma:interpretation id="interp65" emma:lang="" emma:confidence="0">
                  <emma:literal>man</emma:literal>
                </emma:interpretation>
                <emma:interpretation id="interp66" emma:lang="" emma:confidence="0">
                  <emma:literal>max</emma:literal>
                </emma:interpretation>
                <emma:interpretation id="interp67" emma:lang="" emma:confidence="0">
                  <emma:literal>mars</emma:literal>
                </emma:interpretation>
                <emma:interpretation id="interp68" emma:lang="" emma:confidence="0">
                  <emma:literal>Man</emma:literal>
                </emma:interpretation>
                <emma:interpretation id="interp69" emma:lang="" emma:confidence="0">
                  <emma:literal>mass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5:59.936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E9F84569-96AF-4271-AE0A-3CCEB203D376}" emma:medium="tactile" emma:mode="ink">
          <msink:context xmlns:msink="http://schemas.microsoft.com/ink/2010/main" type="inkDrawing"/>
        </emma:interpretation>
      </emma:emma>
    </inkml:annotationXML>
    <inkml:trace contextRef="#ctx0" brushRef="#br0">8951 12081 5160,'0'0'144,"0"0"40,0 0-184,0 0 0,15-15 0,-15 15 0,0-15 968,0 15 160,0 0 32,0 0 8,15-15-208,-15 15-48,0 0-8,0 0 0,0 0-200,0 15-32,16-15-16,-16 0 0,15 15-113,-15 0-31,0 0 0,0 0 0,0 15-160,0-15-32,0 16 0,-15-16-8,15 15-184,0-15-32,0 0 0,0 16-8,-16-16-88,16 0 64,0 0-64,0 0 64,-15-15-64,15 15 0,0 0 72,0-15-72,0 0 64,0 0-64,0 0 64,0 0-64,0 0 0,0 0 72,0 0-72,0 0 0,0 0 0,0 0 0,0 0 0,0 0 0,0 0-96,0-15 0,0 0 0,0 0 0,15 0-112,-15 0-16,16-16-8,-16 16 0,15 0 112,0 0 24,-15-15 8,15 15 0,0 0 88,0-16 0,-15 16-72,15 0 72,0 15 0,-15-15 0,16 0 0,-16 15 0,0 0-72,15 0 72,-15 0 0,0 0 0,0 0 0,15 0 160,-15 0-16,15 15-8,-15 0 128,0 0 24,0 15 8,0-14 0,0 14-152,0-15-32,0 15-8,-15-15 0,15 0-32,0 16-8,0-16 0,0 0 0,-15 0-64,15-15 0,0 0 0,0 15 0,0-15 0,0 0 0,0 0 0,0 0 0,0 0 96,0 0 8,0 0 0,0-15 0,0 0-104,15 0 0,-15 0 0,0 0 0,15-16 0,-15 16-128,15-15 24,-15 15 8,0 0 96,15-16 0,0 16 0,-15-15 0,15 15 0,0 0 0,-15 0 0,16 0 0,-16 0-96,15 15 96,-15-16-104,15 16 40,-15-15 64,0 15 0,0 0 0,15 0 64,-15 15 64,0-15 24,15 0 0,-15 31 0,0-31 120,15 30 24,-15-15 8,0 15 0,-15 0 48,15-14 0,0 14 8,0 0 0,-15-15-248,15 0-48,0 16-64,0-16 88,0 0-88,0-15 0,0 0 72,0 15-72,0-15 64,0 0-64,0 0 64,0 0-64,0 0 0,0 0-144,0 0 24,0 0-6360,0 0-1271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0.68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803FBCE3-951E-4778-88DF-CEB51F0794C8}" emma:medium="tactile" emma:mode="ink">
          <msink:context xmlns:msink="http://schemas.microsoft.com/ink/2010/main" type="inkDrawing"/>
        </emma:interpretation>
      </emma:emma>
    </inkml:annotationXML>
    <inkml:trace contextRef="#ctx0" brushRef="#br0">9676 11990 9992,'0'0'216,"0"0"40,0 0 16,-14 0 16,14-15-224,-16 15-64,16 0 0,-14 0 0,14 0 696,-16 0 128,1 0 24,0 15 8,0 0 8,15-15 0,-15 15-1,-1 16 1,2-16-416,-2 15-88,16 0-8,-14-15-8,14 16-64,-16-1-16,16 0 0,0-15 0,0 15 8,0-14 0,0-1 0,0 0 0,0 0-64,16 0-16,-16-15 0,0 0 0,0 0-64,14 0-24,-14 0 0,16 0 0,-2 0-16,-14 0-8,16-15 0,-1 15 0,-15-15-80,0 0 96,15 0-96,-15-1 96,15 1-96,-15 15 0,0-15-80,15-15 80,-15 15-136,16 0 16,-16 0 8,0-1 0,0 1 16,0 15 8,0-15 0,0 0 0,0 0 88,0 0-64,0 15 64,0 0-64,0 0 64,0-15 0,0 15 0,0 0-64,0 0 64,0 0 0,0 0 0,0 0 64,0 15 56,0 0 8,0 0 8,0 15 0,0-15 96,0 16 24,0-16 0,0 0 0,0 15 8,0-15 8,0 0 0,0 1 0,0-1-112,0 0-32,0-15 0,0 0 0,0 15-56,0-15-8,0 0-64,0 0 96,0 0-96,0 0-64,0 0 64,0 0-6824,0 0-1303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1.189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87F4200E-DFBD-45DB-AC96-2DB4FC8448B1}" emma:medium="tactile" emma:mode="ink">
          <msink:context xmlns:msink="http://schemas.microsoft.com/ink/2010/main" type="inkDrawing"/>
        </emma:interpretation>
      </emma:emma>
    </inkml:annotationXML>
    <inkml:trace contextRef="#ctx0" brushRef="#br0">9844 12006 14136,'14'0'312,"-14"0"64,0 0 8,0 0 16,0 0-320,0 0-80,0 0 0,0 0 0,0 0 640,16 14 119,-16-14 17,15 16 8,0-1-120,0 0-24,0 0-8,1 0 0,-2 1-264,2-2-48,-2 16-16,2-14 0,-1-1 64,0 0 16,-15 15 0,0-14 0,15-2-104,-15 2-24,15-1 0,-15 0 0,0 0-128,0 0-24,0 1-8,0-16 0,0 14-24,0-14-8,0 0 0,0 0 0,0 0-64,0 0 64,0 0-64,0 0 64,0 0-200,-15 0-48,15-14-8,0 14 0,0 0-672,0-16-128,0 1-32,0 0-8,0 0-80,15-16-8,-15 17-8,0-2 0,0-14 425,0 0 79,16 0 16,-16 0 8,0-1 120,0 16 16,0-15 8,14 0 0,-14 14 568,0 2 112,0-2 32,0 1 0,-14 0 640,14 15 128,0 0 24,0 0 7,0 0-63,0 0 0,-16 15-8,1 0 0,0 1-296,15-2-56,-30 16-16,14 1 0,2-1-200,-2 1-48,2-1-8,-17-16 0,16 17-152,0-1-32,0-15-8,-1 15 0,2-14-96,14-1-72,-16 0 96,2-15-96,14 0 0,-16 15 0,1-15 0,15 15 0,0-15-768,0 0-152,-15 0-32,0 0-8551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2.553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DF982960-6B5C-4BB1-8789-B80978B29447}" emma:medium="tactile" emma:mode="ink">
          <msink:context xmlns:msink="http://schemas.microsoft.com/ink/2010/main" type="inkDrawing"/>
        </emma:interpretation>
      </emma:emma>
    </inkml:annotationXML>
    <inkml:trace contextRef="#ctx0" brushRef="#br0">9374 13094 8144,'0'0'224,"0"0"64,0 0-224,0 0-64,0 0 0,0 0 0,0 0 744,0 0 144,0 0 24,0 0 8,0 0-88,0 0-8,0 0-8,0-16 0,0 16-328,-15-14-64,15 14-9,0-16-7,0 1-216,15 0-48,-15 0-8,0 0 0,0-1-40,16 2-16,-16-16 0,0 14 0,0-14-16,14 15-64,-14-16 96,0 1-32,16 0 40,-16 15 8,15-16 0,0 1 0,-15 0 16,15 0 8,0 0 0,-15 14 0,16-14 56,-2 0 16,2 15 0,-2-15 0,-14 15 8,16-1 0,-1 2 0,-15-2 0,15 1-24,0 15 0,-15-15 0,15 0 0,1 15-32,-16 0 0,0 0-8,0 0 0,14 0-32,-14 0-8,16 15 0,-16 0 0,0 0 0,0 1 0,0-16 0,0 30 0,0-15-48,0 0 0,-16 0-64,16 0 96,-14 1-96,14-2 72,0 2-72,-16-2 64,1 2-64,15-1 64,-15-15-64,0 15 64,15 0-64,-15-15 80,-1 0-80,16 15 80,0-15-80,0 0 64,0 0-64,-14 0 64,-2 0-64,16 0 0,0 0 0,0 0 0,16-15 0,-2 15 0,-14-15 0,16 0 0,-1 15-64,15-15 64,-15 15 0,1-16 0,-2 16 0,2-14 0,-2-2 0,2 16 0,-1 0 0,0 0 0,0-14 64,-15 14-64,0 0 0,15 14 0,-15-14 0,0 0 0,0 0 128,0 0-8,0 16-8,0-2 0,0 2 64,0 14 16,-15-15 0,0 16 0,15-1-16,-30 0 0,30-15 0,-30 15 0,30-15-16,-30 1 0,14 14 0,1-15 0,0-15 0,0 15-8,15 0 0,-15-15 0,-1 0-24,2 0 0,-2 0 0,16 0 0,-14-15-40,-2 15-16,16-15 0,0 15 0,-15-15-72,15-1 0,-15 2 0,15 14 0,0-16 0,0 1 0,0 0 0,0 0 0,0 15-960,0-15-136,0-1-24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30T05:04:20.041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F7C830E2-4C97-4399-B22E-C863C3AA9689}" emma:medium="tactile" emma:mode="ink">
          <msink:context xmlns:msink="http://schemas.microsoft.com/ink/2010/main" type="inkDrawing" rotatedBoundingBox="5227,16119 5337,15402 5423,15415 5313,16132" semanticType="callout" shapeName="Other">
            <msink:sourceLink direction="with" ref="{FE78B687-8AC3-4C0A-AEB0-D99A022F2248}"/>
          </msink:context>
        </emma:interpretation>
      </emma:emma>
    </inkml:annotationXML>
    <inkml:trace contextRef="#ctx0" brushRef="#br0">5642 17907 16208,'0'0'351,"0"15"81,-16 1 16,16 0 8,-15 15-360,-1 0-96,16 16 0,-16 0 0,1-1 480,-1 17 72,1-16 24,15-1 0,-16 1-104,16-16-24,0 16 0,0-16 0,-16 1-352,16-2-96,0 2 0,16-17 0,-16 1 0,16-1 0,-16 1 0,15-16 0,-15 0-1472,0 0-288,16 0-64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5.291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5C21D17E-C421-49BD-A29B-140E88D73FD0}" emma:medium="tactile" emma:mode="ink">
          <msink:context xmlns:msink="http://schemas.microsoft.com/ink/2010/main" type="inkDrawing"/>
        </emma:interpretation>
      </emma:emma>
    </inkml:annotationXML>
    <inkml:trace contextRef="#ctx0" brushRef="#br0">10962 11642 9472,'0'0'208,"0"0"48,0 0 0,0 0 8,0 0-264,0 0 0,0 0 0,0 0 0,0 0 832,0 0 120,0 0 16,-16 16 8,2-1-312,14 0-64,-16 15-16,2-15-1,-2 30-167,1-14-40,0-1-8,15 0 0,-15 0-112,0 16-16,-1-16-8,2 0 0,14 1 48,-16-16 8,16 15 0,-14-15 0,14 0-192,0 0-96,-16 0 96,16 0-96,0-15 80,0 0-80,0 0 64,0 0-64,0 0 0,0 0 64,0 0-64,0 0 0,0 0 0,0 0-136,0-15 16,16 0 8,-16 0-176,14 0-40,-14 0-8,16 0 0,-16-15 136,0 14 24,14-14 8,2 0 0,-16 15 168,0 0 0,0-16 0,15 16 0,-15 0-96,15-15 8,-15 15 8,0 0 0,0 15 80,0-15 0,15-1 0,-15 16 0,0-15 120,0 15-16,0 0 0,0 0 0,0 0 32,0 0 8,15 0 0,1 15 0,-16-15 80,0 31 24,14-16 0,-14 0 0,16 15-120,-16 0-16,0 1-8,14-16 0,-14 15 24,16 0 0,-16-15 0,0 16 0,15-31 0,-15 15 0,0 0 0,0-15 0,15 0 88,-15 0 16,0 0 8,0 0 0,0 0-48,15 0-16,0-15 0,-15 0 0,16 15 16,-16-31 0,14 16 0,-14 0 0,16 0-48,-16 0-8,15-15 0,-15 15 0,15-1-64,0-14-8,-15 15-64,0 0 96,15 0-96,0 0 0,-15 0 64,0-1-64,0 1-72,15 15-40,-15-15-8,0 15-6384,0 0-1279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5.892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0124AAF4-076F-4578-8389-61E359089BD0}" emma:medium="tactile" emma:mode="ink">
          <msink:context xmlns:msink="http://schemas.microsoft.com/ink/2010/main" type="inkDrawing"/>
        </emma:interpretation>
      </emma:emma>
    </inkml:annotationXML>
    <inkml:trace contextRef="#ctx0" brushRef="#br0">11173 12020 14800,'-30'0'320,"15"16"72,0-16 16,-15 15 8,14 0-329,-14 0-87,0 0 0,0 0 0,-1 0 560,1 0 96,0 0 16,0 1 8,-1-1 32,1 0 8,15 0 0,0 0 0,0-15-336,0 15-64,0 0-8,15-15-8,0 0-64,0 0-16,0 0 0,0 0 0,0 15-224,15-15 0,0 0 0,0 16 0,0-16 0,0-16 0,0 16-104,16 0 32,-1-15 72,-15 0 0,15 0 80,-15 0-80,16 15 0,-16-30 0,15 30 0,-15-15 0,0-1 0,0 1 72,0 15-72,1 0 64,-16 0-64,0 0 64,0 0-64,0 0 64,0 0 0,-16 0 0,1 15 0,0 1 0,0-1-64,-15 0 0,15 0 0,0 0 64,-16 0-64,16 0 0,-15 0 0,15 1 0,-15 14 0,14-15 0,-14 0 0,15 0 0,0 0 64,0 0-64,0 0 64,0-15-64,15 16 184,-15-1-8,15 0 0,-16-15 0,16 0-16,0 15-8,0-15 0,0 15 0,0-15 8,0 15 8,16-15 0,-16 0 0,0 15-48,15-15-16,0 0 0,0 0 0,0 0-8,15 0-8,-15 0 0,0-15 0,16 15-16,-16-15 0,15 15 0,-15-15 0,0 15 24,0-15 8,1 0 0,-1 15 0,0-15-104,0-1 0,0 1-72,-15 0 72,15 15-704,-15-15-96,15 0-24,-15 15-6160,0-15-1239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6.224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CADACDB4-024F-40C2-AF14-E9F2F9065C66}" emma:medium="tactile" emma:mode="ink">
          <msink:context xmlns:msink="http://schemas.microsoft.com/ink/2010/main" type="inkDrawing"/>
        </emma:interpretation>
      </emma:emma>
    </inkml:annotationXML>
    <inkml:trace contextRef="#ctx0" brushRef="#br0">10508 12730 12984,'-15'16'288,"15"-16"56,-15 0 8,15 0 16,0 0-296,0 0-72,-15 0 0,15 0 0,0 0 712,0 0 128,0-16 23,0 16 9,0 0-152,0-14-32,0-2-8,15 16 0,0-14-360,-15-2-80,15 16-16,-15-15 0,16 15-80,-16-15-16,14 15-8,-14 0 0,0 0 40,0 0 0,0 0 8,0 0 0,16 15 8,-16 0 0,0 1 0,0-2 0,0 16 32,0 1 8,0-16 0,0 15 0,0-14-120,0 14-16,-16-15-8,16 0 0,0 0-8,0 0-64,0-15 96,-14 16-32,14-16-64,0 0 0,0 0 0,0 0 0,0 14-520,0-14-152,0 0-24,0 0-5488,0 0-1103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6.408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258487A6-B930-41A8-8DE5-610630E37C9F}" emma:medium="tactile" emma:mode="ink">
          <msink:context xmlns:msink="http://schemas.microsoft.com/ink/2010/main" type="inkDrawing"/>
        </emma:interpretation>
      </emma:emma>
    </inkml:annotationXML>
    <inkml:trace contextRef="#ctx0" brushRef="#br0">10493 12473 14784,'0'0'416,"0"0"96,0 0-416,0 0-96,0 0 0,0 0 0,0 0 751,0 0 129,0 0 24,15-15 8,-15 15-72,0 0-8,16 0-8,-16 0 0,0 0-472,15 0-96,-15 0-24,15 0 0,0 0-232,0 0 0,-15 0 0,15 0-6304,0 0-1263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6.607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4D696CFE-732D-4C27-8C14-C02A2B08F8A9}" emma:medium="tactile" emma:mode="ink">
          <msink:context xmlns:msink="http://schemas.microsoft.com/ink/2010/main" type="inkDrawing"/>
        </emma:interpretation>
      </emma:emma>
    </inkml:annotationXML>
    <inkml:trace contextRef="#ctx0" brushRef="#br0">10735 12700 17679,'0'0'384,"0"0"88,0 0 8,0 0 24,0 0-408,0 0-96,0 0 0,0 0 0,15 0 608,-15 0 96,16-14 16,-16 14 8,14 0-192,2 0-40,-2-16-8,2 16 0,-16-15-288,15 15-56,0-15-16,0 15 0,-15-15-128,15 15 0,1-15 0,-16 15 0,14 0 0,-14 0-72,0 0-8,0 0 0,0 0-1016,0 0-208,0 0-40,0 0-4439,0 15-889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6.907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5D0A854C-DB6C-4D54-A8AB-0DA384DA44B6}" emma:medium="tactile" emma:mode="ink">
          <msink:context xmlns:msink="http://schemas.microsoft.com/ink/2010/main" type="inkDrawing"/>
        </emma:interpretation>
      </emma:emma>
    </inkml:annotationXML>
    <inkml:trace contextRef="#ctx0" brushRef="#br0">10766 12792 9136,'0'0'256,"0"0"64,0 0-256,0 0-64,0 0 0,-16 0 0,16 0 1280,0 0 256,0 0 40,0 0 16,0 0-265,0 0-47,0 0-16,0 0 0,0 0-472,0 0-96,0 0-24,16 0 0,-2 0-208,2-15-48,-2 15 0,2 0-8,-16-15-144,30 15-24,-30 0-8,15-15 0,0 15-120,1 0-24,-16 0-8,14-16 0,2 16-80,-2 0 0,2-15 0,-1 15 0,-15-15-824,0 15-104,15 0-16,0-15-8,0 15-920,-15 0-184,16-15-40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07.139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3CE2C740-F431-48F2-90EB-74613EABB519}" emma:medium="tactile" emma:mode="ink">
          <msink:context xmlns:msink="http://schemas.microsoft.com/ink/2010/main" type="inkDrawing"/>
        </emma:interpretation>
      </emma:emma>
    </inkml:annotationXML>
    <inkml:trace contextRef="#ctx0" brushRef="#br0">11204 12473 13448,'0'0'288,"0"0"64,0 0 16,0 0 16,0 0-304,0 0-80,0 0 0,0 16 0,0-16 1088,0 0 207,0 0 41,0 0 8,0 15-568,0-15-104,0 15-32,0 0 0,-15 0-72,15 0-24,0 0 0,0 16 0,0-16-152,0 15-32,0 0-8,0-15 0,0 15-72,0-14-24,-15-1 0,15 15 0,0-15-64,0 0-8,0-15-8,0 15 0,0-15-56,0 0-16,0 0 0,0 0 0,0 0-40,0 15-64,0-15 88,0 0-88,0 0 64,0 0-64,0 0 0,0 0 0,0 0 0,0 0-160,0 0 16,0 0-7472,0 0-1503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21.317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C6053938-256B-4CE1-A711-D86821ED3C6C}" emma:medium="tactile" emma:mode="ink">
          <msink:context xmlns:msink="http://schemas.microsoft.com/ink/2010/main" type="inkDrawing"/>
        </emma:interpretation>
      </emma:emma>
    </inkml:annotationXML>
    <inkml:trace contextRef="#ctx0" brushRef="#br0">7046 14030 15320,'0'0'336,"0"0"72,0 0 7,0 0 17,0 0-344,0 0-88,0 0 0,0 0 0,0 0 760,-15 0 136,15 0 24,0 0 8,0 0-96,15 16-24,0-16 0,0 0 0,16 14-328,-16-14-72,15 0-16,-15 0 0,15 0-104,1 0-16,-1 0-8,-15 0 0,15 0-80,-15-14-24,16 14 0,-16 0 0,0 0-88,15 0-72,-15-16 96,0 16-96,0 0 0,1-14 0,14 14-120,-15 0 40,0-16 80,-15 16 88,15-15-24,-15 15 0,15-15-824,0 15-168,-15 0-32,0 0-5760,0 0-1151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21.648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8F58DA45-337D-4779-A148-B1D5B537D899}" emma:medium="tactile" emma:mode="ink">
          <msink:context xmlns:msink="http://schemas.microsoft.com/ink/2010/main" type="inkDrawing"/>
        </emma:interpretation>
      </emma:emma>
    </inkml:annotationXML>
    <inkml:trace contextRef="#ctx0" brushRef="#br0">6986 14424 15000,'0'0'328,"0"0"72,0 0 16,-15 15-1,15-15-327,0 0-88,-15 15 0,15-15 0,0 0 896,0 0 168,0 0 32,0 0 8,0 0-144,15 0-24,0 0-8,0 0 0,-15-15-416,31 15-96,-1-15-8,0 15-8,15-15-88,-14 0-24,14 15 0,-15-16 0,15 2-48,-15 14-16,1-16 0,-1 2 0,1 14-48,-1 0-16,0-16 0,0 16 0,0 0-32,-14 0 0,-2-15-8,2 15 0,-1 0-120,0 0 0,0 0 0,0 0 0,-15 0 72,15 0-72,0 0 64,-15 0-64,0 0 0,0 0 0,0 0-72,0 0 72,0 0-928,0 0-128,0 0-24,0 0-9639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23.96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1E8BFCFC-3AB8-4335-8CFC-C52540227805}" emma:medium="tactile" emma:mode="ink">
          <msink:context xmlns:msink="http://schemas.microsoft.com/ink/2010/main" type="inkDrawing"/>
        </emma:interpretation>
      </emma:emma>
    </inkml:annotationXML>
    <inkml:trace contextRef="#ctx0" brushRef="#br0">8149 14031 7248,'0'0'200,"0"0"56,-15-15-256,15 15 0,-15 0 0,0 0 0,0 15 664,0-15 72,0 15 24,0 0 0,-1 0 64,1 1 8,-15-2 8,15 17 0,0-1-288,0 1-56,0-1-16,0 0 0,-1 0-9,1 16-7,15-32 0,0 16 0,0 1-224,0-1-48,0-15 0,0 15-8,0-14-32,15-1-8,1-15 0,-16 15 0,15-15-80,0 15-64,0-15 96,0-15-96,0 15 96,-15 0-32,30-15 0,-30 0-64,31-15 128,-16 14-24,0-14-8,0 15 0,0-16-288,0 1-56,0 16-8,0-17-8,-15 1 136,16 15 32,-16-15 8,15 14 0,-15-14-8,15 15 0,-15 0 0,0-15 0,0 30 96,0-16 0,0 2 0,0-2 0,0 16 0,0 0 0,0 0 0,-15 16 0,15-2 0,-15 2 112,15-1-24,0 15-8,-16 1 64,16-17 16,0 16 0,-15 1 0,15-1 16,0-15 8,0 15 0,0-14 0,0-2-184,0 2 64,0 14-64,0-15 0,0-15 72,0 0-72,0 0 96,0 15-96,0-15 72,0 0-72,0 0 0,0 0 72,0 0-72,15-15 0,-15 0 0,16 0 0,-16 0 0,15-15 0,-15 14 0,15-14 0,0 15 0,-15-15 0,15-1 0,0 17 0,0-16 0,-15 14 0,15 1 0,0-15 0,1 15-64,-16-1 64,15 2 0,-15 14 0,15-16 0,-15 16-72,0 0 72,15 0 0,-15 0 0,0 0 0,15 0 0,0 16 0,-15-2 0,0 2 0,15 14-64,-15-15 64,-15 16 0,15-17-64,0 16 64,0 1 0,0-16 0,0 15 64,-15-14-64,15-2 96,0 2-96,0-2 0,0 2 0,0-1 0,0-15 64,0 0-64,0 0 88,0 0-88,0 0 96,0 0-96,0 0 96,0 0-96,0 0 64,-15-15-64,15 15 0,0-16 0,0 2 64,0-2-64,0 2 0,0-2 0,15 1 0,-15 0 0,15 0 0,0 0 0,-15-1 0,15-14 0,1 16-80,-1-2 80,0 1 0,15 15-72,-15-15 72,0 0 0,0 0 0,1-1-64,14 2 64,-15 14 0,0-16 0,0 16 0,0-15 0,0 15 0,0-15-64,1 15 64,-16 0 0,15-15 0,0 15 0,0 0-64,-15 0 64,0-15 0,15 15 0,-15 0 0,0 0 0,0 0 0,0 0 96,0 0 16,0 0 8,-15 15 0,15-15 64,-15 15 8,15 0 8,0 0 0,-15 1-80,0-2-24,-1 17 0,1-16 0,0 15-16,0-14-8,0-2 0,0 2 0,15 14 24,-15-15 8,0 0 0,15 0 0,0 0-8,0 1-8,0-2 0,-15-14 0,15 0-88,15 16 64,-15-16-64,0 0 64,0 0-64,0 0 0,15 0 0,-15 0 64,15 0-64,-15-16 96,15 2-96,0-2 96,-15 1-96,15 0 0,0-15 72,0 14-72,1 2 0,-1-16 0,0 14 0,-15 1 0,15 0 0,-15 0 0,15 0 0,-15-1-64,0 16 64,15-14 0,-15 14-72,0 0 72,0 0 0,0 0 0,0 0-72,0 0 72,15 0 0,-15 30-96,0-15 96,15 0-80,-15 15 80,0 0 0,0 0 0,0 1 0,0-1 0,0 15 64,0 1-64,-15-1 88,15 0 40,0 1 16,-15 0 0,15-2 0,-15 2 48,0 0 0,15-16 8,-15 15 0,0-15-40,0 15 0,15-14-8,-31 14 0,16-15-24,0 0 0,0 16 0,-15-16 0,15-14-24,0 14-8,-16 0 0,16-15 0,-15 0-32,15 0-64,0-15 88,0 15-88,-16-15 96,16 0-96,0-15 96,0 0-96,0 0 80,15 0-80,-15-15 64,15 0-64,0-1 0,0 1 0,0-15 0,0-1 0,15 1 0,0 14 0,-15 1-64,30-15 64,-15 14 0,0 1 0,1 0 0,-1 0 0,0 15-64,15-16 64,-15 17 0,0-16 0,0 14-504,16-14-64,-16 0-8,15 14-9415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30T05:14:09.534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7602FE3D-5E77-4FEB-9AF5-A339A510BC66}" emma:medium="tactile" emma:mode="ink">
          <msink:context xmlns:msink="http://schemas.microsoft.com/ink/2010/main" type="inkDrawing" rotatedBoundingBox="5525,16063 5800,15359 5831,15371 5556,16074" semanticType="callout" shapeName="Other">
            <msink:sourceLink direction="with" ref="{FE78B687-8AC3-4C0A-AEB0-D99A022F2248}"/>
          </msink:context>
        </emma:interpretation>
      </emma:emma>
    </inkml:annotationXML>
    <inkml:trace contextRef="#ctx0" brushRef="#br0">6061 17875 8864,'0'15'192,"0"-15"48,16-15 8,-16 15 0,0 0-248,0 0 0,-16-16 0,16 16 0,0 0 664,0 0 80,0 0 24,0 0 0,0 16-96,0-16-24,0 0 0,0 0 0,-16 15-176,16 1-40,-16 15-9,1-15 1,15 15-72,0-16-8,-15 17-8,-1-1 0,0 0-32,16 0-8,-16-15 0,16 15 0,-15 0-32,15 0-8,-14-15 0,-2 15 0,16 0-48,-16-15-16,0 15 0,16-16 0,-15 17-8,0-17-8,15 1 0,0-1 0,-16 1-48,16-1-16,-16 1 0,16 0 0,0-16-40,0 0-8,0 15 0,-15-15 0,15 0 0,0 16-64,0-16 96,0 15-32,-16-15-64,16 0 0,0 0 72,0 0-72,0 0 0,0 0 72,0 0-72,0 0 0,0-15 64,0 15-64,0 0 0,0 0 0,0 0 0,0 0 0,0 0 0,0 0 0,0 0 0,0 0 0,0 0 0,0 0-72,0 0-752,0 0-144,0 0-32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24.83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6E6E292E-1318-4EE5-B34F-2CCAE53507AB}" emma:medium="tactile" emma:mode="ink">
          <msink:context xmlns:msink="http://schemas.microsoft.com/ink/2010/main" type="inkDrawing"/>
        </emma:interpretation>
      </emma:emma>
    </inkml:annotationXML>
    <inkml:trace contextRef="#ctx0" brushRef="#br0">9058 14061 12152,'0'-15'264,"0"15"56,-16 0 16,16 0 8,0 0-280,0 0-64,0 0 0,0 0 0,0 0 648,16 15 120,-16 0 16,-16 0 7,16 0 89,0 0 16,0 16 8,0-1 0,0 0-328,0 0-64,0 1-8,0-1-8,0 0-272,-15 0-64,15 1 0,0-1-8,0-15-80,0 0-8,0 0-64,0 0 96,0 0-32,0-15-64,0 0 88,0 0-88,0 16 96,0-16-32,0 0 0,0 0-64,-15-16 64,15 1-64,0 0 0,15 0 0,-15-15 0,0 15 0,15-16 0,1 1-96,-16 0-32,15 0 0,0 0 0,0-1 0,0 16 40,0-15 8,0 15 0,0-15 0,1 14 80,-1 1-64,0 15 64,-15-15-64,0 15 64,15 0-64,0 0 64,0 15-64,-15 0 64,15 1 0,-15-1 0,0 0 64,0 15 56,0 0 8,0-15 8,0 16 0,0-1-40,0 0 0,-15-15-8,15 15 0,0-14-88,0-1 64,0 0-64,-15 0 64,15 0-64,0-15 0,0 0 72,0 0-72,0 15 72,0-15-72,0 0 96,0 0-96,0 0 72,0-15-72,0-15 0,0 15 72,15 0-72,-15-16 0,15 1 0,-15 0 0,15 0-80,0 15-8,-15-16 0,16 1 0,-1 15 24,-15-15 0,15 15 0,0-1 0,-15 1 64,0 0 0,15 15-72,-15 0 72,0 0 0,0 0 0,15 0-72,-15 15 72,15 0 0,-15 1 0,0-1 0,0 0 72,0 15 192,0-15 40,0 15 8,0-14 0,0 14-88,0-15-24,0 15 0,0 0 0,0-15-72,0 1-24,0-1 0,-15 0 0,15 0-104,0 0 88,0-15-88,0 0 80,0 0 8,0 0 0,0 0 0,0 0 0,0 0-576,0 0-120,0 0-16,0 0-8,0 0-824,0 0-168,0-15-32,0 0-6111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25.502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9741F696-DFF3-44BD-8B60-CCA62F7F9409}" emma:medium="tactile" emma:mode="ink">
          <msink:context xmlns:msink="http://schemas.microsoft.com/ink/2010/main" type="inkDrawing"/>
        </emma:interpretation>
      </emma:emma>
    </inkml:annotationXML>
    <inkml:trace contextRef="#ctx0" brushRef="#br0">9540 14122 10656,'0'0'232,"0"0"56,0 0 0,0-15 8,0 15-232,0 0-64,0 0 0,0 0 0,0 0 944,0 0 176,0 0 40,15 15 8,-15-15-97,0 30-15,15-15-8,-15 0 0,0 1-352,0 14-72,0-15-16,0 15 0,0 0-88,0-15-16,-15 16-8,15-1 0,0-15-176,0 0-40,0 0-8,0 16 0,0-31-272,0 15 0,0-15 0,0 0 0,0 0 0,0 0 0,0 0 0,0 0 0,0 0-72,0 0-72,0-15-16,15 15 0,-15-31-104,0 16-24,16 0-8,-16-15 0,14 0-184,-14-1-32,16 1 0,-1 15-8,-15-15 256,15 15 48,-15 0 16,15-1 0,-15 16 136,15-15 64,-15 15-64,0 0 64,-15 0 0,15 0 96,0 0 0,0 0-8,15 15 168,-15-15 32,0 31 0,0-16 8,0 0 24,0 0 0,0 15 0,0-15 0,0 16-88,0-16-8,0 0-8,0 0 0,0 0-104,16 15-16,-16-30-8,0 0 0,0 0-88,0 0 80,0 0-80,0 0 80,0 0-80,0 0 80,0 0-80,0 0 80,0-15-80,0 0 0,0 0 0,0-15 64,14 15-64,-14-16 0,16 16-80,-16-15 80,14 15-104,-14-15 24,16 15 8,-16-1 0,0-14 72,15 15-80,0 0 80,-15 0-80,15 0 80,-15 0 0,15-1 0,-15 1 0,16 15 0,-2-15 0,-14 15 0,16 0-64,-16-15 64,0 15 0,0 0 0,14 0 0,2 0 64,-16 0 0,15 0 0,-15 15 0,15-15 32,-15 15 0,15-15 8,0 15 0,-15 1 24,0-1 8,16 0 0,-16 0 0,0 0 24,14 0 8,-14 0 0,0 16 0,0-16 32,0 15 8,0-15 0,0 15 0,0-15-48,0 16-16,0-1 0,0-15 0,0 0-48,0 15 0,0-15-8,0 1 0,0-1-24,0 0-64,0-15 96,0 15-32,0-15-64,0 0 0,0 0 72,-14 15-72,14 0 0,0-15 0,0 0 0,0 0 0,0 0-528,0 0-88,0 0-24,0 0 0,0 0-720,0 0-144,0 0-32,0 0-7519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25.820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86E01323-52AF-49F5-9D24-257C4D0C4B16}" emma:medium="tactile" emma:mode="ink">
          <msink:context xmlns:msink="http://schemas.microsoft.com/ink/2010/main" type="inkDrawing"/>
        </emma:interpretation>
      </emma:emma>
    </inkml:annotationXML>
    <inkml:trace contextRef="#ctx0" brushRef="#br0">9419 13623 15104,'0'0'424,"0"0"104,0 0-424,0 0-104,0 0 0,0 0 0,0 0 791,0 0 137,0 0 24,0 0 8,0 0-176,0 15-32,15 0-8,-15-15 0,0 0-320,0 0-64,16 15-8,-16 0-8,0-15-272,0 0-72,0 0 0,14 15-6480,-14 1-1327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27.70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D27B876B-6B3D-490D-B40E-7D17114AF516}" emma:medium="tactile" emma:mode="ink">
          <msink:context xmlns:msink="http://schemas.microsoft.com/ink/2010/main" type="inkDrawing"/>
        </emma:interpretation>
      </emma:emma>
    </inkml:annotationXML>
    <inkml:trace contextRef="#ctx0" brushRef="#br0">9268 15422 10048,'0'0'224,"0"0"40,0 0 16,0 0 0,0 0-280,0 0 0,0 0 0,0 0 0,0 0 704,0 0 96,-14-16 8,14 16 8,0-15-184,0 0-40,0 0-8,0 0-1,0-15-231,0 14-56,0-14-8,0 15 0,0-15-80,0-1-16,14 1-8,-14 0 0,0 0-64,0 0-16,16 0 0,-16-16 0,0 16-104,14 0 0,-14 0 0,16-1 0,-1 1 160,0 15 64,-15-15 16,15 0 0,0 14-176,1-14-64,-16 15 0,14 0 0,2-1 0,-1-14 0,0 30 0,0-15 0,-15 0 88,15 15-88,1-15 96,-2 15-96,-14 0 96,16 0-32,-2 0 0,-14 0-64,16 15 128,-16-15-32,15 15-8,-15 0 0,0-15-8,0 16 0,0-2 0,0 2 0,0 14 120,0-15 24,0 0 8,-15 1 0,-1 14-168,16-16-64,0 2 0,-14-1 0,14 0 0,-16-15 0,16 15 0,-14 0 0,-2-15 0,1 16 88,0-16-16,15 0 0,-15 14-72,0-14 0,15 0 0,-16 0 0,16 0 0,-14-14 0,14 14 0,-16 0 0,16 0 152,0 0-16,0 0 0,0-16 0,0 16-56,16-15-16,-16 15 0,14 0 0,-14-15-64,16 15 80,-1 0-80,0-15 80,0 15-80,0 0 64,15 0-64,-14 0 64,-2 0-64,2 0 0,-1 0 0,0 15 0,0-15 0,0 15 0,1-15 72,-16 0-72,14 15 96,-14 1-8,16-2-8,-16 2 0,0-2 88,0 2 24,0-1 0,-16 0 0,2 0 0,14 0 0,-16 1 0,1-2 0,15 2 64,-15-1 8,0 0 8,-16-15 0,17 15-88,-2-15-24,2 0 0,-2 15 0,-14-15 40,15 0 8,0 0 0,-15 0 0,14 0-64,-14-15-16,15 15 0,-16 0 0,17 0-32,-2 0-16,2-15 0,-2 15 0,1 0-80,0-15 0,15 15 0,0 0 64,0 0-64,-15 0 0,15 0 0,0 0 0,0 0-344,0-15-32,0 15-8,0-16 0,0 16-712,0-14-152,15 14-24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29.669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44B77F08-E98E-4FEC-9A63-D4B2FBF3A25E}" emma:medium="tactile" emma:mode="ink">
          <msink:context xmlns:msink="http://schemas.microsoft.com/ink/2010/main" type="inkDrawing"/>
        </emma:interpretation>
      </emma:emma>
    </inkml:annotationXML>
    <inkml:trace contextRef="#ctx0" brushRef="#br0">10735 13698 6480,'0'0'136,"0"0"32,0 0 8,0 0 16,0 0-192,0 0 0,0 0 0,0 0 0,0 0 568,0 0 72,0 15 24,-15 0 0,15-15 8,-15 15 8,15 1 0,0 14 0,-16-15-152,1 15-32,15 0-8,-15 1 0,0-1-104,0 0-32,0-15 0,15 15 0,-15-14-56,0 14-9,15-15-7,-16 0 0,16 0-40,0 0-8,-15 0 0,15-15 0,0 0-144,0 0-88,0 0 96,0 16-96,0-16 64,0 0-64,0 0 0,0-16 0,0 1 0,0 0 0,15 0 0,-15 0 0,16 0 0,-16-15 0,0-1 0,15 1 0,0 15 0,-15-15 0,0 0 0,15 14 0,-15-14 0,15 15 0,-15 0 0,0-15 0,15 15 64,-15-1-64,0 16 0,0-15 0,0 0 96,0 15-16,0 0 0,0 0 0,0 0 48,0 0 16,0 0 0,15 15 0,-15 0 56,0 1 16,0 14 0,15 0 0,-15 0-24,0 1 0,16-1 0,-16 0 0,0 0 0,0 0-8,15 1 0,-15-16 0,15 0 16,-15 0 8,0 0 0,15 0 0,-15 0-56,0-15-16,0 0 0,15 0 0,-15 0 120,0 0 32,15-15 0,0 15 0,-15-15-168,15 0-32,-15 0-8,15 0 0,-15 0 56,16 0 16,-1-16 0,-15 16 0,15-15-56,-15 15-16,0-15 0,15-1 0,-15 16-80,15-15 64,-15 15-64,0-15 64,0 15-64,0-1 0,0 1 0,0 0 0,15 0 0,-15 0 0,0 15 0,0-15-88,0 15-976,0 0-200,0 0-40,0 0-7503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30.18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62D8D6F0-1B0D-4A5F-8147-C2E37155F096}" emma:medium="tactile" emma:mode="ink">
          <msink:context xmlns:msink="http://schemas.microsoft.com/ink/2010/main" type="inkDrawing"/>
        </emma:interpretation>
      </emma:emma>
    </inkml:annotationXML>
    <inkml:trace contextRef="#ctx0" brushRef="#br0">10916 14000 14568,'-15'0'320,"15"0"64,-15 16 8,0-1 24,0-15-328,-16 15-88,1 0 0,0 0 0,0 0 583,0 15 105,-1-14 16,1-1 8,0 0-96,0 15-16,14-15-8,-14 0 0,0 16-208,15-16-32,0 0-16,0 0 0,0 0 0,-1 0 0,1 0 0,15 0 0,0 0-336,0 1 0,0-16 0,15 15 0,1 0 0,-1-15 120,0 0-32,0 0-8,15 0-80,-15-15 0,0 15 0,16-15 0,-1 15 0,-15-16 0,15 16 0,-15-15 0,16 0 0,-16 0 0,0 15 64,0-15-64,0 0 64,-15 15-64,15-15 0,0 15 64,-15 0 0,0-15 0,0 15 0,0 0 0,0 0-64,0 0 96,-15 15-96,0-15 96,15 15-96,-30 0 0,15 0 0,-16 0 0,16 0 0,-15 16 0,15-16 0,-15 0 0,15 15 0,-16-15 0,1 15 0,15-14 0,0-1 0,-15 0 0,15 0 0,15-15 0,-16 15 112,16 0-16,-15-15-8,15 0 0,0 15 8,15 0 8,-15-15 0,16 15 0,14-15 24,-15 0 8,15-15 0,0 15 0,-15-15 40,16 15 8,-1-15 0,0 15 0,-15-15-16,16 0 0,-16 15 0,15-15 0,-15 0-56,0 15-16,15-15 0,-15-1 0,1 1-96,-1 15 0,0-15 64,-15 15-64,15-15 0,0 15-64,-15-15 64,15 15-104,-15-15-928,0 15-184,0 0-40,0 0-5432,0 0-1087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30.537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8B80472F-B3D3-4890-85C9-A18B87381E87}" emma:medium="tactile" emma:mode="ink">
          <msink:context xmlns:msink="http://schemas.microsoft.com/ink/2010/main" type="inkDrawing"/>
        </emma:interpretation>
      </emma:emma>
    </inkml:annotationXML>
    <inkml:trace contextRef="#ctx0" brushRef="#br0">10282 14938 16439,'0'0'360,"0"0"80,0 0 8,0 0 16,0 0-368,0 0-96,0 0 0,-15 0 0,15 0 480,0 0 88,0-15 8,0 0 8,15 15-192,-15-15-40,15 0 0,0-1-8,-15 2-216,16-2-48,-1 16-8,0-15 0,0 15-72,-15-15 96,0 15-96,0 0 96,0 0 0,15 0 8,0 15 0,-15-15 0,0 15 24,0 1 8,0-2 0,-15 2 0,15 14 24,0 0 0,-15-15 0,15 16 0,0-1-64,0-15-16,-15 0 0,15 0 0,0 0-80,0 1 0,0-2 0,0-14 64,0 0-64,0 0-72,0 0 72,0 0-104,0 0-808,0 0-160,0 0-32,0-14-4687,0-2-929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30.753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40D6C378-253C-4A81-AE01-53476B1F1153}" emma:medium="tactile" emma:mode="ink">
          <msink:context xmlns:msink="http://schemas.microsoft.com/ink/2010/main" type="inkDrawing"/>
        </emma:interpretation>
      </emma:emma>
    </inkml:annotationXML>
    <inkml:trace contextRef="#ctx0" brushRef="#br0">10326 14681 13552,'0'0'384,"0"0"88,0 0-376,0 0-96,-15 0 0,15 0 0,0 0 744,0 0 136,0 0 23,0 0 9,0 0-40,0 0-8,0 0 0,0 0 0,0 0-424,0 0-88,0 15-24,15-15 0,0 15-232,-15 0-96,15-15 64,0 15-64,-15 0-600,16-15-160,-1 16-32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31.022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93A16E47-8356-45B6-9B05-443C463C6E49}" emma:medium="tactile" emma:mode="ink">
          <msink:context xmlns:msink="http://schemas.microsoft.com/ink/2010/main" type="inkDrawing"/>
        </emma:interpretation>
      </emma:emma>
    </inkml:annotationXML>
    <inkml:trace contextRef="#ctx0" brushRef="#br0">10614 14908 16304,'0'-16'463,"0"16"97,0 0-448,0 0-112,0 0 0,0 0 0,0 0 744,0 0 128,0 0 24,0 0 8,0 0-32,0 16-8,15-16 0,-15 0 0,0 0-416,15 0-96,1 0-8,-2 0-8,-14 0-208,16 0-32,-1-16-16,0 16 0,0 0-80,-15-15 0,15 15 0,1 0 64,-16 0-480,0 0-96,0 0-16,0 0-8,0 0-1032,0 0-216,0 0-40,0 0 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31.153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264E4012-225C-4EF1-860D-C93A2E75C261}" emma:medium="tactile" emma:mode="ink">
          <msink:context xmlns:msink="http://schemas.microsoft.com/ink/2010/main" type="inkDrawing"/>
        </emma:interpretation>
      </emma:emma>
    </inkml:annotationXML>
    <inkml:trace contextRef="#ctx0" brushRef="#br0">10584 14998 13504,'0'0'296,"0"0"64,0 0 16,0 0 0,0 0-304,0 0-72,0 0 0,-16 16 0,16-16 968,0 0 183,0 0 33,0 0 0,0 0-192,0 0-48,0 0-8,0 0 0,16 0-392,-2 0-72,-14 0-24,16 0 0,-2 0-168,2 0-40,-16 0-8,15-16 0,0 16-136,0 0-32,0 0-64,-15 0 96,16-14-96,-2 14 0,2 0 0,-1 0 0,-15-16-568,15 16-136,0-15-24,0 15-8,0 0-864,0 0-184,1-15-32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30T05:14:12.001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CC70BEFC-1246-4AB0-954E-F065B46CE3C4}" emma:medium="tactile" emma:mode="ink">
          <msink:context xmlns:msink="http://schemas.microsoft.com/ink/2010/main" type="inkDrawing" rotatedBoundingBox="5505,15407 5960,16043 5916,16075 5461,15438" semanticType="callout" shapeName="Other">
            <msink:sourceLink direction="with" ref="{FE78B687-8AC3-4C0A-AEB0-D99A022F2248}"/>
          </msink:context>
        </emma:interpretation>
      </emma:emma>
    </inkml:annotationXML>
    <inkml:trace contextRef="#ctx0" brushRef="#br0">5766 17921 8552,'0'0'184,"0"0"40,0 0 0,0 0 32,0 0-256,0 0 0,0 0 0,0 0 0,0 0 704,0 0 88,0 0 16,0 0 8,-16-16 0,16 16 0,0 0 0,0 0 0,0 0-177,0 0-39,0 0-8,0 0 0,16 16-152,-16 0-32,0-1-8,15 1 0,-15-16-72,16 15-8,0 1-8,-16-1 0,15 1-96,-15 0-24,16-1 0,-1 1 0,-15 15-8,16-15-8,-16-1 0,16 1 0,-16-1-48,15 1 0,1-1-8,-1 1 0,1 0-56,-16-1 0,15 1-64,-15-1 96,16 1 0,0 0-8,-16-1 0,15 1 0,-15-1-24,16-15 0,-1 16 0,-15-16 0,16 15 0,-16-15-64,16 16 96,-1-16-32,-15 0 8,0 16 0,16-1 0,-16-15 0,15 16-72,-15-16 0,0 0 72,16 0-72,-16 0 64,0 0-64,15 15 64,-15-15-64,0 0 80,16 16-16,-16-16-64,0 0 96,0 16-96,0-16 72,0 0-72,0 0 64,0 0-64,16 15 80,-16 1-80,0-16 80,0 0-80,0 0 0,0 0 72,0 0-72,15 15 0,-15-15 64,0 0-64,0 0 0,0 0 0,0 0 0,0 0 0,0 0 64,0 0-64,0 0 0,0 0 0,0 0 0,0 0 0,0 0 72,0 0-72,0 0 0,0 0 80,0 0-80,0 0 64,0 0-64,0 0 64,0 0-64,0 0 0,0 0 64,0 0-64,0 0 0,0 0 0,0 0 64,0 0-64,0 0 0,0 0 0,0 0 0,0 0 0,0 0 0,0 0 0,-15-15 0,15 15-1056,0 0-168,0-16-40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31.453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C4A51018-A25B-4983-9F93-620C994015D6}" emma:medium="tactile" emma:mode="ink">
          <msink:context xmlns:msink="http://schemas.microsoft.com/ink/2010/main" type="inkDrawing"/>
        </emma:interpretation>
      </emma:emma>
    </inkml:annotationXML>
    <inkml:trace contextRef="#ctx0" brushRef="#br0">11113 14591 15576,'0'0'344,"0"0"72,0 0 7,0 0 17,0 0-352,0 0-88,0 0 0,0 15 0,-15 0 880,15 0 160,-15 1 32,15 14 8,0-15-248,0 0-56,0 15-8,0-15 0,0 16-288,-15-16-56,15 15-8,0 0-8,-15-15-104,15 16-16,0-16-8,0 15 0,0-15-72,0 15-16,0-15 0,0 1 0,-15-1-88,15-15-16,0 0-8,0 15 0,15 0-80,-15-15 64,0 0-64,-15 0 64,15 0-64,0 0 0,0 0 0,0 15 64,0-15-64,0 0 0,0 0 0,0 0 0,0 0-320,0 0-72,0 0-24,-15 0 0,15 0-848,0 0-176,-16-15-32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10.19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15F8745A-9450-4973-B966-BFB078B8F76E}" emma:medium="tactile" emma:mode="ink">
          <msink:context xmlns:msink="http://schemas.microsoft.com/ink/2010/main" type="writingRegion" rotatedBoundingBox="11778,11196 11836,12790 11128,12816 11070,11222"/>
        </emma:interpretation>
      </emma:emma>
    </inkml:annotationXML>
    <inkml:traceGroup>
      <inkml:annotationXML>
        <emma:emma xmlns:emma="http://www.w3.org/2003/04/emma" version="1.0">
          <emma:interpretation id="{D9A3D2F3-E999-4B6A-9792-0E5A6A60721D}" emma:medium="tactile" emma:mode="ink">
            <msink:context xmlns:msink="http://schemas.microsoft.com/ink/2010/main" type="paragraph" rotatedBoundingBox="11778,11196 11836,12790 11128,12816 11070,112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3E6366-7031-49D2-A6A1-01BABE88DE63}" emma:medium="tactile" emma:mode="ink">
              <msink:context xmlns:msink="http://schemas.microsoft.com/ink/2010/main" type="line" rotatedBoundingBox="11778,11196 11836,12790 11128,12816 11070,11222"/>
            </emma:interpretation>
          </emma:emma>
        </inkml:annotationXML>
        <inkml:traceGroup>
          <inkml:annotationXML>
            <emma:emma xmlns:emma="http://www.w3.org/2003/04/emma" version="1.0">
              <emma:interpretation id="{4CAC8502-60A3-44CC-A45A-268D44394C71}" emma:medium="tactile" emma:mode="ink">
                <msink:context xmlns:msink="http://schemas.microsoft.com/ink/2010/main" type="inkWord" rotatedBoundingBox="11778,11196 11836,12790 11128,12816 11070,11222"/>
              </emma:interpretation>
              <emma:one-of disjunction-type="recognition" id="oneOf0">
                <emma:interpretation id="interp0" emma:lang="en-US" emma:confidence="0">
                  <emma:literal>on</emma:literal>
                </emma:interpretation>
                <emma:interpretation id="interp1" emma:lang="en-US" emma:confidence="0">
                  <emma:literal>*s</emma:literal>
                </emma:interpretation>
                <emma:interpretation id="interp2" emma:lang="en-US" emma:confidence="0">
                  <emma:literal>os</emma:literal>
                </emma:interpretation>
                <emma:interpretation id="interp3" emma:lang="en-US" emma:confidence="0">
                  <emma:literal>Es</emma:literal>
                </emma:interpretation>
                <emma:interpretation id="interp4" emma:lang="en-US" emma:confidence="0">
                  <emma:literal>oo</emma:literal>
                </emma:interpretation>
              </emma:one-of>
            </emma:emma>
          </inkml:annotationXML>
          <inkml:trace contextRef="#ctx0" brushRef="#br0">11551 11884 7056,'0'0'152,"0"-16"32,0 16 8,0-14 8,0-2-200,0 16 0,0-15 0,0 15 0,0 0 720,0 0 104,0 0 16,0 0 8,0 0 32,0 0 8,0 0 0,0 15 0,0-15-192,0 30-40,-15 0-9,15 1 1,-16 14-112,16 1-24,0-1-8,-14 0 0,14 16-104,-16-16-16,16 1-8,0-1 0,-14 0-120,14-15-32,0 16 0,-16-16 0,16 0-48,0-14-16,0 14 0,0-15 0,0 0-64,0-15-24,0 0 0,16 15 0,-16-15-72,0 0 64,0 0-64,0 0 64,0-15-64,14 15 0,-14-15 0,16 0 0,-2-1 0,-14 2 0,16-2-64,-1-14 64,-15 15-176,15-16 0,-15 17 0,15-16 0,-15 14-48,15-14 0,-15 15-8,16 0 0,-16-1 136,0 2 24,0 14 8,14-16 0,-14 16 64,0 0 0,0 0 64,0 0-64,0 0 64,0 0-64,0 0 80,0 0-80,16 16 232,-16 14 0,0-15 0,0 15 0,0-15-128,0 15-24,0 0-8,15-14 0,-30 14 16,30-15 0,-15 0 0,0 1 0,15-2-88,-15-14 80,0 0-80,0 0 80,15 16-80,-15-16 0,0 0 0,15-16 64,1 16-64,-2-14 64,-14-2-64,0 1 64,16-15-64,-16 15 64,14-1-64,-14 2 64,0-2-64,0 2 0,0-2 0,0-14 64,-14 15-64,14 0 0,0-1 0,0 2 0,-16 14 0,16-16 0,-14 16 0,14 0 0,0 0 0,0 0 0,-16 0 0,16 0 0,0 0 0,-15 0 0,15 0 0,-15 16 0,15-16 0,0 14 0,0-14 0,0 16-88,0-1 88,0-15-80,0 15 80,0-15-80,15 0 80,16 15 0,-17 0-72,16-15 72,-14 0 0,14 0-72,0-15 72,0 15 0,0 0 0,-14-15-64,14 0 64,-15 15 0,16-15-64,-17-1 64,17 2-96,-16-2 96,0 2-80,0-2 80,0 1-64,0 15 64,-15-15 0,16 0 0,-16 0 0,14 15 0,-14-16 0,0 16 88,0 0-24,0 0 0,-14-14 96,14 14 8,-16 0 8,1 0 0,0 14 48,0-14 0,-15 16 8,15-1 0,-1 0-152,-14 0-80,15 0 80,0 15-80,0-14 96,0-2-32,-1 2-64,2-1 96,14 0-96,0 0 64,0 0-64,0 1 0,0-16 0,0 0 0,0 0 0,14 14 0,2-14 0,-1 0 0,0 0 0,0 0-80,0 0 80,1-14 0,-2-2 0,2 1 0,-1 0 0,-15 0 0,15 0 0,0-1 0,0 2 0,0-2 0,0 2 0,-15-2 0,16 16 0,-16-15 0,0 15 0,14 0 0,2 0 0,-16 0 0,0 15 0,0 1 64,0-2-64,0 16 0,0 1 0,0 14 0,0-15 96,-16 16 16,16-1 0,0 16 0,-14-16 24,14 16 8,-16-16 0,1 16 0,15-1-40,-15-15-8,0 16 0,0-1 0,0-14 16,0 14 0,-1-14 0,2-16 0,-2 15 8,1-15 0,0 1 0,0-1 0,0 0-40,-1 0-8,2-15 0,-16 0 0,14 1-72,1-16 64,0 14-64,0-14 64,0-14-64,-1 14 0,2 0 72,14-16-72,-16 1 0,2-15 0,-2 0 0,16-1 0,0-14 0,0 0-64,0 15 64,0-16 0,0 16-64,16-16 64,-2 2-64,2 13 64,-2 1-64,17-1 64,-16 1-64,0 0 64,0 0 0,15 0-80,-14 14 80,-2-14 0,2 15 0,14-15 0,-15 15 0,0-1 0,-15 2 0,30-2-64,-30 2 64,16 14 0,-1-16 0,-15 1 0,0 15 0,15-15 0,-15 15-352,15-15-72,-15 15-16,0 0-6512,0 0-1303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11.928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E8651584-E757-4218-A33B-193433C1D572}" emma:medium="tactile" emma:mode="ink">
          <msink:context xmlns:msink="http://schemas.microsoft.com/ink/2010/main" type="inkDrawing" rotatedBoundingBox="11927,11681 12396,11636 12398,11655 11929,11699" shapeName="Other"/>
        </emma:interpretation>
      </emma:emma>
    </inkml:annotationXML>
    <inkml:trace contextRef="#ctx0" brushRef="#br0">12293 12292 14944,'0'0'328,"0"0"72,0 0 16,0 0-1,0 0-335,0 0-80,0 0 0,0 0 0,0 0 872,0 0 160,0 0 32,0 0 8,15 0-248,0 0-56,0 0 0,1 0-8,14 0-376,0-15-64,-15 15-24,15 0 0,-15 0 24,15 0 0,-14 0 0,-2 0 0,17 0-208,-16 0-40,0 0-8,0-15 0,1 15-64,-2 0 0,2 0 0,-1 0 0,15 0-784,-15-15-200,0 15-40,16 0-8615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11.727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D894684D-C48B-4654-93DD-9F178AEC0E22}" emma:medium="tactile" emma:mode="ink">
          <msink:context xmlns:msink="http://schemas.microsoft.com/ink/2010/main" type="inkDrawing" rotatedBoundingBox="12019,12416 12252,11059 12426,11089 12193,12446" semanticType="verticalRange" shapeName="Other">
            <msink:sourceLink direction="with" ref="{A1D0B171-5D3F-4631-B080-0AA34F460146}"/>
          </msink:context>
        </emma:interpretation>
      </emma:emma>
    </inkml:annotationXML>
    <inkml:trace contextRef="#ctx0" brushRef="#br0">12776 11778 7976,'0'0'168,"0"0"40,0 0 8,-15-14 16,15 14-232,-15-16 0,15 2 0,0 14 0,-15-16 512,0 16 48,15-15 16,-15 15 0,0-15 88,15 15 16,0 0 8,-15 0 0,-1-15-176,16 30-40,-15-15-8,15 0 0,-15 15 16,15 0 7,-15 1 1,15 14 0,-15 0-64,15 15-8,-15 0-8,15 16 0,-15 0 200,15 14 48,-15 0 8,15 1 0,0 0-216,-16 0-48,16-1-8,-15-14 0,15 14-32,0-14-8,-15-16 0,15 16 0,0-16-64,-15 0-8,15-15-8,-15 0 0,15 1-168,0-1-32,0-15-8,0 1 0,-15-2-64,15-14 64,0 16-64,0-16 64,0 0-496,-15 0-104,15 0-16,0 0-8,0 0-664,-15-16-136,15 2-24,-16-2-4239,16-14-841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12.19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A1D0B171-5D3F-4631-B080-0AA34F460146}" emma:medium="tactile" emma:mode="ink">
          <msink:context xmlns:msink="http://schemas.microsoft.com/ink/2010/main" type="writingRegion" rotatedBoundingBox="12582,11230 17275,11154 17294,12331 12601,12407">
            <msink:destinationLink direction="with" ref="{D894684D-C48B-4654-93DD-9F178AEC0E22}"/>
          </msink:context>
        </emma:interpretation>
      </emma:emma>
    </inkml:annotationXML>
    <inkml:traceGroup>
      <inkml:annotationXML>
        <emma:emma xmlns:emma="http://www.w3.org/2003/04/emma" version="1.0">
          <emma:interpretation id="{4A449412-9EF8-43AD-8937-FAD9736C7843}" emma:medium="tactile" emma:mode="ink">
            <msink:context xmlns:msink="http://schemas.microsoft.com/ink/2010/main" type="paragraph" rotatedBoundingBox="12582,11230 17275,11154 17294,12331 12601,12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36C73B-D568-4A51-B25D-2A7411998CBA}" emma:medium="tactile" emma:mode="ink">
              <msink:context xmlns:msink="http://schemas.microsoft.com/ink/2010/main" type="line" rotatedBoundingBox="12582,11230 17275,11154 17294,12331 12601,12407"/>
            </emma:interpretation>
          </emma:emma>
        </inkml:annotationXML>
        <inkml:traceGroup>
          <inkml:annotationXML>
            <emma:emma xmlns:emma="http://www.w3.org/2003/04/emma" version="1.0">
              <emma:interpretation id="{6E5A301D-704D-4F8B-8CE1-F13B9E6D4D9E}" emma:medium="tactile" emma:mode="ink">
                <msink:context xmlns:msink="http://schemas.microsoft.com/ink/2010/main" type="inkWord" rotatedBoundingBox="12584,11342 14538,11310 14553,12234 12598,12266"/>
              </emma:interpretation>
              <emma:one-of disjunction-type="recognition" id="oneOf0">
                <emma:interpretation id="interp0" emma:lang="en-US" emma:confidence="0">
                  <emma:literal>(Yilli</emma:literal>
                </emma:interpretation>
                <emma:interpretation id="interp1" emma:lang="en-US" emma:confidence="0">
                  <emma:literal>(Dilan</emma:literal>
                </emma:interpretation>
                <emma:interpretation id="interp2" emma:lang="en-US" emma:confidence="0">
                  <emma:literal>(Yil7li</emma:literal>
                </emma:interpretation>
                <emma:interpretation id="interp3" emma:lang="en-US" emma:confidence="0">
                  <emma:literal>(yil7li</emma:literal>
                </emma:interpretation>
                <emma:interpretation id="interp4" emma:lang="en-US" emma:confidence="0">
                  <emma:literal>(Dills</emma:literal>
                </emma:interpretation>
              </emma:one-of>
            </emma:emma>
          </inkml:annotationXML>
          <inkml:trace contextRef="#ctx0" brushRef="#br0">13168 11944 17015,'-14'15'376,"-2"0"72,2 1 24,-2-2 8,1 2-384,0 14-96,0 0 0,0 0 0,-1 0 704,2 16 128,-2-16 32,2 16 0,14-1-184,-16 0-32,16-15-8,-15 16 0,15-16-200,0 0-48,0 0-8,0 1 0,0-16-320,15 15-64,-15-14 0,16-2 0,-16 2-448,14-16-48,2 14-8,-2-14-9543</inkml:trace>
          <inkml:trace contextRef="#ctx0" brushRef="#br0" timeOffset="717">13229 12186 14256,'0'0'312,"0"0"64,0 0 8,0 0 24,0 0-328,0-15-80,0 15 0,0-16 0,0 16 480,15-15 87,-15 15 9,0-15 8,15 15-88,0 0-16,-15-15-8,0 15 0,15 0-256,-15 0-56,0 0 0,0 15-8,0-15-56,16 15 0,-16 0-8,0 1 0,0-1 48,0 15 16,0 0 0,0-15 0,0 16 8,0-1 8,0 0 0,15-15 0,-15 0-72,0 15-24,0-14 0,15-1 0,-15 0-72,0-15 96,15 0-96,-15 0 96,0 0-24,15 0 0,0-15 0,0 15 0,-15-15-8,15-16-64,0 16 96,1-15-32,-1 0-64,0 15 0,-15-16 0,15 1 64,0 0-128,0 0-32,-15-1-8,15 1 0,-15 0 8,15 15 8,-15-15 0,0 15 0,16-1 88,-16 1 0,0 0 0,0 15 0,0 0 0,0 0 0,0 0 0,0 0 0,0 15 112,0 0 16,0 1 0,0-1 0,-16 15 168,16 0 40,0 0 8,0 1 0,0 14 48,0-15 16,0 16 0,0-1 0,0-15-240,-15 15-40,15-14-16,0 14 0,-15-15 40,15 1 8,-15-1 0,0 0 0,15 15-8,-15-29 0,0 14 0,0 0 0,-1-15-64,1 15-16,0-15 0,-15 1 0,30-1-72,-30 0 64,15 0-64,0-15 64,15 15-344,-16-15-72,1 0-8,15 0-8,0 0-936,0-15-184,0 15-40</inkml:trace>
          <inkml:trace contextRef="#ctx0" brushRef="#br0" timeOffset="1102">13622 12534 14856,'0'0'320,"0"0"72,0 0 16,0 0 16,15 0-337,-15 0-87,0 0 0,0-15 0,15 15 720,-15-15 128,15 0 24,-15 15 8,15-15-256,1 15-48,-16-15-16,14 0 0,2 0-288,-16 15-56,14-16-16,2 16 0,-1-15 56,0 15 16,-15 0 0,15-15 0,0 30-112,-15-15-32,0 0 0,0 15 0,0-15 192,16 16 40,-16-1 8,0 15 0,-16 0-104,16-15-16,0 16-8,0-1 0,0-15-32,0 15-8,-15 0 0,15-14 0,0-1-80,-15 15-24,15-15 0,0 0 0,0 0-96,0 0 0,0-15 0,0 0 0,0 0-112,0 15 8,0-15 0,0 0 0,0 0-1048,0 0-216,0 0-40,0 0-8295</inkml:trace>
          <inkml:trace contextRef="#ctx0" brushRef="#br0" timeOffset="1280">13804 12171 15976,'0'0'447,"0"0"105,-15 0-440,15 0-112,0 0 0,0 0 0,0 0 840,0 0 152,0 15 24,0-15 8,0 15 8,0-15 8,0 15 0,0-15 0,0 0-504,0 0-104,0 16-16,0-16-8,0 0-304,0 14-104,0-14 72,0 0-72,0 0-272,15 0-96,-15 16-16,0-16-10079</inkml:trace>
          <inkml:trace contextRef="#ctx0" brushRef="#br0" timeOffset="2332">14076 12019 8288,'0'0'184,"0"0"40,0 0 0,0-15 8,0 15-232,0-15 0,0 15 0,0 0 0,0 0 1080,0 0 168,0 0 32,0 0 0,-16 15-176,16 0-40,0 16-9,0-1 1,0 0-136,0 15-32,0-14-8,-15 14 0,15 16-296,0-17-56,0 2-16,0 0 0,0-2-8,0-13-8,0-1 0,0 1 0,0-1-272,0 0-64,0-15 0,0 16-8,-15-17-80,15 2-8,0-2-64,0-14 96,0 0-96,0 0 0,0 0 64,0 0-64,0 0-704,0 0-168,0 0-32,0 0-8999</inkml:trace>
          <inkml:trace contextRef="#ctx0" brushRef="#br0" timeOffset="2717">14318 12247 10624,'0'0'232,"0"0"56,0 0 0,0 0 8,0 0-232,0 0-64,0-15 0,30 15 0,-15-16 544,0 16 104,1-15 24,-2 15 0,2 0-64,-2-15-16,2 15 0,-1 15-1,0-15-175,0 0-40,0 0-8,-15 0 0,0 15 40,16 1 8,-16-1 0,0 0 0,0 0-8,0 0 0,-16 15 0,1 1 0,15-1-168,-30 0-32,15 15-8,-15-14 0,14-1-104,-14 0-32,0 0 0,0 1 0,14-16-64,2 15 0,-2-15 0,2 0 0,-2 0 0,1 0 0,15 0 0,-15-15 64,15 0-384,0 0-88,0 0-8,0 0-8,0-15-888,15 0-168,-15 0-40,15 0-7,15-15-337,-14 0-72,-2-1-16,2 1-2072</inkml:trace>
          <inkml:trace contextRef="#ctx0" brushRef="#br0" timeOffset="3197">14560 12141 8208,'0'-15'176,"0"0"40,15 15 8,-15-16 8,15 1-232,-15 15 0,0-15 0,0 15 0,0 0 1032,0 0 160,0 0 32,0 0 8,0 15-208,0 0-32,-15 1-17,15 14 1,-15 0-296,15 15-56,-16 1-16,2-16 0,-2 31-64,16-31-24,-15 15 0,15 0 0,-15-14-56,15 14-16,0-15 0,0 1 0,0-16-136,15 15-32,-15-15-8,15 0 0,1 0-120,-2 0-24,2 0-8,-1-15 0,0 0-56,0 0 0,0 0-64,0-15 96,0 15-96,15-15 88,-14 0-88,-1 0 80,0 0-16,0 0-64,0-15 96,15 14-32,-14 1-64,-16 0-72,14-15 72,2 15-104,-1-15-120,0 14-32,-15 1 0,15-15 0,-15 15 96,0 0 24,15 0 0,-15 15 0,0 0 136,0 0-64,0 0 64,0 0 0,0 0 0,0 0 0,0 0 0,0 0 0,-15 30 520,15-15 112,0 0 16,0 15 8,0-14-656,-15 14-200,15-15-8,0 15 0,0-15 280,0 16 56,0-16 16,-15 0 0,15 0-80,0 0-64,0 0 72,0-15-72,0 0 64,15 0-64,-15 0 0,0 0 0,0 0 0,0 0 0,0 0-104,0 0 32,0 0-896,0 0-184,0 0-32,0 0-5280,0-15-1063</inkml:trace>
          <inkml:trace contextRef="#ctx0" brushRef="#br0" timeOffset="3481">14817 12171 14864,'0'0'416,"0"0"104,0 0-416,0 0-104,0 0 0,0 0 0,0 15 895,0-15 161,-15 0 32,15 0 8,0 0-64,0 0-8,0 0-8,0 15 0,0 0-504,0-15-96,0 0-16,15 16-8,-15-16-216,0 0-48,16 15 0,-16-15-8,15 0-120,-15 15 72,15-15-72,-15 0 64,0 0-464,15 15-96,0-15-16,0 0-6264,-15 15-1247</inkml:trace>
        </inkml:traceGroup>
        <inkml:traceGroup>
          <inkml:annotationXML>
            <emma:emma xmlns:emma="http://www.w3.org/2003/04/emma" version="1.0">
              <emma:interpretation id="{A4B36CD5-1889-4326-A519-EB9D0FD1944D}" emma:medium="tactile" emma:mode="ink">
                <msink:context xmlns:msink="http://schemas.microsoft.com/ink/2010/main" type="inkWord" rotatedBoundingBox="14773,11418 17220,11035 17400,12182 14953,12565"/>
              </emma:interpretation>
              <emma:one-of disjunction-type="recognition" id="oneOf1">
                <emma:interpretation id="interp5" emma:lang="en-US" emma:confidence="0">
                  <emma:literal>iB,62)</emma:literal>
                </emma:interpretation>
                <emma:interpretation id="interp6" emma:lang="en-US" emma:confidence="0">
                  <emma:literal>iB.62)</emma:literal>
                </emma:interpretation>
                <emma:interpretation id="interp7" emma:lang="en-US" emma:confidence="0">
                  <emma:literal>^B.62)</emma:literal>
                </emma:interpretation>
                <emma:interpretation id="interp8" emma:lang="en-US" emma:confidence="0">
                  <emma:literal>'3.62)</emma:literal>
                </emma:interpretation>
                <emma:interpretation id="interp9" emma:lang="en-US" emma:confidence="0">
                  <emma:literal>iB.64</emma:literal>
                </emma:interpretation>
              </emma:one-of>
            </emma:emma>
          </inkml:annotationXML>
          <inkml:trace contextRef="#ctx0" brushRef="#br0" timeOffset="3702">15316 12473 18775,'0'0'416,"0"0"80,0 0 16,0 0 16,0 15-424,0 0-104,0 0 0,0 0 0,-16-15 736,16 16 120,0-1 24,0 0 8,-14 0-384,14 0-80,-16 0-8,16 0-8,0 0-408,-15-15 0,0 16 0,15-16-6928,0 15-1367</inkml:trace>
          <inkml:trace contextRef="#ctx0" brushRef="#br0" timeOffset="4980">15528 12836 7056,'-16'15'152,"16"1"32,0-1 8,0 0 8,0 0-200,0 0 0,0-15 0,0 15 0,0-15 808,0 15 120,0 0 32,0-15 0,0 0-104,0 0-24,0 0 0,0 0 0,0 0-192,0 0-32,0 0-17,0-15 1,-15 15-160,15-30-32,0 15-8,0 0 0,0 0-88,0-16-16,15 1-8,-15 0 0,0-15-104,16 14-16,-16-14-8,14 0 0,-14-16-56,16 16-16,-16-1 0,14 1 0,-14-15-80,16 14 80,-1 1-80,0 0 80,-15-1 0,30 1 0,-14 15 0,-2-1 0,2 1-8,-2 0 0,2 15 0,-1 0 0,0-16 24,15 16 0,-14 15 0,-2-15 0,2 15-32,-1-15 0,-15 15 0,15 0 0,0 0 8,-15 0 0,0 15 0,15 0 0,-15 0 48,0 1 8,0-1 0,-15 15 0,15 0-32,0 0-8,-15-15 0,0 16 0,0-1-88,-1-15 80,2 15-80,-2-15 80,1 16-80,0-16 64,0 0-64,0 0 64,-1 0-64,-14 0 0,16-15 0,-2 15 64,1-15-64,0 16 0,15-16 72,-15 0-72,15 0 112,0 0-16,0 0 0,0 0 0,0 0-96,0 0-80,0-16 16,0 16 0,0 0 64,15-15 0,0 15-72,0-15 72,15 15 0,0-15 0,1 15 0,-16 0 0,15 0 0,-14 0 0,14 0 0,-15 0 0,0 0 0,0 0 0,0 0 0,0 15 0,0 0 0,-15-15 0,16 15 0,-16 1 0,0-1 0,0 0 104,-16 0-24,16 0-8,-15 15 32,0-15 8,0 16 0,0-16 0,0 15 48,-16 0 16,17-15 0,-17 0 0,1 1 16,15 14 8,-15-15 0,0 0 0,14 0-88,1-15-16,-15 15-8,15-15 0,-1 0-88,2 15 64,14-15-64,-16 0 64,16 0-64,0 0 0,0 0 0,0 0 0,0-15-848,0 15-112,16-15-16,-2 15-8719</inkml:trace>
          <inkml:trace contextRef="#ctx0" brushRef="#br0" timeOffset="5381">16208 12625 17999,'0'0'392,"0"0"88,0 0 8,0 0 24,0 0-416,0 0-96,-16 0 0,16 15 0,-14 0 576,-2-15 88,1 0 16,15 16 8,-15-1-256,0-15-48,0 15-16,-1 0 0,2 0-552,-2 0-104,2-15-32,14 15-5944,-16 0-1191</inkml:trace>
          <inkml:trace contextRef="#ctx0" brushRef="#br0" timeOffset="5618">16797 12096 16184,'0'0'351,"0"0"81,0 0 16,0 0 0,-15 16-352,15-16-96,-15 0 0,0 15 0,0 0 544,-1 0 88,1 0 16,0 15 8,-15-15-112,0 16-16,15-1-8,-16 15 0,16-14-200,-15-1-32,15 0-16,-15 0 0,15 0 48,-1 1 0,1-16 8,15 15 0,-15-15-48,15 15-16,0-14 0,0-1 0,0 15-104,15-15-16,0 0-8,-15 0 0,16 0-64,-1-15-8,0 15-64,0-15 96,15 0-96,-15 0 64,0 0-64,0-15 0,16 0 64,-16 0-64,0 0 0,15 0 72,-30-15-72,30 15 64,-30-1-64,16-14 64,-1 15-64,-15 0 0,15 0 72,-15 0-72,-15 0 64,15-1-64,0 1 80,-15 0-80,-1 15 72,1-15-72,0 15 64,0 0-64,0 0 0,-15-15 0,15 15 0,-1 0 0,1 0-120,0 0-8,15 15-8,-15-15 0,15 0-896,0 0-184,0 0-32,0 0-5192,0 0-1047</inkml:trace>
          <inkml:trace contextRef="#ctx0" brushRef="#br0" timeOffset="6102">16903 12141 18287,'0'0'400,"0"-15"80,15 15 24,-15 0 8,16 0-408,-1 0-104,0-15 0,0 15 0,0 0 528,0 0 80,0 0 24,0-15 0,1 15 8,-1 0 8,0 0 0,0 15 0,-15-15-328,0 0-72,15 15-16,-15-15 0,15 15-144,-15 0-88,0-15 96,0 16-96,-15-1 88,15 15-88,-15-15 80,0 0-80,0 0 72,0 0-72,-16 16 64,16-16-64,0 0 80,-15 0-80,15 0 96,0 0-96,-1 0 64,1 0-64,0-15 0,0 16 0,15-16 0,0 0 0,0 0 0,0 0 0,0 0 248,0 0 40,0 0 16,0 0 0,15 0-128,-15 0-24,15 0-8,-15 0 0,0-16 48,31 16 16,-16-15 0,0 15 0,0-15-112,0 15-32,15-15 0,-15 15 0,1-15-64,-1 15 64,0 0-64,0-15 64,0 15-288,-15 0-64,15-15-16,0 15-7528,-15 0-1503</inkml:trace>
          <inkml:trace contextRef="#ctx0" brushRef="#br0" timeOffset="6382">17432 11808 11376,'0'0'248,"15"0"48,-15 0 16,0-14 8,0-2-256,0 16-64,15 0 0,-15 0 0,15-15 832,0 15 144,1 0 32,-16 0 7,14 0-47,2 15-8,-2-15 0,2 16 0,-1-2-216,-15 16-40,15-14-16,0 14 0,-15 0-160,15 0-32,-15 16-8,16-16 0,-16 16-64,0-1-8,-16 0-8,16 1 0,-15 14-64,15-14-16,-15-1 0,15 0 0,-15 1-72,0-1-24,-1 0 0,16-15 0,-14 16-88,-2-16-16,2-15-8,14 16 0,0-1-120,-16-16 72,16 2-72,-15-1 64,15 0-64,0 0 0,0 0 0,0-15 0,0 16 0,0-16 0,-15 0 0,15 14 0,0-14-272,0 0-72,0 0-8,0 0-7360,0 0-1471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33.908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B25BB88C-348E-4576-86CE-7E403C62A0AA}" emma:medium="tactile" emma:mode="ink">
          <msink:context xmlns:msink="http://schemas.microsoft.com/ink/2010/main" type="writingRegion" rotatedBoundingBox="11113,13296 14609,13048 14711,14495 11216,14743">
            <msink:destinationLink direction="with" ref="{1DAA2B5E-68B2-4C3F-8F72-F3B3F5EF94F5}"/>
            <msink:destinationLink direction="with" ref="{4D996B3F-1786-4572-B219-51475DB74515}"/>
          </msink:context>
        </emma:interpretation>
      </emma:emma>
    </inkml:annotationXML>
    <inkml:traceGroup>
      <inkml:annotationXML>
        <emma:emma xmlns:emma="http://www.w3.org/2003/04/emma" version="1.0">
          <emma:interpretation id="{CE47B819-6E2D-44AC-8EDA-B07ADC1441F3}" emma:medium="tactile" emma:mode="ink">
            <msink:context xmlns:msink="http://schemas.microsoft.com/ink/2010/main" type="paragraph" rotatedBoundingBox="10620,14145 12002,12651 12778,13369 11397,14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6D377C-E242-4713-8398-E64625797058}" emma:medium="tactile" emma:mode="ink">
              <msink:context xmlns:msink="http://schemas.microsoft.com/ink/2010/main" type="line" rotatedBoundingBox="10620,14145 12002,12651 12778,13369 11397,14864"/>
            </emma:interpretation>
          </emma:emma>
        </inkml:annotationXML>
        <inkml:traceGroup>
          <inkml:annotationXML>
            <emma:emma xmlns:emma="http://www.w3.org/2003/04/emma" version="1.0">
              <emma:interpretation id="{D4639A8F-B115-4E61-BDB9-CEA0BFBB028A}" emma:medium="tactile" emma:mode="ink">
                <msink:context xmlns:msink="http://schemas.microsoft.com/ink/2010/main" type="inkWord" rotatedBoundingBox="10620,14145 12002,12651 12778,13369 11397,14864"/>
              </emma:interpretation>
              <emma:one-of disjunction-type="recognition" id="oneOf0">
                <emma:interpretation id="interp0" emma:lang="en-US" emma:confidence="0">
                  <emma:literal>CAT</emma:literal>
                </emma:interpretation>
                <emma:interpretation id="interp1" emma:lang="en-US" emma:confidence="0">
                  <emma:literal>(As</emma:literal>
                </emma:interpretation>
                <emma:interpretation id="interp2" emma:lang="en-US" emma:confidence="0">
                  <emma:literal>(Be</emma:literal>
                </emma:interpretation>
                <emma:interpretation id="interp3" emma:lang="en-US" emma:confidence="0">
                  <emma:literal>(By</emma:literal>
                </emma:interpretation>
                <emma:interpretation id="interp4" emma:lang="en-US" emma:confidence="0">
                  <emma:literal>[Be</emma:literal>
                </emma:interpretation>
              </emma:one-of>
            </emma:emma>
          </inkml:annotationXML>
          <inkml:trace contextRef="#ctx0" brushRef="#br0">12655 13941 14064,'0'0'400,"0"0"80,0 0-384,0 0-96,-15 0 0,0 0 0,15-15 840,0 15 151,-15 0 25,15 0 8,0 0-32,0 0 0,0 0 0,15-15 0,-15 15-328,0 0-72,0 0-16,15 0 0,0-15-176,16 15-40,-31-15-8,30 15 0,-15 0-200,0-16-48,15 16-8,-15 0 0,1-15 128,-1 15 32,15 0 0,-14 0 0,-1-15-256,0 15 0,0 0 0,0-15 0,0 15 0,-15 0 0,0 0 0,15 0 0,0 0 0,-15 0 0,0 0 0,0 0 0,0 0-360,0 0-120,0 0-32,0 0 0,0 0-624,0 0-128,0 0-24,0 0-8,0 0-272,0 0-48,0 0-16,-15 0 1,0 15 575,0-15 104,15 0 24,-15 0 8,0 15 536,15-15 112,-15 0 16,15 0 8,0 0 736,0 0 152,0 0 24,-15 0 8,15 15 280,-16-15 56,16 0 16,0 16 0,-15-1-57,15 0-7,0 0 0,0 0 0,-15 15-224,15-15-56,0 0-8,0 16 0,0-1-128,0-14-24,-15 14-8,15 0 0,0 0-48,0-15-16,0 16 0,0-16 0,0 0-112,0 0-24,0 0-8,-16 0 0,16 0-200,0-15-40,0 0 0,0 0-64,0 15 88,0-15-88,0 0 80,0 0-80,0 0 64,0 0-64,0 0 0,0 0 72,0 0-432,0 0-88,-15 0-24,15 0-6888,0 0-1383</inkml:trace>
          <inkml:trace contextRef="#ctx0" brushRef="#br0" timeOffset="-585">11976 15151 11832,'0'30'256,"-16"-15"64,16 1 0,0-2 16,0 2-272,0-2-64,0-14 0,0 0 0,0 0 808,-15 0 152,15 16 24,0-16 7,0-16-223,0 16-48,0-14-8,0-2 0,-15 2-312,30-17-64,-15 1-16,0-15 0,0 14-56,15 1-8,-15-15-8,16-1 0,-16 16-120,0-16-16,14 2-8,-14-2 0,16-14-104,-16-1 0,14 0 64,2 16-64,-1-16 0,0 1 0,0 0 64,0 14-64,1-14 0,-2 14 64,16 1-64,1 0 0,-16-1 0,0 16 0,16-15 0,-17 14 0,17 17 0,-16-2 64,15 2-64,-14-2 0,-2 1 0,16 15 0,-14 0 0,-1 0 0,0 15 96,-15-15-24,15 16-8,-15-2 0,15 2 40,-15 14 8,0-15 0,0 15 0,0 1-16,-15-1 0,0-16 0,15 17 0,-15-1-32,0 1-64,-1-1 88,2-15-88,-2 15 88,2-15-88,-2 0 80,1 16-80,0-17 80,0-14-80,-16 16 80,31-1-80,-14-15 88,-2 0-88,1 0 96,0 0-96,15 0 128,0 0-32,0 0-8,0 0 0,0 0 136,0 0 24,15-15 8,0 15 0,1-16-256,-2 2 0,2 14 0,14-16 0,-15 16 0,16 0-168,-17-15 24,16 15 8,-14 0 136,14 0 0,-15 0 0,0 0 0,1 15 0,-2-15 0,-14 16 0,16-2 0,-16 2 0,0-1 0,0 0 88,-16 15-88,16-14 112,-30 14-32,15 0-8,0-15 0,0 15 56,-16 1 16,17-17 0,-16 16 0,-1-14 48,16 14 16,-15-15 0,0 0 0,-1 1-48,16-2 0,-15 2-8,14-16 0,-14 0-80,16 0-8,-2 0-64,1 0 96,0 0-96,15 0 0,-15 0 0,15-16 0,-15 16-352,15-14-88,0-2-16,15 1-6808,0 15-1367</inkml:trace>
          <inkml:trace contextRef="#ctx0" brushRef="#br0" timeOffset="9020">11794 13881 13704,'0'0'296,"0"0"64,0 15 16,-15-15 16,0 15-312,15 0-80,-15 1 0,0-2 0,0 16 672,-1 1 111,1-1 25,0 1 8,0-1-32,0 15-8,15-15 0,-15 15 0,0 1-232,15-16-56,-15 16-8,15-1 0,-16-15-104,16 15-24,0 1-8,-15-1 0,15-14-16,0 13 0,0-13 0,0 14 0,-15-15-104,15 1-16,0-1-8,0 1 0,0-1-40,0-16-16,0 17 0,0-1 0,15-15-80,-15 15-64,0-14 96,0-2-96,15 2 128,-15 14-32,0-15-8,0 0 0,0-15 16,16 16 8,-16 14 0,0-15 0,0-15-16,0 0 0,0 0 0,0 15 0,0 0-8,0 0-8,0-15 0,0 16 0,0-16 8,0 14 0,0-14 0,0 0 0,0 0-88,0 0 0,0 0 0,0 0-88,0 16 88,0-2 0,0-14 80,0 0-80,15 0 0,-15 0 0,0 16 0,0-1 0,0-15 0,0 0 0,0 0 0,15 15 0,-15 0 0,0-15 0,0 0 0,0 0 0,0 0 0,0 15 0,0-15 0,0 0 0,0 0 64,0 0-64,0 0 0,0 0 0,0 0 0,0 16 0,0-16 0,0 0 0,0 0 64,0 0-64,0 0 0,0 0 0,0 0 0,0 0 0,0 0 0,0 0 0,15-16-552,-15 16-56,0-15-16,0 0-6912,0 0-1383</inkml:trace>
        </inkml:traceGroup>
      </inkml:traceGroup>
    </inkml:traceGroup>
    <inkml:traceGroup>
      <inkml:annotationXML>
        <emma:emma xmlns:emma="http://www.w3.org/2003/04/emma" version="1.0">
          <emma:interpretation id="{A6A59C21-8877-456B-8920-1C5A3ECF66B4}" emma:medium="tactile" emma:mode="ink">
            <msink:context xmlns:msink="http://schemas.microsoft.com/ink/2010/main" type="paragraph" rotatedBoundingBox="12411,13541 14623,13305 14738,14378 12525,146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92D42DA-DD41-4B84-867D-C1687F3B5224}" emma:medium="tactile" emma:mode="ink">
              <msink:context xmlns:msink="http://schemas.microsoft.com/ink/2010/main" type="inkBullet" rotatedBoundingBox="12435,13520 12955,13483 13008,14221 12488,14258"/>
            </emma:interpretation>
            <emma:one-of disjunction-type="recognition" id="oneOf1">
              <emma:interpretation id="interp5" emma:lang="en-US" emma:confidence="0">
                <emma:literal>k</emma:literal>
              </emma:interpretation>
              <emma:interpretation id="interp6" emma:lang="en-US" emma:confidence="0">
                <emma:literal>K</emma:literal>
              </emma:interpretation>
              <emma:interpretation id="interp7" emma:lang="en-US" emma:confidence="0">
                <emma:literal>L</emma:literal>
              </emma:interpretation>
              <emma:interpretation id="interp8" emma:lang="en-US" emma:confidence="0">
                <emma:literal>H</emma:literal>
              </emma:interpretation>
              <emma:interpretation id="interp9" emma:lang="en-US" emma:confidence="0">
                <emma:literal>C</emma:literal>
              </emma:interpretation>
            </emma:one-of>
          </emma:emma>
        </inkml:annotationXML>
        <inkml:trace contextRef="#ctx0" brushRef="#br0" timeOffset="10567">12959 14350 9992,'0'0'216,"0"0"40,0 0 16,0-15 16,15-1-224,1 16-64,-1-15 0,-15 15 0,15-15 480,0 15 80,0-15 16,0 15 8,0 0 80,0-15 8,0 15 8,1 0 0,-1 0-264,0 0-65,0 0 1,0 15-8,0-15-24,-15 0-8,0 15 0,15 0 0,-15-15 112,0 15 24,0 16 8,-15-16 0,15 15-8,-15 0-8,0 1 0,-15-1 0,15 0-264,-1 0-48,-14 16-16,15-16 0,-15 1-24,0-1-8,15 0 0,-16 0 0,16 1 144,0-16 24,0 0 8,0 0 0,0 0-256,0 0 0,15 0 0,0-15 0,-16 0-584,16 0-168,0 0-32,0 0-8,16 0-584,-16-15-128,15 0-16,0 0-5351</inkml:trace>
        <inkml:trace contextRef="#ctx0" brushRef="#br0" timeOffset="10821">13321 14122 11072,'0'-15'312,"0"15"72,0 0-304,0 0-80,0-15 0,0 15 0,-15 0 784,15 0 144,0 0 24,0 15 8,-15 0 95,0 1 33,0-1 0,0 15 0,-1 0-504,-14 16-96,15-1-16,0 0-8,0 1-112,0-1-16,0 0-8,-1 1 0,16-16-8,-15 15 0,15 1 0,0-16 0,-15 0-64,30-15-24,-15 15 0,0-14 0,15-1-88,-15 0-16,16 0-8,-16-15 0,15 15-56,0-15-64,0 0 88,-15 0-88,15-15 64,0 15-64,0-15 0,0 15 0,1-15-960,-1 0-256,0-1-40,-15 1-4960,15 0-991</inkml:trace>
      </inkml:traceGroup>
      <inkml:traceGroup>
        <inkml:annotationXML>
          <emma:emma xmlns:emma="http://www.w3.org/2003/04/emma" version="1.0">
            <emma:interpretation id="{95EE3437-C1F7-40E4-8EAD-0CAE0614D7E4}" emma:medium="tactile" emma:mode="ink">
              <msink:context xmlns:msink="http://schemas.microsoft.com/ink/2010/main" type="line" rotatedBoundingBox="12930,13589 14634,13408 14738,14378 13033,14559"/>
            </emma:interpretation>
          </emma:emma>
        </inkml:annotationXML>
        <inkml:traceGroup>
          <inkml:annotationXML>
            <emma:emma xmlns:emma="http://www.w3.org/2003/04/emma" version="1.0">
              <emma:interpretation id="{82711964-80DF-4D69-BCB3-53A606F5B0E8}" emma:medium="tactile" emma:mode="ink">
                <msink:context xmlns:msink="http://schemas.microsoft.com/ink/2010/main" type="inkWord" rotatedBoundingBox="13428,13536 14634,13408 14738,14378 13532,14506">
                  <msink:destinationLink direction="with" ref="{6F2BDCB9-96EC-4FA1-8048-98B2854E8A75}"/>
                  <msink:destinationLink direction="with" ref="{1C370537-65EE-41FB-B654-84D84E60DF9D}"/>
                </msink:context>
              </emma:interpretation>
              <emma:one-of disjunction-type="recognition" id="oneOf2">
                <emma:interpretation id="interp10" emma:lang="en-US" emma:confidence="0">
                  <emma:literal>if</emma:literal>
                </emma:interpretation>
                <emma:interpretation id="interp11" emma:lang="en-US" emma:confidence="0">
                  <emma:literal>its</emma:literal>
                </emma:interpretation>
                <emma:interpretation id="interp12" emma:lang="en-US" emma:confidence="0">
                  <emma:literal>icy</emma:literal>
                </emma:interpretation>
                <emma:interpretation id="interp13" emma:lang="en-US" emma:confidence="0">
                  <emma:literal>i.y</emma:literal>
                </emma:interpretation>
                <emma:interpretation id="interp14" emma:lang="en-US" emma:confidence="0">
                  <emma:literal>I-Y</emma:literal>
                </emma:interpretation>
              </emma:one-of>
            </emma:emma>
          </inkml:annotationXML>
          <inkml:trace contextRef="#ctx0" brushRef="#br0" timeOffset="11868">13881 14531 10656,'0'0'232,"0"0"56,0 0 0,0 0 8,0 0-232,0 0-64,0 0 0,-16 0 0,16 0 1224,0 0 240,-15 0 40,15 0 15,-15 0-343,15 0-72,0 0-16,0 0 0,0 0-328,0 0-72,0 0-16,0 0 0,15 0-176,0 0-40,-15 0-8,16 0 0,14 0-48,-15 0-16,0 0 0,15-15 0,-15 15-128,16 0-24,-1 0-8,-15 0 0,15-15-32,-15 15 0,16-15-8,-1 15 0,-15 0-24,1 0-8,14-15 0,0 15 0,-15 0-152,0 0 64,0 0-64,16 0 0,-16 0 96,0 0-96,-15 0 96,15-15-96,0 15 72,0 0-72,-15 0 0,0 0 72,0 0-72,15 0 0,-15 0 0,0 0 0,15-16 0,-15 16 64,0 0-64,0 0 0,0 0 0,0-15 0,0 15-112,0 0 40,0 0-712,0 0-144,-15 0-24,15 0-10384</inkml:trace>
          <inkml:trace contextRef="#ctx0" brushRef="#br0" timeOffset="13152">14653 14153 10280,'0'0'224,"0"0"40,15 0 16,-15 0 16,15-15-232,0 0-64,-15 15 0,15-15 0,-15 15 560,15-15 104,-15 15 16,15-15 8,-15 15-40,0 0-8,0 0 0,15 0-1,-15 0-127,16 15-24,-16 0-8,0 0 0,0 15 16,-16 0 0,16 1 0,0-1 0,0 0-104,-15 0-16,15 16-8,0-16 0,-15 0-232,15 0-40,0 1-16,0-16 0,0 15 16,0-15 0,15-15 0,-15 15 0,15 0 0,-15-15 0,0-15 0,16 15 0,-1-15-96,-15 15 0,15-15 0,0-15-88,0 15 184,0-16 32,0 1 0,0 0 8,1 0-136,-1-1 0,-15 1-64,15-15 64,0 15-160,0-1 24,-15 1 0,15 0 0,0 0 136,-15 15-80,15-1 80,-15 1-64,0 0 64,0 0 0,0 15 0,0 0 0,-15 0 0,15 0 96,0 15-16,0 15-8,-15-14 152,15 14 32,0 15 8,0-15 0,0 16-8,-15-1 0,15 0 0,-15 1 0,15 14 0,-15-14 0,0-1 0,15 0 0,0 1-24,-15-1-8,-1 0 0,16-14 0,-15-1 0,15 0-8,-15 0 0,0 1 0,0-1-48,15-15-8,-15 15 0,0-15 0,0 0-64,-1 1-24,1-1 0,0 0 0,0 0-72,0-15 0,0 15 0,0-15 64,15 0-376,-15 0-72,-1 0-24,16 0 0,0 0-720,0 0-152,0-15-24,16 15-5184,-16-15-1031</inkml:trace>
          <inkml:trace contextRef="#ctx0" brushRef="#br0" timeOffset="11121">13337 14591 16639,'0'0'368,"0"0"80,0 0 8,0 0 8,0 0-368,0 0-96,0 0 0,0 0 0,0 0 728,15 0 128,-15-15 24,15 15 8,0-15-304,1 0-56,-16 15-16,14-15 0,2 0-352,-1 15-80,0-16-16,0 1 0,0 15-64,1 0 64,-2-15-64,-14 15 64,16 0 16,-16 0 0,14 0 0,-14 0 0,0 0 16,0 15 0,0-15 0,0 15 0,0 1 160,0 14 40,0-15 8,-14 15 0,14-15-144,0 15-24,-16-14-8,16-1 0,0 0-56,0 0-8,0 0-64,0 0 96,0-15-96,0 0 64,0 0-64,-14 15 0,14 0 0,0-15-64,0 0-8,0 0 0,0 0-848,0 0-168,0 0-32,-16-15-5384,16 15-1079</inkml:trace>
          <inkml:trace contextRef="#ctx0" brushRef="#br0" timeOffset="11384">13518 14198 20303,'0'0'448,"0"0"88,0 0 16,0 0 24,0 0-464,0 0-112,0 15 0,0-15 0,-15 0 672,15 0 104,0 0 24,0 15 8,0-15-480,0 0-96,0 0-16,0 15-8,15 0-952,-15-15-192,0 0-40,15 16-8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49.193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AEDC9263-AFC9-4264-90D7-D377FB83AA7E}" emma:medium="tactile" emma:mode="ink">
          <msink:context xmlns:msink="http://schemas.microsoft.com/ink/2010/main" type="inkDrawing" rotatedBoundingBox="15486,13401 15638,13071 15994,13236 15842,13565" shapeName="Other"/>
        </emma:interpretation>
      </emma:emma>
    </inkml:annotationXML>
    <inkml:trace contextRef="#ctx0" brushRef="#br0">15966 13804 16527,'-15'0'360,"15"0"80,0-16 8,0 16 24,0 0-376,0 0-96,15-14 0,-15 14 0,0 0 560,0 0 96,16 0 16,-16-16 8,15 16-112,0-15-24,0 15-8,0 0 0,0 0-256,0 0-56,0 0 0,1 0-8,-1 0-144,0 0-72,0 15 80,0-15-80,-15 0 96,15 0-32,-15 0-64,0 16 96,15-16-32,-15 0 0,0 14-64,0 2 96,-15-1-16,15 0-8,-15 0 0,0 0 0,0 1-72,0-2 0,0 2 72,-1-2-72,1 2 0,-15 14 64,15-15-64,0 0 0,0 1 0,0-16 0,-1 14 0,1 2 64,15-16-64,-15 0 0,15 0 0,0 0 0,0 0 176,0 0 24,0 0 8,0 0 0,0 0 80,15 0 8,-15-16 8,15 16 0,1-14-16,-1-2-8,0 16 0,0 0 0,0-15-80,0 15-8,0 0-8,0 0 0,1-15-88,-1 15-24,0 0 0,15 0 0,-15-15-72,0 15 0,0 0 0,0 0 0,1 0-560,-1 0-128,0 0-24,0 15-6688,0-15-1335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47.645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1B9628AC-D992-407E-8D08-8FFAFEB43584}" emma:medium="tactile" emma:mode="ink">
          <msink:context xmlns:msink="http://schemas.microsoft.com/ink/2010/main" type="inkDrawing" rotatedBoundingBox="14770,13741 14834,13799 14805,13831 14741,13773" shapeName="Other"/>
        </emma:interpretation>
      </emma:emma>
    </inkml:annotationXML>
    <inkml:trace contextRef="#ctx0" brushRef="#br0">15134 14349 19231,'0'0'424,"0"0"88,0 0 24,0 0 0,0 0-432,0 0-104,0 0 0,0 0 0,0 0 648,0 0 112,-15 15 16,15 0 8,0-15-416,0 0-80,0 15-24,15-15 0,-15 0-264,16 16-128,-16-16 16,0 0 0,14 14-1344,2-14-272,-2-14-48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49.510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6F2BDCB9-96EC-4FA1-8048-98B2854E8A75}" emma:medium="tactile" emma:mode="ink">
          <msink:context xmlns:msink="http://schemas.microsoft.com/ink/2010/main" type="inkDrawing" rotatedBoundingBox="15885,13916 16232,13777 16239,13795 15893,13934" semanticType="callout" shapeName="Other">
            <msink:sourceLink direction="with" ref="{82711964-80DF-4D69-BCB3-53A606F5B0E8}"/>
          </msink:context>
        </emma:interpretation>
      </emma:emma>
    </inkml:annotationXML>
    <inkml:trace contextRef="#ctx0" brushRef="#br0">16284 14530 18575,'-30'0'408,"30"0"80,0 0 24,0 0 8,0 0-416,0 0-104,0 0 0,0 0 0,0 0 600,0 0 96,15 0 16,-15 0 8,0 0-48,15-15 0,-15 15-8,30-15 0,-14 15-344,-2-15-64,17 15-8,-16-15-8,0 15-80,16-15-8,-17 15-8,2-16 0,14 16-56,-15-15-16,0 15 0,0 0 0,0-15-72,1 15 0,-16-15 0,14 15 64,-14 0-64,0 0-72,16 0 72,-16 0-104,0 0-896,0 0-184,0 0-32,0 0-5472,0 0-1087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3T08:06:47.330"/>
    </inkml:context>
    <inkml:brush xml:id="br0">
      <inkml:brushProperty name="width" value="0.0175" units="cm"/>
      <inkml:brushProperty name="height" value="0.0175" units="cm"/>
    </inkml:brush>
  </inkml:definitions>
  <inkml:traceGroup>
    <inkml:annotationXML>
      <emma:emma xmlns:emma="http://www.w3.org/2003/04/emma" version="1.0">
        <emma:interpretation id="{1DAA2B5E-68B2-4C3F-8F72-F3B3F5EF94F5}" emma:medium="tactile" emma:mode="ink">
          <msink:context xmlns:msink="http://schemas.microsoft.com/ink/2010/main" type="inkDrawing" rotatedBoundingBox="14843,13971 14888,14286 14676,14316 14631,14002" semanticType="verticalRange" shapeName="Other">
            <msink:sourceLink direction="with" ref="{B25BB88C-348E-4576-86CE-7E403C62A0AA}"/>
          </msink:context>
        </emma:interpretation>
      </emma:emma>
    </inkml:annotationXML>
    <inkml:trace contextRef="#ctx0" brushRef="#br0">14998 14636 14544,'0'0'320,"0"0"64,15 0 8,-15 0 24,0 0-336,15 0-80,-15 0 0,30-15 0,-15 15 575,1-15 97,-16 15 16,30-15 8,-30 15 40,15 0 0,0 0 8,0 0 0,0 0-368,0 0-80,-15 0-8,0 15-8,16-15 168,-16 15 32,0 0 0,0 1 8,0 14-96,0-16-16,0 17-8,-16-16 0,16 15-208,-15-14-32,15-2-16,0 17 0,0-16-32,-15 0-8,15 0 0,-15 1 0,15-16-72,0 14 0,0-14 0,0 0 0,0 0-792,0 0-144,0 0-32,0 0-5688,-15 0-1143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329F-4EB7-491D-9F85-2A0DE8A7A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78F1E-FE98-416A-91D2-13E76AD31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6BF3-046B-4094-945D-3EAE7CD0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4360-CCE6-48B0-96FA-23E0B569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3CCC-4F38-497E-BB2A-6E74666F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83F6-2697-444F-BB36-72C77C16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42CF5-0701-415B-B6B7-EF47105F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32CC-C2D0-4A12-B15B-7481F67C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9B87-2A32-4650-88F4-2BB2EEE8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F819-DFB0-456D-838A-35CF86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87FD6-6FC1-4DA5-8945-0E30A0962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C8084-1C08-4999-AA86-9F225497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061D-E8E8-4036-986D-C32B980B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4F32-5249-482B-B19E-B2944F85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E927-35B4-4289-8367-A660974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13B5-B428-4459-ABFC-F8623D84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6011-7450-4992-88E3-C673DC59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524E-85E0-4567-A998-22711274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0F7F-BC8F-43AD-AC52-424D919A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76EC-F9C1-4F3A-BD32-0B8FE4B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D06A-B419-46E2-8208-B6B5B23F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07FF-C13E-4521-B827-4C0E55AB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27EE-B694-46DF-8143-56CD829B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02FE-50F6-42C6-BFAA-595BCDCF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6136-6149-4598-A303-B660AC65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94F1-E90D-4195-A402-74F8A43C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F438-CB6C-4746-A24A-EB4834B4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6BB04-B023-4B25-BCC3-670A299D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AF2B-A99F-48BD-8BB5-5429CF9A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3418F-0A56-4C8C-AF3F-1ED9B69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8E5FB-7171-429C-8E86-AB0DFA82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53E9-5013-4ED5-B35B-F0642AB6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F515B-2657-4297-8344-614F9EA0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74DC-F005-46D4-8DCC-5A24427B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8015-7EF9-4CB6-B231-5C30A7256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35CB4-FE14-4DD1-A3B7-C5FEF1CB9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68D08-094A-4978-ACAA-CE482B95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AC716-4213-43F2-A5E1-1CD722B9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9391A-3ECE-4BF5-8DF2-5F1F227B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FF20-6D25-415B-88C1-3C39F0AA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13CF-EA5F-432A-949C-2011F718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DEA77-6EA0-4D41-A6F6-851EE9BE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373C4-6EB5-4544-83A2-AC728E90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150D5-53FB-4E31-8C82-E3AE306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50BC6-3178-4B2C-A73C-C265105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8704-3660-4655-8530-3C64611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7E3F-6088-4000-BCBC-58764544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A2DD-421C-4BE2-9446-4497CBA9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5B27-CDCD-4551-BFEA-31212797F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FAC12-98FC-49FB-B68B-768CBB72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BF391-3806-4C4B-A5CE-EEB9A462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A179B-8169-4D4D-BF95-591316FC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F329-BCEC-459B-90F5-B5F4CF29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B0B71-E98B-456E-803A-0E1F6F7FB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A138A-2863-4F18-8A50-820EB4A2F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EA3F0-2634-4EE8-9F17-95DBF8D9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1D34A-804F-4E4C-AB4D-88A3F752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7CB6-8502-469A-AE38-7CBC7DE1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FB475-7007-4091-BDAB-B28DE7AE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72B5-5F01-47E2-B929-2BCF9E18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E405-0EF1-427C-9D08-022A6F93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B6A2-D208-466F-BA01-AB8ACCD3DF3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D4D0-9BD9-4164-B2A8-694008D11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DC4F-FBFA-4C11-BC6D-FA081EC03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1A3D-AFE3-42E5-A4EA-B1EFB3B2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customXml" Target="../ink/ink115.xml"/><Relationship Id="rId26" Type="http://schemas.openxmlformats.org/officeDocument/2006/relationships/customXml" Target="../ink/ink119.xml"/><Relationship Id="rId39" Type="http://schemas.openxmlformats.org/officeDocument/2006/relationships/image" Target="../media/image127.png"/><Relationship Id="rId21" Type="http://schemas.openxmlformats.org/officeDocument/2006/relationships/image" Target="../media/image118.png"/><Relationship Id="rId34" Type="http://schemas.openxmlformats.org/officeDocument/2006/relationships/customXml" Target="../ink/ink123.xml"/><Relationship Id="rId42" Type="http://schemas.openxmlformats.org/officeDocument/2006/relationships/customXml" Target="../ink/ink127.xml"/><Relationship Id="rId47" Type="http://schemas.openxmlformats.org/officeDocument/2006/relationships/image" Target="../media/image131.png"/><Relationship Id="rId50" Type="http://schemas.openxmlformats.org/officeDocument/2006/relationships/customXml" Target="../ink/ink131.xml"/><Relationship Id="rId55" Type="http://schemas.openxmlformats.org/officeDocument/2006/relationships/image" Target="../media/image135.png"/><Relationship Id="rId63" Type="http://schemas.openxmlformats.org/officeDocument/2006/relationships/image" Target="../media/image139.png"/><Relationship Id="rId68" Type="http://schemas.openxmlformats.org/officeDocument/2006/relationships/customXml" Target="../ink/ink140.xml"/><Relationship Id="rId76" Type="http://schemas.openxmlformats.org/officeDocument/2006/relationships/customXml" Target="../ink/ink144.xml"/><Relationship Id="rId84" Type="http://schemas.openxmlformats.org/officeDocument/2006/relationships/customXml" Target="../ink/ink148.xml"/><Relationship Id="rId89" Type="http://schemas.openxmlformats.org/officeDocument/2006/relationships/image" Target="../media/image152.png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2" Type="http://schemas.openxmlformats.org/officeDocument/2006/relationships/image" Target="../media/image910.png"/><Relationship Id="rId16" Type="http://schemas.openxmlformats.org/officeDocument/2006/relationships/customXml" Target="../ink/ink114.xml"/><Relationship Id="rId29" Type="http://schemas.openxmlformats.org/officeDocument/2006/relationships/image" Target="../media/image122.png"/><Relationship Id="rId11" Type="http://schemas.openxmlformats.org/officeDocument/2006/relationships/image" Target="../media/image113.png"/><Relationship Id="rId24" Type="http://schemas.openxmlformats.org/officeDocument/2006/relationships/customXml" Target="../ink/ink118.xml"/><Relationship Id="rId32" Type="http://schemas.openxmlformats.org/officeDocument/2006/relationships/customXml" Target="../ink/ink122.xml"/><Relationship Id="rId37" Type="http://schemas.openxmlformats.org/officeDocument/2006/relationships/image" Target="../media/image126.png"/><Relationship Id="rId40" Type="http://schemas.openxmlformats.org/officeDocument/2006/relationships/customXml" Target="../ink/ink126.xml"/><Relationship Id="rId45" Type="http://schemas.openxmlformats.org/officeDocument/2006/relationships/image" Target="../media/image130.png"/><Relationship Id="rId53" Type="http://schemas.openxmlformats.org/officeDocument/2006/relationships/image" Target="../media/image134.png"/><Relationship Id="rId58" Type="http://schemas.openxmlformats.org/officeDocument/2006/relationships/customXml" Target="../ink/ink135.xml"/><Relationship Id="rId66" Type="http://schemas.openxmlformats.org/officeDocument/2006/relationships/customXml" Target="../ink/ink139.xml"/><Relationship Id="rId74" Type="http://schemas.openxmlformats.org/officeDocument/2006/relationships/customXml" Target="../ink/ink143.xml"/><Relationship Id="rId79" Type="http://schemas.openxmlformats.org/officeDocument/2006/relationships/image" Target="../media/image147.png"/><Relationship Id="rId87" Type="http://schemas.openxmlformats.org/officeDocument/2006/relationships/image" Target="../media/image151.png"/><Relationship Id="rId5" Type="http://schemas.openxmlformats.org/officeDocument/2006/relationships/image" Target="../media/image110.png"/><Relationship Id="rId61" Type="http://schemas.openxmlformats.org/officeDocument/2006/relationships/image" Target="../media/image138.png"/><Relationship Id="rId82" Type="http://schemas.openxmlformats.org/officeDocument/2006/relationships/customXml" Target="../ink/ink147.xml"/><Relationship Id="rId90" Type="http://schemas.openxmlformats.org/officeDocument/2006/relationships/customXml" Target="../ink/ink151.xml"/><Relationship Id="rId19" Type="http://schemas.openxmlformats.org/officeDocument/2006/relationships/image" Target="../media/image117.png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121.png"/><Relationship Id="rId30" Type="http://schemas.openxmlformats.org/officeDocument/2006/relationships/customXml" Target="../ink/ink121.xml"/><Relationship Id="rId35" Type="http://schemas.openxmlformats.org/officeDocument/2006/relationships/image" Target="../media/image125.png"/><Relationship Id="rId43" Type="http://schemas.openxmlformats.org/officeDocument/2006/relationships/image" Target="../media/image129.png"/><Relationship Id="rId48" Type="http://schemas.openxmlformats.org/officeDocument/2006/relationships/customXml" Target="../ink/ink130.xml"/><Relationship Id="rId56" Type="http://schemas.openxmlformats.org/officeDocument/2006/relationships/customXml" Target="../ink/ink134.xml"/><Relationship Id="rId64" Type="http://schemas.openxmlformats.org/officeDocument/2006/relationships/customXml" Target="../ink/ink138.xml"/><Relationship Id="rId69" Type="http://schemas.openxmlformats.org/officeDocument/2006/relationships/image" Target="../media/image142.png"/><Relationship Id="rId77" Type="http://schemas.openxmlformats.org/officeDocument/2006/relationships/image" Target="../media/image146.png"/><Relationship Id="rId8" Type="http://schemas.openxmlformats.org/officeDocument/2006/relationships/customXml" Target="../ink/ink110.xml"/><Relationship Id="rId51" Type="http://schemas.openxmlformats.org/officeDocument/2006/relationships/image" Target="../media/image133.png"/><Relationship Id="rId72" Type="http://schemas.openxmlformats.org/officeDocument/2006/relationships/customXml" Target="../ink/ink142.xml"/><Relationship Id="rId80" Type="http://schemas.openxmlformats.org/officeDocument/2006/relationships/customXml" Target="../ink/ink146.xml"/><Relationship Id="rId85" Type="http://schemas.openxmlformats.org/officeDocument/2006/relationships/image" Target="../media/image150.png"/><Relationship Id="rId3" Type="http://schemas.openxmlformats.org/officeDocument/2006/relationships/image" Target="../media/image1010.png"/><Relationship Id="rId12" Type="http://schemas.openxmlformats.org/officeDocument/2006/relationships/customXml" Target="../ink/ink112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125.xml"/><Relationship Id="rId46" Type="http://schemas.openxmlformats.org/officeDocument/2006/relationships/customXml" Target="../ink/ink129.xml"/><Relationship Id="rId59" Type="http://schemas.openxmlformats.org/officeDocument/2006/relationships/image" Target="../media/image137.png"/><Relationship Id="rId67" Type="http://schemas.openxmlformats.org/officeDocument/2006/relationships/image" Target="../media/image141.png"/><Relationship Id="rId20" Type="http://schemas.openxmlformats.org/officeDocument/2006/relationships/customXml" Target="../ink/ink116.xml"/><Relationship Id="rId41" Type="http://schemas.openxmlformats.org/officeDocument/2006/relationships/image" Target="../media/image128.png"/><Relationship Id="rId54" Type="http://schemas.openxmlformats.org/officeDocument/2006/relationships/customXml" Target="../ink/ink133.xml"/><Relationship Id="rId62" Type="http://schemas.openxmlformats.org/officeDocument/2006/relationships/customXml" Target="../ink/ink137.xml"/><Relationship Id="rId70" Type="http://schemas.openxmlformats.org/officeDocument/2006/relationships/customXml" Target="../ink/ink141.xml"/><Relationship Id="rId75" Type="http://schemas.openxmlformats.org/officeDocument/2006/relationships/image" Target="../media/image145.png"/><Relationship Id="rId83" Type="http://schemas.openxmlformats.org/officeDocument/2006/relationships/image" Target="../media/image149.png"/><Relationship Id="rId88" Type="http://schemas.openxmlformats.org/officeDocument/2006/relationships/customXml" Target="../ink/ink150.xml"/><Relationship Id="rId91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20.xml"/><Relationship Id="rId36" Type="http://schemas.openxmlformats.org/officeDocument/2006/relationships/customXml" Target="../ink/ink124.xml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Relationship Id="rId10" Type="http://schemas.openxmlformats.org/officeDocument/2006/relationships/customXml" Target="../ink/ink111.xml"/><Relationship Id="rId31" Type="http://schemas.openxmlformats.org/officeDocument/2006/relationships/image" Target="../media/image123.png"/><Relationship Id="rId44" Type="http://schemas.openxmlformats.org/officeDocument/2006/relationships/customXml" Target="../ink/ink128.xml"/><Relationship Id="rId52" Type="http://schemas.openxmlformats.org/officeDocument/2006/relationships/customXml" Target="../ink/ink132.xml"/><Relationship Id="rId60" Type="http://schemas.openxmlformats.org/officeDocument/2006/relationships/customXml" Target="../ink/ink136.xml"/><Relationship Id="rId65" Type="http://schemas.openxmlformats.org/officeDocument/2006/relationships/image" Target="../media/image140.png"/><Relationship Id="rId73" Type="http://schemas.openxmlformats.org/officeDocument/2006/relationships/image" Target="../media/image144.png"/><Relationship Id="rId78" Type="http://schemas.openxmlformats.org/officeDocument/2006/relationships/customXml" Target="../ink/ink145.xml"/><Relationship Id="rId81" Type="http://schemas.openxmlformats.org/officeDocument/2006/relationships/image" Target="../media/image148.png"/><Relationship Id="rId86" Type="http://schemas.openxmlformats.org/officeDocument/2006/relationships/customXml" Target="../ink/ink149.xml"/><Relationship Id="rId4" Type="http://schemas.openxmlformats.org/officeDocument/2006/relationships/customXml" Target="../ink/ink108.xml"/><Relationship Id="rId9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customXml" Target="../ink/ink160.xml"/><Relationship Id="rId26" Type="http://schemas.openxmlformats.org/officeDocument/2006/relationships/customXml" Target="../ink/ink164.xml"/><Relationship Id="rId39" Type="http://schemas.openxmlformats.org/officeDocument/2006/relationships/image" Target="../media/image172.png"/><Relationship Id="rId21" Type="http://schemas.openxmlformats.org/officeDocument/2006/relationships/image" Target="../media/image163.png"/><Relationship Id="rId34" Type="http://schemas.openxmlformats.org/officeDocument/2006/relationships/customXml" Target="../ink/ink168.xml"/><Relationship Id="rId42" Type="http://schemas.openxmlformats.org/officeDocument/2006/relationships/customXml" Target="../ink/ink172.xml"/><Relationship Id="rId47" Type="http://schemas.openxmlformats.org/officeDocument/2006/relationships/image" Target="../media/image176.png"/><Relationship Id="rId50" Type="http://schemas.openxmlformats.org/officeDocument/2006/relationships/customXml" Target="../ink/ink176.xml"/><Relationship Id="rId55" Type="http://schemas.openxmlformats.org/officeDocument/2006/relationships/image" Target="../media/image180.png"/><Relationship Id="rId63" Type="http://schemas.openxmlformats.org/officeDocument/2006/relationships/image" Target="../media/image184.png"/><Relationship Id="rId7" Type="http://schemas.openxmlformats.org/officeDocument/2006/relationships/image" Target="../media/image156.png"/><Relationship Id="rId2" Type="http://schemas.openxmlformats.org/officeDocument/2006/relationships/customXml" Target="../ink/ink152.xml"/><Relationship Id="rId16" Type="http://schemas.openxmlformats.org/officeDocument/2006/relationships/customXml" Target="../ink/ink159.xml"/><Relationship Id="rId20" Type="http://schemas.openxmlformats.org/officeDocument/2006/relationships/customXml" Target="../ink/ink161.xml"/><Relationship Id="rId29" Type="http://schemas.openxmlformats.org/officeDocument/2006/relationships/image" Target="../media/image167.png"/><Relationship Id="rId41" Type="http://schemas.openxmlformats.org/officeDocument/2006/relationships/image" Target="../media/image173.png"/><Relationship Id="rId54" Type="http://schemas.openxmlformats.org/officeDocument/2006/relationships/customXml" Target="../ink/ink178.xml"/><Relationship Id="rId62" Type="http://schemas.openxmlformats.org/officeDocument/2006/relationships/customXml" Target="../ink/ink1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4.xml"/><Relationship Id="rId11" Type="http://schemas.openxmlformats.org/officeDocument/2006/relationships/image" Target="../media/image158.png"/><Relationship Id="rId24" Type="http://schemas.openxmlformats.org/officeDocument/2006/relationships/customXml" Target="../ink/ink163.xml"/><Relationship Id="rId32" Type="http://schemas.openxmlformats.org/officeDocument/2006/relationships/customXml" Target="../ink/ink167.xml"/><Relationship Id="rId37" Type="http://schemas.openxmlformats.org/officeDocument/2006/relationships/image" Target="../media/image171.png"/><Relationship Id="rId40" Type="http://schemas.openxmlformats.org/officeDocument/2006/relationships/customXml" Target="../ink/ink171.xml"/><Relationship Id="rId45" Type="http://schemas.openxmlformats.org/officeDocument/2006/relationships/image" Target="../media/image175.png"/><Relationship Id="rId53" Type="http://schemas.openxmlformats.org/officeDocument/2006/relationships/image" Target="../media/image179.png"/><Relationship Id="rId58" Type="http://schemas.openxmlformats.org/officeDocument/2006/relationships/customXml" Target="../ink/ink180.xml"/><Relationship Id="rId5" Type="http://schemas.openxmlformats.org/officeDocument/2006/relationships/image" Target="../media/image155.png"/><Relationship Id="rId15" Type="http://schemas.openxmlformats.org/officeDocument/2006/relationships/image" Target="../media/image160.png"/><Relationship Id="rId23" Type="http://schemas.openxmlformats.org/officeDocument/2006/relationships/image" Target="../media/image164.png"/><Relationship Id="rId28" Type="http://schemas.openxmlformats.org/officeDocument/2006/relationships/customXml" Target="../ink/ink165.xml"/><Relationship Id="rId36" Type="http://schemas.openxmlformats.org/officeDocument/2006/relationships/customXml" Target="../ink/ink169.xml"/><Relationship Id="rId49" Type="http://schemas.openxmlformats.org/officeDocument/2006/relationships/image" Target="../media/image177.png"/><Relationship Id="rId57" Type="http://schemas.openxmlformats.org/officeDocument/2006/relationships/image" Target="../media/image181.png"/><Relationship Id="rId61" Type="http://schemas.openxmlformats.org/officeDocument/2006/relationships/image" Target="../media/image183.png"/><Relationship Id="rId10" Type="http://schemas.openxmlformats.org/officeDocument/2006/relationships/customXml" Target="../ink/ink156.xml"/><Relationship Id="rId19" Type="http://schemas.openxmlformats.org/officeDocument/2006/relationships/image" Target="../media/image162.png"/><Relationship Id="rId31" Type="http://schemas.openxmlformats.org/officeDocument/2006/relationships/image" Target="../media/image168.png"/><Relationship Id="rId44" Type="http://schemas.openxmlformats.org/officeDocument/2006/relationships/customXml" Target="../ink/ink173.xml"/><Relationship Id="rId52" Type="http://schemas.openxmlformats.org/officeDocument/2006/relationships/customXml" Target="../ink/ink177.xml"/><Relationship Id="rId60" Type="http://schemas.openxmlformats.org/officeDocument/2006/relationships/customXml" Target="../ink/ink181.xml"/><Relationship Id="rId4" Type="http://schemas.openxmlformats.org/officeDocument/2006/relationships/customXml" Target="../ink/ink153.xml"/><Relationship Id="rId9" Type="http://schemas.openxmlformats.org/officeDocument/2006/relationships/image" Target="../media/image157.png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Relationship Id="rId27" Type="http://schemas.openxmlformats.org/officeDocument/2006/relationships/image" Target="../media/image166.png"/><Relationship Id="rId30" Type="http://schemas.openxmlformats.org/officeDocument/2006/relationships/customXml" Target="../ink/ink166.xml"/><Relationship Id="rId35" Type="http://schemas.openxmlformats.org/officeDocument/2006/relationships/image" Target="../media/image170.png"/><Relationship Id="rId43" Type="http://schemas.openxmlformats.org/officeDocument/2006/relationships/image" Target="../media/image174.png"/><Relationship Id="rId48" Type="http://schemas.openxmlformats.org/officeDocument/2006/relationships/customXml" Target="../ink/ink175.xml"/><Relationship Id="rId56" Type="http://schemas.openxmlformats.org/officeDocument/2006/relationships/customXml" Target="../ink/ink179.xml"/><Relationship Id="rId8" Type="http://schemas.openxmlformats.org/officeDocument/2006/relationships/customXml" Target="../ink/ink155.xml"/><Relationship Id="rId51" Type="http://schemas.openxmlformats.org/officeDocument/2006/relationships/image" Target="../media/image178.png"/><Relationship Id="rId3" Type="http://schemas.openxmlformats.org/officeDocument/2006/relationships/image" Target="../media/image154.png"/><Relationship Id="rId12" Type="http://schemas.openxmlformats.org/officeDocument/2006/relationships/customXml" Target="../ink/ink157.xml"/><Relationship Id="rId17" Type="http://schemas.openxmlformats.org/officeDocument/2006/relationships/image" Target="../media/image161.png"/><Relationship Id="rId25" Type="http://schemas.openxmlformats.org/officeDocument/2006/relationships/image" Target="../media/image165.png"/><Relationship Id="rId33" Type="http://schemas.openxmlformats.org/officeDocument/2006/relationships/image" Target="../media/image169.png"/><Relationship Id="rId38" Type="http://schemas.openxmlformats.org/officeDocument/2006/relationships/customXml" Target="../ink/ink170.xml"/><Relationship Id="rId46" Type="http://schemas.openxmlformats.org/officeDocument/2006/relationships/customXml" Target="../ink/ink174.xml"/><Relationship Id="rId59" Type="http://schemas.openxmlformats.org/officeDocument/2006/relationships/image" Target="../media/image18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customXml" Target="../ink/ink188.xml"/><Relationship Id="rId3" Type="http://schemas.openxmlformats.org/officeDocument/2006/relationships/customXml" Target="../ink/ink183.xml"/><Relationship Id="rId7" Type="http://schemas.openxmlformats.org/officeDocument/2006/relationships/customXml" Target="../ink/ink185.xml"/><Relationship Id="rId12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1" Type="http://schemas.openxmlformats.org/officeDocument/2006/relationships/customXml" Target="../ink/ink187.xml"/><Relationship Id="rId5" Type="http://schemas.openxmlformats.org/officeDocument/2006/relationships/customXml" Target="../ink/ink184.xml"/><Relationship Id="rId10" Type="http://schemas.openxmlformats.org/officeDocument/2006/relationships/image" Target="../media/image189.png"/><Relationship Id="rId4" Type="http://schemas.openxmlformats.org/officeDocument/2006/relationships/image" Target="../media/image186.png"/><Relationship Id="rId9" Type="http://schemas.openxmlformats.org/officeDocument/2006/relationships/customXml" Target="../ink/ink186.xml"/><Relationship Id="rId14" Type="http://schemas.openxmlformats.org/officeDocument/2006/relationships/image" Target="../media/image1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9.xml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customXml" Target="../ink/ink190.xml"/><Relationship Id="rId4" Type="http://schemas.openxmlformats.org/officeDocument/2006/relationships/image" Target="../media/image19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1.xml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7.xml"/><Relationship Id="rId18" Type="http://schemas.openxmlformats.org/officeDocument/2006/relationships/image" Target="../media/image205.png"/><Relationship Id="rId26" Type="http://schemas.openxmlformats.org/officeDocument/2006/relationships/image" Target="../media/image209.png"/><Relationship Id="rId39" Type="http://schemas.openxmlformats.org/officeDocument/2006/relationships/customXml" Target="../ink/ink210.xml"/><Relationship Id="rId21" Type="http://schemas.openxmlformats.org/officeDocument/2006/relationships/customXml" Target="../ink/ink201.xml"/><Relationship Id="rId34" Type="http://schemas.openxmlformats.org/officeDocument/2006/relationships/image" Target="../media/image213.png"/><Relationship Id="rId42" Type="http://schemas.openxmlformats.org/officeDocument/2006/relationships/image" Target="../media/image217.png"/><Relationship Id="rId47" Type="http://schemas.openxmlformats.org/officeDocument/2006/relationships/customXml" Target="../ink/ink214.xml"/><Relationship Id="rId50" Type="http://schemas.openxmlformats.org/officeDocument/2006/relationships/image" Target="../media/image221.png"/><Relationship Id="rId55" Type="http://schemas.openxmlformats.org/officeDocument/2006/relationships/customXml" Target="../ink/ink218.xml"/><Relationship Id="rId63" Type="http://schemas.openxmlformats.org/officeDocument/2006/relationships/customXml" Target="../ink/ink222.xml"/><Relationship Id="rId68" Type="http://schemas.openxmlformats.org/officeDocument/2006/relationships/image" Target="../media/image230.png"/><Relationship Id="rId76" Type="http://schemas.openxmlformats.org/officeDocument/2006/relationships/image" Target="../media/image234.png"/><Relationship Id="rId7" Type="http://schemas.openxmlformats.org/officeDocument/2006/relationships/customXml" Target="../ink/ink194.xml"/><Relationship Id="rId71" Type="http://schemas.openxmlformats.org/officeDocument/2006/relationships/customXml" Target="../ink/ink226.xml"/><Relationship Id="rId2" Type="http://schemas.openxmlformats.org/officeDocument/2006/relationships/image" Target="../media/image197.png"/><Relationship Id="rId16" Type="http://schemas.openxmlformats.org/officeDocument/2006/relationships/image" Target="../media/image204.png"/><Relationship Id="rId29" Type="http://schemas.openxmlformats.org/officeDocument/2006/relationships/customXml" Target="../ink/ink205.xml"/><Relationship Id="rId11" Type="http://schemas.openxmlformats.org/officeDocument/2006/relationships/customXml" Target="../ink/ink196.xml"/><Relationship Id="rId24" Type="http://schemas.openxmlformats.org/officeDocument/2006/relationships/image" Target="../media/image208.png"/><Relationship Id="rId32" Type="http://schemas.openxmlformats.org/officeDocument/2006/relationships/image" Target="../media/image212.png"/><Relationship Id="rId37" Type="http://schemas.openxmlformats.org/officeDocument/2006/relationships/customXml" Target="../ink/ink209.xml"/><Relationship Id="rId40" Type="http://schemas.openxmlformats.org/officeDocument/2006/relationships/image" Target="../media/image216.png"/><Relationship Id="rId45" Type="http://schemas.openxmlformats.org/officeDocument/2006/relationships/customXml" Target="../ink/ink213.xml"/><Relationship Id="rId53" Type="http://schemas.openxmlformats.org/officeDocument/2006/relationships/customXml" Target="../ink/ink217.xml"/><Relationship Id="rId58" Type="http://schemas.openxmlformats.org/officeDocument/2006/relationships/image" Target="../media/image225.png"/><Relationship Id="rId66" Type="http://schemas.openxmlformats.org/officeDocument/2006/relationships/image" Target="../media/image229.png"/><Relationship Id="rId74" Type="http://schemas.openxmlformats.org/officeDocument/2006/relationships/image" Target="../media/image233.png"/><Relationship Id="rId5" Type="http://schemas.openxmlformats.org/officeDocument/2006/relationships/customXml" Target="../ink/ink193.xml"/><Relationship Id="rId15" Type="http://schemas.openxmlformats.org/officeDocument/2006/relationships/customXml" Target="../ink/ink198.xml"/><Relationship Id="rId23" Type="http://schemas.openxmlformats.org/officeDocument/2006/relationships/customXml" Target="../ink/ink202.xml"/><Relationship Id="rId28" Type="http://schemas.openxmlformats.org/officeDocument/2006/relationships/image" Target="../media/image210.png"/><Relationship Id="rId36" Type="http://schemas.openxmlformats.org/officeDocument/2006/relationships/image" Target="../media/image214.png"/><Relationship Id="rId49" Type="http://schemas.openxmlformats.org/officeDocument/2006/relationships/customXml" Target="../ink/ink215.xml"/><Relationship Id="rId57" Type="http://schemas.openxmlformats.org/officeDocument/2006/relationships/customXml" Target="../ink/ink219.xml"/><Relationship Id="rId61" Type="http://schemas.openxmlformats.org/officeDocument/2006/relationships/customXml" Target="../ink/ink221.xml"/><Relationship Id="rId10" Type="http://schemas.openxmlformats.org/officeDocument/2006/relationships/image" Target="../media/image201.png"/><Relationship Id="rId19" Type="http://schemas.openxmlformats.org/officeDocument/2006/relationships/customXml" Target="../ink/ink200.xml"/><Relationship Id="rId31" Type="http://schemas.openxmlformats.org/officeDocument/2006/relationships/customXml" Target="../ink/ink206.xml"/><Relationship Id="rId44" Type="http://schemas.openxmlformats.org/officeDocument/2006/relationships/image" Target="../media/image218.png"/><Relationship Id="rId52" Type="http://schemas.openxmlformats.org/officeDocument/2006/relationships/image" Target="../media/image222.png"/><Relationship Id="rId60" Type="http://schemas.openxmlformats.org/officeDocument/2006/relationships/image" Target="../media/image226.png"/><Relationship Id="rId65" Type="http://schemas.openxmlformats.org/officeDocument/2006/relationships/customXml" Target="../ink/ink223.xml"/><Relationship Id="rId73" Type="http://schemas.openxmlformats.org/officeDocument/2006/relationships/customXml" Target="../ink/ink227.xml"/><Relationship Id="rId4" Type="http://schemas.openxmlformats.org/officeDocument/2006/relationships/image" Target="../media/image198.png"/><Relationship Id="rId9" Type="http://schemas.openxmlformats.org/officeDocument/2006/relationships/customXml" Target="../ink/ink195.xml"/><Relationship Id="rId14" Type="http://schemas.openxmlformats.org/officeDocument/2006/relationships/image" Target="../media/image203.png"/><Relationship Id="rId22" Type="http://schemas.openxmlformats.org/officeDocument/2006/relationships/image" Target="../media/image207.png"/><Relationship Id="rId27" Type="http://schemas.openxmlformats.org/officeDocument/2006/relationships/customXml" Target="../ink/ink204.xml"/><Relationship Id="rId30" Type="http://schemas.openxmlformats.org/officeDocument/2006/relationships/image" Target="../media/image211.png"/><Relationship Id="rId35" Type="http://schemas.openxmlformats.org/officeDocument/2006/relationships/customXml" Target="../ink/ink208.xml"/><Relationship Id="rId43" Type="http://schemas.openxmlformats.org/officeDocument/2006/relationships/customXml" Target="../ink/ink212.xml"/><Relationship Id="rId48" Type="http://schemas.openxmlformats.org/officeDocument/2006/relationships/image" Target="../media/image220.png"/><Relationship Id="rId56" Type="http://schemas.openxmlformats.org/officeDocument/2006/relationships/image" Target="../media/image224.png"/><Relationship Id="rId64" Type="http://schemas.openxmlformats.org/officeDocument/2006/relationships/image" Target="../media/image228.png"/><Relationship Id="rId69" Type="http://schemas.openxmlformats.org/officeDocument/2006/relationships/customXml" Target="../ink/ink225.xml"/><Relationship Id="rId8" Type="http://schemas.openxmlformats.org/officeDocument/2006/relationships/image" Target="../media/image200.png"/><Relationship Id="rId51" Type="http://schemas.openxmlformats.org/officeDocument/2006/relationships/customXml" Target="../ink/ink216.xml"/><Relationship Id="rId72" Type="http://schemas.openxmlformats.org/officeDocument/2006/relationships/image" Target="../media/image232.png"/><Relationship Id="rId3" Type="http://schemas.openxmlformats.org/officeDocument/2006/relationships/customXml" Target="../ink/ink192.xml"/><Relationship Id="rId12" Type="http://schemas.openxmlformats.org/officeDocument/2006/relationships/image" Target="../media/image202.png"/><Relationship Id="rId17" Type="http://schemas.openxmlformats.org/officeDocument/2006/relationships/customXml" Target="../ink/ink199.xml"/><Relationship Id="rId25" Type="http://schemas.openxmlformats.org/officeDocument/2006/relationships/customXml" Target="../ink/ink203.xml"/><Relationship Id="rId33" Type="http://schemas.openxmlformats.org/officeDocument/2006/relationships/customXml" Target="../ink/ink207.xml"/><Relationship Id="rId38" Type="http://schemas.openxmlformats.org/officeDocument/2006/relationships/image" Target="../media/image215.png"/><Relationship Id="rId46" Type="http://schemas.openxmlformats.org/officeDocument/2006/relationships/image" Target="../media/image219.png"/><Relationship Id="rId59" Type="http://schemas.openxmlformats.org/officeDocument/2006/relationships/customXml" Target="../ink/ink220.xml"/><Relationship Id="rId67" Type="http://schemas.openxmlformats.org/officeDocument/2006/relationships/customXml" Target="../ink/ink224.xml"/><Relationship Id="rId20" Type="http://schemas.openxmlformats.org/officeDocument/2006/relationships/image" Target="../media/image206.png"/><Relationship Id="rId41" Type="http://schemas.openxmlformats.org/officeDocument/2006/relationships/customXml" Target="../ink/ink211.xml"/><Relationship Id="rId54" Type="http://schemas.openxmlformats.org/officeDocument/2006/relationships/image" Target="../media/image223.png"/><Relationship Id="rId62" Type="http://schemas.openxmlformats.org/officeDocument/2006/relationships/image" Target="../media/image227.png"/><Relationship Id="rId70" Type="http://schemas.openxmlformats.org/officeDocument/2006/relationships/image" Target="../media/image231.png"/><Relationship Id="rId75" Type="http://schemas.openxmlformats.org/officeDocument/2006/relationships/customXml" Target="../ink/ink2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png"/><Relationship Id="rId18" Type="http://schemas.openxmlformats.org/officeDocument/2006/relationships/customXml" Target="../ink/ink235.xml"/><Relationship Id="rId26" Type="http://schemas.openxmlformats.org/officeDocument/2006/relationships/customXml" Target="../ink/ink239.xml"/><Relationship Id="rId3" Type="http://schemas.openxmlformats.org/officeDocument/2006/relationships/image" Target="../media/image235.png"/><Relationship Id="rId21" Type="http://schemas.openxmlformats.org/officeDocument/2006/relationships/image" Target="../media/image244.png"/><Relationship Id="rId34" Type="http://schemas.openxmlformats.org/officeDocument/2006/relationships/image" Target="../media/image237.png"/><Relationship Id="rId12" Type="http://schemas.openxmlformats.org/officeDocument/2006/relationships/customXml" Target="../ink/ink232.xml"/><Relationship Id="rId17" Type="http://schemas.openxmlformats.org/officeDocument/2006/relationships/image" Target="../media/image242.png"/><Relationship Id="rId25" Type="http://schemas.openxmlformats.org/officeDocument/2006/relationships/image" Target="../media/image246.png"/><Relationship Id="rId33" Type="http://schemas.openxmlformats.org/officeDocument/2006/relationships/image" Target="../media/image250.png"/><Relationship Id="rId2" Type="http://schemas.openxmlformats.org/officeDocument/2006/relationships/customXml" Target="../ink/ink229.xml"/><Relationship Id="rId16" Type="http://schemas.openxmlformats.org/officeDocument/2006/relationships/customXml" Target="../ink/ink234.xml"/><Relationship Id="rId20" Type="http://schemas.openxmlformats.org/officeDocument/2006/relationships/customXml" Target="../ink/ink236.xml"/><Relationship Id="rId29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1.xml"/><Relationship Id="rId11" Type="http://schemas.openxmlformats.org/officeDocument/2006/relationships/image" Target="../media/image239.png"/><Relationship Id="rId24" Type="http://schemas.openxmlformats.org/officeDocument/2006/relationships/customXml" Target="../ink/ink238.xml"/><Relationship Id="rId32" Type="http://schemas.openxmlformats.org/officeDocument/2006/relationships/customXml" Target="../ink/ink242.xml"/><Relationship Id="rId5" Type="http://schemas.openxmlformats.org/officeDocument/2006/relationships/image" Target="../media/image236.png"/><Relationship Id="rId15" Type="http://schemas.openxmlformats.org/officeDocument/2006/relationships/image" Target="../media/image241.png"/><Relationship Id="rId23" Type="http://schemas.openxmlformats.org/officeDocument/2006/relationships/image" Target="../media/image245.png"/><Relationship Id="rId28" Type="http://schemas.openxmlformats.org/officeDocument/2006/relationships/customXml" Target="../ink/ink240.xml"/><Relationship Id="rId19" Type="http://schemas.openxmlformats.org/officeDocument/2006/relationships/image" Target="../media/image243.png"/><Relationship Id="rId31" Type="http://schemas.openxmlformats.org/officeDocument/2006/relationships/image" Target="../media/image249.png"/><Relationship Id="rId4" Type="http://schemas.openxmlformats.org/officeDocument/2006/relationships/customXml" Target="../ink/ink230.xml"/><Relationship Id="rId14" Type="http://schemas.openxmlformats.org/officeDocument/2006/relationships/customXml" Target="../ink/ink233.xml"/><Relationship Id="rId22" Type="http://schemas.openxmlformats.org/officeDocument/2006/relationships/customXml" Target="../ink/ink237.xml"/><Relationship Id="rId27" Type="http://schemas.openxmlformats.org/officeDocument/2006/relationships/image" Target="../media/image247.png"/><Relationship Id="rId30" Type="http://schemas.openxmlformats.org/officeDocument/2006/relationships/customXml" Target="../ink/ink2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customXml" Target="../ink/ink12.xml"/><Relationship Id="rId3" Type="http://schemas.openxmlformats.org/officeDocument/2006/relationships/customXml" Target="../ink/ink2.xml"/><Relationship Id="rId34" Type="http://schemas.openxmlformats.org/officeDocument/2006/relationships/image" Target="../media/image20.png"/><Relationship Id="rId42" Type="http://schemas.openxmlformats.org/officeDocument/2006/relationships/image" Target="../media/image21.png"/><Relationship Id="rId47" Type="http://schemas.openxmlformats.org/officeDocument/2006/relationships/customXml" Target="../ink/ink10.xml"/><Relationship Id="rId50" Type="http://schemas.openxmlformats.org/officeDocument/2006/relationships/image" Target="../media/image5.png"/><Relationship Id="rId55" Type="http://schemas.openxmlformats.org/officeDocument/2006/relationships/customXml" Target="../ink/ink14.xml"/><Relationship Id="rId33" Type="http://schemas.openxmlformats.org/officeDocument/2006/relationships/customXml" Target="../ink/ink5.xml"/><Relationship Id="rId12" Type="http://schemas.openxmlformats.org/officeDocument/2006/relationships/image" Target="../media/image11.png"/><Relationship Id="rId46" Type="http://schemas.openxmlformats.org/officeDocument/2006/relationships/image" Target="../media/image23.png"/><Relationship Id="rId2" Type="http://schemas.openxmlformats.org/officeDocument/2006/relationships/customXml" Target="../ink/ink1.xml"/><Relationship Id="rId5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9.png"/><Relationship Id="rId45" Type="http://schemas.openxmlformats.org/officeDocument/2006/relationships/customXml" Target="../ink/ink9.xml"/><Relationship Id="rId53" Type="http://schemas.openxmlformats.org/officeDocument/2006/relationships/customXml" Target="../ink/ink13.xml"/><Relationship Id="rId58" Type="http://schemas.openxmlformats.org/officeDocument/2006/relationships/image" Target="../media/image9.png"/><Relationship Id="rId23" Type="http://schemas.openxmlformats.org/officeDocument/2006/relationships/customXml" Target="../ink/ink4.xml"/><Relationship Id="rId36" Type="http://schemas.openxmlformats.org/officeDocument/2006/relationships/customXml" Target="../ink/ink7.xml"/><Relationship Id="rId49" Type="http://schemas.openxmlformats.org/officeDocument/2006/relationships/customXml" Target="../ink/ink11.xml"/><Relationship Id="rId57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6.png"/><Relationship Id="rId4" Type="http://schemas.openxmlformats.org/officeDocument/2006/relationships/customXml" Target="../ink/ink3.xml"/><Relationship Id="rId22" Type="http://schemas.openxmlformats.org/officeDocument/2006/relationships/image" Target="../media/image14.png"/><Relationship Id="rId35" Type="http://schemas.openxmlformats.org/officeDocument/2006/relationships/customXml" Target="../ink/ink6.xml"/><Relationship Id="rId43" Type="http://schemas.openxmlformats.org/officeDocument/2006/relationships/customXml" Target="../ink/ink8.xml"/><Relationship Id="rId48" Type="http://schemas.openxmlformats.org/officeDocument/2006/relationships/image" Target="../media/image4.png"/><Relationship Id="rId56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22.xml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34" Type="http://schemas.openxmlformats.org/officeDocument/2006/relationships/image" Target="../media/image31.png"/><Relationship Id="rId7" Type="http://schemas.openxmlformats.org/officeDocument/2006/relationships/customXml" Target="../ink/ink19.xml"/><Relationship Id="rId12" Type="http://schemas.openxmlformats.org/officeDocument/2006/relationships/image" Target="../media/image13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2" Type="http://schemas.openxmlformats.org/officeDocument/2006/relationships/customXml" Target="../ink/ink16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1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10" Type="http://schemas.openxmlformats.org/officeDocument/2006/relationships/image" Target="../media/image12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customXml" Target="../ink/ink18.xml"/><Relationship Id="rId9" Type="http://schemas.openxmlformats.org/officeDocument/2006/relationships/customXml" Target="../ink/ink20.xml"/><Relationship Id="rId14" Type="http://schemas.openxmlformats.org/officeDocument/2006/relationships/image" Target="../media/image15.png"/><Relationship Id="rId22" Type="http://schemas.openxmlformats.org/officeDocument/2006/relationships/image" Target="../media/image25.png"/><Relationship Id="rId27" Type="http://schemas.openxmlformats.org/officeDocument/2006/relationships/customXml" Target="../ink/ink29.xml"/><Relationship Id="rId30" Type="http://schemas.openxmlformats.org/officeDocument/2006/relationships/image" Target="../media/image29.png"/><Relationship Id="rId35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9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9" Type="http://schemas.openxmlformats.org/officeDocument/2006/relationships/customXml" Target="../ink/ink52.xml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34" Type="http://schemas.openxmlformats.org/officeDocument/2006/relationships/image" Target="../media/image49.png"/><Relationship Id="rId42" Type="http://schemas.openxmlformats.org/officeDocument/2006/relationships/image" Target="../media/image53.png"/><Relationship Id="rId7" Type="http://schemas.openxmlformats.org/officeDocument/2006/relationships/customXml" Target="../ink/ink36.xml"/><Relationship Id="rId12" Type="http://schemas.openxmlformats.org/officeDocument/2006/relationships/image" Target="../media/image38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51.png"/><Relationship Id="rId2" Type="http://schemas.openxmlformats.org/officeDocument/2006/relationships/image" Target="../media/image33.png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47.xml"/><Relationship Id="rId41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8.xml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37" Type="http://schemas.openxmlformats.org/officeDocument/2006/relationships/customXml" Target="../ink/ink51.xml"/><Relationship Id="rId40" Type="http://schemas.openxmlformats.org/officeDocument/2006/relationships/image" Target="../media/image52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customXml" Target="../ink/ink42.xml"/><Relationship Id="rId31" Type="http://schemas.openxmlformats.org/officeDocument/2006/relationships/customXml" Target="../ink/ink48.xml"/><Relationship Id="rId44" Type="http://schemas.openxmlformats.org/officeDocument/2006/relationships/image" Target="../media/image54.png"/><Relationship Id="rId4" Type="http://schemas.openxmlformats.org/officeDocument/2006/relationships/image" Target="../media/image34.png"/><Relationship Id="rId9" Type="http://schemas.openxmlformats.org/officeDocument/2006/relationships/customXml" Target="../ink/ink37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46.xml"/><Relationship Id="rId30" Type="http://schemas.openxmlformats.org/officeDocument/2006/relationships/image" Target="../media/image47.png"/><Relationship Id="rId35" Type="http://schemas.openxmlformats.org/officeDocument/2006/relationships/customXml" Target="../ink/ink50.xml"/><Relationship Id="rId43" Type="http://schemas.openxmlformats.org/officeDocument/2006/relationships/customXml" Target="../ink/ink5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customXml" Target="../ink/ink56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5" Type="http://schemas.openxmlformats.org/officeDocument/2006/relationships/image" Target="../media/image60.png"/><Relationship Id="rId4" Type="http://schemas.openxmlformats.org/officeDocument/2006/relationships/customXml" Target="../ink/ink58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2.xml"/><Relationship Id="rId21" Type="http://schemas.openxmlformats.org/officeDocument/2006/relationships/image" Target="../media/image71.png"/><Relationship Id="rId34" Type="http://schemas.openxmlformats.org/officeDocument/2006/relationships/customXml" Target="../ink/ink76.xml"/><Relationship Id="rId42" Type="http://schemas.openxmlformats.org/officeDocument/2006/relationships/customXml" Target="../ink/ink80.xml"/><Relationship Id="rId47" Type="http://schemas.openxmlformats.org/officeDocument/2006/relationships/image" Target="../media/image84.png"/><Relationship Id="rId50" Type="http://schemas.openxmlformats.org/officeDocument/2006/relationships/customXml" Target="../ink/ink84.xml"/><Relationship Id="rId55" Type="http://schemas.openxmlformats.org/officeDocument/2006/relationships/image" Target="../media/image88.png"/><Relationship Id="rId63" Type="http://schemas.openxmlformats.org/officeDocument/2006/relationships/image" Target="../media/image92.png"/><Relationship Id="rId68" Type="http://schemas.openxmlformats.org/officeDocument/2006/relationships/customXml" Target="../ink/ink93.xml"/><Relationship Id="rId76" Type="http://schemas.openxmlformats.org/officeDocument/2006/relationships/customXml" Target="../ink/ink97.xml"/><Relationship Id="rId84" Type="http://schemas.openxmlformats.org/officeDocument/2006/relationships/customXml" Target="../ink/ink101.xml"/><Relationship Id="rId89" Type="http://schemas.openxmlformats.org/officeDocument/2006/relationships/image" Target="../media/image105.png"/><Relationship Id="rId97" Type="http://schemas.openxmlformats.org/officeDocument/2006/relationships/image" Target="../media/image109.png"/><Relationship Id="rId7" Type="http://schemas.openxmlformats.org/officeDocument/2006/relationships/image" Target="../media/image64.png"/><Relationship Id="rId71" Type="http://schemas.openxmlformats.org/officeDocument/2006/relationships/image" Target="../media/image96.png"/><Relationship Id="rId92" Type="http://schemas.openxmlformats.org/officeDocument/2006/relationships/customXml" Target="../ink/ink105.xml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9" Type="http://schemas.openxmlformats.org/officeDocument/2006/relationships/image" Target="../media/image75.png"/><Relationship Id="rId11" Type="http://schemas.openxmlformats.org/officeDocument/2006/relationships/image" Target="../media/image66.png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79.png"/><Relationship Id="rId40" Type="http://schemas.openxmlformats.org/officeDocument/2006/relationships/customXml" Target="../ink/ink79.xml"/><Relationship Id="rId45" Type="http://schemas.openxmlformats.org/officeDocument/2006/relationships/image" Target="../media/image83.png"/><Relationship Id="rId53" Type="http://schemas.openxmlformats.org/officeDocument/2006/relationships/image" Target="../media/image87.png"/><Relationship Id="rId58" Type="http://schemas.openxmlformats.org/officeDocument/2006/relationships/customXml" Target="../ink/ink88.xml"/><Relationship Id="rId66" Type="http://schemas.openxmlformats.org/officeDocument/2006/relationships/customXml" Target="../ink/ink92.xml"/><Relationship Id="rId74" Type="http://schemas.openxmlformats.org/officeDocument/2006/relationships/customXml" Target="../ink/ink96.xml"/><Relationship Id="rId79" Type="http://schemas.openxmlformats.org/officeDocument/2006/relationships/image" Target="../media/image100.png"/><Relationship Id="rId87" Type="http://schemas.openxmlformats.org/officeDocument/2006/relationships/image" Target="../media/image104.png"/><Relationship Id="rId5" Type="http://schemas.openxmlformats.org/officeDocument/2006/relationships/image" Target="../media/image63.png"/><Relationship Id="rId61" Type="http://schemas.openxmlformats.org/officeDocument/2006/relationships/image" Target="../media/image91.png"/><Relationship Id="rId82" Type="http://schemas.openxmlformats.org/officeDocument/2006/relationships/customXml" Target="../ink/ink100.xml"/><Relationship Id="rId90" Type="http://schemas.openxmlformats.org/officeDocument/2006/relationships/customXml" Target="../ink/ink104.xml"/><Relationship Id="rId95" Type="http://schemas.openxmlformats.org/officeDocument/2006/relationships/image" Target="../media/image108.png"/><Relationship Id="rId19" Type="http://schemas.openxmlformats.org/officeDocument/2006/relationships/image" Target="../media/image70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74.png"/><Relationship Id="rId30" Type="http://schemas.openxmlformats.org/officeDocument/2006/relationships/customXml" Target="../ink/ink74.xml"/><Relationship Id="rId35" Type="http://schemas.openxmlformats.org/officeDocument/2006/relationships/image" Target="../media/image78.png"/><Relationship Id="rId43" Type="http://schemas.openxmlformats.org/officeDocument/2006/relationships/image" Target="../media/image82.png"/><Relationship Id="rId48" Type="http://schemas.openxmlformats.org/officeDocument/2006/relationships/customXml" Target="../ink/ink83.xml"/><Relationship Id="rId56" Type="http://schemas.openxmlformats.org/officeDocument/2006/relationships/customXml" Target="../ink/ink87.xml"/><Relationship Id="rId64" Type="http://schemas.openxmlformats.org/officeDocument/2006/relationships/customXml" Target="../ink/ink91.xml"/><Relationship Id="rId69" Type="http://schemas.openxmlformats.org/officeDocument/2006/relationships/image" Target="../media/image95.png"/><Relationship Id="rId77" Type="http://schemas.openxmlformats.org/officeDocument/2006/relationships/image" Target="../media/image99.png"/><Relationship Id="rId8" Type="http://schemas.openxmlformats.org/officeDocument/2006/relationships/customXml" Target="../ink/ink63.xml"/><Relationship Id="rId51" Type="http://schemas.openxmlformats.org/officeDocument/2006/relationships/image" Target="../media/image86.png"/><Relationship Id="rId72" Type="http://schemas.openxmlformats.org/officeDocument/2006/relationships/customXml" Target="../ink/ink95.xml"/><Relationship Id="rId80" Type="http://schemas.openxmlformats.org/officeDocument/2006/relationships/customXml" Target="../ink/ink99.xml"/><Relationship Id="rId85" Type="http://schemas.openxmlformats.org/officeDocument/2006/relationships/image" Target="../media/image103.png"/><Relationship Id="rId93" Type="http://schemas.openxmlformats.org/officeDocument/2006/relationships/image" Target="../media/image107.png"/><Relationship Id="rId3" Type="http://schemas.openxmlformats.org/officeDocument/2006/relationships/image" Target="../media/image62.png"/><Relationship Id="rId12" Type="http://schemas.openxmlformats.org/officeDocument/2006/relationships/customXml" Target="../ink/ink65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78.xml"/><Relationship Id="rId46" Type="http://schemas.openxmlformats.org/officeDocument/2006/relationships/customXml" Target="../ink/ink82.xml"/><Relationship Id="rId59" Type="http://schemas.openxmlformats.org/officeDocument/2006/relationships/image" Target="../media/image90.png"/><Relationship Id="rId67" Type="http://schemas.openxmlformats.org/officeDocument/2006/relationships/image" Target="../media/image94.png"/><Relationship Id="rId20" Type="http://schemas.openxmlformats.org/officeDocument/2006/relationships/customXml" Target="../ink/ink69.xml"/><Relationship Id="rId41" Type="http://schemas.openxmlformats.org/officeDocument/2006/relationships/image" Target="../media/image81.png"/><Relationship Id="rId54" Type="http://schemas.openxmlformats.org/officeDocument/2006/relationships/customXml" Target="../ink/ink86.xml"/><Relationship Id="rId62" Type="http://schemas.openxmlformats.org/officeDocument/2006/relationships/customXml" Target="../ink/ink90.xml"/><Relationship Id="rId70" Type="http://schemas.openxmlformats.org/officeDocument/2006/relationships/customXml" Target="../ink/ink94.xml"/><Relationship Id="rId75" Type="http://schemas.openxmlformats.org/officeDocument/2006/relationships/image" Target="../media/image98.png"/><Relationship Id="rId83" Type="http://schemas.openxmlformats.org/officeDocument/2006/relationships/image" Target="../media/image102.png"/><Relationship Id="rId88" Type="http://schemas.openxmlformats.org/officeDocument/2006/relationships/customXml" Target="../ink/ink103.xml"/><Relationship Id="rId91" Type="http://schemas.openxmlformats.org/officeDocument/2006/relationships/image" Target="../media/image106.png"/><Relationship Id="rId96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49" Type="http://schemas.openxmlformats.org/officeDocument/2006/relationships/image" Target="../media/image85.png"/><Relationship Id="rId57" Type="http://schemas.openxmlformats.org/officeDocument/2006/relationships/image" Target="../media/image89.png"/><Relationship Id="rId10" Type="http://schemas.openxmlformats.org/officeDocument/2006/relationships/customXml" Target="../ink/ink64.xml"/><Relationship Id="rId31" Type="http://schemas.openxmlformats.org/officeDocument/2006/relationships/image" Target="../media/image76.png"/><Relationship Id="rId44" Type="http://schemas.openxmlformats.org/officeDocument/2006/relationships/customXml" Target="../ink/ink81.xml"/><Relationship Id="rId52" Type="http://schemas.openxmlformats.org/officeDocument/2006/relationships/customXml" Target="../ink/ink85.xml"/><Relationship Id="rId60" Type="http://schemas.openxmlformats.org/officeDocument/2006/relationships/customXml" Target="../ink/ink89.xml"/><Relationship Id="rId65" Type="http://schemas.openxmlformats.org/officeDocument/2006/relationships/image" Target="../media/image93.png"/><Relationship Id="rId73" Type="http://schemas.openxmlformats.org/officeDocument/2006/relationships/image" Target="../media/image97.png"/><Relationship Id="rId78" Type="http://schemas.openxmlformats.org/officeDocument/2006/relationships/customXml" Target="../ink/ink98.xml"/><Relationship Id="rId81" Type="http://schemas.openxmlformats.org/officeDocument/2006/relationships/image" Target="../media/image101.png"/><Relationship Id="rId86" Type="http://schemas.openxmlformats.org/officeDocument/2006/relationships/customXml" Target="../ink/ink102.xml"/><Relationship Id="rId94" Type="http://schemas.openxmlformats.org/officeDocument/2006/relationships/customXml" Target="../ink/ink106.xml"/><Relationship Id="rId4" Type="http://schemas.openxmlformats.org/officeDocument/2006/relationships/customXml" Target="../ink/ink61.xml"/><Relationship Id="rId9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customXml" Target="../ink/ink68.xml"/><Relationship Id="rId3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DC51-FCA1-49B5-BB9F-EFA64889A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D2B2-E764-4A6A-9B02-D0A2865E3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Xiangli Chen</a:t>
            </a:r>
          </a:p>
        </p:txBody>
      </p:sp>
    </p:spTree>
    <p:extLst>
      <p:ext uri="{BB962C8B-B14F-4D97-AF65-F5344CB8AC3E}">
        <p14:creationId xmlns:p14="http://schemas.microsoft.com/office/powerpoint/2010/main" val="94421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59D3-AFAF-482B-88A6-8C49D9B1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429078"/>
                <a:ext cx="6836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Ridge regression </a:t>
                </a:r>
                <a:r>
                  <a:rPr lang="mr-IN" sz="2800" dirty="0"/>
                  <a:t>–</a:t>
                </a:r>
                <a:r>
                  <a:rPr lang="en-US" sz="2800" dirty="0"/>
                  <a:t> regularized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penalty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9078"/>
                <a:ext cx="683622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723822"/>
                <a:ext cx="9198430" cy="181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has been left out of the penalty term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/>
                  <a:t>Adding 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increasing by c as well and also predicted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800" dirty="0"/>
                  <a:t>. It is not true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is penalized</a:t>
                </a: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affects the shift, not the complexity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3822"/>
                <a:ext cx="9198430" cy="1816395"/>
              </a:xfrm>
              <a:prstGeom prst="rect">
                <a:avLst/>
              </a:prstGeom>
              <a:blipFill rotWithShape="0">
                <a:blip r:embed="rId3"/>
                <a:stretch>
                  <a:fillRect l="-139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B1864D-C2EA-4E8A-B177-16CE588D063B}"/>
                  </a:ext>
                </a:extLst>
              </p14:cNvPr>
              <p14:cNvContentPartPr/>
              <p14:nvPr/>
            </p14:nvContentPartPr>
            <p14:xfrm>
              <a:off x="1801671" y="2323886"/>
              <a:ext cx="283320" cy="702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B1864D-C2EA-4E8A-B177-16CE588D0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7351" y="2319566"/>
                <a:ext cx="29196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85631F8-817A-433E-854B-B766EE0A306F}"/>
                  </a:ext>
                </a:extLst>
              </p14:cNvPr>
              <p14:cNvContentPartPr/>
              <p14:nvPr/>
            </p14:nvContentPartPr>
            <p14:xfrm>
              <a:off x="1741551" y="2313086"/>
              <a:ext cx="256320" cy="256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85631F8-817A-433E-854B-B766EE0A30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7231" y="2308766"/>
                <a:ext cx="2649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4C3C325-75FF-4B08-BD8C-458EE17B6C66}"/>
                  </a:ext>
                </a:extLst>
              </p14:cNvPr>
              <p14:cNvContentPartPr/>
              <p14:nvPr/>
            </p14:nvContentPartPr>
            <p14:xfrm>
              <a:off x="3820911" y="2324066"/>
              <a:ext cx="277920" cy="637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4C3C325-75FF-4B08-BD8C-458EE17B6C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6591" y="2319746"/>
                <a:ext cx="286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905F0F4-5BB5-41F2-B10E-E7B5741A576F}"/>
                  </a:ext>
                </a:extLst>
              </p14:cNvPr>
              <p14:cNvContentPartPr/>
              <p14:nvPr/>
            </p14:nvContentPartPr>
            <p14:xfrm>
              <a:off x="1986711" y="2378066"/>
              <a:ext cx="3439800" cy="718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905F0F4-5BB5-41F2-B10E-E7B5741A57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2391" y="2373746"/>
                <a:ext cx="344844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BA2D5E9-1A5A-48EC-91AB-C50D750D6529}"/>
                  </a:ext>
                </a:extLst>
              </p14:cNvPr>
              <p14:cNvContentPartPr/>
              <p14:nvPr/>
            </p14:nvContentPartPr>
            <p14:xfrm>
              <a:off x="5660151" y="2367626"/>
              <a:ext cx="48960" cy="218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BA2D5E9-1A5A-48EC-91AB-C50D750D65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55863" y="2363299"/>
                <a:ext cx="57537" cy="227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30A2B75-CE7D-4911-82E6-1B943B1CD0BB}"/>
                  </a:ext>
                </a:extLst>
              </p14:cNvPr>
              <p14:cNvContentPartPr/>
              <p14:nvPr/>
            </p14:nvContentPartPr>
            <p14:xfrm>
              <a:off x="5665551" y="2329466"/>
              <a:ext cx="92880" cy="158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30A2B75-CE7D-4911-82E6-1B943B1CD0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61231" y="2325146"/>
                <a:ext cx="101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B6AC0D7-D723-46D7-81EA-BDE479B8379B}"/>
                  </a:ext>
                </a:extLst>
              </p14:cNvPr>
              <p14:cNvContentPartPr/>
              <p14:nvPr/>
            </p14:nvContentPartPr>
            <p14:xfrm>
              <a:off x="7500111" y="2345846"/>
              <a:ext cx="130860" cy="1798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B6AC0D7-D723-46D7-81EA-BDE479B837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5797" y="2341530"/>
                <a:ext cx="139488" cy="18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2F7F9AC-77DB-4F4D-9E23-DBFDCA95874F}"/>
                  </a:ext>
                </a:extLst>
              </p14:cNvPr>
              <p14:cNvContentPartPr/>
              <p14:nvPr/>
            </p14:nvContentPartPr>
            <p14:xfrm>
              <a:off x="5578431" y="2498306"/>
              <a:ext cx="207000" cy="223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2F7F9AC-77DB-4F4D-9E23-DBFDCA95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74111" y="2493986"/>
                <a:ext cx="215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85E8C24-4D5B-4322-ABB0-F90EA2417765}"/>
                  </a:ext>
                </a:extLst>
              </p14:cNvPr>
              <p14:cNvContentPartPr/>
              <p14:nvPr/>
            </p14:nvContentPartPr>
            <p14:xfrm>
              <a:off x="6710991" y="2476346"/>
              <a:ext cx="163080" cy="124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85E8C24-4D5B-4322-ABB0-F90EA24177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6681" y="2472038"/>
                <a:ext cx="171701" cy="13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2B04BAB-F93B-43C1-8C86-288364FB9672}"/>
                  </a:ext>
                </a:extLst>
              </p14:cNvPr>
              <p14:cNvContentPartPr/>
              <p14:nvPr/>
            </p14:nvContentPartPr>
            <p14:xfrm>
              <a:off x="7511091" y="2411186"/>
              <a:ext cx="32760" cy="201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2B04BAB-F93B-43C1-8C86-288364FB96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06818" y="2406866"/>
                <a:ext cx="41306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C0FB41-E538-4637-9C56-9DFCEDCCF135}"/>
                  </a:ext>
                </a:extLst>
              </p14:cNvPr>
              <p14:cNvContentPartPr/>
              <p14:nvPr/>
            </p14:nvContentPartPr>
            <p14:xfrm>
              <a:off x="5938071" y="2590466"/>
              <a:ext cx="114480" cy="239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C0FB41-E538-4637-9C56-9DFCEDCCF1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33751" y="2586146"/>
                <a:ext cx="1231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4493EE1-1F01-4004-AF24-0D1A350A6978}"/>
                  </a:ext>
                </a:extLst>
              </p14:cNvPr>
              <p14:cNvContentPartPr/>
              <p14:nvPr/>
            </p14:nvContentPartPr>
            <p14:xfrm>
              <a:off x="6139671" y="2601626"/>
              <a:ext cx="11520" cy="27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4493EE1-1F01-4004-AF24-0D1A350A69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5351" y="2597306"/>
                <a:ext cx="20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AE36AE6-6025-4181-A8DB-A33B91FCEB10}"/>
                  </a:ext>
                </a:extLst>
              </p14:cNvPr>
              <p14:cNvContentPartPr/>
              <p14:nvPr/>
            </p14:nvContentPartPr>
            <p14:xfrm>
              <a:off x="5502471" y="2775866"/>
              <a:ext cx="27720" cy="32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AE36AE6-6025-4181-A8DB-A33B91FCEB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98151" y="2771546"/>
                <a:ext cx="36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02697B5-3737-4F93-BD65-C4606EE30C14}"/>
                  </a:ext>
                </a:extLst>
              </p14:cNvPr>
              <p14:cNvContentPartPr/>
              <p14:nvPr/>
            </p14:nvContentPartPr>
            <p14:xfrm>
              <a:off x="5834751" y="2623226"/>
              <a:ext cx="125640" cy="212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02697B5-3737-4F93-BD65-C4606EE30C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30431" y="2618906"/>
                <a:ext cx="134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0661E7A-D8A8-428B-8DB5-4E28E5D21A11}"/>
                  </a:ext>
                </a:extLst>
              </p14:cNvPr>
              <p14:cNvContentPartPr/>
              <p14:nvPr/>
            </p14:nvContentPartPr>
            <p14:xfrm>
              <a:off x="6063351" y="2655986"/>
              <a:ext cx="27360" cy="22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0661E7A-D8A8-428B-8DB5-4E28E5D21A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59031" y="2651666"/>
                <a:ext cx="360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4DFCBBE-017F-4051-8232-5BD62C490202}"/>
                  </a:ext>
                </a:extLst>
              </p14:cNvPr>
              <p14:cNvContentPartPr/>
              <p14:nvPr/>
            </p14:nvContentPartPr>
            <p14:xfrm>
              <a:off x="6041751" y="2715746"/>
              <a:ext cx="54720" cy="109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4DFCBBE-017F-4051-8232-5BD62C4902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37431" y="2711426"/>
                <a:ext cx="633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58370D4-FB3C-4F97-9F4A-D5739A5455CB}"/>
                  </a:ext>
                </a:extLst>
              </p14:cNvPr>
              <p14:cNvContentPartPr/>
              <p14:nvPr/>
            </p14:nvContentPartPr>
            <p14:xfrm>
              <a:off x="5486271" y="2835626"/>
              <a:ext cx="65880" cy="255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58370D4-FB3C-4F97-9F4A-D5739A5455C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1951" y="2831306"/>
                <a:ext cx="745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0499BF6-3321-42C3-BAD2-05C9B28E6BEF}"/>
                  </a:ext>
                </a:extLst>
              </p14:cNvPr>
              <p14:cNvContentPartPr/>
              <p14:nvPr/>
            </p14:nvContentPartPr>
            <p14:xfrm>
              <a:off x="5633151" y="2846426"/>
              <a:ext cx="55080" cy="21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0499BF6-3321-42C3-BAD2-05C9B28E6B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8831" y="2842106"/>
                <a:ext cx="637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0E41641-17C5-4D22-812B-0ECA5B23833B}"/>
                  </a:ext>
                </a:extLst>
              </p14:cNvPr>
              <p14:cNvContentPartPr/>
              <p14:nvPr/>
            </p14:nvContentPartPr>
            <p14:xfrm>
              <a:off x="5606151" y="2889626"/>
              <a:ext cx="98280" cy="21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0E41641-17C5-4D22-812B-0ECA5B2383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01831" y="2885306"/>
                <a:ext cx="106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052A4C9-7054-4781-927D-3E568D06FA13}"/>
                  </a:ext>
                </a:extLst>
              </p14:cNvPr>
              <p14:cNvContentPartPr/>
              <p14:nvPr/>
            </p14:nvContentPartPr>
            <p14:xfrm>
              <a:off x="5742231" y="2775506"/>
              <a:ext cx="33120" cy="218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052A4C9-7054-4781-927D-3E568D06FA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37911" y="2771186"/>
                <a:ext cx="41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A04C37F-45AA-4EA4-B8A3-2454898770E8}"/>
                  </a:ext>
                </a:extLst>
              </p14:cNvPr>
              <p14:cNvContentPartPr/>
              <p14:nvPr/>
            </p14:nvContentPartPr>
            <p14:xfrm>
              <a:off x="6096111" y="2699546"/>
              <a:ext cx="65880" cy="310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A04C37F-45AA-4EA4-B8A3-2454898770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91791" y="2695226"/>
                <a:ext cx="745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0B7A16D-5981-41F4-B51D-908FC2DD97F0}"/>
                  </a:ext>
                </a:extLst>
              </p14:cNvPr>
              <p14:cNvContentPartPr/>
              <p14:nvPr/>
            </p14:nvContentPartPr>
            <p14:xfrm>
              <a:off x="6591471" y="2509106"/>
              <a:ext cx="82080" cy="446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0B7A16D-5981-41F4-B51D-908FC2DD97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87151" y="2504786"/>
                <a:ext cx="907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9D1C9E4-21CA-447E-A8AB-D09ED75B058F}"/>
                  </a:ext>
                </a:extLst>
              </p14:cNvPr>
              <p14:cNvContentPartPr/>
              <p14:nvPr/>
            </p14:nvContentPartPr>
            <p14:xfrm>
              <a:off x="6820071" y="2704946"/>
              <a:ext cx="223560" cy="60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9D1C9E4-21CA-447E-A8AB-D09ED75B05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15751" y="2700626"/>
                <a:ext cx="232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842A01B-6DF9-4D35-9CBA-FF0D854B8FD2}"/>
                  </a:ext>
                </a:extLst>
              </p14:cNvPr>
              <p14:cNvContentPartPr/>
              <p14:nvPr/>
            </p14:nvContentPartPr>
            <p14:xfrm>
              <a:off x="6901431" y="2580026"/>
              <a:ext cx="76680" cy="3650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842A01B-6DF9-4D35-9CBA-FF0D854B8F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97111" y="2575706"/>
                <a:ext cx="853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2DD9AE1-1037-4341-A8E7-6F5E6616DBBD}"/>
                  </a:ext>
                </a:extLst>
              </p14:cNvPr>
              <p14:cNvContentPartPr/>
              <p14:nvPr/>
            </p14:nvContentPartPr>
            <p14:xfrm>
              <a:off x="7162791" y="2672546"/>
              <a:ext cx="109080" cy="201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2DD9AE1-1037-4341-A8E7-6F5E6616DB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58471" y="2668226"/>
                <a:ext cx="1177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1B0C8A4-8BD7-4165-AFB1-5A0503F95B06}"/>
                  </a:ext>
                </a:extLst>
              </p14:cNvPr>
              <p14:cNvContentPartPr/>
              <p14:nvPr/>
            </p14:nvContentPartPr>
            <p14:xfrm>
              <a:off x="7211751" y="2541866"/>
              <a:ext cx="104040" cy="316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1B0C8A4-8BD7-4165-AFB1-5A0503F95B0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07431" y="2537546"/>
                <a:ext cx="1126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514225D-82D6-42DF-ABF9-266975152277}"/>
                  </a:ext>
                </a:extLst>
              </p14:cNvPr>
              <p14:cNvContentPartPr/>
              <p14:nvPr/>
            </p14:nvContentPartPr>
            <p14:xfrm>
              <a:off x="7451151" y="2574446"/>
              <a:ext cx="158040" cy="1962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514225D-82D6-42DF-ABF9-2669751522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46831" y="2570126"/>
                <a:ext cx="166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776C233-98FD-4C5E-AA5E-60E276551CFE}"/>
                  </a:ext>
                </a:extLst>
              </p14:cNvPr>
              <p14:cNvContentPartPr/>
              <p14:nvPr/>
            </p14:nvContentPartPr>
            <p14:xfrm>
              <a:off x="7369611" y="2759486"/>
              <a:ext cx="65520" cy="491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776C233-98FD-4C5E-AA5E-60E276551C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65315" y="2755182"/>
                <a:ext cx="74113" cy="5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9A67D5F-3534-4E03-8B37-4591CD23A1B8}"/>
                  </a:ext>
                </a:extLst>
              </p14:cNvPr>
              <p14:cNvContentPartPr/>
              <p14:nvPr/>
            </p14:nvContentPartPr>
            <p14:xfrm>
              <a:off x="7380411" y="2846606"/>
              <a:ext cx="60120" cy="245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9A67D5F-3534-4E03-8B37-4591CD23A1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76091" y="2842286"/>
                <a:ext cx="687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42222BE-5D25-47A5-A876-00DB2534D1F9}"/>
                  </a:ext>
                </a:extLst>
              </p14:cNvPr>
              <p14:cNvContentPartPr/>
              <p14:nvPr/>
            </p14:nvContentPartPr>
            <p14:xfrm>
              <a:off x="7500111" y="2857406"/>
              <a:ext cx="81900" cy="27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42222BE-5D25-47A5-A876-00DB2534D1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95800" y="2853086"/>
                <a:ext cx="90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19B0D13-045D-4768-8945-9C3D7FD07CFC}"/>
                  </a:ext>
                </a:extLst>
              </p14:cNvPr>
              <p14:cNvContentPartPr/>
              <p14:nvPr/>
            </p14:nvContentPartPr>
            <p14:xfrm>
              <a:off x="7516491" y="2906366"/>
              <a:ext cx="114480" cy="16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19B0D13-045D-4768-8945-9C3D7FD07C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12171" y="2902046"/>
                <a:ext cx="1231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3528321-46A8-4FD1-A509-ECA3955DD8C2}"/>
                  </a:ext>
                </a:extLst>
              </p14:cNvPr>
              <p14:cNvContentPartPr/>
              <p14:nvPr/>
            </p14:nvContentPartPr>
            <p14:xfrm>
              <a:off x="7652571" y="2819246"/>
              <a:ext cx="16560" cy="163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3528321-46A8-4FD1-A509-ECA3955DD8C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48343" y="2814926"/>
                <a:ext cx="25016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FC1D768-1BCE-44E7-8231-8C5F81B19029}"/>
                  </a:ext>
                </a:extLst>
              </p14:cNvPr>
              <p14:cNvContentPartPr/>
              <p14:nvPr/>
            </p14:nvContentPartPr>
            <p14:xfrm>
              <a:off x="7864791" y="2519906"/>
              <a:ext cx="179820" cy="489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FC1D768-1BCE-44E7-8231-8C5F81B190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60475" y="2515586"/>
                <a:ext cx="188451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CBBB236-2646-4247-9D94-14F18D3BABA0}"/>
                  </a:ext>
                </a:extLst>
              </p14:cNvPr>
              <p14:cNvContentPartPr/>
              <p14:nvPr/>
            </p14:nvContentPartPr>
            <p14:xfrm>
              <a:off x="8028051" y="2764886"/>
              <a:ext cx="60120" cy="245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CBBB236-2646-4247-9D94-14F18D3BAB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23731" y="2760572"/>
                <a:ext cx="68760" cy="25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30D5F35-4F40-484E-AA3A-BB4A75ABD358}"/>
                  </a:ext>
                </a:extLst>
              </p14:cNvPr>
              <p14:cNvContentPartPr/>
              <p14:nvPr/>
            </p14:nvContentPartPr>
            <p14:xfrm>
              <a:off x="8893491" y="2694146"/>
              <a:ext cx="130860" cy="2395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30D5F35-4F40-484E-AA3A-BB4A75ABD3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89177" y="2689829"/>
                <a:ext cx="139488" cy="248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366D0C5-0619-4D72-8EC0-3A69932ADAFE}"/>
                  </a:ext>
                </a:extLst>
              </p14:cNvPr>
              <p14:cNvContentPartPr/>
              <p14:nvPr/>
            </p14:nvContentPartPr>
            <p14:xfrm>
              <a:off x="8969811" y="2558066"/>
              <a:ext cx="87300" cy="304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366D0C5-0619-4D72-8EC0-3A69932ADA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65500" y="2553751"/>
                <a:ext cx="95922" cy="31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A5F97DE-9010-487C-AD11-0CBA64268FB4}"/>
                  </a:ext>
                </a:extLst>
              </p14:cNvPr>
              <p14:cNvContentPartPr/>
              <p14:nvPr/>
            </p14:nvContentPartPr>
            <p14:xfrm>
              <a:off x="6259191" y="2509106"/>
              <a:ext cx="163440" cy="408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A5F97DE-9010-487C-AD11-0CBA64268FB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54871" y="2504786"/>
                <a:ext cx="1720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F91EE71-81BB-4DF9-A3F6-20B1F5A4C46E}"/>
                  </a:ext>
                </a:extLst>
              </p14:cNvPr>
              <p14:cNvContentPartPr/>
              <p14:nvPr/>
            </p14:nvContentPartPr>
            <p14:xfrm>
              <a:off x="6471591" y="2596226"/>
              <a:ext cx="16560" cy="223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F91EE71-81BB-4DF9-A3F6-20B1F5A4C46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67271" y="2591906"/>
                <a:ext cx="252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01BF480-DA20-4703-AB34-D9A9FDE1A388}"/>
                  </a:ext>
                </a:extLst>
              </p14:cNvPr>
              <p14:cNvContentPartPr/>
              <p14:nvPr/>
            </p14:nvContentPartPr>
            <p14:xfrm>
              <a:off x="8207871" y="2530886"/>
              <a:ext cx="141840" cy="131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01BF480-DA20-4703-AB34-D9A9FDE1A38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03551" y="2526566"/>
                <a:ext cx="150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2A0894E-6448-4069-B667-F2A3ADFEF382}"/>
                  </a:ext>
                </a:extLst>
              </p14:cNvPr>
              <p14:cNvContentPartPr/>
              <p14:nvPr/>
            </p14:nvContentPartPr>
            <p14:xfrm>
              <a:off x="8126151" y="2672366"/>
              <a:ext cx="22320" cy="655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2A0894E-6448-4069-B667-F2A3ADFEF38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21831" y="2668046"/>
                <a:ext cx="30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B37EA66-A281-41AC-B9F2-E2C71F91CFC9}"/>
                  </a:ext>
                </a:extLst>
              </p14:cNvPr>
              <p14:cNvContentPartPr/>
              <p14:nvPr/>
            </p14:nvContentPartPr>
            <p14:xfrm>
              <a:off x="6411831" y="2732306"/>
              <a:ext cx="60480" cy="228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B37EA66-A281-41AC-B9F2-E2C71F91CFC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07511" y="2727986"/>
                <a:ext cx="69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0F7956D-37E0-4D9F-A2B1-D8448ADD369B}"/>
                  </a:ext>
                </a:extLst>
              </p14:cNvPr>
              <p14:cNvContentPartPr/>
              <p14:nvPr/>
            </p14:nvContentPartPr>
            <p14:xfrm>
              <a:off x="9171051" y="2558066"/>
              <a:ext cx="152640" cy="1852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0F7956D-37E0-4D9F-A2B1-D8448ADD36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66731" y="2553759"/>
                <a:ext cx="161280" cy="193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B5DA83-96B9-47CA-ADA1-0E0894B297B8}"/>
                  </a:ext>
                </a:extLst>
              </p14:cNvPr>
              <p14:cNvContentPartPr/>
              <p14:nvPr/>
            </p14:nvContentPartPr>
            <p14:xfrm>
              <a:off x="9182031" y="2710526"/>
              <a:ext cx="174420" cy="1906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B5DA83-96B9-47CA-ADA1-0E0894B297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77715" y="2706210"/>
                <a:ext cx="183051" cy="199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10B906A-24AA-4323-830C-F9C7B248D189}"/>
                  </a:ext>
                </a:extLst>
              </p14:cNvPr>
              <p14:cNvContentPartPr/>
              <p14:nvPr/>
            </p14:nvContentPartPr>
            <p14:xfrm>
              <a:off x="9421431" y="2607026"/>
              <a:ext cx="158040" cy="2777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10B906A-24AA-4323-830C-F9C7B248D18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17121" y="2602709"/>
                <a:ext cx="166660" cy="286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99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3EAF-A8AA-4BE6-B2CC-32401138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17A83F4-5F52-4481-91C3-0450FEA8B895}"/>
                  </a:ext>
                </a:extLst>
              </p14:cNvPr>
              <p14:cNvContentPartPr/>
              <p14:nvPr/>
            </p14:nvContentPartPr>
            <p14:xfrm>
              <a:off x="3064191" y="2068466"/>
              <a:ext cx="1508400" cy="1959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17A83F4-5F52-4481-91C3-0450FEA8B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9871" y="2064146"/>
                <a:ext cx="1517040" cy="19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6B56DDE-371F-4EA3-96D5-BE5932A31C0A}"/>
                  </a:ext>
                </a:extLst>
              </p14:cNvPr>
              <p14:cNvContentPartPr/>
              <p14:nvPr/>
            </p14:nvContentPartPr>
            <p14:xfrm>
              <a:off x="7652571" y="1856066"/>
              <a:ext cx="343080" cy="9147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6B56DDE-371F-4EA3-96D5-BE5932A31C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8251" y="1851746"/>
                <a:ext cx="35172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D3A687A-4258-490D-81F6-BC33D6EEE9FE}"/>
                  </a:ext>
                </a:extLst>
              </p14:cNvPr>
              <p14:cNvContentPartPr/>
              <p14:nvPr/>
            </p14:nvContentPartPr>
            <p14:xfrm>
              <a:off x="4708131" y="2177186"/>
              <a:ext cx="75780" cy="4244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D3A687A-4258-490D-81F6-BC33D6EEE9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3842" y="2172870"/>
                <a:ext cx="84359" cy="433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F5C5517F-6E3D-4B07-9B3D-A0DC9AEA0262}"/>
                  </a:ext>
                </a:extLst>
              </p14:cNvPr>
              <p14:cNvContentPartPr/>
              <p14:nvPr/>
            </p14:nvContentPartPr>
            <p14:xfrm>
              <a:off x="6357291" y="2106266"/>
              <a:ext cx="1241280" cy="4579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F5C5517F-6E3D-4B07-9B3D-A0DC9AEA02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2971" y="2101946"/>
                <a:ext cx="12499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014F14B6-DC7F-422F-8035-6BFC79E30DE5}"/>
                  </a:ext>
                </a:extLst>
              </p14:cNvPr>
              <p14:cNvContentPartPr/>
              <p14:nvPr/>
            </p14:nvContentPartPr>
            <p14:xfrm>
              <a:off x="8180691" y="2024726"/>
              <a:ext cx="648000" cy="6157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014F14B6-DC7F-422F-8035-6BFC79E30D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76371" y="2020405"/>
                <a:ext cx="656640" cy="624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0D189829-98BB-4447-9F55-86AE63FE15A2}"/>
                  </a:ext>
                </a:extLst>
              </p14:cNvPr>
              <p14:cNvContentPartPr/>
              <p14:nvPr/>
            </p14:nvContentPartPr>
            <p14:xfrm>
              <a:off x="3548751" y="2933546"/>
              <a:ext cx="272880" cy="47952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0D189829-98BB-4447-9F55-86AE63FE15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4431" y="2929226"/>
                <a:ext cx="2815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1CFCBE9-C214-4A26-81C8-7826F30A3E78}"/>
                  </a:ext>
                </a:extLst>
              </p14:cNvPr>
              <p14:cNvContentPartPr/>
              <p14:nvPr/>
            </p14:nvContentPartPr>
            <p14:xfrm>
              <a:off x="4789851" y="2160986"/>
              <a:ext cx="1273680" cy="5666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1CFCBE9-C214-4A26-81C8-7826F30A3E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5531" y="2156666"/>
                <a:ext cx="12823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CB610A44-C8E9-4F5F-91A9-1167A8763D91}"/>
                  </a:ext>
                </a:extLst>
              </p14:cNvPr>
              <p14:cNvContentPartPr/>
              <p14:nvPr/>
            </p14:nvContentPartPr>
            <p14:xfrm>
              <a:off x="6134091" y="2176826"/>
              <a:ext cx="185400" cy="4737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CB610A44-C8E9-4F5F-91A9-1167A8763D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9771" y="2172506"/>
                <a:ext cx="1940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3949CEA9-D213-43FA-BF1F-65ADD11BFDFA}"/>
                  </a:ext>
                </a:extLst>
              </p14:cNvPr>
              <p14:cNvContentPartPr/>
              <p14:nvPr/>
            </p14:nvContentPartPr>
            <p14:xfrm>
              <a:off x="6705771" y="2155226"/>
              <a:ext cx="109080" cy="56088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3949CEA9-D213-43FA-BF1F-65ADD11BFD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01451" y="2150906"/>
                <a:ext cx="1177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0F327BB-0A33-4B76-B465-AFBA437C3852}"/>
                  </a:ext>
                </a:extLst>
              </p14:cNvPr>
              <p14:cNvContentPartPr/>
              <p14:nvPr/>
            </p14:nvContentPartPr>
            <p14:xfrm>
              <a:off x="6280971" y="2476706"/>
              <a:ext cx="71280" cy="2887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0F327BB-0A33-4B76-B465-AFBA437C38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76651" y="2472386"/>
                <a:ext cx="79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9FED7BF2-35C8-45FA-902C-D09B4F72C91E}"/>
                  </a:ext>
                </a:extLst>
              </p14:cNvPr>
              <p14:cNvContentPartPr/>
              <p14:nvPr/>
            </p14:nvContentPartPr>
            <p14:xfrm>
              <a:off x="876291" y="1371506"/>
              <a:ext cx="4060800" cy="19983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9FED7BF2-35C8-45FA-902C-D09B4F72C9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1971" y="1367186"/>
                <a:ext cx="4069440" cy="20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7015FF05-95FE-4549-927A-BA963F4EB10B}"/>
                  </a:ext>
                </a:extLst>
              </p14:cNvPr>
              <p14:cNvContentPartPr/>
              <p14:nvPr/>
            </p14:nvContentPartPr>
            <p14:xfrm>
              <a:off x="794571" y="2846786"/>
              <a:ext cx="10173060" cy="33530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7015FF05-95FE-4549-927A-BA963F4EB1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0251" y="2842466"/>
                <a:ext cx="10181700" cy="33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BB437CCE-A820-462B-85BC-5C7C7B63B7F4}"/>
                  </a:ext>
                </a:extLst>
              </p14:cNvPr>
              <p14:cNvContentPartPr/>
              <p14:nvPr/>
            </p14:nvContentPartPr>
            <p14:xfrm>
              <a:off x="4670151" y="2846426"/>
              <a:ext cx="501120" cy="116496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BB437CCE-A820-462B-85BC-5C7C7B63B7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5831" y="2842106"/>
                <a:ext cx="50976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03B52351-A458-45F8-915F-6266DA29FC59}"/>
                  </a:ext>
                </a:extLst>
              </p14:cNvPr>
              <p14:cNvContentPartPr/>
              <p14:nvPr/>
            </p14:nvContentPartPr>
            <p14:xfrm>
              <a:off x="4190991" y="3532586"/>
              <a:ext cx="375840" cy="27792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03B52351-A458-45F8-915F-6266DA29FC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6671" y="3528266"/>
                <a:ext cx="384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F3B36756-99BE-4102-AC11-65D2361D7F0D}"/>
                  </a:ext>
                </a:extLst>
              </p14:cNvPr>
              <p14:cNvContentPartPr/>
              <p14:nvPr/>
            </p14:nvContentPartPr>
            <p14:xfrm>
              <a:off x="2977071" y="5742086"/>
              <a:ext cx="168840" cy="7092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F3B36756-99BE-4102-AC11-65D2361D7F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72751" y="5737766"/>
                <a:ext cx="1774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94DE1D66-C3D2-44AB-9545-2B202F209952}"/>
                  </a:ext>
                </a:extLst>
              </p14:cNvPr>
              <p14:cNvContentPartPr/>
              <p14:nvPr/>
            </p14:nvContentPartPr>
            <p14:xfrm>
              <a:off x="3026211" y="5622386"/>
              <a:ext cx="27360" cy="24516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94DE1D66-C3D2-44AB-9545-2B202F2099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21891" y="5618072"/>
                <a:ext cx="36000" cy="25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5427F4D5-80D1-4F5F-9F7B-52E10F989D7F}"/>
                  </a:ext>
                </a:extLst>
              </p14:cNvPr>
              <p14:cNvContentPartPr/>
              <p14:nvPr/>
            </p14:nvContentPartPr>
            <p14:xfrm>
              <a:off x="3265611" y="5508086"/>
              <a:ext cx="98280" cy="33732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5427F4D5-80D1-4F5F-9F7B-52E10F989D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61291" y="5503771"/>
                <a:ext cx="106920" cy="345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63059416-B1A0-4439-96EC-93059CF82841}"/>
                  </a:ext>
                </a:extLst>
              </p14:cNvPr>
              <p14:cNvContentPartPr/>
              <p14:nvPr/>
            </p14:nvContentPartPr>
            <p14:xfrm>
              <a:off x="3265611" y="5693126"/>
              <a:ext cx="114480" cy="21276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63059416-B1A0-4439-96EC-93059CF828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61291" y="5688806"/>
                <a:ext cx="1231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AC8752A1-ECEF-4D2E-89D3-4F866CFD904F}"/>
                  </a:ext>
                </a:extLst>
              </p14:cNvPr>
              <p14:cNvContentPartPr/>
              <p14:nvPr/>
            </p14:nvContentPartPr>
            <p14:xfrm>
              <a:off x="3461631" y="5535266"/>
              <a:ext cx="375660" cy="45738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AC8752A1-ECEF-4D2E-89D3-4F866CFD90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57309" y="5530948"/>
                <a:ext cx="384304" cy="466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9A9C32D7-5271-4B10-A46B-D1033A75946F}"/>
                  </a:ext>
                </a:extLst>
              </p14:cNvPr>
              <p14:cNvContentPartPr/>
              <p14:nvPr/>
            </p14:nvContentPartPr>
            <p14:xfrm>
              <a:off x="3907851" y="5535266"/>
              <a:ext cx="615240" cy="43560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9A9C32D7-5271-4B10-A46B-D1033A7594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03534" y="5530946"/>
                <a:ext cx="623875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3E1C118A-D328-457D-BA7F-451540FB1766}"/>
                  </a:ext>
                </a:extLst>
              </p14:cNvPr>
              <p14:cNvContentPartPr/>
              <p14:nvPr/>
            </p14:nvContentPartPr>
            <p14:xfrm>
              <a:off x="4147431" y="5535266"/>
              <a:ext cx="571680" cy="49554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3E1C118A-D328-457D-BA7F-451540FB17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43114" y="5530948"/>
                <a:ext cx="580315" cy="504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E8A7483E-DF41-42EB-8B0A-B91377D40D5E}"/>
                  </a:ext>
                </a:extLst>
              </p14:cNvPr>
              <p14:cNvContentPartPr/>
              <p14:nvPr/>
            </p14:nvContentPartPr>
            <p14:xfrm>
              <a:off x="5535231" y="5529866"/>
              <a:ext cx="185220" cy="7092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E8A7483E-DF41-42EB-8B0A-B91377D40D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0915" y="5525568"/>
                <a:ext cx="193852" cy="79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E028CEEF-70B4-4557-B65D-9C1075C13110}"/>
                  </a:ext>
                </a:extLst>
              </p14:cNvPr>
              <p14:cNvContentPartPr/>
              <p14:nvPr/>
            </p14:nvContentPartPr>
            <p14:xfrm>
              <a:off x="5344791" y="5578826"/>
              <a:ext cx="70920" cy="42480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E028CEEF-70B4-4557-B65D-9C1075C131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40493" y="5574506"/>
                <a:ext cx="79516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AD78D2AB-6C25-4065-8FCC-F5F7FB054C00}"/>
                  </a:ext>
                </a:extLst>
              </p14:cNvPr>
              <p14:cNvContentPartPr/>
              <p14:nvPr/>
            </p14:nvContentPartPr>
            <p14:xfrm>
              <a:off x="5410131" y="5638766"/>
              <a:ext cx="130860" cy="2451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AD78D2AB-6C25-4065-8FCC-F5F7FB054C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05817" y="5634446"/>
                <a:ext cx="139488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2180C032-ABE2-4DFC-BE85-1A94A34530D9}"/>
                  </a:ext>
                </a:extLst>
              </p14:cNvPr>
              <p14:cNvContentPartPr/>
              <p14:nvPr/>
            </p14:nvContentPartPr>
            <p14:xfrm>
              <a:off x="5415531" y="5611586"/>
              <a:ext cx="168840" cy="33228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2180C032-ABE2-4DFC-BE85-1A94A34530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11220" y="5607271"/>
                <a:ext cx="177462" cy="340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A2D14A96-A14C-48D0-BB8B-3E651D08636C}"/>
                  </a:ext>
                </a:extLst>
              </p14:cNvPr>
              <p14:cNvContentPartPr/>
              <p14:nvPr/>
            </p14:nvContentPartPr>
            <p14:xfrm>
              <a:off x="5627751" y="5562446"/>
              <a:ext cx="38520" cy="16308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A2D14A96-A14C-48D0-BB8B-3E651D08636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23431" y="5558136"/>
                <a:ext cx="47160" cy="17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5DCDCAD3-7C38-4CFE-93D6-929EEDE1581D}"/>
                  </a:ext>
                </a:extLst>
              </p14:cNvPr>
              <p14:cNvContentPartPr/>
              <p14:nvPr/>
            </p14:nvContentPartPr>
            <p14:xfrm>
              <a:off x="5682111" y="5600606"/>
              <a:ext cx="207000" cy="34344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5DCDCAD3-7C38-4CFE-93D6-929EEDE158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77791" y="5596286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D6EFDE37-9240-4FDC-85F9-139856E003DC}"/>
                  </a:ext>
                </a:extLst>
              </p14:cNvPr>
              <p14:cNvContentPartPr/>
              <p14:nvPr/>
            </p14:nvContentPartPr>
            <p14:xfrm>
              <a:off x="5714871" y="5649566"/>
              <a:ext cx="119880" cy="25596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D6EFDE37-9240-4FDC-85F9-139856E003D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10564" y="5645252"/>
                <a:ext cx="128494" cy="264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135FED31-D70D-4006-BD8B-6A3D87A095E9}"/>
                  </a:ext>
                </a:extLst>
              </p14:cNvPr>
              <p14:cNvContentPartPr/>
              <p14:nvPr/>
            </p14:nvContentPartPr>
            <p14:xfrm>
              <a:off x="5899911" y="5698526"/>
              <a:ext cx="223380" cy="7092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135FED31-D70D-4006-BD8B-6A3D87A095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95594" y="5694228"/>
                <a:ext cx="232013" cy="79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F4968F69-2DB2-4D7A-82C1-9CA84C4ADE77}"/>
                  </a:ext>
                </a:extLst>
              </p14:cNvPr>
              <p14:cNvContentPartPr/>
              <p14:nvPr/>
            </p14:nvContentPartPr>
            <p14:xfrm>
              <a:off x="6008811" y="5622566"/>
              <a:ext cx="33120" cy="23976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F4968F69-2DB2-4D7A-82C1-9CA84C4ADE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04491" y="5618246"/>
                <a:ext cx="41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A80D2448-A171-4BFC-A265-2C8751ED95D0}"/>
                  </a:ext>
                </a:extLst>
              </p14:cNvPr>
              <p14:cNvContentPartPr/>
              <p14:nvPr/>
            </p14:nvContentPartPr>
            <p14:xfrm>
              <a:off x="6134091" y="5513486"/>
              <a:ext cx="3739320" cy="59382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A80D2448-A171-4BFC-A265-2C8751ED95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29771" y="5509165"/>
                <a:ext cx="3747959" cy="602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22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2325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5994-CCA0-444D-96E1-3E48857F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Interpretation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0" y="1690688"/>
            <a:ext cx="3187700" cy="2933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C8DE18-21FB-48DA-BD0A-240A77024A04}"/>
                  </a:ext>
                </a:extLst>
              </p14:cNvPr>
              <p14:cNvContentPartPr/>
              <p14:nvPr/>
            </p14:nvContentPartPr>
            <p14:xfrm>
              <a:off x="903471" y="1485806"/>
              <a:ext cx="3641400" cy="2128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C8DE18-21FB-48DA-BD0A-240A77024A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151" y="1481486"/>
                <a:ext cx="3650040" cy="21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F7216BCA-11EF-4A5B-9964-9FF53CCBC23E}"/>
                  </a:ext>
                </a:extLst>
              </p14:cNvPr>
              <p14:cNvContentPartPr/>
              <p14:nvPr/>
            </p14:nvContentPartPr>
            <p14:xfrm>
              <a:off x="6379071" y="1899446"/>
              <a:ext cx="1824120" cy="5284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F7216BCA-11EF-4A5B-9964-9FF53CCBC2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4751" y="1895126"/>
                <a:ext cx="18327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5B558916-9AE0-4BEF-8D79-7D2E07002FD5}"/>
                  </a:ext>
                </a:extLst>
              </p14:cNvPr>
              <p14:cNvContentPartPr/>
              <p14:nvPr/>
            </p14:nvContentPartPr>
            <p14:xfrm>
              <a:off x="4430391" y="1932206"/>
              <a:ext cx="1894680" cy="5173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5B558916-9AE0-4BEF-8D79-7D2E07002F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6071" y="1927886"/>
                <a:ext cx="19033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0C72ABD3-D49A-4CD2-B5DE-D1AB63DFCE04}"/>
                  </a:ext>
                </a:extLst>
              </p14:cNvPr>
              <p14:cNvContentPartPr/>
              <p14:nvPr/>
            </p14:nvContentPartPr>
            <p14:xfrm>
              <a:off x="4615431" y="2906366"/>
              <a:ext cx="1546560" cy="6156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0C72ABD3-D49A-4CD2-B5DE-D1AB63DFCE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1111" y="2902046"/>
                <a:ext cx="15552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3DFFB477-4297-48F5-9C47-3037FBAF9D6F}"/>
                  </a:ext>
                </a:extLst>
              </p14:cNvPr>
              <p14:cNvContentPartPr/>
              <p14:nvPr/>
            </p14:nvContentPartPr>
            <p14:xfrm>
              <a:off x="4321671" y="2008526"/>
              <a:ext cx="103680" cy="34344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3DFFB477-4297-48F5-9C47-3037FBAF9D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7351" y="2004206"/>
                <a:ext cx="1123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918687A6-1E51-4FEC-99E3-D23AA9ED0227}"/>
                  </a:ext>
                </a:extLst>
              </p14:cNvPr>
              <p14:cNvContentPartPr/>
              <p14:nvPr/>
            </p14:nvContentPartPr>
            <p14:xfrm>
              <a:off x="810951" y="3739406"/>
              <a:ext cx="7495200" cy="28083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918687A6-1E51-4FEC-99E3-D23AA9ED02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6631" y="3735087"/>
                <a:ext cx="7503840" cy="2816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69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0" y="1690688"/>
            <a:ext cx="3111500" cy="3213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A6B64E8-7E5A-4748-AEC3-8868786D2E5C}"/>
                  </a:ext>
                </a:extLst>
              </p14:cNvPr>
              <p14:cNvContentPartPr/>
              <p14:nvPr/>
            </p14:nvContentPartPr>
            <p14:xfrm>
              <a:off x="832731" y="1556546"/>
              <a:ext cx="7076160" cy="3837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A6B64E8-7E5A-4748-AEC3-8868786D2E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411" y="1552226"/>
                <a:ext cx="7084800" cy="38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60FAAD2-AAFF-45A0-A8FB-17219DFD4C55}"/>
                  </a:ext>
                </a:extLst>
              </p14:cNvPr>
              <p14:cNvContentPartPr/>
              <p14:nvPr/>
            </p14:nvContentPartPr>
            <p14:xfrm>
              <a:off x="4501131" y="1905026"/>
              <a:ext cx="2531520" cy="686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60FAAD2-AAFF-45A0-A8FB-17219DFD4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6811" y="1900706"/>
                <a:ext cx="2540160" cy="69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4657" y="5070132"/>
                <a:ext cx="8686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There is a one to one correspondence between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 increases,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sz="2400" dirty="0"/>
                  <a:t> decreases, an increasing number of coordinates are driven to zero.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7" y="5070132"/>
                <a:ext cx="8686800" cy="1200329"/>
              </a:xfrm>
              <a:prstGeom prst="rect">
                <a:avLst/>
              </a:prstGeom>
              <a:blipFill>
                <a:blip r:embed="rId2"/>
                <a:stretch>
                  <a:fillRect l="-9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4E6A5DF-79B5-48EE-A1E1-5585C11A3945}"/>
                  </a:ext>
                </a:extLst>
              </p14:cNvPr>
              <p14:cNvContentPartPr/>
              <p14:nvPr/>
            </p14:nvContentPartPr>
            <p14:xfrm>
              <a:off x="1017771" y="1306166"/>
              <a:ext cx="8110440" cy="35109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4E6A5DF-79B5-48EE-A1E1-5585C11A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451" y="1301847"/>
                <a:ext cx="8119080" cy="35195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26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3442-9BA1-4765-9E87-BF091701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55"/>
          </a:xfrm>
        </p:spPr>
        <p:txBody>
          <a:bodyPr/>
          <a:lstStyle/>
          <a:p>
            <a:r>
              <a:rPr lang="en-US" dirty="0"/>
              <a:t>Ridge regression vs lasso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4580"/>
            <a:ext cx="5886450" cy="3555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184432"/>
            <a:ext cx="7282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Lasso results in sparse solution </a:t>
            </a:r>
            <a:r>
              <a:rPr lang="mr-IN" sz="2400" dirty="0">
                <a:solidFill>
                  <a:srgbClr val="C00000"/>
                </a:solidFill>
              </a:rPr>
              <a:t>–</a:t>
            </a:r>
            <a:r>
              <a:rPr lang="en-US" sz="2400" dirty="0">
                <a:solidFill>
                  <a:srgbClr val="C00000"/>
                </a:solidFill>
              </a:rPr>
              <a:t> more zero coordinates, good for high dimension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C319AE-6CA7-4806-8CB0-2B6AAE54784F}"/>
                  </a:ext>
                </a:extLst>
              </p14:cNvPr>
              <p14:cNvContentPartPr/>
              <p14:nvPr/>
            </p14:nvContentPartPr>
            <p14:xfrm>
              <a:off x="2988051" y="4909406"/>
              <a:ext cx="65520" cy="1362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C319AE-6CA7-4806-8CB0-2B6AAE547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3731" y="4905092"/>
                <a:ext cx="74160" cy="144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B29468-A87B-461A-A50B-66A4BDBB1A65}"/>
                  </a:ext>
                </a:extLst>
              </p14:cNvPr>
              <p14:cNvContentPartPr/>
              <p14:nvPr/>
            </p14:nvContentPartPr>
            <p14:xfrm>
              <a:off x="2372991" y="4713206"/>
              <a:ext cx="168480" cy="392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B29468-A87B-461A-A50B-66A4BDBB1A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8680" y="4708886"/>
                <a:ext cx="177102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FFB2D1-6995-4BBB-A7FD-65ADD0A2D666}"/>
                  </a:ext>
                </a:extLst>
              </p14:cNvPr>
              <p14:cNvContentPartPr/>
              <p14:nvPr/>
            </p14:nvContentPartPr>
            <p14:xfrm>
              <a:off x="2569191" y="4642646"/>
              <a:ext cx="82080" cy="12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FFB2D1-6995-4BBB-A7FD-65ADD0A2D6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4871" y="4638326"/>
                <a:ext cx="90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015910-429D-4E7C-A17B-E12C3D913360}"/>
                  </a:ext>
                </a:extLst>
              </p14:cNvPr>
              <p14:cNvContentPartPr/>
              <p14:nvPr/>
            </p14:nvContentPartPr>
            <p14:xfrm>
              <a:off x="3026211" y="4648046"/>
              <a:ext cx="87300" cy="981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015910-429D-4E7C-A17B-E12C3D9133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21900" y="4643734"/>
                <a:ext cx="95922" cy="10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6DDAD38-57F3-42BF-88AC-733340C283DA}"/>
                  </a:ext>
                </a:extLst>
              </p14:cNvPr>
              <p14:cNvContentPartPr/>
              <p14:nvPr/>
            </p14:nvContentPartPr>
            <p14:xfrm>
              <a:off x="3227451" y="4756946"/>
              <a:ext cx="114480" cy="10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6DDAD38-57F3-42BF-88AC-733340C283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23131" y="4752626"/>
                <a:ext cx="1231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FB4DC0-5DF5-451B-AAFE-2288B257415A}"/>
                  </a:ext>
                </a:extLst>
              </p14:cNvPr>
              <p14:cNvContentPartPr/>
              <p14:nvPr/>
            </p14:nvContentPartPr>
            <p14:xfrm>
              <a:off x="2563431" y="4898246"/>
              <a:ext cx="5760" cy="163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FB4DC0-5DF5-451B-AAFE-2288B25741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59111" y="4893926"/>
                <a:ext cx="14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F43608-DA30-4B23-91E4-D1FE0A2E824F}"/>
                  </a:ext>
                </a:extLst>
              </p14:cNvPr>
              <p14:cNvContentPartPr/>
              <p14:nvPr/>
            </p14:nvContentPartPr>
            <p14:xfrm>
              <a:off x="2661711" y="4876646"/>
              <a:ext cx="153000" cy="27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F43608-DA30-4B23-91E4-D1FE0A2E82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57391" y="4872326"/>
                <a:ext cx="161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29FF0A-DFE8-440E-80BA-3F1F60204DBF}"/>
                  </a:ext>
                </a:extLst>
              </p14:cNvPr>
              <p14:cNvContentPartPr/>
              <p14:nvPr/>
            </p14:nvContentPartPr>
            <p14:xfrm>
              <a:off x="2726871" y="4800686"/>
              <a:ext cx="11160" cy="174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29FF0A-DFE8-440E-80BA-3F1F60204D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22551" y="4796366"/>
                <a:ext cx="19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EE622D-0A47-4C1C-B69D-BFB514AAD00C}"/>
                  </a:ext>
                </a:extLst>
              </p14:cNvPr>
              <p14:cNvContentPartPr/>
              <p14:nvPr/>
            </p14:nvContentPartPr>
            <p14:xfrm>
              <a:off x="2873751" y="4686206"/>
              <a:ext cx="109440" cy="408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EE622D-0A47-4C1C-B69D-BFB514AAD0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69431" y="4681886"/>
                <a:ext cx="1180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48855A-7F3F-4B0E-B11A-274F774FB6F4}"/>
                  </a:ext>
                </a:extLst>
              </p14:cNvPr>
              <p14:cNvContentPartPr/>
              <p14:nvPr/>
            </p14:nvContentPartPr>
            <p14:xfrm>
              <a:off x="3243831" y="4914806"/>
              <a:ext cx="125280" cy="491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48855A-7F3F-4B0E-B11A-274F774FB6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39511" y="4910502"/>
                <a:ext cx="133920" cy="5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B114270-A8F5-41A8-B209-F1034CCD8ECB}"/>
                  </a:ext>
                </a:extLst>
              </p14:cNvPr>
              <p14:cNvContentPartPr/>
              <p14:nvPr/>
            </p14:nvContentPartPr>
            <p14:xfrm>
              <a:off x="3434271" y="4659026"/>
              <a:ext cx="130860" cy="424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B114270-A8F5-41A8-B209-F1034CCD8EC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9957" y="4654706"/>
                <a:ext cx="139488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5619D61-F859-430E-87C1-B22D3F6FAB6B}"/>
                  </a:ext>
                </a:extLst>
              </p14:cNvPr>
              <p14:cNvContentPartPr/>
              <p14:nvPr/>
            </p14:nvContentPartPr>
            <p14:xfrm>
              <a:off x="5742051" y="4610066"/>
              <a:ext cx="136260" cy="392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5619D61-F859-430E-87C1-B22D3F6FAB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37737" y="4605750"/>
                <a:ext cx="144889" cy="400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F017E2-C424-4FD1-892E-1FC47BB6F0C2}"/>
                  </a:ext>
                </a:extLst>
              </p14:cNvPr>
              <p14:cNvContentPartPr/>
              <p14:nvPr/>
            </p14:nvContentPartPr>
            <p14:xfrm>
              <a:off x="6035991" y="4637246"/>
              <a:ext cx="10980" cy="2723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F017E2-C424-4FD1-892E-1FC47BB6F0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31741" y="4632929"/>
                <a:ext cx="19481" cy="280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4501D8E-30F4-4170-ACAE-F2D6487E9CBA}"/>
                  </a:ext>
                </a:extLst>
              </p14:cNvPr>
              <p14:cNvContentPartPr/>
              <p14:nvPr/>
            </p14:nvContentPartPr>
            <p14:xfrm>
              <a:off x="5938071" y="4784126"/>
              <a:ext cx="5580" cy="119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4501D8E-30F4-4170-ACAE-F2D6487E9CB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34132" y="4779819"/>
                <a:ext cx="13458" cy="128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6272899-3721-45B0-9797-A19329E7D26B}"/>
                  </a:ext>
                </a:extLst>
              </p14:cNvPr>
              <p14:cNvContentPartPr/>
              <p14:nvPr/>
            </p14:nvContentPartPr>
            <p14:xfrm>
              <a:off x="6482391" y="4593686"/>
              <a:ext cx="103680" cy="424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6272899-3721-45B0-9797-A19329E7D2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78086" y="4589366"/>
                <a:ext cx="11229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405B5BE-8D75-4A38-A2F8-E737AB40BD50}"/>
                  </a:ext>
                </a:extLst>
              </p14:cNvPr>
              <p14:cNvContentPartPr/>
              <p14:nvPr/>
            </p14:nvContentPartPr>
            <p14:xfrm>
              <a:off x="6602091" y="4795106"/>
              <a:ext cx="87300" cy="109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405B5BE-8D75-4A38-A2F8-E737AB40BD5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97780" y="4790800"/>
                <a:ext cx="95922" cy="117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E605363-2599-44BB-B5CC-1E03425EFEDF}"/>
                  </a:ext>
                </a:extLst>
              </p14:cNvPr>
              <p14:cNvContentPartPr/>
              <p14:nvPr/>
            </p14:nvContentPartPr>
            <p14:xfrm>
              <a:off x="6738171" y="4604486"/>
              <a:ext cx="38340" cy="3756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E605363-2599-44BB-B5CC-1E03425EFED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33871" y="4600168"/>
                <a:ext cx="46940" cy="38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7D84D1-D3BA-4FB4-9619-F0EE52E63183}"/>
                  </a:ext>
                </a:extLst>
              </p14:cNvPr>
              <p14:cNvContentPartPr/>
              <p14:nvPr/>
            </p14:nvContentPartPr>
            <p14:xfrm>
              <a:off x="6101331" y="4756946"/>
              <a:ext cx="174420" cy="383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7D84D1-D3BA-4FB4-9619-F0EE52E631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97015" y="4752646"/>
                <a:ext cx="183051" cy="46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5467D-5216-47C9-BCFF-EC72BDC176FB}"/>
                  </a:ext>
                </a:extLst>
              </p14:cNvPr>
              <p14:cNvContentPartPr/>
              <p14:nvPr/>
            </p14:nvContentPartPr>
            <p14:xfrm>
              <a:off x="6204831" y="4659026"/>
              <a:ext cx="16560" cy="2395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5467D-5216-47C9-BCFF-EC72BDC176F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00511" y="4654709"/>
                <a:ext cx="25200" cy="248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1473607-3D20-40DB-848E-E84448A61CD5}"/>
                  </a:ext>
                </a:extLst>
              </p14:cNvPr>
              <p14:cNvContentPartPr/>
              <p14:nvPr/>
            </p14:nvContentPartPr>
            <p14:xfrm>
              <a:off x="6351711" y="4604486"/>
              <a:ext cx="38340" cy="386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1473607-3D20-40DB-848E-E84448A61CD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47411" y="4600170"/>
                <a:ext cx="46940" cy="395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AFEE571-784B-4172-9688-09ED45C27632}"/>
                  </a:ext>
                </a:extLst>
              </p14:cNvPr>
              <p14:cNvContentPartPr/>
              <p14:nvPr/>
            </p14:nvContentPartPr>
            <p14:xfrm>
              <a:off x="6879651" y="4659026"/>
              <a:ext cx="152640" cy="119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AFEE571-784B-4172-9688-09ED45C2763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75331" y="4654719"/>
                <a:ext cx="161280" cy="128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BEFDF2F-3550-4735-A7BF-3D610BF5C92F}"/>
                  </a:ext>
                </a:extLst>
              </p14:cNvPr>
              <p14:cNvContentPartPr/>
              <p14:nvPr/>
            </p14:nvContentPartPr>
            <p14:xfrm>
              <a:off x="6885051" y="4833086"/>
              <a:ext cx="130860" cy="65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BEFDF2F-3550-4735-A7BF-3D610BF5C92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80737" y="4828766"/>
                <a:ext cx="139488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5DC630-D557-4118-AFE0-F58DE21ECF12}"/>
                  </a:ext>
                </a:extLst>
              </p14:cNvPr>
              <p14:cNvContentPartPr/>
              <p14:nvPr/>
            </p14:nvContentPartPr>
            <p14:xfrm>
              <a:off x="7097451" y="4664426"/>
              <a:ext cx="32760" cy="207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5DC630-D557-4118-AFE0-F58DE21ECF1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93178" y="4660113"/>
                <a:ext cx="41306" cy="215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EA211BC-294E-4996-8DB2-93B56D7230EC}"/>
                  </a:ext>
                </a:extLst>
              </p14:cNvPr>
              <p14:cNvContentPartPr/>
              <p14:nvPr/>
            </p14:nvContentPartPr>
            <p14:xfrm>
              <a:off x="7141011" y="4642646"/>
              <a:ext cx="152640" cy="38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EA211BC-294E-4996-8DB2-93B56D7230E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36691" y="4638326"/>
                <a:ext cx="1612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003F5AB-BDF5-4050-B734-6816186EE8C9}"/>
                  </a:ext>
                </a:extLst>
              </p14:cNvPr>
              <p14:cNvContentPartPr/>
              <p14:nvPr/>
            </p14:nvContentPartPr>
            <p14:xfrm>
              <a:off x="4773291" y="3548606"/>
              <a:ext cx="413820" cy="3812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003F5AB-BDF5-4050-B734-6816186EE8C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68973" y="3544286"/>
                <a:ext cx="422456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8EF8B10-E124-4AA1-8C66-0701E317FD34}"/>
                  </a:ext>
                </a:extLst>
              </p14:cNvPr>
              <p14:cNvContentPartPr/>
              <p14:nvPr/>
            </p14:nvContentPartPr>
            <p14:xfrm>
              <a:off x="5257671" y="3254666"/>
              <a:ext cx="381240" cy="4356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8EF8B10-E124-4AA1-8C66-0701E317FD3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53351" y="3250346"/>
                <a:ext cx="3898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7F4EFD7-FED6-410F-9900-17B9B37BEECA}"/>
                  </a:ext>
                </a:extLst>
              </p14:cNvPr>
              <p14:cNvContentPartPr/>
              <p14:nvPr/>
            </p14:nvContentPartPr>
            <p14:xfrm>
              <a:off x="5616951" y="4626266"/>
              <a:ext cx="16560" cy="392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7F4EFD7-FED6-410F-9900-17B9B37BEEC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12723" y="4621950"/>
                <a:ext cx="25016" cy="400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8477AE1-7164-4CA5-9FE6-83DA5C356F0C}"/>
                  </a:ext>
                </a:extLst>
              </p14:cNvPr>
              <p14:cNvContentPartPr/>
              <p14:nvPr/>
            </p14:nvContentPartPr>
            <p14:xfrm>
              <a:off x="7059291" y="3401726"/>
              <a:ext cx="65520" cy="125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8477AE1-7164-4CA5-9FE6-83DA5C356F0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54971" y="3397418"/>
                <a:ext cx="74160" cy="133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D52506C-C176-4629-B5C3-36A95582199A}"/>
                  </a:ext>
                </a:extLst>
              </p14:cNvPr>
              <p14:cNvContentPartPr/>
              <p14:nvPr/>
            </p14:nvContentPartPr>
            <p14:xfrm>
              <a:off x="6607491" y="3880706"/>
              <a:ext cx="180" cy="981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D52506C-C176-4629-B5C3-36A95582199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605331" y="3876410"/>
                <a:ext cx="4500" cy="10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5E8D8678-D8A6-4248-8465-BBCA560E41E8}"/>
                  </a:ext>
                </a:extLst>
              </p14:cNvPr>
              <p14:cNvContentPartPr/>
              <p14:nvPr/>
            </p14:nvContentPartPr>
            <p14:xfrm>
              <a:off x="6672831" y="3847946"/>
              <a:ext cx="87300" cy="437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5E8D8678-D8A6-4248-8465-BBCA560E41E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68520" y="3843644"/>
                <a:ext cx="95922" cy="52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0F50C08-EEF9-4F9B-A94D-99F509C90A35}"/>
                  </a:ext>
                </a:extLst>
              </p14:cNvPr>
              <p14:cNvContentPartPr/>
              <p14:nvPr/>
            </p14:nvContentPartPr>
            <p14:xfrm>
              <a:off x="5181531" y="3282026"/>
              <a:ext cx="1905480" cy="7243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0F50C08-EEF9-4F9B-A94D-99F509C90A3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177211" y="3277706"/>
                <a:ext cx="19141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A7072BF-1813-42B7-9CCB-DE11B32E4201}"/>
                  </a:ext>
                </a:extLst>
              </p14:cNvPr>
              <p14:cNvContentPartPr/>
              <p14:nvPr/>
            </p14:nvContentPartPr>
            <p14:xfrm>
              <a:off x="6651051" y="3336386"/>
              <a:ext cx="81900" cy="1909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A7072BF-1813-42B7-9CCB-DE11B32E420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646740" y="3332070"/>
                <a:ext cx="90521" cy="199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8FB9EE5-6D24-4F6E-A37A-0BD28D4CFA09}"/>
                  </a:ext>
                </a:extLst>
              </p14:cNvPr>
              <p14:cNvContentPartPr/>
              <p14:nvPr/>
            </p14:nvContentPartPr>
            <p14:xfrm>
              <a:off x="7113651" y="3798626"/>
              <a:ext cx="70920" cy="1364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8FB9EE5-6D24-4F6E-A37A-0BD28D4CFA0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09331" y="3794306"/>
                <a:ext cx="795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1C23E049-1A8D-450A-9A70-90EC5CAD13C9}"/>
                  </a:ext>
                </a:extLst>
              </p14:cNvPr>
              <p14:cNvContentPartPr/>
              <p14:nvPr/>
            </p14:nvContentPartPr>
            <p14:xfrm>
              <a:off x="7211751" y="3341966"/>
              <a:ext cx="114840" cy="1686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1C23E049-1A8D-450A-9A70-90EC5CAD13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207431" y="3337660"/>
                <a:ext cx="123480" cy="177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5E16BD3-F617-4E4B-97DF-130963596274}"/>
                  </a:ext>
                </a:extLst>
              </p14:cNvPr>
              <p14:cNvContentPartPr/>
              <p14:nvPr/>
            </p14:nvContentPartPr>
            <p14:xfrm>
              <a:off x="7282491" y="3744626"/>
              <a:ext cx="114480" cy="1634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5E16BD3-F617-4E4B-97DF-13096359627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78185" y="3740306"/>
                <a:ext cx="123093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1B81E97D-673C-4831-9870-0B4AC62064B0}"/>
                  </a:ext>
                </a:extLst>
              </p14:cNvPr>
              <p14:cNvContentPartPr/>
              <p14:nvPr/>
            </p14:nvContentPartPr>
            <p14:xfrm>
              <a:off x="7783431" y="3320006"/>
              <a:ext cx="3107700" cy="4849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1B81E97D-673C-4831-9870-0B4AC62064B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779112" y="3315686"/>
                <a:ext cx="3116338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8BD2EB66-A27C-4C7E-A095-41F692689CC7}"/>
                  </a:ext>
                </a:extLst>
              </p14:cNvPr>
              <p14:cNvContentPartPr/>
              <p14:nvPr/>
            </p14:nvContentPartPr>
            <p14:xfrm>
              <a:off x="7412991" y="3314606"/>
              <a:ext cx="152640" cy="59364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8BD2EB66-A27C-4C7E-A095-41F692689CC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408681" y="3310286"/>
                <a:ext cx="161260" cy="6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FFB9659-9473-44C7-83E2-5967800AAE1B}"/>
                  </a:ext>
                </a:extLst>
              </p14:cNvPr>
              <p14:cNvContentPartPr/>
              <p14:nvPr/>
            </p14:nvContentPartPr>
            <p14:xfrm>
              <a:off x="941451" y="1453226"/>
              <a:ext cx="4762800" cy="637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FFB9659-9473-44C7-83E2-5967800AAE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131" y="1448906"/>
                <a:ext cx="4771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B87DC0B-C4FE-4EC6-93D9-E110B6AB054A}"/>
                  </a:ext>
                </a:extLst>
              </p14:cNvPr>
              <p14:cNvContentPartPr/>
              <p14:nvPr/>
            </p14:nvContentPartPr>
            <p14:xfrm>
              <a:off x="4125651" y="2073686"/>
              <a:ext cx="196200" cy="7839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B87DC0B-C4FE-4EC6-93D9-E110B6AB05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1339" y="2069367"/>
                <a:ext cx="204824" cy="79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60975FE-337E-450A-85C1-656E7B344B8C}"/>
                  </a:ext>
                </a:extLst>
              </p14:cNvPr>
              <p14:cNvContentPartPr/>
              <p14:nvPr/>
            </p14:nvContentPartPr>
            <p14:xfrm>
              <a:off x="2155371" y="2133626"/>
              <a:ext cx="560880" cy="8334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60975FE-337E-450A-85C1-656E7B344B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1051" y="2129306"/>
                <a:ext cx="56952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6E39102-53A6-43C7-ABC4-086DC36C598C}"/>
                  </a:ext>
                </a:extLst>
              </p14:cNvPr>
              <p14:cNvContentPartPr/>
              <p14:nvPr/>
            </p14:nvContentPartPr>
            <p14:xfrm>
              <a:off x="5970651" y="2068466"/>
              <a:ext cx="1339560" cy="5554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6E39102-53A6-43C7-ABC4-086DC36C59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66331" y="2064146"/>
                <a:ext cx="13482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BA7D85-F9B1-4F6E-A94C-24C53C7EB00E}"/>
                  </a:ext>
                </a:extLst>
              </p14:cNvPr>
              <p14:cNvContentPartPr/>
              <p14:nvPr/>
            </p14:nvContentPartPr>
            <p14:xfrm>
              <a:off x="5747811" y="2144426"/>
              <a:ext cx="152640" cy="43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BA7D85-F9B1-4F6E-A94C-24C53C7EB0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43501" y="2140106"/>
                <a:ext cx="1612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BE225D6-0D16-4F12-88F6-3D1DE4710296}"/>
                  </a:ext>
                </a:extLst>
              </p14:cNvPr>
              <p14:cNvContentPartPr/>
              <p14:nvPr/>
            </p14:nvContentPartPr>
            <p14:xfrm>
              <a:off x="5834571" y="2166386"/>
              <a:ext cx="11160" cy="1364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BE225D6-0D16-4F12-88F6-3D1DE47102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30251" y="2162066"/>
                <a:ext cx="198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0B325E9-8D8D-4506-9862-F1A5319F6F6E}"/>
                  </a:ext>
                </a:extLst>
              </p14:cNvPr>
              <p14:cNvContentPartPr/>
              <p14:nvPr/>
            </p14:nvContentPartPr>
            <p14:xfrm>
              <a:off x="5072811" y="2274746"/>
              <a:ext cx="180000" cy="439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0B325E9-8D8D-4506-9862-F1A5319F6F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68491" y="2270426"/>
                <a:ext cx="1886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C2F43F4-76D4-432F-A7E2-2074AF581C44}"/>
                  </a:ext>
                </a:extLst>
              </p14:cNvPr>
              <p14:cNvContentPartPr/>
              <p14:nvPr/>
            </p14:nvContentPartPr>
            <p14:xfrm>
              <a:off x="5067411" y="2367266"/>
              <a:ext cx="201960" cy="43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C2F43F4-76D4-432F-A7E2-2074AF581C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63091" y="2362946"/>
                <a:ext cx="2106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C3DFF05-7D2B-4698-ABDF-8A9956013BF9}"/>
                  </a:ext>
                </a:extLst>
              </p14:cNvPr>
              <p14:cNvContentPartPr/>
              <p14:nvPr/>
            </p14:nvContentPartPr>
            <p14:xfrm>
              <a:off x="2819571" y="2062706"/>
              <a:ext cx="2166480" cy="849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C3DFF05-7D2B-4698-ABDF-8A9956013B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5251" y="2058386"/>
                <a:ext cx="217512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D7A276F-3BEF-4DCC-9F4B-24CDA814F720}"/>
                  </a:ext>
                </a:extLst>
              </p14:cNvPr>
              <p14:cNvContentPartPr/>
              <p14:nvPr/>
            </p14:nvContentPartPr>
            <p14:xfrm>
              <a:off x="4767891" y="2285546"/>
              <a:ext cx="191160" cy="3758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D7A276F-3BEF-4DCC-9F4B-24CDA814F7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63571" y="2281226"/>
                <a:ext cx="1998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D05E160-AF42-4B32-9479-ECC01CAEE1DA}"/>
                  </a:ext>
                </a:extLst>
              </p14:cNvPr>
              <p14:cNvContentPartPr/>
              <p14:nvPr/>
            </p14:nvContentPartPr>
            <p14:xfrm>
              <a:off x="5410131" y="2166026"/>
              <a:ext cx="60120" cy="2836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D05E160-AF42-4B32-9479-ECC01CAEE1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05811" y="2161706"/>
                <a:ext cx="687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669F9B4-EF2D-4091-916E-686D0287C161}"/>
                  </a:ext>
                </a:extLst>
              </p14:cNvPr>
              <p14:cNvContentPartPr/>
              <p14:nvPr/>
            </p14:nvContentPartPr>
            <p14:xfrm>
              <a:off x="5535411" y="2133266"/>
              <a:ext cx="180000" cy="3870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669F9B4-EF2D-4091-916E-686D0287C1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31091" y="2128946"/>
                <a:ext cx="1886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A4A958B-D096-4B7E-B5F0-BDB11897C3C7}"/>
                  </a:ext>
                </a:extLst>
              </p14:cNvPr>
              <p14:cNvContentPartPr/>
              <p14:nvPr/>
            </p14:nvContentPartPr>
            <p14:xfrm>
              <a:off x="5584371" y="2231546"/>
              <a:ext cx="168840" cy="288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A4A958B-D096-4B7E-B5F0-BDB11897C3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80051" y="2227226"/>
                <a:ext cx="1774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7B8A3B8-4EE3-4CCA-93E6-6F66965555AD}"/>
                  </a:ext>
                </a:extLst>
              </p14:cNvPr>
              <p14:cNvContentPartPr/>
              <p14:nvPr/>
            </p14:nvContentPartPr>
            <p14:xfrm>
              <a:off x="1387851" y="2139026"/>
              <a:ext cx="713520" cy="789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7B8A3B8-4EE3-4CCA-93E6-6F66965555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83531" y="2134706"/>
                <a:ext cx="722160" cy="14245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CCBEB5F-0C46-4201-AE57-E1E9B71B9C0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609589" y="3134426"/>
            <a:ext cx="4687719" cy="34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CA15-E2E6-4ABF-8158-AE27C241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Regression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37A1ED-5ACC-4289-9293-1E80E88C7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43" y="1827604"/>
            <a:ext cx="7613887" cy="1302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07572-53BB-4B81-B8EE-4ACBD65D0345}"/>
              </a:ext>
            </a:extLst>
          </p:cNvPr>
          <p:cNvSpPr txBox="1"/>
          <p:nvPr/>
        </p:nvSpPr>
        <p:spPr>
          <a:xfrm>
            <a:off x="1049442" y="3461256"/>
            <a:ext cx="7741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Regularized linear regression – ridge, 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Kernel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Regression trees, splines, wavelet estimators, …</a:t>
            </a:r>
          </a:p>
        </p:txBody>
      </p:sp>
    </p:spTree>
    <p:extLst>
      <p:ext uri="{BB962C8B-B14F-4D97-AF65-F5344CB8AC3E}">
        <p14:creationId xmlns:p14="http://schemas.microsoft.com/office/powerpoint/2010/main" val="13924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ACA-1372-4C2B-82DE-3876BE41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class of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9275E-CC6E-4004-901A-6D98C061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4" y="1419516"/>
            <a:ext cx="6595915" cy="1938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0951D-C599-4313-B890-33CC2520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3887"/>
            <a:ext cx="5934075" cy="1162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A1BAD2-1B7A-40E5-AACD-6E5A3A3CAB1B}"/>
              </a:ext>
            </a:extLst>
          </p:cNvPr>
          <p:cNvSpPr txBox="1"/>
          <p:nvPr/>
        </p:nvSpPr>
        <p:spPr>
          <a:xfrm>
            <a:off x="1576358" y="4762734"/>
            <a:ext cx="330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 class to avoid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of linear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of polynomial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of nonlinear functions</a:t>
            </a:r>
          </a:p>
        </p:txBody>
      </p:sp>
    </p:spTree>
    <p:extLst>
      <p:ext uri="{BB962C8B-B14F-4D97-AF65-F5344CB8AC3E}">
        <p14:creationId xmlns:p14="http://schemas.microsoft.com/office/powerpoint/2010/main" val="42112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A522-2E38-4833-B1A8-E8F85EDF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53E46A4-5E45-4575-8CC1-292F822176C5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53E46A4-5E45-4575-8CC1-292F822176C5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5336975-AAB3-4194-B111-D5851BA1B000}"/>
                  </a:ext>
                </a:extLst>
              </p14:cNvPr>
              <p14:cNvContentPartPr/>
              <p14:nvPr/>
            </p14:nvContentPartPr>
            <p14:xfrm>
              <a:off x="9312183" y="4083929"/>
              <a:ext cx="180" cy="1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5336975-AAB3-4194-B111-D5851BA1B000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7BCA648-2440-4A89-974C-087E070F43A1}"/>
                  </a:ext>
                </a:extLst>
              </p14:cNvPr>
              <p14:cNvContentPartPr/>
              <p14:nvPr/>
            </p14:nvContentPartPr>
            <p14:xfrm>
              <a:off x="448623" y="1637909"/>
              <a:ext cx="9133560" cy="43257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7BCA648-2440-4A89-974C-087E070F43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383" y="1633589"/>
                <a:ext cx="9139680" cy="45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395ACEB3-56B9-4113-9DD1-B9E8EFA0CC71}"/>
                  </a:ext>
                </a:extLst>
              </p14:cNvPr>
              <p14:cNvContentPartPr/>
              <p14:nvPr/>
            </p14:nvContentPartPr>
            <p14:xfrm>
              <a:off x="1615743" y="5649029"/>
              <a:ext cx="225000" cy="676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395ACEB3-56B9-4113-9DD1-B9E8EFA0CC7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12503" y="5645789"/>
                <a:ext cx="2311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A28BFF64-0011-4CA0-A6B6-5B67EF804F4D}"/>
                  </a:ext>
                </a:extLst>
              </p14:cNvPr>
              <p14:cNvContentPartPr/>
              <p14:nvPr/>
            </p14:nvContentPartPr>
            <p14:xfrm>
              <a:off x="1739223" y="5447069"/>
              <a:ext cx="112320" cy="539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A28BFF64-0011-4CA0-A6B6-5B67EF804F4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35983" y="5443829"/>
                <a:ext cx="1184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B5793EB-491F-41E5-9CF0-4A96D609914C}"/>
                  </a:ext>
                </a:extLst>
              </p14:cNvPr>
              <p14:cNvContentPartPr/>
              <p14:nvPr/>
            </p14:nvContentPartPr>
            <p14:xfrm>
              <a:off x="6675903" y="2428829"/>
              <a:ext cx="185400" cy="1465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B5793EB-491F-41E5-9CF0-4A96D60991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1583" y="2424509"/>
                <a:ext cx="194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E089D384-640E-4152-AFF9-F3EE20B46A89}"/>
                  </a:ext>
                </a:extLst>
              </p14:cNvPr>
              <p14:cNvContentPartPr/>
              <p14:nvPr/>
            </p14:nvContentPartPr>
            <p14:xfrm>
              <a:off x="1890423" y="5548229"/>
              <a:ext cx="51120" cy="2584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E089D384-640E-4152-AFF9-F3EE20B46A8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87183" y="5544989"/>
                <a:ext cx="572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C40B02B3-3E09-4F71-8F98-14D0B4C5D3B7}"/>
                  </a:ext>
                </a:extLst>
              </p14:cNvPr>
              <p14:cNvContentPartPr/>
              <p14:nvPr/>
            </p14:nvContentPartPr>
            <p14:xfrm>
              <a:off x="1991403" y="5531129"/>
              <a:ext cx="106740" cy="25254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C40B02B3-3E09-4F71-8F98-14D0B4C5D3B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988179" y="5527891"/>
                <a:ext cx="112829" cy="258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5D3E4BED-A8B5-461D-BB79-E017483D169C}"/>
                  </a:ext>
                </a:extLst>
              </p14:cNvPr>
              <p14:cNvContentPartPr/>
              <p14:nvPr/>
            </p14:nvContentPartPr>
            <p14:xfrm>
              <a:off x="1980243" y="5548049"/>
              <a:ext cx="162900" cy="2302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5D3E4BED-A8B5-461D-BB79-E017483D16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77007" y="5544812"/>
                <a:ext cx="169013" cy="236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560FC-B774-40AE-9C47-780F572D376B}"/>
                  </a:ext>
                </a:extLst>
              </p14:cNvPr>
              <p14:cNvContentPartPr/>
              <p14:nvPr/>
            </p14:nvContentPartPr>
            <p14:xfrm>
              <a:off x="2046471" y="2644954"/>
              <a:ext cx="1023480" cy="45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560FC-B774-40AE-9C47-780F572D376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42151" y="2640634"/>
                <a:ext cx="10321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509E0E7-4A58-488F-AF6E-9D35B6BBBC87}"/>
                  </a:ext>
                </a:extLst>
              </p14:cNvPr>
              <p14:cNvContentPartPr/>
              <p14:nvPr/>
            </p14:nvContentPartPr>
            <p14:xfrm>
              <a:off x="2688711" y="2520034"/>
              <a:ext cx="969480" cy="218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509E0E7-4A58-488F-AF6E-9D35B6BBBC8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84391" y="2515714"/>
                <a:ext cx="978120" cy="21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41B17BE-7341-4466-8578-7D5A9B862E70}"/>
                  </a:ext>
                </a:extLst>
              </p14:cNvPr>
              <p14:cNvContentPartPr/>
              <p14:nvPr/>
            </p14:nvContentPartPr>
            <p14:xfrm>
              <a:off x="6346311" y="4343434"/>
              <a:ext cx="191160" cy="3978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41B17BE-7341-4466-8578-7D5A9B862E7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41991" y="4339114"/>
                <a:ext cx="1998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77B964B9-D31C-4AC1-9E7D-C111C24786D3}"/>
                  </a:ext>
                </a:extLst>
              </p14:cNvPr>
              <p14:cNvContentPartPr/>
              <p14:nvPr/>
            </p14:nvContentPartPr>
            <p14:xfrm>
              <a:off x="4539291" y="4566634"/>
              <a:ext cx="1088640" cy="12411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77B964B9-D31C-4AC1-9E7D-C111C24786D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534972" y="4562315"/>
                <a:ext cx="1097277" cy="1249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20EFDE57-85CC-4200-9FBA-2689823D046D}"/>
                  </a:ext>
                </a:extLst>
              </p14:cNvPr>
              <p14:cNvContentPartPr/>
              <p14:nvPr/>
            </p14:nvContentPartPr>
            <p14:xfrm>
              <a:off x="2628771" y="4343434"/>
              <a:ext cx="865980" cy="15948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20EFDE57-85CC-4200-9FBA-2689823D046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624450" y="4339115"/>
                <a:ext cx="874622" cy="1603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20F013E-C07D-458A-8794-32261B3B57FB}"/>
                  </a:ext>
                </a:extLst>
              </p14:cNvPr>
              <p14:cNvContentPartPr/>
              <p14:nvPr/>
            </p14:nvContentPartPr>
            <p14:xfrm>
              <a:off x="7913751" y="5562574"/>
              <a:ext cx="239760" cy="4465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20F013E-C07D-458A-8794-32261B3B57F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909437" y="5558256"/>
                <a:ext cx="248387" cy="4552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6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DFD8-C46C-4FD6-BCC6-0D8CF40A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estimator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5782508-8296-461D-8EC1-C43A8C93E609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5782508-8296-461D-8EC1-C43A8C93E60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3C6D318-6DF9-42DA-8CD6-A0F9B819A1BD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3C6D318-6DF9-42DA-8CD6-A0F9B819A1B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0E26DE2-6FAB-4314-B2EC-E9770D779305}"/>
                  </a:ext>
                </a:extLst>
              </p14:cNvPr>
              <p14:cNvContentPartPr/>
              <p14:nvPr/>
            </p14:nvContentPartPr>
            <p14:xfrm>
              <a:off x="6002343" y="1127429"/>
              <a:ext cx="16920" cy="22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0E26DE2-6FAB-4314-B2EC-E9770D7793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9103" y="1124189"/>
                <a:ext cx="23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FC690D9-2A1B-4FD6-A4DE-DF327D2CFDE4}"/>
                  </a:ext>
                </a:extLst>
              </p14:cNvPr>
              <p14:cNvContentPartPr/>
              <p14:nvPr/>
            </p14:nvContentPartPr>
            <p14:xfrm>
              <a:off x="-90297" y="-897571"/>
              <a:ext cx="0" cy="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FC690D9-2A1B-4FD6-A4DE-DF327D2CFDE4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314450"/>
            <a:ext cx="6916893" cy="20710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49C36F2-4762-49CE-ACD1-ECC2594A4244}"/>
                  </a:ext>
                </a:extLst>
              </p14:cNvPr>
              <p14:cNvContentPartPr/>
              <p14:nvPr/>
            </p14:nvContentPartPr>
            <p14:xfrm>
              <a:off x="990591" y="4468534"/>
              <a:ext cx="212400" cy="4627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49C36F2-4762-49CE-ACD1-ECC2594A42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6271" y="4464219"/>
                <a:ext cx="221040" cy="471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653ED5-9EFC-4E54-972F-C66501F7A128}"/>
                  </a:ext>
                </a:extLst>
              </p14:cNvPr>
              <p14:cNvContentPartPr/>
              <p14:nvPr/>
            </p14:nvContentPartPr>
            <p14:xfrm>
              <a:off x="995991" y="4522894"/>
              <a:ext cx="174420" cy="353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653ED5-9EFC-4E54-972F-C66501F7A1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1675" y="4518574"/>
                <a:ext cx="183051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B60E42A-78E3-4696-B7FF-FEB4ACCF7209}"/>
                  </a:ext>
                </a:extLst>
              </p14:cNvPr>
              <p14:cNvContentPartPr/>
              <p14:nvPr/>
            </p14:nvContentPartPr>
            <p14:xfrm>
              <a:off x="2318631" y="4250734"/>
              <a:ext cx="207000" cy="10125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B60E42A-78E3-4696-B7FF-FEB4ACCF7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14311" y="4246415"/>
                <a:ext cx="215640" cy="1021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49E42F6-5E9E-4828-96B4-A80B2B8107A0}"/>
                  </a:ext>
                </a:extLst>
              </p14:cNvPr>
              <p14:cNvContentPartPr/>
              <p14:nvPr/>
            </p14:nvContentPartPr>
            <p14:xfrm>
              <a:off x="1534731" y="4228954"/>
              <a:ext cx="158040" cy="10614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49E42F6-5E9E-4828-96B4-A80B2B8107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30421" y="4224635"/>
                <a:ext cx="166660" cy="1070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14F03FF-DD0D-42B7-A30C-3B58E857A1EE}"/>
                  </a:ext>
                </a:extLst>
              </p14:cNvPr>
              <p14:cNvContentPartPr/>
              <p14:nvPr/>
            </p14:nvContentPartPr>
            <p14:xfrm>
              <a:off x="2862771" y="4158214"/>
              <a:ext cx="272340" cy="1262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14F03FF-DD0D-42B7-A30C-3B58E857A1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58454" y="4153894"/>
                <a:ext cx="280974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D396711-08D2-4579-9AC7-08566F87FD36}"/>
                  </a:ext>
                </a:extLst>
              </p14:cNvPr>
              <p14:cNvContentPartPr/>
              <p14:nvPr/>
            </p14:nvContentPartPr>
            <p14:xfrm>
              <a:off x="1241151" y="4245514"/>
              <a:ext cx="990720" cy="996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D396711-08D2-4579-9AC7-08566F87FD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36831" y="4241196"/>
                <a:ext cx="999360" cy="100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6E8C031-0060-42D3-9F26-4F2DC2179AEE}"/>
                  </a:ext>
                </a:extLst>
              </p14:cNvPr>
              <p14:cNvContentPartPr/>
              <p14:nvPr/>
            </p14:nvContentPartPr>
            <p14:xfrm>
              <a:off x="2612571" y="4588234"/>
              <a:ext cx="190800" cy="131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6E8C031-0060-42D3-9F26-4F2DC2179AE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08251" y="4583914"/>
                <a:ext cx="1994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8D80390-F279-4FF4-9E02-84D5A5AA4DD1}"/>
                  </a:ext>
                </a:extLst>
              </p14:cNvPr>
              <p14:cNvContentPartPr/>
              <p14:nvPr/>
            </p14:nvContentPartPr>
            <p14:xfrm>
              <a:off x="3151311" y="4561234"/>
              <a:ext cx="38520" cy="8276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8D80390-F279-4FF4-9E02-84D5A5AA4D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6991" y="4556914"/>
                <a:ext cx="4716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6EE9C46-269E-4B09-BAFE-C54D1E8C2482}"/>
                  </a:ext>
                </a:extLst>
              </p14:cNvPr>
              <p14:cNvContentPartPr/>
              <p14:nvPr/>
            </p14:nvContentPartPr>
            <p14:xfrm>
              <a:off x="5883711" y="4424974"/>
              <a:ext cx="430020" cy="4681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6EE9C46-269E-4B09-BAFE-C54D1E8C248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79396" y="4420659"/>
                <a:ext cx="438649" cy="476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2AF3D3A-2345-41FB-8D57-476C431AC114}"/>
                  </a:ext>
                </a:extLst>
              </p14:cNvPr>
              <p14:cNvContentPartPr/>
              <p14:nvPr/>
            </p14:nvContentPartPr>
            <p14:xfrm>
              <a:off x="1148271" y="3494194"/>
              <a:ext cx="4120920" cy="1921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2AF3D3A-2345-41FB-8D57-476C431AC1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43951" y="3489874"/>
                <a:ext cx="4129560" cy="19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A3E8054-27A7-4DDC-AAA0-8DBDDE00BD53}"/>
                  </a:ext>
                </a:extLst>
              </p14:cNvPr>
              <p14:cNvContentPartPr/>
              <p14:nvPr/>
            </p14:nvContentPartPr>
            <p14:xfrm>
              <a:off x="5050851" y="4092874"/>
              <a:ext cx="163440" cy="12900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A3E8054-27A7-4DDC-AAA0-8DBDDE00BD5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46540" y="4088555"/>
                <a:ext cx="172061" cy="1298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6BB745A-C576-4DBB-AAC0-812F350071FB}"/>
                  </a:ext>
                </a:extLst>
              </p14:cNvPr>
              <p14:cNvContentPartPr/>
              <p14:nvPr/>
            </p14:nvContentPartPr>
            <p14:xfrm>
              <a:off x="6357111" y="4076674"/>
              <a:ext cx="201600" cy="13935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6BB745A-C576-4DBB-AAC0-812F350071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2791" y="4072355"/>
                <a:ext cx="210240" cy="1402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767DAB9-8632-44C5-8B59-16F98FD26251}"/>
                  </a:ext>
                </a:extLst>
              </p14:cNvPr>
              <p14:cNvContentPartPr/>
              <p14:nvPr/>
            </p14:nvContentPartPr>
            <p14:xfrm>
              <a:off x="6531351" y="4022134"/>
              <a:ext cx="288540" cy="14373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767DAB9-8632-44C5-8B59-16F98FD262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27034" y="4017816"/>
                <a:ext cx="297175" cy="1445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6FECB9D-818F-44C6-99ED-E8D6AB818C34}"/>
                  </a:ext>
                </a:extLst>
              </p14:cNvPr>
              <p14:cNvContentPartPr/>
              <p14:nvPr/>
            </p14:nvContentPartPr>
            <p14:xfrm>
              <a:off x="6961371" y="4043914"/>
              <a:ext cx="201600" cy="14153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6FECB9D-818F-44C6-99ED-E8D6AB818C3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7059" y="4039595"/>
                <a:ext cx="210225" cy="14239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81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Least Square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1327" y="3970929"/>
                <a:ext cx="9078687" cy="183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800" dirty="0"/>
                  <a:t> is invertible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latin typeface="Cambria Math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lang="en-US" sz="2800" dirty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800" dirty="0"/>
                  <a:t>  is invertible,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800" dirty="0"/>
                  <a:t> has full rank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800" dirty="0"/>
                  <a:t>  is not invertible, try regularization, gradient descent learning method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27" y="3970929"/>
                <a:ext cx="9078687" cy="1839221"/>
              </a:xfrm>
              <a:prstGeom prst="rect">
                <a:avLst/>
              </a:prstGeom>
              <a:blipFill>
                <a:blip r:embed="rId2"/>
                <a:stretch>
                  <a:fillRect l="-1410" t="-993" b="-10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46C138-5F24-43BB-9D72-9B064F282553}"/>
                  </a:ext>
                </a:extLst>
              </p14:cNvPr>
              <p14:cNvContentPartPr/>
              <p14:nvPr/>
            </p14:nvContentPartPr>
            <p14:xfrm>
              <a:off x="2275071" y="3091534"/>
              <a:ext cx="65520" cy="669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46C138-5F24-43BB-9D72-9B064F2825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0751" y="3087214"/>
                <a:ext cx="741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2158CC4-C655-4ACF-BD35-E28467A6C474}"/>
                  </a:ext>
                </a:extLst>
              </p14:cNvPr>
              <p14:cNvContentPartPr/>
              <p14:nvPr/>
            </p14:nvContentPartPr>
            <p14:xfrm>
              <a:off x="1344471" y="3483574"/>
              <a:ext cx="822240" cy="55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2158CC4-C655-4ACF-BD35-E28467A6C4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0151" y="3479254"/>
                <a:ext cx="8308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E8F523-0832-4253-910A-709053D3F0B7}"/>
                  </a:ext>
                </a:extLst>
              </p14:cNvPr>
              <p14:cNvContentPartPr/>
              <p14:nvPr/>
            </p14:nvContentPartPr>
            <p14:xfrm>
              <a:off x="952431" y="1540294"/>
              <a:ext cx="4458240" cy="2346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E8F523-0832-4253-910A-709053D3F0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8111" y="1535974"/>
                <a:ext cx="446688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067E268-349A-45B0-8841-DF113736F340}"/>
                  </a:ext>
                </a:extLst>
              </p14:cNvPr>
              <p14:cNvContentPartPr/>
              <p14:nvPr/>
            </p14:nvContentPartPr>
            <p14:xfrm>
              <a:off x="3254811" y="3298354"/>
              <a:ext cx="332280" cy="491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067E268-349A-45B0-8841-DF113736F3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0491" y="3294050"/>
                <a:ext cx="340920" cy="5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9E246DC-0B89-41DD-87FA-FFEEB4484E06}"/>
                  </a:ext>
                </a:extLst>
              </p14:cNvPr>
              <p14:cNvContentPartPr/>
              <p14:nvPr/>
            </p14:nvContentPartPr>
            <p14:xfrm>
              <a:off x="3233031" y="3401674"/>
              <a:ext cx="441000" cy="76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9E246DC-0B89-41DD-87FA-FFEEB4484E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28711" y="3397354"/>
                <a:ext cx="4496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F5B6D90-6E64-4242-80DE-9A5BA6CA3108}"/>
                  </a:ext>
                </a:extLst>
              </p14:cNvPr>
              <p14:cNvContentPartPr/>
              <p14:nvPr/>
            </p14:nvContentPartPr>
            <p14:xfrm>
              <a:off x="3467031" y="3134914"/>
              <a:ext cx="304920" cy="4084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F5B6D90-6E64-4242-80DE-9A5BA6CA31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2716" y="3130596"/>
                <a:ext cx="313550" cy="417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5141C3F-6D2F-40A5-A819-DE883FF62DE5}"/>
                  </a:ext>
                </a:extLst>
              </p14:cNvPr>
              <p14:cNvContentPartPr/>
              <p14:nvPr/>
            </p14:nvContentPartPr>
            <p14:xfrm>
              <a:off x="3902451" y="3096934"/>
              <a:ext cx="92700" cy="435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5141C3F-6D2F-40A5-A819-DE883FF62D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98139" y="3092618"/>
                <a:ext cx="101323" cy="444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31B1F72-9185-4447-9F94-AACBE4E95863}"/>
                  </a:ext>
                </a:extLst>
              </p14:cNvPr>
              <p14:cNvContentPartPr/>
              <p14:nvPr/>
            </p14:nvContentPartPr>
            <p14:xfrm>
              <a:off x="4860231" y="3075154"/>
              <a:ext cx="147600" cy="1956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31B1F72-9185-4447-9F94-AACBE4E958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55911" y="3070846"/>
                <a:ext cx="156240" cy="204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5866EB5-7917-4193-B9F5-8CEFE46FB4BD}"/>
                  </a:ext>
                </a:extLst>
              </p14:cNvPr>
              <p14:cNvContentPartPr/>
              <p14:nvPr/>
            </p14:nvContentPartPr>
            <p14:xfrm>
              <a:off x="4963551" y="3107914"/>
              <a:ext cx="87480" cy="136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5866EB5-7917-4193-B9F5-8CEFE46FB4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59231" y="3103594"/>
                <a:ext cx="96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05BBBFC-2574-4E18-B8F6-9A9C948618A5}"/>
                  </a:ext>
                </a:extLst>
              </p14:cNvPr>
              <p14:cNvContentPartPr/>
              <p14:nvPr/>
            </p14:nvContentPartPr>
            <p14:xfrm>
              <a:off x="4871031" y="3243994"/>
              <a:ext cx="169200" cy="441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05BBBFC-2574-4E18-B8F6-9A9C94861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66711" y="3239674"/>
                <a:ext cx="1778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AA7B66C-4773-472C-BCC5-41F64D9F6B05}"/>
                  </a:ext>
                </a:extLst>
              </p14:cNvPr>
              <p14:cNvContentPartPr/>
              <p14:nvPr/>
            </p14:nvContentPartPr>
            <p14:xfrm>
              <a:off x="5170551" y="3276754"/>
              <a:ext cx="185400" cy="27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AA7B66C-4773-472C-BCC5-41F64D9F6B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66231" y="3272434"/>
                <a:ext cx="1940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EEF1EC6-CBB3-428F-8043-A82CAE53B0A3}"/>
                  </a:ext>
                </a:extLst>
              </p14:cNvPr>
              <p14:cNvContentPartPr/>
              <p14:nvPr/>
            </p14:nvContentPartPr>
            <p14:xfrm>
              <a:off x="5175951" y="3352714"/>
              <a:ext cx="190800" cy="11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EEF1EC6-CBB3-428F-8043-A82CAE53B0A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71631" y="3348394"/>
                <a:ext cx="199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2A83371-557E-485B-B581-D8490468B98B}"/>
                  </a:ext>
                </a:extLst>
              </p14:cNvPr>
              <p14:cNvContentPartPr/>
              <p14:nvPr/>
            </p14:nvContentPartPr>
            <p14:xfrm>
              <a:off x="5535231" y="3178474"/>
              <a:ext cx="223380" cy="3702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2A83371-557E-485B-B581-D8490468B9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30914" y="3174156"/>
                <a:ext cx="232013" cy="37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A3FFE3D-D3EE-4735-B9DF-68E1BDC3AF2D}"/>
                  </a:ext>
                </a:extLst>
              </p14:cNvPr>
              <p14:cNvContentPartPr/>
              <p14:nvPr/>
            </p14:nvContentPartPr>
            <p14:xfrm>
              <a:off x="5557011" y="3107734"/>
              <a:ext cx="577080" cy="4901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A3FFE3D-D3EE-4735-B9DF-68E1BDC3AF2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52691" y="3103416"/>
                <a:ext cx="585720" cy="498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0CD526-F2A2-4C1E-B025-EFD54D3E6FE2}"/>
                  </a:ext>
                </a:extLst>
              </p14:cNvPr>
              <p14:cNvContentPartPr/>
              <p14:nvPr/>
            </p14:nvContentPartPr>
            <p14:xfrm>
              <a:off x="4305471" y="3102514"/>
              <a:ext cx="158040" cy="547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0CD526-F2A2-4C1E-B025-EFD54D3E6FE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01151" y="3098194"/>
                <a:ext cx="1666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906855A-A73C-400F-8FC2-2C43C7454A60}"/>
                  </a:ext>
                </a:extLst>
              </p14:cNvPr>
              <p14:cNvContentPartPr/>
              <p14:nvPr/>
            </p14:nvContentPartPr>
            <p14:xfrm>
              <a:off x="4370631" y="3124114"/>
              <a:ext cx="33120" cy="2127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906855A-A73C-400F-8FC2-2C43C7454A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66311" y="3119794"/>
                <a:ext cx="417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CD72E5F-47D8-4ED6-B1F9-02678E979692}"/>
                  </a:ext>
                </a:extLst>
              </p14:cNvPr>
              <p14:cNvContentPartPr/>
              <p14:nvPr/>
            </p14:nvContentPartPr>
            <p14:xfrm>
              <a:off x="4462791" y="3178474"/>
              <a:ext cx="201600" cy="3758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CD72E5F-47D8-4ED6-B1F9-02678E97969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58471" y="3174154"/>
                <a:ext cx="2102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27E6035-3546-4532-8C0E-F46D491EAAD1}"/>
                  </a:ext>
                </a:extLst>
              </p14:cNvPr>
              <p14:cNvContentPartPr/>
              <p14:nvPr/>
            </p14:nvContentPartPr>
            <p14:xfrm>
              <a:off x="4473951" y="3238594"/>
              <a:ext cx="174600" cy="332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27E6035-3546-4532-8C0E-F46D491EAAD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69631" y="3234274"/>
                <a:ext cx="1832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8267A6E-A9CF-433D-A12F-BAC3608F9561}"/>
                  </a:ext>
                </a:extLst>
              </p14:cNvPr>
              <p14:cNvContentPartPr/>
              <p14:nvPr/>
            </p14:nvContentPartPr>
            <p14:xfrm>
              <a:off x="4734951" y="3134914"/>
              <a:ext cx="54720" cy="462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8267A6E-A9CF-433D-A12F-BAC3608F956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30631" y="3130594"/>
                <a:ext cx="633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5B7C6E9-AF23-4CB1-A676-3131134CF33E}"/>
                  </a:ext>
                </a:extLst>
              </p14:cNvPr>
              <p14:cNvContentPartPr/>
              <p14:nvPr/>
            </p14:nvContentPartPr>
            <p14:xfrm>
              <a:off x="4027551" y="3200254"/>
              <a:ext cx="185220" cy="353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5B7C6E9-AF23-4CB1-A676-3131134CF33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23235" y="3195934"/>
                <a:ext cx="193852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74EB175-8014-4B17-9985-C929EEE9B073}"/>
                  </a:ext>
                </a:extLst>
              </p14:cNvPr>
              <p14:cNvContentPartPr/>
              <p14:nvPr/>
            </p14:nvContentPartPr>
            <p14:xfrm>
              <a:off x="4027551" y="3233014"/>
              <a:ext cx="234180" cy="3702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74EB175-8014-4B17-9985-C929EEE9B07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23234" y="3228696"/>
                <a:ext cx="242813" cy="3788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72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 of 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2541814"/>
            <a:ext cx="4076700" cy="313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387A2F0-188B-43BC-95F9-7BBC99FE6386}"/>
                  </a:ext>
                </a:extLst>
              </p14:cNvPr>
              <p14:cNvContentPartPr/>
              <p14:nvPr/>
            </p14:nvContentPartPr>
            <p14:xfrm>
              <a:off x="930471" y="1534534"/>
              <a:ext cx="659160" cy="1268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387A2F0-188B-43BC-95F9-7BBC99FE63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151" y="1530215"/>
                <a:ext cx="667800" cy="127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43B183A-FA30-4A40-B7F8-6950C2CCC079}"/>
                  </a:ext>
                </a:extLst>
              </p14:cNvPr>
              <p14:cNvContentPartPr/>
              <p14:nvPr/>
            </p14:nvContentPartPr>
            <p14:xfrm>
              <a:off x="10096431" y="3673834"/>
              <a:ext cx="103680" cy="3920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43B183A-FA30-4A40-B7F8-6950C2CCC0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2111" y="3669518"/>
                <a:ext cx="112320" cy="400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5A012D3-AFCF-4212-B021-660AE691954A}"/>
                  </a:ext>
                </a:extLst>
              </p14:cNvPr>
              <p14:cNvContentPartPr/>
              <p14:nvPr/>
            </p14:nvContentPartPr>
            <p14:xfrm>
              <a:off x="854511" y="1502134"/>
              <a:ext cx="6248520" cy="3935392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5A012D3-AFCF-4212-B021-660AE69195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191" y="1497815"/>
                <a:ext cx="6255720" cy="39425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96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199" y="1581831"/>
                <a:ext cx="9579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800" dirty="0"/>
                  <a:t>is invertible or computationally expensive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800" dirty="0"/>
                  <a:t> is huge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81831"/>
                <a:ext cx="9579429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272" t="-10465" r="-12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24" y="2481943"/>
            <a:ext cx="4107303" cy="324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605054-575B-42E2-BC0A-CD0CC759F44D}"/>
                  </a:ext>
                </a:extLst>
              </p14:cNvPr>
              <p14:cNvContentPartPr/>
              <p14:nvPr/>
            </p14:nvContentPartPr>
            <p14:xfrm>
              <a:off x="903471" y="2220566"/>
              <a:ext cx="4566960" cy="393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605054-575B-42E2-BC0A-CD0CC759F4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231" y="2217326"/>
                <a:ext cx="457308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74AF36B-1524-4E42-9C40-DF5E232E5E4F}"/>
                  </a:ext>
                </a:extLst>
              </p14:cNvPr>
              <p14:cNvContentPartPr/>
              <p14:nvPr/>
            </p14:nvContentPartPr>
            <p14:xfrm>
              <a:off x="3913431" y="3962246"/>
              <a:ext cx="827640" cy="414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74AF36B-1524-4E42-9C40-DF5E232E5E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191" y="3959006"/>
                <a:ext cx="83376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930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Assumption and Likelihood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415643"/>
            <a:ext cx="9427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Least square estimation is same as maximize conditional log likelihood estimate under a Gaussian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048206"/>
            <a:ext cx="9427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Maximize conditional log likelihood (minimize empirical conditional log loss)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46EFA3-A5F9-47A3-8089-A7810CDFA18A}"/>
                  </a:ext>
                </a:extLst>
              </p14:cNvPr>
              <p14:cNvContentPartPr/>
              <p14:nvPr/>
            </p14:nvContentPartPr>
            <p14:xfrm>
              <a:off x="1044951" y="1453046"/>
              <a:ext cx="3864960" cy="92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46EFA3-A5F9-47A3-8089-A7810CDFA1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711" y="1449806"/>
                <a:ext cx="387108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06BF80D-3729-468F-841B-0FF6427738D8}"/>
                  </a:ext>
                </a:extLst>
              </p14:cNvPr>
              <p14:cNvContentPartPr/>
              <p14:nvPr/>
            </p14:nvContentPartPr>
            <p14:xfrm>
              <a:off x="5410311" y="1512806"/>
              <a:ext cx="109080" cy="820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06BF80D-3729-468F-841B-0FF6427738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071" y="1509566"/>
                <a:ext cx="115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BDE4CC0-1FF2-4102-89E5-060FF7807B49}"/>
                  </a:ext>
                </a:extLst>
              </p14:cNvPr>
              <p14:cNvContentPartPr/>
              <p14:nvPr/>
            </p14:nvContentPartPr>
            <p14:xfrm>
              <a:off x="5475471" y="1469246"/>
              <a:ext cx="158400" cy="3160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BDE4CC0-1FF2-4102-89E5-060FF7807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2231" y="1466006"/>
                <a:ext cx="1645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9D98233-1A44-4B79-8673-FA4D7E8EF1E3}"/>
                  </a:ext>
                </a:extLst>
              </p14:cNvPr>
              <p14:cNvContentPartPr/>
              <p14:nvPr/>
            </p14:nvContentPartPr>
            <p14:xfrm>
              <a:off x="5643951" y="1474646"/>
              <a:ext cx="71280" cy="2998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9D98233-1A44-4B79-8673-FA4D7E8EF1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0711" y="1471406"/>
                <a:ext cx="774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AD3C10F-BF06-4289-AA22-647BA5FCD4EA}"/>
                  </a:ext>
                </a:extLst>
              </p14:cNvPr>
              <p14:cNvContentPartPr/>
              <p14:nvPr/>
            </p14:nvContentPartPr>
            <p14:xfrm>
              <a:off x="5801991" y="1398686"/>
              <a:ext cx="2939400" cy="4734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AD3C10F-BF06-4289-AA22-647BA5FCD4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98751" y="1395446"/>
                <a:ext cx="29455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BC14CE3-9733-4FA5-A092-52B67F15CD49}"/>
                  </a:ext>
                </a:extLst>
              </p14:cNvPr>
              <p14:cNvContentPartPr/>
              <p14:nvPr/>
            </p14:nvContentPartPr>
            <p14:xfrm>
              <a:off x="1371471" y="1921406"/>
              <a:ext cx="6635520" cy="25257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BC14CE3-9733-4FA5-A092-52B67F15CD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8231" y="1918166"/>
                <a:ext cx="6641640" cy="25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D112326-AA2A-43BE-A225-6D3546AA1BD4}"/>
                  </a:ext>
                </a:extLst>
              </p14:cNvPr>
              <p14:cNvContentPartPr/>
              <p14:nvPr/>
            </p14:nvContentPartPr>
            <p14:xfrm>
              <a:off x="3091371" y="4103906"/>
              <a:ext cx="136260" cy="1362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D112326-AA2A-43BE-A225-6D3546AA1B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8135" y="4100670"/>
                <a:ext cx="142372" cy="14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AD6622-8ABF-45E2-9338-DD81F42BBF2B}"/>
                  </a:ext>
                </a:extLst>
              </p14:cNvPr>
              <p14:cNvContentPartPr/>
              <p14:nvPr/>
            </p14:nvContentPartPr>
            <p14:xfrm>
              <a:off x="3281991" y="4092926"/>
              <a:ext cx="70920" cy="1362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AD6622-8ABF-45E2-9338-DD81F42BBF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78751" y="4089690"/>
                <a:ext cx="77040" cy="14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4F12C0E-1C52-438D-A1A7-0DE94041A07B}"/>
                  </a:ext>
                </a:extLst>
              </p14:cNvPr>
              <p14:cNvContentPartPr/>
              <p14:nvPr/>
            </p14:nvContentPartPr>
            <p14:xfrm>
              <a:off x="3379911" y="4076546"/>
              <a:ext cx="125280" cy="1580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4F12C0E-1C52-438D-A1A7-0DE94041A0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6671" y="4073306"/>
                <a:ext cx="1314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05264A7-3801-48A5-B3AF-22E680EC201C}"/>
                  </a:ext>
                </a:extLst>
              </p14:cNvPr>
              <p14:cNvContentPartPr/>
              <p14:nvPr/>
            </p14:nvContentPartPr>
            <p14:xfrm>
              <a:off x="3238431" y="4239986"/>
              <a:ext cx="141660" cy="2559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05264A7-3801-48A5-B3AF-22E680EC20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35195" y="4236751"/>
                <a:ext cx="147772" cy="262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4B84973-DC40-4B0E-86C7-137E56A8A28C}"/>
                  </a:ext>
                </a:extLst>
              </p14:cNvPr>
              <p14:cNvContentPartPr/>
              <p14:nvPr/>
            </p14:nvContentPartPr>
            <p14:xfrm>
              <a:off x="3739191" y="3973226"/>
              <a:ext cx="147060" cy="1852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4B84973-DC40-4B0E-86C7-137E56A8A2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5955" y="3969989"/>
                <a:ext cx="153173" cy="19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A38C59A-EDAD-4EF0-AB17-3506784AB037}"/>
                  </a:ext>
                </a:extLst>
              </p14:cNvPr>
              <p14:cNvContentPartPr/>
              <p14:nvPr/>
            </p14:nvContentPartPr>
            <p14:xfrm>
              <a:off x="3717411" y="4109306"/>
              <a:ext cx="174420" cy="1798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A38C59A-EDAD-4EF0-AB17-3506784AB0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4174" y="4106069"/>
                <a:ext cx="180534" cy="185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5C35C6C-3593-4D23-B331-3C07070F7A8F}"/>
                  </a:ext>
                </a:extLst>
              </p14:cNvPr>
              <p14:cNvContentPartPr/>
              <p14:nvPr/>
            </p14:nvContentPartPr>
            <p14:xfrm>
              <a:off x="3635691" y="4332506"/>
              <a:ext cx="32760" cy="1090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5C35C6C-3593-4D23-B331-3C07070F7A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32486" y="4329266"/>
                <a:ext cx="38813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607A21E-6235-4623-80DB-82BE1EC1ADDE}"/>
                  </a:ext>
                </a:extLst>
              </p14:cNvPr>
              <p14:cNvContentPartPr/>
              <p14:nvPr/>
            </p14:nvContentPartPr>
            <p14:xfrm>
              <a:off x="3646671" y="4267166"/>
              <a:ext cx="43740" cy="55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607A21E-6235-4623-80DB-82BE1EC1AD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43444" y="4264027"/>
                <a:ext cx="49835" cy="11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22CCF20-2053-4813-92AF-D34880524678}"/>
                  </a:ext>
                </a:extLst>
              </p14:cNvPr>
              <p14:cNvContentPartPr/>
              <p14:nvPr/>
            </p14:nvContentPartPr>
            <p14:xfrm>
              <a:off x="3733791" y="4321526"/>
              <a:ext cx="65520" cy="327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22CCF20-2053-4813-92AF-D348805246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0551" y="4318286"/>
                <a:ext cx="71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CBE4371-C580-481B-B51A-368BCFBA1B6C}"/>
                  </a:ext>
                </a:extLst>
              </p14:cNvPr>
              <p14:cNvContentPartPr/>
              <p14:nvPr/>
            </p14:nvContentPartPr>
            <p14:xfrm>
              <a:off x="3739191" y="4343306"/>
              <a:ext cx="103680" cy="437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CBE4371-C580-481B-B51A-368BCFBA1B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5962" y="4340079"/>
                <a:ext cx="109779" cy="49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ECD83C0-AB25-4048-9391-8ABE6B990D4B}"/>
                  </a:ext>
                </a:extLst>
              </p14:cNvPr>
              <p14:cNvContentPartPr/>
              <p14:nvPr/>
            </p14:nvContentPartPr>
            <p14:xfrm>
              <a:off x="3891471" y="4272566"/>
              <a:ext cx="10980" cy="1362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ECD83C0-AB25-4048-9391-8ABE6B990D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88283" y="4269330"/>
                <a:ext cx="17001" cy="14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0AE81BC-D291-4CE7-A483-8E7DAF2D5E6D}"/>
                  </a:ext>
                </a:extLst>
              </p14:cNvPr>
              <p14:cNvContentPartPr/>
              <p14:nvPr/>
            </p14:nvContentPartPr>
            <p14:xfrm>
              <a:off x="2400171" y="4811486"/>
              <a:ext cx="196200" cy="327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0AE81BC-D291-4CE7-A483-8E7DAF2D5E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96931" y="4808246"/>
                <a:ext cx="202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B6889DF-504C-469C-980E-3FE735078F4A}"/>
                  </a:ext>
                </a:extLst>
              </p14:cNvPr>
              <p14:cNvContentPartPr/>
              <p14:nvPr/>
            </p14:nvContentPartPr>
            <p14:xfrm>
              <a:off x="2372991" y="4931186"/>
              <a:ext cx="255960" cy="545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B6889DF-504C-469C-980E-3FE735078F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69751" y="4927957"/>
                <a:ext cx="262080" cy="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BAF7A86-D1F3-4CA5-841C-125909C33C65}"/>
                  </a:ext>
                </a:extLst>
              </p14:cNvPr>
              <p14:cNvContentPartPr/>
              <p14:nvPr/>
            </p14:nvContentPartPr>
            <p14:xfrm>
              <a:off x="2705091" y="4827686"/>
              <a:ext cx="326700" cy="4302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BAF7A86-D1F3-4CA5-841C-125909C33C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01853" y="4824446"/>
                <a:ext cx="332817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05A0D8B-01B5-42F9-9B51-CBEF195FF36D}"/>
                  </a:ext>
                </a:extLst>
              </p14:cNvPr>
              <p14:cNvContentPartPr/>
              <p14:nvPr/>
            </p14:nvContentPartPr>
            <p14:xfrm>
              <a:off x="3113151" y="4838666"/>
              <a:ext cx="141660" cy="1688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05A0D8B-01B5-42F9-9B51-CBEF195FF3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09915" y="4835433"/>
                <a:ext cx="147772" cy="174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6D3B1BF-1523-47D3-B1A3-E3AFCFBF1C84}"/>
                  </a:ext>
                </a:extLst>
              </p14:cNvPr>
              <p14:cNvContentPartPr/>
              <p14:nvPr/>
            </p14:nvContentPartPr>
            <p14:xfrm>
              <a:off x="3303771" y="4827686"/>
              <a:ext cx="158040" cy="1852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6D3B1BF-1523-47D3-B1A3-E3AFCFBF1C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00531" y="4824449"/>
                <a:ext cx="164160" cy="19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ACCF11E-AE41-417E-AC67-F42F4AA50E8B}"/>
                  </a:ext>
                </a:extLst>
              </p14:cNvPr>
              <p14:cNvContentPartPr/>
              <p14:nvPr/>
            </p14:nvContentPartPr>
            <p14:xfrm>
              <a:off x="3260211" y="4686206"/>
              <a:ext cx="16560" cy="327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ACCF11E-AE41-417E-AC67-F42F4AA50E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56971" y="4683001"/>
                <a:ext cx="22680" cy="3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B7935CF-AC11-460A-A66E-316622DC6BB4}"/>
                  </a:ext>
                </a:extLst>
              </p14:cNvPr>
              <p14:cNvContentPartPr/>
              <p14:nvPr/>
            </p14:nvContentPartPr>
            <p14:xfrm>
              <a:off x="3178491" y="5040086"/>
              <a:ext cx="168840" cy="2941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B7935CF-AC11-460A-A66E-316622DC6B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75258" y="5036850"/>
                <a:ext cx="174947" cy="300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8BCE3B8A-654D-4DAA-89C1-69F670EB5075}"/>
                  </a:ext>
                </a:extLst>
              </p14:cNvPr>
              <p14:cNvContentPartPr/>
              <p14:nvPr/>
            </p14:nvContentPartPr>
            <p14:xfrm>
              <a:off x="3668451" y="4702586"/>
              <a:ext cx="130860" cy="1688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8BCE3B8A-654D-4DAA-89C1-69F670EB50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65215" y="4699353"/>
                <a:ext cx="136972" cy="174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8BB1E8F-4060-43AA-8717-708195D928A0}"/>
                  </a:ext>
                </a:extLst>
              </p14:cNvPr>
              <p14:cNvContentPartPr/>
              <p14:nvPr/>
            </p14:nvContentPartPr>
            <p14:xfrm>
              <a:off x="3619491" y="4822286"/>
              <a:ext cx="179820" cy="2287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8BB1E8F-4060-43AA-8717-708195D928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16254" y="4819049"/>
                <a:ext cx="185934" cy="23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2666911-B968-47E5-9FA1-F0216CB72980}"/>
                  </a:ext>
                </a:extLst>
              </p14:cNvPr>
              <p14:cNvContentPartPr/>
              <p14:nvPr/>
            </p14:nvContentPartPr>
            <p14:xfrm>
              <a:off x="3564951" y="5110826"/>
              <a:ext cx="49140" cy="1090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2666911-B968-47E5-9FA1-F0216CB729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61723" y="5107586"/>
                <a:ext cx="55238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E84FA03-D8BD-4697-BD6C-BEB6F754EF79}"/>
                  </a:ext>
                </a:extLst>
              </p14:cNvPr>
              <p14:cNvContentPartPr/>
              <p14:nvPr/>
            </p14:nvContentPartPr>
            <p14:xfrm>
              <a:off x="3581331" y="5067266"/>
              <a:ext cx="32760" cy="327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E84FA03-D8BD-4697-BD6C-BEB6F754EF7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78126" y="5064061"/>
                <a:ext cx="38813" cy="3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24ED1C3-BC5A-4BA9-B899-A28A0D5B25B5}"/>
                  </a:ext>
                </a:extLst>
              </p14:cNvPr>
              <p14:cNvContentPartPr/>
              <p14:nvPr/>
            </p14:nvContentPartPr>
            <p14:xfrm>
              <a:off x="3690231" y="5138006"/>
              <a:ext cx="54540" cy="109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24ED1C3-BC5A-4BA9-B899-A28A0D5B25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87023" y="5134918"/>
                <a:ext cx="60600" cy="16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8B72B03-60EE-4DF2-BF55-5D1C7B3E4270}"/>
                  </a:ext>
                </a:extLst>
              </p14:cNvPr>
              <p14:cNvContentPartPr/>
              <p14:nvPr/>
            </p14:nvContentPartPr>
            <p14:xfrm>
              <a:off x="3673851" y="5159786"/>
              <a:ext cx="103680" cy="273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8B72B03-60EE-4DF2-BF55-5D1C7B3E427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70622" y="5156588"/>
                <a:ext cx="109779" cy="33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84212580-9F2F-40A8-A4CB-50A691087691}"/>
                  </a:ext>
                </a:extLst>
              </p14:cNvPr>
              <p14:cNvContentPartPr/>
              <p14:nvPr/>
            </p14:nvContentPartPr>
            <p14:xfrm>
              <a:off x="3831711" y="5034506"/>
              <a:ext cx="38340" cy="1798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84212580-9F2F-40A8-A4CB-50A6910876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28486" y="5031269"/>
                <a:ext cx="44431" cy="185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3D4732A8-926C-4B9F-9ABF-40F3DBC5D435}"/>
                  </a:ext>
                </a:extLst>
              </p14:cNvPr>
              <p14:cNvContentPartPr/>
              <p14:nvPr/>
            </p14:nvContentPartPr>
            <p14:xfrm>
              <a:off x="3994971" y="4038566"/>
              <a:ext cx="250560" cy="5716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3D4732A8-926C-4B9F-9ABF-40F3DBC5D43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91736" y="4035326"/>
                <a:ext cx="256671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02B7FA8-D377-4F72-B486-E0FA19DCBE12}"/>
                  </a:ext>
                </a:extLst>
              </p14:cNvPr>
              <p14:cNvContentPartPr/>
              <p14:nvPr/>
            </p14:nvContentPartPr>
            <p14:xfrm>
              <a:off x="4294311" y="4190846"/>
              <a:ext cx="168840" cy="165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02B7FA8-D377-4F72-B486-E0FA19DCBE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91078" y="4187606"/>
                <a:ext cx="174947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378F7C1B-7647-4CA3-9029-61769F5D5ADF}"/>
                  </a:ext>
                </a:extLst>
              </p14:cNvPr>
              <p14:cNvContentPartPr/>
              <p14:nvPr/>
            </p14:nvContentPartPr>
            <p14:xfrm>
              <a:off x="4337871" y="3984026"/>
              <a:ext cx="130860" cy="4899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378F7C1B-7647-4CA3-9029-61769F5D5AD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34635" y="3980788"/>
                <a:ext cx="136972" cy="496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73210C5-29AF-4ED9-8A1C-F9607CD47CDE}"/>
                  </a:ext>
                </a:extLst>
              </p14:cNvPr>
              <p14:cNvContentPartPr/>
              <p14:nvPr/>
            </p14:nvContentPartPr>
            <p14:xfrm>
              <a:off x="4533891" y="4016786"/>
              <a:ext cx="1687320" cy="4356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73210C5-29AF-4ED9-8A1C-F9607CD47C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30652" y="4013546"/>
                <a:ext cx="1693439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5AECA87-1B87-4DB1-A03D-1C4DAEFBD955}"/>
                  </a:ext>
                </a:extLst>
              </p14:cNvPr>
              <p14:cNvContentPartPr/>
              <p14:nvPr/>
            </p14:nvContentPartPr>
            <p14:xfrm>
              <a:off x="4027551" y="4756946"/>
              <a:ext cx="1241280" cy="5499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5AECA87-1B87-4DB1-A03D-1C4DAEFBD95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24312" y="4753709"/>
                <a:ext cx="1247398" cy="55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CCFC384-5117-45AD-B2DF-005C54D891EB}"/>
                  </a:ext>
                </a:extLst>
              </p14:cNvPr>
              <p14:cNvContentPartPr/>
              <p14:nvPr/>
            </p14:nvContentPartPr>
            <p14:xfrm>
              <a:off x="5605971" y="4729766"/>
              <a:ext cx="130860" cy="1090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CCFC384-5117-45AD-B2DF-005C54D891E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02735" y="4726537"/>
                <a:ext cx="136972" cy="115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FF8CB4D-986B-40FC-B668-F6EAFBEA9D58}"/>
                  </a:ext>
                </a:extLst>
              </p14:cNvPr>
              <p14:cNvContentPartPr/>
              <p14:nvPr/>
            </p14:nvContentPartPr>
            <p14:xfrm>
              <a:off x="5312211" y="4947386"/>
              <a:ext cx="27360" cy="27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FF8CB4D-986B-40FC-B668-F6EAFBEA9D5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08971" y="4944146"/>
                <a:ext cx="334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146F018A-99E7-4742-90F9-9BD40F982CB4}"/>
                  </a:ext>
                </a:extLst>
              </p14:cNvPr>
              <p14:cNvContentPartPr/>
              <p14:nvPr/>
            </p14:nvContentPartPr>
            <p14:xfrm>
              <a:off x="5720271" y="4963766"/>
              <a:ext cx="125280" cy="491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146F018A-99E7-4742-90F9-9BD40F982CB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7040" y="4960538"/>
                <a:ext cx="131382" cy="55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116A6E7F-10FA-4D1E-AD7D-45682D988CCC}"/>
                  </a:ext>
                </a:extLst>
              </p14:cNvPr>
              <p14:cNvContentPartPr/>
              <p14:nvPr/>
            </p14:nvContentPartPr>
            <p14:xfrm>
              <a:off x="5268651" y="5034506"/>
              <a:ext cx="76320" cy="1144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116A6E7F-10FA-4D1E-AD7D-45682D988CC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65426" y="5031266"/>
                <a:ext cx="82411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21EA5CA-D9BE-42BA-82A7-64AB7969380A}"/>
                  </a:ext>
                </a:extLst>
              </p14:cNvPr>
              <p14:cNvContentPartPr/>
              <p14:nvPr/>
            </p14:nvContentPartPr>
            <p14:xfrm>
              <a:off x="5442711" y="4789706"/>
              <a:ext cx="87300" cy="4955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21EA5CA-D9BE-42BA-82A7-64AB7969380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39478" y="4786467"/>
                <a:ext cx="93407" cy="501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87BC88D3-FF83-489D-B5D6-D8B90AD0C94B}"/>
                  </a:ext>
                </a:extLst>
              </p14:cNvPr>
              <p14:cNvContentPartPr/>
              <p14:nvPr/>
            </p14:nvContentPartPr>
            <p14:xfrm>
              <a:off x="5725851" y="5040086"/>
              <a:ext cx="152640" cy="273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87BC88D3-FF83-489D-B5D6-D8B90AD0C94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22619" y="5036846"/>
                <a:ext cx="158746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B209E5AC-5DE6-466B-BEEB-57CE172672B1}"/>
                  </a:ext>
                </a:extLst>
              </p14:cNvPr>
              <p14:cNvContentPartPr/>
              <p14:nvPr/>
            </p14:nvContentPartPr>
            <p14:xfrm>
              <a:off x="5998011" y="4686206"/>
              <a:ext cx="163440" cy="1906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B209E5AC-5DE6-466B-BEEB-57CE172672B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94778" y="4682969"/>
                <a:ext cx="169547" cy="19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F62B0623-70F4-413C-B9FB-A887C987AE3C}"/>
                  </a:ext>
                </a:extLst>
              </p14:cNvPr>
              <p14:cNvContentPartPr/>
              <p14:nvPr/>
            </p14:nvContentPartPr>
            <p14:xfrm>
              <a:off x="6106731" y="4697186"/>
              <a:ext cx="158040" cy="1634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F62B0623-70F4-413C-B9FB-A887C987AE3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03498" y="4693946"/>
                <a:ext cx="164146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5BEB0C6-496D-470E-80BE-3B78C37DC842}"/>
                  </a:ext>
                </a:extLst>
              </p14:cNvPr>
              <p14:cNvContentPartPr/>
              <p14:nvPr/>
            </p14:nvContentPartPr>
            <p14:xfrm>
              <a:off x="6019791" y="4882226"/>
              <a:ext cx="196200" cy="3920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5BEB0C6-496D-470E-80BE-3B78C37DC84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16557" y="4878989"/>
                <a:ext cx="202309" cy="398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1B3DA0B-94D6-422E-8F3C-887D8ED45A82}"/>
                  </a:ext>
                </a:extLst>
              </p14:cNvPr>
              <p14:cNvContentPartPr/>
              <p14:nvPr/>
            </p14:nvContentPartPr>
            <p14:xfrm>
              <a:off x="6634671" y="3984026"/>
              <a:ext cx="3287880" cy="5553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1B3DA0B-94D6-422E-8F3C-887D8ED45A8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31431" y="3980789"/>
                <a:ext cx="3294000" cy="56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4DD07F3-BC6E-415C-B6BF-B9715C0DD36C}"/>
                  </a:ext>
                </a:extLst>
              </p14:cNvPr>
              <p14:cNvContentPartPr/>
              <p14:nvPr/>
            </p14:nvContentPartPr>
            <p14:xfrm>
              <a:off x="9269151" y="4229006"/>
              <a:ext cx="299520" cy="1798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4DD07F3-BC6E-415C-B6BF-B9715C0DD3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65911" y="4225769"/>
                <a:ext cx="305640" cy="185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6B03950D-6F96-4EEE-98A1-1B023A3CC879}"/>
                  </a:ext>
                </a:extLst>
              </p14:cNvPr>
              <p14:cNvContentPartPr/>
              <p14:nvPr/>
            </p14:nvContentPartPr>
            <p14:xfrm>
              <a:off x="9622851" y="4065746"/>
              <a:ext cx="125280" cy="3538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6B03950D-6F96-4EEE-98A1-1B023A3CC87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19620" y="4062509"/>
                <a:ext cx="131382" cy="3599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21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255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 Light</vt:lpstr>
      <vt:lpstr>Arial</vt:lpstr>
      <vt:lpstr>Calibri</vt:lpstr>
      <vt:lpstr>Calibri Light</vt:lpstr>
      <vt:lpstr>Cambria Math</vt:lpstr>
      <vt:lpstr>Mangal</vt:lpstr>
      <vt:lpstr>Office Theme</vt:lpstr>
      <vt:lpstr>Linear Regression</vt:lpstr>
      <vt:lpstr>Regression algorithm</vt:lpstr>
      <vt:lpstr>Restrict class of predictors</vt:lpstr>
      <vt:lpstr>Linear regression</vt:lpstr>
      <vt:lpstr>Least squares estimator</vt:lpstr>
      <vt:lpstr>Least Square Estimator</vt:lpstr>
      <vt:lpstr>Geometric Interpretation of LS</vt:lpstr>
      <vt:lpstr>Gradient Descent</vt:lpstr>
      <vt:lpstr>Gaussian Assumption and Likelihood</vt:lpstr>
      <vt:lpstr>Shrinkage Methods</vt:lpstr>
      <vt:lpstr>Same Problem</vt:lpstr>
      <vt:lpstr>SVD Decomposition</vt:lpstr>
      <vt:lpstr>MAP Interpretation</vt:lpstr>
      <vt:lpstr>Lasso</vt:lpstr>
      <vt:lpstr>Prime Problem</vt:lpstr>
      <vt:lpstr>Ridge regression vs lasso</vt:lpstr>
      <vt:lpstr>Polynomial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Xiangli Chen</dc:creator>
  <cp:lastModifiedBy>Xiangli Chen</cp:lastModifiedBy>
  <cp:revision>36</cp:revision>
  <dcterms:created xsi:type="dcterms:W3CDTF">2017-06-30T02:50:06Z</dcterms:created>
  <dcterms:modified xsi:type="dcterms:W3CDTF">2017-07-03T09:00:51Z</dcterms:modified>
</cp:coreProperties>
</file>