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37:20.5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9D35933-FCE2-4CF1-B584-EF2D81EEF7F3}" emma:medium="tactile" emma:mode="ink">
          <msink:context xmlns:msink="http://schemas.microsoft.com/ink/2010/main" type="writingRegion" rotatedBoundingBox="2256,4062 17201,4029 17219,12236 2275,12269"/>
        </emma:interpretation>
      </emma:emma>
    </inkml:annotationXML>
    <inkml:traceGroup>
      <inkml:annotationXML>
        <emma:emma xmlns:emma="http://www.w3.org/2003/04/emma" version="1.0">
          <emma:interpretation id="{991B87D3-5FD6-4B81-96B4-9A86A34617A8}" emma:medium="tactile" emma:mode="ink">
            <msink:context xmlns:msink="http://schemas.microsoft.com/ink/2010/main" type="paragraph" rotatedBoundingBox="2823,4113 10183,4019 10206,5819 2846,5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6131C6-4973-4442-BAA8-EBB0BCFE8091}" emma:medium="tactile" emma:mode="ink">
              <msink:context xmlns:msink="http://schemas.microsoft.com/ink/2010/main" type="line" rotatedBoundingBox="2823,4113 10183,4019 10206,5819 2846,5913"/>
            </emma:interpretation>
          </emma:emma>
        </inkml:annotationXML>
        <inkml:traceGroup>
          <inkml:annotationXML>
            <emma:emma xmlns:emma="http://www.w3.org/2003/04/emma" version="1.0">
              <emma:interpretation id="{DAE4A907-5380-4FD8-9954-54003896C791}" emma:medium="tactile" emma:mode="ink">
                <msink:context xmlns:msink="http://schemas.microsoft.com/ink/2010/main" type="inkWord" rotatedBoundingBox="2823,4113 6104,4071 6127,5871 2846,5913"/>
              </emma:interpretation>
              <emma:one-of disjunction-type="recognition" id="oneOf0">
                <emma:interpretation id="interp0" emma:lang="en-US" emma:confidence="0">
                  <emma:literal>A binary</emma:literal>
                </emma:interpretation>
                <emma:interpretation id="interp1" emma:lang="en-US" emma:confidence="0">
                  <emma:literal>Abinany</emma:literal>
                </emma:interpretation>
                <emma:interpretation id="interp2" emma:lang="en-US" emma:confidence="0">
                  <emma:literal>A binding</emma:literal>
                </emma:interpretation>
                <emma:interpretation id="interp3" emma:lang="en-US" emma:confidence="0">
                  <emma:literal>Abinasy</emma:literal>
                </emma:interpretation>
                <emma:interpretation id="interp4" emma:lang="en-US" emma:confidence="0">
                  <emma:literal>Abinay</emma:literal>
                </emma:interpretation>
              </emma:one-of>
            </emma:emma>
          </inkml:annotationXML>
          <inkml:trace contextRef="#ctx0" brushRef="#br0">6082 4403 9216,'0'0'0,"-16"15"0,16 1 816,0 0 168,-15 14 32,15 1 8,0 0-288,-15 15-64,15 0 0,-16 0-8,16 16-264,0 0-49,-15-1-15,15 0 0,0 1-72,0 0-8,-16-16-8,16 0 0,0 0-112,0 0-16,0-15-8,0 0 0,0 0-48,0-16 0,0 1-64,-15-1 96,15 0-96,0-15 0,0 0 64,0 0-64,0 0-224,0 0-64,0-15-8,15 0-8,-15-1-208,0 1-48,0 0-7,16-1-1,-16 0 216,15-14 32,-15-1 16,0 16 0,16-1 232,-16-14 72,0-2 0,0 2 0,15 14-88,-15-14 88,0 14-80,15 1 80,-15 0 0,0-17 0,16 18 104,-16-2-32,15 0 112,1 1 16,-16 0 8,15-1 0,0 16 64,-15 0 16,16-15 0,-1 15 0,16 0-129,-16 0-31,1 15 0,-16-15 0,15 16 128,1-1 16,-16 0 8,15 17 0,-15-18-16,0 2 0,0 15 0,0 0 0,0-1 88,0 2 8,-15-18 8,15 18 0,-16-2-112,1 16-32,-1-15 0,1 0 0,0-15-32,-1 14 0,1 1-8,-1-16 0,1 1-8,0-1 0,-1 0 0,1 1 0,15-16-72,-16 16-8,16-16-8,0 0 0,0 0-88,0 0 0,0 0 0,0 0 64,0-16-64,16 0 0,-16 1 0,15 0 0,1-1-64,-1 1-8,0-16 0,1 16 0,15-16-40,-16 0-8,16 0 0,-16 16 0,1-16 32,-1 16 8,16-16 0,-16 15 0,1 2 80,-1-2-64,0 0 64,1 1-64,-1 15 64,1-15 0,-16 15 0,0 0 0,0 0 0,0 0 0,0 0 0,30 0 0,-30 15 96,16 0 64,-1 17 16,-15-18 0,0 18 72,0-17 8,0 16 8,0-16 0,0 16-48,0-1-16,0-14 0,-15 0 0,15-1-112,-16 0-24,16 1-64,0-1 96,0-15-96,0 15-64,-15-15 64,15 0-104,0 0-960,0 0-192,0 0-40,-15-15-7215</inkml:trace>
          <inkml:trace contextRef="#ctx0" brushRef="#br0" timeOffset="137">6544 4572 15496,'0'0'440,"0"0"95,0 0-431,0 0-104,0 0 0,0 0 0,0 0 216,0 0 16,0 0 8,0 0 0,-16 16 336,16-16 64,0 0 8,16 15 8,-16-15-416,0 15-80,15 1-24,-15-1-5599,15 0-1121</inkml:trace>
          <inkml:trace contextRef="#ctx0" brushRef="#br0" timeOffset="1601">6836 4849 14416,'0'0'408,"0"0"96,0 31-408,0-15-96,0-1 0,0 16 0,-15-1 648,15 1 111,0 0 17,0 0 8,-16 15 112,16-31 16,0 16 8,0 0 0,-15-16-504,15 1-104,0 15-24,0-16 0,0 0-184,0-15-40,0 16 0,0-16-64,0 0 80,0 0-80,0 0 64,0 0-64,0 0 0,0 0 0,0 0 0,0 0 0,0-16 0,0 16-112,0-15 16,0 15 0,0-15-64,0-1-16,0 1 0,0-16 0,0 16 8,15-16 0,-15 15 0,16-14 0,-16-1 72,15 15 24,1-14 0,-16 14 0,15-15 72,0 16-64,-15 0 64,16 15-64,-16-16 128,0 1 32,0 15 8,0 0 0,0 0-104,0 0-120,0 0 24,15 15 8,-15 16 216,0-16 48,16 1 8,-16 15 0,0-1 8,0-14 0,0 15 0,0-1 0,0 1-48,0 0-8,0-16 0,0 1 0,0-1-136,0 1 64,15-1-64,-15 0 0,0-15 0,0 0 0,0 0 0,0 0 0,0 0 0,15 0-136,1 0 24,14-15 8,-14 15-256,-1-15-56,1-1 0,-1 1-8,16-16 48,-16 16 16,1-1 0,-1-15 0,0 16 56,1 0 16,-1-1 0,1-15 0,-16 16 200,15 0 88,0-16-64,-15 15 64,0 1 0,0 0 0,0-1 0,0 1 0,0 0 64,0-1 32,0 1 8,-15-1 0,15 16 216,-15-15 48,15 15 8,-16 0 0,16 0 40,-15 0 0,-1 0 8,1 15 0,0 1-40,-1-1 0,16 16-8,-15-16 0,-1 16-216,16 0-48,0 0-8,-15-1 0,15 1 40,-15 0 8,15-16 0,0 16 0,0 0-32,0-16-8,15 1 0,-15-1 0,15 1-112,-15-16 88,0 0-88,0 15 80,16-15-80,-1 0 0,1-15 0,-1 15 64,-15-16-64,15 1 0,1-1 0,-1 1-88,1-16-48,-16 16-16,15-16 0,0 0 0,1 0-96,-1 1-16,-15 14-8,16-15 0,-1 16-24,-15-16-8,0 16 0,15 0 0,-15-1 112,0 16 32,0-15 0,0 15 0,0 0 160,0 0 0,0 0-72,-15 15 72,15-15 0,0 31 0,0-16 88,-15 1-88,15 14 160,0 1-16,0 0-8,0-16 0,0 16 24,0-15 8,15 14 0,-15-14 0,0-1 8,0 1 0,0-1 0,15-15 0,-15 0-176,0 0-96,0 0 16,16 0 0,-1 0 80,1 0 0,-16-15 64,15-1-64,-15 1 0,15-1 0,1 1-80,-1-16 80,1 16-128,-1-16 32,-15 16 8,15-16 0,1 15 8,-1-14 0,-15 14 0,15 1 0,1 0 80,-16-1 0,15 1 0,-15-1 0,16 16 0,-16-15 0,15 15 0,-15 0-64,0 0 64,0 0 0,0 0-72,0 0 72,15 15 0,-15 1 80,0-1-8,0 16 0,16-16 0,-16 16 0,-16 0 0,16-16 0,0 16-72,0 0 96,0 0-96,-15-16 96,15 0-96,0 16 0,-15-15 72,15-1-72,0-15 0,0 0 72,0 0-72,0 15 0,0-15 0,0 0 0,0 0 0,0 0 0,0 0 0,0-15 0,0 15 0,15-15 0,0-16-112,-15 15 0,16-14 0,-1-1 0,1 0-8,-1 0 0,0 0 0,1 1 0,-1-1 24,1 16 8,-1-1 0,0 1 0,1-1 88,-16 16 0,15-15 0,-15 15 0,0 0 0,16 0 0,-16 15 0,0 1 0,15-1 128,-15 1 32,0 14 16,0 1 0,0-16 48,0 16 0,0 0 8,0-16 0,0 16-136,0-15-32,0-1-64,15 0 96,-15 1-96,0-16 72,0 0-72,16 0 64,-1 15-64,-15-30 80,16 15-80,-1-16 80,-15 16-16,15-15-64,1-16 96,-1 16-32,1-1-64,-1-14 0,0 14 0,1-15 0,-1 16 0,0 0 0,1-16 0,-1 0 0,-15 16-80,16-1 80,-1 1 0,-15 0-72,15-1 72,-15 1 0,16-1 0,-16 16 0,0-15 0,0 15 0,0 0 0,0 0-64,0 0 64,15 15 0,-15 1 0,0 15 0,16-16 88,-16 31 8,0-15 0,0 15 0,0 0-24,0-15 0,-16 0 0,16 15 0,0-15 24,-15 15 0,15-15 0,-16 15 0,1-15 24,15 30 8,-31-14 0,31-1 0,-31 15-8,16-15 0,0 16 0,-16-16 0,16 0 8,-16 1 0,15-1 0,-14-15 0,14-1 8,-15 17 8,1-17 0,-1-14 0,15 14-24,-14-14-8,-1 15 0,0-16 0,16 0-40,-16 1-8,0-16 0,16 15 0,-16 1-64,0-16 96,0 0-96,1 0 96,-1 0-96,15 0 0,-14-16 0,-1 16 64,0-15-64,16 15 0,-16 0 0,15 0 0,1-16-160,-16 16 0,16 0 0,-1-15-7400,1 15-1479</inkml:trace>
          <inkml:trace contextRef="#ctx0" brushRef="#br0" timeOffset="-8086">5235 4372 9224,'0'0'256,"0"0"64,0 0-256,0 0-64,0 0 0,0 0 0,0 0 808,-16 16 152,16-1 24,-15 16 8,0-1-344,15 17-64,-16-1-8,1 0-8,-1 16-81,-14-1-7,14 16-8,1-15 0,-1 15-200,1-16-40,0-15-8,-1 16 0,1-16-48,-1 0-16,1 1 0,15-17 0,-15 17-24,-1-1-8,16-15 0,-15-1 0,15-14-128,-16 14 80,16-14-80,0-16 64,0 15-64,0-15 0,-15 0 0,15-15-88,15 15-264,-15-31-48,0 16-16,0-16 0,16-15-320,-1 0-64,1-1-7,-1-14-9,0-16 112,1 0 16,-1 15 8,1-15 0,-1 16 344,16-16 72,-16 15 8,1 1 8,-1-1 152,0 16 24,16 0 8,-31-1 0,16 17 184,-16-1 40,15 0 0,-15 16 8,0-1 232,0 16 48,0 0 0,0 0 8,15 16 88,-15 15 24,-15-16 0,30 31 0,-15 0 48,0 0 15,0 16 1,0 0 0,0-1-152,0 1-24,0 15-8,0-16 0,0 1-96,16-1-32,-16-14 0,0-1 0,0 0-80,0-15-16,0 15-8,0-15 0,15-16-96,-15 16-24,0-16 0,0 1 0,0-1-16,0-15-8,0 16 0,0-16 0,0 0 16,-15 0 0,15-16 0,0 16 0,-16 0-88,16-15 64,-15-1-64,0 1 64,-1 0-144,1-16-32,-1 0-8,-14 16 0,14-32-16,-15 17-8,16-1 0,0 0 0,-1-15 56,1 15 16,-16 16 0,16-1 0,-1-15 72,1 31 0,-1-15 0,16 0 0,-15 15 0,0-16 0,15 16 0,-16-15 88,16 15 80,0 0 24,0 0 0,0 0 0,0 0 8,0 0 8,16 0 0,-1 0 0,0 0 16,-15 0 8,16 0 0,-1 0 0,16 0-48,-16 0-16,1 0 0,-1-15 0,1 15-168,-1 0 72,0 0-72,1-16 0,-1 16 80,1 0-80,-16 0 64,15-15-6912,0 15-1375</inkml:trace>
        </inkml:traceGroup>
        <inkml:traceGroup>
          <inkml:annotationXML>
            <emma:emma xmlns:emma="http://www.w3.org/2003/04/emma" version="1.0">
              <emma:interpretation id="{252C0976-0F17-4B02-BEA4-82B791D7E8F0}" emma:medium="tactile" emma:mode="ink">
                <msink:context xmlns:msink="http://schemas.microsoft.com/ink/2010/main" type="inkWord" rotatedBoundingBox="6806,4074 10183,4031 10201,5414 6824,5457"/>
              </emma:interpretation>
              <emma:one-of disjunction-type="recognition" id="oneOf1">
                <emma:interpretation id="interp5" emma:lang="en-US" emma:confidence="0">
                  <emma:literal>chanter</emma:literal>
                </emma:interpretation>
                <emma:interpretation id="interp6" emma:lang="en-US" emma:confidence="0">
                  <emma:literal>(banter</emma:literal>
                </emma:interpretation>
                <emma:interpretation id="interp7" emma:lang="en-US" emma:confidence="0">
                  <emma:literal>Canter</emma:literal>
                </emma:interpretation>
                <emma:interpretation id="interp8" emma:lang="en-US" emma:confidence="0">
                  <emma:literal>canter</emma:literal>
                </emma:interpretation>
                <emma:interpretation id="interp9" emma:lang="en-US" emma:confidence="0">
                  <emma:literal>(baiter</emma:literal>
                </emma:interpretation>
              </emma:one-of>
            </emma:emma>
          </inkml:annotationXML>
          <inkml:trace contextRef="#ctx0" brushRef="#br0" timeOffset="3020">9023 4834 10104,'0'0'224,"0"0"40,0 0 16,0 0 8,-16 0-288,1 0 0,15 0 0,-16 0 0,1 16 512,0-1 56,-1 0 8,1 1 0,-1 14 48,16 2 16,-15 14 0,0-16 0,15 1-184,-16 16-33,16-17-7,0 1 0,0 0-184,0-1-40,0-14 0,0 14-8,16-14-120,-16 0-64,15-1 80,0 0-80,1-15 0,-1 16 0,16-16 0,-31 0-80,31 0-976,-16 0-191,16-16-33,-16 16-4824</inkml:trace>
          <inkml:trace contextRef="#ctx0" brushRef="#br0" timeOffset="4356">9423 4372 12728,'0'0'280,"0"0"56,0 0 16,0 0 0,-16 0-280,16 16-72,-15-1 0,0 0 0,15 16 648,0 0 120,-16 15 16,1-15 7,15 15-7,-16 16 0,16-16 0,-15 0 0,15 16-280,-15 0-56,15-1-16,-16-15 0,16 1-160,16-1-32,-16 0-8,0-15 0,0 0-232,15-1 0,-15-14 0,15 14 0,1-14 96,-16-1 16,15-15 8,1 16 0,-1-1-184,0-15-40,-15 0-8,16 0 0,-1 0-624,1 0-128,-1 0-32,0-15 0,1 15-248,15-16-48,-16 1-15,0-1-1,1 1 472,-1-16 88,1 16 16,-1 0 8,0-16 0,1 0 0,-16 0 0,0 16 0,15-16 448,1 16 88,-16-16 24,0 15 0,15 1 248,-15 0 48,0 15 16,0-16 0,0 1 120,0-1 24,0 16 8,0 0 0,0-15 24,0 15 8,0-15 0,0 15 0,0 0-24,-15 0-8,15-16 0,0 16 0,0 0-96,0-16-16,0 16-8,0 0 0,0 0 15,-16 0 9,16-15 0,0 15 0,-15 0-40,15 0-8,0 0 0,-16 0 0,1 0 24,15 0 0,0-15 0,-15 15 0,-1 0 16,16 15 8,-15-15 0,15 0 0,-16 15 0,16 1 0,-15 0 0,0-1 0,15 16-72,-16 0-8,16-1-8,-15 1 0,15 0-64,0 15-16,-16-15 0,16 0 0,0 0-24,16-1-8,-16 1 0,0-16 0,0 1-8,15-1-8,-15-15 0,16 16 0,-16-16-8,15 0 0,-15 0 0,15 0 0,1-16-80,-1 16 0,1-15 0,-1-16 64,0 16-64,1-16 0,-1 0 0,1 0 0,-16 1-144,15-1 32,0 0 8,-15 0 0,0 0 104,0 1-96,0-1 96,0 15-96,0-14-128,0 30-16,0-16-8,-15 0 0,15 16 248,-15 0 0,15 0 0,0 32 0,0-32 184,0 30 56,-16 1 16,16-15 0,0 14-256,0 1 0,0 0 0,0 0 0,-15 0 96,30-16-24,-15 16-8,0-16 0,0 1-64,16-1 0,-16 0 0,15 1 0,0-1 0,-15-15 0,0 0 0,16 0 0,-1-15 0,16 15-88,-31-16 24,31 16 0,-16-30-288,0 14-48,1-15-16,-1 16 0,16-16-224,-16 0-56,1 1-8,-1 14 0,1-15 320,-16 16 64,15-16 16,0 16 0,-15-1 304,0 1 0,0 0 0,0 15 0,0 0 192,0 0 0,-15 0 0,15 0 0,0 0 232,0 0 48,-15 30 8,-1-30 0,16 16-128,-15-1-32,15 16 0,0-16 0,0 1-160,0 15-32,0-16 0,15 16-8,-30-16-56,30 1 0,-15-1-64,16 16 96,-16-31-16,0 31-8,0-31 0,0 15 0,0 0-72,0 1 96,0-16-96,0 15 96,0-15-96,0 15 0,-16-15 0,16 16 64,-15-16-64,15 0 0,0 0-80,0 0 80,0 0-448,0 0-32,0-16-16,15 1 0,1 0-832,-1-16-168,0 0-32,16 0-7,0-15 631,-16 15 120,16-15 24,-15 15 8,14-15 104,1 15 16,-31 1 8,31-2 0,-16 17 624,-15 0 120,16-1 24,-16 16 8,0-15 608,0 15 120,15 0 24,-15 0 8,0 0 88,-15 0 24,15 0-1,-16 0 1,1 15-296,15-15-56,-15 16-16,15-1 0,-16 0-136,16 1-24,0 0-8,0-1 0,0 0-272,0 1-56,0-1-16,16 1 0,-16-1-144,15 0 0,0 1 0,-15-16 0,16 15 160,-16-15 0,15 16 0,-15-1 0,16-15-160,-16 15 0,0 1 0,0-1 0,0 1 0,0-1 0,0 0 0,-16 1 0,16 15 104,-15-1-8,15-14 0,-16 14 0,1-14 0,15-1 0,-15 1 0,15-1 0,-16-15-24,16 15-8,0-15 0,0 0 0,0 0-64,0 0 0,0 0 0,0 0 0,0 0 96,16-15 0,-1 0 0,0-1 0,1-15-96,-1 16-136,1-16 32,14 1 8,-14-1-56,-1 15-8,0-14 0,1-1 0,15 15 56,-16-14 8,0 14 0,1 1 0,-16-1 96,15 16 0,1-15 0,-1 15 0,-15 0 0,0 0 0,0 0 0,0 0 0,15 0 0,-15 15 128,16 1-24,-16-1-8,0 1 48,15-1 8,-30 16 0,15-16 0,15 1 136,-15 14 32,-15-14 8,15 15 0,0-1-256,0-14-72,0-1 0,0 0 0,-16 1 0,16-1 0,0-15 0,0 0 64,0 0-752,0 0-144,0 0-32,0 0-5688,0 0-1127</inkml:trace>
          <inkml:trace contextRef="#ctx0" brushRef="#br0" timeOffset="4641">10561 4510 18719,'0'0'416,"0"0"80,0 0 16,0 0 8,0 0-416,0 0-104,0 0 0,0 0 0,-31 0 440,31 0 64,0 0 8,0 0 8,0 0-168,0 0-40,0 0-8,0 0-6584,0 0-1319</inkml:trace>
          <inkml:trace contextRef="#ctx0" brushRef="#br0" timeOffset="5156">10653 4973 16559,'-30'15'360,"30"-15"80,0 0 8,0 0 24,-16 0-376,16 0-96,0 0 0,0 0 0,0 0 552,0 0 96,0 0 24,0-15 0,16 15 64,-16 0 24,15-15 0,0 15 0,1-16-368,-1 16-72,1-15-8,-1-1-8,16 16-176,-16-15-40,1 15-8,14-15 0,-14 15-80,14-16 0,-14 1 0,-1 15 64,16-16-928,-16 16-184,1 0-40,-1 0-8103</inkml:trace>
          <inkml:trace contextRef="#ctx0" brushRef="#br0" timeOffset="5003">10930 4280 13704,'0'0'296,"0"0"64,0 0 16,0 0 16,-14 16-312,14-1-80,-16 16 0,0-1 0,16 16 768,-15 16 127,0 0 33,15 0 8,-16 14 24,-14 16 8,30-14 0,-16 14 0,1-15-424,0 0-80,-1 0-16,16 0-8,0-15-240,-16-1-40,1-15-16,15 1 0,0-1-80,0-16-64,0 1 72,0 0-72,0-1 0,0-14 0,0-16-88,0 16 88,0-16-1424,0 0-224,0 0-48,0-16-3975,0-14-801</inkml:trace>
          <inkml:trace contextRef="#ctx0" brushRef="#br0" timeOffset="5957">11054 5188 18799,'0'0'416,"0"0"80,0 0 16,0 0 24,0 0-432,15 0-104,1 0 0,-16 0 0,15 0 584,1 0 96,-1 0 24,-15 0 0,15-15-176,1 0-32,-1 15-8,1-16 0,14 0-320,-14 2-64,15-2-8,-16 0-8,0-14-88,1 14 80,-1 1-80,1 0 80,-1-1-80,0 0 0,-15 2-96,16-2 96,-1-15-256,-15 31 16,0-31 0,0 31 0,0-15-96,-15 0-16,15-1-8,-16 1 0,16 0 88,-15 15 16,15-16 8,-15 16 0,-1-16 120,1 16 16,-1 0 8,1 16 0,0-16 104,15 0 64,-16 16 0,1-1-64,-1 0 216,16 1-16,-15 14 0,15 16 0,-15-14 56,15 14 0,0-16 8,0 16 0,0-14 0,0-2 0,0 1 0,0 0 0,15-16-40,-15 16-16,15-16 0,-15 0 0,16-15-72,-1 16-8,1-16-8,-16 16 0,30-32-56,-30 16-64,31 0 88,-15 0-88,-1-16 0,0 1 0,16 0 0,-15 15-72,-1-31-248,16 16-40,0-1-16,-16-14 0,16-2-224,-16 2-40,16-1-16,-16 16 0,1-16 80,-1 16 24,0-17 0,1 2 0,-1 14 392,-15-14 72,16 14 24,-1-14 0,-15 14 0,15 1 0,-15 0 0,0 15 0,0 0 544,0 0 104,0 0 24,0 0 8,0 0-104,0 15-32,0 0 0,0 1 0,0 14-56,0 1-8,0 0-8,-15 15 0,15 0-136,0 0-24,0-14-8,0-2 0,0 1-136,0 0-24,0-16-8,0 0 0,0 1-72,0-1 64,0 0-64,0-15 64,0 0-64,0 0 0,0 0 0,0 0 0,0 0 0,0 0-96,0-15 0,15 15 8,-15-15-136,0-1-32,0 1-8,0-16 0,16 1-120,-16-2-32,0 2 0,0-1 0,0 0 0,0 1-8,0-2 0,0 2 0,0-1 216,0 16 48,0-1 0,0 1 8,0 0 152,0 15 0,0-16 0,0 1 0,0 0 192,0-1 24,0 16 0,15-16 0,-15 16 80,16-15 24,-16 15 0,15 0 0,0 0 24,1-15 8,15 15 0,-16 0 0,0 0-40,16 0-8,-15 0 0,-1 0 0,16 0-48,0 15 0,-16-15-8,16 0 0,-16 0 8,16 0 0,-16 0 0,1 0 0,14 0-64,-14 0 0,-1 0-8,-15 0 0,16 0-80,-16 0-8,15 0-8,-15 0 0,0 0 32,0 0 8,0 0 0,0 0 0,0 0-496,0 0-96,0 0-16,-15 0-11160</inkml:trace>
        </inkml:traceGroup>
      </inkml:traceGroup>
    </inkml:traceGroup>
    <inkml:traceGroup>
      <inkml:annotationXML>
        <emma:emma xmlns:emma="http://www.w3.org/2003/04/emma" version="1.0">
          <emma:interpretation id="{0E6F343E-B835-4030-B794-0BC4D4E7F584}" emma:medium="tactile" emma:mode="ink">
            <msink:context xmlns:msink="http://schemas.microsoft.com/ink/2010/main" type="paragraph" rotatedBoundingBox="2263,5616 15517,5651 15512,7314 2259,7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C2243D-EE94-47E9-964A-6789742EBA0E}" emma:medium="tactile" emma:mode="ink">
              <msink:context xmlns:msink="http://schemas.microsoft.com/ink/2010/main" type="line" rotatedBoundingBox="2263,5616 15517,5651 15512,7314 2259,7279"/>
            </emma:interpretation>
          </emma:emma>
        </inkml:annotationXML>
        <inkml:traceGroup>
          <inkml:annotationXML>
            <emma:emma xmlns:emma="http://www.w3.org/2003/04/emma" version="1.0">
              <emma:interpretation id="{F040E223-3C70-41C3-8872-966A044D2F1F}" emma:medium="tactile" emma:mode="ink">
                <msink:context xmlns:msink="http://schemas.microsoft.com/ink/2010/main" type="inkWord" rotatedBoundingBox="2263,5616 5003,5623 4999,7286 2259,7279"/>
              </emma:interpretation>
              <emma:one-of disjunction-type="recognition" id="oneOf2">
                <emma:interpretation id="interp10" emma:lang="en-US" emma:confidence="1">
                  <emma:literal>flic):</emma:literal>
                </emma:interpretation>
                <emma:interpretation id="interp11" emma:lang="en-US" emma:confidence="0">
                  <emma:literal>fml):</emma:literal>
                </emma:interpretation>
                <emma:interpretation id="interp12" emma:lang="en-US" emma:confidence="0">
                  <emma:literal>free):</emma:literal>
                </emma:interpretation>
                <emma:interpretation id="interp13" emma:lang="en-US" emma:confidence="0">
                  <emma:literal>flee):</emma:literal>
                </emma:interpretation>
                <emma:interpretation id="interp14" emma:lang="en-US" emma:confidence="0">
                  <emma:literal>fact):</emma:literal>
                </emma:interpretation>
              </emma:one-of>
            </emma:emma>
          </inkml:annotationXML>
          <inkml:trace contextRef="#ctx0" brushRef="#br0" timeOffset="20735">4881 6312 8592,'0'0'240,"0"0"64,0-16-240,0 16-64,15-15 0,-15 0 0,0-16 544,0 16 96,16-16 16,-16 16 8,0-17-240,0 2-40,0 14-16,0-14 0,0-1 176,0 16 40,0-17 8,-16 18 0,16-18-296,-15 17-56,15 0-16,-15-1-1,15 1 97,-16 0 24,16-1 0,0 16 0,-16 0-72,2 0-16,14 0 0,-16 16 0,0-16-8,1 30-8,0 1 0,-1 16 0,1-1-80,15 15-8,-15 16-8,-1 0 0,16 0 112,0 15 16,-15 0 8,15 1 0,-15 0-8,15-1 0,-16 0 0,16-15 0,-16 0 136,16-15 24,0 0 8,-15-16 0,15 0-152,0 0-32,-15 0-8,15-15 0,0 0-128,-16-1-24,16 1-8,0-16 0,-15 1-24,15 0 0,-15-16 0,15 14 0,0-14-200,-16-14-48,16 14-8,-15-16 0,15 0-1176,-15 1-232,-1-16-56</inkml:trace>
          <inkml:trace contextRef="#ctx0" brushRef="#br0" timeOffset="20982">4312 6574 13968,'-16'0'304,"16"0"64,0 0 16,0 0 8,0 0-312,0 0-80,0 0 0,0 0 0,0 0 696,16-16 119,-16 16 25,14 0 8,2-15-128,0 15-24,14-15-8,-14 15 0,14-16-280,1 16-56,0 0-16,0-16 0,-16 16-120,16-14-24,0 14-8,-1 0 0,2-16-8,-17 16 0,16-16 0,-16 16 0,16 0-80,-16-15-24,0 15 0,1-15 0,0 15-72,-2-16 96,-14 16-96,16 0 96,0-15-96,-16 15-72,0 0 72,0 0-6664,0 0-1271</inkml:trace>
          <inkml:trace contextRef="#ctx0" brushRef="#br0" timeOffset="21367">5343 6189 10912,'0'0'240,"0"0"48,0 0 16,0 0 0,-15 0-240,15 0-64,0 0 0,-15 16 0,-1-1 704,1 0 136,-1 1 24,16 30 8,-15-15-32,0-1-9,15 17 1,-16-17 0,1 17-232,15-1-56,-15 0 0,15 0-8,-16-15-216,16 31-32,0-32-16,0 16 0,0-15-144,0 0-24,0 0-8,0-16 0,0 1-96,0-1 0,16 0 64,-16-15-64,0 0-896,0 0-208,0 0-40,15 0-6751</inkml:trace>
          <inkml:trace contextRef="#ctx0" brushRef="#br0" timeOffset="21636">5298 6420 11312,'0'0'320,"0"0"72,0 0-312,0 0-80,15-15 0,1 15 0,-16-15 488,0 15 88,15-16 8,0 16 8,1 0 144,-1 0 24,-15 0 7,16 0 1,-1 0-320,16 0-56,-31 0-8,15 16-8,0-1-120,1-15-32,-16 15 0,15 1 0,-15-1 56,0 0 8,0 1 0,0 14 0,0-14-32,-15 15-8,-1-16 0,16 16 0,-15 0-72,0-1-16,-1 2 0,1-2 0,0 1-64,-1-16-24,1 16 0,-1-16 0,-14 17-72,30-18 0,-16 2 0,1 0 0,-1-16-824,16 0-104,0 0-16,0 0-4599,0-16-921</inkml:trace>
          <inkml:trace contextRef="#ctx0" brushRef="#br0" timeOffset="21999">5882 6220 13448,'0'0'288,"0"0"64,-15 0 16,0 0 16,15 16-304,-16-16-80,16 15 0,-15 1 0,0-1 744,-1 16 135,0 0 25,-14-1 8,14 1-176,1 0-32,0 0 0,-16-1-8,16 1-280,-1 0-48,1 0-16,0 0 0,15-1 40,-16 1 8,16-15 0,0-1 0,0 0-272,16 1-64,-16-1 0,15 1-64,0-1 136,-15 0-24,16-15-8,-1 16 0,16-16 16,-16 0 0,0 15 0,1-15 0,0 0 8,14 0 8,1 0 0,-16 0 0,16 0-40,-16-15 0,17 15-8,-2 0 0,-14-16-24,-1 16 0,16-15 0,-16 15 0,0-15-64,1-1 0,-16 16 72,15-15-72,0 15-152,-15 0-64,0-16-8,0 16-6776,0 0-1351</inkml:trace>
          <inkml:trace contextRef="#ctx0" brushRef="#br0" timeOffset="22252">6174 6050 14712,'0'0'320,"0"0"72,0 0 16,0 0 8,16 15-336,-1-15-80,-15 15 0,15 1 0,1 0 735,-1 14 137,1-14 24,-16 30 8,15-16-200,0 16-32,-15 1-16,16-1 0,-16 15-152,15-14-32,-15-1-8,0 0 0,0 1-144,0-17-32,0 1-8,0 0 0,0 15-104,-15-16-16,15 2-8,-16-17 0,1 16-152,0-1 0,-1 2 64,1-2-7040,-16-14-1415</inkml:trace>
          <inkml:trace contextRef="#ctx0" brushRef="#br0" timeOffset="22984">6913 6528 15680,'0'0'448,"0"0"87,0 0-431,0 0-104,0 0 0,0 0 0,0 0 656,0 0 112,16 0 16,-16 0 8,0 0-192,0 0-40,15 16-8,-15-16 0,15 15-136,-15-15-24,16 0-8,-16 15 0,0-15-256,15 0-48,0 0-16,-15 16 0,16-16-64,-16 0 0,0 0 72,15 15-6472,-15-15-1287</inkml:trace>
          <inkml:trace contextRef="#ctx0" brushRef="#br0" timeOffset="23206">6944 6758 18255,'0'0'400,"0"0"80,0 0 24,0 0 8,0 0-408,0 16-104,0-16 0,0 0 0,0 0 704,0 0 112,0 0 24,0 0 8,0 0-248,0 15-56,0-15 0,0 0-8,16 15-312,-16-15-56,0 0-8,15 0-8,1 0-152,-1 0 0,-15 0 0,15 0-7016,-15 0-1431</inkml:trace>
        </inkml:traceGroup>
        <inkml:traceGroup>
          <inkml:annotationXML>
            <emma:emma xmlns:emma="http://www.w3.org/2003/04/emma" version="1.0">
              <emma:interpretation id="{3069ECCD-BB7B-4050-8954-89ACCE7EC221}" emma:medium="tactile" emma:mode="ink">
                <msink:context xmlns:msink="http://schemas.microsoft.com/ink/2010/main" type="inkWord" rotatedBoundingBox="5514,5827 15516,5853 15513,7106 5510,7079"/>
              </emma:interpretation>
              <emma:one-of disjunction-type="recognition" id="oneOf3">
                <emma:interpretation id="interp15" emma:lang="en-US" emma:confidence="0">
                  <emma:literal>XMYKLERRMYEHYY</emma:literal>
                </emma:interpretation>
                <emma:interpretation id="interp16" emma:lang="en-US" emma:confidence="0">
                  <emma:literal>XMYKLERRMYEHYYY</emma:literal>
                </emma:interpretation>
                <emma:interpretation id="interp17" emma:lang="en-US" emma:confidence="0">
                  <emma:literal>XMYKLERRMYEHJYY</emma:literal>
                </emma:interpretation>
                <emma:interpretation id="interp18" emma:lang="en-US" emma:confidence="0">
                  <emma:literal>XMYKLERRMDEHYY</emma:literal>
                </emma:interpretation>
                <emma:interpretation id="interp19" emma:lang="en-US" emma:confidence="0">
                  <emma:literal>XMYKLERRMDEHYYY</emma:literal>
                </emma:interpretation>
              </emma:one-of>
            </emma:emma>
          </inkml:annotationXML>
          <inkml:trace contextRef="#ctx0" brushRef="#br0" timeOffset="32192">10593 6558 11600,'0'0'256,"0"0"48,0 0 16,0 0 8,0 0-264,15 0-64,1 0 0,-16 0 0,15 0 336,0-15 48,-15 15 16,31 0 0,-15 0-80,-1 0-24,16 0 0,-16 0 0,1 0-80,-1 15-24,0-15 0,1 16 0,-16-16 71,15 15 17,0 0 0,-15 17 0,0-18 32,0 18 8,-15-2 0,15 1 0,-15 0-24,-1-1 0,1 2 0,0 14 0,-1-16-184,1 1-40,-16-16-8,16 17 0,-1-2 0,1 1-64,-1-16 96,1 1-32,0-1-64,-1-15 80,1 15-80,-1-15 80,1 0-176,15 0-32,-15 0 0,15-15-8,-16 0-1112,32 15-216,-16-16-39,15-14-5025</inkml:trace>
          <inkml:trace contextRef="#ctx0" brushRef="#br0" timeOffset="32545">11101 6451 11688,'0'0'256,"0"0"48,0 0 16,0 0 16,0 0-272,0 0-64,-16 15 0,16-15 0,-15 16 672,0-1 128,-1 0 16,1 1 8,-1 15-89,1-16-7,-16 16-8,16 0 0,-16-1-304,16 2-64,-1-2-16,-15 1 0,16 0-80,0-16-8,-1 16-8,1-1 0,0 2 32,15-17 8,-16 16 0,16-16 0,0 0-56,0 1-16,0-16 0,16 15 0,-16-15-48,15 15 0,0-15-8,1 16 0,-1-16-32,0 0-8,16 16 0,-15-16 0,14 0-48,-14 0 0,15 0-64,-16 0 96,16 0-24,-16 0-8,1 0 0,14 0 0,-14-16 24,-1 16 0,1 0 0,-1 0 0,0 0-16,1-16 0,-1 16 0,-15-15 0,0 15 8,16 0 0,-16 0 0,15-15 0,-15 15-80,15 0 64,-15 0-64,0 0 64,0 0-64,0 0 64,0 0-64,0 0 64,0 0-608,0 0-120,0 0-24,-15 0-9087</inkml:trace>
          <inkml:trace contextRef="#ctx0" brushRef="#br0" timeOffset="32893">11316 6605 11024,'-16'0'240,"16"0"48,0 0 16,-15 0 16,15 0-256,-15 0-64,15 0 0,0 0 0,0 0 1160,0 0 224,-16 0 48,16 0 7,0 0-263,0 0-56,0 0 0,16 0-8,-1 0-488,0 0-96,16 0-16,-16 0-8,16 0-264,-16 0-48,17 0-16,-18 0 0,18 0 64,-2 0 16,-14 0 0,14-15 0,-14 15-160,14 0-24,-14-16-8,0 16 0,14-15 24,-30 15 0,16-15 0,-1 15 0,0-16-552,-15 16-112,0 0-16,0 0-6192,0 0-1247</inkml:trace>
          <inkml:trace contextRef="#ctx0" brushRef="#br0" timeOffset="33193">11362 6820 17535,'-16'0'384,"16"0"88,0 0 8,-15 0 8,15-15-392,0 15-96,0 0 0,0 0 0,15-16 608,-15 16 104,16 0 24,-1-15 0,0 15-24,1-15 0,0 15 0,-2-16 0,18 16-360,-17-15-80,0 15-16,16-15 0,-16 15-144,1 0-32,14-16-8,-14 16 0,0 0-72,-1-15-96,16 15 16,-16 0 8,0 0-1192,16-16-240,-16 16-40</inkml:trace>
          <inkml:trace contextRef="#ctx0" brushRef="#br0" timeOffset="33362">12009 6343 9760,'-15'0'272,"15"0"72,0 0-280,0 0-64,0 0 0,-16 0 0,16 0 1056,0 15 200,0 1 40,-15-1 8,-1 16-97,16 0-23,0 0 0,0-1 0,-15 17-448,15-17-88,-15 17-16,15-1-8,0 0-248,-16-15-56,16 15 0,0-15-8,0-1-248,0 17-64,0-32 0,0 16 0,0 0-624,16-31-160,-16 15-32,0 0-5135,0-15-1033</inkml:trace>
          <inkml:trace contextRef="#ctx0" brushRef="#br0" timeOffset="33609">12070 6374 12728,'0'0'280,"0"0"56,0 0 16,0 0 0,0 0-280,0 0-72,0 16 0,15-1 0,-15 1 848,0-1 152,0 0 31,0 1 9,16 14-296,-16 1-56,-16 0-16,16 0 0,0 0-120,0-1-24,-15 1-8,15 0 0,0 0-240,0 0-56,0-1 0,0-14-8,0 15-88,0-16-8,0 0-8,0 1 0,0-16-112,0 15-120,0-15 24,0 0 8,0 0-584,0 0-128,0 0-16,0 0-8,0 0-728,0 0-144,0 0-31</inkml:trace>
          <inkml:trace contextRef="#ctx0" brushRef="#br0" timeOffset="34125">12116 6589 10736,'0'-15'232,"0"15"56,-16 0 0,16-16 24,-15 1-248,15 15-64,-15-15 0,15 15 0,0-16 728,15 0 136,-15 16 24,15-14 8,-15-2-32,32 0-9,-32 1 1,30-16 0,-14 16-256,14 0-56,-14-16 0,14 31-8,-14-15-136,0-1-24,14 16-8,-14-16 0,14 16-144,-14-15-32,14 15-8,2 0 0,-18 0 8,2 0 0,15 0 0,-31 0 0,31 15-96,-31-15-24,15 16 0,0 0 0,-15-1 24,16 0 0,-16 1 0,0 14 0,-16-14 32,16-1 16,0 16 0,-15-15 0,0 14-144,15-14 0,-16-1 64,1 16-64,0-16 0,-1 0 80,0 1-80,2-16 64,-2 16-64,0-2-112,-14-14 24,14 0 8,1 0 8,0 16 0,-1-32 0,-14 16 0,14 0-56,0 0 0,1 0-8,0-14 0,-1 14 72,1 0 64,0-16-96,-1 16 96,16 0 0,-15 0 0,0 0 0,15 0 0,0 0-96,0 0 32,0 0 64,0 0-104,0 0 176,0 0 40,0 16 8,15-2 0,0 2-16,1 0 0,-1-16 0,0 30 0,1-14 184,14-1 32,-14 0 0,0 1 8,-1-1-152,16 16-32,-16-15-8,16-1 0,-16 16 120,0-16 32,17 0 0,-18 1 0,2 14-64,15-14 0,0 0-8,-16-2 0,0 2-56,1 0 0,-1-1-8,0 0 0,1-15-88,-16 0-64,0 0 96,0 0-96,16 16 96,-16-16-32,0 0 0,0 0-64,0 0 80,0 0-80,0 0 64,0 0-64,-16-16-312,16 16-104,0-15-16,0 0-7264,-16-1-1455</inkml:trace>
          <inkml:trace contextRef="#ctx0" brushRef="#br0" timeOffset="35295">12963 6143 9936,'0'0'216,"0"0"40,0 0 16,0 0 16,0 0-288,0 0 0,0 0 0,0 0 0,0 0 832,0 16 104,16-1 24,-16 1 8,0-1-112,0 16-24,-16 0-9,16-1 1,0 17-288,-15-17-56,15 1-16,-15 15 0,15-15-184,-16 0-40,16 0-8,0-1 0,-15-14-88,15-1-16,-16 1-8,16-1 0,0 0-32,0-15-8,0 0 0,0 0 0,0 0-80,0 0 96,0 0-96,0 0 96,0 0-96,0-15 0,16 0 0,-16-1 0,15 1-112,1-16 16,-1 0 0,-15 16 0,15-16-88,1 0-8,-1-15-8,1 15 0,-1 1 40,0-1 0,1 15 8,-1 1 0,-15 0 152,16-1 0,-16 16-64,15 0 64,-15 0 0,15 0 0,-15 0 0,16 16 0,-16-1 128,0 16 24,0-16 8,0 16 0,0 0 48,0 0 16,0 15 0,0-16 0,0 1-72,0-15-16,-16 14 0,16-14 0,16-1-40,-16 1 0,0-1-8,0 0 0,0-15-24,0 16-64,0-16 96,0 0-32,0 0-64,0 0 96,0 0-96,0 0 96,0-16-96,0 1 64,15 0-64,-15-1 64,16-15-64,-16 16 0,0-16 0,15 16 0,0-16 0,-15 0-112,0 16 40,16-16 8,-1 16 64,-15-1 0,0 1 0,16 0 0,-16-1 0,15 16 0,-15-15 0,0 15 0,0 0 0,0 0 0,0 0 0,0 0 0,0 0 0,0 0 128,15 15-32,-15 1-8,0-1 192,0 16 40,0-16 0,0 16 8,0 0-40,0-1 0,0-14-8,0 15 0,0-16-56,-15 16 0,15-16-8,0 1 0,0-1-72,0 0-16,-15 1 0,15-16 0,0 15-64,0-15-64,0 0 72,0 0-72,0 0 72,0 0-72,0 0 64,0 0-64,0 0-72,0 0-56,0 0-16,-16 0 0,16 0-1040,0 0-200,0 0-48</inkml:trace>
          <inkml:trace contextRef="#ctx0" brushRef="#br0" timeOffset="24886">8361 6759 12984,'-16'0'288,"16"0"56,0 0 8,0 0 16,0 0-296,0 0-72,0 0 0,0 0 0,0-16 824,0 16 144,0 0 31,0 0 9,0 0-128,16-15-24,-1 15-8,0 0 0,1-15-304,-1 15-64,16 0-16,0-16 0,0 16-152,-1-15-32,1 15-8,0 0 0,0-16-80,15 16-8,-15-15-8,0 15 0,15 0-40,-16 0-8,-14-15 0,15 15 0,-1-16-64,1 16-64,0 0 72,-16 0-72,16-15 64,-15 15-64,14 0 0,-14 0 0,-1-16 80,16 16-80,-31 0 80,0 0-80,0 0-600,0 0-168,0 0-32,0 0 0,0 0 208,0 0 48,0-15 0,0 15 8,-15-15-192,15 15-40,-16-16 0,16 16-8,-15-15 320,15 15 64,-16-16 8,1 1 8,15 0 376,-15-1 0,-1 16 0,1-15 0,15-1 352,-16 16 72,1 0 16,15-15 0,0 15 120,0 0 24,0 0 8,0 0 0,0 0-80,0 0-24,0 0 0,0 0 0,15 15-72,1 1-8,-1-1-8,1 1 0,-1-1-64,0 0-16,1 1 0,-1-1 0,-15 1-64,16-1-24,-1 16 0,-15-16 0,0 1-32,15-1-8,-15 0 0,0 1 0,0-1-40,0 1-16,0-1 0,-15-15 0,15 15-48,-15 1-16,15-1 0,-16-15 0,1 15-712,-1 1-152,1-16-24,0 15-9559</inkml:trace>
          <inkml:trace contextRef="#ctx0" brushRef="#br0" timeOffset="36711">14210 6435 9240,'0'0'200,"16"-15"48,-16-1 8,0 16 0,15-15-256,-15 0 0,16 15 0,-16-16 0,15 1 512,-15 15 56,0 0 8,0 0 0,0 0 200,0 0 48,0 0 8,15 0 0,-15 15-464,0 1-88,16-1-25,-16 16 1,0-1 144,0 2 24,-16-2 8,16 1 0,0 0-272,0 15-48,0-16-16,0 2 0,0-17 0,0 0-8,16 1 0,-16-16 0,0 0 0,0 0 0,15 0 0,1 0 0,-16-16 32,30 1 8,-30 0 0,16-17 0,-1 2-128,0-1 0,1 0 64,-1 1-64,1-2 0,-1-14 0,-15 16 0,15-1 0,1 0 0,-16 1 0,15-2 0,-15 17 0,0 0 0,16-1 0,-16 1 64,0 15-64,0 0 72,0 0-8,0 0 0,0 0 0,0 15 120,0 16 16,15 0 8,-15 0 0,-15 0 48,15 15 0,0 0 8,0 0 0,0 0-40,0 0-16,-16 0 0,16 16 0,0-16 48,-15 0 0,15-14 8,-16 14 0,16-16 8,-15 16 0,0-14 0,-1-2 0,1 1-48,-1 0 0,1-1-8,0-14 0,-1 14-96,-14-14-24,14 0 0,-15-1 0,1-15-32,14 15 0,-15-15-64,16 16 96,-16-16-96,0 0 0,16 0 64,0 0-64,-1-16-448,1 16-104,-1-15-24,1 0-6288,15-1-1255</inkml:trace>
          <inkml:trace contextRef="#ctx0" brushRef="#br0" timeOffset="37328">14841 6758 13968,'0'0'304,"0"0"64,0 0 16,-15 0 8,-1-15-312,16 15-80,-15 0 0,15 0 0,-16 0 959,1 0 169,15 0 40,0 0 8,0 0-192,0 0-40,0 0-8,15-15 0,1 15-416,-1-16-80,1 16-24,-1 0 0,0 0-8,1-15-8,-1 15 0,16 0 0,-31 0-136,31-15-24,-16 15-8,1 0 0,14 0-64,-14 0-8,-1 0-8,1 0 0,-1-16-80,0 16-8,1 0-64,-1 0 96,0-16-96,1 16 64,-1 0-64,-15 0 0,16-14-224,-1-2-96,-15 16-24,0 0-7208,0 0-1439</inkml:trace>
          <inkml:trace contextRef="#ctx0" brushRef="#br0" timeOffset="37065">15165 6497 16615,'0'0'360,"0"0"80,0 0 8,-15 0 32,-1 15-384,16-15-96,-15 0 0,0 0 0,-1 16 544,1-16 96,0 15 24,-16 1 0,15-1-8,1 0 0,0 1 0,-16-1 0,15 16-272,1-16-48,0 16-16,-1 0 0,16-16-32,-15 16 0,-1 0-8,16-16 0,0 16-128,0-16-24,0 1-8,0-1 0,16 1-16,-1-1 0,1 0 0,-1 1 0,-15-16-40,31 15 0,-16-15-64,1 16 96,-1-16-96,0 0 88,1 0-88,-1 0 80,1 0-80,-1-16 0,0 16 0,1 0-88,-1-15-680,0 15-144,-15 0-24,16-16-5776,-1 1-1151</inkml:trace>
          <inkml:trace contextRef="#ctx0" brushRef="#br0" timeOffset="38514">15765 6174 8592,'0'0'240,"0"-16"64,0 0-240,0 2-64,0-2 0,0 16 0,0 0 928,-15-16 168,15 16 40,-16-15 8,16 15-88,-15 0-8,0 0-9,-1 15 1,1 1-408,15-16-88,-16 16-8,1-2-8,0 2-248,-1 0-56,16-1 0,0 0-8,-15 1-64,15 14-16,0-14 0,0-1 0,0 0-16,0 1-8,15 0 0,-15-1 0,0 0 0,0 1 0,16-1 0,-16 0 0,0 1-112,0-1 0,0 0 0,0 1 0,0 0 0,0-2 72,0 2-72,-16 0 96,16-1-96,0 0 80,-15 1-80,15-1 80,-16 0-80,16-15 0,-15 16 72,15-16-72,0 0 64,-15 16-64,15-16 80,0 0-80,-16 14 0,16-14 0,0 0 0,0 0 0,0 0 0,0 0-64,0 0 64,0-14 0,0-2-128,0 0 8,16 16 0,-16-15 0,0 15 120,0 0 0,0 0 0,15 0 0,-15 0 0,0 0 0,0 0 0,15 15 0,-15 1 0,0 0 0,16-2 64,-16 18-64,0 14 224,0-16 24,0 16 0,0-14 0,-16 14 8,16 0 8,0-16 0,0 16 0,0-14 0,0-2 0,0-14 0,0 14 0,0-14-48,0 0-16,0-2 0,0 2 0,0 0-104,0-16-16,0 0-8,0 0 0,0 0-72,0 0 0,0 0 0,0 0 0,0-16-1184,16 0-192,-16 2-48,15-2-8</inkml:trace>
          <inkml:trace contextRef="#ctx0" brushRef="#br0" timeOffset="38767">15780 6698 16208,'0'0'351,"0"0"81,0 0 16,0 0 8,0 0-360,0 0-96,0 0 0,0 0 0,0 0 736,0 0 136,15 0 24,1-16 8,-16 16-168,15 0-40,1 0-8,-1 0 0,0 0-368,1 0-64,-1 0-24,1-16 0,-1 16-24,0 0-8,-15 0 0,16 0 0,-1-15-200,1 15 64,-1 0-64,0 0 0,1-15 0,-1 15 0,1-16 0,-16 16 0,0 0-864,0 0-192,15 0-40,0-15-8255</inkml:trace>
          <inkml:trace contextRef="#ctx0" brushRef="#br0" timeOffset="38983">16442 6389 13168,'0'0'376,"0"0"72,0 0-352,0 0-96,0 0 0,0 0 0,0 16 792,0-1 136,0 0 31,0 1 9,0-1 32,0 1 8,0 14 0,0-14 0,0-1-400,0 16-88,0-16-8,0 16-8,0 0-152,0-16-32,0 1-8,-15 30 0,15-31-152,0 16-32,0-16-8,0 1 0,0-1-8,0 1 0,-15-1 0,15-15 0,0 15-688,0 1-128,-16-16-32,16 15-5808,0-15-1159</inkml:trace>
          <inkml:trace contextRef="#ctx0" brushRef="#br0" timeOffset="39168">16566 6712 17711,'0'0'384,"0"0"88,0 0 8,0 15 24,0 1-408,0-1-96,0-15 0,-16 16 0,16-1 840,0-15 152,0 15 24,0 1 8,-16-1-672,16-15-128,-15 16-24,15-1-8,0 0-192,0-15-112,0 16 16,-15-1-6400,15-15-1271</inkml:trace>
          <inkml:trace contextRef="#ctx0" brushRef="#br0" timeOffset="39430">16920 6420 16559,'0'0'360,"0"0"80,0 0 8,0 0 24,0 0-376,0 0-96,0 0 0,0 15 0,0 0 896,0-15 168,0 32 32,0-18 8,0 2-408,0 0-88,0 14-8,0 1-8,0-16-88,-15 17-24,15 14 0,0-31 0,0 16-152,0-1-32,0 1-8,0-16 0,0 1-224,0 15-64,0-16 0,0 1 0,0-1 0,0-15 0,-16 15 0,16-15 0,0 0-1168,0 0-240,0 0-56,0 0-5184,0 0-1031</inkml:trace>
          <inkml:trace contextRef="#ctx0" brushRef="#br0" timeOffset="40131">17274 6143 8032,'0'0'176,"0"0"40,0 0 8,0 0 0,15-15-224,-15 15 0,0 0 0,15 0 0,1-16 936,-16 16 152,15 0 24,0 0 8,-15 0-168,16 0-32,-16-15-8,16 15-1,-2 0-175,-14 0-40,0 0-8,0 0 0,16 15-168,0-15-32,-16 0-8,0 0 0,0 31-160,15-31-32,-30 31 0,15-15-8,0-1-56,0 16 0,0-16-8,0 16 0,-16-16-72,16 32-16,0-33 0,0 2 0,0 15-48,0-16-16,0 1 0,0-1 0,0 0-64,0-15 96,0 0-96,16 0 96,-16 0-96,15 0 0,0 0 0,1 0 0,-1 0 0,-15-15 0,15 15 0,1-15 0,-16-1 0,15 16-72,0-15 0,-15 0 0,0 15 0,0-16 0,0 16 0,0-16 0,0 16 72,0 0 0,-15-14 0,15 14-64,0 0 64,-15 0 0,15 0 0,0 14 0,0-14 0,-16 16 64,16-16-64,0 16 0,-15-1 96,15 0-24,0 1 0,0 14 0,0-14 8,-15 14 0,15-14 0,0 15 0,-16 0 64,16-1 16,0 1 0,0 0 0,-15 0 72,15 0 24,-15-1 0,15 1 0,0 0 0,-16 15 8,16-15 0,-16 0 0,16-1-32,0 1-8,-14 0 0,14 0 0,-16 0-24,16-16-8,0 16 0,-16-16 0,16 0-128,-15 1-64,15 0 0,-15-1 64,15-15 64,-16 15 0,1-15 8,15 16 0,-15-16-40,-1 0 0,16 0-8,-16 0 0,2 0-352,14-16-72,-16 16-16,0-15-7480,1 0-1495</inkml:trace>
        </inkml:traceGroup>
      </inkml:traceGroup>
    </inkml:traceGroup>
    <inkml:traceGroup>
      <inkml:annotationXML>
        <emma:emma xmlns:emma="http://www.w3.org/2003/04/emma" version="1.0">
          <emma:interpretation id="{55F1A000-5C12-4FE5-8689-D9EAE9EF638F}" emma:medium="tactile" emma:mode="ink">
            <msink:context xmlns:msink="http://schemas.microsoft.com/ink/2010/main" type="paragraph" rotatedBoundingBox="2445,7318 17209,7285 17212,9000 2449,9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5676F9-E92B-456C-91F8-21AAB4BBDD69}" emma:medium="tactile" emma:mode="ink">
              <msink:context xmlns:msink="http://schemas.microsoft.com/ink/2010/main" type="line" rotatedBoundingBox="2445,7318 17209,7285 17212,9000 2449,9033"/>
            </emma:interpretation>
          </emma:emma>
        </inkml:annotationXML>
        <inkml:traceGroup>
          <inkml:annotationXML>
            <emma:emma xmlns:emma="http://www.w3.org/2003/04/emma" version="1.0">
              <emma:interpretation id="{3BC54DD6-8682-45EE-9D85-0F31E87F5A44}" emma:medium="tactile" emma:mode="ink">
                <msink:context xmlns:msink="http://schemas.microsoft.com/ink/2010/main" type="inkWord" rotatedBoundingBox="2445,7318 6094,7310 6096,8519 2448,8527"/>
              </emma:interpretation>
              <emma:one-of disjunction-type="recognition" id="oneOf4">
                <emma:interpretation id="interp20" emma:lang="en-US" emma:confidence="0">
                  <emma:literal>Restrict the</emma:literal>
                </emma:interpretation>
                <emma:interpretation id="interp21" emma:lang="en-US" emma:confidence="0">
                  <emma:literal>Restart the</emma:literal>
                </emma:interpretation>
                <emma:interpretation id="interp22" emma:lang="en-US" emma:confidence="0">
                  <emma:literal>Restitute</emma:literal>
                </emma:interpretation>
                <emma:interpretation id="interp23" emma:lang="en-US" emma:confidence="0">
                  <emma:literal>Retitle</emma:literal>
                </emma:interpretation>
                <emma:interpretation id="interp24" emma:lang="en-US" emma:confidence="0">
                  <emma:literal>Restrictive</emma:literal>
                </emma:interpretation>
              </emma:one-of>
            </emma:emma>
          </inkml:annotationXML>
          <inkml:trace contextRef="#ctx0" brushRef="#br0" timeOffset="48536">4481 8252 8032,'15'-46'176,"-15"30"40,0 0 8,-15-14 0,15 14-224,15-14 0,-15 14 0,0 1 0,16-16 664,-16 15 88,16 2 16,-16-2 8,14-15-112,2 16-24,0-1-8,-1 1 0,0 15-96,1-15-24,-1-1 0,0 16-1,1 0-127,0 0-24,-2 0-8,-14 0 0,0 0-72,32 0-24,-32 0 0,15 0 0,0 16 48,1-1 8,-16-15 0,0 15 0,0 1-16,0-1 0,0 16 0,0-15 0,0-2-56,-16 18-16,16-17 0,0 16 0,-15-16-224,0 16 0,15-31 0,-16 30 0,0-14 0,16-16 88,-14 16-24,-2-1-64,0-15 72,1 0-72,0 15 0,15-15 72,-16 0-72,1 0 0,15 0 0,0 0 0,0 0 0,-15 16-72,-1-16 72,16 0 0,0 0-80,0 0 80,0 0-64,0 0 64,0 15 0,0-15-80,0 15 80,16 1 0,-1-1 0,0 0 136,-15 1-8,31 0-8,-16 14 48,1-14 16,0-1 0,-2 0 0,2 1 72,0-1 8,-1 0 8,0 1 0,1 0 16,-16-2 8,15 2 0,0-16 0,-15 16-96,16-1-16,-16-15-8,0 0 0,0 0-80,15 15-24,-15-15 0,0 0 0,0 0-72,0 0 80,0 0-80,0 0 80,0 0-544,0 0-112,0 0-16,0 0-6216,15 0-1239</inkml:trace>
          <inkml:trace contextRef="#ctx0" brushRef="#br0" timeOffset="48135">4666 7944 5928,'0'0'128,"0"0"24,0-16 8,0 16 16,0 0-176,0 0 0,0 0 0,0 0 0,0 0 832,0 0 136,0 0 24,0 16 8,0-1-40,0 0-16,15 1 0,-15 14 0,-15 1-184,15 0-40,0 15-8,0 0-1,-16 1-175,1-1-40,15 0-8,0 16 0,-16-16-96,1 0-16,0 0-8,15-15 0,0 0-128,-16-1-24,16 1-8,-15 0 0,15-16-128,0 16-80,-16-15 96,16-1-96,0-15-104,-15 15-80,15-15-8,0 0-8,0-15-1368,0 0-264,0-1-55,0 1-2529,0-16-512</inkml:trace>
          <inkml:trace contextRef="#ctx0" brushRef="#br0" timeOffset="49284">5036 8391 13048,'0'0'368,"0"0"80,0 0-352,0 0-96,0 0 0,0 0 0,0 0 672,0 0 128,0 0 16,0 0 7,0 0 33,0 0 8,0 0 0,0 0 0,0 0-336,0 0-64,15 0-16,0 0 0,1 0-224,-16 0-40,15-15-16,1 15 0,-1 0-72,0 0-8,-15-16-8,16 16 0,-1-15-80,1 15 64,-1-16-64,-15 16 64,15-15-64,1 15 0,-16 0 72,0-15-72,15-1 0,-15 16 0,0-15-80,0 15 80,0-16-208,0 1 16,0 15 0,0-15 0,-15-1 16,15 16 8,0 0 0,-16-15 0,16 15 168,-15 0 0,0 0 0,-1-16 0,16 16-112,-15 0 16,-1 16 0,16-16 0,-15 0 96,0 15 104,-1-15-16,16 16-8,-15 14 16,-1-14 8,16 15 0,-15-1 0,15 1 64,-15 0 16,15 0 0,0 0 0,0-16 40,-16 16 16,16-16 0,0 0 0,0 1-64,0-1-16,0 1 0,0-16 0,16 15-48,-16-15-16,0 0 0,0 0 0,0 0-96,15 0 64,-15 15-64,0-15 0,31 0 0,-16 0-64,1 0-8,14 0 0,-14-15-792,15 15-152,-16-15-32,16-1-8,-16-15-528,16 16-112,-16 0-15,16-1-9,-16-14 832,16-1 168,-15 0 32,-1 0 8,0 16 216,-15-16 48,16 0 0,-16 16 8,15-1 544,-15 1 112,0 15 16,-15-15 8,15 15 656,0-16 128,-16 16 24,16 0 8,-15 0-64,15 0-1,-15 16-7,15-16 0,-16 0-248,16 15-56,-15-15-8,15 15 0,0-15-288,0 16-56,0-1-8,0-15-8,15 16-208,-15-1-40,0-15 0,16 0-8,-16 15-88,15 1 96,-15-1-96,15 1 96,-15-1-32,0 0 0,16 1 0,-16-1 0,0 1 32,0-1 0,-16 0 0,16-15 0,0 16-16,-15-1 0,0 0 0,15-15 0,-16 16-80,1-1 96,15 1-96,-16-16 96,1 15-96,0-15 0,15 15 0,-16-15 0,16 0-904,0 0-120,0-15-32,0 15-7815</inkml:trace>
          <inkml:trace contextRef="#ctx0" brushRef="#br0" timeOffset="50500">5636 7882 11376,'0'0'248,"0"0"48,0 16 16,-15 0 8,15-16-256,-16 30-64,16-14 0,-15 14 0,15 16 864,-16-14 152,16 14 32,-15 15 7,0-14-95,15-1-8,0 0-8,-16-16 0,16 16-336,0-14-72,0-2-16,0-14 0,0 14-272,0-14-56,0-1-16,16 0 0,-16-15-72,0 0-8,0 0-8,0 0 0,0 0-88,0 0 0,15 0 0,0 0 64,-15-15-64,16 15 0,-1-15 0,-15-1 0,16 1 0,-1-16-112,-15 16 24,15-16 8,1 1-192,-1-2-40,1 2-8,-16 14 0,15-14 0,0 14 0,1 1 0,-16 0 0,15-1 192,0 16 40,-15-16 8,16 16 0,-16 0 80,0 0 0,15 0 0,-15 0 0,0 16 0,0-16 88,0 31-88,0-16 96,0 1 48,0 14 16,0-14 0,0 14 0,-15-14 32,15 14 0,0 2 8,0-17 0,0 0-72,0 16-8,0-16-8,0 1 0,0-16-32,-16 15-8,16 0 0,0-15 0,0 0-72,0 0 96,0 0-96,0 0 96,0 0-96,0 0 0,16-15 0,-16 0 0,0-1 0,15 1-152,1 0 24,-16-1 8,15-14-104,0-2-16,-15 18-8,16-18 0,-1 17 32,1-16 8,-1 16 0,-15 0 0,15-16 104,-15 31 16,16-15 8,-16 15 0,15-16 80,-15 0 0,0 16 0,0 0 0,0 0 0,0 0 72,0 0-8,0 0-64,0 0 256,0 0 0,0 16 0,0 0 0,0 14 24,0-14 0,0 14 0,-15 1 0,15-16-64,0 17-16,0-2 0,0-14 0,0 14-72,15-14-8,-15-1-8,0 0 0,16 1-112,-16-16 88,0 0-88,15 15 80,0-15-80,1 0 0,-16 0 0,15-15 0,1-1 0,-1 16-88,0-15 8,1 0 0,-1-1-272,1 1-48,-1 0-16,0-17 0,1 18-176,-16-18-40,15 17-8,1-16 0,-16 16-104,15 0-24,0-1-8,-15 1 0,0 0 57,16-1 15,-16 0 0,0 1 0,15-16 80,-15 16 16,0 0 8,0-16 0,0 16 72,15-1 16,-15 0 0,0 1 0,0 0 0,0-1 8,16 1 0,-16 0 0,0-1-208,0 1-48,15 0-8,-15 15 0,0-16 768,0 0 104,0 16 48,16 0 8,-16-14 512,0 14 96,0 0 32,0-16 0,0 16-32,0 0 0,0-16 0,15 16 0,-15-15-32,0 15 0,0 0-8,0 0 0,0 0 16,0 0 8,0 0 0,-15 15-1,15 1-39,0 0-8,-16-2 0,16 2 0,0 15-72,0 0-24,-15-1 0,15 1 0,-16 0-144,16 15-32,-15 0-8,15 0 0,0 1-48,0-1-16,-15-15 0,15 15 0,0-30-168,0 14-32,0-14 0,0 14-8,0-14-88,0-1-64,15 0 96,-15-15-96,0 16 72,0-16-72,0 0 0,0 0 72,15 15-480,1-15-96,-16-15-16,15 15-8,-15 0-864,16-16-176,-16 1-32,0 15-6567</inkml:trace>
          <inkml:trace contextRef="#ctx0" brushRef="#br0" timeOffset="51100">5313 8114 14112,'0'30'312,"0"-30"64,0 0 8,0 0 8,0 0-312,0 0-80,0 0 0,0 0 0,-16 0 959,16 0 169,16 0 40,-16-15 8,0 15-336,15 0-64,0 0-8,1 0-8,15-15-344,-16 15-64,0 0-8,16 0-8,-15 0-144,-1-16-24,16 16-8,-16-15 0,1 15-96,-1 0-64,0-15 80,1 15-80,-1-16-248,1 16-96,-1 0-16,16 0-6232,-16 0-1247</inkml:trace>
          <inkml:trace contextRef="#ctx0" brushRef="#br0" timeOffset="51384">5836 7851 18839,'0'0'536,"0"0"112,0 0-520,0 0-128,0 0 0,15 16 0,-15-16 512,0 15 80,0-15 16,0 15 0,0-15-104,0 0-24,16 16 0,-16-16-6800,0 15-1359</inkml:trace>
          <inkml:trace contextRef="#ctx0" brushRef="#br0" timeOffset="50768">6144 8252 11920,'0'0'256,"0"0"64,0 15 0,0-15 24,-15-15-280,15 15-64,-15 0 0,15 0 0,-16-15 968,16 15 184,0 0 31,0 0 1,0 0-248,0 0-48,0 0-16,16-16 0,-16 16-288,15 0-56,0-15-16,1 15 0,-1 0-96,-15-16-16,31 16-8,-31 0 0,31-15-88,-16 15-16,1 0-8,-1 0 0,0 0-112,1 0-16,-1 0-8,1 0 0,-1 0-144,0 0 64,1 0-64,-1 0 0,1-15 0,-16 15 0,15 0-80,-15-16 80,15 16-1464,-15 0-232,0 0-40</inkml:trace>
          <inkml:trace contextRef="#ctx0" brushRef="#br0" timeOffset="52454">6714 8359 12928,'-15'-15'288,"15"15"56,0 0 8,-16-16 8,16 16-288,-15-15-72,15 15 0,0 0 0,-16-15 840,16 15 152,0 0 31,0 0 9,0 0-192,16 0-40,-16-16 0,31 16-8,-16 0-288,0-15-56,16 15-16,-15-16 0,14 16-216,1-15-48,0 0-8,0-1 0,0 16-88,-16 0-72,16 0 96,-1-15-96,-14 15 96,15-16-96,-1 16 96,-14-15-96,-1 0 0,16 15 0,-16-16 0,16 16 0,-15-15-1080,-1 15-192,0-16-40,1 16-4375,-1-15-873</inkml:trace>
          <inkml:trace contextRef="#ctx0" brushRef="#br0" timeOffset="52270">7190 8020 9416,'0'0'200,"0"0"48,0-15 8,0 15 16,0 0-272,0 0 0,0 0 0,0 0 0,0 0 960,0 0 128,0 0 32,0 0 8,0 0-200,0 0-33,-15 31-15,15-16 0,0 1-336,0 14-72,-15 17-16,15-17 0,0 1-232,0 0-56,-16 15-8,16-15 0,0 0-160,0 0 64,0-1-64,0-14 0,0 15-640,0-16-168,-15 0-32,15 1-4255,0-1-857</inkml:trace>
          <inkml:trace contextRef="#ctx0" brushRef="#br0" timeOffset="52856">7329 7544 12984,'0'0'288,"0"0"56,0 0 8,0 16 16,0-1-296,0-15-72,0 31 0,0 0 0,0-1 784,-16 1 144,32 15 23,-32 16 9,16-16-72,-15 16-16,15-1 0,0 1 0,-15-1-360,15-14-64,-16 14-24,16 1 0,0-31-168,0 15-40,0 0-8,0-15 0,0 0-112,0-1-32,0-14 0,0-1 0,0 0 0,0 1 0,0-1 0,0-15 0,0 0-176,0 0-40,16-15-8,-16-1 0,15 1-320,0 0-64,-15-16-8,16-15-8,-1 15-208,1-15-32,-16 0-16,15-1 0,0 1 312,1 15 64,-16 1 16,15-1 0,-15 15 424,16 1 0,-16 0 0,0 15 96,0 0 352,0 0 80,0 15 16,15 0 0,-15 1 32,0 15 16,0-1 0,0 17 0,0-17-96,0 17-16,0-1-8,0-15 0,0-1-208,0 1-40,0 0 0,0 0-8,0-1-120,0-14-32,0-1 0,0 1 0,0-1-440,0 0-88,0-15-16,0 0-8,0 0-1120,0 0-224,15 0-48,-15-15-5343</inkml:trace>
          <inkml:trace contextRef="#ctx0" brushRef="#br0" timeOffset="53355">7514 8360 13328,'0'0'288,"0"0"64,0 0 16,0 0 16,0-16-312,0 16-72,0 0 0,0 0 0,0 0 1008,16 0 183,-16-15 41,15 15 8,-15 0-392,16 0-80,-1 0-8,0 0-8,-15-15-272,31 15-64,-15 0 0,-1 0-8,0-16-144,1 16-24,-1-15-8,1 0 0,14 15-120,-14 0-24,-1-16-8,1 16 0,-1 0 32,0 0 8,1-15 0,-16 15 0,15 0-120,1-15 0,-16-1 64,15 16-64,0-16-96,-15 16-48,0 0-8,0 0 0,0-15-8,0 15-8,0-15 0,0-1 0,-15 16 56,15-15 16,0 15 0,-15-15 0,-1 15-48,16-31-8,-15 31 0,-1-15 0,1 15 152,15-16-80,-15 16 80,15 0-64,-16 0 64,1 0 72,15 0-8,0 0-64,-16 16 128,1-16-32,15 15-8,-15 16 0,15-31 40,-16 30 0,1 1 8,15-16 0,0 17 16,-16-2 0,1 1 0,15 0 0,0-16 40,-15 16 0,15-15 8,0 14 0,0-14-24,0-1-8,0 0 0,0 1 0,0-1-48,0 0-16,0 1 0,0-16 0,15 15-16,-15-15-8,15 15 0,1-15 0,-1 0-8,1 0 0,-16 0 0,15 0 0,0 0 40,1 0 8,-1 0 0,1 0 0,-1 0 8,0-15 0,1 15 0,-1 0 0,1-15-56,-16 15-8,15-16 0,16 16 0,-16 0-64,1-15 80,-1 15-80,0-15 80,1 15-80,-1-16 64,0 16-64,1 0 64,-1-15-64,1 15 0,-16-15 72,0 15-72,15 0 0,0 0 0,-15-16 0,16 16 64,-16 0-64,0-16 0,0 16 0,0 0-64,15 0-752,-15 0-144,0 0-32,0 0-9855</inkml:trace>
        </inkml:traceGroup>
        <inkml:traceGroup>
          <inkml:annotationXML>
            <emma:emma xmlns:emma="http://www.w3.org/2003/04/emma" version="1.0">
              <emma:interpretation id="{6015575B-6CB1-4BE5-BCAF-7103A32E0EA8}" emma:medium="tactile" emma:mode="ink">
                <msink:context xmlns:msink="http://schemas.microsoft.com/ink/2010/main" type="inkWord" rotatedBoundingBox="6617,7451 7773,7449 7775,8325 6619,8328"/>
              </emma:interpretation>
              <emma:one-of disjunction-type="recognition" id="oneOf5">
                <emma:interpretation id="interp25" emma:lang="en-US" emma:confidence="0">
                  <emma:literal>class</emma:literal>
                </emma:interpretation>
                <emma:interpretation id="interp26" emma:lang="en-US" emma:confidence="0">
                  <emma:literal>lass</emma:literal>
                </emma:interpretation>
                <emma:interpretation id="interp27" emma:lang="en-US" emma:confidence="0">
                  <emma:literal>Class</emma:literal>
                </emma:interpretation>
                <emma:interpretation id="interp28" emma:lang="en-US" emma:confidence="0">
                  <emma:literal>(lass</emma:literal>
                </emma:interpretation>
                <emma:interpretation id="interp29" emma:lang="en-US" emma:confidence="0">
                  <emma:literal>{lass</emma:literal>
                </emma:interpretation>
              </emma:one-of>
            </emma:emma>
          </inkml:annotationXML>
          <inkml:trace contextRef="#ctx0" brushRef="#br0" timeOffset="55117">8776 8114 10928,'0'0'312,"0"0"64,0 0-304,0 0-72,0 0 0,0 0 0,0 16 536,-15-1 88,0 0 16,15 1 8,-16-1-8,1 16 0,15-1 0,-16 2-1,1-2-183,15 16-40,-15-15 0,15 0-8,-16 0-136,16-16-24,0 1-8,16-1 0,-16 0-120,0 1-24,15-1-8,-15-15 0,15 0-88,-15 0 80,0 0-80,31 0 80,-15 15-552,14-30-104,-14 15-32,14 0-6767</inkml:trace>
          <inkml:trace contextRef="#ctx0" brushRef="#br0" timeOffset="55680">9007 7683 14512,'0'0'320,"0"0"64,0 0 8,0 0 24,-15 15-336,15 1-80,-16 0 0,16-2 0,0 18 703,-15-2 121,15 1 24,-15 0 8,15 15-216,0 0-32,-16 0-16,16 16 0,0-16-208,0 16-32,0-16-16,0 0 0,0 0-176,0-15-32,0 0 0,0-1-8,16 2-40,-16-17-8,15 16 0,0-31 0,1 15-72,-16-15 0,15 15 0,1-15 0,14 0 0,-14-15-96,-1 15 32,1-15 64,-1-1-272,16 1 8,-16 15 0,1-31 0,-1 15-104,0 1-16,-15-16-8,16 16 0,-1 0 96,-15-1 16,16-14 8,-1 14 0,-15-14 176,0 30 96,0-16-96,0 0 96,15 1 0,-30 0 0,15-1 0,0 1 0,0 0 0,-15-1 96,-1 16-8,16-16-8,-15 2 168,15 14 32,-16 0 8,16 0 0,-15 0 0,15 14 8,-15 2 0,15-16 0,-16 31-128,16-16-24,-15 16-8,15-16 0,0 17 64,0-2 16,0 1 0,-16 0 0,32-1-8,-16-14 0,0 14 0,0-14 0,15 0-80,-15-1-8,16 0-8,-16 1 0,0-16-112,0 0 0,0 0 64,0 0-64,0 0 64,15 0-64,0 0 88,1-16-88,-1 16 64,-15-15-64,16 0 0,-1-1 0,-15-15 0,15 16-112,1-1 8,-16-14 0,15-1-104,-15 16-16,15-17-8,-15 18 0,0-2 160,0 0 72,0 1-64,0 0 64,-15-1-96,15 1 16,0 15 8,0 0 0,-15 0 72,15 0 96,0 0-16,15 0-8,-30 15-72,30 1 96,-15-1-96,0 0 96,0 17 0,15-18 0,-30 18 0,30-17 0,-15 16-96,0-16 64,16 16-64,-16-16 64,0 0-64,0 1 0,15 0 0,-15-1 0,0-15-384,16 0-96,-1 0-24,-15-15 0,15 15-1112,1-16-224,-1-15-48</inkml:trace>
          <inkml:trace contextRef="#ctx0" brushRef="#br0" timeOffset="55902">9608 8037 9792,'0'0'280,"0"0"56,0 15-272,0-15-64,0 0 0,-16 0 0,0 16 1256,1-1 240,15 0 40,-15 1 16,15-1-449,-16 1-87,16 14-24,0-14 0,0-1-368,0 16-80,0-16-8,0 1-8,0-1-288,0-15-56,16 16-16,-16-1 0,0-15 0,0 0 0,0 0 0,15 15 0,-15-15-168,0 0 0,0 16 0,0-16 0,0 15 0,0 1 0,0-16 0,-15 0 0,15 15 0,-16 0 72,16 1 0,-15-1 0,15 1-72,-15-16-128,15 0 32,-16 0 8,16 0-848,0 0-176,0 0-32,0 0-4551,0 0-921</inkml:trace>
          <inkml:trace contextRef="#ctx0" brushRef="#br0" timeOffset="56218">9808 7991 12840,'0'0'280,"0"0"56,0 0 16,0 0 16,0 0-296,0 0-72,0 0 0,0 0 0,0 16 976,0-16 176,-15 15 39,-1 0 9,16 1-248,-15-1-56,0 1 0,15 14-8,-16-14-384,1-1-80,15 16-8,-16-16-8,16 1-192,0-1-40,-15 1-8,15-1 0,0 1-96,0-16-72,0 15 96,0 1-96,15-1 0,-15-15 0,16 15 0,-1-15 0,-15 0 64,16 0-64,-1 0 0,0 16 0,-15-16 80,0 0-80,16 0 64,-1 0-64,-15 0 64,0 0-64,0 0 64,0 0-64,0 15 192,0-15 0,0 16 0,-15-1 0,15 0-80,-16 1-16,16-16-8,-15 31 0,0-31-8,-1 30 0,1-30 0,15 16 0,-16-1-80,1-15 0,15 15 72,-15-15-72,15 0 0,0 0-64,-16 0 0,16 0 0,0 0-1088,0 0-224,0 0-32,16 0-7855</inkml:trace>
        </inkml:traceGroup>
        <inkml:traceGroup>
          <inkml:annotationXML>
            <emma:emma xmlns:emma="http://www.w3.org/2003/04/emma" version="1.0">
              <emma:interpretation id="{BC38D9F4-F170-42CA-A377-A4F67B8D7BFE}" emma:medium="tactile" emma:mode="ink">
                <msink:context xmlns:msink="http://schemas.microsoft.com/ink/2010/main" type="inkWord" rotatedBoundingBox="8249,7328 8896,7326 8899,9019 8253,9020"/>
              </emma:interpretation>
              <emma:one-of disjunction-type="recognition" id="oneOf6">
                <emma:interpretation id="interp30" emma:lang="en-US" emma:confidence="1">
                  <emma:literal>of</emma:literal>
                </emma:interpretation>
                <emma:interpretation id="interp31" emma:lang="en-US" emma:confidence="0">
                  <emma:literal>off</emma:literal>
                </emma:interpretation>
                <emma:interpretation id="interp32" emma:lang="en-US" emma:confidence="0">
                  <emma:literal>oaf</emma:literal>
                </emma:interpretation>
                <emma:interpretation id="interp33" emma:lang="en-US" emma:confidence="0">
                  <emma:literal>oof</emma:literal>
                </emma:interpretation>
                <emma:interpretation id="interp34" emma:lang="en-US" emma:confidence="0">
                  <emma:literal>of r</emma:literal>
                </emma:interpretation>
              </emma:one-of>
            </emma:emma>
          </inkml:annotationXML>
          <inkml:trace contextRef="#ctx0" brushRef="#br0" timeOffset="56818">10316 8144 14544,'0'0'320,"0"0"64,0 16 8,0-2 24,-16 2-336,16 15-80,0-16 0,0 16 0,-15 0 959,15-16 169,15 16 40,-15-15 8,0 14-248,0-14-56,16-1-8,-16 0 0,16 1-608,-2-16-128,-14 0-32,0 0 0,16 0 48,0 0 8,-1 0 0,0-16 0,-15 1-72,16-16-16,-1 16 0,-15-16 0,15 0-128,1 16-32,-16-16-8,0 16 0,16-16 104,-16 16 0,0-1 0,0-14 0,-16 14-64,16-15 64,0 16 0,-16-1-72,1 1 0,0 0 0,-1 15 0,1-16 0,15 16-24,-15 0-8,-1 16 0,0-16 0,16 15-136,-14 0-24,14-15-8,0 31 0,-16-31-472,16 31-96,16-15-24,-16-2 0,30 2-488,-14-16-104,-1 0-15,0 16-9,16-32 520,-16 16 112,17 0 16,-18-16 8,18 2 248,-2-2 40,1 16 16,-16-31 0,1 31 736,14-31 144,-14 16 32,15 0 8,-16-17 328,1 18 64,-1-2 8,0-15 8,1 16-72,-1-16-8,0 16-8,-15-16 0,0 0-193,0 0-39,0 16-8,0-16 0,0 0-216,0 1-40,0 14-16,0-14 0,-15 14 56,15 0 16,0 1 0,-15 0 0,15-1-88,0 16-24,0-15 0,0 15 0,-16 0 256,16 15 56,-15-15 0,15 16 8,0 14-72,0 2-8,-15 14-8,15 15 0,-16 0 8,16 1 0,-15 30 0,0-14 0,-1 30 104,16-1 16,-16 1 8,1 15 0,0-31-216,15 0-48,-16 1-8,16-16 0,-15-15-80,15-1-24,0 0 0,0-14 0,0-1-64,0-15-8,0-1-8,-15-14 0,30 15-80,-15-31 0,-15 15 0,15-15 64,0 0-480,0-15-104,0 15-24,15-31 0,-15 1-760,0-2-152,0-29-32,15 0-8207</inkml:trace>
          <inkml:trace contextRef="#ctx0" brushRef="#br0" timeOffset="57203">10577 8282 5696,'-15'-15'128,"15"15"24,0-15 8,0 15 0,0 0-160,-15 0 0,15-16 0,-16 16 0,16-15 520,0 0 80,-15 15 8,15 0 8,-16-16 120,16 0 16,0 16 8,-15 0 0,15 0-192,0-14-40,-15 14-8,15-16 0,0 16-16,0 0-8,-16 0 0,1 0 0,15 0 72,0 0 7,0 0 9,0 0 0,-16 0-8,16 0 0,0 0 0,0 0 0,0 0 32,0 0 8,0 0 0,0 0 0,16-16-136,-16 16-32,0-15-8,15 15 0,1 0-48,14-15-8,-30-1 0,31 16 0,-15-15-48,14 0-16,-14 15 0,15-16 0,-16 16-64,16-16-8,-16 16-8,16-14 0,0 14-72,-16 0-8,1-16-8,-1 16 0,16 0-80,-16 0-8,0 0-64,-15-16 96,16 16-96,-1 0 64,1-15-64,-1 15 0,-15 0 0,0 0 64,15 0-64,-15 0 0,0 0-336,0 0-88,0-15-24,0 15-7144,0 0-1431</inkml:trace>
        </inkml:traceGroup>
        <inkml:traceGroup>
          <inkml:annotationXML>
            <emma:emma xmlns:emma="http://www.w3.org/2003/04/emma" version="1.0">
              <emma:interpretation id="{229F1487-4CA2-46FE-93A4-24D2C8730718}" emma:medium="tactile" emma:mode="ink">
                <msink:context xmlns:msink="http://schemas.microsoft.com/ink/2010/main" type="inkWord" rotatedBoundingBox="9203,7419 10589,7416 10592,8617 9206,8620"/>
              </emma:interpretation>
              <emma:one-of disjunction-type="recognition" id="oneOf7">
                <emma:interpretation id="interp35" emma:lang="en-US" emma:confidence="0">
                  <emma:literal>HL)</emma:literal>
                </emma:interpretation>
                <emma:interpretation id="interp36" emma:lang="en-US" emma:confidence="0">
                  <emma:literal>find</emma:literal>
                </emma:interpretation>
                <emma:interpretation id="interp37" emma:lang="en-US" emma:confidence="0">
                  <emma:literal>tin</emma:literal>
                </emma:interpretation>
                <emma:interpretation id="interp38" emma:lang="en-US" emma:confidence="0">
                  <emma:literal>Hal)</emma:literal>
                </emma:interpretation>
                <emma:interpretation id="interp39" emma:lang="en-US" emma:confidence="0">
                  <emma:literal>fin</emma:literal>
                </emma:interpretation>
              </emma:one-of>
            </emma:emma>
          </inkml:annotationXML>
          <inkml:trace contextRef="#ctx0" brushRef="#br0" timeOffset="58457">11578 7851 2352,'0'-15'64,"15"-1"24,-15 16-88,0-16 0,16 2 0,-16-2 0,0 0 672,15 1 128,-15 0 16,0-1 8,0 1 152,0 0 32,0-1 8,-15 1 0,15 15-16,0 0 0,-16 0 0,16 0 0,-15 0-168,15 15-40,-15 1-8,15 14-1,-16 16-223,1 0-48,-1 1 0,1 14-8,15 1-8,-15 0 0,-1 14 0,1 2 0,-1-2-64,16-14-16,0-16 0,-15 0 0,0 16-88,15-16-16,-16 0-8,16-15 0,-15 16-104,15-1-16,0-16-8,-16 1 0,16 0-112,0-1-64,0-14 64,-15 0-64,15-16-296,0 0-96,0 0-24,0 0 0,0 0-1112,0 0-224,0 0-40</inkml:trace>
          <inkml:trace contextRef="#ctx0" brushRef="#br0" timeOffset="58905">11286 8405 11072,'-16'-15'312,"16"15"72,0-15-304,-15 15-80,15 0 0,-16-16 0,16 16 768,0-15 128,0 15 32,0-16 8,0 16 111,0 0 17,0 0 8,0-15 0,0 15-312,0 0-64,16 0-16,-1 0 0,1-15-256,-1 15-48,0 0-16,1 0 0,14 0-96,-14-16-16,-1 16-8,1 0 0,14-15-112,-14 15-32,-1 0 0,16 0 0,-16-16-96,1 16 0,15-15 64,-1 15-64,-14 0-72,-1-15-40,16 15-8,-16-16 0,16 16-1496,-15-15-304,14-1-56,-14 16-8</inkml:trace>
          <inkml:trace contextRef="#ctx0" brushRef="#br0" timeOffset="58906">11855 7898 14840,'0'0'416,"0"16"96,-15-16-408,-1 15-104,16 1 0,-15-1 0,15 0 847,-15 16 145,-1 0 32,16 0 8,-15 15-224,15 0-40,-16-15-16,16 15 0,0-15-304,-15 15-56,15 0-8,0-15-8,0 0-272,0 0-104,0-1 88,0-14-88,0-1-288,0 0-96,0 1-32,0-1-5920,0-15-1183</inkml:trace>
          <inkml:trace contextRef="#ctx0" brushRef="#br0" timeOffset="59089">11901 8083 10984,'16'0'312,"-16"-16"72,15 16-312,-15 0-72,15 0 0,1 0 0,-1-15 736,1-1 136,-1 16 24,0 0 8,1 0-40,-16 0-17,15 0 1,-15 0 0,0 0-128,16 16-24,-1-16-8,-15 15 0,0 1-232,15-1-40,-30 16-16,15-16 0,0 16-24,0 0-8,-15 0 0,-1-1 0,16 1-200,-15 0-40,-16 0 0,31-16-8,-31 16-120,16-16 88,-1 16-88,16-16 80,-15 1-152,0-1-32,15-15-8,0 0 0,0 0-1040,0 0-216,0 0-40,0 0-7095</inkml:trace>
          <inkml:trace contextRef="#ctx0" brushRef="#br0" timeOffset="59321">12225 7882 16471,'0'0'360,"0"0"80,0 16 8,0-1 16,-15-15-368,-1 15-96,16 1 0,-16 14 0,1-14 816,15 14 144,-31 2 32,31-2 8,-15 16-408,0 0-80,15-14-24,-16-2 0,16 16-136,0-15-24,0-16-8,0 17 0,0-2-64,0-14-24,16-1 0,-1 0 0,-15 1-104,15-1-32,1-15 0,-1 15 0,0-15-96,1 0 0,0-15 0,-1 15 0,0 0 0,1-15-144,-1-1 16,0 1 8,1 0-1128,-1-1-232,-15 1-48,15 0-7495</inkml:trace>
          <inkml:trace contextRef="#ctx0" brushRef="#br0" timeOffset="59521">12578 7805 16815,'16'0'368,"-16"0"80,0 0 8,0 0 24,0 15-384,0 1-96,15 0 0,-15 14 0,15-14 1000,-15-1 184,0 31 40,-15-15 8,15-1-392,0 2-72,0 14-24,-15-16 0,15 16-232,0-14-40,0-2-16,0 1 0,0 0-320,-16-1-64,16 2-8,-15-2-64,0-14 64,-1-1-64,1 16 0,0-16 0,-1 0-792,0 1-208,1 0-48,0-2-9375</inkml:trace>
        </inkml:traceGroup>
        <inkml:traceGroup>
          <inkml:annotationXML>
            <emma:emma xmlns:emma="http://www.w3.org/2003/04/emma" version="1.0">
              <emma:interpretation id="{DCC7B8C6-B102-4A00-BC52-31C3D8509078}" emma:medium="tactile" emma:mode="ink">
                <msink:context xmlns:msink="http://schemas.microsoft.com/ink/2010/main" type="inkWord" rotatedBoundingBox="10774,7450 12174,7447 12176,8296 10775,8299"/>
              </emma:interpretation>
              <emma:one-of disjunction-type="recognition" id="oneOf8">
                <emma:interpretation id="interp40" emma:lang="en-US" emma:confidence="0">
                  <emma:literal>to a</emma:literal>
                </emma:interpretation>
                <emma:interpretation id="interp41" emma:lang="en-US" emma:confidence="0">
                  <emma:literal>ho a</emma:literal>
                </emma:interpretation>
                <emma:interpretation id="interp42" emma:lang="en-US" emma:confidence="0">
                  <emma:literal>Do a</emma:literal>
                </emma:interpretation>
                <emma:interpretation id="interp43" emma:lang="en-US" emma:confidence="0">
                  <emma:literal>co a</emma:literal>
                </emma:interpretation>
                <emma:interpretation id="interp44" emma:lang="en-US" emma:confidence="0">
                  <emma:literal>toa</emma:literal>
                </emma:interpretation>
              </emma:one-of>
            </emma:emma>
          </inkml:annotationXML>
          <inkml:trace contextRef="#ctx0" brushRef="#br0" timeOffset="63161">14072 8098 4608,'0'0'96,"0"0"32,0-16 0,15 16 0,-15 0-128,0 0 0,16-15 0,-16 0 0,0 15 760,0-16 128,0 16 24,0-16 8,0 2 8,0 14 0,0-16 0,-16 16 0,16-16-184,-15 16-32,15 0-8,-16-15 0,1 15-32,15 0-17,-15 15 1,-1-15 0,16 0-120,-31 16-24,16 0-8,0 14 0,-1-14-184,1 14-32,15 1 0,-16 0-8,1-1-48,15 17-8,0-1 0,-15-15 0,-1-1-16,16 2-8,0-2 0,0 1 0,16-16-32,-16 1-8,15-1 0,-15 0 0,0 1 0,0-16-8,0 0 0,15 0 0,1-16 0,-16 16 0,0 0 0,31 0 0,-16-15-64,0 0-16,1-1 0,-1 1 0,1-16-72,-1 16 0,0-16 0,1 15 0,-1-14-80,1-1-32,-1 0-8,-15 16 0,15-16-168,-15 15-32,16-14 0,-1 14-8,-15 1 176,0-16 40,0 16 8,16 0 0,-16-1-32,0 16-8,0-16 0,-16 16 0,16 0 144,0 0 64,0 0-64,0 0 96,0 0 0,-15 16-8,15-16 0,0 16 0,-16 14 216,16 1 48,0 0 0,0-1 8,0 2-208,0-2-48,0 1-8,0 0 0,0-1 96,16 2 24,-16-17 0,0 16 0,15-16-8,-15 16 0,0-16 0,0 0 0,16 1-64,-16-16-16,0 0 0,0 0 0,0 16-56,0-16-8,0 0-64,0 0 96,0 0-96,15 0 0,-15 14-72,0-14-7104,15 0-1423</inkml:trace>
          <inkml:trace contextRef="#ctx0" brushRef="#br0" timeOffset="60676">13148 7682 8208,'0'0'224,"0"0"64,0 0-224,0 0-64,0 0 0,0 0 0,0 0 1088,0 16 216,-16-1 40,16 16 0,0-16-256,-15 16-64,15-1-1,-16 17-7,16 14-216,-15-15-32,0 16-16,15 0 0,-16-16-176,1 16-40,15-16-8,0 0 0,0 0-176,-15-15-32,15 15 0,0-31-8,15 16-176,-15-16-32,0 1-8,0 0 0,0-2-24,15-14-8,-15 0 0,0 0 0,16 0-64,-1 0-136,0-14 32,1-2 8,-1 0-80,-15-14-16,32-1 0,-17 0 0,0 1-384,1-17-88,-16 16-8,15 1-8,1-1 304,-1 16 64,-15-1 16,0 0 0,0 2 208,0 14 88,0 0-64,0 0 64,0 0 72,0 0 56,0 14 16,0 2 0,0 0 136,0-1 24,0 16 8,0-16 0,15 0-88,-15 1-8,16-1-8,-16 0 0,15 1-96,1 0-16,-16-16-8,15 0 0,0 0-88,1 0 0,-1 0 0,-15 0 0,15-16 104,1 16 56,-1-16 16,-15 1 0,16 0-176,-16-1 64,15-14-64,-15 14 0,15 1 88,-15 0-24,0-1 0,0 0 0,0 2-64,-15-2-88,15 0 24,-15 1 0,-1 0 64,1-1 0,-1 1 0,1 0 64,-16-1-64,1 16 0,14-16 0,1 2 0,-16 14 64,16 0-64,-1 0 80,-15 0-80,16 0 0,0 0 0,-17 0 0,32 0 0,-31 0 0,16 14 64,0-14-64,-1 0 0,1 0 0,0 16 0,-1-16 0,1 0 0,-1 16 0,16-16 0,-15 0 0,0 0 0,-1 15 0,1-15 0,15 0 0,-16 15 0,1-15 0,0 0 0,15 0 0,-16 0 0,16 0 0,-15 0 0,15 0 0,0 0 0,-16 0 120,16 0-24,-15 16-8,15-16 0,0 0 40,0 0 16,0 0 0,0 0 0,0 0 32,0 0 8,0 0 0,0 0 0,0 0-24,0 0 0,0 0 0,0 0 0,0 0-16,0 0-8,0 0 0,15-16 0,1 16-8,-1 0 0,1-15 0,-1 15 0,0 0 0,1-15-8,15 15 0,-16 0 0,16-16-32,-16 16-8,16-16 0,-16 16 0,16 0-80,-16-14 64,16 14-64,-15-16 64,0 16-64,-1 0 0,16 0 0,-16-16-7592,16 16-1495</inkml:trace>
        </inkml:traceGroup>
        <inkml:traceGroup>
          <inkml:annotationXML>
            <emma:emma xmlns:emma="http://www.w3.org/2003/04/emma" version="1.0">
              <emma:interpretation id="{AF333D44-7329-47CA-9A1D-737D3D8F8DD5}" emma:medium="tactile" emma:mode="ink">
                <msink:context xmlns:msink="http://schemas.microsoft.com/ink/2010/main" type="inkWord" rotatedBoundingBox="12667,7335 17209,7325 17212,8771 12670,8781"/>
              </emma:interpretation>
              <emma:one-of disjunction-type="recognition" id="oneOf9">
                <emma:interpretation id="interp45" emma:lang="en-US" emma:confidence="0">
                  <emma:literal>Liver cancer</emma:literal>
                </emma:interpretation>
                <emma:interpretation id="interp46" emma:lang="en-US" emma:confidence="0">
                  <emma:literal>Liver damage</emma:literal>
                </emma:interpretation>
                <emma:interpretation id="interp47" emma:lang="en-US" emma:confidence="0">
                  <emma:literal>imrurdainfer</emma:literal>
                </emma:interpretation>
                <emma:interpretation id="interp48" emma:lang="en-US" emma:confidence="0">
                  <emma:literal>imurdainfer</emma:literal>
                </emma:interpretation>
                <emma:interpretation id="interp49" emma:lang="en-US" emma:confidence="0">
                  <emma:literal>imurclainfer</emma:literal>
                </emma:interpretation>
              </emma:one-of>
            </emma:emma>
          </inkml:annotationXML>
          <inkml:trace contextRef="#ctx0" brushRef="#br0" timeOffset="78616">17134 7959 9912,'0'0'280,"0"0"64,0 0-280,0 0-64,0 0 0,0 0 0,-15 0 760,15 0 136,-15 16 24,-1-1 8,1-15-40,15 16-8,-31 14-1,15-14 1,2 15-272,-2-1-64,0 17 0,1-1-8,0-15-320,15-1-64,-16 1-16,16 0 0,-15 0 0,15-16 0,0 16 0,0-16 0,15 1 88,-15-1 24,0 0 0,16 1 0,-16-16-248,15 15 0,-15 1 0,15-16 0,1 15-200,0-15-40,-16 15-8,14-15-5471,2-15-1097</inkml:trace>
          <inkml:trace contextRef="#ctx0" brushRef="#br0" timeOffset="79932">17305 7574 14312,'0'0'312,"0"0"64,0 0 8,-16 0 32,16 31-336,-15-16-80,-1 16 0,1 0 0,0 0 671,-1 15 113,1 0 24,-1 0 8,16 16-32,-15-16-8,15 0 0,-15 0 0,15 0-256,0 17-48,-16-17-16,16 15 0,0-30-304,16 0-64,-16 0-16,0-1 0,15 1-72,-15-15 0,0 14 0,15-14 0,-15-1 0,16-15 0,-1 16 0,-15-16 0,0 0-600,16 0-160,14 0-32,-14 0-8,15 0-416,-16-16-96,0 1-8,16-1-7,-15 1-161,-1 0-32,0-1-8,1 1 0,14-1 824,-30-14 160,31 14 32,-31 1 0,31-16 200,-31 16 40,15-1 8,-15 1 0,16-16 408,-16 16 80,0-16 24,0 16 0,0-1 456,0 16 96,0-15 24,0-1 0,0 16 8,0-16 8,-16 1 0,16 0 0,-15 15-32,15 0-8,-15 0-1,-1 0 1,16 0-96,-15 0-32,-1 0 0,1 15 0,0 0-232,-1 1-56,1 15 0,0 0-8,-1-16-8,1 16 0,-1 0 0,16 0 0,0-1-56,-15 17-16,15-17 0,0 17 0,0-17-88,0 1-16,0-15-8,0 14 0,15-14-64,-15-1-16,16 1 0,-16-16 0,0 0-104,15 15 0,1 0 64,-16-15-64,0 0 128,15-15 0,0 0 0,1-1 0,14 16-280,-30-31-48,16 16-16,-1 0 0,1-16-80,-1 0-24,0 0 0,-15 0 0,16 1-64,-16-1-24,15 15 0,-15-14 0,16-16 24,-16 15 0,0 15 0,0-14 0,0 14 256,0-15 64,0 31 64,0-16-104,0 1 104,0 15 0,0 0 72,0 0-72,0 0 296,-16 15 16,16 1 0,0 15 0,0-15-32,-15 14-8,15 1 0,0-15 0,0 30-8,0-16 0,0 1 0,0 0 0,15 0-136,-15-16-32,0 16-8,0-16 0,16 1-24,-16-16-64,0 0 96,0 0-32,0 0-64,15 0-88,0 0 24,1 0 0,15-31-288,-16 16-64,1-16 0,-1 0-8,16 0-224,-16 0-48,1-15-8,-1 0 0,16 15-128,-16 1-24,1-1-8,-16 15 0,15-15 584,-15 16 121,16-1 15,-16 16 8,0-15 512,0 15 103,-16 0 17,16 0 8,-15 0 104,15 15 32,-16 1 0,16-1 0,-15 0-48,0 1-8,15 0 0,0-1 0,0 16-176,0-16-40,0 1-8,0 15 0,0-31-248,15 15-48,-15 0-64,0-15 88,0 31-24,15-16 0,-15 1 0,0-1 0,0-15-64,0 16 0,0-1 0,0 0 0,-15-15 0,15 31 0,-15-15 0,15-1 64,-16-15-64,16 31 0,-15-16 72,-1 1-72,16-16 0,-15 15 0,15-15 0,0 0 64,0 0-216,0 0-40,0 0 0,0 0-8,0-15-520,15-1-104,1-15-16,-1 16-8,16-16 96,0 0 16,-16-15 8,16 15 0,-16-15 248,1 16 56,-1-1 8,1 0 1,-1 0 319,0 16 96,1-1 0,-16 0 0,15 1 239,-15 0 81,0 15 24,0-16 0,0 16 328,-15 0 64,15 16 8,-16-16 8,1 0-128,15 15-24,0-15-8,-15 15 0,-1 1-176,16 15-32,-15-15 0,15 14-8,0-30-184,0 16-40,0-1-8,0-15 0,15 16-64,-15-1-16,0 16 0,16-16 0,-16-15-64,15 0 0,-15 0 0,0 15 0,15-15 0,-15 16 0,16-16 0,-16 0 0,0 15 0,0 1 0,0-1 72,0 0-72,0 1 72,0-1-72,-16 1 96,1-1-96,15 16 192,-15-16-24,-1 1 0,16-1 0,-15 0-168,-1-15 64,16 16-64,-15-1 0,15-15 0,-15 16 72,15-16-72,0 0 0,0 0 0,0 0 0,0-16 0,15 16 0,0-15-184,-15-1-88,16 1-16,-1-16-8,1 16-48,-1-16-8,0 0 0,16 0 0,-15 1 104,14-1 24,-14 15 0,-1-14 0,1 14 136,-1-14 88,0-1-96,1 15 96,-16 1 0,15 15 0,-15 0 0,15-15 0,-15 15 160,0-16 56,0 16 8,0 0 8,0 0 88,0 0 8,0 0 8,0 0 0,0 31-24,0-16-8,0 1 0,0 15 0,0-1-64,0 1-16,0-16 0,0 16 0,-15-15-112,15 14-24,0-14-8,0-1 0,0 1-80,0-1 0,0 0 0,0 1 0,-15-16-384,15 0-112,0 0-24,0 0-6488,0 0-1287</inkml:trace>
          <inkml:trace contextRef="#ctx0" brushRef="#br0" timeOffset="80133">18136 7728 18775,'0'0'416,"0"0"80,0 0 16,0 0 16,0 0-424,0 0-104,0 0 0,0 0 0,0 0 800,0 0 144,0 0 24,0 0 8,0 15-496,0-15-96,0 15-16,0 1-8,0-16-712,0 16-136,0-16-32</inkml:trace>
          <inkml:trace contextRef="#ctx0" brushRef="#br0" timeOffset="80665">18460 7621 8688,'0'-16'248,"0"16"48,0-15-232,0 0-64,0 15 0,-16-16 0,16 16 992,0 16 184,-16-16 40,16 15 0,-15 0-128,15 16-32,-15 0-9,15 15 1,-16 16-96,1-1-24,15 16 0,-15 0 0,-1 16-200,1-1-48,0-15-8,-1 15 0,0-15-232,16 0-56,-15-15 0,0-1-8,15 1-136,-16-16-24,1 16-8,15-16 0,0-15-120,0-1-24,0 1-64,-15-15 96,15-1-96,0 16 0,0-31 0,0 15 0,-16-15-832,16 0-120,0 0-16,0-15-8,0-1-752,16-14-160,-16-1-24,0 0-3159,0-15-633</inkml:trace>
          <inkml:trace contextRef="#ctx0" brushRef="#br0" timeOffset="80834">18181 8390 10912,'0'0'240,"0"0"48,0-14 16,0-2 0,0 16-240,0 0-64,0 0 0,0 0 0,0-16 1248,-15 16 232,15-15 56,0 0-1,0 15-391,0 0-88,0 0-8,0 0-8,0 0-368,15-16-64,-15 16-24,15-15 0,1 15-232,-16-15-56,16-1-8,-1 1 0,0 15-160,1 0-32,-1-15 0,0 15-8,16-16-88,-16 0 80,1 1-80,0 0 80,-1-1-752,-15 16-144,31 0-32,-16-15-5696,0 15-1135</inkml:trace>
          <inkml:trace contextRef="#ctx0" brushRef="#br0" timeOffset="81867">18397 8298 17247,'-15'15'384,"15"0"72,0-15 24,0 0 0,0 0-384,0 16-96,-16-16 0,16 0 0,16 0 704,-16 0 128,0 0 32,0 0 0,15-16-184,-15 16-32,15 0-8,1 0 0,-1-15-256,0 15-48,1 0-16,-1-15 0,16 15-224,-31-16-96,30 1 64,-14 0-64,0-1 0,-16 1 0,15 0 0,-15 15 0,31-16 0,-31 16 0,0 0-72,0-16 72,15 2-424,-15-2-32,0 0-8,0 1 0,0 15-64,-15 0-16,15-15 0,0-1 0,0 16 256,-16-15 56,16 15 8,-15 0 0,0-15 224,15 15 0,-16 0 0,0 0 0,2 0 176,-2 0 80,16 0 24,-16 0 0,1 15 136,15 0 24,-15 16 8,-1 0 0,16-1 0,-15 2 8,15 14 0,-15-16 0,15 1-200,0 0-32,0 0-16,-16 0 0,16-16-128,16 16-80,-16-16 96,0 0-96,0 1 256,15 0 0,-15-2 0,15-14 0,1 0-256,-16 0 0,15 0 0,-15 0 0,15 0 0,1-14 0,0 14 0,-2-16 0,2 16-248,0 0-72,-1-16-24,0 1 0,1 0-592,-16 15-120,30-16-32,-14 1 0,-1-16 424,0 16 88,1-16 8,0 0 8,-1 0-216,0 16-48,1-16-8,-1 1 0,-15-2 512,15 2 96,1-1 17,-16 0 7,15 1 200,-15 14 0,0 0 0,15 2 0,-15-2 439,0 0 49,0 1 16,0 15 0,0 0 120,0 0 24,0 0 8,16 15 0,-16-15-72,-16 16-8,16 14-8,0-14 0,0 15 8,-15 15 0,15-15 0,0 15 0,-15 0-192,15 0-40,-16-15-8,16 16 0,0-17-184,0 1-40,0 0-8,-15-1 0,15-14 0,0 0 0,0-16 0,0 14 0,0 2-104,0-16-144,0 0 32,0 0 8,0 0 104,0 0 0,0 16 0,0-16 0,0 0-96,0 0 8,0 0 0,0-16 0,15 0-288,-15 2-56,0-2-16,0 0 0,0 1 56,16 0 8,-16-16 0,0 0 0,0 16 72,0-16 24,15-15 0,-15 15 0,0 0 48,0 1 16,0-2 0,0 2 0,0 14 224,0 1 0,0 0 0,0 15 0,0-16 168,0 16 88,0 0 8,0 0 8,0 0 176,0-15 40,15 0 8,-15 15 0,0 0-144,16 0-24,0 0-8,-1-16 0,-15 16-8,31 0-8,-16-16 0,0 16 0,1-14-16,-1 14-8,16-16 0,-15 16 0,-2 0-72,18-16-16,-17 16 0,0-15 0,1 15 0,-1 0-8,0 0 0,1 0 0,-1 0-32,0 0-8,1 0 0,-16 15 0,16-15-144,-16 0 0,0-15 0,0 15-72,0 0 72,0 0 0,0 0 0,0 0-8008,0 0-1647</inkml:trace>
          <inkml:trace contextRef="#ctx0" brushRef="#br0" timeOffset="63915">14842 7713 7432,'0'0'208,"0"0"48,0 0-256,0 0 0,0 0 0,0 0 0,0 15 976,-16 1 144,16-1 24,0 16 8,-15-1-56,15 2-8,-16-2 0,1 16-1,0 16-95,15-16-32,-16 16 0,1 0 0,-1-16-216,16 15-40,0-15-16,-15-15 0,30 15-176,-15-15-32,0 0 0,0-1-8,16-14-216,-1 0-32,1-2-16,-16-14 0,15 16-104,0-16-16,1 16-8,-1-16 0,16-16-80,-16 16 0,1-16-80,-1 2 80,0-2-872,16-15-128,-15 16-24,-1-16-8,16 0-792,-16 1-160,1-2-32</inkml:trace>
          <inkml:trace contextRef="#ctx0" brushRef="#br0" timeOffset="64599">15118 8036 12528,'0'0'272,"0"0"56,0 0 16,0 0 8,0 0-280,-16 15-72,16-15 0,0 16 0,0-1 1048,-15 16 192,15 0 39,0-1 1,-15-14-256,15 15-64,0-1 0,0 17-8,-16-16-360,16 15-72,-15-15-8,15 15-8,0-15-216,0-16-48,0 16-8,0-16 0,0 1-128,0-1-24,0 16-8,0-31 0,15 15-72,-15-15 0,0 0 72,0 0-72,0 0 0,0 0 0,0 0 0,0-15 0,16 15-264,-16-15-64,15-1-16,-15-15 0,15 16-200,-15-16-32,16-15-16,-1 15 0,0 0 48,1 1 0,0-1 8,-1 0 0,-15-16 256,15 17 56,-15 14 0,16-15 8,-1 1 88,-15 14 8,15 1 8,-15-1 0,0 1 176,16 15 32,-16 0 0,0-15 8,-16 15 192,16 0 40,0 0 8,0 15 0,16-15 80,-32 31 24,16-16 0,0 1 0,0 14-32,0 1 0,0 0 0,0 0 0,0 0-88,0 0-16,0 15-8,0-31 0,0 16-120,-15-15-24,15-1-8,0 0 0,0 1-48,0-1-8,0 1 0,0-1 0,0-15-96,0 0 0,0 0 0,0 0 0,0 0 0,0 0 0,15 0 0,-15 0 0,0 0 0,0 0 0,0 0-104,0 0 32,0 0-184,16-15-40,-16 15-8,0-16 0,0 16-24,0 0-8,0-15 0,0 15 0,0 0-48,0 0-16,0-16 0,0 1 0,0 15-712,0-15-136,0 15-32,0-16-8,0 16 616,0-15 121,0 15 23,0-16 8,15 1-280,-15 15-48,0-15-16,0-1 0,0 16 264,0 0 56,0 0 0,0 0 8,0-15 336,0 15 64,0 0 8,0 0 8,0-16 320,0 1 64,0 15 16,0 0 0,15-16 176,-15 16 40,0 0 8,0 0 0,0 0-296,0 0-56,0 0-16,0 0 0,0-15-64,0 15-8,0 0-64,0 0 96,0 0-96,0 0 72,0 0-72,0 0 64,0-16-64,0 16 0,16-15 0,-16 15 0,0 0 224,0-15 64,0 15 0,0-16 8,0 1 176,0 15 32,0-16 8,0 16 0,0-15-128,0 0-33,0 15 1,16 0 0,-16-16 32,0 1 0,0 15 0,0-16 0,15 16-32,0-15 0,-15 15 0,0-15 0,16 15-56,-16-16-8,15 16-8,-15-15 0,15 15-40,1-16-8,-16 16 0,15-15 0,0 15-80,-15 0-24,0 0 0,0 0 0,16 0 160,-16 0 24,0 0 8,0 15 0,16-15-128,-16 16-32,0 15 0,0-16 0,0 16 160,0 0 24,0-1 8,0 17 0,0-17-208,0 1-40,-16-15-8,16 15 0,0 0 0,0-16 0,0 16 0,0-16 0,0 1-24,0-1-8,0 0 0,0-15 0,0 0-64,0 16 0,0-16 0,0 15 0,0-15 0,0 0-136,0 0 32,0 0 8,0 0-1128,0 0-224,0 0-48,0 0-8,0 0-512,16-15-96,-16 15-31,0-16-1</inkml:trace>
          <inkml:trace contextRef="#ctx0" brushRef="#br0" timeOffset="66447">15119 7652 16040,'-16'-16'352,"16"16"63,0 0 25,0 0 16,0 0-360,0 0-96,0 0 0,0 0 0,0 0 696,0 0 120,0 0 24,0 0 8,0 0-48,0 0-16,0 16 0,16-16 0,-16 15-464,0 0-88,15-15-16,-15 16-8,0-16-128,15 15-80,-15 1 96,16-16-96,-16 15-728,0 0-200,15-15-32</inkml:trace>
          <inkml:trace contextRef="#ctx0" brushRef="#br0" timeOffset="65931">15519 8298 10720,'0'0'304,"0"0"64,0 0-296,0 0-72,0 0 0,0 0 0,0 0 1312,0 0 256,0 0 40,0 0 15,0-16-695,16 16-144,-1 0-24,1 0-8,-1 0 24,0-16 8,1 16 0,-1 0 0,0-15-488,1 15-96,-1-15-16,16-1-8,-31 16-8,31-15 0,-16 15 0,1 0 0,-1-15-8,0 15 0,-15-16 0,16 16 0,-1 0-160,1-15 0,-16 15 0,0 0 0,0 0-80,0 0-48,0 0-16,0 0 0,0 0-48,0 0-16,0 0 0,-16 0 0,16-15-216,-15 15-48,-1 0-8,16 0 0,-15-16 224,0 16 48,-1-16 8,1 16 0,15 0 200,-16 0 0,16-15 0,-15 15 0,15 0 0,-15 0 0,15-15 0,0 15 0,-16 15 152,16-15-8,-15 0 0,15 15 0,-16 1 216,16 0 48,0-1 8,0 0 0,-15 16-112,15-16-16,0 1-8,0 14 0,0 2-40,0-18-8,0 18 0,15-2 0,-15-14-168,0 14-64,16-30 0,-1 16 72,-15 0-72,16-16 0,-1 14 0,0-14 0,1 16-104,-1-16-40,1 0-8,14-16 0,-14 16-312,-1-14-64,16 14-16,0-32 0,-31 32-72,31-30-24,-16 14 0,0 1 0,1 0 296,-1-17 56,1 18 16,-1-2 0,-15-15 168,15 16 32,-15-1 8,0 1 0,16-16 64,-16 16 72,-16 0-8,16-1-64,-15 0 184,15 1-24,0 0 0,-15 15 0,-1-16 136,16 16 24,0-15 8,-15 15 0,-1 0 32,16 0 8,0 0 0,-15 0 0,15 15-32,0 1-8,-15-1 0,15 0 0,0 17 24,0-2 0,0 1 0,-16 0 0,16-1-120,0 16-16,0-14-8,0-2 0,0 1-64,0-16-16,0 17 0,16-18 0,-16 2 32,0 0 8,0-16 0,0 0 0,0 0-168,15 0-160,0 0 32,1 0 8,-1 0 32,1-16 8,-1 0 0,0 2 0,1-18-264,15 17-48,-31-16-16,30 16 0,-14-16-168,-1 1-40,-15-2-8,15 2 0,1 14 24,-16-14 8,0 14 0,0-14 0,0 14 192,0 0 40,0 1 8,0 0 0,0 15 272,0 0 80,0 0 0,0 0 0,0 0 280,0 0 88,0 0 16,0 0 8,-16 15 96,16 0 24,-15 1 0,15 15 0,0 0 8,0-16 8,0 16 0,-15-1 0,15 2-200,0-2-40,0-14 0,0 14-8,15-14-128,-15 14-24,0-30-8,0 16 0,15 0-120,-15-16 64,0 0-64,16 14 0,-16-14 0,0 0 64,15-14-64,1 14 0,-16-16-128,15 0-56,-15 16-8,15-15 0,1 0-216,-1-1-40,1 1-16,-16-16 0,15 1-56,0 14-16,-15-15 0,16 16 0,-16-16 136,15 16 24,-15-16 8,16 16 0,-1-17 208,-15 2 48,0 14 8,15 1 0,1 0 104,-16-1 0,0 1 0,0 15 0,0 0 256,0 0 32,0 0 0,0 0 0,0 0 192,0 0 48,0 15 8,0 1 0,0-1-88,-16 0-8,16 16-8,0 0 0,0 0-128,-15 0-24,15 15-8,0-16 0,0 2-88,0-18-24,0 18 0,0-17 0,0 16-64,0-16-24,0 0 0,0 1 0,0 0-72,0-16 0,0 0 0,0 0 0,0 0 0,0 0 0,0 0 0,0 0-88,0 0-104,0 0-16,0 0-8,0 0 0,15 0-80,-15 0-24,0 0 0,0 0 0,0-32 72,0 32 16,0-30 0,0 14 0,0 1-96,0 0-24,-15-17 0,15 18 0,0-2 192,0-15 40,0 16 8,0-1 0,0 1 112,0 0 0,0-1 0,0 1 0,0 0 0,0-1 0,0 0 0,15 16 0,-15-15 160,0 15 24,0-15 8,0 15 0,0 0 104,0 0 24,16 0 8,-16 0 0,0 0-8,15-16-8,1 16 0,-16 0 0,15 0-48,0 0-8,1 0 0,-1-15 0,16 15-40,-16 0-16,1 0 0,15 0 0,-31 0-24,30 0-8,-14 0 0,-1 0 0,0 0 24,1 0 0,-1 0 0,1 0 0,14 0-32,-14 0-8,-16 0 0,0 0 0,0 0-72,15 0-16,-15 0 0,0 0 0,0 0-64,0 0 0,0 0 72,0 0-72,0 0-360,0 0-112,0 15-16,0-15-7184,0 0-1431</inkml:trace>
        </inkml:traceGroup>
      </inkml:traceGroup>
    </inkml:traceGroup>
    <inkml:traceGroup>
      <inkml:annotationXML>
        <emma:emma xmlns:emma="http://www.w3.org/2003/04/emma" version="1.0">
          <emma:interpretation id="{A03AAD18-BAC8-4B90-A053-66AFEF804A0C}" emma:medium="tactile" emma:mode="ink">
            <msink:context xmlns:msink="http://schemas.microsoft.com/ink/2010/main" type="paragraph" rotatedBoundingBox="2516,8771 7627,8724 7640,10158 2529,10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4FD740-9781-46C0-840F-96DC3E2E2C53}" emma:medium="tactile" emma:mode="ink">
              <msink:context xmlns:msink="http://schemas.microsoft.com/ink/2010/main" type="line" rotatedBoundingBox="2516,8771 7627,8724 7640,10158 2529,10205"/>
            </emma:interpretation>
          </emma:emma>
        </inkml:annotationXML>
        <inkml:traceGroup>
          <inkml:annotationXML>
            <emma:emma xmlns:emma="http://www.w3.org/2003/04/emma" version="1.0">
              <emma:interpretation id="{A408A770-04A9-4C0E-8454-C66241ABE945}" emma:medium="tactile" emma:mode="ink">
                <msink:context xmlns:msink="http://schemas.microsoft.com/ink/2010/main" type="inkWord" rotatedBoundingBox="2519,9114 3185,9108 3191,9723 2525,9729"/>
              </emma:interpretation>
              <emma:one-of disjunction-type="recognition" id="oneOf10">
                <emma:interpretation id="interp50" emma:lang="en-US" emma:confidence="1">
                  <emma:literal>or</emma:literal>
                </emma:interpretation>
                <emma:interpretation id="interp51" emma:lang="en-US" emma:confidence="0">
                  <emma:literal>os</emma:literal>
                </emma:interpretation>
                <emma:interpretation id="interp52" emma:lang="en-US" emma:confidence="0">
                  <emma:literal>on</emma:literal>
                </emma:interpretation>
                <emma:interpretation id="interp53" emma:lang="en-US" emma:confidence="0">
                  <emma:literal>oo</emma:literal>
                </emma:interpretation>
                <emma:interpretation id="interp54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90781">4697 9345 11584,'0'0'328,"-15"16"72,-1-16-320,16 15-80,-15 1 0,-1-1 0,1 16 408,0 15 64,15-15 8,-16 30 8,1-15 112,15 1 16,-16-1 8,16 0-1,0 0-87,0-15-24,0-16 0,16 16 0,-16 0-216,0-31-40,15 31-16,1-31 0,-16 15-104,30-15-16,-14 0-8,-1 0 0,1-15-8,-1 15 0,0-31 0,1 16 0,-1-1-32,0-15-8,-15 16 0,16-16 0,-16 0-64,15-15 64,-15 15-64,0 1 64,0-1-64,0 0 0,0 0 0,0 0 0,-15 16 64,15 0-64,-16-1 0,16 1 64,0 0-64,-15-1 0,15 1 0,0-1 0,0 16 0,0 0-96,0 0 32,0 0 64,0 0 0,15 0 0,16 0 0,-15-15 0,-16 15 0,15 0 0,0 0 0,-15 0 0,16 15 0,-1-15 0,1 16 0,-1-1 0,0 1 96,1 14 8,-16-14 0,15 14 0,-15 1 80,0 15 8,16-15 8,-16 0 0,0 0-72,-16 0-8,16-1-8,0 1 0,0 0-40,0-16-8,-15 1 0,15-1 0,-16 1 0,16-16-64,0 15 96,0-15-32,-15-15 0,15 15-64,-15 0 96,15-16-32,0 1-64,-16-16 0,16 16 0,0-1 0,0-15 0,0 1 0,-15-1 0,15 0 0,0 0-80,15 16 80,-15-1 0,0-14-72,16 14 72,-16 1-64,0-16 64,15 16-64,-15-1 64,15 1 0,-15 0 0,0-1 64,16 1-64,-1 15 0,-15-16-64,16 16 64,-1 0 192,0-15 88,1 15 8,-1 0 8,1 0 152,-1 15 24,0-15 8,1 0 0,-1 0-216,1 16-40,-1-16 0,0 0-8,-15 0 64,0 0 8,16 0 8,-16 0 0,0 0-184,0 0-40,0 0-8,15 0 0,1-16-64,-1 16 96,-15-15-96,0 15 96,15-15-440,-15 15-80,0-16-24,0 16-10584</inkml:trace>
        </inkml:traceGroup>
        <inkml:traceGroup>
          <inkml:annotationXML>
            <emma:emma xmlns:emma="http://www.w3.org/2003/04/emma" version="1.0">
              <emma:interpretation id="{DD962575-2613-4716-9846-59628EB5CBAD}" emma:medium="tactile" emma:mode="ink">
                <msink:context xmlns:msink="http://schemas.microsoft.com/ink/2010/main" type="inkWord" rotatedBoundingBox="3792,8759 5813,8741 5827,10174 3805,10193">
                  <msink:destinationLink direction="with" ref="{E389DBAD-7F4C-43D1-BD2E-65A5BA3646AF}"/>
                </msink:context>
              </emma:interpretation>
              <emma:one-of disjunction-type="recognition" id="oneOf11">
                <emma:interpretation id="interp55" emma:lang="en-US" emma:confidence="1">
                  <emma:literal>hyper</emma:literal>
                </emma:interpretation>
                <emma:interpretation id="interp56" emma:lang="en-US" emma:confidence="0">
                  <emma:literal>hypes</emma:literal>
                </emma:interpretation>
                <emma:interpretation id="interp57" emma:lang="en-US" emma:confidence="0">
                  <emma:literal>hypes'</emma:literal>
                </emma:interpretation>
                <emma:interpretation id="interp58" emma:lang="en-US" emma:confidence="0">
                  <emma:literal>hypos</emma:literal>
                </emma:interpretation>
                <emma:interpretation id="interp59" emma:lang="en-US" emma:confidence="0">
                  <emma:literal>hype</emma:literal>
                </emma:interpretation>
              </emma:one-of>
            </emma:emma>
          </inkml:annotationXML>
          <inkml:trace contextRef="#ctx0" brushRef="#br0" timeOffset="91967">5913 8991 11072,'0'0'312,"0"0"72,0 0-304,0 0-80,0 0 0,0 15 0,0 1 576,0-1 104,-15 16 24,15 15 0,15-15 160,-30 15 40,15 1 7,0 14 1,-16 0-240,16 1-40,0 15-16,-15-16 0,-1 1-280,16 0-56,0-16-16,0 16 0,0-16-64,0 0-8,-15-16-8,15 2 0,0-2-56,0-14-16,0 14 0,0-14 0,0-16-48,0 15 0,0-15-64,0 0 96,0 0-32,0 0-64,0 0 88,0-15-88,0-1 0,0-14 0,0 14 0,0-14 0,0-2-72,15-14-24,-15 0 0,16 16 0,-1-16 16,-15 14 0,16 2 0,-1-16 0,0 30 80,-15-14 0,16 14-72,-1 0 72,1 1 0,-16 15 0,15-15 0,-15 15 0,0 0-64,0 0 64,0 0 0,0 0 0,15 15 0,-15 0 0,16 1 0,-16 15 0,0-16 72,15 16 0,-15 0 0,0-16 0,0 16 0,16-15 0,-16 14 0,0-14 0,0-1-72,0 0 0,15 1 72,-15-1-72,0-15 64,0 15-64,0-15 64,0 0-64,0 0 0,15 0 0,1-15 0,-16 15 0,15-15 0,1-1-120,-1 1 32,-15 0 8,15-1-136,1-14-24,-1 14-8,1-15 0,-16 16 48,15-16 8,0 16 0,-15-16 0,16 0 128,-1 15 64,-15 1-64,0 15 64,15-15 0,-15-1 0,0 16 0,0 0 0,0 0 128,0 0 64,0 16 8,-15-1 8,15 0 40,0 17 8,0-2 0,0 1 0,0 0-64,0-1-16,0 2 0,0-2 0,0 1-72,0-16-8,0 16-8,0-16 0,15 1-88,-15 0 80,16-16-80,-16 14 80,0-14-80,15 0 80,1 0-80,-16-14 80,15 14-80,0-16 64,-15 0-64,16 1 64,-1-16-64,1 16 64,-16-16-64,15 16 64,0-16-64,1 0 0,-16 0 0,15 16 0,-15-16 0,16 1 80,-16 14-80,0-15 80,15 16-80,-15-1 0,0 16-80,0-15 80,0 15 0,0 0 0,0-15 0,0 15 0,0 0 0,0 0 0,0 0 0,0 15 0,0 16 0,0-16 0,15 16 0,-15 0 0,0 15 0,0 0 128,0-15-8,0 15-8,-15 0 64,15 0 16,-15 0 0,15 1 0,0-16-8,0 15 0,-16 0 0,1-15 0,15 0-24,-16 15-8,1-16 0,15 2 0,-31-2-24,31-14 0,-15 14 0,-1-14 0,1-1-48,0 0-16,-16 1 0,15 0 0,1-16-64,0 0 0,-1 14 0,1-14 0,0 0-896,-1-14-160,16-2-40,0 0-8975</inkml:trace>
          <inkml:trace contextRef="#ctx0" brushRef="#br0" timeOffset="93368">6606 9591 9184,'15'-16'200,"-15"16"48,0 0 8,-15-15 0,15 15-256,0 0 0,0 0 0,0 0 0,0 0 1000,0 0 152,0 0 32,0 15 8,0 1-32,0-1-9,0 16 1,0 0 0,0 15-192,0 0-32,0 0-16,-16 0 0,16 16-280,0 0-56,0-1-16,-15-15 0,30 0-240,-15 1-56,0-17-8,-15 17 0,15-17-160,15 1-32,-15 0 0,0-16-64,-15 1 80,15-1-80,15 1 64,-15-16-64,0 0 0,0 0-88,0-16 8,0 16 0,0-31-256,0 16-48,16-16-16,-16-15 0,0 0-16,0 0 0,15-1 0,-15-14 0,16 15 104,-1-16 24,-15 16 0,15-16 0,-15 16 128,16-15 32,-1 14 8,1 17 0,-1-1 120,-15 15-72,15 1 72,1 15-64,-1-15 184,0-1 40,-15 16 0,16 0 8,-1 16 88,-15-16 24,16 15 0,-16 0 0,0 1 40,0 15 0,0-1 8,0 1 0,0-15-96,0 14-16,-16 1-8,16 0 0,-15 0-96,15-16-16,-16 16-8,16-16 0,-15 16 8,0-15 0,15-1 0,-16-15 0,1 15-96,15 1-72,-15-16 72,15 0-104,0 0 104,0 0 0,-16-16 96,16 16-96,0 0-88,0-15-72,0 15-8,0-15-8,0-1 112,16 1 64,-16 15-80,15 0 80,-15-16-64,31 1 64,-16 15 0,0-15-72,1-1 72,-1 16 0,16-15 0,-16-1 0,16 16 80,-15-15-16,-1 15-64,16-15 96,-16-1 64,16 16 16,-16-15 0,1-1 0,15 16-176,-16-15 0,0 0 0,1-1 0,15 16 0,-16-15 0,0-1 0,-15 16 0,0-15 0,16 15 0,-16-15 0,15-1 64,-15 16-208,0-15-40,0-1-8,-15 1 0,15 0 32,0-1 0,-16 1 0,16-1 0,0 16 48,-15-15 16,0 15 0,15-15 0,-16 15 96,1-16 0,15 1 0,-16 15 0,1 0-88,0 15 88,15-15-96,0 0 96,-16 16 64,16-1 64,-15 16 8,15-16 8,-16 16-48,16 0 0,0 0-8,0-1 0,0 1 136,0 0 32,0 0 8,0 0 0,0-16-88,0 16-16,0 0-8,0-16 0,0 0-80,16 1-8,-1-1-64,-15 1 96,0-1-96,16-15 0,-16 15 0,15-15 0,0 0 0,1 0 0,-1 0 0,1 0 0,-1-15 0,0 15-64,1 0-8,-1-15 0,16 15-272,-31-16-48,15 1-16,1-1 0,14 1 120,-30-16 16,16 16 8,-1-1 0,1-14-136,-16-1-24,15 15-8,-15-14 0,15-1 232,1 0 40,-16 0 16,0 0 0,15 1 144,-15 14-64,16 1 64,-16-1 0,0-14 0,0 14 0,0 1 0,0 15 0,0 0 176,0 0 40,0 0 8,0 0 0,0 0 72,0 0 24,0 15 0,0 1 0,0-1-40,0 16-8,15-16 0,-15 16 0,0 0-48,0 0 0,0-1-8,0 1 0,0 0-88,0-16-24,0 16 0,0-15 0,0-1-104,0 0 64,0 1-64,0-1 0,0-15 64,15 16-64,-15-16 0,-15 15 72,15-15-72,0 0 0,0 0 0,0 0 0,0 0 0,0 0-88,0 0 8,0 0 0,0 0-112,0-15-32,0-1 0,0 16 0,0-15 0,-15-1 0,15-14 0,0 14 0,0 1 64,0-16 0,0 16 8,0-16 0,0 15 88,0 1 64,0 15-96,0-15 96,0-1 0,0 1-64,0-1 64,0 1 0,0 15 0,0 0 0,0 0 88,0-15-88,0 15 208,15-16-16,-15 16 0,15-15 0,-15 15 40,16 0 8,-1 0 0,1 0 0,-1 0-8,0 0 0,1 0 0,-1 0 0,1-16-16,-1 16-8,0 0 0,16-15 0,-15 30 16,-1-15 8,0 0 0,16 0 0,-15 0-64,-1 0-8,0 0-8,16 0 0,-31 0-8,15 0 0,1-15 0,-1 15 0,-15 0-144,0 0 0,0 0 64,16 0-64,-16 0 0,0 0 80,0 0-80,0 0 64,-16 0-920,1-15-184,15 15-40</inkml:trace>
        </inkml:traceGroup>
        <inkml:traceGroup>
          <inkml:annotationXML>
            <emma:emma xmlns:emma="http://www.w3.org/2003/04/emma" version="1.0">
              <emma:interpretation id="{D56CBE05-DE17-4CEE-B6B2-7C36AF89BA20}" emma:medium="tactile" emma:mode="ink">
                <msink:context xmlns:msink="http://schemas.microsoft.com/ink/2010/main" type="inkWord" rotatedBoundingBox="5791,8916 7629,8899 7640,10095 5803,10113"/>
              </emma:interpretation>
              <emma:one-of disjunction-type="recognition" id="oneOf12">
                <emma:interpretation id="interp60" emma:lang="en-US" emma:confidence="1">
                  <emma:literal>plane</emma:literal>
                </emma:interpretation>
                <emma:interpretation id="interp61" emma:lang="en-US" emma:confidence="0">
                  <emma:literal>Plane</emma:literal>
                </emma:interpretation>
                <emma:interpretation id="interp62" emma:lang="en-US" emma:confidence="0">
                  <emma:literal>plate</emma:literal>
                </emma:interpretation>
                <emma:interpretation id="interp63" emma:lang="en-US" emma:confidence="0">
                  <emma:literal>pane</emma:literal>
                </emma:interpretation>
                <emma:interpretation id="interp64" emma:lang="en-US" emma:confidence="0">
                  <emma:literal>Plame</emma:literal>
                </emma:interpretation>
              </emma:one-of>
            </emma:emma>
          </inkml:annotationXML>
          <inkml:trace contextRef="#ctx0" brushRef="#br0" timeOffset="94185">7960 9468 12928,'0'0'288,"0"0"56,0 0 8,0 0 8,-15 0-288,15 15-72,0 16 0,0-15 0,0 14 952,-15 17 168,15-1 39,-16-15 9,16 30-232,-16 1-40,16-1-16,-15 1 0,15-16-360,-15 16-72,15-16-8,0 0-8,-16 0-240,16-15-40,0 0-16,0 0 0,-15-16-136,15 0 80,0 1-80,0-1 64,0-15-184,0 15-40,0-15 0,0 0-8,15-15-864,-15 0-176,0-1-32,16-14-8,-16-1 320,0 0 56,0 0 8,15-15 9,-15 15-9,0-15 0,0 0 0,0 0 0,-15-1 624,15 1 120,-16 0 24,16 0 8,0 15 672,0 0 136,-15 1 24,15 14 8,15 1 192,-15-16 39,0 31 9,0-15 0,16-1-376,-1 1-72,-15-1-8,31 1-8,-15 15-112,-1-15-32,16 15 0,-16 0 0,0 0-136,1 0-32,14 0-8,-14 0 0,0 15-40,-2-15-8,2 15 0,15 1 0,-31-1-16,15 1-8,1-1 0,-16 0 0,0 1 0,0-1 0,0 1 0,0 14 0,0-14 16,-16-1 0,1 1 0,15-1 0,-31 16-56,31-16 0,-30 0-8,14 1 0,0-1-88,1 1 64,0-16-64,15 15 64,-16 0-64,16-15 0,-15 0 0,15 0 0,0 0-824,0 0-152,0-15-32,15 15-5392,1-15-1087</inkml:trace>
          <inkml:trace contextRef="#ctx0" brushRef="#br0" timeOffset="95585">8222 9145 15408,'0'0'336,"0"0"72,0 0 7,0 0 25,-15 0-352,15 15-88,0 16 0,0-16 0,-16 17 936,16-2 176,-15 1 32,15 15 8,-15-15-256,15 15-56,-16 0-8,16 0 0,0 0-384,0-14-88,0 14-8,0 0-8,0-16-192,0 2-40,0-2-8,16-14 0,-16 14-104,15-14 0,0-1 64,-15-15-64,16 15 0,-1 1 0,1-16 0,14 0 0,-30 0-192,31 0 8,-16 0 8,16 0 0,-15-16-208,-1 1-48,0 0-8,16-16 0,-15 16 32,-1-16 8,0 16 0,1-17 0,-1 2 288,1 14 112,-16-14-88,15-1 88,-15 0 0,0 15 0,0-14 0,-15 14 0,15 1 0,-16 0 0,16-16 72,0 31-72,-15-15 320,-1 15 8,16 0 8,-15 0 0,15 0-40,-15 15-8,-1-15 0,16 15 0,-15 1-48,15-1-16,-16 16 0,1-1 0,15 2-64,-15-2-8,15 16-8,0-15 0,-16 0-32,16 0-8,0-16 0,0 16 0,0-16-104,16 1 0,-16-1 0,0-15 0,15 15 120,0 1-24,-15-16-8,0 0 0,16 0-88,-1 0 0,1-16 0,-16 16 0,15-15 0,0 0 0,-15-1 0,16-14-88,-1 14-128,1 1-24,-1-16-8,-15 15 0,0-14-152,15 14-32,-15 1-8,0 0 0,0-1 88,0-14 24,0 14 0,0-15 0,-15 31 168,15-15 40,0-1 8,0 16 0,0 0 112,0 0 0,0 0 0,0 0 0,0 0 288,-15 0 0,15 16 0,-16-1 0,16 0-40,0 1-8,0 0 0,0 14 0,16 1 80,-16 0 8,0-1 8,15-14 0,-15 0-168,0 14-32,0-14-8,15-1 0,1 0-128,-1-15 80,-15 0-80,16 16 64,-1-16-64,0 0 64,16 0-64,-15 0 64,-1-16-64,0 16 0,1-15 0,-1 0 0,1-1-376,-16 1-8,30-16-8,-30 0 0,16 16-280,-16-1-64,15 1 0,0-16-8,-15 1-112,16 14-16,-16-15-8,0 16 0,0-16 432,0 16 96,0-1 8,0 1 8,15 15 416,-15 0 80,0 0 24,0 0 0,0 0 392,0 0 72,0 0 24,-15 0 0,15 15-40,-16 1-8,16-1 0,-15 16 0,15-1-160,0 2-32,0-2-8,0 1 0,-15-16-128,15 16-24,0 0-8,0-15 0,0 14-144,0-14-32,0-1-8,0-15 0,0 0-80,0 15 0,0-15 72,0 0-72,0 0 0,0 0 0,15 0 0,-15 0 64,0-15-64,15 0-104,-15-1 24,16-14 8,-16-2-160,15 2-32,-15-16-8,16 0 0,-1 14-112,0 2-32,-15-1 0,16 0 0,-1 1 176,-15-2 32,0 18 8,16-2 0,-1-15 200,-15 31-80,0-15 80,0 15 0,0 0 0,0 0 160,15 15-16,-15-15-8,0 31 184,0-15 40,0 14 8,0 1 0,0 0-40,0 15-8,0-16 0,0 2 0,0 14-64,0-16-24,0 16 0,0-14 0,16-17-72,-16 16-8,0-16-8,0 0 0,0 1-80,0-1-64,0 0 72,0 1-72,0-16 0,0 0 64,0 0-64,0 0 0,0 0-544,0 0-128,0-16-24,0 1-8,0 0-544,0-1-104,15 1-24,-15 0-8,16-16 296,-16 16 64,15-1 16,-15 0 1,15 1 207,-15 0 32,0 15 16,0-16 0,0 16 1016,0-15 208,0 15 40,0 0 0,0 0 448,0 0 79,16-15 17,-1 15 8,-15 0-168,31 0-40,-31 0-8,15 0 0,1 0-240,-16 0-56,0 0-8,31-16 0,-1 16-280,-14 0-56,-1-15-16,1 15 0,-1 0 56,16 0 8,-31 0 0,0 0 0,0 0-192,30 0-64,-14 0 0,-1 0 0,-15 0 72,0 0-72,0-15 64,16 15-64,-16-16 72,0 0-72,0 16 80,0-15-80,0 0 0,0-1 0,-16 16 0,1-15 0,15 0-88,-16-1-8,1 1-8,0 0 0,-1-1 104,16 0-72,-15 2 72,-16-2-64,31 16 64,-15 0 88,15 0-24,-16 0 0,16 0-64,-15 16 0,0-2-80,15 2 80,-16 0 0,1-1 144,15 0-16,-16 1-8,16 14 0,-15 1 0,15 0 0,-15 0 0,15 0 24,0-1 8,0-14 0,0 14 0,0 2-24,0-17 0,15 0 0,-15 16 0,0-16 0,15 1-8,1-1 0,-1-15 0,1 15-16,-1 1 0,0-16 0,1 16 0,15-16-8,-16 0-8,16 14 0,-1-28 0,1 14-24,0-16-64,-16 16 96,16 0-32,0-16-64,0 1 64,-16 15-64,16-15 64,-16-1-64,16 16 0,0-15-80,0 0-7832,-16-1-1567</inkml:trace>
        </inkml:traceGroup>
      </inkml:traceGroup>
    </inkml:traceGroup>
    <inkml:traceGroup>
      <inkml:annotationXML>
        <emma:emma xmlns:emma="http://www.w3.org/2003/04/emma" version="1.0">
          <emma:interpretation id="{10804C84-AE74-4602-B077-393D58C61526}" emma:medium="tactile" emma:mode="ink">
            <msink:context xmlns:msink="http://schemas.microsoft.com/ink/2010/main" type="paragraph" rotatedBoundingBox="4731,10535 12748,9813 12919,11715 4902,124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54EFC48-6352-4C51-9719-5B97497E4485}" emma:medium="tactile" emma:mode="ink">
              <msink:context xmlns:msink="http://schemas.microsoft.com/ink/2010/main" type="line" rotatedBoundingBox="4731,10535 12748,9813 12919,11715 4902,12437"/>
            </emma:interpretation>
          </emma:emma>
        </inkml:annotationXML>
        <inkml:traceGroup>
          <inkml:annotationXML>
            <emma:emma xmlns:emma="http://www.w3.org/2003/04/emma" version="1.0">
              <emma:interpretation id="{3DFC5421-7548-4715-99DF-B42F8D6DA0B1}" emma:medium="tactile" emma:mode="ink">
                <msink:context xmlns:msink="http://schemas.microsoft.com/ink/2010/main" type="inkWord" rotatedBoundingBox="4688,10870 8229,10176 8577,11952 5036,12646">
                  <msink:destinationLink direction="with" ref="{EECA8858-23F3-4EB8-8D61-747459B06425}"/>
                  <msink:destinationLink direction="with" ref="{E389DBAD-7F4C-43D1-BD2E-65A5BA3646AF}"/>
                </msink:context>
              </emma:interpretation>
              <emma:one-of disjunction-type="recognition" id="oneOf13">
                <emma:interpretation id="interp65" emma:lang="en-US" emma:confidence="0">
                  <emma:literal>M)={tl</emma:literal>
                </emma:interpretation>
                <emma:interpretation id="interp66" emma:lang="en-US" emma:confidence="0">
                  <emma:literal>M)={+1</emma:literal>
                </emma:interpretation>
                <emma:interpretation id="interp67" emma:lang="en-US" emma:confidence="0">
                  <emma:literal>M)={t1</emma:literal>
                </emma:interpretation>
                <emma:interpretation id="interp68" emma:lang="en-US" emma:confidence="0">
                  <emma:literal>M)={+l</emma:literal>
                </emma:interpretation>
                <emma:interpretation id="interp69" emma:lang="en-US" emma:confidence="0">
                  <emma:literal>M&gt;={+1</emma:literal>
                </emma:interpretation>
              </emma:one-of>
            </emma:emma>
          </inkml:annotationXML>
          <inkml:trace contextRef="#ctx0" brushRef="#br0" timeOffset="99233">6975 11053 15176,'0'0'328,"0"15"72,-15 1 16,15 15 15,-16-1-343,1 1-88,15 0 0,-15 15 0,-1 0 864,16 16 152,-15 0 32,15-16 8,-16 0-288,16 1-48,0 14-16,-15-15 0,15-15-416,0 0-96,15-16-8,-15 16-8,0-15-176,0 14 0,0-14 0,16-1 64,-16-15-648,15 0-128,-15 15-24,16-15-8,-16-15-792,15 15-160,-15-31-32,15 16-5207</inkml:trace>
          <inkml:trace contextRef="#ctx0" brushRef="#br0" timeOffset="99665">7006 11392 11776,'16'-16'256,"-16"1"64,15 15 0,0-15 8,-15-1-264,16 1-64,-1 15 0,-15-16 0,15 1 896,1 15 160,0-15 32,-1 15-1,-15 0-367,15 0-80,1 0-8,-16 0-8,0 0-200,15 0-40,0 15 0,1-15-8,-16 15-16,0 16 0,0-15 0,0 14 0,0 1-40,-16 0-16,16 15 0,-15-15 0,0 15-160,-1-15-32,1 15-8,0-15 0,-1 0-104,0-1 72,1-14-72,15-1 64,-15 1-64,-1-1 0,16-15 0,0 0 0,0 0-192,0 0-48,0 0-16,0 0 0,0-15-656,16-1-136,-16 1-24,15-16-8,0 0-232,1-15-56,15 15-7,-16-15-1,16 0 464,0-16 88,-1 16 24,-14 0 0,14 0 0,2 0 8,-17-1 0,0 17 0,1-17 904,-1 17 176,-15 14 40,0 1 8,0-1 704,0 1 144,0 15 24,0 0 8,0 15 80,-15 1 16,-1-1 7,16 1 1,-15 14-416,0 1-80,-17 15-24,18-15 0,-2 15-160,16 1-40,-16-1-8,1 0 0,15-15-136,-15 15-24,30-15-8,-15-1 0,0 1-184,0-15-40,15-1-8,1 16 0,0-16-80,-2-15-16,2 16-8,0-16 0,-1 15-88,16-15 96,-16-15-96,0 15 96,17 0-96,-18-16 0,2 16 0,0-15 64,-1-1-480,0 16-104,1-15-24,-1 0 0,0-1-768,1 1-152,-1 15-32,0-16-7159</inkml:trace>
          <inkml:trace contextRef="#ctx0" brushRef="#br0" timeOffset="99885">7760 11100 16184,'0'0'351,"0"0"81,16 0 16,-16-16 0,0 16-352,16 0-96,-2 0 0,2 16 0,-16-16 840,16 15 152,-16-15 32,15 16 8,0-1-264,-15 16-64,16 0 0,-16-1-8,0 1-144,0 15-24,0-15-8,0 15 0,0-15-152,-16 15-32,16-15-8,-15 15 0,0-15-176,-1 15-40,16-15-8,-16 0 0,-14 0-104,14-1 0,-14-14 64,14 15-64,1-16-744,-16 16-176,16-16-32,-16 0-9591</inkml:trace>
          <inkml:trace contextRef="#ctx0" brushRef="#br0" timeOffset="101469">8176 11654 15776,'0'0'352,"0"0"63,0 0 25,0 0 0,0 0-352,0 0-88,0 0 0,0 0 0,0 0 704,0 0 128,15 0 32,-15 0 0,16-15-96,-1 15-24,1 0 0,-1 0 0,16 0-336,-16 0-72,0 0-16,1 0 0,15 0-176,-16 0-40,0-15-8,16 15 0,-15 0-96,14 0 0,1-16 0,0 16 0,-16-16-400,16 16-128,0-15-24,0 0-5952,0-1-1191</inkml:trace>
          <inkml:trace contextRef="#ctx0" brushRef="#br0" timeOffset="101268">8391 11376 14192,'0'0'312,"0"0"64,0 0 8,0 0 24,0 0-328,0 0-80,0 0 0,0 0 0,0 0 687,0 0 121,0 0 24,0 0 8,0-15-96,15 15-16,-15 0-8,16 0 0,-16 0-264,16 0-48,-1 0-16,0 0 0,1 0-152,-1 0-32,-15 0-8,31 0 0,-31 0-104,15 0-32,0 0 0,1 0 0,0 0-64,-2 0 0,2 0 72,0 0-72,-1 0 0,0 0-104,-15 0 8,16 0 8,-16 0-1520,0 0-312,0 0-56</inkml:trace>
          <inkml:trace contextRef="#ctx0" brushRef="#br0" timeOffset="102117">9376 10637 15576,'0'-15'344,"-15"15"72,0 0 7,-1 0 17,-14 0-352,14 0-88,0 0 0,2 0 0,-18 15 568,2 1 96,14-1 16,-14 16 8,14-16-56,0 1-16,-14 15 0,14-1 0,16 1-168,-15 0-32,15 0 0,0 0-8,0-16-336,15 16-72,-15 0 0,16-16 0,-16 16 0,16-16 0,-2 16 0,-14-16 0,16 1 0,-16 14 96,16-14-24,-16-1-8,0 1-64,15-1 0,-15 16 0,0-16 0,0 1 0,0-1 0,0 0 0,-15 1 64,15-1 8,-16 16 0,0-31 0,16 15 0,-14 1-8,-2-1 0,16 1 0,-16-16 0,16 0-64,0 0-88,0 0 24,-15 0 0,15 0-64,0 0-16,0 0 0,0 0 0,0-16-112,0 1-32,0 15 0,0 0 0,0-16 120,0 16 16,0 0 8,15 0 0,1 0 144,-16 16 0,0-1-64,16 1 64,-16 14 0,14 17 0,-14-17 88,0 16-88,0 1 352,0 14 8,0 1 8,0-1 0,0-14-40,0 14-8,0 1 0,0-1 0,0-15 40,0 16 8,0-31 0,0 15 0,0 0-64,16-15-16,-16-16 0,0 16 0,16 0-104,-16-16-24,0 1-8,0-16 0,0 15-72,0 1-16,0-1 0,0 0 0,0-15-64,0 0 0,0 0 72,0 0-72,0 0-384,0 0-120,15 0-16,-15-15-6872,15 0-1367</inkml:trace>
          <inkml:trace contextRef="#ctx0" brushRef="#br0" timeOffset="102856">9577 10915 8088,'0'0'224,"0"0"64,0 0-288,0 0 0,0 0 0,0 0 0,-15 15 1240,-1-15 192,1 0 40,15 0 0,-15 0-32,-1 0-1,16 15-7,0-15 0,0 0-464,0 0-88,0 0-16,0 0-8,0 0-344,0 0-72,16 0-16,-1 0 0,-15 0-104,31 0-32,-16-15 0,1 15 0,14 0-128,-14 0-24,-1-15-8,16 15 0,0-16-64,-16 16-64,16-15 72,-16 15-72,16-16 64,0 16-64,-16-15 0,1 15 72,-1-15-72,1 15 0,-1 0 0,-15 0 0,15 0-624,-15 0-144,0-16-24,0 16-6024,0 0-1199</inkml:trace>
          <inkml:trace contextRef="#ctx0" brushRef="#br0" timeOffset="103119">9746 10653 16559,'0'0'360,"0"0"80,0 0 8,0 0 24,0 15-376,0-15-96,-16 16 0,16 14 0,-16-14 832,16 0 160,0 14 24,0 1 8,0 0-320,-15-1-64,15 2-16,0-2 0,0 1-352,-15 0-72,30-1-8,-15 2-8,0-2-184,0-14 72,15-1-72,-15 0 0,16 1-96,-16-16-80,16 15-16,-16 0 0,30-15-1480,-14-15-304,-1 15-56,0-15-16</inkml:trace>
          <inkml:trace contextRef="#ctx0" brushRef="#br0" timeOffset="103288">10254 10453 15120,'0'0'328,"0"0"72,0 0 16,0 0 7,0 0-335,15 15-88,-15-15 0,0 16 0,0-1 1080,15 0 200,-15 1 32,0 14 16,0 2-488,0-2-96,0 16-16,0-14-8,-15 14-216,15 0-48,0 0-8,0-16 0,0 17-192,0-16-32,0-1-16,0 1 0,-15 0-208,15-1-112,0 2 16,0-17 0,-16 16-256,16-16-56,0 0-8,0 17-10055</inkml:trace>
        </inkml:traceGroup>
        <inkml:traceGroup>
          <inkml:annotationXML>
            <emma:emma xmlns:emma="http://www.w3.org/2003/04/emma" version="1.0">
              <emma:interpretation id="{9FD47BE8-FB1E-4FC3-9BC4-8A8C83BF5822}" emma:medium="tactile" emma:mode="ink">
                <msink:context xmlns:msink="http://schemas.microsoft.com/ink/2010/main" type="inkWord" rotatedBoundingBox="9470,10406 12774,10108 12850,10955 9546,11252"/>
              </emma:interpretation>
              <emma:one-of disjunction-type="recognition" id="oneOf14">
                <emma:interpretation id="interp70" emma:lang="en-US" emma:confidence="0">
                  <emma:literal>want bro</emma:literal>
                </emma:interpretation>
                <emma:interpretation id="interp71" emma:lang="en-US" emma:confidence="0">
                  <emma:literal>wait bro</emma:literal>
                </emma:interpretation>
                <emma:interpretation id="interp72" emma:lang="en-US" emma:confidence="0">
                  <emma:literal>Wait bro</emma:literal>
                </emma:interpretation>
                <emma:interpretation id="interp73" emma:lang="en-US" emma:confidence="0">
                  <emma:literal>want boo</emma:literal>
                </emma:interpretation>
                <emma:interpretation id="interp74" emma:lang="en-US" emma:confidence="0">
                  <emma:literal>wait boo</emma:literal>
                </emma:interpretation>
              </emma:one-of>
            </emma:emma>
          </inkml:annotationXML>
          <inkml:trace contextRef="#ctx0" brushRef="#br0" timeOffset="105729">11593 10807 9016,'-15'0'256,"15"0"56,0-16-248,0 1-64,0 15 0,0 0 0,0-15 904,0 15 176,0 0 32,-15 0 8,15 15-224,0 0-32,0 1-17,0 15 1,0-16-320,-16 31-64,16-15-16,0 15 0,0-15-144,0 0-32,0-1-8,0 17 0,16-32-88,-16 16-16,0-16-8,15 1 0,-15-1-40,15 0-8,-15 1 0,0-16 0,0 0-32,16 15-8,-16-15 0,0 0 0,0 0 0,15 0-64,1-15 96,-1 15-32,-15-16-64,15 1 80,1 0-80,-16-1 80,15 1-80,1-1 0,-16-14 0,0 14 64,15-15-136,0 1-32,-15 14-8,16-14 0,-1-1 24,-15 0 8,0 16 0,0-1 0,0-15 0,16 16 0,-16 0 0,0 15 0,0 0 152,0 0 32,0 0 8,0 0 0,0 0-112,0 15 0,0 16 0,0-16 0,0 16 0,0 0 96,0 0 0,0-1 0,0 1 32,15 0 8,-15 0 0,0-1 0,16-14 0,-1-1 0,1 1 0,-16-16 0,0 15 0,0-15 0,30 0 0,-14-15 0,-1 15 56,1-16 0,-1 1 8,16-1 0,-16-14-48,1-1-16,-16 0 0,30 0 0,-30 1-56,16-1-16,-1 0 0,-15 0 0,15-15-64,-15 15 80,0 0-80,-15 1 80,15 14-80,0-15 0,-15 16 0,15 0 0,-16-1 0,1 16 0,0-15 0,15 15-88,-16-16-512,1 16-104,-1 16-16,16-16-5520,0 0-1095</inkml:trace>
          <inkml:trace contextRef="#ctx0" brushRef="#br0" timeOffset="106260">12317 10807 15576,'0'0'344,"0"0"72,0 0 7,15 0 17,-15 0-352,0 0-88,16 0 0,0 0 0,-16 0 608,14 15 96,-14-15 32,0 0 0,16 0-168,0 16-32,-16-16-8,15 0 0,0 15-272,-15 0-64,0 1 0,0-1-8,0 1-24,0-1-8,0 0 0,-15 17 0,15-2-32,-15-14-8,-1 15 0,0-1 0,2 1-40,-2-15-8,0-1 0,1 16 0,0-16-64,-1 1 0,16-1 0,-30-15 0,30 15 0,-16-15-88,16 0 24,0 0 0,0 0-768,0 0-160,0-15-24,16 0-8,-16-16-344,15 15-72,0-14-7,16-1-9,-16 0 464,1-15 96,14 15 24,-14-16 0,0 17-152,14-17-32,-14 17-8,-1-1 0,0 0 872,1 16 192,-16-1 0,16 1 0,-2-1 1088,-14 1 184,0 15 32,0 0 8,0 0 0,0 0 0,0 0 0,-14 15-1,14 16-319,-16-15-56,0 14-8,1 1-8,15 0-312,-15 15-56,-1-15-8,16 16-8,-15-17-112,15 1-16,0-15-8,0 14 0,0 1 16,0-15 0,15-1 0,-15-15 0,16 15-288,-1 1-48,-15-1-16,15-15 0,1 0-64,-16 0 0,16 0 0,14 0 0,-14 0 0,-1 0 0,0-15 72,16 15-72,-16-16-800,1 1-192,14 15-32,-14-31-5440,0 31-1079</inkml:trace>
          <inkml:trace contextRef="#ctx0" brushRef="#br0" timeOffset="106498">12779 10960 15520,'0'0'344,"0"0"72,0 0 7,-15 0 9,-1 0-344,16 0-88,0 0 0,0 0 0,0 0 1040,0 0 192,0 0 40,0 0 8,16 0-464,-1-15-88,-15 15-24,16 0 0,14 0-304,-14-15-64,-1 15-16,1 0 0,14-16-176,-14 16-40,-1-15-8,1 15 0,14-15-32,-14 15 0,-1 0-64,1-16 96,-1 16-96,0-16 0,1 16 0,14-14 0,-30 14-96,16 0-8,-16 0-8,15-16 0,-15 16-1104,0 0-216,0 0-40,0 0-4727,0 0-937</inkml:trace>
          <inkml:trace contextRef="#ctx0" brushRef="#br0" timeOffset="106692">12949 10606 14624,'0'0'320,"0"-15"72,-15 15 16,15 0 0,0 0-328,0 0-80,0 0 0,0 0 0,0 0 1047,0 15 193,0 1 40,0-1 0,-16 0-344,16 17-72,0-2-8,0 1-8,0 15-320,0 1-64,0-17-16,0 16 0,0-15-224,0 0-56,0 15-8,0-15 0,16 0-160,-16-16 64,0 0-64,15 16 0,-15-16-304,0 1-96,15 0-16,-15-16-8,16 0-1176,-1 0-240,0 0-48</inkml:trace>
          <inkml:trace contextRef="#ctx0" brushRef="#br0" timeOffset="107145">13395 10468 17447,'0'0'384,"0"0"72,0 0 24,0 0 16,0 16-400,0-2-96,0 2 0,0 0 0,0 14 936,-15 1 168,15 0 32,0-1 8,0 17-416,0-1-88,-16-15-8,16 15-8,0 0-368,0-15-64,0 0-24,-15-1 0,15 2-104,0-2-64,0-14 64,0-1-64,0 0 0,0 1 64,0-1-64,0-15 0,0 0 0,0 0-80,0 0 8,15 0 0,-15-15-112,16-1-16,-16 1-8,0-16 0,15 15 16,-15-14 8,15-1 0,1 0 0,-1 1 72,-15-2 16,31 18 0,-31-18 0,31 2 96,-16 14-88,1 1 88,-1 15-80,0-15 80,1-1 0,-1 16 0,0 0 64,1 0 24,-1 16 8,1-16 0,-1 15 0,-15-15 40,15 15 16,-15 1 0,16-1 0,-16 0 40,15 17 0,-15-18 8,-15 18 0,15-2 24,0 1 0,-16 0 0,16-15 0,-15 14-40,0 1-8,15-16 0,-16 16 0,1-16-40,-1 1-8,1-1 0,-16-15 0,16 15-56,0 1-8,-1-16-64,1 16 96,-1-16-96,1 0 72,0 0-72,-1-16 64,1 16-64,-1 0 0,1-16 0,0 1 0,-1 15-480,1-15-104,-1-1-24,1 1-6832,15-16-1359</inkml:trace>
          <inkml:trace contextRef="#ctx0" brushRef="#br0" timeOffset="108255">13979 10638 14256,'0'0'312,"0"0"64,0 0 8,0 0 24,0 0-328,0 0-80,0 0 0,0 0 0,0 0 863,31 15 153,-31-15 32,31 0 8,-16 0-256,0 0-56,1 16-8,14-16 0,-14 15-352,15 1-80,-16-16-16,0 15 0,1 0-112,-1-15-24,1 16-8,-1-1 0,0 1 48,1-1 16,-16 0 0,15 16 0,-15-31-40,0 31-8,0-16 0,0 1 0,0 14-48,-15-14-16,-1 15 0,1-16 0,0 16 32,-1 0 0,-15-16 0,16 0 0,0 16-56,-16-15-8,15-1 0,-14 0 0,14 1-64,-14-16 0,14 15-96,1-15 96,-1 16-96,1-16 96,15 0-96,-15 0 96,-1 0-624,16 0-64,0 0-16,16 0 0,-1-16-944,0 1-192,1-1-40,15 1-8</inkml:trace>
          <inkml:trace contextRef="#ctx0" brushRef="#br0" timeOffset="108586">14549 10715 12096,'0'0'264,"0"0"56,0 0 16,0 0 0,15 0-272,-15 0-64,0 0 0,0 0 0,0 16 1008,0-1 184,0 1 39,0 14 9,0-14-184,-15 15-32,15 15 0,0-15-8,-16-1-320,16 1-64,0 15-16,0-15 0,16 0-232,-16 0-56,0-1-8,15-14 0,0-1-136,-15 1-32,16-1-8,-1-15 0,0 0-144,-15 0 80,16 0-80,-1 0 64,16-15 40,-16-16 8,16 15 0,-15-14 0,-1-1-112,0-15 72,1 15-72,-1-15 64,1 15-64,-16 0 0,15-15 72,-15 0-72,0 15 0,0 0 72,0 0-72,0 16 0,-15-16 80,15 16-80,-16-16 64,1 31-64,-1-15 64,1-1-64,0 16 64,-1 0-64,-15 0 112,16 0-16,0 0-8,-1 0 0,1 16-24,-1-1-64,1-15 96,15 15-32,-15 1-64,-1-1 0,16 1 0,-15-1 0,15-15 0,0 15-72,-15 1 72,15-1-104,0-15-992,0 16-200,0-1-40</inkml:trace>
        </inkml:traceGroup>
      </inkml:traceGroup>
    </inkml:traceGroup>
    <inkml:traceGroup>
      <inkml:annotationXML>
        <emma:emma xmlns:emma="http://www.w3.org/2003/04/emma" version="1.0">
          <emma:interpretation id="{AA61E5B7-1B81-4AB4-9AED-CD7DA8D382A7}" emma:medium="tactile" emma:mode="ink">
            <msink:context xmlns:msink="http://schemas.microsoft.com/ink/2010/main" type="paragraph" rotatedBoundingBox="7470,11615 13023,11331 13062,12078 7508,1236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B812C16-FAA5-4079-A9BB-4DB8805702B9}" emma:medium="tactile" emma:mode="ink">
              <msink:context xmlns:msink="http://schemas.microsoft.com/ink/2010/main" type="inkBullet" rotatedBoundingBox="7491,12029 7926,12006 7932,12107 7496,12130"/>
            </emma:interpretation>
            <emma:one-of disjunction-type="recognition" id="oneOf15">
              <emma:interpretation id="interp75" emma:lang="en-US" emma:confidence="0">
                <emma:literal>-</emma:literal>
              </emma:interpretation>
            </emma:one-of>
          </emma:emma>
        </inkml:annotationXML>
        <inkml:trace contextRef="#ctx0" brushRef="#br0" timeOffset="103741">9545 12362 14568,'0'-30'416,"-15"30"88,15 15-408,0-15-96,0 0 0,0 0 0,0 0 1199,0 0 217,0 0 48,0 0 8,0 0-424,15 0-88,1 0-8,-1 0-8,1-15-392,-1 15-72,0 0-24,1 0 0,-1 0-168,16 0-32,-16-16 0,1 16-8,-16-15-80,31 15-8,-16 0-8,0 0 0,1 0-88,-1 0-64,16-15 72,-16 15-72,1-16 64,-16 16-64,15 0 0,1 0 0,-1 0-528,0-16-152,-15 16-32,16-15-6568,-1 15-1311</inkml:trace>
      </inkml:traceGroup>
      <inkml:traceGroup>
        <inkml:annotationXML>
          <emma:emma xmlns:emma="http://www.w3.org/2003/04/emma" version="1.0">
            <emma:interpretation id="{D3D58855-8CE0-44BB-AAC3-38023DDA7282}" emma:medium="tactile" emma:mode="ink">
              <msink:context xmlns:msink="http://schemas.microsoft.com/ink/2010/main" type="line" rotatedBoundingBox="8187,11578 13023,11331 13062,12078 8226,12325"/>
            </emma:interpretation>
          </emma:emma>
        </inkml:annotationXML>
        <inkml:traceGroup>
          <inkml:annotationXML>
            <emma:emma xmlns:emma="http://www.w3.org/2003/04/emma" version="1.0">
              <emma:interpretation id="{6B00C97C-EA5C-4938-88B2-081075B9118B}" emma:medium="tactile" emma:mode="ink">
                <msink:context xmlns:msink="http://schemas.microsoft.com/ink/2010/main" type="inkWord" rotatedBoundingBox="8187,11578 8235,11575 8268,12205 8220,12208"/>
              </emma:interpretation>
              <emma:one-of disjunction-type="recognition" id="oneOf16">
                <emma:interpretation id="interp76" emma:lang="en-US" emma:confidence="0">
                  <emma:literal>|</emma:literal>
                </emma:interpretation>
                <emma:interpretation id="interp77" emma:lang="en-US" emma:confidence="0">
                  <emma:literal>1</emma:literal>
                </emma:interpretation>
                <emma:interpretation id="interp78" emma:lang="en-US" emma:confidence="0">
                  <emma:literal>l</emma:literal>
                </emma:interpretation>
                <emma:interpretation id="interp79" emma:lang="en-US" emma:confidence="0">
                  <emma:literal>I</emma:literal>
                </emma:interpretation>
                <emma:interpretation id="interp8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04024">10270 11808 18367,'0'0'408,"0"0"80,0 0 24,0 0 0,0 16-416,0-16-96,0 15 0,0 0 0,0 1 720,0-1 120,0 16 24,0-15 8,0 14-256,0 1-48,0 15-16,0-15 0,0-1-200,0 17-32,0-16-16,-16-1 0,16 1-88,0 0-24,0 0 0,0 0 0,0-16-72,0 0-24,0 1 0,0 14 0,0-30-96,0 16 72,0 0-72,0-16 64,0 0-64,0 0 0,0 0-96,0 0 96,0 0-1136,0 0-168,0 0-32</inkml:trace>
        </inkml:traceGroup>
        <inkml:traceGroup>
          <inkml:annotationXML>
            <emma:emma xmlns:emma="http://www.w3.org/2003/04/emma" version="1.0">
              <emma:interpretation id="{C0B173C1-A43B-45DE-8790-144997AE97DD}" emma:medium="tactile" emma:mode="ink">
                <msink:context xmlns:msink="http://schemas.microsoft.com/ink/2010/main" type="inkWord" rotatedBoundingBox="9496,11522 13024,11342 13062,12078 9534,12258"/>
              </emma:interpretation>
              <emma:one-of disjunction-type="recognition" id="oneOf17">
                <emma:interpretation id="interp81" emma:lang="en-US" emma:confidence="0">
                  <emma:literal>WKHDLO</emma:literal>
                </emma:interpretation>
                <emma:interpretation id="interp82" emma:lang="en-US" emma:confidence="0">
                  <emma:literal>WLHDLO</emma:literal>
                </emma:interpretation>
                <emma:interpretation id="interp83" emma:lang="en-US" emma:confidence="0">
                  <emma:literal>WKLLLDLO</emma:literal>
                </emma:interpretation>
                <emma:interpretation id="interp84" emma:lang="en-US" emma:confidence="0">
                  <emma:literal>WKLLODLO</emma:literal>
                </emma:interpretation>
                <emma:interpretation id="interp85" emma:lang="en-US" emma:confidence="0">
                  <emma:literal>WKLLKDLO</emma:literal>
                </emma:interpretation>
              </emma:one-of>
            </emma:emma>
          </inkml:annotationXML>
          <inkml:trace contextRef="#ctx0" brushRef="#br0" timeOffset="109619">11685 11900 13824,'0'0'304,"0"0"64,0 0 16,0 0 0,0 0-312,0 0-72,-15 16 0,-1-16 0,16 15 736,-15 0 135,0 1 25,15 15 8,-16-1-208,1 17-48,15-1-8,-16 0 0,16-15-136,0 15-32,-15 0-8,15 0 0,0-15-120,15 0-24,-15-16-8,16 16 0,-16-16-168,15 1-32,1-16-8,-16 15 0,30-15-32,-30 0-8,16 0 0,-1 0 0,1-15 0,-1-1-64,0 1 96,1 0-32,-1-16-64,1 0 64,-1 0-64,0 1 64,1-1-64,-1 0 0,1 0 0,-16 0 0,15 1-96,-15-1 8,15 0 8,-15 0 0,0 16 16,0-16 0,0 16 0,16 15 0,-16-16 64,0 16 0,0-15 0,0 15 0,0 0 0,-16 31 0,16-1 0,-15 1 0,15 0 0,0 15 0,0 0 80,-15 1-80,15-1 144,0-15-16,15 15-8,-15-16 0,0 1-8,15 0 0,-15-16 0,16 1 0,-1-16-24,-15 0-8,0 0 0,16 0 0,-1 0 0,16-16 0,-31 1 0,31 0 0,-16-16-16,0 0-64,-15 0 96,16 1-32,-1-1-64,-15-15 0,0 15 72,15-15-72,-15 15 64,-15 0-64,15 0 80,0 0-80,0 1 0,-15-1 0,15 15 0,0 1 0,-16 0-96,16-1-72,-15 16-16,15 0 0,0 0-1032,0 0-200,0 0-48</inkml:trace>
          <inkml:trace contextRef="#ctx0" brushRef="#br0" timeOffset="109957">12332 11931 16416,'0'0'359,"0"0"81,16 0 8,-16 0 8,15 0-360,0 0-96,-15 0 0,16 15 0,-1-15 624,1 0 112,-1 0 16,-15 16 8,15-16-216,1 15-48,-1-15-8,1 16 0,-16-16-264,15 15-64,-15 0 0,15 1-8,-30-1 8,15 16 0,0-16 0,-15 16 0,15-15-64,-16 14-16,1 1 0,-1 0 0,1 0-80,0 0 80,-1-16-80,-15 16 80,31-16-80,-30 0 0,30 1 0,-16-16 64,1 15-256,0-15-48,15 0-16,0 0 0,-16-15-1152,32-1-224,-16 1-56,15 0-6215</inkml:trace>
          <inkml:trace contextRef="#ctx0" brushRef="#br0" timeOffset="110704">12656 11746 15264,'0'0'336,"0"0"72,0 0 7,0 16 9,-16-1-336,16-15-88,-15 16 0,15-1 0,-31 16 1048,31-16 192,-15 16 40,0 0 0,-1-1-504,0 17-104,2-1-16,-2 0-8,0-15-120,16 15-24,-15-15-8,15 0 0,0 15-168,0-31-32,0 1-8,0 14 0,15-14-152,-15-1-32,16-15-8,0 15 0,-2-15-96,-14 0 72,16 0-72,0 0 64,-1 0-64,0 0 0,1-15 72,-1 15-72,16-15 0,-16 15 0,0-16-80,1 1 80,0 0-920,-1-1-128,0 1-24,16-1-5808,-16 1-1167</inkml:trace>
          <inkml:trace contextRef="#ctx0" brushRef="#br0" timeOffset="111019">12856 12084 12896,'-16'0'288,"16"0"56,0 0 8,-16 16 8,2-16-288,14 0-72,-16 15 0,0-15 0,16 0 1208,0 0 223,-15 0 41,15 0 16,0 0-304,0 0-56,0 0-8,0 0-8,15 0-536,1 0-112,0 0-16,-2 0-8,2 0-144,0-15-24,14 15-8,-14 0 0,-1-16-96,0 16-16,16 0-8,-16-15 0,17 15-80,-17-15-64,16 15 72,-16-16-72,16 16 64,-16-15-64,16 15 0,-15-15 0,14 15 0,-30-16 0,16 16 0,-1 0 0,-15 0-184,15 0-80,-15 0-24,0 0 0,0-15-680,0 15-144,0 0-24,0 0-5424,0 0-1087</inkml:trace>
          <inkml:trace contextRef="#ctx0" brushRef="#br0" timeOffset="111020">13102 11715 16439,'0'0'360,"0"0"80,0 0 8,0 0 16,0 15-368,0 1-96,-16-1 0,16 16 0,0-16 1048,0 16 192,-15 0 40,15 0 0,0 0-400,0 15-80,0-15-24,0 15 0,0-16-384,0 1-72,0 0-24,0 0 0,0-16-168,0 16-32,0-16 0,0 1-8,0-1-88,0-15 0,0 0 0,0 0 0,0 0-456,0 0-136,0 0-24,0 0-6504,0 0-1295</inkml:trace>
          <inkml:trace contextRef="#ctx0" brushRef="#br0" timeOffset="111558">13502 11670 10800,'0'0'232,"0"0"56,0-16 0,0 16 24,0 0-248,0 0-64,0 0 0,0 0 0,0 0 992,0 0 192,0 0 40,15 16 7,-15-1-167,0 16-32,0-1-8,0 2 0,0-2-192,0 16-32,-15 0-16,15-14 0,0 14-440,-16 0-88,16-16-24,-15 16 0,15-14-56,0-2-16,0 1 0,0-16 0,0 1-72,-15-1-24,15 0 0,0 1 0,0-16-64,0 0 64,0 0-64,-16 16 64,16-16-64,0 0 64,0 0-64,0-16 64,16 0-64,-1-14 0,-15 14 0,15-14 0,1-1-64,-1 0 64,1 0-80,-1 0 80,0 16-88,1-16 88,-1 16-96,0-16 96,1 15 0,-1 16 0,1-14 0,-1 14 0,0 0 0,-15 14 0,16-14 0,-1 16 0,-15 0 0,16-1 88,-16-15 0,15 31 0,-15-16-24,0 0 0,0 16 0,0-16 0,0 17 0,0-17-64,0 0 96,-15 16-32,-1-16 32,16 16 8,-15-16 0,-1 1 0,16 15 8,-15-31 0,0 31 0,-1-16 0,1-15-16,-1 15-8,1-15 0,15 16 0,-31-16-88,31 0 96,-15-16-96,0 16 96,-1 0-96,1-15 0,-1 0 0,16-1 64,-15 1-184,15 0-40,-15-1 0,15-15-8,15 0-1048,-15 1-216,0-1-40</inkml:trace>
          <inkml:trace contextRef="#ctx0" brushRef="#br0" timeOffset="112075">14395 11731 13520,'0'0'384,"0"0"88,0 0-376,0 0-96,0 0 0,0 15 0,0 1 800,-15 0 136,-1-1 31,16 0 9,-15 1-232,0-1-40,-1 16-16,1-16 0,-16 16-232,0-15-40,16 14-16,-16 1 0,16-16-240,-16 16-56,0-16-8,16 1 0,-16-1 184,0 0 32,16 1 8,-1-16 0,1 16-104,15-16-24,-16 15 0,16-15 0,0 0 104,0 0 24,0 0 0,16 15 0,-1-15-216,-15 16-40,16-16 0,-1 15-64,16-15 192,-16 0-8,16 15-8,-16-15 0,16 16 8,0-16 0,-16 15 0,16-15 0,-15 0 8,-1 0 8,16 15 0,-16-15 0,1 0-96,14 0-16,-14 0-8,-1 0 0,0 0-80,1 0 0,-1 0 0,1 0 0,-16 0 0,15 0 0,-15 0 0,0 0 0,15 0-848,-15 0-184,16 0-40,-1 0-6080,-15 0-1215</inkml:trace>
          <inkml:trace contextRef="#ctx0" brushRef="#br0" timeOffset="112422">14810 11869 14568,'0'0'320,"0"0"64,0 0 8,-15 0 24,15-15-328,0 15-88,-16 0 0,16 0 0,0 0 975,-15 0 177,15 0 40,-15 15 8,-1 1-176,16-1-40,-15 1-8,15-1 0,-16 16-480,16 0-96,0 0-16,0 0-8,-15-1-152,15 17-24,15-17-8,-15 1 0,0-15-64,16 14-24,-1 1 0,-15-15 0,16-1-104,-1-15 72,0 15-72,1-15 64,15-15-64,-16 15 96,0-15-96,1-1 96,15 1-32,-16-16-64,16 0 96,-15 0-32,-1-15-64,0 15 0,1 1 72,15-1-72,-31 0 0,15-16 64,0 17-64,-15-1 0,0 15 64,0-14-64,-15-1 80,15 16-80,-15-1 72,15-15-72,-16 16 64,1 0-64,-1 15 0,1-16 0,0 16 64,-1 0-64,-15 0 0,16 16 0,0-16 0,-1 15 0,-15 0 0,16-15 0,-1 16 0,1-1 0,-1 1-256,1-1-48,0 0-8,-1 1-7120,16-1-1431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3:25.4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2DDFCB3-F67D-4F40-9F03-96F1906E97F1}" emma:medium="tactile" emma:mode="ink">
          <msink:context xmlns:msink="http://schemas.microsoft.com/ink/2010/main" type="inkDrawing" rotatedBoundingBox="27482,6915 27764,6614 27785,6634 27502,6935" semanticType="callout" shapeName="Other">
            <msink:sourceLink direction="with" ref="{D1FDC183-8801-456E-9998-1154D9C6D2F1}"/>
            <msink:sourceLink direction="with" ref="{BEE15632-5CC1-423F-8FCA-6A7D9606BAAF}"/>
          </msink:context>
        </emma:interpretation>
      </emma:emma>
    </inkml:annotationXML>
    <inkml:trace contextRef="#ctx0" brushRef="#br0">28048 8990 7224,'-15'0'160,"15"0"32,0 0 0,0 0 16,0 0-208,0 0 0,0 0 0,0 0 0,0 0 800,0 0 128,0 0 16,0 0 8,-15 0-312,15 16-56,-16-1-8,0 0-8,2 1-48,-2-1-8,0 0 0,1 1 0,-16-1-57,16 16-7,0-15-8,-1-1 0,0 0-128,2 1-24,-2-1-8,16 0 0,-16 1-152,1-1-32,15-15-8,0 0 0,0 15 48,-15-15 16,15 0 0,0 0 0,0 0-344,0 0-64,0 0-8,0 0-4903,15 0-977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5:11.48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83744F0-CBC4-4428-A8AB-B7D2F9FAFF9D}" emma:medium="tactile" emma:mode="ink">
          <msink:context xmlns:msink="http://schemas.microsoft.com/ink/2010/main" type="inkDrawing" rotatedBoundingBox="22134,7815 22260,8236 21987,8318 21861,7897" semanticType="verticalRange" shapeName="Other">
            <msink:sourceLink direction="with" ref="{B8F8B4C7-CC8B-4F6C-8436-B8BC22DABF63}"/>
          </msink:context>
        </emma:interpretation>
      </emma:emma>
    </inkml:annotationXML>
    <inkml:trace contextRef="#ctx0" brushRef="#br0">22230 10238 5296,'0'0'112,"0"0"24,0 0 8,0 0 16,0 0-160,0 0 0,0 0 0,0 0 0,0 0 800,0 0 128,0-16 24,0 16 8,0 0 16,0 0 8,0 0 0,0 0 0,0 0-16,0 0 0,0 0 0,0 0-1,0 0-159,0 0-32,0 0-8,0 0 0,0 16-144,15-16-32,-15 15-8,15 1 0,1-16-96,-16 15-16,16 0-8,-1-15 0,-15 16-176,15-1-40,1-15-8,-16 15 0,15 1-48,0-16 0,-15 15-8,16 1 0,-1-16-40,0 15-8,-15 0 0,16-15 0,-16 16-32,16-16-8,-1 15 0,-15-15 0,0 16-96,0-16 0,15 0-96,-15 15 96,16-15 152,-16 0 80,0 0 24,0 15 0,0-15-176,0 16-80,-16-16 80,16 15-80,-15 1 80,15-16-80,-15 15 80,-1 0-80,16-15 96,-31 16-32,31-16-64,-15 15 96,-1 1-96,1-16 0,0 15 64,15-15-64,-16 15 0,16-15 0,-15 0 0,0 0 0,15 0-568,-16 0-56,0 0-16,16 0-6648,-15 0-1327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5:42.8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2FD99DB-6BA7-4DA5-AA50-92ADE13F1EC9}" emma:medium="tactile" emma:mode="ink">
          <msink:context xmlns:msink="http://schemas.microsoft.com/ink/2010/main" type="inkDrawing" rotatedBoundingBox="17455,7884 21088,7863 21089,7922 17456,7943" semanticType="underline" shapeName="Other">
            <msink:sourceLink direction="with" ref="{F92F166B-6050-4490-A7DF-06F5B0BDC84C}"/>
          </msink:context>
        </emma:interpretation>
      </emma:emma>
    </inkml:annotationXML>
    <inkml:trace contextRef="#ctx0" brushRef="#br0">17719 10300 4088,'0'0'112,"0"0"32,0 0-144,0 0 0,0 0 0,0 0 0,0 0 824,0 0 136,0 0 24,0 0 8,0 0-176,0 0-32,0 0-8,0 0 0,16 0-176,-16 0-40,0 0-8,15 0 0,0 0-128,-15 0-24,0 0-8,16-16 0,-16 16-56,0 0-16,0 0 0,0 0-1,0 0-71,0 0-24,15 0 0,-15 0 0,0 0-24,16 0-8,-16 0 0,0 0 0,0 0-32,0 0-16,15 0 0,-15 0 0,15 0-40,-15 0-8,0 0 0,16 0 0,-1 0-24,-15 0-8,0 0 0,0 0 0,16 0 24,-16 0 0,0 0 0,0 0 0,0 0 24,15 0 8,0 0 0,-15 0 0,0 0-120,0 0 64,0 0-64,0 0 0,0 0 88,16-15-88,-16 15 96,15 0-96,-15 0 72,0 0-72,0 0 0,15 0 72,1 0-72,-16 0 0,0 0 0,0 0 64,0 0-64,0 0 0,0 0 0,0 0 64,0 0-64,15 0 0,1 0 0,-16 0 64,0 0-64,0 0 80,0 0-80,15 0 80,-15 0-80,15 0 0,-15 0 0,0 0 64,16 0-64,-16 0 64,0 0-64,15 0 64,-15 0-64,0 0 0,0 0 0,0 0 64,0 0-64,16 0 0,-16 0 0,0 0 0,0 0 64,15 0-64,-15 0 0,0-15 64,0 15-64,15 0 0,-15 0 0,16 0 64,-16 0-64,0 0 0,0 0 72,15 0-72,-15 0 0,0 0 0,0 0 0,0 0 0,0 0 0,0 0 72,0 0-72,0 0 0,0 0 0,16 0 0,-16 0 0,0 0 0,0 0 0,0 0 0,0 0-96,15 0 96,0 0-72,-15 0 72,0 0-64,0 0 64,16 0 0,-16 0 0,0 0 0,0 0-64,0 0 64,0 0 0,15 0 0,-15 0-64,0 0 64,0 0 0,0 0 0,0 0 0,0 0 0,16 0 0,-1 0 0,-15 0 0,15 0 0,-15 0 0,16 0 0,-16 0 0,0 0 0,0 0 0,0 0 0,15-16 0,-15 16 0,0 0 0,0 0 0,0 0 0,16 0 0,-16 0 0,0 0 0,0 0-64,15 0 64,-15 0 0,0 0 64,15 16-64,-15-16 0,0 0 0,16 0 0,-16 0 0,0 0 0,15 0 0,-15 0 0,0 0 64,0 0-64,16 0 0,-1 0 0,-15 0 0,0 0 0,0 0 64,0 0-64,0 0 0,0 0 0,0 0 0,15 0 0,-15 0 0,0 0 0,0 0 0,16 0 0,-1 0 64,-15 0-64,0 0 0,0 0 0,15 0 0,-15 0 0,0 0 0,0 0 0,16 15 0,-1-15 0,-15 0 64,0 0-64,0 0 0,0 0 0,16 0 0,-1 0 0,-15 0 64,0 0-64,15 0 0,-15 0 0,0 0 0,0 0 0,16 0 0,-1 0 0,1-15 0,-1 15 0,-15 0 64,0 0-64,0 0 0,15 0 0,-15 0 0,0 0 0,16 0 0,-1 0 0,-15 0 0,0 0 0,0 0 0,0 0 0,16 0 64,-1 0-64,-15 0 0,0 0 104,15 0-8,-15 0-8,0 0 0,16 0-88,-16 0-72,15 0 72,-15 0-104,16 0 104,-16 0 0,0 0 0,15 0 0,-15 0 72,0 0-72,0 0 0,15 0 72,1 0-72,-16 0 0,15 0 0,-15 0 0,0 0 64,16 0-64,-16 0 0,0 0 64,0 0-64,15 0 96,-15 0-96,0 0 96,15 0-96,1 0 0,-16 0 0,0 0 0,0 0 0,15 0 0,-15 0 0,16 0 0,-16 0 0,15 0 0,-15 0 0,15 0 0,-15 0 0,0 0 0,16 0 0,-16 0 0,0 0 0,0 0 64,15 0-64,0 0 0,-15 0 0,0 0 0,16 0 0,-1 0 0,-15 0 0,0 0 0,16 0 64,-16 0-64,0 0 0,0 0 0,15 0 0,-15 0 0,15 0 0,-15 0 0,0 0 0,0 0 64,0 0-64,0 0 0,16 0 0,-16 0 0,0 0 0,0 0 0,31 0 0,-31 0 0,30 0 0,-30 0 0,0 0 0,0 0 0,16 0 0,-16 0 0,0 0 64,15 0-64,1 0 0,-16 0 0,0 0 0,0 0 0,0 0 0,15 0 0,0 0 64,-15 0-64,0 0 0,0 0 0,16 0 0,-1 0 64,1 0-64,-16 0 0,0 0 0,15 0 0,0 0 0,-15 0 0,0 0 64,16 0-64,-16 0 0,0 0 0,0 0 0,15 0 0,1 0 0,-1 0 0,-15 0 0,0 0 0,0 0 0,15 0 64,1 0-64,-16 0 0,0 0 0,0 0 64,15 0-64,1 0 0,-16 0 0,0 0 0,0 0 0,15 0 0,0 0 0,1 0 0,-16 0 64,0 0-64,15 0 0,0 0 64,-15 0-64,0 0 64,0 0-64,0 0 0,16 0 72,-16 0-72,0 0 0,0 0 0,15 0 0,1 0 0,-16 0 0,0 0 72,0 0-72,15 0 80,0 0-80,-15 0 0,0 0 72,0 0-72,16 0 0,-1 0 64,-15 0-64,0 0 0,0 0 0,0 0-96,0 0 16,16 0 0,-16 0 256,15 0 48,-15 0 16,15 0 0,-15 0-240,16 0 64,-16 0-64,15 0 0,-15 0 0,0 0-120,0 0 24,16 0 8,-1 0 88,0 0 112,-15 0-24,0 0-8,16 0-80,-16 0 0,0 0 0,0 0 0,0 0 0,15 0-96,-15 0 0,0 0 8,0 0 152,0 0 24,16-16 8,-1 16 0,-15 0-96,0 0-136,0 0 32,0 0 8,0 0 96,0 0 104,0 0-16,15 0-8,16 0-80,-31 0-88,0 0 24,0 0 0,16 0 64,-1 0 88,0 0-24,-15 0 0,0 0-64,0 0 0,0 0 0,0 0 0,0 0 0,0 0 0,0 0 0,16 0 0,-1 0 0,-15 0 80,0 0-8,16 16 0,-1-16-72,-15 0 0,0 0 0,0 0 64,15 0-64,1 0 0,-16 0 0,0 0 0,0 0 0,0 0 0,15 0 0,-15 0 0,0 0 0,0 0-88,15 0 88,-15 0-64,0 0 64,16 0 0,-16 0 80,0 0-80,15 0 0,1 0 0,-16 0 0,0 0 0,15 0 0,-15 0 0,0 0 64,0 0-64,0 0 0,15 0 0,-15 0 0,0 0 0,0 0 0,0 0 64,16 0-64,-16 0 72,0 0-72,0 0 0,15 0 0,1 0 0,-16 0 0,0 0 0,0 0 0,0 0 0,15 0 0,-15 0 0,0 0 0,0 0 0,15 0 0,-15 0 0,0 0 0,0 0 0,0 0 72,16 0 0,-16 0 0,0 0 0,0 0-72,0 0 0,15 0 0,1 0-88,-16 0 88,15 0 0,-15 0 64,0 0-64,15 0 0,-15 0 0,0 0 0,0 0 0,16 0 0,-16 0 0,0 0 0,0 0 0,15 0 0,-15 0 0,16 0 0,-16 0 0,0 0 0,0 0 0,15 0 0,-15 0 0,0 0 0,0 0 72,15 0-72,1 0 0,-16 0 80,15 0-80,-15 0 64,0 0-64,16 0 0,-16 0 0,0 0 0,0-16 0,15 16 0,-15 0 0,0 0 0,0 0 64,0 0-64,15 0 0,1 0 0,-16 0 0,0 0-80,0 0 80,0 0 0,0 0-72,0 0 72,15 0 0,1 0 64,-1 0-64,0 0 0,-15 0 0,-15 0 0,15 0 64,15 0-64,-15 0 0,0 0 0,0 0 0,0 0 0,0 0 0,0 0 0,0 0 64,0 0-64,0 0 0,16 0 0,-16 0 0,0 0 0,0 0 0,0 0 0,15 0 0,0 0 0,-15 0 0,0 0 0,16 0 0,-1 0 64,-15 0-64,0 0 80,0 0-80,0 0 0,0 0 0,0 0 0,0 0 0,0 0 0,16 0 0,-1 0 0,-15 0 0,0 0 0,0 0 0,0 0 0,15 0 72,-15 0-72,0 0 0,0 0 0,16 0-88,-1 0 88,-15 0 0,0 0 0,16 0 0,-1 0 0,-15 0 0,0 0 0,0 0 0,0 0 0,15 0 0,-15 0 0,0 0 0,0 0 0,0 0 0,16 0 0,-16 0 0,0 0 0,0 0 0,0 0 0,15 0 64,1 0-64,-16 0 0,0 0 0,15 0 0,0 0 0,-15 0 72,0 0-72,0 0 0,16 0 0,-16 0 0,0 0 0,0 0 0,0 0 0,15 0 0,-15 0 0,0 0 0,0 0 0,0 0 0,16 0 64,-16 0-64,0 0 0,15 16 0,-15-16 0,0 0 0,15 0 0,-15 0 64,0 0-64,16 0 0,-1 0 0,-15 0 0,0 0 0,0 0 0,0 0 0,0 0 0,16 0 0,-16 0 0,0 0 64,0 0-64,0 0 0,0 0 0,0 0 0,0 0 0,15 0 0,-15 0 0,15 0 64,-15 0-64,0 0 0,16 0 0,-16 0 0,15 0 0,-15 0 0,0 0 0,16 0 0,-16 0 0,0 0 0,0 0 0,0 0 112,0 0 16,15 0 8,-15 0 0,0 0-208,0 0-48,15 0-8,-15 0 0,0 0 216,0 0 40,0 0 0,16 0 8,-1 0-136,-15 0-136,0 0 24,0 0 8,15 0 104,-15 0 0,0 0 0,0 0 0,0 0 64,16 0 32,-1 0 0,-15 0 8,0 0-104,0 0-120,16 0 24,-16 0 8,0 0 88,0 0 96,15 0-16,0 0-8,1 0-72,-16 0 0,0 0 0,0 0 0,15 0 0,-15 0 0,0 0 72,0 0-72,16 0 0,-16 0 0,0 0 0,0 0 0,0 0 0,0 0 0,15 0 0,-15 0 0,-15 0 0,15 0 0,0 0 0,0 0 0,0 0 0,0 0 0,0 0 0,15 0 0,16 0 0,-31 0 0,0 0 0,0 0 0,15 0 0,-15 0 0,0 0 0,0 0 0,0 0 0,0 0 0,0 0 0,0 0 0,0 0 0,0 0 0,0 0 0,0 0 0,0 0 0,16 0 0,-1 0 0,0 0 0,-15 0 0,0 0 0,0 0 0,16 0-64,-16 0 64,0 0 0,0 0 64,0 0-64,15 15 0,-15-15 0,0 0 0,0 0 0,0 0 0,0 0 0,0 0 0,0 0 0,0 0 0,0 0 0,16 0 0,-16 0 0,0 0 0,0 0 0,0 0 0,15 0 0,0 0 64,-15 0 8,0 0 0,0 0 0,16 0-72,-16 0-72,0 0 72,0 0-104,0 0 104,0 0 0,0 0 72,0 0-72,0 0 96,0 0-32,0 0-64,0 0 96,0 0-32,0 0 0,0 0-64,15 0 96,-15 0-96,0 0 0,0 0 64,0 0-64,0 0 96,0 0-8,0 0 0,0 0 0,0 0-88,0 0-72,0 0 72,0-15-7288,-15 15-1391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6:02.37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2B8F7F7-3CAC-4BB9-AA81-9E1A68E21793}" emma:medium="tactile" emma:mode="ink">
          <msink:context xmlns:msink="http://schemas.microsoft.com/ink/2010/main" type="writingRegion" rotatedBoundingBox="13194,5689 20468,6659 20287,8011 13013,7042"/>
        </emma:interpretation>
      </emma:emma>
    </inkml:annotationXML>
    <inkml:traceGroup>
      <inkml:annotationXML>
        <emma:emma xmlns:emma="http://www.w3.org/2003/04/emma" version="1.0">
          <emma:interpretation id="{82ECABA5-4055-49D5-8B84-1162F356D0A8}" emma:medium="tactile" emma:mode="ink">
            <msink:context xmlns:msink="http://schemas.microsoft.com/ink/2010/main" type="paragraph" rotatedBoundingBox="13194,5689 20468,6659 20287,8011 13013,7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283F6-2B98-4526-BE40-059ACDCF7021}" emma:medium="tactile" emma:mode="ink">
              <msink:context xmlns:msink="http://schemas.microsoft.com/ink/2010/main" type="line" rotatedBoundingBox="13194,5689 20468,6659 20287,8011 13013,7042"/>
            </emma:interpretation>
          </emma:emma>
        </inkml:annotationXML>
        <inkml:traceGroup>
          <inkml:annotationXML>
            <emma:emma xmlns:emma="http://www.w3.org/2003/04/emma" version="1.0">
              <emma:interpretation id="{E376905F-8744-4F0F-AEE4-4A3BA5125ABA}" emma:medium="tactile" emma:mode="ink">
                <msink:context xmlns:msink="http://schemas.microsoft.com/ink/2010/main" type="inkWord" rotatedBoundingBox="13132,6150 14001,6265 13903,6997 13035,6881"/>
              </emma:interpretation>
              <emma:one-of disjunction-type="recognition" id="oneOf0">
                <emma:interpretation id="interp0" emma:lang="en-US" emma:confidence="0.5">
                  <emma:literal>Tw</emma:literal>
                </emma:interpretation>
                <emma:interpretation id="interp1" emma:lang="en-US" emma:confidence="0">
                  <emma:literal>Two</emma:literal>
                </emma:interpretation>
                <emma:interpretation id="interp2" emma:lang="en-US" emma:confidence="0">
                  <emma:literal>Too</emma:literal>
                </emma:interpretation>
                <emma:interpretation id="interp3" emma:lang="en-US" emma:confidence="0">
                  <emma:literal>Tow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13425 8759 8176,'-16'0'176,"16"0"40,-15 0 8,15 0 8,0 0-232,0 0 0,-15 0 0,15 0 0,0 0 1064,0 0 168,-16 0 32,16 0 8,0 0-384,0 0-80,0 0-8,0 0-9,0 0-223,0 0-48,16 0-8,-1-15 0,-15 15-120,15-15-24,1 15-8,-1-16 0,1 1-40,-1-1-16,0 16 0,16-15 0,-15 0-152,-1 15-32,0-16-8,1 16 0,14-15-112,-14 15 0,-1 0 0,1 0 0,-1-16 0,0 16 0,1-15 0,-16 15 0,15 0 0,1 0 64,-1-15-64,-15 15 0,0 0 0,15 0 0,1 0 0,-16-16 0,0 16-144,0 0 24,0 0 8,0 0 0,15 0-16,-15 0-8,0 0 0,0 0 0,0 0 72,0 0 64,0 0-96,-15 0 96,-1 0 0,16 0 0,-15 16 0,0-16 0,15 15 0,-16 0 0,16 1-72,-15 15 72,-1-16 0,16 16 160,-15 0-32,0-1 0,-1 17 128,16-17 16,-15 17 8,-1-1 0,1-15 40,15 15 16,-15-16 0,-1 1 0,16-15-96,-15 14-16,15-14-8,0 15 0,-15-16-96,-1 0-24,16 1 0,0-1 0,0 1-96,0-1 72,0 0-72,0-15 64,0 0 80,0 0 16,0 0 0,0 0 0,0 0-416,0 0-72,0 0-24,0 0 0,0 0-840,16-15-176,-1 0-32,-15 15-4359,15-31-881</inkml:trace>
          <inkml:trace contextRef="#ctx0" brushRef="#br0" timeOffset="663">13718 8897 9072,'15'0'192,"-15"0"48,0 0 8,0 0 8,0 0-256,0 0 0,0 0 0,-15-15 0,15 15 928,0 0 128,0 0 24,0 0 8,0 15-136,0 1-24,0-1-9,0 16 1,0-16-232,0 1-48,-16 15 0,16-1-8,0-14-200,0 15-40,0-16-8,0 0 0,16 16-152,-16-15-32,0-1-8,0-15 0,0 15-80,0-15-16,0 0-8,0 0 0,0 0-24,0 0 0,15 0 0,1-15 0,-16 15-64,15-15 80,0-1-80,1 1 80,-1-1-80,-15 1 0,16 0 0,-1-16 64,-15 15-64,15 1 0,1-16 0,-16 16 0,0-1 0,15 1 120,-15 0-32,15-1-8,-15 16-192,0-15-40,0-1-8,0 16 0,0 0 64,0 0 16,0 0 0,0 0 0,0 0 80,0 31 0,0-31 80,0 31-80,0-16 0,0 1 64,0-1-64,0 1 0,0-1 0,0 0 0,0 1 0,0-1 0,0-15 0,0 0 0,0 0 64,0 0-64,0 0 0,0 0 0,0 0 0,16 16 0,-16-16 0,0 0 0,0 0 0,15-16 0,1 16 0,-1 0 64,-15-15-64,15 15 0,1-16 0,-16 1 0,15 15 0,1-15 0,-16-1 0,0 1 0,15 15 0,-15 0 0,0-16 0,15 16 0,-15 0 0,0 0 0,0 0 0,0 0 0,0 0 0,0 0 0,0 0 0,0 16 0,0-16-64,0 15 64,0 1 0,0-1 0,0 0 0,0 1 0,16-1 0,-16 1 64,0-1-64,0 0 0,0 1 88,15-16-88,-15 15 96,0-15-96,16 0 128,-16 0-24,15 0-8,0 0 0,-15 0-96,16-15 0,-16 15 0,15-16 0,-15 1 112,16 0-24,-16-1-8,15 16 0,-15-15-80,0-1 64,15 1-64,-15 0 64,0-1-64,0 1 0,0-1 0,0 1 0,0 15 0,-15-15 0,15-1 0,0 16 0,0 0 72,-15 0-72,15 0 80,0 0-80,0 0 88,-16 0-88,1 0 96,-1 0-96,16 0 96,0 0-96,-15 16 96,15-16-96,0 0 0,0 0 0,0 0 0,-15 15 0,15-15 0,0 0-88,0 0 0,0 0-6544,0 0-1311</inkml:trace>
        </inkml:traceGroup>
        <inkml:traceGroup>
          <inkml:annotationXML>
            <emma:emma xmlns:emma="http://www.w3.org/2003/04/emma" version="1.0">
              <emma:interpretation id="{39BD3809-A6C8-402A-A9AD-A76DE83734E2}" emma:medium="tactile" emma:mode="ink">
                <msink:context xmlns:msink="http://schemas.microsoft.com/ink/2010/main" type="inkWord" rotatedBoundingBox="14255,6139 16083,6383 15989,7091 14160,6847"/>
              </emma:interpretation>
              <emma:one-of disjunction-type="recognition" id="oneOf1">
                <emma:interpretation id="interp5" emma:lang="en-US" emma:confidence="0">
                  <emma:literal>dimension</emma:literal>
                </emma:interpretation>
                <emma:interpretation id="interp6" emma:lang="en-US" emma:confidence="0">
                  <emma:literal>dimensions</emma:literal>
                </emma:interpretation>
                <emma:interpretation id="interp7" emma:lang="en-US" emma:confidence="0">
                  <emma:literal>dimerism</emma:literal>
                </emma:interpretation>
                <emma:interpretation id="interp8" emma:lang="en-US" emma:confidence="0">
                  <emma:literal>demonism</emma:literal>
                </emma:interpretation>
                <emma:interpretation id="interp9" emma:lang="en-US" emma:confidence="0">
                  <emma:literal>diminishing</emma:literal>
                </emma:interpretation>
              </emma:one-of>
            </emma:emma>
          </inkml:annotationXML>
          <inkml:trace contextRef="#ctx0" brushRef="#br0" timeOffset="1763">14641 8898 7888,'0'0'168,"0"0"40,0 0 8,0-16 8,0 16-224,0-15 0,0 15 0,-15-15 0,15 15 960,0 0 136,0 0 32,-16 0 8,1 0-320,15 15-64,-15-15-16,-1 15 0,1 1-161,0-1-31,-1 0 0,0 17-8,1-2-56,0-14-16,-1 14 0,16-14 0,-15 14-152,15-14-32,0 14-8,0-14 0,0 0-24,0-1-8,0 0 0,0 1 0,0-16-128,0 0-24,0 0-8,0 0 0,0 0-80,15 0 64,1 0-64,-1-16 64,0 1-64,1 15 64,0-15-64,14-17 64,-14 17-64,-1-16-136,0 16 32,1-16 8,-1 1-152,0-2-24,1 2-8,0-1 0,-16 0-48,14 1-16,2-16 0,-16 14 0,16 2-16,-1-1-8,-15 16 0,0-16 0,0 0 184,15 15 40,-15-14 8,0 14 0,0 1 136,0 0 0,0 15 0,0-16 0,0 16 0,0 0 72,0 0-72,0 0 96,0 0 104,0 16 24,-15-16 8,15 15 0,-15 16 80,15-1 8,-16 2 8,16-2 0,-16 16 56,16 0 0,-14 0 8,14 1 0,-16-16-96,16-1-16,0 16-8,-16-14 0,16-2-16,0-14 0,0-1 0,0 16 0,0-16-80,16-15-16,-16 15-8,0-15 0,0 0-88,0 16-64,0-16 96,0 0-96,0 0 80,16 0-80,-16 0 64,0 0-64,0 0 0,30 0 0,-30 0 64,16-16-64,-1 1 0,-15 15 0,15-15 0,1-1 0,-16 1-160,15 0 8,0-1 0,-15 1 0,16 0 152,0-1-96,-16 0 96,0 2-80,0-2 80,0 0 0,14 16-72,-14 0 72,0 0 0,0 0 0,0 0 0,0 0 0,0 0 0,0 0 0,-14 16 0,14 0 0,0-16 128,0 30-24,-16-14 0,16-1 0,0 16 48,0-16 8,-16 0 0,16 1 0,0-1-32,0 0-8,0 1 0,-15 0 0,15-1-120,0-15 88,0 0-88,0 0 80,0 0-80,0 0 0,0 0 0,0 0 0,0 0-688,0 0-152,0 0-32,15-15-5520,-15-1-1095</inkml:trace>
          <inkml:trace contextRef="#ctx0" brushRef="#br0" timeOffset="1932">14795 8621 16416,'0'0'359,"0"0"81,0 0 8,0 0 8,0 0-360,0 0-96,0 0 0,0 0 0,0 0 648,0 0 120,0 0 16,0 0 8,0 0-456,0 0-88,0 0-24,15 0 0,-15 0-224,16 16 0,0-1 0,-16-15-5911,14 0-1209</inkml:trace>
          <inkml:trace contextRef="#ctx0" brushRef="#br0" timeOffset="4286">14980 8820 13328,'0'0'288,"0"0"64,-15 16 16,15 0 16,0-1-312,0 0-72,-16 16 0,16-16 0,-15 17 920,15-2 167,-16-14 33,16 14 0,-15 1-192,15-16-32,-15 16-16,15-16 0,0 1-464,-16 0-96,16 14-24,0-30 0,0 16-192,0-1-40,0-15 0,0 0-64,0 0 88,0 0-88,0 0 80,0 0-80,0-15 0,16-1 0,-16 1 0,15 0 0,-15-1-216,0-15-8,15 0-8,1 1 0,-1-1-32,1 0-8,-16 1 0,30-2 0,-30 2 48,16-1 16,-1 16 0,-15-1 0,16 0 128,-16 16 80,0 0-96,0 0 96,0 0 0,0 0 0,0 32 80,0-17-16,0 0 160,0 16 32,0-16 0,0 17 8,0-2 96,-16 1 24,16-16 0,0 16 0,-15-16-232,15 1-48,-16-1-8,16 0 0,0 1-8,0 0-8,-15-16 0,15 0 0,0 0-80,0 0 0,0 0 0,0 0 0,0 0 0,0 0 0,0 0 0,0 0 0,15 0 0,-15-16-96,0 0 16,16 1 8,-1 0-96,-15-1-24,16-14 0,-1-1 0,0 0 40,-15 15 8,0-14 0,16-1 0,-1 0 144,-15 16-64,16 0 64,-16-1 0,15 0 0,-15 2-64,0 14 64,0 0 0,0 0 0,0 0 64,0 0-64,0 14 96,0 2 104,15 0 24,-15-1 0,0 16 0,0-1 8,-15 2 8,15-2 0,0 1 0,-15-16-72,15 16-8,-16 0-8,16-16 0,0 0-32,0 17-8,0-17 0,-15 0 0,-1 1-112,16-16 0,0 0 0,0 15 0,0-15-368,0 0-48,0 0 0,0 0-8,0 0-328,0 0-64,0-15-16,16-1 0,-16 1 48,15 0 8,-15-17 0,0 32 0,0-15 448,16 0 88,-16-1 16,0 1 8,0 15 352,0 0 72,0 0 16,0 0 0,0-15 344,0 15 72,0 0 8,0 0 8,0 0-80,15 0-8,-15-16-8,15 16 0,1 0-152,-1 0-32,1 0-8,-1-15 0,0 15-144,1 0-32,-1-15-8,1 15 0,-1 0-88,0 0-24,1-16 0,-1 16 0,1 0-72,-16 0 0,15-16-96,0 16 96,-15 0 0,16-14 0,-16 14 112,0 0-32,15 0-80,-15 0 0,0-16-80,0 16 80,0 0-192,0 0 16,0-16 0,-15 16 0,15-15 8,-16 0 0,16 15 0,0-16 0,-15 16 24,0-15 8,15 15 0,-16 0 0,1-15 136,15 15 0,0 0 0,-16 0 0,1 0 0,15 0 0,-15 0 0,15 15 0,-16 0 160,16 1 16,0-16 0,-15 30 0,15-14 48,0 14 0,0-14 8,0 15 0,-16-16 24,16 1 0,0-1 0,0 0 0,0 1-160,0-1-24,16 0-8,-16-15 0,0 0-64,0 0 80,15 16-80,-15-16 80,0 0-80,16 0 0,-1 0 72,0 0-72,1 0 0,-16-16 0,15 16 0,1-15-64,-16 15-224,15-15-32,0 15-16,-15-16 0,16 1-104,-16 15-16,15-15-8,-15-1 0,15 1 80,-15 0 24,0-1 0,16 16 0,-16-16 168,0 2 40,0 14 8,0-16 0,15 0 144,-15 16 0,0 0-64,0 0 64,0 0 136,0 0 56,0 0 16,0 0 0,0 0 56,0 0 16,0 0 0,0 32 0,0-18-8,-15 2 0,15 0 0,0-1 0,0 16-32,-16-16-8,16 0 0,0 1 0,0-1-72,0 16-24,0-15 0,-15-16 0,15 0-136,0 15 80,0-15-80,0 0 64,0 0-64,0 0 0,0 0 0,0 0 64,0 0 0,0 0-64,0 0 96,15 0-32,-15-15-256,0-1-64,16 0 0,-16 1-8,0 0 16,15-1 8,-15 1 0,16-16 0,-16 16-112,15 0-16,-15-1-8,15 0 0,-15-14 248,16 14 40,-16 1 16,0 0 0,15-1 72,-15 16 0,0-15 0,0 0 0,0 15 0,0 0 0,0 0 96,0 0-32,0 0 48,0 0 16,0 0 0,16 15 0,-16 0 192,0 1 32,0 14 16,15-14 0,-15 0-176,0 14-32,-15-14 0,15 14-8,0-14 88,0-1 16,0 0 8,0 1 0,0-1-264,0 0 0,0 1 0,0 0 0,0-1 0,0 0 0,0-15 0,0 0 0,0 0 0,0 0 0,0 0 0,0 0 0,0 0-192,15 16-64,-15-32-8,15 16-8,1-15-176,-1 15-40,-15-15-8,16-1 0,-1 0 256,0 1 48,1-16 16,-1 16 0,-15 0 88,16-16 24,-1 16 0,-15-1 0,15 0-16,-15 2 0,0-2 0,0 0 0,0 16 176,0 0 32,0 0 0,0 0 8,0 0 256,0 0 56,0 0 0,-15 0 8,0 16-216,15 0-48,-16-16 0,16 14-8,-15 2-104,15 0-16,0-1-64,0 0 96,0-15 136,0 16 24,0-1 8,0-15 0,0 15-264,0-15 0,0 0 0,15 16 0,-15-16 0,0 0 0,0 0 0,0 15 0,16-15 0,-16 15 0,0-15 0,0 16 0,0 0 96,-16-16-16,16 15 0,0 0 0,-15 1-80,15-1 0,-16 0 0,16-15 0,-15 16 0,15-16 0,0 0 64,0 0-64,0 0 64,0 0-64,0 0 0,0 0 64,0 0-64,0-16-72,0 16 72,0-15-104,15-16-168,-15 16-32,16 0-8,-1-17 0,1 17-104,-1-16-32,0 1 0,1-1 0,-1 16 144,1-1 24,-16-14 8,15 14 0,0 0 208,1 16 64,-16-15 0,15 0 0,-15 15-64,0 0 64,0 0 0,0 0 0,0 0 184,0 15 88,0 0 16,0 1 8,-15 0 24,15-2 8,0 2 0,0 0 0,-16 14-40,16-14-16,0 14 0,0-14 0,-15-1-88,15 0-24,0 17 0,0-17 0,0 0-80,0-15-16,0 16-64,0-16 96,15 15-96,-15-15 0,0 0 0,0 0 0,0 0 0,16 0 0,-1-15 0,-15 15 0,16-16 0,-16 16-128,15-15 8,0 0 8,-15-17-216,16 17-48,-16 0-8,15-1 0,0 1 96,-15 0 24,0-16 0,16 16 0,-16 15 96,15-16 16,-15 16 8,0-16 0,0 16 144,0 0 0,0 0 0,0 0 0,0 0 232,0 0 0,0 0 0,0 16 0,0 0-40,0-1 0,0 0-8,-15 16 0,15-16 8,0 1 0,0-1 0,0 0 0,0 1-48,0 0-8,0-16 0,0 15 0,0-15-136,0 0 0,0 0 0,0 0 0,0 0 80,15 0-80,-15-15 64,0 15-64,16 0 64,-16-16-64,15 16 0,-15-16 64,0 1-64,15 0 0,1-1 0,-16 1 0,0 0 0,15-1 0,-15 16 0,16-15 0,-16 15 0,0-15 0,15-1-96,-15 16 96,15 0 0,-15 0 0,0 0 0,0 0 96,0 0-96,16 0-88,-16 0 24,0 0 0,0 0 64,0 0 96,0 0-16,15 16-8,-15-1-72,0 0 0,-15 1 0,15-1 0,0 0 120,0 16 8,0-16 0,0 1 0,0 0-48,0-1-8,0 0 0,0-15 0,-16 16-72,16-16 64,0 0-64,0 0 64,0 0-64,0 0 0,0 0 72,0 0-72,16-16 0,-16 1 0,0 0 0,15-1 0,1 0 0,-16 1 0,15-16 0,-15 1 0,15 14-72,1-14-24,-16-2-8,15 18 0,1-18 104,-16 2 0,15 14 0,-15 1-72,15-16 72,1 15 0,-16 2 0,15 14-64,-15-16 64,16 16 0,-16 0 0,0 0 0,0 0 0,0 0 0,15 0 0,-15 16-64,0-2 64,15 2 0,-15 0 0,0-1 64,0 16 48,-15-1 16,15 16 0,0-14 0,0-2 64,0 1 8,-15 0 8,15-1 0,0 2 16,-16-17 8,16 16 0,0-1 0,0-14-80,0 14-24,-15-14 0,15 0 0,0-2-64,0 2-64,0-16 72,0 16-72,0-16 64,0 0-64,0 0 0,0 0 0,0 0 0,0 0 0,0 0 0,0 0 0,0-16-760,0 0-120,0 16-24,-16-14-6488,16-18-1303</inkml:trace>
          <inkml:trace contextRef="#ctx0" brushRef="#br0" timeOffset="4585">15673 8682 18223,'0'0'400,"0"0"80,0 0 24,0 0 8,0 0-408,0 0-104,0 0 0,0 0 0,0 0 864,0 0 144,0 0 32,15 0 8,-15 0-280,0 0-48,16 16-16,-16-16 0,15 0-376,-15 0-72,0 0-24,0 0 0,15 15-576,-15-15-112,0 0-24</inkml:trace>
        </inkml:traceGroup>
        <inkml:traceGroup>
          <inkml:annotationXML>
            <emma:emma xmlns:emma="http://www.w3.org/2003/04/emma" version="1.0">
              <emma:interpretation id="{B93BD21C-2071-4552-B0C4-9A25BE58D88F}" emma:medium="tactile" emma:mode="ink">
                <msink:context xmlns:msink="http://schemas.microsoft.com/ink/2010/main" type="inkWord" rotatedBoundingBox="16430,6121 17465,6259 17363,7025 16328,6887">
                  <msink:destinationLink direction="with" ref="{79D090C6-8AB5-444A-A6AC-A94ED7A60685}"/>
                </msink:context>
              </emma:interpretation>
              <emma:one-of disjunction-type="recognition" id="oneOf2">
                <emma:interpretation id="interp10" emma:lang="en-US" emma:confidence="1">
                  <emma:literal>data</emma:literal>
                </emma:interpretation>
                <emma:interpretation id="interp11" emma:lang="en-US" emma:confidence="0">
                  <emma:literal>dater</emma:literal>
                </emma:interpretation>
                <emma:interpretation id="interp12" emma:lang="en-US" emma:confidence="0">
                  <emma:literal>dates</emma:literal>
                </emma:interpretation>
                <emma:interpretation id="interp13" emma:lang="en-US" emma:confidence="0">
                  <emma:literal>date</emma:literal>
                </emma:interpretation>
                <emma:interpretation id="interp14" emma:lang="en-US" emma:confidence="0">
                  <emma:literal>dato</emma:literal>
                </emma:interpretation>
              </emma:one-of>
            </emma:emma>
          </inkml:annotationXML>
          <inkml:trace contextRef="#ctx0" brushRef="#br0" timeOffset="7219">16797 8959 6656,'0'0'192,"0"0"32,0-15-224,0-1 0,0 16 0,0 0 0,0-16 928,0 1 128,-15 15 32,15 0 8,0 0-136,0-15-32,-16 15-8,16 0 0,0 0-176,0 0-33,-15 0-7,15 0 0,-16 15-184,1-15-40,15 15 0,-15 1-8,-1-16-168,1 31-32,-1-16-8,16 1 0,-15-1-72,15 0-24,-15 16 0,15-16 0,0 1-64,-16 0-8,16-2-8,0 2 0,0 0-88,0-1 80,0 0-80,16 1 80,-16-1-80,0-15 0,0 15 0,0 1 0,0-16 80,15 0-80,0 16 96,-15-16-96,0 0 0,0 0 0,16 0 0,-16-16 0,15 16-104,1-16 0,-16 1 0,15-16 0,0 16-96,1-16-24,-16 1 0,15-2 0,1 2 64,-16-16 16,15 15 0,0 0 0,-15-15 48,16 0 0,-16 15 8,15-16 0,-15 17 88,0-1 0,16-15 0,-16 15-64,-16 1 64,16 14 0,0-15 0,0 16 64,0-1-64,0 1 0,0 15 0,0 0 0,0 0 0,0 0 72,0 0-72,0 0 80,0 15 120,-15 1 24,15 14 8,0 2 0,-16 14 8,16 0 0,0 0 0,-15 0 0,15 0-24,0 0-8,0 0 0,0 1 0,-15-1-32,15-15-8,0-1 0,15 2 0,-15-18-72,0 2-24,15 15 0,-15-16 0,0 1-72,16-16 0,-16 15 0,15-15 0,1 0 0,-16 0 0,15 0 64,0 0-64,1-15-96,-1-1-40,1 1-8,-1 15 0,0-31-128,16 15-24,-31 2-8,16-18 0,-1 17 80,0 0 24,-15-16 0,16 16 0,-16-1 200,15 1-80,-15-16 80,0 15 0,0 1 0,0 15 0,0-15 0,0-1 0,0 16 64,0 0 72,-15 0 16,-1 0 0,16 0 72,-15 16 24,0-16 0,-1 15 0,16 16-32,-15-15-8,-1-1 0,16 16 0,-15-16-40,15 16-8,-15-1 0,15-14 0,0 14-40,0-14-16,0 15 0,0-16 0,0 1-24,0-16-8,0 15 0,0-15 0,0 0-72,0 0 64,15 0-64,0 15 64,-15-15-64,0-15 64,16 15-64,-1-15 64,-15 15-64,16-16 0,-16-14 0,15 14 64,0 0-128,-15 2-32,0-2-8,16-15 0,-16 16-8,0-1 0,0 1 0,0 0 0,0-1 112,0 16 0,0 0-80,0 0 80,0 0 0,0-15 0,0 15 0,0 0 0,0 0 0,0 0 0,0 15-72,-16 1 72,16-1 0,0 0 0,0 1 0,0 14 0,16-14 0,-16 0 72,0-2-72,0 2 64,15 0-64,-15-16 0,0 0 72,0 0-72,0 0 0,16 15 0,-1-15 0,-15 0 0,15-15 0,1 15 0,-1-16 0,0 0 64,1 16-64,-1-14-80,1-2 80,-1 0-104,-15 1-96,15 0-24,1-1 0,-1 1 0,-15 0-72,16-1-24,-16-14 0,0 14 0,15 0 56,-15-14 8,0 14 0,0-14 0,0 14 96,0 1 32,0-16 0,0 1 0,-15 14 56,15-15 72,0 16-104,0-16 40,0 31 64,-16-15 0,16-1 0,0 16 0,0 0 112,0 0 40,-15 0 8,15 16 0,0-16 72,-16 15 24,16 0 0,-15 16 0,15-16-24,-15 17 0,15-2 0,-16 1 0,16 0 16,0 15 0,0-16 0,-15 17 0,15-16-88,0-16-8,0 16-8,15-1 0,-15-14-32,16 0-8,-16-2 0,15-14 0,0 16-40,1-16 0,-16 16-64,15-16 96,16 0-96,-16 0 72,1 0-72,-1 0 64,1 0-64,-1 0 0,16-16 0,-16 16 64,1 0-64,-1-16-128,0 2 32,1-2 8,-1 16 88,1-16 0,-16 1-72,15 0 72,0-1-104,-15 1 8,0 0 8,0-16 0,16 16 88,-16-1 0,0-15 0,-16 16-64,16-1 64,0 1 0,0 0 0,-15 15 0,15-16 0,-15 16 0,15 0 0,-16 0 0,1 0 0,15 0 64,-16 16-64,16-1 0,-15 0 88,15 1-24,0 14 0,-15 2 0,15-17 8,0 16 0,0-1 0,0-14 0,0 14 8,0-14 0,0 0 0,0-2 0,0 2-16,15 0-64,-15-16 96,15 15-32,-15-15 0,0 0 0,16 0 0,-1-15 0,1 15-64,-16-16 0,15 0 0,0 2 0,1-2 0,-1 0 0,1 1 64,-1-16-64,-15 1-72,15 14-32,1-14-8,-16-2 0,15 17-24,1-16-8,-16 16 0,0 0 0,0-1 72,0 1 72,0 15-104,0-15 40,0 15 64,0 0 0,0 0 0,0 0 0,0 0 0,0 0 0,0 15 0,0 0-64,0 1 64,0 14 96,0-14-16,-16 14-8,16 2 144,0-2 24,0 1 8,0-16 0,-15 16-88,15-16-8,0 1-8,15 0 0,-15 14-80,0-30-64,0 16 96,0-16-96,0 0 0,0 0 0,0 0 0,0 0 0,0 0-64,0 0-48,0 0-8,0 0 0,0 0-1248,0 0-248,0 0-48</inkml:trace>
          <inkml:trace contextRef="#ctx0" brushRef="#br0" timeOffset="7619">16966 8929 13560,'0'0'296,"0"0"64,0 0 16,0 0 8,-16 0-312,16 0-72,0 0 0,0 0 0,0 0 1088,0 0 207,0 0 41,0 0 8,0 0-416,16 0-88,-1 0-8,0 0-8,1 0-176,-1 0-32,0-15-8,17 15 0,-17-16-256,0 16-64,16 0 0,-16-15-8,1 15-32,14 0-8,-14 0 0,0 0 0,14-15-144,-14 15-24,-1 0-8,0 0 0,1 0-64,-1 0 0,0 0 0,-15-16 0,16 16-696,0 0-128,-16 0-24,14 0-8</inkml:trace>
        </inkml:traceGroup>
        <inkml:traceGroup>
          <inkml:annotationXML>
            <emma:emma xmlns:emma="http://www.w3.org/2003/04/emma" version="1.0">
              <emma:interpretation id="{048947D4-C346-42EE-A9B7-0E4D2F1D88A4}" emma:medium="tactile" emma:mode="ink">
                <msink:context xmlns:msink="http://schemas.microsoft.com/ink/2010/main" type="inkWord" rotatedBoundingBox="18474,7428 18668,7454 18624,7790 18429,7764">
                  <msink:destinationLink direction="with" ref="{79D090C6-8AB5-444A-A6AC-A94ED7A60685}"/>
                </msink:context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6</emma:literal>
                </emma:interpretation>
                <emma:interpretation id="interp1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-27058">18798 9823 7976,'0'0'168,"0"0"40,0 0 8,0 0 16,0 0-232,0 0 0,0 0 0,0 0 0,-15 0 952,15 0 136,0 0 32,0 15 8,0-15-296,-16 15-56,16 1-8,0-1-8,-15-15-185,15 31-31,-15-16 0,15 1-8,0-1-120,0 16-32,-16-16 0,16 16 0,16-16-64,-16 1-24,0-1 0,0-15 0,15 16-80,-15-16-24,0 15 0,15-15 0,-15 15-24,16-15-8,-16 0 0,15 0 0,-15 0-64,16-15-8,-1 15-8,-15 0 0,15-15-80,1-1 96,-16 16-96,15-15 96,-15-1-96,16 1 0,-16 0-80,0-1 80,15 1 0,-15 0 96,0-1-8,0 1 0,0-16-88,15 16 0,-15-1 0,0 1 64,0-1-64,0 1 0,0 15 0,-15-15 0,15-1 0,0 16 0,0 0 72,-15 0-72,15 0 144,-16 0-8,1 0 0,15 0 0,-16 0-136,1 16 0,0-1 0,-1 0 0,1-15 0,-1 16 96,16-1-32,-15-15-64,0 16 0,15-1 0,0-15 0,-16 0 0,16 0-312,0 0-112,0 15-24,0 1-5760,16-16-1143</inkml:trace>
        </inkml:traceGroup>
        <inkml:traceGroup>
          <inkml:annotationXML>
            <emma:emma xmlns:emma="http://www.w3.org/2003/04/emma" version="1.0">
              <emma:interpretation id="{47F52D08-66FE-4396-A158-024D7281CFD7}" emma:medium="tactile" emma:mode="ink">
                <msink:context xmlns:msink="http://schemas.microsoft.com/ink/2010/main" type="inkWord" rotatedBoundingBox="20151,7427 20361,7455 20313,7819 20103,7791">
                  <msink:destinationLink direction="with" ref="{79D090C6-8AB5-444A-A6AC-A94ED7A60685}"/>
                </msink:context>
              </emma:interpretation>
              <emma:one-of disjunction-type="recognition" id="oneOf4">
                <emma:interpretation id="interp20" emma:lang="en-US" emma:confidence="1">
                  <emma:literal>0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-25810">20430 9883 8464,'31'0'184,"-31"0"40,0 0 0,0 0 24,0 0-248,0 0 0,0 0 0,-15 0 0,-1 16 800,16-16 104,0 0 24,-15 15 8,15 0-136,0 1-32,-15-1-8,15 1 0,0-1-129,0 0-23,-16 1-8,16-1 0,0 0-96,0 1-24,0-1 0,16-15 0,-16 16-112,15-1-24,-15-15-8,0 15 0,0-15-96,0 0-16,15 16-8,-15-16 0,0 0-72,0 0-16,0 0 0,31 15 0,-16-15-40,1 0-16,-16 0 0,15-15 0,0 15-72,1 0 64,-16-16-64,16 1 64,-1 0-64,-15-1 80,15 1-80,-15-16 80,0 16 8,16-1 0,-16-14 0,0 14 0,0 1-88,0-1-112,0-14 24,0 14 8,0 1 80,0-1 0,-16 1 0,16 15 0,0-15 0,0-1 0,-15 16 0,15 0 64,0 0 32,-15 0 0,-1 0 8,0 0 0,1 0 24,0 16 8,15-1 0,-16-15 0,1 0-24,0 15-8,15-15 0,0 16 0,-16-16-104,16 0 0,0 15-72,0-15 72,0 0-464,0 16-48,-15-16 0,15 15-5888,15-15-1167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5:25.9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8F8B4C7-CC8B-4F6C-8436-B8BC22DABF63}" emma:medium="tactile" emma:mode="ink">
          <msink:context xmlns:msink="http://schemas.microsoft.com/ink/2010/main" type="writingRegion" rotatedBoundingBox="20701,6340 20703,9404 18025,9407 18022,6343">
            <msink:destinationLink direction="with" ref="{283744F0-CBC4-4428-A8AB-B7D2F9FAFF9D}"/>
          </msink:context>
        </emma:interpretation>
      </emma:emma>
    </inkml:annotationXML>
    <inkml:traceGroup>
      <inkml:annotationXML>
        <emma:emma xmlns:emma="http://www.w3.org/2003/04/emma" version="1.0">
          <emma:interpretation id="{EA06B2E6-8CF9-46AD-B5D1-2976FB82C413}" emma:medium="tactile" emma:mode="ink">
            <msink:context xmlns:msink="http://schemas.microsoft.com/ink/2010/main" type="paragraph" rotatedBoundingBox="20724,8721 18041,8934 17972,8069 20655,78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92F166B-6050-4490-A7DF-06F5B0BDC84C}" emma:medium="tactile" emma:mode="ink">
              <msink:context xmlns:msink="http://schemas.microsoft.com/ink/2010/main" type="line" rotatedBoundingBox="20724,8721 18041,8934 17972,8069 20655,7856">
                <msink:destinationLink direction="with" ref="{E2FD99DB-6BA7-4DA5-AA50-92ADE13F1EC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0827C17-BC23-4F78-8CFD-71E725E0C595}" emma:medium="tactile" emma:mode="ink">
                <msink:context xmlns:msink="http://schemas.microsoft.com/ink/2010/main" type="inkWord" rotatedBoundingBox="20724,8721 18041,8934 17972,8069 20655,7856"/>
              </emma:interpretation>
              <emma:one-of disjunction-type="recognition" id="oneOf0">
                <emma:interpretation id="interp0" emma:lang="en-US" emma:confidence="0">
                  <emma:literal>her:</emma:literal>
                </emma:interpretation>
                <emma:interpretation id="interp1" emma:lang="en-US" emma:confidence="0">
                  <emma:literal>lexis</emma:literal>
                </emma:interpretation>
                <emma:interpretation id="interp2" emma:lang="en-US" emma:confidence="0">
                  <emma:literal>levis</emma:literal>
                </emma:interpretation>
                <emma:interpretation id="interp3" emma:lang="en-US" emma:confidence="0">
                  <emma:literal>hex:</emma:literal>
                </emma:interpretation>
                <emma:interpretation id="interp4" emma:lang="en-US" emma:confidence="0">
                  <emma:literal>"ex:</emma:literal>
                </emma:interpretation>
              </emma:one-of>
            </emma:emma>
          </inkml:annotationXML>
          <inkml:trace contextRef="#ctx0" brushRef="#br0">18304 11040 9872,'-16'31'216,"16"-31"40,0 0 16,0-15 16,0 15-288,0 0 0,0 0 0,0 0 0,0 0 832,0 0 120,0 15 16,0-15 8,0 0-24,0 0-9,0 0 1,0 0 0,0 15-288,0-15-56,16 0-16,-1 0 0,-15 0-144,15 0-32,1 0-8,-1 0 0,0 0-80,-15 0-24,0 0 0,31 0 0,-31-15-80,31 15-24,-31 0 0,16-15 0,-2 15-64,2 0-8,-16-16-8,0 16 0,0 0-112,16 0 72,-1 0-72,0-15 64,-15 15-64,0 0 0,16 0 0,-1 0 0,-15-16-672,0 16-160,0 0-24,15 16-8327</inkml:trace>
          <inkml:trace contextRef="#ctx0" brushRef="#br0" timeOffset="-2416">18859 10394 4920,'0'0'104,"0"0"24,0 0 8,0 0 8,0 0-144,0 0 0,0 0 0,0 0 0,0 0 552,0 0 88,0 0 8,0 0 8,0-15-16,0 15 0,0 0 0,0 0 0,0 0-8,0 0-8,0 0 0,0 0 0,0 0 24,0 0 8,0 0 0,0 15 0,0-15-112,0 16-17,16-1-7,-16 0 0,0 1-112,0 0-24,0-16-8,0 15 0,0 0-112,-16 1-16,16-16-8,0 15 0,0-15-80,0 0-24,0 15 0,0-15 0,0 16-72,0-16-64,0 0 72,0 0-72,0 0 88,0 0-88,0 0 96,0 0-96,0 0 80,0 0-80,0 0 64,0 0-64,0 0 0,0-16 64,0 1-64,0 15 0,0 0 0,0-15 0,0 15 0,0-16 0,0 1 0,0 0 0,0 15 0,0-16 0,0 16 0,0-16 0,0 16 0,0-15 0,0 15-64,0 0 64,0 0 0,0 0 0,0 0 0,0 0 0,0 0 0,0 0 0,0 0 0,0 0 0,0 0 0,0 0 0,16 15 96,-16 1-16,0-16-8,0 0 0,0 16-72,15-16 64,-15 15-64,0-15 64,0 0-64,0 0 0,0 0 0,0 0-5775,0 15-1193</inkml:trace>
          <inkml:trace contextRef="#ctx0" brushRef="#br0" timeOffset="253">18688 10886 16064,'0'0'352,"0"0"79,0 0 17,-15 16 0,15-16-360,0 15-88,0 0 0,0-15 0,0 16 640,0-1 104,0-15 24,0 16 8,0-1-192,0 0-40,0 16 0,0-31-8,0 16-248,0-1-56,0 0-8,0 1 0,0-1-104,0 1-24,0-16-8,15 0 0,-15 0-88,0 15 0,0 0 72,0 1-72,0-16 0,0 0 64,0 15-64,0-15-6512,0 0-1327</inkml:trace>
          <inkml:trace contextRef="#ctx0" brushRef="#br0" timeOffset="4077">20028 10870 3456,'0'0'96,"0"0"32,0-15-128,0 15 0,0 0 0,0 0 0,0 0 800,0 0 128,0 0 32,0 0 8,0 0-168,0 0-32,0 0 0,0 0-8,0 0-88,0 0-8,0 0-8,0 0 0,0 0-8,0 0 0,0 0 0,-16 15 0,16 1-120,-15-16-25,15 15-7,-15 1 0,15-1-48,-16 0-16,16 1 0,0-1 0,0 1-56,0-1-16,-15 16 0,15-31 0,15 15-80,-15 0-24,0 1 0,0-1 0,16-15-88,-16 16-16,15-16-8,-15 15 0,0-15-48,0 0-16,15 0 0,-15 0 0,0 0-80,0 0 80,16 0-80,-1-15 80,-15 15-80,16-16 80,-1 1-80,-15-1 80,15 1-80,1 0 0,-16-1 0,0 1 0,15-16 0,1 16 0,-16-1 0,0-14 0,0 14-64,0 1 64,0-16-80,0 31 80,-16-15-64,16-1 64,0 1 0,0-1-72,0 16 72,-15-15 0,15 15 0,0 0 0,0 0 0,-16 0 0,1 0 0,15 0 64,0 0-64,0 15 88,-15-15-88,-1 16 96,16-1-96,0-15 0,0 16 0,-15-1 64,-1 0-64,16-15 0,0 16 0,-15-1-6224,0-15-1199</inkml:trace>
          <inkml:trace contextRef="#ctx0" brushRef="#br0" timeOffset="7745">19812 10363 3712,'-30'0'80,"30"0"16,15 0 8,-15 0 0,0 0-104,0 0 0,0 0 0,15-16 0,1 16 488,-16 0 80,0 0 8,0 0 8,16 0 176,-16 0 32,0 0 8,0 0 0,0 0-32,0 0 0,0 0 0,-16 0 0,16 0-16,-16 0-8,16 0 0,-15 16 0,0-16-96,-1 15-17,16 1-7,-15-1 0,15 0-80,-15 1-24,15-1 0,-16 1 0,0 14-48,2-14-16,-2-1 0,0 16 0,16-16-248,-15 1-48,0-1-16,-1 16 0,16-16-16,-15-15-8,15 16 0,-15-1 0,15 1-120,0-16 0,0 0 64,-16 0-64,16 0 0,0 0-120,0 15 24,0-15 8,0 0-736,0 0-144,0 15-32,0-15-4495,0 0-897</inkml:trace>
          <inkml:trace contextRef="#ctx0" brushRef="#br0" timeOffset="1507">20966 10809 11168,'0'0'248,"0"0"48,0 0 16,0 0 0,-15 0-248,15 0-64,0 0 0,0 16 0,0-16 864,0 15 168,0 0 32,0 1 7,0-1-239,0 1-40,0-1-16,0 0 0,0 1-200,0 15-32,-15-16-16,15 0 0,0 1-96,0-1-16,0-15-8,0 0 0,0 16-128,-16-1-24,16-15-8,0 0 0,0 0-176,0 15-72,0-15 64,0 0-64,0 0 0,0 0 0,0 0 64,16-15-64,-16 15-576,0 0-136,0-15-24,0-1-8407</inkml:trace>
          <inkml:trace contextRef="#ctx0" brushRef="#br0" timeOffset="8123">19550 10424 11000,'0'0'240,"0"0"48,0 0 16,0 0 8,0 0-248,0 0-64,0 0 0,0 0 0,0 0 824,0 0 152,0 0 32,0 0 8,0 0-81,0 0-7,0 0-8,0 0 0,0 0-256,0 0-56,0 0 0,0 0-8,0 0-224,0 16-48,15-1-8,0-15 0,1 15 0,-16 1-8,16-1 0,-1 0 0,0-15-80,1 16-8,-1 0-8,16-2 0,-16-14-32,0 16-8,1 0 0,-16-16 0,16 15-16,-2 0-8,2-15 0,-16 0 0,0 0 104,16 16 32,-1-16 0,-15 0 0,0 0-224,15 15-64,1-15 0,-1 15 0,0-15 80,-15 0-16,0 0 0,0 0 0,16 0-64,-16 0 0,0 0 0,0 0 0,16 0 0,-16 0 64,0 0-64,0 0 64,0 0-352,0 0-64,0 0-24,-16 0-7032,16 0-1407</inkml:trace>
          <inkml:trace contextRef="#ctx0" brushRef="#br0" timeOffset="-962">20520 10363 3944,'16'31'80,"-16"-31"16,0 0 8,0 0 24,15 16-128,-15-16 0,-15 0 0,15 0 0,15 0 816,-15 0 144,0 0 24,0 0 8,0 0-104,0 0-24,0 0 0,0 0 0,0 0-120,0 0-24,0 0-8,0 0 0,-15 15-152,15-15-32,0 15-8,0-15-1,15 0-111,-15 0-24,0 0-8,0 16 0,0-1-72,15 1-16,-30-1 0,15-15 0,0 15-32,0-15 0,0 0-8,0 16 0,0-1-72,0-15-16,0 0 0,0 15 0,-15 1-56,15-16-8,0 0-8,0 0 0,0 0-88,0 0 64,0 0-64,15 0 64,-15 0-64,0 0 64,0 0-64,0 0 64,15 0-64,-15 0 64,0 0-64,-15-16 64,15 1-64,0 0 0,0 15 0,0-16 0,-15 1 0,15 0 0,0-1 0,15 16 0,-15-15 0,0 15 0,0-16-64,0 1 64,15 15 0,-15 0 0,0 0 0,0-15 0,0 15 0,0 0 0,0 0 0,0 0 0,0 0 0,0 0 0,0 0 0,0 15 0,0-15 0,0 0 0,0 0 0,0 0 64,-15 0 24,15 15 0,0 1 0,0-1 0,0-15 0,0 16 0,0-16 0,0 0 0,0 15 8,0 0 0,0-15 0,0 0 0,0 16-32,0-1 0,0-15 0,0 15 0,0 1-64,0-16 96,0 15-96,0 1 96,-15-16-96,15 0 0,15 15 72,-15-15-72,0 0 0,0 0 64,-15 0-64,30 15 0,-15-15 0,0 0 0,0-15 0,0 15 0,15-15-576,-15-1-144,0 1-32,0-1-7871</inkml:trace>
        </inkml:traceGroup>
      </inkml:traceGroup>
    </inkml:traceGroup>
    <inkml:traceGroup>
      <inkml:annotationXML>
        <emma:emma xmlns:emma="http://www.w3.org/2003/04/emma" version="1.0">
          <emma:interpretation id="{7C34A5C6-42BC-46EF-A651-7207B80519A2}" emma:medium="tactile" emma:mode="ink">
            <msink:context xmlns:msink="http://schemas.microsoft.com/ink/2010/main" type="paragraph" rotatedBoundingBox="19626,6341 19629,9405 19213,9406 19210,6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54FA17-1350-47F1-9D09-F8FED0196776}" emma:medium="tactile" emma:mode="ink">
              <msink:context xmlns:msink="http://schemas.microsoft.com/ink/2010/main" type="line" rotatedBoundingBox="19626,6341 19629,9405 19213,9406 19210,6342"/>
            </emma:interpretation>
          </emma:emma>
        </inkml:annotationXML>
        <inkml:traceGroup>
          <inkml:annotationXML>
            <emma:emma xmlns:emma="http://www.w3.org/2003/04/emma" version="1.0">
              <emma:interpretation id="{6681AD7D-41FC-4018-8BE0-DEA457462125}" emma:medium="tactile" emma:mode="ink">
                <msink:context xmlns:msink="http://schemas.microsoft.com/ink/2010/main" type="inkWord" rotatedBoundingBox="19626,6341 19629,9405 19213,9406 19210,6342"/>
              </emma:interpretation>
              <emma:one-of disjunction-type="recognition" id="oneOf1">
                <emma:interpretation id="interp5" emma:lang="en-US" emma:confidence="0">
                  <emma:literal>Yanomamo</emma:literal>
                </emma:interpretation>
                <emma:interpretation id="interp6" emma:lang="en-US" emma:confidence="0">
                  <emma:literal>famishments</emma:literal>
                </emma:interpretation>
                <emma:interpretation id="interp7" emma:lang="en-US" emma:confidence="0">
                  <emma:literal>humanisms</emma:literal>
                </emma:interpretation>
                <emma:interpretation id="interp8" emma:lang="en-US" emma:confidence="0">
                  <emma:literal>Yanomamos</emma:literal>
                </emma:interpretation>
                <emma:interpretation id="interp9" emma:lang="en-US" emma:confidence="0">
                  <emma:literal>Yamaimo</emma:literal>
                </emma:interpretation>
              </emma:one-of>
            </emma:emma>
          </inkml:annotationXML>
          <inkml:trace contextRef="#ctx0" brushRef="#br0" timeOffset="-4080">19597 9948 2536,'15'0'64,"-15"0"32,0 16-96,0-16 0,0 0 0,16 15 0,-16-15 704,0 0 120,0 0 24,0 0 8,0 0-24,0 0 0,0 0 0,0 0 0,0 0-168,0 0-40,0 0-8,0 0 0,0 0-80,0 0-24,0 0 0,0 0 0,0 0-32,0 0 0,0 0-8,0 0 0,0 0-40,15 15-9,-15-15 1,0 0 0,0 0-56,0 0-16,0 0 0,0 0 0,0 0-48,15 16-16,-15-16 0,0 0 0,0 0-32,0 0 0,16 0-8,-16 0 0,0 0-40,0 0-8,0 16 0,0-16 0,0 0-32,0 0-8,0 0 0,0 0 0,16 0-48,-2 0-16,-14 0 0,0 0 0,16 0-16,-16 0-8,0 0 0,16 0 0,-16 0-72,0 0 96,15-16-96,-15 16 96,0 0-96,0 0 0,0 0 72,0 0-72,-15 0 72,15 0-72,0 0 96,0 0-96,0 0 0,0 0 0,0 0 0,0 0 0,0 0 0,0 0 0,0 0 80,0 0-80,15 0 0,-15 0 64,0 0-64,0 0 0,0 0 64,0 0-64,-15 0 64,-1 0-64,0 0 0,16 0 0,0 0 64,0 0-64,0 16 0,0-16 0,-14 0 0,14 0 0,0 0 0,-16 0 0,16 0 0,0 0 0,0 0 0,0 0 0,0 0 0,-16 15 0,16-15 0,0 0 0,0 0 0,-15 0 0,0 0 64,15 0-64,0 0 0,0 0 64,0 0 0,0 0 0,0 0 0,0 0 0,0 0 32,0 0 0,0 0 0,0 0 0,15 0-96,-15 0 64,0 0-64,0 0 64,15 0 0,-15 0 0,0 0 0,16 0 0,-16 0 24,0 15 0,16-15 0,-16 0 0,0 0-88,0 0 0,14-15 0,2 15 0,-16 0 0,0 0 0,0 0 0,0 0 64,16-15-64,-1-1 0,-15 16 0,0-16-88,15 16-688,1 0-144,-16 0-24,-16 0-8</inkml:trace>
          <inkml:trace contextRef="#ctx0" brushRef="#br0" timeOffset="-9150">19751 8701 9280,'0'0'256,"0"0"72,0 0-264,0 0-64,-15 0 0,15 0 0,-16 16 680,16-16 120,0 0 32,0 0 0,-15 15-24,0-15 0,-1 16 0,16-1 0,-15-15-193,-1 15-39,1 1 0,0-1-8,15-15-200,-16 15-40,1 1-8,-1-1 0,1 1-208,15-16-48,-15 15 0,-1-15-64,16 15 80,-15-15-80,-1 16 64,16-16-64,-15 15-104,15-15-64,0 0-16,0 0-5151,0 0-1033</inkml:trace>
          <inkml:trace contextRef="#ctx0" brushRef="#br0" timeOffset="-8896">19674 8763 12528,'0'0'272,"0"0"56,0 0 16,0 0 8,0 0-280,16 16-72,-16-16 0,0 15 0,14 1 640,-14-16 120,0 0 16,16 15 7,-16 0-143,16-15-32,-16 16-8,0-16 0,0 0-224,15 0-48,-15 15-8,0-15 0,15 0 8,-15 0 0,16 0 0,-16 0 0,0 0-248,0 0-80,15 0 0,0 0 0,1 0 96,-16 0-96,0 0 96,16 0-96,-2 0 0,2-15 0,0 15 0,-16 0 0,0 0-224,0 0-64,0 0-24,-16-16 0,16 16-1176,0 0-240,0 0-39,0 0-17</inkml:trace>
          <inkml:trace contextRef="#ctx0" brushRef="#br0" timeOffset="-7209">19660 8793 6936,'0'0'152,"0"0"32,0 0 8,0 0 0,-16 0-192,16 0 0,0 0 0,0 0 0,0 0 912,0 0 144,0 0 24,0 0 8,0 0-280,0 0-48,0 0-16,0 0 0,16 0 0,-16 16 0,0-1-1,0-15 1,0 15-320,0 1-64,15-16-8,-15 15-8,0 1 8,0-1 0,0 0 0,0 1 0,0-1-24,0 1 0,0 14 0,0-14 0,0-1-144,0 0-32,0 1-8,0-1 0,16 1 24,-16-1 8,0 0 0,0 1 0,0-1 0,0 1 0,0-1 0,0 0 0,0 1-64,0-1-16,0 1 0,0-1 0,0 0-16,-16 1-8,32-16 0,-16 15 0,0 1-72,0-1 0,0 0 0,0-15 64,15 16 0,-15-1-64,0 1 96,0-1-32,0-15 0,0 15 0,0 1 0,0-1 0,0 1-64,0-16 64,0 15-64,-15 0 64,15 1-64,0-1 0,0-15 72,15 15-72,-30-15 64,15 16-64,0-1 80,0-15-80,0 0 0,0 0 0,0 16 0,0-16 0,15 15 0,-15-15 88,0 15-88,0 1 80,0-1-80,0-15 0,0 16 72,0-1-72,0-15 0,0 15 0,0-15 0,0 16 64,-15-16-64,30 15 64,-15-15-64,0 16 64,0-16-64,0 15 0,0-15 0,0 15 0,0-15 0,0 16 0,0-1 0,0-15 0,0 0 0,0 16 0,0-16 0,0 15 64,0 0-64,0-15 0,0 16 0,0-16 64,-15 15-64,15-15 0,0 0 0,15 16 64,-15-1-64,0-15 0,0 15 0,0 1 0,0-1 0,0-15 0,0 0 0,0 0 64,0 16-64,15-1 0,-30-15 0,15 0 0,0 15 0,15 1 0,-15-16 0,0 15 64,-15-15-64,15 0 0,15 15 0,-15-15 0,-15 16 0,15-1 0,0-15 0,0 0 64,0 31-64,0-31 0,0 0 0,0 0 64,0 15-64,0 1 0,0-1 0,0 1 64,0-1-64,0-15 0,0 0 0,0 0 64,0 15-64,0-15 0,0 16 0,0-1 0,0-15 0,0 0 64,0 0-64,0 16 0,-15-1 0,15-15 0,0 0 0,0 0 64,15 15-64,-15 1 0,0-16 0,0 0 64,0 15-64,0 1 0,0-16 0,0 0 0,15 15 0,-15 0 64,-15-15-64,15 16 0,0-16 0,0 0 0,0 15 0,0-15 64,0 16-64,0-16 0,0 15 0,0-15 0,0 0 0,0 15 64,0 1-64,0-16 0,0 0 0,0 15 0,0-15 0,0 0 64,15 16-64,-15-1 0,0-15 0,0 15 0,-15-15 0,15 16 0,0-1 64,0-15-64,0 0 0,0 15 64,0-15-64,0 16 0,0-16 0,0 15 0,0-15 0,0 0 64,15 16-64,-15-1 0,-15-15 0,15 15 0,15-15 0,-15 16 0,-15-16 0,15 15 0,0 1 0,0-1 0,0 0 0,0 1 64,0-16-64,0 0 0,0 0 0,0 15 0,0 1 0,0-1 0,0 0 0,0 1 64,0-1-64,0-15 0,0 16 0,0-1 64,0-15-64,0 15 0,0 1 0,0-1 64,0-15-64,0 16 0,0-1 0,0-15 0,-15 15 0,15-15 0,0 0 0,0 16 64,0-1-64,-16-15 0,16 0 0,0 16 0,0-1 0,0-15 0,0 31 0,0-31 0,0 15 0,0 0 0,0 1 0,0-16 64,0 15-64,0-15 0,0 16 0,0-16 0,0 0 0,0 15 0,0-15 0,0 0 0,0 15 0,0-15 0,0 0 0,0 16 0,0-16 0,0 0 64,0 15-64,0-15 0,0 16 0,0-1 64,0-15-64,0 15 0,16 1 0,-32-16 72,16 0-72,0 0 0,0 15 64,16 1-64,-32-1 0,16 0 0,0-15 0,0 0 64,0 0-64,0 16 0,0-16 64,0 15-64,0-15 0,0 0 0,0 16 64,0-1-64,0-15 0,0 0 0,0 15 0,0-15 0,0 16 0,0-1 0,16 1 72,-16-1-72,-16 0 0,16-15 72,0 0-72,16 16 0,-16-1 0,-16-15 0,16 0 0,0 0 0,16 16 64,-16-1-64,0-15 0,0 0 0,0 15 0,0-15 0,0 0 0,0 16 64,0-16-64,0 0 0,0 15 0,0 0 0,0-15 0,0 16 0,0-1 0,0-15 0,15 0 64,-15 0-64,0 0 0,0 16 0,0-16 0,0 15 64,-15-15-64,15 0 0,0 15 0,0-15 0,0 0 0,0 0 0,0 16 64,0-16-64,0 0 0,0 15 0,0-15 0,0 0 0,0 0 0,0 0 0,0 0 0,0 16 0,0-16 0,0 0 0,0 0 0,0 15 0,-16-15 0,16 0 0,0 15 64,0-15-64,0 0 0,0 0 0,16 16 0,-16-16 0,0 0 0,0 0 0,-16 0 0,16 0 0,0 0 0,0 0 0,0 0 64,0 0-64,0 0 0,0 0 0,0 0 0,0 0 0,0 16 0,0-16 0,0 0 64,0 0-64,0 0 0,0 0 0,0 0 0,0 0 0,0 0 0,0 0 0,0 0 0,0 0 0,0 0 0,0 0 0,0 0 0,0 0 0,16 0 0,-16-16-112,0 0 16,0 1-7536,15 0-1503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5:58.08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70797FD-3F2A-4D5E-8D90-95F430524D19}" emma:medium="tactile" emma:mode="ink">
          <msink:context xmlns:msink="http://schemas.microsoft.com/ink/2010/main" type="writingRegion" rotatedBoundingBox="2514,6178 20134,5899 20255,13530 2635,13809"/>
        </emma:interpretation>
      </emma:emma>
    </inkml:annotationXML>
    <inkml:traceGroup>
      <inkml:annotationXML>
        <emma:emma xmlns:emma="http://www.w3.org/2003/04/emma" version="1.0">
          <emma:interpretation id="{DF458F00-65BF-4891-B16C-0296A424C326}" emma:medium="tactile" emma:mode="ink">
            <msink:context xmlns:msink="http://schemas.microsoft.com/ink/2010/main" type="paragraph" rotatedBoundingBox="2512,6192 7778,6091 7794,6887 2528,6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86738E-99F0-4A47-BE6E-E6F6A5FE861C}" emma:medium="tactile" emma:mode="ink">
              <msink:context xmlns:msink="http://schemas.microsoft.com/ink/2010/main" type="line" rotatedBoundingBox="2512,6192 7778,6091 7794,6887 2528,6989"/>
            </emma:interpretation>
          </emma:emma>
        </inkml:annotationXML>
        <inkml:traceGroup>
          <inkml:annotationXML>
            <emma:emma xmlns:emma="http://www.w3.org/2003/04/emma" version="1.0">
              <emma:interpretation id="{9415E168-134A-402F-BCB5-6FCE8F4FAA3F}" emma:medium="tactile" emma:mode="ink">
                <msink:context xmlns:msink="http://schemas.microsoft.com/ink/2010/main" type="inkWord" rotatedBoundingBox="2515,6330 3240,6316 3249,6806 2524,6820"/>
              </emma:interpretation>
              <emma:one-of disjunction-type="recognition" id="oneOf0">
                <emma:interpretation id="interp0" emma:lang="en-US" emma:confidence="1">
                  <emma:literal>one</emma:literal>
                </emma:interpretation>
                <emma:interpretation id="interp1" emma:lang="en-US" emma:confidence="1">
                  <emma:literal>on e</emma:literal>
                </emma:interpretation>
                <emma:interpretation id="interp2" emma:lang="en-US" emma:confidence="0">
                  <emma:literal>On e</emma:literal>
                </emma:interpretation>
                <emma:interpretation id="interp3" emma:lang="en-US" emma:confidence="0">
                  <emma:literal>an e</emma:literal>
                </emma:interpretation>
                <emma:interpretation id="interp4" emma:lang="en-US" emma:confidence="0">
                  <emma:literal>An e</emma:literal>
                </emma:interpretation>
              </emma:one-of>
            </emma:emma>
          </inkml:annotationXML>
          <inkml:trace contextRef="#ctx0" brushRef="#br0">2909 8747 5040,'0'0'136,"15"0"48,-15-16-184,0 16 0,0-15 0,0 15 0,0 0 960,0-16 160,0 16 32,0 0 8,0 0-152,0 0-32,0 0-8,0 0 0,0 0-248,0 0-48,-15 0-16,0 16 0,15-1-105,-16 16-15,1-16-8,0 16 0,-1 0-80,0 0-8,16-1-8,-15 17 0,15-17-16,-15 1 0,15 0 0,0-16 0,0 16-264,0-15-56,0-1-16,0 0 0,15 1 16,-15-1 0,0-15 0,15 0 0,1 16-32,-16-16 0,16-16 0,-1 16 0,0-15 0,1-1-64,-1 1 96,0 0-32,-15-1-64,16-15 80,-1 1-80,-15 14 80,15-15-80,1 1 0,-16-1 0,16 0 0,-16 16 0,14-16-96,-14 0 16,0 16 8,0-1 72,0 1 88,0 0-24,-14-1 0,14 1-64,-16-1 0,16 16 0,0-15 0,-16 15 0,16 0-96,0 0 0,-15 15 8,0-15 152,-1 16 24,1-16 8,0 15 0,15 1-96,-16-1-136,1 0 32,15 1 8,0-16 96,0 15 128,-15 0-24,15-15-8,0 0-96,0 0-96,0 0 24,0 16 0,0-1 8,15-15 0,-15 0 0,15 16 0,-15-16-1088,16 0-208,-1 0-48,0 0 0,1-16-239,-1 16-49,-15-15 0,15-1-8,1 16 872,0-15 184,-2 15 32,-14 0 8,0 0 416,16-15 96,0 15 8,-16 0 8,0 0 736,0 0 144,0 0 32,0 0 8,0 0 72,0 0 16,0 0 0,0 15 0,0 0-128,0 1-16,0-1-9,0 1 1,0 14-136,0-14-32,0 15-8,0-16 0,-16 16-216,16-16-48,-16 16-8,16-16 0,0 1-160,-14 15-32,14-16-8,0-15 0,0 15-64,-16-15-64,16 0 96,0 0-96,0 0 72,0 0-72,0 0 0,16 0 72,-16-15-72,0 15 0,0-15 0,14-16 64,-14 15-64,0 1 0,16-16 0,-16 16 0,16-16 0,-1 16 0,-15-1-72,15-15 72,-15 16 0,0 0 0,16-1 0,-1 16 0,-15-15 0,0 15 0,0 0 0,0 0 0,0 0-64,0 0 64,0 0 0,15 15 0,-15-15 0,0 16 0,0-1 0,0 0 0,0 16 88,0-15 16,0 14 8,0-14 0,0-1 64,0 16 16,-15-16 0,15 1 0,0-1-80,0-15-16,0 16 0,0-1 0,0-15-96,-15 15 88,15-15-88,0 0 80,0 0-80,0 0 0,0 0 0,0 0 64,0 0-144,0 0-32,0 0-8,0 0 0,0 0-1384,0 0-288,0 0-48</inkml:trace>
          <inkml:trace contextRef="#ctx0" brushRef="#br0" timeOffset="450">3218 8977 10152,'-16'0'288,"16"0"64,0 0-288,0 0-64,0 0 0,0 0 0,0 0 896,0 0 168,0 0 32,0 0 8,0 0-128,0 0-25,0 0-7,0 0 0,0 0-392,16 0-72,-1-15-24,0 15 0,1 0-168,-1 15-32,1-15 0,-16 0-8,15 0-120,0 0-32,1 0 0,-16 0 0,0 0-96,15-15 72,1 15-72,-16 0 64,15 0-64,-15-15 64,15 15-64,1-16 64,-16 16-64,0 0 0,0 0 72,0 0-72,0-15 0,0 15 72,0 0-72,0-16 0,0 16 64,0 0-64,0-15 0,0 15 0,-16-15 0,16 15 0,-15-16 0,15 16 0,-15 0 0,-1 0 0,16 0 0,0 0 0,-15 0 0,-1 0 0,16 0 0,-15 0 0,15 0 0,-15 16 0,15-1 0,-16-15 0,16 15 64,-15 1 16,15-1 0,0-15 0,-16 16 88,16-1 24,-15 0 0,15-15 0,0 16-16,-15-1 0,15-15 0,0 16 0,0-1 16,0-15 0,0 15 0,0-15 0,0 16-40,15-16-8,-15 15 0,0 1 0,0-1-24,15-15-8,-15 0 0,0 15 0,16-15 16,-16 16 0,0-16 0,15 0 0,-15 0-8,0 0 0,0 15 0,0-15 0,16 0-8,-1 0 0,-15 0 0,0 0 0,15 0-40,1 0-8,-16 0 0,15 0 0,1-15-64,-1 15 0,-15-16 0,31 16 64,-31-15-64,30 15 0,-14-15 0,-1-1-7456,16 1-1519</inkml:trace>
        </inkml:traceGroup>
        <inkml:traceGroup>
          <inkml:annotationXML>
            <emma:emma xmlns:emma="http://www.w3.org/2003/04/emma" version="1.0">
              <emma:interpretation id="{3574DC8E-9795-46AB-8541-F22A57D6B5A0}" emma:medium="tactile" emma:mode="ink">
                <msink:context xmlns:msink="http://schemas.microsoft.com/ink/2010/main" type="inkWord" rotatedBoundingBox="3512,6223 5960,6176 5973,6864 3525,6912"/>
              </emma:interpretation>
              <emma:one-of disjunction-type="recognition" id="oneOf1">
                <emma:interpretation id="interp5" emma:lang="en-US" emma:confidence="0">
                  <emma:literal>dimensions</emma:literal>
                </emma:interpretation>
                <emma:interpretation id="interp6" emma:lang="en-US" emma:confidence="0">
                  <emma:literal>dimension</emma:literal>
                </emma:interpretation>
                <emma:interpretation id="interp7" emma:lang="en-US" emma:confidence="0">
                  <emma:literal>dimension's</emma:literal>
                </emma:interpretation>
                <emma:interpretation id="interp8" emma:lang="en-US" emma:confidence="0">
                  <emma:literal>dimerism</emma:literal>
                </emma:interpretation>
                <emma:interpretation id="interp9" emma:lang="en-US" emma:confidence="0">
                  <emma:literal>mention</emma:literal>
                </emma:interpretation>
              </emma:one-of>
            </emma:emma>
          </inkml:annotationXML>
          <inkml:trace contextRef="#ctx0" brushRef="#br0" timeOffset="-98278">4357 8823 15552,'0'0'344,"0"16"72,-16-16 7,16 15 9,0 1-344,0-1-88,0 16 0,-15-16 0,15 16 736,-15-16 128,15 16 24,0 0 8,0-16-232,-16 1-48,16 15-8,0-16 0,0 0-272,0 1-56,0-1-16,0 1 0,0-1-200,0 0-64,0-15 0,0 0 0,0 0 0,0 0 0,0 0 0,0 0 0,0 0 0,0 0 0,16-15 0,-16 15 0,15-15-192,-15-16 0,15 15 8,-15-14 0,16 14-40,-16-15 0,15 1-8,1-1 0,-16 0 112,15 0 24,0 0 8,-15 16 0,16-16 88,-16 31 0,0-15 0,15 15 0,-15 0 0,0 0 0,0 0 0,15 0 0,-15 15 120,0 16 40,0-16 0,0 16 8,0 0 40,-15 0 8,15-16 0,-15 16 0,15 0-56,0-16-16,-16 16 0,16-16 0,0 1-64,0-1-16,0 1 0,0-16 0,0 0-64,0 15 0,0-15 0,0 0 64,0 0-64,0 0 0,0 0 0,0-15 64,0 15-64,16-16 0,-16-15 0,15 16-88,-15-16-72,15 0-24,-15 1 0,16-1 0,-1 0 40,1 0 8,-1 0 0,-15 1 0,15 14 136,1 1-80,-16-1 80,15 16-64,1 0 64,-16 0 0,0 0 0,0 0 0,15 16 0,-15-1 0,15 1 96,-15-1-32,0 0 96,0 16 16,0-15 8,-15 14 0,15-14-56,0 15 0,0-16-8,-15 0 0,15 1-120,0-1 88,0 1-88,0-1 80,0 0-80,-16 1 0,16-1 0,0-15 0,0 0-1040,0 16-144,0-16-32,0 0-4639,0 0-921</inkml:trace>
          <inkml:trace contextRef="#ctx0" brushRef="#br0" timeOffset="-96497">4603 9023 13904,'0'0'304,"0"0"64,0 0 16,0 0 8,0 0-312,0 0-80,0 0 0,0 0 0,0 0 944,0 0 175,0 0 33,15 0 0,-15-15-360,16 15-80,-1 0-8,1 0-8,-16 0-248,15 0-56,0 0-8,1 0 0,-1-16-184,1 16-40,-1 0 0,0 0-8,-15 0-152,16 0 80,-1 0-80,1 0 64,-1 0-64,0-15 0,1 15 0,-16 0 0,15 0 64,1-15-64,-16 15 0,0 0 64,15 0-136,-15 0-32,0 0-8,0 0 0,0 0-48,0-16-16,0 1 0,0 15 0,-15 0-224,15-16-48,-16 1 0,16 15-8,-15-15 176,15 15 40,-16-16 8,1 16 0,0-15 160,15 15 72,-16 0-64,16 0 64,-15 0 0,-1 0 128,16 15-24,-15-15 0,0 16 144,15-1 24,0 0 8,-16 1 0,16 15 24,-15-1 8,15-14 0,0 14 0,0-14-64,0-1-16,0 1 0,0 14 0,0-14-56,0-1-16,0 1 0,0-16 0,15 15-64,1-15-8,-16 15-8,0-15 0,0 0-80,15 0 96,0 0-96,1 0 96,-1 0-96,-15 0 0,16-15 0,-1 15 0,0-15-200,1 15 16,-1-16 8,1 1 0,-1-1-248,0 1-56,1 0 0,-1-1-8,0 1-8,-15-1 0,16-14 0,-16 14 0,15 1 176,-15-16 40,0 16 8,0-1 0,0 1 160,0 0 32,0-1 8,0 16 0,0-15 136,0 15 24,0 0 8,0 0 0,0 0 216,0 15 40,0 1 16,-15-1 0,15 16-8,0-16 0,0 1 0,0 14 0,-16 1-72,16-16-8,0 16-8,0-15 0,0-1-120,0 16-24,0-16-8,0 1 0,-15-1-16,15-15 0,0 0 0,0 15 0,0-15-104,0 0 88,0 0-88,0 0 80,0 0-80,0 0-88,0 0 24,15 0 0,-15-15 0,0 0 0,0-1 0,16-15 0,-1 16-160,-15-16-24,16 0-8,-16 1 0,0-1 80,15 0 16,-15 16 0,15-16 0,-15 16 96,16-1 64,-16 1-80,0-1 80,15 16 0,-15 0 0,0 0-64,16 0 64,-16 0 0,0 16 0,0-16 96,15 31-96,-15-16 208,0 0-16,0 16 0,0-15 0,0 14 0,0-14-8,0 14 0,0-14 0,0-1-48,-15 16-8,15-16 0,0 1 0,0-1-128,0 1 80,0-16-80,15 15 64,-15 0-64,0-15 0,0 0 0,0 0 0,15 0-136,-15 0-72,16 0-16,-1 0 0,1-15-896,-1 0-192,0-1-32,1 1 0,-1-1 336,1-14 72,14 14 8,-14-15 9,-1 1 71,-15-1 16,31 16 0,-31-16 0,15 0 624,1 16 128,-16-16 80,15 15-96,-15 1 624,0 15 120,0-15 24,0-1 8,0 16 304,0 0 55,-15 0 17,15 0 0,0 0-160,-16 16-24,1-16-8,15 15 0,-15 0-304,-1 16-64,16-15-16,0-1 0,-15 16-232,15-31-56,0 31 0,0-16-8,15-15-120,-15 15-64,0 1 80,0-16-80,16 15 0,-16 0 64,0-15-64,0 0 0,15 0 0,-15 16 0,0-16 64,0 0-64,0 15 0,0 1 0,0-16 64,0 15-64,0 0 64,-15 1 0,15-16-64,-16 15 96,16 1 8,-15-16 0,-1 15 0,16 0 0,-15-15-24,15 0-8,-15 16 0,15-16 0,0 0-72,0 0 0,0 0 0,0 0 0,0-16 0,0 16 0,15-15 0,-15 0-88,15-1-80,1 1-24,-1-1 0,1-14 0,-1 14-72,0-15-24,1 16 0,15-16 0,-16 16 80,1 0 16,-1-1 0,1 1 0,-16-1 96,15 1 16,0 15 8,-15-15 0,0 15 72,16 0 0,-16 15 80,0-15-80,0 0 232,0 15 0,15 1 0,-15-1 0,-15 1 40,15-1 8,0 0 0,0 16 0,0-16-56,0 1-16,0-1 0,0 16 0,0-16-80,0-15-8,0 16-8,0-1 0,0-15-112,0 16 0,0-16 64,15 0-64,-15 0 0,0 15 0,0-15 0,0 0 0,0 0-80,16 0-64,-1-15-16,16 15 0,-31-16-288,15 1-64,1-1-16,-1-14 0,0 14-144,1-15-24,-1 16-8,-15-16 0,31 16 224,-31-16 48,15 16 8,1-16 0,-16 16 280,15-1 56,-15 1 16,0 15 0,0-16 216,0 16 48,0 0 0,0 0 8,-15 0 168,15 0 32,0 16 8,0-1 0,0 1 40,0-1 0,-16 16 8,32 0 0,-16-16-88,0 16-16,0-16-8,0 16 0,0-16-128,0 1-24,0-1-8,0 0 0,0 1-80,0-16-8,0 0-8,0 15 0,0-15-88,0 0 80,0 0-80,15 0 80,-15 0-80,0 0 64,15-15-64,-15 15 64,16-16-64,-1 1 0,-15 0 0,16-1 0,-16 1 0,15-1 0,-15-14-96,0 14 96,0 1-152,15 0 32,-15-16 8,0 15 0,16 1 16,-16 0 8,15-1 0,-15 1 0,16 15 88,-16-16 0,15 16-72,-15 0 72,15 0 0,-15 0 0,0 0-72,16 16 72,-16-1 0,0 1 72,15-1-8,-15 16 0,0-16 80,0 1 16,0-1 0,-15 16 0,15-16-40,0 0-8,0 1 0,0-16 0,0 15-112,0 1 72,0-16-72,0 0 64,0 0-64,0 0 0,0 0 0,0 0 64,0 0-64,0 0 0,0-16 0,15 16 64,1-15-64,-16-1 0,15 1 0,0 0-88,-15-1-16,16-14-8,-1 14 0,1-15 0,-1 16-24,-15-16-8,15 16 0,1-1 0,-16 1 48,15 0 16,1-1 0,-16 1 0,15-1 80,0 16 0,-15 0 0,16 0-64,-1-15 64,-15 30 0,0-15 0,16 0 0,-16 16 0,15-1 0,-15 1 0,0 14 0,0 1 280,0 0 72,0 0 8,0 0 8,0-1 32,0 1 8,0 0 0,0 0 0,0-16-264,0 16-48,0-16-16,0 16 0,0-16-8,0 1 0,15-16 0,-15 0 0,0 15-72,0-15 64,0 0-64,0 0 64,0 0-64,0 0 0,0 0-80,0 0 80,-15 0-816,15 0-112,0 0-32,0 0-6136,-31-15-1223</inkml:trace>
          <inkml:trace contextRef="#ctx0" brushRef="#br0" timeOffset="-96278">5450 8716 19463,'-16'-16'424,"16"16"88,0 0 24,0 0 16,0 0-440,0 0-112,0 0 0,0 0 0,0 0 576,0 0 96,0 0 24,0 0 0,0 0-248,0 0-40,0 0-16,16 0 0,-1 0-552,-15 0-120,15 16-16,1-1-9791</inkml:trace>
          <inkml:trace contextRef="#ctx0" brushRef="#br0" timeOffset="-99044">4018 8899 10912,'0'0'240,"0"0"48,0-15 16,0-1 0,0 16-240,-16 0-64,16 0 0,-15 0 0,0 0 576,15 0 112,-16 0 16,1 16 8,0-1-128,-1-15-24,0 31-9,16-15 1,-30 14-200,14-14-32,1 14-16,15-14 0,-15 14-24,-1 2-8,16-18 0,-15 2 0,15 15-8,0-16 0,0 1 0,0-1 0,0-15-40,0 15-16,0-15 0,0 0 0,0 0-72,15 0-8,-15 0-8,0 0 0,16 0-32,-1-15-8,0 15 0,1-15 0,0-1-80,-2 16 0,2-15 72,-16 0-72,16-17-112,-1 18-56,0-2-16,1-15 0,-1 16-136,0-16-24,-15 0-8,16 16 0,-16-16 56,15 0 8,-15 0 0,0 1 0,15-1 112,-15 0 24,16 1 8,-16-2 0,0 17 0,0-16 0,0 16 0,0-16 0,0 31 144,0-30 0,0 30-64,0-16 64,0 16 0,0 0 136,0 0-24,0 0-8,0 0 232,-16 0 48,16 16 0,-15-2 8,15 2-112,-15 15-24,15 0-8,0-1 0,-16 2-24,16 14 0,0-16 0,-15 1 0,15 15 0,0-15 0,0 0 0,0-16 0,0 16-24,15-16-8,-15 1 0,0-1 0,0 0 0,16 1 0,-16-16 0,15 16 0,-15-16-120,0 0-72,0 14 80,0-14-80,0 0 80,15 0-80,-15 0 80,16 0-80,-16 0 72,16 0-72,-16-14 64,15 14-64,-15-16 0,0 0 0,15 16 0,1-15 0,-16 0-72,0-16-32,15 16-8,0-1 0,-15 1-24,16-16-8,-16 15 0,15 1 0,-15 0 72,15-1 72,-15 16-104,0-15 40,0 15 64,0 0 0,0 0 0,0 0 0,0 0 0,0 15 0,0 1 72,0-1-72,0 16 208,-15-15-16,15 14 0,0-14 0,-15 14-16,15-14-8,0 14 0,0-14 0,-16 0-72,16-2-8,0 2-8,0 0 0,0-1-80,0 0 0,0-15 0,0 0 0,0 0-96,0 0-56,0 0-8,0 0-6456,0 0-1287</inkml:trace>
          <inkml:trace contextRef="#ctx0" brushRef="#br0" timeOffset="-98859">4079 8623 15720,'0'0'344,"0"0"71,0 0 9,0 0 24,0 0-352,0 0-96,0 0 0,0 0 0,0 0 736,0 0 136,0 0 24,0 0 8,0 0-424,0 0-80,0 0-16,0 0-8,15 0-280,-15 15-96,0-15 0,16 16 72,-1-16-936,-15 16-184,15-16-40</inkml:trace>
        </inkml:traceGroup>
        <inkml:traceGroup>
          <inkml:annotationXML>
            <emma:emma xmlns:emma="http://www.w3.org/2003/04/emma" version="1.0">
              <emma:interpretation id="{49278021-77F5-411C-AC3E-BFC59F52CAD9}" emma:medium="tactile" emma:mode="ink">
                <msink:context xmlns:msink="http://schemas.microsoft.com/ink/2010/main" type="inkWord" rotatedBoundingBox="6467,6116 7778,6091 7794,6887 6482,6913"/>
              </emma:interpretation>
              <emma:one-of disjunction-type="recognition" id="oneOf2">
                <emma:interpretation id="interp10" emma:lang="en-US" emma:confidence="0">
                  <emma:literal>dates</emma:literal>
                </emma:interpretation>
                <emma:interpretation id="interp11" emma:lang="en-US" emma:confidence="0">
                  <emma:literal>dater</emma:literal>
                </emma:interpretation>
                <emma:interpretation id="interp12" emma:lang="en-US" emma:confidence="0">
                  <emma:literal>data</emma:literal>
                </emma:interpretation>
                <emma:interpretation id="interp13" emma:lang="en-US" emma:confidence="0">
                  <emma:literal>date</emma:literal>
                </emma:interpretation>
                <emma:interpretation id="interp14" emma:lang="en-US" emma:confidence="0">
                  <emma:literal>datos</emma:literal>
                </emma:interpretation>
              </emma:one-of>
            </emma:emma>
          </inkml:annotationXML>
          <inkml:trace contextRef="#ctx0" brushRef="#br0" timeOffset="-94578">6974 8838 9016,'0'0'256,"0"0"56,0 0-248,0-15-64,0 15 0,0-15 0,0 15 912,-16-16 176,16 16 32,-15-15 0,15 15-16,0-15-8,-15 15-1,-1 0 1,16 0-288,-15 0-56,0 0-16,-1 15 0,16-15-264,-15 31-56,0-16-16,-1 16 0,0 0-16,16 0 0,-15 15 0,0-16 0,15 16-192,-16-14-48,16-2-8,0 1 0,-15 0-136,15-15 0,15 14 0,-15-14 0,0-1 0,16-15 0,-16 15 0,15 1 0,0-16 224,-15 0 8,0-16 8,16 1 0,0 15-384,-1-31-80,16 15-8,-16-14-8,0-1 40,1 0 8,-1 1 0,0-16 0,1-1-200,0 1-40,-2 0-8,2-1 0,0 1-48,-1 0-16,-15 0 0,15 16 0,-15-17 184,0 16 40,0 1 8,0-2 0,0 18 272,0-2 152,-15 0-24,0 16 0,15-15 64,0 15 16,-16 15 0,0-15 0,16 16 208,-14 14 32,14-14 16,-16 30 0,16-15-40,-16 16-8,16-1 0,0 0 0,-15 0-128,15 16-24,15-16-8,-15 0 0,16-16-48,-16 16-16,0-14 0,16-17 0,-2 16-96,2-1-32,0-14 0,-1 0 0,0-2-64,1-14 0,14 0 0,-14 0 0,14 0 0,2-14-88,-2-2 24,-14-15 0,14 16-184,1-16-32,-16 0-8,1 1 0,15-2 56,-16 2 8,1-1 0,-1 0 0,0 1 224,-15-2 0,0 2 0,0 14 0,0-14 0,0 14 0,0 16 0,0-15 0,-15 15 0,0 0 0,-1 0 88,1 0-24,15 15 104,-15 1 24,-1 14 8,0-14 0,1 14 88,15 2 24,-15-2 0,-1 1 0,16 0-144,0-1-24,0-14-8,0 14 0,0-14-56,0 0-16,0-1 0,0 0 0,0 1-64,16-16 0,-16 0 0,0 0 0,0 0 0,0 0 0,15 0 0,0 0 0,1-16 0,-16 16 0,16-15 0,-16 0 0,15-1 0,0 0-136,1 2 32,-16-18 8,15 17-256,-15-16-56,15 16-8,-15-16 0,0 1 184,0 14 32,0-15 8,0 16 0,0-1 96,0 1 16,0 0 8,0 15 0,0 0 72,0 0 0,0 0 0,0 0 0,0 0 120,-15 15 40,15 0 0,0 1 8,0 14 152,0-14 24,0 15 8,15 0 0,-15-1-216,0 1-40,0-16 0,16 17-8,-16-18-16,15 2 0,-15 0 0,15-16 0,1 15-72,-16-15 0,16 15 0,-2-15 0,2 0 0,0-15 0,-16 15 0,15-15 0,0 15 0,1-32-136,-1 18 32,0-2 8,1 0-232,-16-14-48,16 14-8,-16-14 0,14-1-48,-14 0-16,0 0 0,16 0 0,-16 1 32,0-1 0,0 0 0,-16 1 0,16-2 128,0 17 24,0-16 8,0 1 0,0 14 176,0 0 80,0 2-64,-14-2 64,14 16 120,0 0 64,0 0 8,0 0 8,0 0 208,-16 0 40,16 16 0,-16-2 8,16 18 8,-15-2 0,15 1 0,-15 16 0,15-1-40,-16 0-8,16 0 0,0-16 0,0 17-224,0-1-56,0-15-8,0-1 0,0 2-48,16-18-16,-16 18 0,15-17 0,-15 0-64,15 1 0,1-16 0,0 0 0,-2 0 0,2 0 0,0 0 0,-1-16 0,0 1 0,1 0 80,14-1 8,-14 0 0,-1 2-88,0-18-88,1 17 24,0-16 0,-16 16 0,15-16 0,-15 16 0,15-16 0,-15 0 64,16 16-96,-32-16 96,32 16-96,-16-1 96,0 1 0,-16 0 0,16-1 0,0 16 0,0-16 0,-15 16 0,15 0 0,-15 0 0,15 0 0,0 16 0,-16-16-64,16 31 64,-16-16 64,16 16-64,0 0 88,0-1-8,-15 2 0,15-2 0,0 1 0,0 0 128,0-16 24,0 0 8,0 1 0,15 14-176,-15-30-64,0 16 0,0-16 0,0 0 0,16 0 0,-16 0 0,0 0 0,0 0 0,16-16 0,-1 16 0,0-30 0,1 14 0,-1 1 0,-15-16 0,15 16 0,1-16-224,-16 1-72,15-2-16,0 2 0,-15 14 144,0-14 24,16 14 8,-16-14 0,16 30 40,-16-16 16,0 0 0,0 16 0,0 0 80,0 0 0,0 0 0,0 0 0,0 0 80,14 16 32,-14 0 8,0 14 0,16-14 32,-16 14 8,0 1 0,0 0 0,0 0 72,0 0 24,0-16 0,0 16 0,0-1-168,0-14-88,16 0 96,-16-2-96,0 2 96,0-16-96,0 0 96,0 16-96,0-16 0,0 0-96,0 0 0,0 0 0,0 0-672,0 0-136,0 0-24,-16 0-8,16 0-808,-16-16-160,2 16-32,-2 0-8</inkml:trace>
          <inkml:trace contextRef="#ctx0" brushRef="#br0" timeOffset="-94173">7451 8762 8952,'0'0'192,"0"0"48,0 0 8,-15 0 8,15 0-256,-16 0 0,16 0 0,-15 0 0,0 0 904,15-15 136,0 15 24,-16 0 8,1 0 112,15 0 32,0 0-1,-15 0 1,15 0-192,0 0-40,-16 0-8,16 0 0,0 0-272,0 0-48,0 0-16,0 0 0,0 0-224,16 0-56,-1 0-8,-15 0 0,15 0-24,1 0-8,-1 0 0,16-16 0,-16 16-160,0 0-40,17 0-8,-18 0 0,18 0-24,-17 0-8,0 0 0,16 0 0,-16 0-80,-15 0 96,0 0-96,32 0 96,-18 0-96,2 0 0,-16 0 0,0 0 0,0 0 0,31 0 0,-16 0 0,-15 0 64,0 0-64,0 0 0,0 0 0,0 0 0,0 0-480,0 0-104,0 0-24,0 0-6832,0 0-1359</inkml:trace>
        </inkml:traceGroup>
      </inkml:traceGroup>
    </inkml:traceGroup>
    <inkml:traceGroup>
      <inkml:annotationXML>
        <emma:emma xmlns:emma="http://www.w3.org/2003/04/emma" version="1.0">
          <emma:interpretation id="{5FA896C3-5469-47AA-8614-7A7135DB7856}" emma:medium="tactile" emma:mode="ink">
            <msink:context xmlns:msink="http://schemas.microsoft.com/ink/2010/main" type="paragraph" rotatedBoundingBox="3764,7760 15660,7436 15694,8696 3798,90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F93648-9B56-4FAD-808D-EC997E41671C}" emma:medium="tactile" emma:mode="ink">
              <msink:context xmlns:msink="http://schemas.microsoft.com/ink/2010/main" type="inkBullet" rotatedBoundingBox="3786,8568 4125,8558 4127,8598 3787,8608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w</emma:literal>
              </emma:interpretation>
              <emma:interpretation id="interp18" emma:lang="en-US" emma:confidence="0">
                <emma:literal>~</emma:literal>
              </emma:interpretation>
              <emma:interpretation id="interp19" emma:lang="en-US" emma:confidence="0">
                <emma:literal>u</emma:literal>
              </emma:interpretation>
            </emma:one-of>
          </emma:emma>
        </inkml:annotationXML>
        <inkml:trace contextRef="#ctx0" brushRef="#br0" timeOffset="-75609">4064 10948 8176,'0'0'224,"-15"0"64,15 0-224,0 0-64,0 0 0,0 0 0,0 0 960,0 0 192,0 0 32,0 0 0,0 0 0,0 0 0,0 0-1,0 0 1,0 0-352,0 0-80,0 0-16,0 0 0,0 0-272,15 15-56,-15-15-16,16 0 0,-1 0-72,-15 0-8,15 0-8,1 0 0,-1 0-80,1 0-24,-1-15 0,0 15 0,1 0-56,-16 0-16,15 0 0,1 0 0,14 0-40,-30 0-16,0-16 0,16 16 0,-1 0-8,-15 0 0,0 0 0,31 0 0,-16 0-64,-15 0 64,16-15-64,-1 15 64,1 0-64,-16 0 64,0 0-64,0 0 64,0 0-64,0 0 64,0 0-64,0 0 64,0 0-64,0 0 64,0 0-64,0 0 64,0 0-64,0 0 0,-16 0 0,16 0 0,0 0-704,0 0-176,0 15-40,0-15-5560,0 0-1111</inkml:trace>
      </inkml:traceGroup>
      <inkml:traceGroup>
        <inkml:annotationXML>
          <emma:emma xmlns:emma="http://www.w3.org/2003/04/emma" version="1.0">
            <emma:interpretation id="{D63F4D35-8123-4FE6-A390-EAC3339E9DE7}" emma:medium="tactile" emma:mode="ink">
              <msink:context xmlns:msink="http://schemas.microsoft.com/ink/2010/main" type="line" rotatedBoundingBox="4189,7748 15660,7436 15694,8696 4223,9008"/>
            </emma:interpretation>
          </emma:emma>
        </inkml:annotationXML>
        <inkml:traceGroup>
          <inkml:annotationXML>
            <emma:emma xmlns:emma="http://www.w3.org/2003/04/emma" version="1.0">
              <emma:interpretation id="{5392483A-8F00-4461-9552-F28ACDA3587C}" emma:medium="tactile" emma:mode="ink">
                <msink:context xmlns:msink="http://schemas.microsoft.com/ink/2010/main" type="inkWord" rotatedBoundingBox="4192,7864 5362,7833 5388,8806 4219,8838">
                  <msink:destinationLink direction="with" ref="{C421576D-E658-4706-B031-D7BB00B1D502}"/>
                </msink:context>
              </emma:interpretation>
              <emma:one-of disjunction-type="recognition" id="oneOf4">
                <emma:interpretation id="interp20" emma:lang="en-US" emma:confidence="0">
                  <emma:literal>o to</emma:literal>
                </emma:interpretation>
                <emma:interpretation id="interp21" emma:lang="en-US" emma:confidence="0">
                  <emma:literal>ox 0</emma:literal>
                </emma:interpretation>
                <emma:interpretation id="interp22" emma:lang="en-US" emma:confidence="0">
                  <emma:literal>lox 0</emma:literal>
                </emma:interpretation>
                <emma:interpretation id="interp23" emma:lang="en-US" emma:confidence="0">
                  <emma:literal>it to</emma:literal>
                </emma:interpretation>
                <emma:interpretation id="interp24" emma:lang="en-US" emma:confidence="0">
                  <emma:literal>'to 0</emma:literal>
                </emma:interpretation>
              </emma:one-of>
            </emma:emma>
          </inkml:annotationXML>
          <inkml:trace contextRef="#ctx0" brushRef="#br0" timeOffset="-88304">4541 10347 4864,'0'0'136,"0"0"32,0 0-168,0 0 0,0-15 0,15 15 0,-15-16 808,0 16 128,0-15 24,0 0 8,0 15-104,0-16-16,0 16-8,0 0 0,0 0-16,0-15-8,0 15 0,0 0 0,-15 0-152,15 0-33,0 0-7,-15 15 0,15-15-120,-16 31-24,16-16-8,-15 1 0,15 14-168,0 2-32,-16-2-8,16 1 0,-15-16-72,15 16-8,0-16-8,0 1 0,0 0-32,0-2-8,15 2 0,-15-16 0,0 0-8,16 16 0,-16-16 0,0 0 0,15 0-24,1-16-8,-16 16 0,15 0 0,0-16-32,1 16 0,-16-14-64,15 14 96,1-16-96,-16 0 72,15 16-72,-15-15 64,0 0-64,0 15 0,0-16 72,15 16-72,-15-15 0,0 0 64,16-1-64,-16 16 0,0-30 0,0 30 72,0-32-72,0 17 0,0 0 0,0 15 0,0-16 0,0 1 0,0 0 64,-16-1-64,16 16 0,0-15 0,-15 15 0,15 0 0,0 0 64,-15 0-64,-1 0 0,16 0 0,-15 0 64,-1 15-64,1-15 0,0 16 80,15-16-80,-16 15 64,1-15-64,15 15 0,0-15 0,-16 0 0,16 0 0,0 0 0,-15 16 0,15-16 0,0 0-520,0 0-96,0 0-24,15 0-8383</inkml:trace>
          <inkml:trace contextRef="#ctx0" brushRef="#br0" timeOffset="-87734">5558 10193 9528,'0'0'208,"0"0"48,0 0 0,0 0 16,0 0-272,0 0 0,0 0 0,0 0 0,0 15 952,0-15 136,-16 16 24,1-1 8,15 16-160,-15-16-33,-1 16-7,0-15 0,2 14-280,-2 1-64,0 0 0,1 0-8,0-16-152,-1 16-32,1 0-8,15-16 0,-15 16-216,-1-16-48,1 1-8,0-1 0,15 0-104,-16 1 0,16-1 64,-16-15-64,16 0-544,0 0-128,0 0-24,0 0-8,0 0-864,0 0-184,-15-31-31</inkml:trace>
          <inkml:trace contextRef="#ctx0" brushRef="#br0" timeOffset="-87501">5249 10332 12176,'0'0'264,"0"0"56,0 0 16,0 0 16,0 0-288,0 0-64,0 0 0,0 0 0,15 0 904,-15 0 168,0 0 31,0 0 9,16 15-344,-1-15-64,1 16-8,-1-1-8,0 1-152,1-16-32,-1 15-8,1 0 0,-1 1-64,0 0-16,1-1 0,0-15 0,-1 16-96,16-1-16,-16-15-8,1 15 0,-1-15-48,0 16-16,1-16 0,-1 15 0,1-15-56,-1 15-16,-15-15 0,15 0 0,-15 0-56,0 0-8,0 0-8,0 0 0,0 0 72,0 0 24,0 0 0,0 0 0,0 0-432,0 0-80,0 0-24,0 0-6960,0-15-1391</inkml:trace>
          <inkml:trace contextRef="#ctx0" brushRef="#br0" timeOffset="-84232">5388 10870 8832,'0'0'248,"0"0"64,0 0-248,0 0-64,-16 0 0,16 0 0,0 16 848,0-16 160,0 0 32,-15 16 8,15-16 24,-16 15 8,16 0-1,0 1 1,-15-1-384,15 0-80,0 16-8,0-16-8,0 1-184,0 0-40,0-2-8,0 2 0,15 0-112,-15-16-32,0 15 0,16-15 0,-16 15-72,0-15-24,15 0 0,1 0 0,-1-15 64,-15 15 16,15-15 0,1 15 0,-16-16-208,15 0-88,-15 2 8,16-2 0,-16 0 144,15 1 24,0-16 8,-15 16 0,0 0-96,0-1 0,0 1-80,0 0 80,0-1 0,0 16 0,0-16 0,-15 16 0,15-15 112,-15 15-32,15 0-8,-16-15 0,1 15-8,15 0-64,0 0 96,-16 15-32,1-15 8,15 0 0,-15 0 0,15 15 0,-16-15-72,16 0 0,-15 16 72,15-16-72,0 0 0,0 0 0,0 0 0,0 0 0,0 0-352,0 16-72,0-16-24,0 15-5944,0-15-1191</inkml:trace>
          <inkml:trace contextRef="#ctx0" brushRef="#br0" timeOffset="-75203">4603 10701 8360,'0'0'232,"0"0"56,0 0-224,0 0-64,0 0 0,0 0 0,0 0 1056,0 0 208,0 0 40,0 15 8,0 1-88,0-1-8,0 0-9,0 1 1,0 14-408,-16-14-72,16 14-24,0-14 0,0 15-216,0 0-40,-15-16-16,15 16 0,0-1-112,0-14-32,0 15 0,0-16 0,0 1-40,0-1-16,-16 0 0,16 1 0,0-1-48,0 0-16,0 1 0,0-16 0,0 16-72,0-16-8,0 0-8,0 0 0,-15 0-80,15 0 0,0-16 72,0 16-72,0-16-456,0 1-128,0 15-24,15-15-9479</inkml:trace>
        </inkml:traceGroup>
        <inkml:traceGroup>
          <inkml:annotationXML>
            <emma:emma xmlns:emma="http://www.w3.org/2003/04/emma" version="1.0">
              <emma:interpretation id="{BF8B5EC2-BE05-4FFE-8D23-665211AB7150}" emma:medium="tactile" emma:mode="ink">
                <msink:context xmlns:msink="http://schemas.microsoft.com/ink/2010/main" type="inkWord" rotatedBoundingBox="5889,7883 6095,7878 6121,8848 5916,8853">
                  <msink:destinationLink direction="with" ref="{C421576D-E658-4706-B031-D7BB00B1D502}"/>
                </msink:context>
              </emma:interpretation>
              <emma:one-of disjunction-type="recognition" id="oneOf5">
                <emma:interpretation id="interp25" emma:lang="en-US" emma:confidence="0">
                  <emma:literal>Y,</emma:literal>
                </emma:interpretation>
                <emma:interpretation id="interp26" emma:lang="en-US" emma:confidence="0">
                  <emma:literal>Y</emma:literal>
                </emma:interpretation>
                <emma:interpretation id="interp27" emma:lang="en-US" emma:confidence="0">
                  <emma:literal>8,</emma:literal>
                </emma:interpretation>
                <emma:interpretation id="interp28" emma:lang="en-US" emma:confidence="0">
                  <emma:literal>o,</emma:literal>
                </emma:interpretation>
                <emma:interpretation id="interp2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74156">6280 10824 3968,'0'0'112,"0"0"24,0 0-136,0 0 0,0 0 0,16 0 0,-16 0 936,0 0 160,0 0 32,0 0 8,16-15-72,-16 15-8,0 0-8,0 0 0,0 0-152,0 0-32,0 0-8,0 0 0,0 0-121,0 0-15,0 15-8,0 1 0,0-1-112,0 0-24,0 1-8,0 0 0,0 14-88,-16-14-24,16-1 0,0 16 0,0-16-104,-16 16-32,16-15 0,0 14 0,0-14 56,-14-1 8,14 16 0,0-16 0,0 0-288,-16 1-96,16-16 72,0 0-72,0 0 104,0 0-16,0 16-8,0-16 0,0 0-80,0 0 96,0 0-96,0 0 96,0 0-96,0 0 64,0 0-64,0 0 64,16-16-64,-16 16 0,0-16 0,0 16 0,0-15 0,0 0-128,0 15 24,0-16 0,0 1-920,0 15-192,0-15-32</inkml:trace>
          <inkml:trace contextRef="#ctx0" brushRef="#br0" timeOffset="-86564">6251 10270 9472,'0'0'208,"0"0"48,0 0 0,0 0 8,0 0-264,0 0 0,0-16 0,0 16 0,0 0 896,0 0 128,0 0 32,-16 16 0,1-16-152,15 0-24,-15 15-9,15 0 1,-16 1-296,16 0-64,0-2-16,-15 18 0,15-17-40,0 16-8,0-16 0,0 0 0,-16 1-216,32 14-40,-16-14-16,0-16 0,15 16 16,-15-1 8,16-15 0,-1 15 0,-15-15-32,15 16-8,-15-16 0,16-16 0,-1 16-80,0-15-16,-15 15-64,16-15 96,-16-1-96,15 16 0,1-16 0,-16 2 0,15-2 0,-15 0 0,15-14 0,-15 14 72,0 1-72,0 0 0,0-1 0,0 0 0,0 2 64,0-2-64,0 0 64,0 16-64,0-15 64,0 0-64,-15-1 0,15 16 64,0 0 0,0 0 0,-15-15 0,15 15 0,0 0 56,0 0 8,-16 0 0,1 0 0,-1 0 40,16 0 16,0 0 0,-15 0 0,0 0-184,15 15 0,0-15 0,-16 0 0,1 0 0,15 16-96,-15-16 32,15 0 0,0 15-112,-16-15-16,16 0-8,0 0-6592,0 0-1319</inkml:trace>
        </inkml:traceGroup>
        <inkml:traceGroup>
          <inkml:annotationXML>
            <emma:emma xmlns:emma="http://www.w3.org/2003/04/emma" version="1.0">
              <emma:interpretation id="{213DEBCB-E6DB-47D9-98AB-ABB9E9B5D45A}" emma:medium="tactile" emma:mode="ink">
                <msink:context xmlns:msink="http://schemas.microsoft.com/ink/2010/main" type="inkWord" rotatedBoundingBox="8251,7638 10305,7582 10337,8772 8283,8828"/>
              </emma:interpretation>
              <emma:one-of disjunction-type="recognition" id="oneOf6">
                <emma:interpretation id="interp30" emma:lang="en-US" emma:confidence="1">
                  <emma:literal>project</emma:literal>
                </emma:interpretation>
                <emma:interpretation id="interp31" emma:lang="en-US" emma:confidence="0">
                  <emma:literal>project'</emma:literal>
                </emma:interpretation>
                <emma:interpretation id="interp32" emma:lang="en-US" emma:confidence="0">
                  <emma:literal>propit</emma:literal>
                </emma:interpretation>
                <emma:interpretation id="interp33" emma:lang="en-US" emma:confidence="0">
                  <emma:literal>projects</emma:literal>
                </emma:interpretation>
                <emma:interpretation id="interp34" emma:lang="en-US" emma:confidence="0">
                  <emma:literal>profit</emma:literal>
                </emma:interpretation>
              </emma:one-of>
            </emma:emma>
          </inkml:annotationXML>
          <inkml:trace contextRef="#ctx0" brushRef="#br0" timeOffset="-70285">8698 10317 6824,'0'0'144,"0"0"32,0 0 8,0 0 16,0 0-200,0 0 0,0 0 0,0 0 0,0 0 952,0 0 144,0 15 32,-15 0 8,0 16-160,15 0-32,-16 15-8,1 0 0,15 1-328,-16 14-73,1-15-15,15 31 0,-15-30-168,-1 14-40,16-15-8,-15 0 0,15 1-96,-16-17-16,16 1-8,0 0 0,0-16-120,0 1-64,0-1 80,0 1-80,0-16 0,0 0 0,0 0 0,0 0 0,0 0-512,0-16-80,0 1-16,0-16 0,0 0-320,16 0-63,-16 1-9,15-17-8,-15 1 24,0 0 8,0 0 0,0 0 0,0-16 416,0 16 80,0 0 24,0 0 0,16-1 456,-16 17 192,-16-17-16,32 32 0,-16-16 432,0 0 96,15 16 8,-15 0 8,0-1-64,15 1-16,1 0 0,-16 15 0,15-16-96,1 1-32,-1 15 0,0-16 0,1 16-176,-1 0-41,1 0-7,-1 0 0,0 0 24,1 16 0,-1-16 0,0 15 0,-15 1 88,16-1 16,-16 16 8,0-16 0,0 0-184,15 1-40,-15 15-8,-15-1 0,-1-14 88,16 15 8,-15-1 8,0-14 0,-1 15-168,1-1-32,15-14 0,-15 15-8,-1-16-88,1 0 0,-1 1 72,1-1-72,15 1 0,-15-16 72,15 15-72,0-15 0,0 0 0,0 0 0,0 0 0,0-15 0,0 15-168,15-31-64,0 15-16,1 1 0,-1 0-96,1-16-16,-1 0-8,16 0 0,-16 0-80,16 1-8,-16 14-8,16-15 0,-16 16 320,16 0 64,-15-1 16,-1 1 0,0 15 64,-15 0 0,0 0-72,16 0 72,-1 0 152,1 15 64,-16 1 8,0-1 8,0 0 96,0 16 24,0-15 0,0 14 0,-16-14-96,16 15-8,0-1-8,-15-14 0,15-1-96,-16 1-16,16-1-8,-15 0 0,15-15-48,-15 16-8,15-16 0,0 0 0,0 0 0,0 0 0,0 0 0,0 0 0,0 0-64,0-16 64,0 1-64,15 0 64,-15-1-64,15-15 0,1 16 0,-1-16 0,-15 16 0,16-1 0,-1-14 0,16 14 0,-16 1 0,1-1 0,-16 16 0,15-15 0,0 15 0,-15 0-72,0 0 72,0 0-104,16 15 104,-1-15 0,-15 16 0,0-1 0,0 16 0,0-16 0,0 1 0,0-1 0,0 1 0,0-1 0,0 0 0,0 1 0,0-1 0,16-15 0,-16 0 0,0 16 0,15-16 0,-15 0 0,0 0 0,15 0 0,1-16 80,-16 16-80,15-15 64,1 15-64,-16-16 72,15 1-72,-15 0 80,15 15-80,-15-16 64,16 1-64,-16-1 0,0 1 72,15 0-72,-15-1 0,0 16 0,0-15 0,-15-1 0,15 1 0,0 15 64,0-15-64,0 15 0,-16 0 0,16 0 0,0 0 0,-15 0 0,0 0 0,15 0 0,-16 0 0,16 0 0,0 0 0,0 0 0,-15 0 0,15 0 0,0 0 0,0 0-88,0 0 88,0 0-64,0 15 64,0-15-64,0 15 64,0-15 0,0 0 0,0 0 0,15 0 0,-15 0 0,0 0 0,16 0 0,-1 16 0,-15-16-112,15 0-32,1 0-8,-16 0 0,0 0-48,0-16-16,15 16 0,0 0 0,1 0 32,-1 0 8,-15-15 0,16 15 0,-1 0 80,0-15 24,1 15 0,-16 0 0,15 0 72,1-16 0,-16 16 0,0-15 0,15 15 0,0 0 0,-15-16 0,0 16 0,16 0 0,-16 0 88,0-15-8,0 15 0,0 0 48,0 0 16,0 0 0,0 0 0,0 0 0,15 0 0,-15 0 0,0 0 0,0 0 24,16 15 8,-16 1 0,0-1 0,0 1 48,0 14 16,0 1 0,0 15 0,-16-15 8,16 15 0,0 1 0,-15-1 0,15 15-56,-16-14-16,16-1 0,0-16 0,0 17-48,-15-1 0,15-15-8,-15-1 0,15 1-32,0 0-8,-16-16 0,16 1 0,0-1-80,0 1 80,-15-1-80,15-15 80,0 0-80,0 0 80,0 15-80,-16-15 80,16 0-80,0 0 0,0-15-96,-15 0 96,15-1-312,0-15 0,0 1 0,0-1 0,0 0-72,0 0-8,15-15-8,-15 15 0,16 0 144,-16-15 24,0 16 8,0-1 0,15 0 128,1 0 96,-16 16-104,15-16 40,0 16 64,-15-1 128,16 1-32,-1-1-8,1 1-88,-1 15 80,-15-15-80,15 15 80,1 0 104,15 0 16,-16 0 8,0 0 0,1 0-48,-16 0 0,15 0-8,1 15 0,-1-15-32,16 0-8,-31 0 0,31 0 0,-16 0-48,0 0-64,1 0 88,-16 0-88,15-15 80,-15 15-80,15 0 64,1-16-64,-16 16 64,15-15-64,1 15 0,-16 0 64,0-16-64,0 16 0,0-15 0,-16 0 64,16 15-64,-15-16 0,15 16 0,-16-15 0,1-1 0,0 16 0,-1 0-88,1-15 88,0 15-64,-1 0 64,1-15-64,15 15 64,-16 0 0,1 15-64,0-15 64,15 0 0,-16 0 0,16 15 0,-15-15 0,-1 16 0,16-1 96,0 1 32,0-1 0,0 0 8,0 1-48,0 15-16,0-16 0,0 0 0,16-15-72,-1 16 0,-15-1 0,0 1 0,0-16 0,16 0 0,-1 15-72,-15-15 72,15 0 0,1 0 0,15 0 88,-1 0-88,-14-15 64,14 15-64,-14 0 0,15-16 0,-16 16 0,16-15-136,-16 15 24,1-16 8,-1 1-32,16 0-8,-31-1 0,15 1 0,1-1-80,-1 1-8,-15 0-8,15-1 0,-15 1 168,0-1 72,0 16-64,0-15 64,0 0 0,0 15 0,0-16 0,0 16 0,0 0 184,0 0 48,0 0 16,0 0 0,0 0-136,-15 16-24,15-16-8,-15 30 0,15-30 64,0 31 16,0-15 0,0 14 0,0-14-64,0-1 0,0 16-8,0-16 0,0 1-88,0-1 64,15 1-64,-15-16 64,15 15-64,-15-15 0,16 0 0,-16 0 0,15 0 152,1 0-16,-1 0 0,0-15 0,1 15-320,-1-16-64,1 16-8,-1-15-8,0-1 16,1 1 8,-1 0 0,-15-1 0,16 1-88,-1-1-24,-15 1 0,15 0 0,1-16 24,-16 15 0,15-14 0,-15 14 0,0-15 72,0 16 24,15-16 0,-15 1 0,0-1 40,0 0 16,0 0 0,0 0 0,0 1 176,0 14 64,16-15 0,-16 1 0,-16 14-160,16-15-32,0 16 0,0 0-8,0 15 200,0-16 32,0 16 16,0 0 0,0 0 184,0 0 40,-15 0 8,15 0 0,15 0 8,-15 31 8,0-16 0,0 16 0,0 15 56,0 1 0,-15-1 8,15 0 0,0 0-192,-15 16-40,15-16 0,-16-15-8,16 15 16,0 0 8,0-15 0,0 0 0,0-1-80,0-14-24,0-1 0,0 1 0,16-1-104,-16-15 0,0 0 0,0 0 0,0 0 0,0 0 0,0 0 0,15 0 0,-15-15-216,0 15-88,0-16-16,15 1-8,-15-1 120,0 1 24,0-16 8,-15 16 0,15-1-160,0-14-32,0 14-8,-15 1 0,-1-1 216,1 1 48,15 0 8,-15 15 0,-1-16 104,1 1 0,-1 15 0,1-16 0,0 16 0,15-15 0,-16 15 0,1 0 80,15 0 232,-16 0 40,1 0 16,15 0 0,-15 0-168,15 0-32,0 0-8,0 0 0,0 0 168,0 0 32,0 0 8,0 0 0,0 0-240,0 0-56,0 0-8,15 0 0,-15 0 40,15 0 8,1 0 0,-1 0 0,16 0-24,-16 0-8,16 0 0,-31 0 0,16 0 128,14-15 24,1 15 8,-16 0 0,1-16-240,15 16 0,-1 0 0,-14 0 0,15-15 0,-16 15 0,0 0 0,1 0 0,-1-15 0,1 15-64,-16 0 64,15 0-80,0-16-640,-15 16-128,0 0-24,0 0-6056,0 0-1207</inkml:trace>
          <inkml:trace contextRef="#ctx0" brushRef="#br0" timeOffset="-69970">9313 10009 19031,'0'0'416,"0"0"96,0 0 8,0 0 16,0 0-432,0 0-104,0 0 0,15 0 0,-15 16 448,0-1 64,16-15 8,-16 15 8,15-15-168,-15 16-32,15-1-8,1-15 0,-1 16-256,0-1-64,1-15 0,0 15-9815</inkml:trace>
        </inkml:traceGroup>
        <inkml:traceGroup>
          <inkml:annotationXML>
            <emma:emma xmlns:emma="http://www.w3.org/2003/04/emma" version="1.0">
              <emma:interpretation id="{A175A8CB-EC08-4F37-927C-779A5FB53139}" emma:medium="tactile" emma:mode="ink">
                <msink:context xmlns:msink="http://schemas.microsoft.com/ink/2010/main" type="inkWord" rotatedBoundingBox="10730,7653 11430,7634 11462,8811 10762,8831"/>
              </emma:interpretation>
              <emma:one-of disjunction-type="recognition" id="oneOf7">
                <emma:interpretation id="interp35" emma:lang="en-US" emma:confidence="1">
                  <emma:literal>by</emma:literal>
                </emma:interpretation>
                <emma:interpretation id="interp36" emma:lang="en-US" emma:confidence="0">
                  <emma:literal>mg</emma:literal>
                </emma:interpretation>
                <emma:interpretation id="interp37" emma:lang="en-US" emma:confidence="0">
                  <emma:literal>my</emma:literal>
                </emma:interpretation>
                <emma:interpretation id="interp38" emma:lang="en-US" emma:confidence="0">
                  <emma:literal>big</emma:literal>
                </emma:interpretation>
                <emma:interpretation id="interp39" emma:lang="en-US" emma:confidence="0">
                  <emma:literal>hy</emma:literal>
                </emma:interpretation>
              </emma:one-of>
            </emma:emma>
          </inkml:annotationXML>
          <inkml:trace contextRef="#ctx0" brushRef="#br0" timeOffset="-68652">11115 10025 8416,'-16'0'232,"16"0"64,0-16-232,0 16-64,0 0 0,0 0 0,0 0 904,0 0 176,0 0 32,-15 0 8,15 16-144,0-16-24,0 30-8,-16-14-1,16 15-143,-15 15-32,15-15-8,0 15 0,0-15-264,0 15-48,-15-15-16,15-1 0,-16 1-208,16 0-32,0 0-16,0 0 0,0-16-80,0 16-24,-15-16 0,15 0 0,0-15-72,0 0 80,0 0-80,0 0 80,0 0-80,0 0 0,0 0 72,0 0-72,0 0 0,0 0 0,15-15 0,-15 0 0,0-1-120,16 1-8,-1-16 0,-15 16 0,31-16 32,-31 0 8,15 16 0,1-16 0,-1 16 24,0-16 0,1 15 0,-1 16 0,-15-15 64,16 0 0,-1 15 0,-15 0 0,0 0-96,0 0 0,0 0 0,15 15 0,-15-15 200,16 15 40,-16 1 8,0-1 0,0 1 56,-16 14 16,16 1 0,-15-15 0,15-1-72,0 16-16,-15-16 0,15 1 0,-16 14 16,16-14 0,-15-1 0,-1 0 0,16 1-152,-15-1 0,0-15 0,-1 16-72,16-1 72,-15-15 0,15 0 80,0 0-80,0 0 64,-16 0-64,16 0 0,0 0 0,0 0 0,-15 0 0,15 0 0,15-15 0,1-1 0,-16 1 0,15-1 0,1 1 0,-1-16-176,16 16-8,-16-16 0,16 16 0,-16-16 40,1 0 8,15 16 0,-16-1 0,0 1 136,1 0-64,-1-1 64,1 1 0,-1-1-72,0 16 72,1-15 0,-16 15-72,15 0 72,-15 0 0,0 0 0,0 0 64,16 15 168,-16 1 40,0-1 8,0 1 0,0 14-208,0-14-72,0-1 0,0 16 72,0 0 40,0-16 8,0 1 0,0 14 0,0-14-32,0-1-8,0 0 0,0-15 0,15 16-80,-15-16 0,0 15 72,15-15-72,-15 0 0,16 0 64,-16 0-64,15 0 0,-15 0 64,0 0-64,16 0 64,-1-15-64,-15 15 72,15-16-72,1 1 96,-16-16-96,30 16 0,-30 0 0,16-1 0,-1-15-96,1 16-16,-1-16 0,-15 16 0,15-16 0,-15 16 112,16-1-88,-1 1 88,-15-1-80,0 1 80,0 15 0,0-15 0,0 15-64,0-16 64,0 16 0,0 0 0,0 0 0,0 0 0,0 16 0,0-1 0,16 0 0,-16 1 0,0-1 112,0 16-24,0 0-8,0 0 32,0-1 8,0 17 0,0-17 0,0 16 72,0-15 24,0 15 0,-16 1 0,16-1-24,0 0-8,0-15 0,0 15 0,-15-15-24,15 0-8,-16-1 0,16 1 0,0 0-24,-15-16 0,0 1 0,-1-1 0,16 16-16,-15-16-8,-16-15 0,16 16 0,-16-1 16,16 0 0,-16-15 0,15 16 0,-14-16-120,-1 15 88,0-15-88,-15 0 80,15 0-80,0 0 0,0 0 0,16 0 64,-16-15-64,0 15 0,16-16 0,0 16 0,-1-15 0,1 0-72,-1-1 0,16 16 0,-15-15-520,15-1-104,0-14-16,0 14-6592,15 1-1319</inkml:trace>
        </inkml:traceGroup>
        <inkml:traceGroup>
          <inkml:annotationXML>
            <emma:emma xmlns:emma="http://www.w3.org/2003/04/emma" version="1.0">
              <emma:interpretation id="{FA9E4F64-62F9-4057-A079-753B371D817E}" emma:medium="tactile" emma:mode="ink">
                <msink:context xmlns:msink="http://schemas.microsoft.com/ink/2010/main" type="inkWord" rotatedBoundingBox="11958,7686 15664,7585 15685,8340 11979,8441"/>
              </emma:interpretation>
              <emma:one-of disjunction-type="recognition" id="oneOf8">
                <emma:interpretation id="interp40" emma:lang="en-US" emma:confidence="0">
                  <emma:literal>NEINNZ)</emma:literal>
                </emma:interpretation>
                <emma:interpretation id="interp41" emma:lang="en-US" emma:confidence="0">
                  <emma:literal>UEINNZ)</emma:literal>
                </emma:interpretation>
                <emma:interpretation id="interp42" emma:lang="en-US" emma:confidence="0">
                  <emma:literal>Nanina)</emma:literal>
                </emma:interpretation>
                <emma:interpretation id="interp43" emma:lang="en-US" emma:confidence="0">
                  <emma:literal>UEPNNZ)</emma:literal>
                </emma:interpretation>
                <emma:interpretation id="interp44" emma:lang="en-US" emma:confidence="0">
                  <emma:literal>Neman)</emma:literal>
                </emma:interpretation>
              </emma:one-of>
            </emma:emma>
          </inkml:annotationXML>
          <inkml:trace contextRef="#ctx0" brushRef="#br0" timeOffset="-65952">13824 10054 15232,'-16'-15'336,"1"15"72,15 0 8,-16 15 7,1-15-335,15 0-88,-15 16 0,-1-1 0,1 1 712,-1 14 128,1 1 24,15 0 8,-15 0-40,-1 0 0,1 15-8,-1-15 0,16 15-392,0-15-80,0 15-8,-15-15-8,15-16-240,0 16-96,0-1 64,15-14-64,-15-1 120,0 1-24,16-1 0,-16-15 0,15 15-568,-15-15-112,16 0-24,-1 0-5840,-15 0-1167</inkml:trace>
          <inkml:trace contextRef="#ctx0" brushRef="#br0" timeOffset="-65436">13978 10224 14136,'0'0'312,"0"0"64,0 0 8,16 0 16,-16 0-320,15 0-80,0 0 0,-15 0 0,16 0 608,-1 16 95,-15-16 33,15 0 0,-15 15-104,16-15-24,-16 16 0,16-1 0,-16-15-208,0 15-48,0 1 0,0-1-8,0 0-64,0 1-16,0 15 0,-16-16 0,16 0-80,-16 16-24,1 0 0,0-16 0,-1 16-72,-14-15-24,14 14 0,1-14 0,-16-1-64,15 1 0,1-16 72,0 15-72,-1 0 0,16-15-104,-15 0 8,15 0 8,0 0-376,0-15-80,0 15-8,15-15-8,-15-1-664,16-15-136,-1 16-24,0 0-8,17-16 537,-17 0 111,16 0 16,-16 0 8,0 1-232,16-17-40,-16 17-16,1 14 0,0-14 656,-2-1 128,2 15 24,0 1 8,-1 0 448,-15-1 88,0 1 16,0-1 8,15 16 496,-15 0 96,0 0 16,0 0 8,0 0-8,0 0 0,-15 16-1,15-1 1,-15 1-272,-1-1-48,16 0-16,-16 16 0,2 0-128,14-16-24,-16 16-8,16 0 0,-16 0-32,16-1-16,0-14 0,0 15 0,0-16-80,0 0-8,0 1-8,0-1 0,0 1-64,16-1-16,-16-15 0,16 15 0,-16-15-72,14 16-24,2-16 0,0 0 0,-1 15-48,-15-15-16,31-15 0,-16 15 0,0 0-96,1 0 72,0-16-72,-2 16 64,2-15-64,-16 0 0,16 15 0,-1-16 64,0 1-512,1-1-112,-16 16-16,15-15-8,0 0-824,-15 15-168,0-16-32,0 16-8</inkml:trace>
          <inkml:trace contextRef="#ctx0" brushRef="#br0" timeOffset="-65167">14501 10393 16416,'0'0'359,"0"0"81,0 0 8,0 0 8,0 15-360,0 1-96,0-16 0,0 15 0,0 0 904,0-15 168,0 16 32,0 0 8,0-16-328,0 14-64,-15 2-16,15 0 0,0-16-456,0 15-96,-15 0-24,15 1 0,0-16-640,0 15-136,-16 0-24</inkml:trace>
          <inkml:trace contextRef="#ctx0" brushRef="#br0" timeOffset="-64335">14809 10316 11376,'0'0'248,"0"0"48,0 0 16,0 0 8,0 0-256,0 0-64,0 0 0,0 0 0,0 0 752,15 0 136,-15-15 24,16 15 8,-1 0-185,0 0-39,1-15-8,14 15 0,-14 0-304,0 0-56,-1 0-8,16 0-8,-16 0-96,0 0-24,-15 0 0,0 0 0,0 0 32,16 0 0,-16 15 0,0 0 0,0-15 0,0 16 0,0 14 0,0-14 0,-16 0 72,1 14 24,0 1 0,-1 0 0,1-1-224,0 2-32,-17-18-64,18 18 88,-2-17-16,0 16 0,1-16 0,0 0 0,15 1-72,-16 0 0,16-16 0,-15 0 64,15 14-64,0-14-72,0 0 72,0 0-104,0-14-360,15 14-72,1-16-8,-16-15-8,30 16-728,-14-1-136,0-14-32,14-2-8,-14 2 649,14-1 127,-14 0 24,14-15 8,-14 16-80,14-2-8,2 2-8,-17-1 0,0 0 456,1 1 96,-1 14 24,-15-14 0,15 14 408,-15 0 80,0 16 24,0-15 0,0 15 584,0 0 128,0 0 16,0 0 8,0 15-233,-15-15-47,0 16 0,15 0-8,-16 14-248,1 1-40,0-16-16,-1 16 0,0 0 40,16-1 8,-14 2 0,14-2 0,0-14-120,-16 14-32,16-14 0,0-1 0,0 16-56,-16-15-8,32-2-8,-16 2 0,0-16-72,16 16-16,-2-16 0,-14 15 0,32-15-96,-32 0-16,15 0-8,0 15 0,1-15-104,-1 0 88,0-15-88,1 15 80,-1-15-80,0 15 0,1-16 0,0 16 64,-1-16-216,-15 2-40,15-2-16,1 0 0,-1-14-1104,0 14-216,1 1-40,-1-16-4591,0 16-913</inkml:trace>
          <inkml:trace contextRef="#ctx0" brushRef="#br0" timeOffset="-63919">15409 10070 15000,'0'0'328,"0"0"72,0 0 16,0 0-1,15-15-327,-15 15-88,0 0 0,0 0 0,0 0 800,16 0 152,-16 0 24,15 0 8,1 0-96,-16 0-24,15 0 0,0 0 0,-15 0-536,0 0-104,16 0-32,-1 0 0,-15 15-16,0-15-8,0 0 0,16 16 0,-16-16 0,15 16 0,-15-16 0,0 15 0,0 0-168,-15 1 0,15-1 0,-16-15 64,16 15-64,-15 1 0,-1-1 0,16 0 0,-15 1 0,0 0 0,-1-1 0,1 0 0,-1-15 0,1 16 88,15-16-88,-15 15 96,-1-15-96,16 0 0,0 15 0,0-15-88,0 0 88,-15 0 0,15 0 0,0 0 0,0 0 144,0 0-8,0 0 0,0 0 0,15 0 0,1 0 0,-1-15 0,-15 15 0,15 0 32,1 0 8,-1 0 0,-15-15 0,16 15-32,-1 0-8,0 0 0,-15 0 0,16-16-48,-1 16-16,-15 0 0,16 0 0,-1 0-72,-15 0 0,15 0 72,1 0-72,-16 0 0,0-15 0,15 15 0,-15 0 64,0 0-480,0 0-88,16 0-16,-16 0-8,0 0-568,0 0-120,0 0-16,0 0-5216,0 0-1039</inkml:trace>
          <inkml:trace contextRef="#ctx0" brushRef="#br0" timeOffset="-63681">15794 9962 12480,'0'0'352,"0"0"80,16-15-344,-16 15-88,0 0 0,15 15 0,0-15 992,1 16 192,-1-16 31,-15 15 1,15 0-48,1 17-16,-16-18 0,16 18 0,-16-2-320,14 1-72,-14 16-16,0-17 0,0 1-216,0 0-48,0-1 0,0 1-8,0 0-168,0 0-32,-14 0-8,14-16 0,-16 16-152,16-1-32,-16-14-8,16 0 0,-15 14-72,15-14 0,0-1 0,-15 16 0,-1-16-568,16 0-152,0 1-32,-15 0-10135</inkml:trace>
          <inkml:trace contextRef="#ctx0" brushRef="#br0" timeOffset="-66701">12315 10255 5672,'0'0'160,"0"0"32,0 0-192,0 0 0,0 0 0,0 0 0,0 0 808,15-15 120,-15 15 32,0 0 0,0 0-152,16-16-24,-1 16-8,0 0 0,1 0-200,-16 0-32,0 0-16,15 0 0,1 0-192,-16 0-40,0 0-8,15 0 0,0 16 39,1-1 9,-16 1 0,0-16 0,0 30 40,0-14 8,-16-1 0,16 16 0,-15 0-104,0-16-24,-1 16 0,1 0 0,-1-16-80,1 16-16,0 0-8,-1-16 0,1 16-56,0-16-16,-1 1 0,16-1 0,-15 0-80,-1-15 0,16 16 0,-15-1-88,15-15 152,0 0 32,0 0 8,0 0 0,0 0-304,0 0-64,0 0-16,0-15 0,15 15-232,1-16-56,-16 1-8,31-16 0,-16 16-544,0-16-119,1 16-17,14-16-8,-14 0 208,15 0 48,-16 0 8,16 1 0,-16-1 592,1 0 120,-1 0 32,16 1 0,-31-1 464,15 15 96,1-14 16,-16 14 8,15 1 368,-15-1 72,0 16 8,0 0 8,0 0 152,0 0 32,0-15 8,0 15 0,0 0-241,-15 15-39,15 1-16,-16-1 0,1 1-200,-1 14-48,1 1-8,-16 0 0,16 15-128,-1-15-24,-14 0-8,14 15 0,1-15 56,-1-1 0,16 1 8,-15 0 0,15 0-40,0-16-16,0 1 0,0-1 0,15 0-80,1 1-24,-1-16 0,1 15 0,-1-15-32,0 16-8,16-16 0,-15 0 0,-1 0-16,16 0-8,-16 0 0,1-16 0,14 16 16,-14-15 0,-1 15 0,1-16 0,-1 1-120,0 15 0,1-15 0,-1-1-80,1 16-80,-1-15-8,-15-1-8,15 16 0,1-15-1064,-16 0-208,15-1-48,1 1-7143</inkml:trace>
          <inkml:trace contextRef="#ctx0" brushRef="#br0" timeOffset="-66452">12870 10301 12328,'0'0'352,"0"0"72,0 0-336,0 0-88,0 0 0,-16 0 0,16 15 1024,0-15 184,0 0 39,0 0 1,0 0-224,0 0-40,0 0-16,0 0 0,16 0-352,-16 0-72,14 0-8,2-15-8,15 15-176,-16 0-40,1-16-8,-1 16 0,0 0-96,17 0-16,-18-15-8,-14 15 0,16 0-184,15-15 72,-16 15-72,1 0 0,14-16 80,-14 16-80,-1 0 64,0 0-64,1 0-424,-16 0-128,0 0-24,0 0-8,16 0-744,-16 0-144,0 0-32,0 16-6615</inkml:trace>
          <inkml:trace contextRef="#ctx0" brushRef="#br0" timeOffset="-66167">12978 10455 9224,'-16'16'256,"16"-16"64,0 0-256,-15 0-64,15 0 0,-15 15 0,15-15 952,0 0 168,0 0 40,0 0 8,-16 0 160,16 0 31,0 0 9,0 0 0,0 0-488,0 0-96,0 0-16,16 0-8,-1 0-216,0 0-32,1 0-16,-1-15 0,0 15-144,-15 0-32,0 0-8,31 0 0,-16 0-128,17 0-24,-18 0-8,2 0 0,0 0-88,-1 0-64,16 0 72,-16 0-72,-15 0 0,15 0 0,1-16 0,0 16-80,14 0-1104,-14 0-216,-1 0-40,0 0-7871</inkml:trace>
        </inkml:traceGroup>
      </inkml:traceGroup>
    </inkml:traceGroup>
    <inkml:traceGroup>
      <inkml:annotationXML>
        <emma:emma xmlns:emma="http://www.w3.org/2003/04/emma" version="1.0">
          <emma:interpretation id="{95B459E6-6715-4FE9-8748-D2449E2AFDDD}" emma:medium="tactile" emma:mode="ink">
            <msink:context xmlns:msink="http://schemas.microsoft.com/ink/2010/main" type="paragraph" rotatedBoundingBox="2662,9358 6212,9162 6261,10039 2710,10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E3ACA7-9C8E-491A-972B-5E1E27EB7A63}" emma:medium="tactile" emma:mode="ink">
              <msink:context xmlns:msink="http://schemas.microsoft.com/ink/2010/main" type="line" rotatedBoundingBox="2662,9358 6212,9162 6261,10039 2710,10235"/>
            </emma:interpretation>
          </emma:emma>
        </inkml:annotationXML>
        <inkml:traceGroup>
          <inkml:annotationXML>
            <emma:emma xmlns:emma="http://www.w3.org/2003/04/emma" version="1.0">
              <emma:interpretation id="{8E08348F-233D-4BF8-8C86-F12C6CB68F5E}" emma:medium="tactile" emma:mode="ink">
                <msink:context xmlns:msink="http://schemas.microsoft.com/ink/2010/main" type="inkWord" rotatedBoundingBox="2664,9397 3470,9352 3499,9883 2694,9928"/>
              </emma:interpretation>
              <emma:one-of disjunction-type="recognition" id="oneOf9">
                <emma:interpretation id="interp45" emma:lang="en-US" emma:confidence="0">
                  <emma:literal>not</emma:literal>
                </emma:interpretation>
                <emma:interpretation id="interp46" emma:lang="en-US" emma:confidence="0">
                  <emma:literal>Not</emma:literal>
                </emma:interpretation>
                <emma:interpretation id="interp47" emma:lang="en-US" emma:confidence="0">
                  <emma:literal>hot</emma:literal>
                </emma:interpretation>
                <emma:interpretation id="interp48" emma:lang="en-US" emma:confidence="0">
                  <emma:literal>most</emma:literal>
                </emma:interpretation>
                <emma:interpretation id="interp49" emma:lang="en-US" emma:confidence="0">
                  <emma:literal>rot</emma:literal>
                </emma:interpretation>
              </emma:one-of>
            </emma:emma>
          </inkml:annotationXML>
          <inkml:trace contextRef="#ctx0" brushRef="#br0" timeOffset="19159">3018 11870 3456,'0'0'96,"0"-14"32,0 14-128,0 0 0,0 0 0,0 0 0,15 0 888,-15-16 152,0 0 32,16 16 8,-16 0-224,0 0-48,0 0-8,0 0 0,0 0-232,0 0-56,0 16 0,0 0-8,0-2 32,0 2 8,0 15 0,0 0 0,0-1-160,-16 2-32,16-2-8,0 1-1,-15 0-39,0-16-8,15 16 0,0-1 0,-16-14-104,16 0-16,0 14-8,-15-30 0,15 16-72,-16-1-24,16-15 0,0 0 0,0 15-72,0-15 0,0 0 72,0 0-72,0 0 0,0 0 0,0 0 0,0 0 0,0-15-152,0 15-8,0-31-8,0 16 0,0-16-56,0 0 0,16 0-8,-16 1 0,15-1-56,-15 0 0,16 1-8,-1-2 1,0 2 167,1-1 32,-16 0 0,15 15 8,1 2 88,-16-2-64,15 0 64,-15 1-64,0 15 64,0 0 0,0 0 0,0 0 0,0 0 168,0 0 0,15 15 0,-15 17 0,0-18 143,0 2 25,0 15 8,0 0 0,0-1-88,0 2-24,0-2 0,0-14 0,0 14-56,0-14-16,0-1 0,0 16 0,0-16-32,0 0 0,0 1-8,0-16 0,0 16-56,0-16 0,0 0-64,0 0 96,0 0-96,16 0 64,-16 0-64,15-16 0,-15 16 0,16 0 64,-1-16-64,-15 1 0,15 0 0,1-1 0,-16-14 0,15 14 0,0 1 0,-15-16 0,16 15-80,-16-14 80,15 14 0,-15-14 0,16 14 0,-16 1 88,0 0-88,0-1 0,15 16 0,-15-16 0,0 16 0,0 0 64,0 0-64,0 0 0,0 0 0,0 16-96,0-16 0,0 31 8,0-16 88,0 16 0,0 0 80,0-1-80,0 2 152,0-2-24,0-14 0,0 14 0,0-14-48,0-1-16,15 0 0,-15 1 0,0-16-64,0 0 96,0 0-96,16 0 96,-16 0-96,15 0 64,-15-16-64,16 1 64,-16 0-64,15-16 64,-15 16-64,15-16 64,-15 0-64,0 1 0,0 14 0,0-15 64,0 16-64,0-16 0,0 16 0,0-1 64,0 0-64,0 2 0,-15 14 0,15 0 0,-15-16 64,15 16-64,-16 0 0,16 0 64,0 0-64,0 0 0,-15 16 0,15-16 0,0 0 0,-16 14 0,16-14 0,0 0 0,0 0 0,0 16 0,16-16-72,-16 0 72,0 0 0,15 0-64,1 0 64,-1 0 0,0 0 0,1 0-64,-1-16 64,1 2 0,-1 14 0,0 0 0,16-16 0,-15 0 0,-1 1 0,0 15 0,1-15 0,-16 15 0,15-16 0,1 1 0,-16 15 0,15-15 0,-15 15 0,15-16 0,-15 16 0,0-15 0,0 15 0,0 0 0,0 0 0,0 0 0,0 0 0,0 0 0,0 0 64,0 0-64,0 15 0,0-15 0,0 16 64,0 14-64,0-14 144,0 14 8,0 2 0,0-2 0,0 1 8,-15 0 0,15-1 0,0 2 0,0-2-48,0 1-8,0-16 0,0 16 0,0-16-40,0 1 0,0-1-64,0-15 96,0 15-96,0-15 72,0 0-72,0 0 64,0 0-64,0 0 0,0 0 72,0 0-72,0-15 0,0 15-80,0-15 8,-15-1 0,15 1-192,0 0-40,-16-1-8,16 1 0,-15 0-48,15 15-16,-16-16 0,1 0 0,0 2 184,-1-2 40,1 16 8,-1-16 0,16 16 144,-15-15 0,0 15 0,-1 0 0,16 0 0,-15 0-80,15 0 80,-16 0-64,16-15 192,0 15 48,0 0 8,-15 0 0,15 0 104,0 0 32,0 0 0,0 0 0,0 0-8,0 0 0,0 0 0,15-16 0,1 16-80,-1-15-8,-15 15-8,16-15 0,-1 15 0,0 0 0,16 0 0,-15 0 0,-1-16-72,0 16-16,1 0 0,-16 0 0,0 0-8,31 0-8,-1 0 0,-30 0 0,0 0-48,16 0 0,-1 0-64,16 0 96,-16 0-96,-15 0 88,0 0-88,16 0 80,-1 0-80,-15 0 80,0 0-80,15-16 80,-15 16-376,0 0-80,0 0-8,0 0-9791</inkml:trace>
        </inkml:traceGroup>
        <inkml:traceGroup>
          <inkml:annotationXML>
            <emma:emma xmlns:emma="http://www.w3.org/2003/04/emma" version="1.0">
              <emma:interpretation id="{BB0A04C5-408F-448C-94C0-06A4C905264A}" emma:medium="tactile" emma:mode="ink">
                <msink:context xmlns:msink="http://schemas.microsoft.com/ink/2010/main" type="inkWord" rotatedBoundingBox="3803,9295 6212,9162 6261,10039 3851,10172"/>
              </emma:interpretation>
              <emma:one-of disjunction-type="recognition" id="oneOf10">
                <emma:interpretation id="interp50" emma:lang="en-US" emma:confidence="1">
                  <emma:literal>separable</emma:literal>
                </emma:interpretation>
                <emma:interpretation id="interp51" emma:lang="en-US" emma:confidence="0">
                  <emma:literal>Separable</emma:literal>
                </emma:interpretation>
                <emma:interpretation id="interp52" emma:lang="en-US" emma:confidence="0">
                  <emma:literal>Reparable</emma:literal>
                </emma:interpretation>
                <emma:interpretation id="interp53" emma:lang="en-US" emma:confidence="0">
                  <emma:literal>•parable</emma:literal>
                </emma:interpretation>
                <emma:interpretation id="interp54" emma:lang="en-US" emma:confidence="0">
                  <emma:literal>separate</emma:literal>
                </emma:interpretation>
              </emma:one-of>
            </emma:emma>
          </inkml:annotationXML>
          <inkml:trace contextRef="#ctx0" brushRef="#br0" timeOffset="20891">4280 11794 8064,'0'-15'176,"0"15"40,0 0 8,-16 0 0,16-16-224,0 16 0,0 0 0,0 0 0,-15 0 736,0 16 112,15-16 16,-16 0 8,1 15-72,-1-15-8,16 15-8,-15-15 0,0 16-264,-1-1-48,16 1-17,-15-1 1,15 0-112,-16-15-24,1 16-8,15-1 0,0-15-88,0 0-8,0 16-8,0-16 0,0 0-208,0 15 64,15-15-64,-15 0 0,16 0 128,-16 15-8,15-15-8,1 0 0,-16 0-192,0 0-40,15 0-8,0 16 0,-15-16 128,16 15 0,-16-15 0,0 0 0,0 0 64,0 16-64,-16-1 96,16 0-96,0 1 96,-15-1-32,0 0 0,15 1-64,-16-1 64,16 1-64,-15 14 0,15-30 0,-16 16 0,16-1-152,-15-15 32,15 0 8,0 0-464,0 0-88,0 0-16,0 0-8,0 0-111,15 0-17,-15-15-8,16-1 0,-16 16 336,15-30 64,1 14 8,-16 1 8,15-1 408,0 16 0,1-15 0,-16 0 0,15-1 352,1 16 56,-1-15 8,0 15 0,1-15 160,-1 15 40,-15-16 8,16 16 0,-1 0-129,-15 0-23,15-15-8,1-1 0,-1 16-120,1 0-24,-1-15-8,0 15 0,1 0-144,-1-15-24,-15 15-8,15 0 0,1-16-56,0 16-16,-1-15 0,1-1 0,-16 16-64,0 0 0,15 0 0,0-15 0,-15 15 64,0 0-64,16-15 64,-16 15-64,0-16 0,0 16 0,0 0 0,0 0 0,0-15 64,0 15-64,-16-16 0,16 16 64,0 0-64,-15-15 0,0 15 0,-1 0 64,1 0-64,-1 0 0,0 0 0,1 0 64,0 15-64,-1-15 0,16 16 0,-15-1 64,0 1-64,15-16 0,-16 15 0,1 0 0,15 1 96,-16-1-32,16 1 0,0-1 0,0 0 16,0 1 0,0-1 0,16 1 0,-16-16-16,0 15 0,15-15 0,-15 0 0,16 15 0,-1-15 0,0 0 0,1 0 0,-1 0-64,0 0 80,1 0-80,0-15 80,15 15-80,-16-15 0,0 15 72,1-16-72,-1 1 0,1-1 0,-1 1 0,0 0 0,1 15 0,-16-16-104,15 1 8,1-1 8,-16 1-8,15 0-8,-15 15 0,0-16 0,0 1 104,0 15-88,0-16 88,15 16-80,-15-15 80,-15 15 0,15-15 0,0 15 0,0 0 0,0 0 0,0 0 0,0 0 0,0 0 0,0 0 0,0 0 64,-15 15-64,15 0 72,0 16-72,-16 0 96,16 0-96,-15 0 192,15 15-8,0 0-8,0 0 0,0 0 32,-16 0 8,16-15 0,0 15 0,0 1-72,0-17-16,0 1 0,0 0 0,0-16-64,0 16-64,0-15 72,0-1-72,0 0 72,0 1-72,0-1 64,0-15-64,0 0 0,0 0 0,0 0 0,0 0 0,0 0-128,0-15-32,0-1-16,0 1 0,0 0-136,0-16-24,0 15-8,0-14 0,0-1 72,0-15 16,0 15 0,0 0 0,0-15 112,0 15 24,0-15 8,0 15 0,0 0 112,0 1-88,0-1 88,0 0-80,0 16 80,16-16 0,-16 15 0,15-14 0,-15 14 0,16 1 0,-16-1 80,0 1-80,15 15 120,0-15-24,-15 15-8,16 0 0,-1-16 8,-15 16 0,15 0 0,1 0 0,-16 0 0,0 16 8,15-16 0,-15 0 0,16 15 80,-16-15 8,0 0 8,15 15 0,-15 1-72,0-16-8,0 15-8,0 1 0,15-1 40,-15 0 8,0 1 0,-15-1 0,15 1 64,0-1 24,0 0 0,-15-15 0,15 16-168,0-1-80,-16 1 80,16-1-80,-15-15 136,-1 15-16,16 1-8,-15-1 0,15-15-48,-15 15 0,15-15-64,0 0 96,0 0-96,-16 16 0,16-16 64,0 0-64,0 0 0,-15 0 0,0 15 0,15-15 0,0 0-96,0 0-72,-16 0-16,16 0 0,-15 0-1072,15 0-216,0 0-48</inkml:trace>
          <inkml:trace contextRef="#ctx0" brushRef="#br0" timeOffset="24309">5034 11779 8232,'-15'0'176,"15"0"40,0 0 8,0 0 16,0 0-240,0 0 0,-15 0 0,15 0 0,0 0 776,0 0 112,-16 0 16,0 0 8,2 0-168,-2 16-32,16-1-8,-16 0 0,1-15-192,0 31-33,-1-16-15,16 1 0,-15 15-56,15-1-16,-15-14 0,-1 15 0,16-16-136,0 0-32,0 1-8,0-1 0,16 1-112,-16-1-16,0-15-8,15 15 0,-15-15-80,0 0 0,15 16 0,-15-16 64,16-16-64,-1 16 0,-15 0 72,15 0-72,1-15 0,-16 15 0,16-15 0,-2-1 64,-14 16-64,0-15 0,16-1 0,-16 16 0,0-15 0,16 0-104,-16-1 24,0 1 8,15-1-40,-15 1-8,0 15 0,15-15 0,-15-1 32,0 1 8,0 15 0,0-16 0,0 1 80,0 15 0,0 0-72,0 0 72,-15 0 0,15 0 0,0 0 0,-15 0 0,15 0 0,0 0 0,0 0 0,0 15 0,-16 1 0,16-1 0,0 1 0,0-16 0,0 15 64,0 0-64,0 1 64,0-1-64,0 1 64,0-1-64,0-15 0,0 0 64,16 15-64,-16-15 0,0 0 0,0 16 0,0-16 0,0 0 64,0 0-64,0 0 0,0 0 0,0 0 0,0 0 0,0 15 0,15-15 0,-15 0 0,0 0 0,15 0 0,1-15 0,-16 15 0,0 0 0,15 0 0,-15-16 0,15 1 0,1 15 0,-16-15 0,16-1 0,-16 1 0,14-1-72,-14 1 72,0 0 0,16-1 0,0 1 0,-16-1 0,0 1 0,0 15 0,0 0 0,15 0 0,-15-15 0,0 15 0,0 0 0,15 0 0,-15 0 0,0 0 0,0 0 0,0 0 0,0 0 0,0 15 0,0-15 0,0 15 0,0 1 88,0-1-8,16 1 0,-32 14 0,16-14-16,0-1-64,0 16 96,0-16-32,0 1-64,0-1 0,0 1 72,-15-1-72,15 0 0,0-15 72,0 16-72,0-16 0,0 0 72,0 0-72,0 0 0,0 0 72,0 0-72,0 0 0,0-16 0,0 16 0,0-15 0,0 0 0,15-1 0,-15 1 0,16-16 0,-1 16 0,0-1 0,1-15 0,-16 16 0,15 0 0,0-16 0,1 31 0,0-31 0,-16 31 0,15-15 0,0-1 0,1 1 0,-1 15 0,-15-15 0,15 15 0,-15 0 0,16-16 0,-16 16 0,15-15 0,-15 15 0,15 0 0,-15 0 0,0 0 0,0 0 0,0 0 0,0 0 0,0 0 0,0 0 0,0 0 104,0 0-8,0 0-8,16 15 216,-32-15 48,16 16 0,0-1 8,-15-15-200,15 15-32,-15 16-16,15-31 0,-16 31 40,1-16 8,15 1 0,-15-1 0,15 16-40,0-16-8,-16 16 0,16-16 0,0 16-24,0-15-8,0-1 0,16 0 0,-16 1-80,15-1 0,-15-15 0,0 0 64,0 0-64,0 0 0,0 0 0,0 0 0,0 0 0,15-15 0,1 15 72,-16-16-72,15 1 0,0-16 64,-15 16-64,16-16 0,-16 0 0,16 0 0,-16 16 0,14-16 0,-14 0 0,16 16-104,-16-16 40,0 31 64,0-15-72,0 0 72,0 15 0,0 0 0,0 0 0,0 0 0,0 0 0,0 0 0,-16 0 0,16 0 0,0 15 96,0 0-24,0 1-72,0-1 0,0 0 0,0 1 0,0-1 0,0 1-88,0-1 24,16 0 0,-16 1 64,16-1 0,-16 1 0,15-1 0,-15-15 0,0 0 0,15 0 0,1 0 64,-16 0-64,15 0 0,0 0 0,-15 0 0,0 0 0,0 0 72,16-15-72,0-1 80,-2 1-80,2 15-128,0-16 32,-1 1 8,0 0-168,1-16-32,-16 31 0,15-16-8,-15 1-24,15 0 0,-15-1 0,0 1 0,0 0 104,16-1 24,-16 1 0,0-1 0,-16 1 96,16 0 32,0-1 0,0 1 0,0-1 64,-15 1-96,15 0 96,0 15-96,0-16 96,0 16 64,-15 0-64,15 0 88,0 0-24,0 0 0,0 0 0,0 16 0,0-16 96,0 15 8,0 0 8,-16 16 0,16-15 88,0 14 24,-15-14 0,15 15 0,0-16-160,-15 16-24,15-16-8,15 16 0,-15-16-16,-15 1-8,15-1 0,0-15 0,0 15-72,0-15 64,0 0-64,0 0 64,0 0-64,0 0 0,0 0 72,0 0-72,15 0 0,-15-15 0,0 15 0,0-15-96,0-1 96,0 1 0,15 15 64,1-31-64,-16 31 0,15-31 0,0 31 0,1-15 0,-1 0 0,0 15 0,-15-16-88,16 16 88,0 0 0,-16 0 0,0 0 0,0 0 0,15 0 0,-15 0 0,0 16 0,0-1 0,-15 0 0,15 1 0,0-1 0,-16 0 80,16 16-80,-16-15 0,16 14 0,-15-14 0,15-1 0,-15 1 80,-1-1-8,1 0 0,15 1-72,0-1 96,-15 1-96,15-16 96,0 0-96,0 0 0,0 0 72,-16 0-72,16 0 0,0 0 0,0 0 0,-15 0 0,15-16-64,0 1-56,15-1-8,1 1 0,-16 0-328,0-1-72,15-15-16,0 16 0,1 0-688,-1-16-144,0 15-24,1 1-7,0 0 631,-1-1 120,-15 1 24,15 0 8,-15-1-48,16 1-16,-1-1 0,-15 1 0,0 15 240,15-15 56,1-1 8,-16 1 0,0-1 280,15 1 104,-15 0-72,15 15 72,-15-16 0,0 1 88,16 15-8,-16-16 0,0 1 288,16 15 56,-16-15 16,0-1 0,14 16 224,-14 0 40,0 0 16,0 0 0,0 0 8,0 0 0,0 0 0,0 0 0,0 16-65,0-1-15,0 0 0,0 16 0,0-15-104,-14 14-32,14 1 0,0 0 0,0 0-96,0 0-32,-16-1 0,16 1 0,0 0 16,0-16 0,0 16 0,0-16 0,16 1-304,-16-1-96,0 1 0,0-1 0,0-15 96,14 0-32,2 0 0,-16 0-64,16 15 80,-1-15-80,0-15 64,1 15-64,-16-15 72,15 15-72,0-16 80,1 1-80,0-1 72,-2-14-72,2 14 64,0 1-64,-1-16 88,0 16-24,-15-1-64,16-14 96,-16 14-96,15 1 0,-15-1-96,0 1 96,0 0 0,0-1 0,0 1 0,-15-1 0,15 16 0,0-15 0,0 15 0,-16 0 0,16-15 0,-15 15 0,15 15 64,-15-15-64,15 0 0,-16 0 0,0 15 0,2 1 0,14-1 0,-16 1 0,0-1 0,16 0 0,-15 16 0,15-15 0,0-1 0,0 0 0,0 1 0,-15-1 0,15 16 72,15-31-72,-15 15 128,0 1-8,0-1-8,15-15 0,-15 15 40,0-15 8,16 16 0,0-1 0,-16-15-64,14 16 0,2-16-8,-16 15 0,16-15 24,-1 0 8,16 0 0,-31 0 0,15 0-24,0 0 0,1 0 0,-1 0 0,-15 0 0,31-15-8,-31 15 0,31 0 0,-16-16-16,1 16 0,-16 0 0,15 0 0,0-15-72,1 15 80,-1 0-80,-15 0 80,15 0-80,1-16 0,-16 16 0,16 0 64,-16 0-64,0-15 64,14 15-64,-14 0 64,0 0-512,0 0-96,0-15-32,0-1-10207</inkml:trace>
        </inkml:traceGroup>
      </inkml:traceGroup>
    </inkml:traceGroup>
    <inkml:traceGroup>
      <inkml:annotationXML>
        <emma:emma xmlns:emma="http://www.w3.org/2003/04/emma" version="1.0">
          <emma:interpretation id="{1D161B81-4129-4214-A585-DF083C3B645F}" emma:medium="tactile" emma:mode="ink">
            <msink:context xmlns:msink="http://schemas.microsoft.com/ink/2010/main" type="paragraph" rotatedBoundingBox="16894,9402 19329,9292 19369,10182 16934,102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1E86F7C-6B89-4604-A7D7-1D930BBDCB82}" emma:medium="tactile" emma:mode="ink">
              <msink:context xmlns:msink="http://schemas.microsoft.com/ink/2010/main" type="line" rotatedBoundingBox="16894,9402 19329,9292 19369,10182 16934,10292"/>
            </emma:interpretation>
          </emma:emma>
        </inkml:annotationXML>
        <inkml:traceGroup>
          <inkml:annotationXML>
            <emma:emma xmlns:emma="http://www.w3.org/2003/04/emma" version="1.0">
              <emma:interpretation id="{A78DE55A-CB14-4238-9934-2FF3BB545FFC}" emma:medium="tactile" emma:mode="ink">
                <msink:context xmlns:msink="http://schemas.microsoft.com/ink/2010/main" type="inkWord" rotatedBoundingBox="16894,9402 19329,9292 19369,10182 16934,10292"/>
              </emma:interpretation>
              <emma:one-of disjunction-type="recognition" id="oneOf11">
                <emma:interpretation id="interp55" emma:lang="en-US" emma:confidence="0.5">
                  <emma:literal>separable</emma:literal>
                </emma:interpretation>
                <emma:interpretation id="interp56" emma:lang="en-US" emma:confidence="0">
                  <emma:literal>Separable</emma:literal>
                </emma:interpretation>
                <emma:interpretation id="interp57" emma:lang="en-US" emma:confidence="0">
                  <emma:literal>Reparable</emma:literal>
                </emma:interpretation>
                <emma:interpretation id="interp58" emma:lang="en-US" emma:confidence="0">
                  <emma:literal>reparable</emma:literal>
                </emma:interpretation>
                <emma:interpretation id="interp59" emma:lang="en-US" emma:confidence="0">
                  <emma:literal>steerable</emma:literal>
                </emma:interpretation>
              </emma:one-of>
            </emma:emma>
          </inkml:annotationXML>
          <inkml:trace contextRef="#ctx0" brushRef="#br0" timeOffset="29315">17534 11794 8840,'0'0'192,"0"0"32,0 0 16,0 0 16,0-15-256,-15 15 0,15 0 0,0 0 0,0 0 464,-15 0 40,-1 0 8,1 15 0,-1 1 144,1-16 32,0 15 8,-1 0 0,1 1-208,0-1-40,-1 0 0,1 1-8,-16 15-113,31-16-15,-15-15-8,-1 16 0,1-1-40,15 0-8,-16 1 0,16-16 0,0 0-144,0 0-32,16 0-8,-16 0 0,0 15-72,15-15 0,-15 0 72,0 15-72,16-15 72,-1 0-72,0 0 96,1 0-96,-16 0 80,0 0-80,0 0 64,0 0-64,0 0 80,0 0-80,15 16 96,-15-16-96,0 16 272,0-16 0,0 14 0,-15 2 0,15-16-16,-16 16 0,16-1 0,-15 0 0,0 1-104,-1-1-24,1 0-8,15 1 0,-16 0-56,1-2 0,0-14-64,-1 16 96,16 0-96,-15-16-120,15 15 24,0-15 8,-16 0-1304,16 0-264,0 0-48,16 15-15</inkml:trace>
          <inkml:trace contextRef="#ctx0" brushRef="#br0" timeOffset="31801">17488 12117 12352,'0'0'272,"0"0"56,-15 0 16,15 0 0,0 0-280,0 0-64,0 0 0,0 0 0,0 0 608,0 0 96,0 0 32,0 0-1,0 0 1,15 0 8,1 0 0,0 0 0,-16 0-376,14-15-80,2 15-8,0 0-8,-1-16-160,-15 16-32,15-15-8,1 15 0,-1-15-72,0 15 0,1-16 0,-1 1 64,-15 15-64,15-15 80,-15-1-80,16 16 80,-16-15-80,16-1-96,-16 1 16,0 15 8,15-15-48,-15 15-8,0-16 0,0 1 0,0-1 0,-15 16-8,15-15 0,0 0 0,-16 15 136,16 0 0,-16 0 64,1-16-64,15 16 0,-15 0 0,-1 0 0,1 0 0,0 16 80,15-16-8,-31 15 0,31 0 0,-15 1 56,-1-1 0,16 16 8,-16-16 0,2 16-32,14 0-8,0-16 0,-16 16 0,16-16-16,0 1-8,16-1 0,-16 1 0,0-16-8,14 15-64,-14-15 96,16 15-32,-16-15 24,16 0 0,-1 0 0,0 0 0,16-15-24,-16 15-64,1-15 96,-1 15-32,0-16-64,17 1 96,-17 15-96,0-16 96,1 1-96,-1 0 0,0 15 0,1-16 0,-1 1-152,0 15 8,1-15 0,0-1 0,-1 1-48,0-1 0,-15 16-8,16-15 0,-16 15 72,15-15 8,-15-1 8,0 16 0,0-15 112,0-1-96,0 16 96,0-15-96,0 0 96,0 15 0,0-16 0,-15 16 0,15 0 0,0 0 0,0-15 0,0 15-72,0 0 72,0 0 0,-16 15 80,16 1-80,0-16 184,-15 30-16,15-14 0,-15 15 0,15-1 56,-16 17 16,16-1 0,-16 0 0,1 0 16,15 0 8,-15 16 0,-1-16 0,16 0-48,-15 0-16,15-15 0,-15 0 0,15 15-80,0-30-24,0 14 0,0 1 0,0-16-96,0 1 64,-16-1-64,16-15 0,0 0 0,0 0 0,0 0 0,0 0-80,0 0-288,0-15-56,16-1-16,-16 1 0,0-16-136,0 1-32,15-1-8,-15-15 0,15 15 80,-15-15 24,0-1 0,0 17 0,0-17 184,0 1 40,16 0 0,-16 15 8,0 0 280,0 1 0,0-1 0,0 16 0,15-16 224,-15 15 56,0 1 8,0 0 0,15-1 8,1 1 8,-16-1 0,16 1 0,-1 0-80,-15 15-24,15-16 0,1 1 0,-16 15-40,15 0 0,0 0-8,1 0 0,-1 15-8,-15 1 0,15-16 0,-15 15 0,16 0-16,-16 1 0,0-1 0,0 1 0,0-1-24,0 0-8,0 16 0,0-15 0,-16-1-32,16 0-64,-15 1 88,15-1-88,-15 0 72,15 1-72,-16-1 0,16 1 72,0-16-72,0 15 0,0-15 0,0 0 0,0 0 0,0 15 0,0-15 0,0 0 0,16 0-120,-1 0-8,-15 0-8,15 0 0,1-15-128,0 15-24,-2-15-8,2-1 0,0 16 40,-1-15 0,0-1 8,1 1 0,-1 15 152,0-15 96,1-16-104,-16 16 40,15 15 64,0-16 0,-15 1 0,16-1 0,-16 1 0,16 0 128,-16-1-24,0 1 0,0 15-104,0-16 0,0 16 0,0-15 0,-16 0 256,16 15 0,0 0 0,0 0 0,-16 0 64,16 0 8,-15 15 8,15-15 0,-15 15-96,15-15-16,-16 16-8,1-1 0,15 1-8,0 14 0,-15 1 0,15-15 0,-16 14-80,16-14-8,0 14-8,0-14 0,0 15-48,0-16 0,0 0-64,0 1 96,0-1-96,0-15 88,0 0-88,16 0 80,-1 16-80,-15-16 0,15 0 72,1 0-72,-16 0 0,15-16 64,-15 16-64,15-15 0,1-1 0,0-14 0,-16 14-96,15 1 32,0-16-88,-15 16-8,16-1-8,-16-14 0,15 14-24,-15 1 0,0-1 0,0-14 0,15 14 64,-15 16 16,0-15 0,0-1 0,0 16 112,0 0 0,-15 0-80,15 0 80,0 0 0,0 0 0,0 0 0,-15 16 0,15-1 0,0 1 104,-16-1-24,16 0-8,0 16 144,0-15 24,0 14 8,0-14 0,-15-1-248,15 0 0,15 1-104,-15-1 32,0 1 72,0-16 72,0 0-8,0 0-64,0 0 0,16 0 0,-16 0 0,15 0 0,0-16 0,-15 16 80,16-15-16,-16-1 0,15 1-64,0-16 0,1 16 0,0-16 0,-16 16 0,15-1-72,-15-14 0,15 14 0,-15 1 72,0 15 0,16-16 0,-16 16 0,15 0 0,-15 0-64,0 0 64,0-15 0,15 15 0,-15 0 0,0 15 0,0 1-64,0-1 64,0 1 0,0-1 0,0 0 0,0 16 0,-15-15 0,15-1 0,0 0 0,-15 1 0,15 14 0,0-30 0,0 16 64,-16-1-64,16 1 72,0-1-72,0-15 80,-15 0-80,15 15 0,0-15 0,0 0 0,0 0 64,0 0-64,0 0 96,0 0-32,0 0-64,0 0 0,0-15 0,0 15 0,0-15-64,15-1-8,-15-15 0,16 16 0,-16 0-16,15-1 0,0 1 0,1 0 0,14-16 88,-14 15-96,0 1 96,-2 0-96,2-1 96,0 1-64,-1-1 64,0 1-64,1 0 64,-1 15 0,0-16 0,-15 16 0,16-15 0,-16 15 0,0 0 0,0 0 0,0 0 0,15-16 0,-15 16 0,0 0 0,0 0 64,0 0 8,0 0 0,0 0 0,0 0 40,-15 0 8,15 16 0,-16-16 0,1 31 8,15-31 8,-15 30 0,-1-14 0,16-1-32,-15 16-8,0 0 0,15-16 0,-16 1-8,16 14-8,0-14 0,0-1 0,-16 0-80,16 1 80,16-1-80,-16 1 80,0-16-80,0 0 0,0 0 0,16 15 64,-1-15-64,0 0 64,-15-15-64,16 15 64,-16 0-64,15-16 0,0 1 0,-15-1 64,16 16-64,-1-15 0,-15 0 0,15-1 0,-15 1 0,16 0 0,-16-1 0,16 1-88,-16-1 0,0 1 0,0 0 0,15-1 0,-15 1 88,0 15-104,0 0 40,0 0 64,0-16-64,0 16 64,-15-15 0,15 15 0,0 0 0,0 0 0,0 0 0,0 15 0,-16-15-72,16 16 72,0-1 0,0 1 0,0-1 0,-16 0 0,16 1 0,0-1 0,0 16 64,0-16 0,0 1-64,16-1 96,-16 0-96,0 1 72,0-16-72,16 0 64,-16 0-64,0 0 0,0 0 72,15 15-72,0-15 0,-15 0 64,16 0-64,-1-15 0,-15 15 0,15-16 0,1 16 0,-16-15 0,15 0 0,-15-1-80,15 1 8,-15 0 0,16-1-112,-16 1-16,16-1-8,-16 1 0,0 0 16,15-1 0,-15 1 0,0-1 0,0 1 80,0 0 16,0 15 8,0-31 0,0 31 88,0-16-96,0 1 96,0 15-96,0-15 96,-15-1 0,15 16-72,0 0 72,0 0 0,0 0 0,0 0 0,0 0 0,0 0 0,0 0 0,0 0 0,0 16 64,0-1 32,0 0 8,0 1 0,0-1 0,0 16 32,-16 0 8,16 0 0,-16-1 0,16-14-48,0 15-16,0-16 0,0 16 0,-15-16-16,15 0-64,0 1 96,0-1-32,-15 1-64,15-16 80,0 15-80,0-15 80,0 0-80,0 0 0,0 0 0,0 0 64,15-15-64,-15 15 0,15-31 0,-15 15 0,16 16 0,-16-30 0,16 14 0,-1 1 0,-15 0 0,15-1 0,1 1 0,-16-1 0,15 16 0,0 0 0,-15-15 0,0 15 0,0 0 0,0 0 0,0 0 0,16 15 0,-16 1 0,0-16 0,0 15 0,0 1 0,-16-1 0,16 0 0,-15 1 0,15-1 64,-15 16-64,15-16 0,-16 1 72,1 14-72,15-30 64,-15 31-64,-1-31 64,16 16-64,-16-1 0,16-15 0,0 15 0,0-15 64,0 0-64,0 0 0,0 0 0,0 0 0,0 0 0,0 0-128,0 0 16,-15-15 8,15 15-312,0-15-64,15-1-16,-15 1 0,16-1-752,-16 16-160,16-30-24,-1 14-8,0 1-191,-15-1-33,16 1-16</inkml:trace>
          <inkml:trace contextRef="#ctx0" brushRef="#br0" timeOffset="33165">17673 12164 10064,'0'0'288,"0"0"56,0 0-280,0 0-64,0 0 0,0 0 0,0 0 1048,0 0 192,0 0 40,15 0 0,-15 0-273,0 16-55,16-16-16,-1 0 0,1 15-352,-16-15-72,15 0-8,0-15-8,1 15-224,-1 0-48,16-16 0,-16 16-8,1 0-112,-1-15-16,1 0-8,-1 15 0,16-16-80,-16 1 0,0 15 0,16-16-6128,-15 16-1167</inkml:trace>
          <inkml:trace contextRef="#ctx0" brushRef="#br0" timeOffset="32403">19089 11779 6248,'-15'-15'128,"15"-1"32,15 0 8,-15 16 24,15-14-192,-15 14 0,0-16 0,16 0 0,-1 16 784,-15 0 120,0-15 24,0 15 8,0 0 24,0 0 0,0 0 0,0 0 0,0 0-96,0 0-8,0 15-9,0 1 1,-15 14-112,-1-14-32,16 15 0,0 15 0,-15-15-160,0 15-32,15-15 0,-16 15-8,1-15-72,15-1-16,0 2 0,0-18 0,0 18-176,0-17-40,0 16-8,15-31 0,-15 15-72,0-15-24,16 15 0,-16-15 0,0 0-32,15 0-64,16 0 88,-16-15-88,0 0 80,1 15-80,14-31 64,-14 16-64,0-1 64,14 0-64,-14 2 0,-1-18 64,0 17-64,1 0 0,0-1 0,-2 1 0,-14 0 0,16-1 0,-16 1 64,0 0-64,0-1 0,0 0 0,0 1 0,0 0 0,-16 15 0,16 0 0,0-16 0,-14 16 0,-2 0 0,0 0 0,16 16 0,-15-16 0,0 0 0,-1 0 0,16 15 0,-15 0 0,0-15 0,-1 16 0,0 0 0,16-1 0,-14 0 0,14 1 0,-16-1 72,16 0-72,0 1 96,0-1-8,-16 0-8,16 1 0,0 0 48,0-2 0,16-14 8,-16 16 0,0 0-32,16-1-8,-2-15 0,-14 15 0,16-15 8,0 16 0,-1-16 0,0 0 0,1 15-8,-1-15 0,0 0 0,1 15 0,0-15 0,-2 0 0,2-15 0,0 15 0,-16 0 16,30 0 0,-14-15 0,-16 15 0,15 0-16,0 0-8,1 0 0,-1-16 0,0 16-88,1-15 96,0 15-96,-1 0 96,-15 0-96,15-15 0,1 15 72,-16 0-72,15-16 0,0 16 64,-15 0-64,0 0 0,0 0 0,0 0 64,0 0-64,0 0 0,0 0-320,0 0-104,0 0-24,0 0-7224,0 0-1447</inkml:trace>
        </inkml:traceGroup>
      </inkml:traceGroup>
    </inkml:traceGroup>
    <inkml:traceGroup>
      <inkml:annotationXML>
        <emma:emma xmlns:emma="http://www.w3.org/2003/04/emma" version="1.0">
          <emma:interpretation id="{659D877E-3D1A-43DF-94FF-C1F84E1953EA}" emma:medium="tactile" emma:mode="ink">
            <msink:context xmlns:msink="http://schemas.microsoft.com/ink/2010/main" type="paragraph" rotatedBoundingBox="2658,10295 20209,10208 20215,11570 2664,11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62C9FB-2475-45BB-B88E-AB1B85417C5B}" emma:medium="tactile" emma:mode="ink">
              <msink:context xmlns:msink="http://schemas.microsoft.com/ink/2010/main" type="line" rotatedBoundingBox="2658,10295 20209,10208 20215,11570 2664,11656"/>
            </emma:interpretation>
          </emma:emma>
        </inkml:annotationXML>
        <inkml:traceGroup>
          <inkml:annotationXML>
            <emma:emma xmlns:emma="http://www.w3.org/2003/04/emma" version="1.0">
              <emma:interpretation id="{027E006B-CABC-4CFA-BADE-8487FAE8AB36}" emma:medium="tactile" emma:mode="ink">
                <msink:context xmlns:msink="http://schemas.microsoft.com/ink/2010/main" type="inkWord" rotatedBoundingBox="2658,10419 5984,10403 5991,11640 2664,11656"/>
              </emma:interpretation>
              <emma:one-of disjunction-type="recognition" id="oneOf12">
                <emma:interpretation id="interp60" emma:lang="en-US" emma:confidence="0.5">
                  <emma:literal>In general,</emma:literal>
                </emma:interpretation>
                <emma:interpretation id="interp61" emma:lang="en-US" emma:confidence="0">
                  <emma:literal>In general</emma:literal>
                </emma:interpretation>
                <emma:interpretation id="interp62" emma:lang="en-US" emma:confidence="0">
                  <emma:literal>N general,</emma:literal>
                </emma:interpretation>
                <emma:interpretation id="interp63" emma:lang="en-US" emma:confidence="0">
                  <emma:literal>Ingenerate,</emma:literal>
                </emma:interpretation>
                <emma:interpretation id="interp64" emma:lang="en-US" emma:confidence="0">
                  <emma:literal>Ingenerate</emma:literal>
                </emma:interpretation>
              </emma:one-of>
            </emma:emma>
          </inkml:annotationXML>
          <inkml:trace contextRef="#ctx0" brushRef="#br0" timeOffset="58287">2956 12918 11256,'0'0'248,"0"0"48,0 0 16,0 0 8,0 0-256,0 0-64,0 0 0,15 0 0,1-16 552,-16 16 104,0-15 16,15 0 8,0 15 16,1-16-1,-1 1 1,1-1 0,0 16-440,-16-15-96,30 15-8,-14-15-8,-1 15-8,1 0 0,-1-16 0,-15 16 0,15 0 16,1 16 0,-16-16 0,0 0 0,15 15 32,0-15 8,-15 15 0,0 1 0,0 15 64,0-16 24,0 0 0,0 16 0,-15 0 80,0 15 24,-1-15 0,1 15 0,0 0-104,-1 0-24,-15 1 0,16-1 0,0 0-32,-1 0 0,0 0-8,1-15 0,-1 0-24,16 0 0,-15 0 0,0-16 0,15 16-88,-16-16-16,16 0-8,-15 1 0,15-16-80,0 15 0,0-15 72,-16 0-72,1 0 0,15 0 0,0 0 0,0 0 64,0 0-248,15-15-40,-15 15-16,16-16 0,-16 1-856,0 0-176,15 15-32,-15-16-4655,16 1-937</inkml:trace>
          <inkml:trace contextRef="#ctx0" brushRef="#br0" timeOffset="58803">3279 13180 9792,'16'-15'216,"-16"15"40,0 0 16,0 0 0,0 0-272,0-15 0,15 15 0,-15 0 0,0 0 920,0 0 128,0 0 24,0 0 8,0 0 8,0 0-1,0 15 1,0 0 0,0 1-384,0-1-64,-15 16-24,15-16 0,-16 16-224,16 0-40,0-16-16,-15 16 0,15-15-176,-16 14-40,16-14-8,-15-1 0,15 1-112,-15-1 72,15 0-72,-16-15 64,16 0-64,0 16 0,0-16 72,0 0-72,0 0 0,0-16 72,0 1-72,0 15 0,0-31 0,0 16 0,16-1 0,-1-14 0,-15-1 0,15 15 0,1-14 0,-1-1 0,-15 15-80,16-14 80,-1-1-80,0 15 80,1 1 0,-1 0 0,-15-16-64,16 31 64,-1-16 0,0 1 0,-15 0 0,16 15 0,-16 0 0,15-16 0,-15 16 0,0 0 0,15 16 0,-15-16 0,0 0 0,0 15 80,0 0 96,0 1 16,0-1 8,0 16 0,0-16 24,0 16 8,0 0 0,0 0 0,-15 0 0,15-16 0,0 16 0,0-16 0,0 1-40,0-1 0,0 0-8,0 1 0,0-16-72,0 15-16,0-15 0,0 0 0,0 0-32,0 0 0,0 0-64,0 16 96,-15-16-96,15 0 64,0 0-64,0 15 0,0 0 0,0-15 64,0 0-64,0 0 0,0 0 0,0 16 0,0-16 0,0 0 0,0 15-120,0-15-40,0 0-16,0 0 0,0 0-1128,0 0-224,0 0-40</inkml:trace>
          <inkml:trace contextRef="#ctx0" brushRef="#br0" timeOffset="59835">4048 13134 7552,'0'0'216,"0"0"40,16 0-256,-16-16 0,0 16 0,0-15 0,0 15 832,0 0 120,0-15 16,-16 15 8,16 0 8,0 0 0,0-16 0,-16 16 0,16 0-304,-14 0-57,14 0-15,-16 16 0,0-1-248,1 0-48,0 1-16,-1 15 0,1-16-56,0 16-16,-1 0 0,1-16 0,0 16 0,15 0 0,-16-16 0,16 0 0,-16 16-32,16-16-16,0 1 0,0-1 0,0 1-40,0-16-8,16 15 0,-16-15 0,0 0-40,0 0-16,16 15 0,-16-15 0,0 0-8,15 0-64,0-15 96,1 0-32,-16 15 0,15-31-64,0 15 96,1 1-32,-1-16-64,-15 1 64,15 14-64,1-15 64,-16 1-64,16 14 0,-16-15 0,14 16-88,-14-16 88,0 16 0,0-1-72,16 1 72,-16 15 0,0-15 0,0 15 0,0 0 0,0 0-72,0 0 72,0 0 0,0 0 0,0 15 0,0 0 0,0 16 0,0-15 0,0 14 0,-16 17 96,16-17-24,0 17-8,0-17 96,-14 16 24,14 1 0,-16-1 0,16 0 48,-16-15 16,1 15 0,15-15 0,-15 15-16,-1-15 0,1 0 0,0-1 0,-1 1 24,1 0 0,0-16 0,-1 16 0,0-16-80,1 16-16,0-15 0,-1-1 0,1-15-88,-16 15-72,16 1 96,0-1-96,-1-15 64,16 0-64,-16 0 0,16 0 0,-14 0-392,-2-15-136,16-1-24,0 1-8,16 0-1048,-2-16-216,-14 0-32</inkml:trace>
          <inkml:trace contextRef="#ctx0" brushRef="#br0" timeOffset="62038">4126 13288 13888,'0'0'392,"0"0"88,0 0-384,0 0-96,0 0 0,0 0 0,0 0 808,0 0 151,16 0 25,-16 0 8,0 0-96,15 0-8,-15 0-8,31 0 0,-16 0-360,1 0-72,-1 0-8,0-16-8,1 16-352,-1 0-80,1-16 0,-16 16 0,15-14 0,0 14 64,1-16-64,-1 16 72,-15-16-72,16 16 64,-16-15-64,15 0 64,-15 15-64,0-16 0,0 16 0,0-15 64,0 0-64,0 15 0,0-16 0,0 16 0,-15-16 0,-1 16 0,16 0-64,0 0 64,0 0 0,-15-14 0,-1 14 0,1 0 0,0 0 0,-1 0 0,1 14 0,15-14 0,-16 16 0,1-16 0,0 16 0,-1-1 0,16 16 0,-15-16 64,0 0 0,15 17 0,-16-18 104,16 18 24,0-2 0,0-14 0,-15 14 8,15-14 8,0-1 0,0 16 0,15-15-88,-15-16-24,0 15 0,0 0 0,16-15-96,-1 16 88,-15-16-88,15 0 80,-15 0-80,16 0 64,-1 0-64,0-16 64,1 16-64,-1 0 0,1-15 0,-1 0 64,0-1-216,1 0-40,-1 1-16,1 0 0,-1-1-232,0 1-40,1 0-16,-1-1 0,1-14 48,-1 14 0,-15 0 8,15-14 0,-15 14 216,16 1 48,-16 0 8,15-1 0,-15 1 168,0 0-72,16-1 72,-16 0 0,0 2 0,0 14 0,0 0 0,0 0 0,0-16 144,0 16 32,0 0 8,0 0 0,0 0 104,0 16 16,0-2 8,0 2 0,0 15-16,-16-16 0,16 16 0,0 0 0,-15-1-72,15 2-8,-16-2-8,16 1 0,-15 0-80,15-16-8,0 0-8,-15 17 0,15-17-112,0 0 72,0-15-72,0 16 64,0-16-64,0 0 0,0 0 0,0 0 64,0 0-64,0 0 0,15-16 0,-15 1 64,0 0-64,15-1-72,1-15 72,-16 0-104,0 16-88,15-16-8,1 1-8,-1-2 0,0 18 48,-15-18 16,16 17 0,-1-16 0,1 16 144,-16 0-96,15-1 96,-15 0-80,15 16 80,1-14 0,-16 14 0,0 0 0,0 0 0,0 0 0,0 0 0,15 0 0,-15 14 72,0 2 32,0 0 8,0 14 0,0-14 64,0 14 16,0 2 0,-15-18 0,15 18-48,0-2-8,0-14 0,0-1 0,0 16-48,0-16-16,-16 0 0,16 1 0,0-16-72,0 0 0,0 0 0,0 0 64,0 0-64,0 0-112,0 0 24,0 0 8,0 0-928,0 0-184,16 0-40,-16 0-8,0-16-624,0 16-128,15-15-23,1 15-9,-16-15 704,0-1 136,0 16 32,0-15 8,15 15 424,-15 0 80,-15-15 24,15 15 0,0 0 1448,15-16 296,-15 16 56,-15 0 16,15-15 144,0 15 32,0 0 8,0 0 0,0 0-329,15 0-71,0-15-16,-15 15 0,16-16-336,-1 16-72,-15 0-16,31-16 0,-16 16-128,1 0-32,-16 0-8,15-14 0,0 14-168,16 0-32,-31-16-8,16 16 0,-1-16-72,0 16-24,-15 0 0,16-15 0,-1 15-72,-15-15 0,16 15 72,-16 0-72,15 0 0,-15-16 72,0 16-72,0 0 0,0-15 64,0 15-64,0-15 0,0 15 0,0-16 0,0 16 0,0 0 0,-15-16 0,15 16 0,-16-14-72,16 14 72,-15 0-96,-1-16 96,1 16-64,15 0 64,-15 0-64,-1 0 64,16 0 0,-15 0 0,-1 16 0,16-16 0,-15 14 0,0 2 0,15 0 0,0-1 0,-16 0 88,16 1-24,-15 14 0,15-14 72,0 14 16,0-14 0,0 0 0,0 14-56,0-14-16,0-1 0,0 0 0,0 1-80,15-16 64,-15 0-64,0 15 64,0-15-64,16 0 0,-1 0 0,0 0 0,-15 0 0,16-15 64,-1 15-64,1-16 0,-16 16 0,30-15 0,-30 15 0,16-15 0,-1-1-240,1 1 16,-1 0 0,0-1 0,-15-14 8,16 14 8,-16 0 0,15 1 0,1-16 112,-16 16 32,15 0 0,0-17 0,1 18 64,-1-2 0,-15 0 0,16 1 0,-1 15 0,-15-15 0,0 15 0,15 0 0,-15 0 0,0 0 0,0 0 0,0 0 88,16 15 8,-16-15 0,0 31 0,0-15 0,0-2 24,-16 18 8,16-17 0,0 16 0,-15-1-56,15-14-8,-15 14 0,15-14 0,0 0-64,-16 14 0,16-30 0,0 31 64,0-31-64,0 15 0,-15 1 0,15-16 64,0 0-64,0 0 0,0 0 72,-16 0-72,16-16 0,0 16 0,0 0 0,-15-15 64,15 0-64,0-1 0,15 1-64,-15 0 64,16-1 0,-16-14-80,15 14 80,1 0 0,-1 1-72,0 0 72,1-1 0,-1-14-72,1 30 72,14-16 0,-14 0 0,-1 2 0,0 14 0,16-16-64,-15 16 64,-1 0 0,0-16 0,-15 16 0,31-15 0,-31 15 0,16 0 0,-1 0 0,0 0 0,-15-15 0,16 15 0,-16 0 0,15 0 0,-15 0 0,16-16 0,-16 16 0,0 0 0,0 0 0,0 0 64,0 0 0,0 0 0,0 0 0,-16 0 32,16 0 16,0 0 0,-15 16 0,15-1-24,-16-15-8,1 15 0,0 1 0,-1 0-16,1 14-64,-1-14 96,16 14-32,-15 1 8,0-16 0,15 17 0,0-2 0,0 1-72,-16-16 96,16 16-96,0-31 96,0 31-96,16-16 80,-16-15-80,0 0 80,0 0-80,0 0 0,0 15 0,0-15 64,15 0-64,0-15 0,-15 15 72,16-15-72,-1 15 64,-15-16-64,16 1 64,-1 0-64,-15-1 0,15-14 0,-15 14 0,16 0 0,-16 2 0,15-2-80,-15 0 8,0-14 0,0 30-32,0-16-8,16-14 0,-16 14 0,0 16 8,0-16 0,0 2 0,0-2 0,0 16 104,0 0-72,0 0 72,0-16-64,0 16 64,0 0 0,0 0 0,0 0 0,0 0 0,0 0 0,0 16 0,-16 0 0,16-2 0,0 2 0,0 15 0,-15-16 64,15 16 0,0-16 0,0 17 0,0-18 0,0 2-64,0 0 72,0 14-72,0-14 80,15-1-80,-15-15 0,16 15 0,-16-15 64,0 0-64,15 16 0,0-16 0,-15 0 0,16-16 0,-1 16 0,-15-15 64,16 15-64,-1-15 0,0 15 0,1-16 0,-16 1 0,15 0 0,1 15-136,-1-16 32,0 0 8,-15 2-32,0-2 0,16 0 0,-1 1 0,1 0 0,-16-16 0,0 16 0,15-1 0,-15-14 0,15 14-8,-15-15 0,16 16 0,-16-1 40,0-14 0,0-1 8,0 16 0,0-17 88,0 17-80,15 0 80,-15-1-80,0 1 80,0 0 0,-15-1 0,30 1 0,-15 0 0,0 15 0,0 0 0,0 0 0,0-16 0,0 16 0,0 0 72,0 0-72,0 0 176,0 0-16,-15 0-8,15 16 0,0-16 0,-16 15 0,16 0 0,-15 16 0,0-16-8,-1 16 0,16 0 0,0 15 0,-15 0-16,15-15-8,-16 0 0,16 15 0,0 0 160,-15-15 32,15 0 8,-15-1 0,15 2-216,0-2-40,0-14 0,0-1-64,15 16 128,-15-16-32,15 0-8,-15 1 0,0-16 0,16 16 0,-16-16 0,0 0 0,0 0-24,0 0 0,15 0 0,16 0 0,-16 0 16,1-16 0,14 16 0,-14-16 0,15 1-80,-16 0 96,0-1-96,16 1 96,0-16-96,-16 16 0,16-16 0,-15 15 64,14-14-832,-14-1-160,-1 0-40</inkml:trace>
          <inkml:trace contextRef="#ctx0" brushRef="#br0" timeOffset="64808">6250 13380 15408,'0'0'336,"0"0"72,0 0 7,0 15 25,0 1-352,-15-1-88,15 1 0,-16-1 0,16 0 384,-15 1 56,0-1 8,-1 1 8,16-1-200,-15 0-32,-1 1-16,16-16-5383,-15 15-1073</inkml:trace>
        </inkml:traceGroup>
        <inkml:traceGroup>
          <inkml:annotationXML>
            <emma:emma xmlns:emma="http://www.w3.org/2003/04/emma" version="1.0">
              <emma:interpretation id="{A3E72EAC-5BB5-4FD1-A9FD-2AAADA9F836B}" emma:medium="tactile" emma:mode="ink">
                <msink:context xmlns:msink="http://schemas.microsoft.com/ink/2010/main" type="inkWord" rotatedBoundingBox="6307,11012 6516,10504 6772,10609 6564,11117"/>
              </emma:interpretation>
              <emma:one-of disjunction-type="recognition" id="oneOf13">
                <emma:interpretation id="interp65" emma:lang="en-US" emma:confidence="0.5">
                  <emma:literal>n</emma:literal>
                </emma:interpretation>
                <emma:interpretation id="interp66" emma:lang="en-US" emma:confidence="0">
                  <emma:literal>N</emma:literal>
                </emma:interpretation>
                <emma:interpretation id="interp67" emma:lang="en-US" emma:confidence="0">
                  <emma:literal>h</emma:literal>
                </emma:interpretation>
                <emma:interpretation id="interp68" emma:lang="en-US" emma:confidence="0">
                  <emma:literal>^</emma:literal>
                </emma:interpretation>
                <emma:interpretation id="interp6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66340">6743 12949 10160,'0'0'224,"0"0"40,0 0 16,0 0 8,0 0-224,0 0-64,0 0 0,0 0 0,0 0 680,0 0 128,0 0 24,0 0 8,0 15-88,0 1-16,0-1-9,0 0 1,0 16-200,0 0-40,-15-1-8,15 17 0,0-16-192,0-1-32,-15 2-16,15-2 0,0 1-88,-16-16-24,16 16 0,-15-16 0,15 1-40,0-1-16,0-15 0,0 15 0,-16-15-8,16 0-64,0 0 96,0 0-32,0 0-64,0-15 80,0 0-80,16-16 80,-16 16 32,0-1 8,15-30 0,-15 16 0,16-2-312,-1 2-64,-15 14-16,15-14 0,1-2 272,-1 2 0,0-1 0,-15 16 0,16-1 0,-1 1 0,-15 0 0,16-1-80,-1 1 80,-15 0-80,15 15 80,1-16-80,-16 16 80,15 0 64,-15 0-64,16 0 88,-16 16 56,15-16 16,-15 15 0,0 0 0,0 16 88,15-16 16,-30 16 8,15-16 0,0 17 48,0-18 0,0 18 8,-15-17 0,15 16-88,0-16-16,0 0-8,0 17 0,-16-32 72,16 14 24,0 2 0,0 0 0,0-16-312,0 15 0,-15-15 0,15 0 0,0 0 0,0 0 88,0 0-24,0 0 0,0 0-64,0 0 0,0 0 0,0 15 0,0-15-416,0 0-64,0 0-24,0 0-6208,0 0-1239</inkml:trace>
        </inkml:traceGroup>
        <inkml:traceGroup>
          <inkml:annotationXML>
            <emma:emma xmlns:emma="http://www.w3.org/2003/04/emma" version="1.0">
              <emma:interpretation id="{A951C67C-038B-45C2-986C-40DE5CEC61BA}" emma:medium="tactile" emma:mode="ink">
                <msink:context xmlns:msink="http://schemas.microsoft.com/ink/2010/main" type="inkWord" rotatedBoundingBox="6908,10446 8385,10240 8495,11032 7019,11238"/>
              </emma:interpretation>
              <emma:one-of disjunction-type="recognition" id="oneOf14">
                <emma:interpretation id="interp70" emma:lang="en-US" emma:confidence="0.5">
                  <emma:literal>points</emma:literal>
                </emma:interpretation>
                <emma:interpretation id="interp71" emma:lang="en-US" emma:confidence="0">
                  <emma:literal>prints</emma:literal>
                </emma:interpretation>
                <emma:interpretation id="interp72" emma:lang="en-US" emma:confidence="0">
                  <emma:literal>pints</emma:literal>
                </emma:interpretation>
                <emma:interpretation id="interp73" emma:lang="en-US" emma:confidence="0">
                  <emma:literal>pointy</emma:literal>
                </emma:interpretation>
                <emma:interpretation id="interp74" emma:lang="en-US" emma:confidence="0">
                  <emma:literal>pointe</emma:literal>
                </emma:interpretation>
              </emma:one-of>
            </emma:emma>
          </inkml:annotationXML>
          <inkml:trace contextRef="#ctx0" brushRef="#br0" timeOffset="67895">7404 12934 8784,'0'0'192,"0"0"32,0 0 16,0 0 16,0 0-256,0 0 0,0 0 0,0 15 0,0 0 960,-16 16 152,16-16 24,0 16 8,0 0-64,-15 15-16,0-15-1,15 15 1,-16 1-288,16-1-56,-15 0-16,15 0 0,-15-16-288,15 17-64,-16-16-16,16-1 0,0-14-208,-15-1-32,15 0-16,0 1 0,0 0-80,0-16 0,0 0 0,0 0 0,0 0-320,0 0-48,15-16-16,-15 0 0,0 1-336,0 0-72,16-16-8,-16 16-8,0-31 208,0 14 48,15 2 8,-15-16 1,0 0 367,0 14 80,0-14 8,15 16 8,-15-16 144,16 14 32,-1 2 8,-15-1 0,15 0 215,1 16 33,0-16 16,-1 16 0,0 0-32,1-1-8,-1 0 0,-15 1 0,15 15-40,1 0-16,-1 0 0,0 0 0,-15 0-8,16 15 0,-16-15 0,16 16 0,-16 0 24,0-1 0,0 16 0,0-16 0,0 16-56,0-16-8,-16 16 0,0-1 0,16 2-56,-15-2-8,0-14-8,15 14 0,-16 2-32,1-18-8,0 2 0,-1 0 0,16-1-40,-15 0-8,0 1 0,-1-16 0,16 15 16,0-15 0,0 0 0,-16 0 0,16 0-80,0 0-88,0-15 24,0-1 0,16 16-40,-16-30-8,16 14 0,-1 0 0,16-14-272,-16 14-64,0-14 0,16-1-8,-16 0-80,17 15-8,-18-14-8,2 14 0,0 1 224,-1-16 40,0 16 16,1 0 0,-16 15 272,0 0 0,0 0 0,0 0 0,15 0 216,0 15 96,-15 0 16,0 1 8,0 14 128,0-14 24,0 14 8,0 2 0,0-2-104,0 1-16,0-16-8,-15 17 0,30-18-128,-15 2-24,0 0-8,16-1 0,-16-15-120,0 0-24,0 0-64,0 0 96,16 0-32,-2-15 0,-14-1-64,16 0 96,0 2-96,-1-2 64,0 0-64,-15-14 0,16 14 0,-16-14 0,0 14-104,0 0 32,0 2 8,0-2 0,0 16 0,-16-16 0,16 1 64,-15 15-80,0 0 80,15 0-80,-16 0 80,0 0 0,16 0 0,0 0-64,0 0 64,0 0 0,0 0 0,0 0-64,0 0 64,0 0 0,16 0 0,0-15 0,-1-1 0,0 16-80,1-15 8,-1 0 0,16 15 72,-16-16-80,0 16 80,-15 0-80,16 0 80,0 0 0,-1-15 0,-15 15 0,0 15 0,15-15 0,-15 16 96,16-1-32,-16 0-64,0 1 0,0-1-88,0 0 88,0 17 0,0-18 80,0 18 0,-16-17 0,16 16-80,0-16 0,0 16 0,-15-15 0,15-2 0,0 2 0,0 0 64,-15-16-64,15 15 0,0-15 0,0 0 0,0 0 0,0 0 0,0 0 64,0 0-64,0 0 0,0 0 0,0-15 0,0 15 0,15-16 0,-15 0 0,15 2-96,-15-18 16,16 17 8,-16 0 72,15-1 0,0 1 0,-15 0 0,16-1 0,-16 0 0,15 16 0,-15-14 0,15-2-136,1 0 8,-16 16 8,16-15 0,-16 15 200,0 0 40,0 0 8,14 0 0,-14 0-128,0 0 0,0 0 0,0 0 0,16 0-64,-16 15-40,0 1-8,0 0 0,0-2 112,0 18 128,0-17-24,-16 0-8,16 16-96,0-16 72,-14 1-72,14 0 64,0-2-64,-16 2 96,16 0-96,0-16 96,0 0-96,0 15 0,0-15 0,0 0 64,0 0-64,0 0 0,0 0 0,0-15 64,0 15-64,0-16 0,0 0 0,16 2 0,-16-2 0,0 0 0,14 1 0,-14 0 0,0-1 0,16 1 0,-16 0-72,16-1 72,-16 0 0,15 2-80,0 14 80,-15-16-64,16 0 64,-1 1 0,-15 15 0,15-15-64,-15-1 64,16 1 0,0 0 0,-16 15 64,0-16-64,14 16 0,-14-15 0,0 15 0,0 0 0,0 0 0,0 0 0,0 0 0,16 15 64,-16-15-64,0 16 80,0-1-80,0 0 104,16 1-24,-32-1-8,16 0 0,0 17 56,0-18 16,0 18 0,0-17 0,0 16-8,0-16 0,0 16 0,0-15 0,0-2-8,0 2 0,0 0 0,0-1 0,0-15-128,-16 15 0,16-15 0,0 0-72,0 0 72,0 0 0,0 0 0,0 0 0,0 0 0,0 0 0,0 0 0,0 0 0,0 0-128,0 0-64,0 0-16,0 0 0,0 0-1184,0 0-240,16-30-40</inkml:trace>
          <inkml:trace contextRef="#ctx0" brushRef="#br0" timeOffset="68657">7836 12733 15168,'-16'15'432,"16"-15"88,0 0-416,0 0-104,0 0 0,0 0 0,0 0 759,0 0 129,0 0 24,0 16 8,0-16-264,0 0-48,0 0-16,16 15 0,-16-15-464,15 16-128,0-16 0,1 15-5919,-16-15-1217</inkml:trace>
          <inkml:trace contextRef="#ctx0" brushRef="#br0" timeOffset="69126">8159 12995 15232,'0'0'336,"0"0"72,0 0 8,0 0 7,0 0-335,0 0-88,0 0 0,0 0 0,0 0 952,0 0 168,0 0 40,0 0 8,15 0-384,1 0-80,-1 0-8,0 0-8,16-15-192,-16 15-40,1-16-8,0 16 0,14 0-208,-14-15-48,-1 15 0,0 0-8,1-15 40,14 15 0,-14 0 8,-16 0 0,16 0-80,14 0-24,-14-16 0,-16 16 0,0 0-24,15 0-8,0 0 0,1 0 0,-1 0-32,-15 0-64,0 0 88,0 0-88,15 0 80,-15 0-80,0 0 64,0 0-64,0 0 0,0 0 0,0 0 64,0 0-64,0 0-552,0 0-128,0 0-24,-15 0-6624,15 0-1311</inkml:trace>
          <inkml:trace contextRef="#ctx0" brushRef="#br0" timeOffset="68442">8437 12642 11256,'15'-16'248,"-15"16"48,0 0 16,0 0 8,0 0-256,0 0-64,-15 16 0,15-16 0,0 15 864,0 0 168,0 16 32,-16-16 7,16 16-55,0 16-16,-15-17 0,15 16 0,-16 0-288,1 0-56,15 1-16,-15-1 0,15 0-184,0-15-40,-16 15 0,16-15-8,16 0-168,-16-16-32,0 0-8,0 1 0,0 0-120,15-1-80,-15-15 96,0 0-96,15 0 80,-15 0-80,16-15 64,-16-1-64,15 0 96,1 1-32,-1 0 0,0-16 0,1 0-288,-1 1-64,1 14-16,-1-15 0,0 0-112,1 1-16,-1 14-8,1 1 0,-1-16 48,0 1 8,1 14 0,-16 0 0,15 1 208,1 0 48,-16 15 0,0-16 8,0 16 24,0-15 0,15 15 0,-15 0 0,0 0 328,0 0 72,0 0 16,0 0 0,-15 15-96,15-15-24,-16 16 0,1 14 0,15-14 128,-16 0 24,16-2 8,-15 18 0,15-17-152,-15 0-32,-1 1-8,16-1 0,0 0-56,0-15-16,0 0 0,0 16 0,0-16 32,16 15 8,-1-15 0,-15 0 0,15 15-136,1-15 0,-16 16 0,15-16 0,1 0 0,-16 0 0,0 16 0,15-16 0,-15 15 0,15-15 0,-15 15 0,0 1 0,-15-16 288,15 15 0,-15 0 0,15 1 0,0-1-40,-16 0-8,1 1 0,-1-16 0,1 16-240,15-1 0,-15-15 0,-1 0 0,1 15 0,-1-15 0,1 16 0,0-16 0,-1 0-1360,1 0-272,-1-16-48</inkml:trace>
        </inkml:traceGroup>
        <inkml:traceGroup>
          <inkml:annotationXML>
            <emma:emma xmlns:emma="http://www.w3.org/2003/04/emma" version="1.0">
              <emma:interpretation id="{C29E6B0B-5F5D-4EE2-AE82-85B95CF0D59D}" emma:medium="tactile" emma:mode="ink">
                <msink:context xmlns:msink="http://schemas.microsoft.com/ink/2010/main" type="inkWord" rotatedBoundingBox="8741,10329 11421,10316 11424,11067 8744,11080"/>
              </emma:interpretation>
              <emma:one-of disjunction-type="recognition" id="oneOf15">
                <emma:interpretation id="interp75" emma:lang="en-US" emma:confidence="0.5">
                  <emma:literal>man n-I</emma:literal>
                </emma:interpretation>
                <emma:interpretation id="interp76" emma:lang="en-US" emma:confidence="0">
                  <emma:literal>-man n-I</emma:literal>
                </emma:interpretation>
                <emma:interpretation id="interp77" emma:lang="en-US" emma:confidence="0">
                  <emma:literal>Mann-I</emma:literal>
                </emma:interpretation>
                <emma:interpretation id="interp78" emma:lang="en-US" emma:confidence="0">
                  <emma:literal>man-I</emma:literal>
                </emma:interpretation>
                <emma:interpretation id="interp79" emma:lang="en-US" emma:confidence="0">
                  <emma:literal>am an-I</emma:literal>
                </emma:interpretation>
              </emma:one-of>
            </emma:emma>
          </inkml:annotationXML>
          <inkml:trace contextRef="#ctx0" brushRef="#br0" timeOffset="70896">9005 13073 12152,'0'0'264,"0"0"56,0-16 16,15 16 8,-15-15-280,16 15-64,-16-15 0,15-1 0,0 16 584,1-31 104,0 31 16,-2-15 8,2 0-177,0-1-39,-1 1-8,0 15 0,1-16-200,-1 16-32,0 0-16,-15 0 0,0 0-16,16 0-8,-16 16 0,16-1 0,-16 1 72,0-1 8,0 0 8,0 16 0,-16 0-88,0 0-24,16 15 0,-15-15 0,0-1-96,15 1-16,-16 0-8,1 0 0,0-16 0,15 16 0,-16-16 0,16 1 0,-16-16-8,16 0-64,0 0 96,0 15-32,0-15-64,0 0 80,0 0-80,0 0 80,0-15-80,0 15 0,16-31 0,-16 16 0,16-16 0,-1 15 0,0-14 0,1-1 0,14 15 0,-14-14 0,0 14 0,-2 1 0,-14-1 0,16 1 0,0 0 0,-16-1 0,15 16 0,-15 0 0,0 0 0,0 0 0,15 16 0,-15-16 0,0 15 0,0 0 0,-15 16 0,15-15 64,0 14-64,-15 1 64,15 0-64,0-16 80,0 16-80,-16-15 80,16-1-80,0 0 96,0 1-96,0-16 96,0 0-96,0 0 0,0 0 0,0 0 64,0 0-64,0 0 0,16 0 0,-16-31 0,15 31 0,-15-31 0,15 16 0,1-16 0,-1 0 128,0 0 0,1 16 8,-1-16 0,0 0-216,1 1-48,0 14 0,-16-14-8,15 14 208,0 1 48,-15-1 8,16 1 0,-16 15-208,15 0-40,-15-15-8,0 15 0,0 0 200,15 15 40,-15 0 8,0 1 0,0-1-8,0 16 0,0 0 0,0-1 0,0 1 88,-15 0 24,15-16 0,0 16 0,0-15-120,0-1-16,-15 0-8,15-15 0,0 16-80,0-16 0,0 15 72,-16 1-72,16-1 0,0-15-80,0 0 8,0 0 0,-15 0-1016,0 0-208,15 0-40,0 0-7543</inkml:trace>
          <inkml:trace contextRef="#ctx0" brushRef="#br0" timeOffset="71080">9160 12687 16152,'0'0'351,"-16"0"81,16 0 16,0 0 0,0 0-352,0 0-96,0 0 0,0 0 0,0 0 640,0 0 120,0 0 16,-15 0 8,15 15-224,0-15-48,0 0 0,15 16-8,-15 0-344,16-16-72,0 14-16,-16 2 0,14 0-464,2-16-96,0 15-24,14 0-5415,-14-15-1089</inkml:trace>
          <inkml:trace contextRef="#ctx0" brushRef="#br0" timeOffset="71958">10114 12980 13376,'0'0'384,"0"0"72,0 0-360,-15 0-96,15 0 0,-15-16 0,-1 16 768,16 0 128,-16 0 31,2 0 9,-2 0 48,0 0 8,1 16 0,-16-16 0,16 15-376,0 1-72,-1-1-8,-14 16-8,14-16-272,0 16-48,1 0-16,0 0 0,-1-1 96,16 1 24,-15 0 0,15 0 0,0 0-312,0-16 0,0 0 0,15 1 0,-15-1 0,16-15 0,-16 15 0,15-15 0,0 0 0,-15 0 0,16 0 0,-16 0 0,16 0 0,-1-15 0,0 0 0,1-1-64,-1-14-144,0 14-24,1-15-8,-16 16 0,30-16-136,-30 0-24,16 16-8,-16-16 0,16 16 64,-16-1 16,14-14 0,-14 14 0,0 1 40,16-1 0,-16 16 8,0 0 0,0-15 280,0 15 112,0 0-8,0 0 0,0 0 128,0 0 24,0 0 8,-16 15 0,16-15 64,0 16 16,-14-1 0,14 1 0,0-1-56,0 16-16,0-16 0,0 1 0,0-1-128,0 0-24,14 1-8,-14-1 0,16 1-112,-16-1-64,0 0 64,0-15-104,0 0 168,16 0 32,-1 0 0,-15 0 8,15 0-104,1-15 0,-16 15 0,15-15 0,0-1-160,1 1-48,0-1-16,-16 1 0,14 0-128,2-16-32,0 15-8,-1 1 0,-15 0 136,15-1 32,-15 1 8,16-1 0,-16 16 152,0-15 64,15 0-64,-15 15 64,0 0 0,0 0 64,0 0 0,0 0 0,0 0 80,0 0 16,0 0 8,0 30 0,-15-14 160,15-1 32,0 16 8,-16-16 0,16 16-160,0 0-32,-15 0-8,15-16 0,0 16-168,-15-16 0,15 1 0,0 15 0,0-31 128,0 15-16,0-15 0,0 15 0,0-15-112,0 0 0,0 0 0,0 0 0,0 0 0,0-15 0,15 0 0,-15-1 0,15-15-96,-15 16 16,16-16 0,-1 0 0,-15 1-40,15-1-8,1 15 0,-1-14 0,-15 14 56,0 1 8,15-1 0,1 1 0,-16 0 64,0-1 0,16 1 0,-16 15-64,0 0 64,0 0 0,0 0 0,15 0 64,0 0-64,-15 0 96,0 15-32,0 1 0,16-1 32,-16 0 0,0 1 8,0 15 0,-16-1 176,16-14 32,0 15 8,0-16 0,0 16-64,-15-16 0,15 16-8,0-16 0,0 1-40,-15-1-8,15 1 0,0-16 0,0 0-200,0 15 64,0 0-64,0-15 0,0 0 64,0 0-64,0 0 64,0 0-64,0-15-680,0 0-184,0 15-32</inkml:trace>
          <inkml:trace contextRef="#ctx0" brushRef="#br0" timeOffset="72976">10838 13010 8720,'0'0'192,"0"0"32,0 0 16,15 0 16,-15 0-256,0 0 0,0 0 0,0 0 0,0 0 1008,0 0 152,0 0 32,15 0 8,-15 16-208,0-1-48,0 0-9,0 1 1,0 14-328,0-14-72,0 15-16,0 0 0,-15 0-280,15 0-56,-15-1-16,15-14 0,0 15-8,-16-1 0,16-30 0,0 16 0,-15-1-80,15-15-16,0 0-64,0 15 96,0-15-96,0 0 88,0 0-88,0 0 80,0-15-80,0-16 80,0 16-80,15 0 80,-15-16-80,16 0 64,-16 0-64,15 0 64,0 0-64,1 16 0,0-16 0,-16 0 0,30 0 0,-30 16 0,16-16 0,-1 16 64,0-1-64,1 1-112,-1 0 24,-15 15 8,0-16 80,0 16 0,0 0 0,0 0 0,0 0 136,15 16-8,-15-1 0,16 0 0,-16 16 136,16 0 24,-32 0 8,16 15 0,0-15-64,0 0-8,0 0-8,-16 0 0,16-16-72,0 16-16,0-16 0,0 1 0,0-1-64,0 0-64,0 1 96,0-1-96,0-15 64,0 0-64,0 0 0,0 0 0,0 0-96,0 0-64,0 0-24,16 0 0,-16 0-1328,0 0-272,0 0-48,16-15-6199</inkml:trace>
          <inkml:trace contextRef="#ctx0" brushRef="#br0" timeOffset="73196">11161 13180 14312,'0'0'312,"0"0"64,0 0 8,0 0 32,0 0-336,0 0-80,0 0 0,0 0 0,0 0 831,0 0 145,0 0 32,0 0 8,0 0-264,16 15-48,-16-15-16,0 0 0,15 0-224,1 0-48,-1 0 0,0 0-8,1 0-144,-1-15-24,1 15-8,-1 0 0,0 0-64,1 0-8,-16 0-8,15-15 0,0 15-88,1 0-64,-1-16 72,-15 16-72,16 0 0,-1 0 0,-15-15 0,15 15 0,-15 0-776,16 0-184,-16 0-32,15-16-8415</inkml:trace>
          <inkml:trace contextRef="#ctx0" brushRef="#br0" timeOffset="73544">11684 12841 12064,'0'0'344,"0"0"72,0 0-336,0 0-80,0 0 0,0 0 0,0 0 1072,0 0 200,0 0 39,0 0 1,0 16-216,0-1-40,0 0-16,0 16 0,0-15-368,0 14-80,0 1-16,-15 0 0,15 0-128,0 15-24,-16-15-8,16 0 0,0 15-48,0-15-16,0-1 0,0 1 0,0-15-104,-15 14-24,15-14-8,0-1 0,0 0-88,0 1-8,0-16-8,0 15 0,0-15-112,0 0 88,0 0-88,0 0 80,0 0-80,0 0 0,0 0 0,0 0 0,0 0-416,0 0-120,0-15-24,0-1-6896,0 1-1383</inkml:trace>
        </inkml:traceGroup>
        <inkml:traceGroup>
          <inkml:annotationXML>
            <emma:emma xmlns:emma="http://www.w3.org/2003/04/emma" version="1.0">
              <emma:interpretation id="{B62BD889-EE3A-4420-B2CD-0EF617F8C011}" emma:medium="tactile" emma:mode="ink">
                <msink:context xmlns:msink="http://schemas.microsoft.com/ink/2010/main" type="inkWord" rotatedBoundingBox="11867,10215 14731,10288 14710,11096 11847,11024"/>
              </emma:interpretation>
              <emma:one-of disjunction-type="recognition" id="oneOf16">
                <emma:interpretation id="interp80" emma:lang="en-US" emma:confidence="0.5">
                  <emma:literal>dimensional</emma:literal>
                </emma:interpretation>
                <emma:interpretation id="interp81" emma:lang="en-US" emma:confidence="0">
                  <emma:literal>dimensioned</emma:literal>
                </emma:interpretation>
                <emma:interpretation id="interp82" emma:lang="en-US" emma:confidence="0">
                  <emma:literal>dimensionally</emma:literal>
                </emma:interpretation>
                <emma:interpretation id="interp83" emma:lang="en-US" emma:confidence="0">
                  <emma:literal>dimensioning</emma:literal>
                </emma:interpretation>
                <emma:interpretation id="interp84" emma:lang="en-US" emma:confidence="0">
                  <emma:literal>dimension</emma:literal>
                </emma:interpretation>
              </emma:one-of>
            </emma:emma>
          </inkml:annotationXML>
          <inkml:trace contextRef="#ctx0" brushRef="#br0" timeOffset="75079">12300 13010 10104,'0'0'224,"0"-15"40,0 15 16,0-15 8,-15 15-288,15-16 0,0 1 0,-16 15 0,16 0 816,0 0 112,-15 0 16,15 0 8,-16 0-168,16 0-32,0 0-9,-15 15 1,0 1-392,-1-1-72,1 0-24,-1 1 0,16-1 64,-15 16 16,0-15 0,15 14 0,-16 1-144,16-16-32,0 16-8,0 0 0,0-15 80,0-2 24,0 18 0,0-17 0,0 0-256,0-15 0,0 0 0,16 16 0,-16-16 0,0 0 72,15 0-72,-15 0 64,15 0-64,1-16 64,-16 16-64,15-15 64,1 0-64,-16-1 0,15-14 0,0 14-88,1-15-224,-1 0-40,1 1-16,-1 14 0,-15-14-40,15-17-8,1 16 0,-16 1 0,15-1 96,-15 0 8,16 0 8,-16 0 0,0-15 608,0 16 120,0-2 24,0 18 8,15-18-360,-15 17-96,-15 0 0,15-1 0,15 16-264,-30-15-72,15 15-16,0 0 0,0 0 648,0 0 128,0 0 24,0 0 8,0 15-216,0 1-48,0 14 0,0 2-8,-16-2 24,16 16 8,0-15 0,-15 15 0,15 1 16,0-1 8,-16 0 0,16 0 0,0 0 40,0 0 8,-15 0 0,15-14 0,15-2-16,-15-14 0,0 14 0,0-14 0,0-1-168,16 0-32,-16-15-8,0 0 0,0 0 0,0 0 0,0 0 0,15 0 0,-15-15-64,16 15 0,-16-15 0,15-1 0,0 1 0,-15-16 0,16 15 0,-1-14 0,1 14-72,-1-14-8,0 14 0,-15 1 0,16 0 80,-16-1-96,15 0 96,-15 2-96,0 14 96,0 0 0,0 0 0,0 0 0,0 0 0,0 0 0,0 0 0,0 0 0,0 0 96,0 14-8,0 2-8,-15 0 0,15-1 72,0 16 8,0-16 8,0 0 0,0 17-40,0-18-16,-16 2 0,16 15 0,0-16-112,0 1 64,0-1-64,-15-15 0,15 0 0,0 0 0,0 0-104,0 0 32,0 0-1272,0 0-256,0 0-56</inkml:trace>
          <inkml:trace contextRef="#ctx0" brushRef="#br0" timeOffset="75261">12377 12795 15680,'0'0'448,"0"0"87,0 0-431,0 0-104,0 0 0,0 0 0,0 0 680,0 0 120,0 0 16,0 0 8,0 0-144,0 0-24,0 0-8,0 0 0,0 0-432,16 16-88,-16-16-24,0 0 0,15 15-176,-15 0-40,16 1-8,-1-16-5968,0 15-1199</inkml:trace>
          <inkml:trace contextRef="#ctx0" brushRef="#br0" timeOffset="78282">12654 13010 13464,'0'0'384,"0"0"80,0 16-368,0-1-96,0 16 0,0-15 0,0-2 872,0 18 160,0-17 31,0 16 9,-15-16-56,15 16-16,0-15 0,0 14 0,-16-14-456,16 14-88,0-14-16,-15-1-8,15 0-248,0 1-56,0-1 0,0-15-8,0 0-120,0 0 64,0 0-64,0 0 0,0 0 0,0 0 0,0 0-64,0 0 64,0-15-192,0 15 24,15-31 0,1 16 0,-16-1-232,15-14-48,-15-2 0,15 2-8,-15-16 8,16 15 0,-1 0 0,1 1 0,-16-2 224,15 2 56,-15 14 8,15-14 0,1 14 160,-16 1 0,0 15 0,15-15 0,-15 15 248,0 0 32,0 0 8,0 0 0,0 15 128,0 0 32,0 1 8,0 14 0,0-14-48,0-1-16,-15 16 0,15-1 0,0 2-152,-16-2-32,16 1-8,0 0 0,-15-1 8,15-14 0,0 0 0,0 14 0,0-14-208,0-1 0,0-15 0,0 0-88,0 0 88,0 0 0,0 0 0,0 0 0,0 0-80,0-15-24,0-1-8,15 1 0,-15 0-120,16-17-24,-16 2-8,15 14 0,1-14-56,-1-1-16,-15 0 0,15 1 0,1-2 176,-1 17 40,1-16 8,-16 31 0,15-30 112,-15 30 0,0-16-80,15 16 80,-15 0 88,0 0 48,0 0 16,0 0 0,16 16 136,-16-1 24,0 0 8,0 1 0,0 14-64,0-14 0,0 14-8,0 2 0,-16-17-120,16 16-16,0-1-8,0-14 0,0 14-104,-15-14 64,15 0-64,0-1 0,0-15 0,0 0-168,0 0 24,0 0 8,0 0-1056,0 0-216,0 0-32,0 0-16,0 0-272,0 0-48,0-15-15,0 15-1,0-16 1072,0 0 208,0 2 48,0 14 8,0-16 456,0 0 136,0 1 8,0 0 0,15 15 832,-15-16 168,0 16 32,0 0 8,16 0-105,-16-15-23,15 15 0,-15 0 0,16 0-328,-1 0-72,0-15-16,1 15 0,-1 0-224,1 0-40,-1 0-16,0 0 0,1-16-184,-1 16-40,-15 0-8,31 0 0,-31-16-56,15 16-8,1 0-64,-1 0 96,0 0-96,-15-14 0,16 14 64,-1 0-64,-15 0 0,0 0 0,0 0 0,0 0 0,0 0-96,0 0-24,0-16 0,0 16 0,0-16 24,-15 16 8,15-15 0,-16 15 0,16-15-208,-15 15-48,0-16-8,-1 16 0,1-15 224,-1 15 32,1 0 16,15-15 0,-15 15 80,-1 0 0,1 15 0,0-15-64,15 0 160,-16 15 40,16-15 8,-15 16 0,15-1 112,-16-15 32,16 31 0,-15-15 0,15 14-64,0-14 0,0 14-8,0 1 0,0-16-32,0 17-8,0-18 0,15 2 0,1 0 16,-16 14 8,0-30 0,15 16 0,1-1-200,-16-15 0,0 0 0,0 0 0,0 0 0,15 0 0,0 0 0,1-15 64,-1-1-64,0 16-128,1-15 32,-1 0 8,1-1-272,14 0-56,-14 2-16,-1-18 0,1 17-112,-1 0-16,0-1-8,1-14 0,-16 14 168,15 0 32,1 2 8,-16-18 0,0 17 208,15 0 48,-15-1 8,0 1 0,0 0 96,0 15 0,0 0 0,0 0 0,0 0 312,0 0 56,0 0 16,0 0 0,0 15 80,0 0 16,0 1 8,0-1 0,-15 16-128,15-1-24,0 2-8,-16-2 0,16 1-64,-15 0-8,15-1-8,-16 2 0,16-2-160,0-14-88,0-1 96,-15 0-96,15 1 64,0-16-64,0 0 0,0 0 0,0 0 0,0 0 0,0 0 0,15 0 0,-15-16 0,16 1 0,-16 15 0,15-31-96,-15 16-136,16-16-24,-1 1-8,-15 14 0,15-15 56,1 0 16,-1 1 0,-15-2 0,16 2 24,-16 14 8,15 1 0,-15 0 0,15-1 160,-15 1-72,16 0 72,-16 15 0,0 0 0,0 0-64,0 0 64,0 0 0,0 0 128,15 15 64,-15 0 0,0 1 8,0-1 40,0 16 8,0-15 0,0 14 0,-15 1-64,15-16-16,0 16 0,0 0 0,0-15-72,0 14-8,0-14-8,0-1 0,0 0-80,0-15 0,0 0 0,0 0 64,0 16-64,0-16 0,0 0 0,15-16 64,1 16-312,-16-15-64,15 0-8,0-1-8,1-14-224,-1 14-48,1-15-8,-1 16 0,0-16 16,1 16 0,-1-17 0,0 18 0,-15-2 408,16 0 88,-16 1 8,15 15 8,-15-15 80,0 15 128,0 0-32,0 0-8,0 0 424,-15 0 96,15 15 8,-16-15 8,16 15-112,-15-15-16,0 16-8,15 0 0,0-2-176,-16 2-40,16 0-8,0-1 0,0 0-184,0 1-80,0-16 64,16 15-64,-16 0 0,0-15 0,0 16 64,0 0-64,15-16 0,-15 14 80,0 2-80,0-16 80,0 16-80,0-1 0,0 0 0,-15-15 0,15 16 0,0-1 0,0-15 64,-16 0-64,1 15 0,0 1 64,15-16-64,0 0 0,-16 15 0,16-15 64,0 0-64,0 0 0,0 0 0,0 0-96,0 0 0,16-15 8,-16-1-200,15 1-48,0-16-8,1 16 0,-1-16 32,0 15 8,1-14 0,-1-1 0,1 16 120,14-16 24,-14 16 8,-1-1 0,-15 0 152,16 2-80,-1 14 80,-15 0-64,0 0 168,0 0 40,0 0 8,0 0 0,15 0 200,-15 0 32,0 14 16,0 2 0,0 0-56,0 14-16,-15-14 0,15 14 0,-15 2-56,15-2-16,0-14 0,0 14 0,-16-14-120,16-1-24,0 0-8,0 1 0,0-1-104,0-15 0,0 0 64,16 0-64,-16 15 0,0-15 0,0 0 0,15-15 0,0 15 0,1-15-120,-1-1 16,1 1 0,-1-16-136,0 16-24,1-16-8,-1 15 0,-15-14-16,16-1-8,-1 16 0,0-16 0,-15 16 104,16-1 16,-16 0 8,0 16 0,0 0 168,0-14 0,0 14-72,0 0 72,0 0 112,0 0 48,0 14 16,0 2 0,0-16 72,-16 31 8,16-16 8,-15 1 0,15 14-40,0 2-16,0-18 0,0 18 0,0-17-80,0 0-24,0 1 0,0-1 0,0-15-104,0 0 88,0 0-88,15 0 80,-15 0-80,0 0 0,16 0 72,-16-15-72,15-1 0,1 16 0,-16-15 0,0 0 64,15-1-64,-15 0-80,0 2 80,0-18-104,15 17-16,-15 0 0,0-1 0,0 1 0,0 15-8,0-15 0,0-1 0,16 16 0,-16-16 40,0 2 8,15 14 0,-15-16 0,16 16 80,-16 0-64,0 0 64,15 0-64,-15 0 64,15-16 0,-15 16 0,0 0 0,0 16 0,16-16 0,-16 0 72,0 0-72,0 0 160,15 16-16,-15-2-8,0 2 0,0 0 40,0 14 8,0-14 0,-15-1 0,15 0-56,0 17-16,0-18 0,-16 2 0,16 0-24,0-1-8,0 0 0,0 16 0,0-31-80,0 15 0,0-15 0,0 0 0,0 0 0,0 0 0,0 0 0,0-15 0,0 15-96,0-31 8,16 16 8,-1-16 0,-15 15-64,15-14-16,1-1 0,-1 0 0,1 16 48,-16-16 8,15 15 0,0 2 0,-15-2 104,16 0 0,-16 1 0,15 15 0,-15-15-72,0 15 72,0 0-64,0 0 64,0 0 0,0 0 0,0 15 72,16-15-72,-16 31 176,0-15-16,-16-2-8,16 2 0,0 15-56,0 0 0,0-16-8,0 0 0,16 17 8,-16-18 0,0 18 0,0-17 0,15 0-96,-15 1-88,15-16 24,-15 15 0,16-15 64,-1 0 0,1-15 0,-1 15 0,0-16-96,1 16-8,-1-15 0,1 0 0,-1-1-40,0 0-8,1 2 0,-16 14 0,15-16 72,1 0 16,-16 1 0,15 0 0,0-1 64,-15 1 0,0 0 0,0 15 0,0-16 0,0 0 0,0 2 0,0-2 64,-15 0-64,0 16 0,15-15 0,-16 15 64,16-15-64,-15 15 0,-1 0 0,16 0 64,0 0-64,0 0 72,-15 15-72,15-15 80,0 31 24,-15-15 8,15 14 0,-16-14 0,16 14 48,0 1 0,0 0 8,0-15 0,0 14-168,0-14 0,0 14 0,0-14 0,0-1 80,0-15 8,16 15 0,-16-15 0,0 0-88,0 0 0,0 0-96,0 0 96,15 0 0,-15 0 0,0 0 0,15 0 0,1 0-64,-16 0 64,0 0 0,15-15 0,-15 15-80,16 0 80,-16 0-104,15-15 40,-15-1-48,0 16-8,15-15 0,-15 0 0,0-1-32,16 0-8,-16 2 0,15-2 0,-15 0 80,0-14 16,16 14 0,-16 1 0,0 0 64,15 15 0,-15-16 0,0 0-64,0 2 64,0 14 0,0 0 0,0-16 0,0 16 0,0 0 0,0 0 0,0 0 0,-15 0 0,15 0 72,0 0-72,0 0 80,0 0 24,0 16 8,-16-2 0,16 2 0,0 0 32,0-1 8,0 16 0,-15-16 0,15 16-56,0-15 0,0 14-8,0-14 0,0 14-88,0-14 64,15-1-64,-15-15 64,0 15-64,0-15 0,16 0 0,-16 0 0,0 0 0,15 0 0,-15 0 0,15 0 0,1-15 0,-1 15-136,0-31 32,-15 16 8,16 0-160,-1-1-24,1-14-8,-1 14 0,-15-15-48,15 16-16,1-16 0,-16 16 0,15-17-24,-15 2-8,16-1 0,-16 0 0,0 1-56,15-1-8,-15 0-8,0 0 0,15 0 120,-15 1 24,0 14 8,0-14 0,0-2 184,16 18 40,-16-2 8,0-15 0,0 16 160,0-1 32,0 16 8,0-15 0,0 15 224,0 0 56,0 0 8,0 0 0,0 0 48,0 0 16,0 0 0,0 15 0,-16 1-72,16 14-16,0 2 0,-15-2 0,15 1-112,-15 15-24,15-15-8,0 15 0,-16 0 72,16 0 8,-15-15 8,15 16 0,0-17-176,-16 1-32,16 0 0,0-1-8,0 2 152,0-18 32,0 18 8,0-2 0,0 1-312,16-16 0,-16 1 0,0-1-64,15 0 64,-15-15 64,16 0-64,-1 0 88,0 0-88,-15-15 80,16 15-80,-1-15 80,1-1-80,-1 1 0,0 15 72,1-15-72,-16-1 0,15 16 0,1-15 0,-1 0 0,-15-1-424,15 0-72,-15 16-16,16-14 0,-1-2-840,-15 16-176,16-16-32</inkml:trace>
          <inkml:trace contextRef="#ctx0" brushRef="#br0" timeOffset="78664">13685 12811 19839,'0'0'440,"0"0"88,-15-16 16,15 16 8,0 0-440,0 0-112,0 0 0,0 0 0,0 0 512,0 0 72,0 0 24,15 16 0,-15-16 40,0 0 16,16 15 0,-16 0 0,0-15-440,15 16-80,1-16-16,15 15-7440,-16-15-1487</inkml:trace>
        </inkml:traceGroup>
        <inkml:traceGroup>
          <inkml:annotationXML>
            <emma:emma xmlns:emma="http://www.w3.org/2003/04/emma" version="1.0">
              <emma:interpretation id="{2BD7F2BA-1901-4443-926C-A0C3B942E344}" emma:medium="tactile" emma:mode="ink">
                <msink:context xmlns:msink="http://schemas.microsoft.com/ink/2010/main" type="inkWord" rotatedBoundingBox="14971,10626 16673,10490 16739,11317 15037,11452"/>
              </emma:interpretation>
              <emma:one-of disjunction-type="recognition" id="oneOf17">
                <emma:interpretation id="interp85" emma:lang="en-US" emma:confidence="0.5">
                  <emma:literal>space</emma:literal>
                </emma:interpretation>
                <emma:interpretation id="interp86" emma:lang="en-US" emma:confidence="0">
                  <emma:literal>spare</emma:literal>
                </emma:interpretation>
                <emma:interpretation id="interp87" emma:lang="en-US" emma:confidence="0">
                  <emma:literal>Space</emma:literal>
                </emma:interpretation>
                <emma:interpretation id="interp88" emma:lang="en-US" emma:confidence="0">
                  <emma:literal>Spare</emma:literal>
                </emma:interpretation>
                <emma:interpretation id="interp89" emma:lang="en-US" emma:confidence="0">
                  <emma:literal>spate</emma:literal>
                </emma:interpretation>
              </emma:one-of>
            </emma:emma>
          </inkml:annotationXML>
          <inkml:trace contextRef="#ctx0" brushRef="#br0" timeOffset="82708">15501 12964 8360,'0'0'352,"0"0"-288,0 0-64,0 0 0,0 0 672,0 0 112,0 0 24,0 0 8,0 0 144,-15 0 32,15 0 8,-15 15 0,-1-15-377,1 16-79,-1-1-8,1-15-8,-16 16-48,16-1 0,0-15-8,-1 15 0,1 1-240,-16-1-40,31 0-16,-15 1 0,-1-16 24,16 15 8,0-15 0,0 0 0,0 0-208,0 0 64,0 0-64,0 0 0,16 0 0,-16 16 0,15-16 0,0 0 0,1 0 0,15 0 0,-31 0 0,15 0 0,0 0 0,1 0 0,-1 0 0,-15 15 0,0-15 64,0 0-64,15 0 0,-15 15 64,0 1 24,0-16 0,0 15 0,-15 1 0,15-1-24,-15 16-64,-1-16 96,16 1-32,-15-1 0,0 16-64,-1-16 96,1 1-32,15-1-64,-16 0 0,1 1 0,15-16 0,-15 15 0,15 1-72,0-16 0,0 0 0,0 0-1048,15 0-200,-15 0-48,15 0-3751,1-16-745</inkml:trace>
          <inkml:trace contextRef="#ctx0" brushRef="#br0" timeOffset="84094">15609 13026 10824,'0'0'232,"0"0"56,0 0 0,0 0 32,0 0-256,0 0-64,0 0 0,0 15 0,0 0 800,0 1 144,0 14 32,0 2 8,-15-2-97,15 1-23,0 16 0,-16-1 0,1 0-304,15 0-64,0-16-16,-15 17 0,15-1-160,-16 0-40,16-15-8,0 15 0,-15-15-144,15 0-32,-16-16-8,16 16 0,0-15-88,0-2 64,-15 2-64,15 0 64,0-16-64,0 0-96,0 0 16,0 0 8,0-16-376,0 16-80,0-16-16,0 2 0,0-18-240,0 2-48,15-1-16,-15 0 0,0-15 168,0 15 33,0-15 7,16 0 0,-16-1 448,0 1 88,15 0 16,-15 16 8,0-16 80,16 14 0,-16 2 0,15-1 64,0 0 288,-15 1 56,16 14 8,-1-15 8,1 16 72,-16-1 15,30 1 1,-30 0 0,16 15-224,-1-16-48,1 16-8,-1 0 0,16-15 0,-16 15 0,1 15 0,-1-15 0,0 0 16,-15 16 0,16-1 0,-16-15 0,15 15 0,-15 1 0,0-1 0,0-15 0,-15 31-32,15-15-8,-16-2 0,1 2 0,0 15-88,-1-16-24,1 1 0,-1 14 0,1-14-96,15 0 88,-15-2-88,-1-14 80,16 16-80,-15 0 64,15-16-64,0 0 64,0 0-64,0 0-112,0 0 24,15-16 8,-15 0-272,31 16-48,-16-14-16,16-18 0,-15 17-128,14 0-32,1-1-8,0 1 0,0 0 16,-16-1 8,16 0 0,-16 2 0,1-2 368,-1 16 80,16-16 16,-31 1 0,15 15 96,1-15 96,-16-1-24,15 16 0,-15 0 264,0 0 48,0 0 16,0 0 0,0 0 144,0 0 32,-15 0 8,-1 0 0,16 0-144,-15 16-32,-1-1-8,1-15 0,0 31-144,-1-15-32,1-2-8,-1 18 0,16-2-32,-15 1-8,0 0 0,15-15 0,0 14-24,0-14-8,0 14 0,0-14 0,0-1-80,0 0-64,0 1 72,0-1-72,0 0 64,15-15-64,0 0 0,-15 0 72,0 0-72,16 0 0,-1 0 72,-15-15-72,16 15 0,-1-15 0,-15-16 0,15 31 64,1-31-144,-16 16-24,15-16-8,-15 15 0,16-14-208,-16-1-48,15 16-8,-15-1 0,0 1 216,0 0 32,0-1 16,0 0 0,0 2 112,0 14 0,0 0-80,0 0 80,0 0 0,0 0 0,0 0 0,0 0 0,0 14 0,0 2 128,0 0 0,0-1-8,0 0 40,-15 16 0,15-16 8,0 17 0,0-18-72,0 2-8,0 0-8,0 14 0,0-30-80,0 0 0,15 16 72,-15-16-72,15 15 0,1-15 72,-16 0-72,15-15 0,1-1 64,-1 16-64,0-30 0,-15 14 0,31 0-80,-31-14-48,16 14 0,-1-14-8,1 14-48,-1-14-8,1 14 0,-1 0 0,-15 2 120,15-2 72,-15 0-96,16 16 96,-16-15 0,0 15 0,0 0 0,0 0 0,0 0 0,0 0 64,-16 0-64,16 15 96,-15-15 0,15 16 0,-15 0 0,15-2 0,-16 18-96,16-17 0,0 16 0,0-1 0,0-14 112,0 14 24,0 2 8,0-17 0,0 0-80,16 1-64,-1-1 72,-15-15-72,15 0 72,1 15-72,-1-30 64,1 15-64,14 0 72,-14 0-72,-1 0 80,1-15-80,-1-1 72,16 1-72,-16 0 64,1-1-64,14 0 88,-14-14-24,-1 14-64,1-14 96,-1 14-96,0 1 64,1 0-64,-16-17 0,15 18 0,-15-2 0,0 0 0,0 1 0,0-16 0,0 16 0,0 0 0,0-1 72,-15 16-72,15-15 0,-16 0 72,16 15-72,-15-16 0,0 16 72,-1 0-72,1 0 0,-1 16 64,1-16-64,0 15 0,-1-15 0,1 15 0,-16 1 80,31-1-80,-15 0 64,-1 1 48,16-1 8,0 16 0,0-15 0,-15 14 24,15-14 8,0-1 0,0 16 0,0-16 16,0 0 8,0 17 0,0-18 0,15 2-56,-15 0-16,0-16 0,16 15 0,-16 0-16,15-15-8,0 0 0,1 16 0,-1-16 40,1 15 8,14-15 0,-14 0 0,-1 0 0,16 0 0,-16 0 0,16 0 0,-16 0-24,16 0 0,-15 0 0,-1-15 0,0 15-8,1 0 0,15-16 0,-16 16 0,0 0 8,-15 0 0,31 0 0,-31-15 0,16 15 32,-1-15 8,0 15 0,1 0 0,-16 0-144,15-16-112,-15 16 16,16 0 8,-16-16 88,15 16 128,-15 0-32,0 0-8,0 0-88,0 0 0,15-14-96,-15 14 96,0 0-144,0 0 32,0 0 8,0-16 0,0 0-960,-15 16-192,15-15-40</inkml:trace>
        </inkml:traceGroup>
        <inkml:traceGroup>
          <inkml:annotationXML>
            <emma:emma xmlns:emma="http://www.w3.org/2003/04/emma" version="1.0">
              <emma:interpretation id="{01892DC9-E4F6-454B-BC8C-84ECA4060672}" emma:medium="tactile" emma:mode="ink">
                <msink:context xmlns:msink="http://schemas.microsoft.com/ink/2010/main" type="inkWord" rotatedBoundingBox="17041,10272 20230,10388 20193,11400 17004,11283"/>
              </emma:interpretation>
              <emma:one-of disjunction-type="recognition" id="oneOf18">
                <emma:interpretation id="interp90" emma:lang="en-US" emma:confidence="0.5">
                  <emma:literal>is always</emma:literal>
                </emma:interpretation>
                <emma:interpretation id="interp91" emma:lang="en-US" emma:confidence="0">
                  <emma:literal>it always</emma:literal>
                </emma:interpretation>
                <emma:interpretation id="interp92" emma:lang="en-US" emma:confidence="0">
                  <emma:literal>in always</emma:literal>
                </emma:interpretation>
                <emma:interpretation id="interp93" emma:lang="en-US" emma:confidence="0">
                  <emma:literal>is away</emma:literal>
                </emma:interpretation>
                <emma:interpretation id="interp94" emma:lang="en-US" emma:confidence="0">
                  <emma:literal>isobars</emma:literal>
                </emma:interpretation>
              </emma:one-of>
            </emma:emma>
          </inkml:annotationXML>
          <inkml:trace contextRef="#ctx0" brushRef="#br0" timeOffset="93281">18535 12980 9728,'0'0'216,"0"0"40,0 0 16,-15 0 0,15 0-272,0 0 0,-16-16 0,16 16 0,-16 0 640,1 0 64,0 0 24,15 16 0,-16-16-56,16 0-16,-15 15 0,0 1 0,-1-1-145,1 0-23,0 1-8,-1-1 0,0 16-80,2-16-16,14 16-8,-16 0 0,0-16-56,16 16-16,0 0 0,-15-16 0,15 1-160,0 15-32,15-31-8,-15 15 0,0 0-8,0 1-8,16-16 0,-16 0 0,16 0-16,-2 0 0,2 0 0,-16 0 0,16-16 0,-1 16 0,0-15 0,1 0 0,-16 15-72,15-16 96,0-15-96,1 16 96,-16 0-184,15-16-32,0 0-8,-15 16 0,16-16-72,0 0-24,-16 16 0,15-16 0,-15 15 48,15-14 8,-15 14 0,0 1 0,0-1 104,0 1 64,0 0-80,0 15 80,0-16 0,0 1 0,0 15 0,0 0 0,0 0 0,0 0 0,-15 15 88,15-15-24,-15 16 64,15-1 8,0 0 8,0 1 0,0 15-24,-16-16-8,16 0 0,16 16 0,-16-15-16,0-1-8,0 16 0,0-16 0,15 1-88,0-1 0,-15 0 72,16 1-72,-16-16 0,15 0 64,0 15-64,-15-15 0,16 0 64,-16 0-64,15 0 64,0 0-64,1-15 0,0 15 0,-16 0 0,14 0 0,2-16-72,0 16-56,-1-15 0,-15 15-8,15-15-72,-15 15-16,16-16 0,-16 1 0,15-1 8,0 1 0,-15 0 0,0-1 0,16 1-40,0-1-16,-16-14 0,0 14 0,0-15 104,14 1 16,-14-1 8,16 15 0,-16-14 0,0-1 0,0 16 0,0-16 0,0 15 144,0-14 96,0 14-8,0 1-8,0 15-80,0-16 0,0 16 0,0 0 64,0 0 224,0 0 48,-16 16 8,2-1 0,14-15 16,-16 31 8,16 0 0,-16 0 0,1-1-40,15 1-8,-15 15 0,15-15 0,0 15-40,-16 0-16,16-15 0,0 15 0,0-15-40,0 0 0,0 0-8,0 0 0,16-16-88,-16 16-24,0-16 0,0 1 0,15 14-40,-15-30 0,15 16-64,-15-16 96,0 0-96,16 0 0,0 15 64,-16-15-64,14-15 0,2 15 0,-16 0 0,16-16 0,-1 1 0,-15 0-80,15 15 16,1-31 0,-16 15-64,0 1-16,15 0 0,0-16 0,-15 15 16,0 1 8,16 0 0,-16-1 0,0-15 24,15 16 0,-15 0 0,0-1 0,0 1 96,0-1-96,0 16 96,15-15-96,-15 0 96,0 15-72,0 0 72,0 0-64,0 0 64,0 0 0,0 0 0,0 0 0,0 15 0,0 0 0,0 1 96,0 15-32,0-1 48,16-14 16,-16 15 0,0-1 0,0 1 24,0-15 8,0 14 0,0-14 0,0-1-160,0 1 0,16-16 64,-16 0-64,0 0 88,0 15-16,0-15 0,0 0 0,15-15-8,-15 15-64,0 0 96,15-16-32,1 1-64,-16-16 80,0 16-80,15-1 80,-15-15-80,15 16 0,-15-16 72,16 16-72,-16-16 0,0 16 0,15-1 0,-15 1 0,0-1 0,0 16 0,15-15 0,-15 15 0,16 0 0,-16 0-80,0 0 80,0 0 0,0 15-72,0 1 72,16-1 0,-16 1-72,0 14 72,0-14 0,0 15 0,0-16 0,0 0 0,14 1 0,-14-1 0,0 1 64,0-1-64,16-15 0,-16 0 0,16 15 0,-16-15 0,0 0 64,15 0-64,0 0 0,16 0 0,-16-15 72,1 15-72,0-15 0,-2-1 64,2 1-64,0 15 0,14-16 0,-14 1 0,-1 15 0,0-15 0,1-1 0,-1 16-72,0-15 8,1-1 0,0 16 0,-1-15 64,-15 15-64,15-15 64,1-1-64,-16 1 64,0 15 0,0-16 0,15 16 64,-15-15-64,0 0 0,0 15 0,-15-16 0,15 16 64,0-15-64,0 15 64,0 0-64,-16-16 112,1 16-16,15 0 0,-15 0 0,-1 0 32,16 0 0,-16 0 0,16 0 0,-15 16 8,0-16 8,15 15 0,-16 1 0,16-16-32,-15 30-8,0-14 0,15-1 0,0 1-8,-16 14-8,16 1 0,0-15 0,-15 14 0,15-14 0,0 15 0,0-16 0,0 0-16,0 1 0,0-1 0,0 1 0,15-16-72,-15 15 0,0-15 0,16 0 64,-1 0-64,-15 0 0,0 0 0,15-15 64,1 15-64,-1-16 0,0 1 0,-15 15 0,16-16 0,0-14-136,-1 14 32,-15 1 8,15-1-72,-15 1-16,16-16 0,-1 16 0,-15-1 8,0-14 0,15 14 0,-15 1 0,0-1 48,0 1 0,0 0 8,0 15 0,16-16 120,-16 1-72,-16 15 72,16 0-64,0 0 64,0 0 0,0 0 0,0 0 0,0 0 0,0 15 0,0 1 0,0-1 0,0 0 96,-15 16 16,15-15 0,0-1 0,0 0-8,15 1 0,-15 15 0,0-31 0,0 15-40,16 0-64,-16 1 88,15-16-88,-15 15 64,15-15-64,-15 0 0,16 0 0,0 0 64,-2 0-64,2-15 0,0 15 0,-1-16 0,-15 1 0,15 0 0,-15-1 0,16 1 0,-16-1-128,15 1 40,0 0 8,1-1 8,-16-15 0,16 31 0,-2-30 0,-14 30 72,16-16 88,-16 1-24,0-1 0,16 1-152,-16 15-32,0 0-8,0 0 0,0 0 208,0 0 40,0 0 8,-16 0 0,0 15-128,16 1-120,0 15 24,0-16 8,-14 16 88,-2-16 128,16 16-32,0 0-8,16-16-24,-16 1-64,-16 14 96,16-14-32,0-1-64,16-15 0,-16 16 0,0-16 0,14 15 0,-14-15 0,0-15 72,0 15-72,16 0 0,-16-16 64,16 1-64,-1-1 0,-15 1 64,0 0-64,31-1 64,-16 1-64,0-1 0,-15 1 0,16 0 0,14-16 0,-30 15 0,16 1 0,0 0 0,-16-1-64,15 1 64,-15-1-64,15 1 64,-15 0-64,0 15 64,16-16 0,-16 16 0,0 0 0,0-15 0,0 15-64,15 0 64,-15 0 0,-15 15 0,15 1 0,15-1 0,-15 0 64,0 1-64,0 15 72,-15-1-72,15 17 80,0-17 40,0 17 8,-16-1 0,16 0 0,-15 0 8,0 0 8,15-15 0,-16 15 0,0 0-16,1-15-8,0 0 0,-1 0 0,-14 0-24,14-1-8,1 1 0,0-15 0,-1-1 8,0 0 0,-14 1 0,14-16 0,16 0-96,0 0 0,-15 15 0,15-15 0,0 0 0,0-15 0,-15 15 0,15-16 0,-16 1 0,16 0 0,16-1 0,-16 1 0,0-16-136,0 16 32,15-16 8,16 0 0,-15 0-104,-2 0-24,18 1 0,-2-1 0,1-15-16,0 15-8,-1 0 0,2 0 0,-2 1-32,1-1-8,-16 0 0,16 0 0,0 0 120,-15 16 16,14-16 8,-14 0 0,14 16 56,-14 0 16,-1-16 0,16 15 0,-15 1 72,-16 0 0,30-1 0,-14 16 0,-16-15 0,15 15 88,0 0-8,-15 0 0,0 0 216,0 0 48,0 0 8,0 0 0,0 0-112,0 0-16,-15 15-8,0 1 0,-1-16 56,0 15 16,-14 0 0,14 1 0,1-1-288,0 1 0,-1-16 0,1 15 0,0 0 0,-1-15 0,16 0 0,0 0 0,0 0 0,0 16 64,-16-16-64,16 0 0,0 0 64,0 0-64,0 0 0,16 15 0,0-15 0,-1 0 0,-15 0 0,15 0 0,1 16 0,-1-16 0,0 0 0,1 0 80,0 0-80,-2 15-72,18-15 72,-32 0-104,15 15 104,0-15 0,1 16 0,-1-1 0,-15 1 0,15-16 104,-30 15-32,30 0-8,-15 1 96,0-1 8,0 16 8,-15-16 0,0 1 8,-1-1 0,16 1 0,-30 14 0,14-30-56,0 16 0,2-1-8,-2 0 0,-15-15-32,16 16-8,15-16 0,0 0 0,-16 0-80,1-16 0,15 16-96,-15-15 96,15 15-480,0-31-32,-16 16 0,16-16-7312,0 0-1455</inkml:trace>
          <inkml:trace contextRef="#ctx0" brushRef="#br0" timeOffset="88153">17287 13072 10800,'0'0'232,"0"0"56,0 0 0,0 0 24,0 0-248,0 0-64,0 0 0,0 0 0,16-15 448,-16 0 88,15 15 8,-15-16 8,15 1 0,-15 15 0,16-15 0,-16 15 0,15-16-265,1 0-63,-16 16 0,15-14-8,-15 14-120,15-16-32,1 0 0,-16 16 0,0 0 48,15 0 8,-15-15 0,0 15 0,0 0-56,0 0 0,15 15-64,-15-15 96,0 16 72,0 0 16,0-2 0,0 2 0,0 0 8,0-1 8,0 16 0,0-1 0,0 1-24,-15 0-8,15 0 0,0 0 0,-15-16-16,15 16-8,0-1 0,-16-14 0,16 15-24,0-31-8,0 15 0,0 1 0,0-16-48,0 0-64,0 0 88,0 0-88,0 0 72,0 0-72,0 0 0,0 0 72,16-16-72,-16 1 0,15 15 0,0-31 0,-15 15-128,16 1-24,-1 0 0,16-16 0,-31 0-72,31 16-24,-15-16 0,-1 15 0,1-14 8,-1 14 0,0-14 0,1 14 0,-1 1 112,0-16 32,1 15 0,-1 2 0,-15-2 96,16 0 0,-16 16 0,0-15 0,15 15 0,-15 0 0,0 0 0,0 0 0,0 0 192,0 0-8,0 0-8,-15 0 0,-1 15 64,16-15 16,-15 16 0,-1 0 0,1-2-32,0-14-8,-1 16 0,1 0 0,15-1-32,-15 0-8,-1 1 0,16-16 0,-15 0 16,15 15 0,-16-15 0,16 0 0,0 0-56,0 0-8,0 0 0,0 0 0,0 0-64,16 15-64,-1-15 72,-15 0-72,16 0 160,-1 0-24,0 0 0,1 0 0,-1 0-136,0 16-136,1-16 24,-1 0 8,1 0 104,-16 0 0,0 0 96,0 0-96,15 15 104,0 0-32,-15-15-8,0 16 0,0 0 152,0-1 24,0-15 8,-15 15 0,15 16 32,-15-16 8,15 1 0,-16-1 0,1 0-96,15 1-8,-16 0-8,1-1 0,0 0-96,15 1-16,-16-16-64,1 15 96,0-15-96,-1 15 0,1 1 0,-1-16 0,1 0-464,-1 0-144,16 0-24,-15 0-8,-1 0-888,1 0-176,-1-16-40</inkml:trace>
          <inkml:trace contextRef="#ctx0" brushRef="#br0" timeOffset="88416">17365 12671 15584,'-16'0'440,"16"0"103,0 0-439,0 0-104,0 0 0,0 0 0,0-15 840,0 15 152,0 0 24,0 0 8,0 0-80,0 0-16,0 0 0,0 0 0,0 0-368,0 0-80,0 0-8,16 0-8,-16 0-184,0 0-40,0 0-8,15 15 0,0-15-72,-15 0-24,0 0 0,16 15 0,-16-15-72,0 16-64,16-16 72,-16 0-72,0 0 64,15 0-64,-15 0 0,0 0 0,0 0-352,0 16-128,15-16-16,-15 0-6680,0 0-1335</inkml:trace>
        </inkml:traceGroup>
      </inkml:traceGroup>
    </inkml:traceGroup>
    <inkml:traceGroup>
      <inkml:annotationXML>
        <emma:emma xmlns:emma="http://www.w3.org/2003/04/emma" version="1.0">
          <emma:interpretation id="{6C8EDBCB-26FC-4565-AA37-82E9F62EB45D}" emma:medium="tactile" emma:mode="ink">
            <msink:context xmlns:msink="http://schemas.microsoft.com/ink/2010/main" type="paragraph" rotatedBoundingBox="2923,11383 14303,11202 14327,12727 2947,12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CE7FF0-742B-4B18-BC99-B030CAE3E523}" emma:medium="tactile" emma:mode="ink">
              <msink:context xmlns:msink="http://schemas.microsoft.com/ink/2010/main" type="line" rotatedBoundingBox="2923,11383 14303,11202 14327,12727 2947,12907"/>
            </emma:interpretation>
          </emma:emma>
        </inkml:annotationXML>
        <inkml:traceGroup>
          <inkml:annotationXML>
            <emma:emma xmlns:emma="http://www.w3.org/2003/04/emma" version="1.0">
              <emma:interpretation id="{4BECC30E-3651-4927-8FA9-6FFC513EE526}" emma:medium="tactile" emma:mode="ink">
                <msink:context xmlns:msink="http://schemas.microsoft.com/ink/2010/main" type="inkWord" rotatedBoundingBox="2927,11620 5183,11584 5202,12783 2946,12819"/>
              </emma:interpretation>
              <emma:one-of disjunction-type="recognition" id="oneOf19">
                <emma:interpretation id="interp95" emma:lang="en-US" emma:confidence="0.5">
                  <emma:literal>linearly</emma:literal>
                </emma:interpretation>
                <emma:interpretation id="interp96" emma:lang="en-US" emma:confidence="0">
                  <emma:literal>Linearly</emma:literal>
                </emma:interpretation>
                <emma:interpretation id="interp97" emma:lang="en-US" emma:confidence="0">
                  <emma:literal>lineally</emma:literal>
                </emma:interpretation>
                <emma:interpretation id="interp98" emma:lang="en-US" emma:confidence="0">
                  <emma:literal>Lineally</emma:literal>
                </emma:interpretation>
                <emma:interpretation id="interp99" emma:lang="en-US" emma:confidence="0">
                  <emma:literal>Uneasy</emma:literal>
                </emma:interpretation>
              </emma:one-of>
            </emma:emma>
          </inkml:annotationXML>
          <inkml:trace contextRef="#ctx0" brushRef="#br0" timeOffset="99693">3464 14026 14768,'0'0'320,"0"0"72,0 0 16,0 0 8,0 0-328,0 16-88,0-2 0,0 2 0,-16 0 519,32-1 89,-16 0 24,0 1 0,0-16-232,15 15-48,-15 0 0,16 1-8,-16-1-344,0 0 0,15-15 0,0 16-5431,-15 0-1033</inkml:trace>
          <inkml:trace contextRef="#ctx0" brushRef="#br0" timeOffset="99524">3325 14026 10800,'0'0'232,"0"0"56,0 0 0,0 16 24,0-1-248,-15 0-64,15 16 0,-15 0 0,15 0 528,-16 15 96,16 0 16,-15 0 8,-1 0 8,16 1 0,-15 14 0,0 1-1,15-16-151,0 0-32,-16 0-8,16-15 0,0 0-32,0 0-8,0-1 0,16-14 0,-16-1-136,0 1-32,15-1-8,-15-15 0,0 0-56,15 0-16,1-15 0,-1 15 0,1-16-48,-1 16 0,0-31-8,16 16 0,-15 0-56,-1-16 0,0 15-64,1-14 96,-1-1-96,0 0 64,1-15-64,15 15 0,-31 0 0,15 16 0,0-16 0,1 16-80,-16-16-8,15 16 0,-15-1 0,16 1 0,-16 15 88,0-16 0,0 16 0,0 0-64,0 0 64,0 0 0,0 0-72,0 0 72,15 0 0,-15 16 0,0-1 0,0 16 64,0-16 64,0 16 16,0 0 0,0-16 0,0 16-16,0 0-8,0-16 0,0 16 0,0-16-48,0 1-8,0-1 0,0-15 0,0 16-64,0-16 64,0 0-64,0 0 64,0 0-672,0 0-144,0 0-24,0 0-5199,0-16-1033</inkml:trace>
          <inkml:trace contextRef="#ctx0" brushRef="#br0" timeOffset="101794">3710 14272 13536,'16'31'296,"-16"-16"64,0-15 16,0 16 0,0 14-304,0-14-72,-16 14 0,16 2 0,0-17 800,-16 16 151,16-1 25,0 2 8,-15-18-216,15 18-32,0-17-16,0 16 0,0-16-400,0 0-72,-15 1-24,15-16 0,0 0-144,0 15-80,0-15 80,0 0-80,15 15 64,-15-15-64,0 0 0,0-15 72,15 0-168,-15-1-32,16 1 0,-16-16-8,16 1-88,-16-2-24,14 2 0,2-1 0,0 0 64,-16 1 16,15-2 0,0 18 0,-15-2 168,16 0-72,-16 1 72,15 0 0,0 15 0,-15 0 0,0 0 0,0 0 0,16 0 128,-16 0 64,0 15 0,0 16 8,16-15 88,-16 14 24,0 1 0,0-16 0,-16 16 24,16 0 8,0-1 0,0 2 0,0-17-344,0 16 0,0-16 0,0 16 0,0-31 0,0 30 0,0-30 0,0 0 0,0 0-112,0 0-64,0 0-16,0 0 0,0 0-960,0 0-200,0 0-40,0-15-8,0 0 640,0-1 128,16 1 25,-16 0 7,0-1 112,0 16 16,0-15 8,14 0 0,-14-1 464,0 16 64,0 0 24,0 0 8,16 0 544,-16 0 120,0 0 16,0-16 7,16 16 25,-1 0 8,0 0 0,1 0 0,-16 0-208,15 0-32,0 0-16,1-14 0,-1 14-176,0 0-32,1 0 0,0-16-8,-1 16-160,0 0-32,1-16-8,-1 16 0,0 0-80,1 0-64,-1 0 72,0-15-72,-15 15 72,16-15-72,0 15 64,-16 0-64,14 0 0,-14-16 0,16 16 0,-16 0 0,0 0-104,0-15 40,0 15 64,-16 0-104,16-15-176,-14 15-32,14-16-8,-16 0 0,0 16 192,16-14 40,-15 14 8,0-16 0,15 0 80,-16 16 0,1 0 0,15 0 0,-15 0 0,-1 0 0,1 0 0,15 16 0,-15-16 96,15 16 16,-16-16 0,16 14 0,-16 2 72,16 0 8,0-1 8,-15 16 0,15-16-48,0 0-16,0 17 0,0-18 0,0 2-24,0 15-8,0-16 0,15 1 0,-15-1-40,16 0 0,-16 1-64,16-1 96,-1-15-96,-15 15 0,15-15 0,1 0 0,-1 0 0,0 0 0,16-15 0,-16 15 0,17-15-128,-18-1-40,2 1-16,15 0 0,-16-1-72,1 1-24,-1-16 0,0 15 0,17 2 104,-18-18 16,2 17 8,-16 0 0,16-16 152,-16 16 0,15-1 0,-15 0 0,0 2 0,0-2 64,-15 0-64,15 1 0,0 15 72,-16-15-8,16 15 0,0 0 0,-16-16 96,2 16 8,14 16 8,0-16 0,-16 0-24,16 15-8,-16 0 0,1 1 0,15 14-16,-15-14-8,15 15 0,0 0 0,-16-1-24,16 2 0,0-18 0,0 2 0,0 15-8,0-16-8,0 1 0,0 14 0,16-30-80,-16 16 96,0-16-96,0 0 96,15 0-96,-15 0 0,15 0 72,1 0-72,0 0 0,-16-16 64,14 1-64,2 15 0,0-31 0,-16 16-80,15-16 8,0 15 0,1 2-112,-1-18-16,-15 17-8,15 0 0,-15-1-48,16-14 0,-16 14-8,15 0 0,-15 2 80,0 14 24,0-16 0,0 0 0,0 16 160,0 0-88,0 0 88,0 0-64,0 0 64,0 0 0,0 0 0,0 16 0,0 0 96,0-2 32,-15 2 0,15 0 8,0-1 16,-16 16 0,16-1 0,0-14 0,0 0-40,0 14-8,0-30 0,16 31 0,-16-31-104,0 15 64,0-15-64,0 0 0,0 0 64,0 0-64,0 0 0,15 0 0,0 0 72,-15 0-72,16-15 64,0 15-64,-16-15 0,15-1 64,0 0-64,-15 2 0,16-18 0,-1 17 0,0 0 0,1-1 0,-16 1 0,15 0-72,0-1 72,-15 0 0,16 2 0,0-2-64,-16 0 64,0 1 0,14 15 0,2-15 0,-16 15 0,16-16 0,-16 16 0,15 0-64,-15 0 64,0 0 0,0 0 0,0 0 0,15 16 0,-15-1 0,0 0 0,0 1 0,0 0 0,0-2 0,0 2 0,0 0 0,0 14 0,0-14 72,0-1-72,-15 0 0,15 17 72,0-18-72,0-14 0,-15 16 64,15-16-64,0 0 0,0 16 0,0-16 0,0 0 0,0 0 64,-16 0-64,16 0 64,0 0-64,0 0 64,0 0-64,16-16 0,-16 0 0,0 2 0,15 14 0,0-32-104,-15 17 40,16-16 64,-1 16-120,0-16 40,1 15 8,0-14 0,-2 14-32,2-14-8,0-1 0,-16 0 0,15 16-144,0-16-24,1 0-8,-1 16 0,-15-16 80,15 0 16,-15 16 0,16-16 0,-16 15 88,15 2 16,-15-2 8,0 0 0,15 1 80,-15 0-64,0 15 64,0-16-64,0 16 64,0 0 0,0 0 0,0-15 64,0 15 48,0 0 16,0 0 0,0 0 0,-15 0 32,15 0 16,0 15 0,-15 1 0,15-1 32,0 16 8,-16-1 0,16 2 0,-15-2-24,15 16-8,-15-15 0,15 16 0,0-17-8,-16 16 0,16-15 0,0 0 0,0-1-16,0 2 0,0-17 0,0 16 0,0-16-40,0 0-16,0 1 0,0 0 0,0-16-104,0 0 88,0 0-88,0 0 80,0 0-80,0 0 0,0 0 0,16 0 64,-1 0-64,0-16 0,1 0 0,-1-14 0,0 14-96,1 1 0,0-16-8,-1 1 0,0-2 0,1 17 0,-1-16 0,0 1 0,1 14 104,-16 1 0,15 0-80,0-17 80,-15 32 0,0-15-72,0 15 72,0 0 0,0 0 0,0 0 0,0 0 0,16 15 0,-16 1 0,-16 0 88,16 14-88,-15-14 80,15 14-16,-15 1 0,15 0 0,-16-1 0,16 2 0,0-2-64,-15 1 96,15-16-32,0 17-64,0-18 80,0 2-80,0-16 80,15 16-80,-15-16 0,0 0 72,0 0-72,16 0 64,-1-16-64,0 16 64,1-16-64,0 2 64,-2-2-64,2-15 64,0 16-64,-1-16 0,-15 16 72,15-1-72,1-14 0,-1 14 0,0 0 0,-15 1 0,16-16 0,0 16 0,-16 0 0,0-1 0,14 16 0,2-30 0,-16 30 0,0 0 0,0-16 0,16 16 0,-16 0 0,0 0 0,0 0 0,0 0 0,0 0 0,0 16 0,0-16 0,0 30 0,0-14 0,0-1 0,0 16 0,0-1 0,0 2 0,0-18 0,0 18 0,0-2 128,0 1-24,-16 16-8,16-17 0,0 1 40,0 0 8,-16-1 0,2 1 0,14 0-16,-16 0 0,16 0 0,-16-16 0,16 16-24,-15-1-8,0 2 0,15-18 0,-31 2-32,31 15 0,-15-16-64,-1 1 96,0-1-96,2 0 88,-2 1-88,0 0 80,-14-16-80,14 14 80,1 2-80,-16-16 80,16 16-80,-16-1 80,0-15-80,16 0 80,-16 15-80,0-15 80,1 16-80,14-16 80,-14 0-80,-2 0 0,17 0 72,-16 0-72,16-16 0,0 16 64,-1 0-64,-14 0 0,30-15 0,-16 15 0,0 0 0,1 0 0,15 0 0,-15 0 0,15-15 0,0 15 0,0 0-136,-16-16-16,16 16 0,0-16 0,0 16-1032,0-14-200,0-2-48</inkml:trace>
        </inkml:traceGroup>
        <inkml:traceGroup>
          <inkml:annotationXML>
            <emma:emma xmlns:emma="http://www.w3.org/2003/04/emma" version="1.0">
              <emma:interpretation id="{6A47B007-74BD-4A5E-B7E4-303E97C2C464}" emma:medium="tactile" emma:mode="ink">
                <msink:context xmlns:msink="http://schemas.microsoft.com/ink/2010/main" type="inkWord" rotatedBoundingBox="5682,11538 8704,11490 8721,12600 5700,12647"/>
              </emma:interpretation>
              <emma:one-of disjunction-type="recognition" id="oneOf20">
                <emma:interpretation id="interp100" emma:lang="en-US" emma:confidence="0">
                  <emma:literal>separate</emma:literal>
                </emma:interpretation>
                <emma:interpretation id="interp101" emma:lang="en-US" emma:confidence="0">
                  <emma:literal>Separate</emma:literal>
                </emma:interpretation>
                <emma:interpretation id="interp102" emma:lang="en-US" emma:confidence="0">
                  <emma:literal>separable</emma:literal>
                </emma:interpretation>
                <emma:interpretation id="interp103" emma:lang="en-US" emma:confidence="0">
                  <emma:literal>separated</emma:literal>
                </emma:interpretation>
                <emma:interpretation id="interp104" emma:lang="en-US" emma:confidence="0">
                  <emma:literal>separates</emma:literal>
                </emma:interpretation>
              </emma:one-of>
            </emma:emma>
          </inkml:annotationXML>
          <inkml:trace contextRef="#ctx0" brushRef="#br0" timeOffset="103596">6234 14180 11072,'0'0'312,"0"0"72,-15 0-304,0 0-80,15 0 0,-16 0 0,16 0 552,-15 15 96,-1-15 24,1 16 0,0-1-80,15 1-16,-16-1 0,1 0-1,-1-15-95,1 31-32,0-15 0,-1-1 0,16-15-192,-15 15-32,15 1-16,0-1 0,0-15-112,0 0-16,0 0-8,0 16 0,15-16-72,-15 0 0,0 15 72,0-15-72,16 15 96,-1 1-8,-15-16-8,0 15 0,15-15 72,-15 16 8,0-16 8,0 15 0,0 0 120,0 1 16,0-16 8,0 0 0,-15 15-56,15 1-16,-15-16 0,-1 30 0,16-14-120,-15-1-24,-1 0-8,16 1 0,0-16-88,-15 15 0,0-15 72,15 0-72,0 0-568,0 16-144,-16-1-32,16-15-5079,0 0-1009</inkml:trace>
          <inkml:trace contextRef="#ctx0" brushRef="#br0" timeOffset="106311">6158 14427 10152,'0'0'288,"0"0"64,0 0-288,0 0-64,0 0 0,0 0 0,16 0 752,-1 0 136,16 0 24,-31 0 8,31 0-216,-16 0-32,0 0-16,1 0-1,-16 0-79,0 0-24,15-16 0,1 16 0,-1 0-264,0-15-48,1 0-16,-1-1 0,1 16-128,-1-15-32,0 0-64,1-1 96,-16 16-96,15-15 72,-15-1-72,16 1 64,-32 15-64,32-15 0,-16-1 0,0 16 0,-16-15-128,16 15 40,-15-16 8,15 16 0,0 0 80,-16-15 0,1 15-72,0 0 72,-1 0 0,1 15 0,-1-15 0,1 16 0,0-1 0,-1-15 96,1 31-16,-1-31 0,16 31 96,-15-16 16,0 1 8,15 14 0,-16-14 24,1-1 0,15 0 0,0 16 0,0-15-8,0-1 0,15 0 0,-15 1 0,16-16-56,-1 15-16,0-15 0,1 0 0,-1 0-40,1 0-8,-1 0 0,16 0 0,-16 0-96,1 0 88,14-15-88,-14-1 80,15 16-80,-16-15 0,16 0 0,-16-1 0,1 16-128,14-31-72,-14 16-16,-1 0 0,16-1-64,-16 1-8,1 0-8,-16-1 0,31 1-64,-31-1-16,15 1 0,-15-16 0,15 16 248,-15-1 40,0 1 16,0 0 0,0-1 72,0 1 0,0-1 0,0 16 0,0-15 64,0 15 32,0 0 8,0 0 0,0 0 184,0 15 32,-15 1 0,15-1 8,-15 16-24,15 0-8,-16 0 0,1 15 0,15 0-24,0 0-8,-16 0 0,1 16 0,15-1-8,0 1 0,-15-16 0,-1 0 0,16 1-80,0-1-16,0 0-8,-15-15 0,15-1-88,0-14-64,-16 15 96,16-16-96,0-15 72,0 15-72,0-15 0,0 0 72,0 0-144,0 0-32,0-15-8,16 0 0,-16-1-264,0 1-48,0-16-16,0 0 0,15-15 40,-15 15 8,0-15 0,0-15 0,0 14 160,0-14 32,0 15 8,0-1 0,0 1 192,0 15 136,16-15-16,-16 16-8,15-1-112,-15 0 0,15 16 0,1-1 0,-1-15 0,1 31 112,-1-15-8,0 0 0,1 15-8,-1-16-8,-15 16 0,15 0 0,1 0-24,-1 0 0,-15 16 0,16-16 0,-16 15 136,15-15 24,-15 15 8,0 1 0,15-1-72,-15 16-8,-15-31-8,15 31 0,0 0-40,0-16-8,-15 0 0,-1 16 0,16 0-96,-15-16 88,15 1-88,-16-1 80,1 0-80,15 1 0,0-16 0,0 0 64,-15 15-64,15-15 0,15 0 0,0 0 0,1 0-152,-1-15 8,1 15 0,-1-16 0,16 1-176,0 0-40,-16 15-8,16-16 0,0 1 88,-1-1 24,1-14 0,-15 14 0,14 1 120,-14 0 24,15-1 8,-16 1 0,-15-1 184,15 1 40,1 15 8,-1-15 0,-15-1-128,0 16 0,0-15 0,0-1 0,0 16 152,-15 0 56,15-15 16,-16 15 0,1 0 104,0 15 24,-1-15 8,1 0 0,-1 16-168,1-1-32,0 1 0,-16-1-8,15 16 0,1-16 0,15 16 0,-15 0 0,15-16-32,-16 16-8,16 0 0,0-16 0,0 16-112,0-16 88,0 16-88,0-31 80,16 15-80,-16-15 0,0 0 72,15 16-72,0-16 0,1 0 64,-1 0-64,1 0 0,-16-16 0,30 1 0,-14 15 0,-1-31 64,1 16-64,-1-1-80,0-14 80,1-1-104,-1 15-56,1-14 0,-1 14-8,0-14 0,-15 14 16,16 1 8,-1-16 0,-15 16 0,15-1 56,-15 1 16,0-1 0,0 1 0,0 0 72,0 15 0,0-16 0,0 16 0,0 0 0,0 0 0,0 16 0,-15-16 0,15 30 0,0-14 0,-15 15 72,15-16-72,0 16 96,0 0-96,0-1 96,0 1-96,0-16 96,-16 16-96,16-15 96,0-1-96,16 0 72,-16-15-72,0 16 0,0-16 72,0 0-72,0 0 96,0 0-96,0 0 96,15-16-96,-15 1 0,15 0 0,-15-16 0,16 15 0,-1-14 0,-15-1 0,16 16 0,-1-16 0,0 0 0,1 0 0,-16 16 0,15-1 0,1 1 0,-16 0 64,15 15-64,0-16-64,-15 16-32,0 0-8,16 16 0,-16-1 104,0 0 80,15 1-16,-15-1 0,0 16-64,0-16 96,0 16-96,-15 0 96,15 0-96,0-16 0,0 16 0,-16-16 64,16 1-64,0-1 0,0 0 72,-15 1-72,15-16 128,0 15 0,0-15-8,0 0 0,-15 0-120,15 0-96,0 0 24,0 0 0,-16-15 72,16-1 88,0 1-24,16 0 0,-16-1-216,15 1-40,0-1-16,1 1 0,-1 0 144,1-1 64,-1 1-64,16 0 64,0 15-112,-16-16 16,16 1 8,0-1 0,-16 1 88,16 15 0,-16-15 0,16-1 0,-16 16 0,16-15 0,-16-1 0,1 16 0,-16 0 0,15-15 0,-15 15 0,16 0 0,-16 0 64,0 0 8,0 0 0,0 0 0,0 0 120,0 0 16,-16 0 8,16 0 0,0 0-24,-15 0-8,-1 0 0,1 15 0,0 1-64,-1-1-16,1-15 0,0 31 0,-1-16-32,1 1-8,-1-1 0,1 16 0,15-16 0,0 1 0,-15-1 0,15 16 0,0-16-64,0 1 0,0-1 72,0 0-72,15-15 64,-15 0-64,0 16 64,0-16-64,15 15 0,-15-15 0,16-15 0,-1 15 64,-15-16-64,31 1 0,-16 0 0,1-1 64,-1 1-64,0-16 0,1 16-64,-1-16 64,1 16-144,-1-16 16,0 15 0,1 1 0,-16-16 8,15 16 8,-15-1 0,16 1 0,-16 15 48,0-15 64,0 15-104,0 0 40,0 0 64,0 0 0,0 0 0,-16 0 0,16 0 0,-15 15 0,-1-15 0,16 15 0,0 16 0,-15-15 88,15-1-88,0 16 96,0-16-16,0 16 0,0 0 0,0-16 0,0 16-16,15-16-64,-15 1 96,0-1-32,16-15-64,-16 0 64,0 15-64,0-15 64,15 0-64,1 0 0,-1-15 0,0 15 64,1-15-64,-1-1 0,1 1 0,-1-1 0,0 1 0,1 0-128,-1-16 32,-15 16 8,31-1-136,-31-15-24,15 16-8,1-16 0,-1 0-88,1 16-16,-16-16-8,15 16 0,-15-16 16,15 16 8,-15-16 0,0 15 0,0-14 88,0 14 24,0 1 0,0-16 0,0 16 152,0-1 80,0 1-80,0-1 80,0 16-64,0-15 64,0 15 0,0 0-72,0 0 304,0 0 64,0 15 16,-15 1 0,15-1 48,0 16 16,-15 0 0,15 0 0,0 15-16,-16-15 0,16-1 0,-15 17 0,15-17-96,0 1-16,0 15-8,-16-15 0,16 0-136,0-16-24,0 1-8,0-1 0,0 0-72,0 1 64,0-16-64,0 0 64,0 0-64,0 0 0,0 0 0,0 0 0,0 0 0,16-16 0,-16 1 0,15 0 0,-15-16 104,16 0-16,-1 16-8,0-16 0,1 0-240,-1 0-40,16 1-16,-16 14 0,1 1 128,-1-1 88,0 1-104,1 15 40,-16 0 64,0 0 0,0 0 0,0 0 0,15 15 0,-15 1 0,0-1 0,-15 1 0,15 14 96,0-14 0,-16 15 8,1-1 0,0 1-24,-1 0-8,1 0 0,0-1 0,-1 1-72,1 0 64,-1 0-64,1 0 64,0-16-64,-1 0 0,16 1 0,-15-1 0,15 1 0,0-16 0,0 0 0,0 0 0,0 0-120,0 0-40,0-16 0,0 1-8,0-1-216,15 1-48,1 0-8,-16-16 0,15 0-232,0 0-40,1 0-16,-1-15 0,1 16-152,14-1-32,-14 0-8,-1-15 0,0 0 408,1 15 72,-1-15 24,1 15 0,-1-15 216,0 15 40,-15 0 16,16 0 0,-16 0 144,15 16 72,-15 0-8,0-1 0,0 16 480,0 0 96,0 0 24,0 0 0,0 0 32,0 16 8,-15-1 0,15 0 0,0 16-184,0 0-32,-16 15-8,16-15 0,-15 15-88,15 0-16,-15 1-8,15-1 0,0 0-48,0-15-16,0 0 0,0-1 0,0 1-216,0 0-88,15-16 64,-15 1-64,15-1 256,1 0 0,-1-15 8,16 16 0,-16-16-264,1-16 0,15 16 0,-16-15-72,16 15 72,-16-15 0,16-1 64,-16 1-64,1-1 0,-1 1 72,1 0-72,-1-1 0,0-14 0,1 14 0,-1 1 0,-15-1 0,0 1 80,16-16-80,-16 16 64,0-1-64,0-14 0,0 14-96,0 1 0,-16-1 8,16 1 88,0 0 0,-15 15 0,-1 0 64,16-16-64,-15 16 0,0 0 64,-1 16-64,1-16 0,15 15-80,-16 0 8,1-15 0,0 16 72,-1-1 72,16 16-8,-15-16-64,-1 16 0,16-15 0,-15-1 0,15 16 0,0-16 88,-15 1 8,15-1 8,0 0 0,15 1-24,-15-1-8,15 0 0,-15-15 0,16 16-8,-16-16-64,15 15 96,1-15-32,-16 0 8,15 16 0,0-16 0,1 0 0,-1 0 8,1 0 0,14 0 0,-14 0 0,-1 0-16,16 0 0,-16 0 0,1-16 0,14 16 8,-14 0 0,-1 0 0,1 0 0,-1 0-72,0-15 96,1 15-96,-1 0 96,1 0-96,-16 0 0,15 0 72,-15 0-72,0 0 0,0 0 64,15 0-64,-15 0 0,0-16 0,0 16 0,0 0 0,0 0 0,0 0-416,0-15-96,0 15-24,0 0-7280,0 0-1463</inkml:trace>
          <inkml:trace contextRef="#ctx0" brushRef="#br0" timeOffset="106742">8004 14458 12992,'-15'0'368,"15"0"80,0 0-360,0 0-88,0 0 0,0 0 0,0 0 1280,0 0 231,15 0 57,-15 0 0,0 0-304,31 0-64,-16-16-16,1 16 0,0 0-456,-2 0-96,-14-16-24,32 16 0,-32 0-304,30 0-64,-30 0-16,31 0 0,-16-15-144,1 15-80,0 0 80,-2-15-80,18 15-416,-17-16-136,16 1-24</inkml:trace>
        </inkml:traceGroup>
        <inkml:traceGroup>
          <inkml:annotationXML>
            <emma:emma xmlns:emma="http://www.w3.org/2003/04/emma" version="1.0">
              <emma:interpretation id="{3A49282F-3061-4EC6-8A02-6B328A32895A}" emma:medium="tactile" emma:mode="ink">
                <msink:context xmlns:msink="http://schemas.microsoft.com/ink/2010/main" type="inkWord" rotatedBoundingBox="9097,12807 9098,11283 9683,11284 9682,12808"/>
              </emma:interpretation>
              <emma:one-of disjunction-type="recognition" id="oneOf21">
                <emma:interpretation id="interp105" emma:lang="en-US" emma:confidence="1">
                  <emma:literal>by</emma:literal>
                </emma:interpretation>
                <emma:interpretation id="interp106" emma:lang="en-US" emma:confidence="0">
                  <emma:literal>bye</emma:literal>
                </emma:interpretation>
                <emma:interpretation id="interp107" emma:lang="en-US" emma:confidence="0">
                  <emma:literal>boy</emma:literal>
                </emma:interpretation>
                <emma:interpretation id="interp108" emma:lang="en-US" emma:confidence="0">
                  <emma:literal>bay</emma:literal>
                </emma:interpretation>
                <emma:interpretation id="interp109" emma:lang="en-US" emma:confidence="0">
                  <emma:literal>buy</emma:literal>
                </emma:interpretation>
              </emma:one-of>
            </emma:emma>
          </inkml:annotationXML>
          <inkml:trace contextRef="#ctx0" brushRef="#br0" timeOffset="109115">9437 13642 7800,'0'62'168,"16"-47"40,-16 1 8,0-1 8,0 0-224,0-15 0,0 0 0,0 16 0,0-16 864,0 0 136,0 15 24,0 1 8,0-1-72,-16 0-8,16 16-8,0 0 0,-15 15-305,15 0-55,0 1-8,-16-1-8,16 0-184,-15 0-40,15 0-8,0 0 0,-15-15-104,15 0-16,0 0-8,0 0 0,-16-16-48,16 0-16,0 16 0,0-31 0,0 16-56,0-1-16,0-15 0,0 0 0,0 0 0,0 0 0,0 0 0,0 0 0,0-15-72,0 15 0,0-16 72,0-15-72,0 16 0,0 0 0,16-16 0,-1 15 0,-15-14-80,15-1 80,1 0-96,-16 0 96,15 0-128,1 16 32,-1 0 8,0-1 0,-15 1 88,16-1-80,-1 16 80,-15 0-80,16 0 80,-16 0 0,15 16-72,-15-1 72,0 1 0,0-1 0,0 16 64,0 0-64,0-1 120,-15-14-24,15 15 0,-16-1 0,16 1 0,-15 0 0,15 0 0,-16 0 0,1-1-16,15-14-8,-15-1 0,15 1 0,-16-1 0,16-15 0,-15 15 0,15-15 0,0 0-8,-16 16-64,16-16 96,0-16-32,-15 16-64,15-15 80,0 0-80,0 15 80,15-16-80,-15-15 0,16 16 0,-1-16 0,1 16-96,-1-16 96,0 16-80,16-16 80,0 0-64,0 16 64,-16-16 0,16 15-72,0-14 72,-16 14 0,16 1 0,-31-1 0,31 16 0,-31-15 0,15 15 0,-15 0 0,0 0 0,16 15 0,-1-15 0,-15 31 0,0-15 0,0 14 0,-15 1 96,15 0-32,-16 15 40,1-15 16,15 0 0,-16 0 0,16-1 24,-15 1 8,15 0 0,-15-16 0,15 1-24,0-1 0,0-15 0,0 0 0,0 0-48,0 0-16,0 0 0,0 0 0,0 0-64,0 0 80,15-15-80,0-1 80,1 1-80,-1 0 80,1-16-80,-1 0 80,0 0-80,16 0 0,-16 1 0,-15 14 0,16-15 0,-1 16 0,1-16 0,-16 16 0,15-1-80,-15 1 80,15 0 0,-15-16-72,16 31 72,-16-16 0,0 16 0,0 0-64,0 0 64,0 0 0,0 0 0,15 16 0,-15 15 0,0-16 0,0 0 0,0 16 0,0 0 80,0-16-16,0 16-64,0 15 96,-15-15 96,-1 15 8,16 1 8,-15-1 0,0 0-208,-1 0 0,1 0 0,-1-15 0,1 15 112,-16 0 8,16-15 0,0 0 0,-16 0 8,15-16 0,1 16 0,-16-16 0,16 1-40,-1 15-8,-14-16 0,14 0 0,1 1-80,-1-1 80,1 0-80,-16 1 80,16-1-80,-1-15 0,1 0 72,0 0-72,-16 0 0,31-15-80,-16 15 8,1-16 0,15 1-584,-15 0-112,15-1-32,0-14 0,15-1-824,-15 0-168,15 16-32</inkml:trace>
        </inkml:traceGroup>
        <inkml:traceGroup>
          <inkml:annotationXML>
            <emma:emma xmlns:emma="http://www.w3.org/2003/04/emma" version="1.0">
              <emma:interpretation id="{2D0060F7-FB7B-4D25-8C66-4870E2AA7B11}" emma:medium="tactile" emma:mode="ink">
                <msink:context xmlns:msink="http://schemas.microsoft.com/ink/2010/main" type="inkWord" rotatedBoundingBox="10073,12208 10279,11745 10521,11853 10315,12316"/>
              </emma:interpretation>
              <emma:one-of disjunction-type="recognition" id="oneOf22">
                <emma:interpretation id="interp110" emma:lang="en-US" emma:confidence="1">
                  <emma:literal>a</emma:literal>
                </emma:interpretation>
                <emma:interpretation id="interp111" emma:lang="en-US" emma:confidence="0">
                  <emma:literal>A</emma:literal>
                </emma:interpretation>
                <emma:interpretation id="interp112" emma:lang="en-US" emma:confidence="0">
                  <emma:literal>q</emma:literal>
                </emma:interpretation>
                <emma:interpretation id="interp113" emma:lang="en-US" emma:confidence="0">
                  <emma:literal>N</emma:literal>
                </emma:interpretation>
                <emma:interpretation id="interp11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09915">10714 14181 11544,'-15'0'256,"15"0"48,-15 0 16,-1 0 0,16-15-256,-15 15-64,-1 0 0,16-16 0,-15 16 928,0 0 176,-1 0 32,1 16 7,-1-1-199,1-15-40,-16 15-8,15 16 0,1-15-304,0 14-64,-1 1-16,16 0 0,-15 0-56,-1 0-8,16-1-8,0 1 0,-15 0-96,15-16-24,0 16 0,15-15 0,-15 14-152,0-30-32,16 16-8,-16-1 0,15-15-56,-15 0-8,0 0-64,16 0 96,-1 0-96,0-15 88,1-1-88,-16 1 80,15 0-80,1-16 0,-1 0 0,1 0 0,-1 16-72,1-16-32,-1 0-8,-15 16 0,15-16-32,-15 0-8,0 0 0,16 16 0,-16 0 56,0-1 0,0 1 8,0-1 0,0 16 88,0 0 0,0-15 0,0 15 0,0 0 80,0 0 56,0 15 16,0 1 0,0-1-56,0 1-16,-16 14 0,16-14 0,0-1 112,0 16 32,0-16 0,0 16 0,0-15-24,0-1 0,0 16 0,16-16 0,-16-15-32,0 16-8,0-1 0,0 0 0,0-15-72,0 0-24,0 0 0,0 0 0,0 0-64,0 0 0,0 0 0,0 0 64,0 0-480,0 0-104,0 0-24,0 0-10560</inkml:trace>
        </inkml:traceGroup>
        <inkml:traceGroup>
          <inkml:annotationXML>
            <emma:emma xmlns:emma="http://www.w3.org/2003/04/emma" version="1.0">
              <emma:interpretation id="{8C3B72CA-5E2C-4672-B18E-A2A9C3981469}" emma:medium="tactile" emma:mode="ink">
                <msink:context xmlns:msink="http://schemas.microsoft.com/ink/2010/main" type="inkWord" rotatedBoundingBox="10947,11440 14306,11387 14324,12517 10965,12570"/>
              </emma:interpretation>
              <emma:one-of disjunction-type="recognition" id="oneOf23">
                <emma:interpretation id="interp115" emma:lang="en-US" emma:confidence="0">
                  <emma:literal>hyperplasic</emma:literal>
                </emma:interpretation>
                <emma:interpretation id="interp116" emma:lang="en-US" emma:confidence="0">
                  <emma:literal>hyperplasia</emma:literal>
                </emma:interpretation>
                <emma:interpretation id="interp117" emma:lang="en-US" emma:confidence="0">
                  <emma:literal>hypersphere</emma:literal>
                </emma:interpretation>
                <emma:interpretation id="interp118" emma:lang="en-US" emma:confidence="0">
                  <emma:literal>hyperploid</emma:literal>
                </emma:interpretation>
                <emma:interpretation id="interp119" emma:lang="en-US" emma:confidence="0">
                  <emma:literal>hyperpiesia</emma:literal>
                </emma:interpretation>
              </emma:one-of>
            </emma:emma>
          </inkml:annotationXML>
          <inkml:trace contextRef="#ctx0" brushRef="#br0" timeOffset="111347">11438 13811 10912,'0'0'240,"0"0"48,0 0 16,0 0 0,15-16-240,-15 16-64,0 0 0,0 0 0,0 0 928,0 0 168,-15 16 40,15-1 8,0 0-217,-16 16-31,16 0-16,0 15 0,-15 16-208,0-16-32,-1 0-16,0 16 0,2-16-232,-2 15-40,16-14-16,-31-1 0,31 0-80,-15 0-8,-1-15-8,1 0 0,15 0-80,-15-16-8,15 0-8,0 16 0,0-31-72,-16 0-8,16 0-64,0 0 96,0 0-96,0 0 64,16-15-64,-16-1 0,0-14 0,15 14-80,0-30 0,-15 15 0,16-15-48,-1 15-16,0-15 0,1 15 0,0-15 40,-2 15 8,2 0 0,0 16 0,-16 0 96,15-1-72,0 16 72,-15 0-64,0-15 64,0 15 0,0 15 0,16 1 0,-16 14 0,-16-14 0,16 15 0,0-1 64,0 17-64,0-32 64,0 16-64,0 0 64,0-1-64,0-14 0,0 15 64,0-16-64,0 0 88,0-15-24,0 16 0,0-16 0,0 15-64,0-15 0,0 0 72,0 0-72,16 0 0,-1-15 72,-15 15-72,15-16 0,1 1 0,-16 0 0,16-1 0,-2 1 0,2-1 0,0-14-112,-1 14 16,0-15 8,1 16-104,-1-16-32,-15 0 0,15 16 0,1 0 0,-1-16 0,-15 15 0,15-14 0,-15 14 120,16 1 16,-16-1 8,16 16 0,-16-15 80,0 15 0,0 0 0,0 0 0,0 0 0,0 0 0,0 0 0,0 15 0,0 1 0,0-1 88,0-15-8,0 16 0,-16-1 72,16 0 8,0-15 8,0 16 0,0-1-40,-16 1-16,16-16 0,0 0 0,0 15 16,0 0 8,0-15 0,0 0 0,0 16-16,0-16-8,0 0 0,-15 15 0,15-15-112,0 0 0,0 0 0,0 0 0,0 0 112,0 0 48,0 16 16,0-16 0,0 0-64,0 0-16,0 0 0,0 0 0,0 0-32,0 0 0,0 0-64,0 0 96,0 0-416,0 0-96,0 0-8,0 15-8,0-15 816,0 0 160,0 15 32,0 1 0,-15-16-384,15 15-88,0 1-8,0-1-8,0 0 0,0 1 0,0-1 0,0 1 0,0-1-24,0-15-64,0 15 96,0 1-32,0-16-64,0 15 64,0-15-64,0 0 64,0 0-64,0 0 0,0 0 0,0 0 0,0 0 96,15 0-16,-15 0-8,15-15 0,-15 15-72,16-16-128,-16 16 32,16-15 8,-16 15 16,15-15 0,-15-1 0,0 16 0,15-15-32,-15 15-8,0-16 0,16 1 0,-16 15 16,0-15 8,15 15 0,-15-16 0,0 1 8,15 15 0,-15-16 0,0 1 0,16 0-16,-16 15-8,15-16 0,-15 1 0,0-1 104,0 16-72,0-15 72,15 0-64,-15 15 0,0-16 0,16 16 0,-16-15 0,0 15 64,0 0 0,0 0 0,0 0 0,0-16 0,16 16 112,-16-15-16,0 15 0,0 0-96,0-15-144,0 15 32,0-16 8,14 16 168,-14 0 32,0-15 0,0-1 8,0 16-104,0 0 0,0 0 0,0 0 0,0-15 0,0 15-120,0 0 24,0 0 8,0 0 88,0 0 0,0 0 0,0 0 0,0 0 0,0 0 88,0 0-88,0 0 96,0 15-32,0-15-64,0 0 96,0 0-32,0 0-64,0 0 96,0 0-96,0 0 96,0 0-96,0 0 0,0 0 0,0 0 64,0 0-64,0 0 0,0 0 0,0 0 64,0 0-64,0 0 0,0 0 0,0 0 0,0 0 0,0 0 0,0 0 64,0 0-64,0 0 0,0 0 0,0 0 0,0 0 0,0 0 0,0 0 0,0 0 64,0 0-64,0 16 64,0-16 0,0 15 0,0 1 0,0-1-64,0 16 80,0-16-80,0 1 80,-14 14 152,14 1 32,-16 0 8,0 15 0,1 0-72,15-15-8,-31 15-8,31 1 0,-15-1-40,0-16-8,15 17 0,-16-17 0,16 1-56,0 0-16,-15 0 0,15 0 0,-15-16-64,15 0 0,0 1 0,0-16 0,0 15 0,0-15 0,0 0 0,-16 0 0,16 0-200,0 0-8,0 0 0,0 0 0,0 0-592,0 0-128,-16-15-16,16 15-8,16-16-968,-16-14-200,0 14-40</inkml:trace>
          <inkml:trace contextRef="#ctx0" brushRef="#br0" timeOffset="112446">12038 14150 14224,'0'0'312,"0"0"64,0 0 8,0 0 24,0 0-328,0 0-80,0 0 0,0 0 0,0 15 919,0-15 169,0 15 32,0-15 0,0 31-128,-16-16-24,16 17-8,0-18 0,0 33-432,0-16-88,-15 15-24,15 0 0,-15 0 16,15 0 0,-16 0 0,16-14 0,0 14-192,-15-16-40,15 1-8,0 0 0,-16-1-96,16 2-32,-15-17 0,15 0 0,0 1-64,0-16 0,0 0 0,0 0 64,0 0-152,0 0-32,0-16-8,0 1 0,0 0-168,15-17-40,-15 2-8,16-1 0,-16-15-32,15 15-8,1-31 0,-1 16 0,-15 0 88,15-16 8,1 16 8,-1 0 0,-15 0 280,16 16 0,-1-2 0,-15 2 0,15 14 0,-15 1 0,16 0 0,-16 15 0,0 0 112,0 0 80,0 15 8,0 0 8,15 1 144,-15-1 24,-15 16 8,15-1 0,0 2-128,0-2-16,-16 1-8,1 0 0,15-16-120,-15 16-24,15 0-8,-16 0 0,1-16 48,15 16 0,-16-31 8,16 15 0,-15 0-256,15 1-48,0-16-16,0 0 0,0 0-8,-15 0-8,15-16 0,0 16 0,0-15 40,0 0 16,0-1 0,0 1 0,15 0 72,-15-1 72,15 1-104,-15 0 40,16 15 64,-1-16 0,1 0 0,-1 16 0,0-15 72,1 15 32,-1-15 8,1 15 0,14-16 16,-14 16 0,-1-15 0,16 15 0,-16-15-48,1 15-8,15-16 0,-16 16 0,0-15-72,1 0 64,-1 15-64,0-16 64,1 0-64,-16 16 0,15 0 0,1-14 0,-16-2 0,0 16 0,0-16 64,15 16-64,-15-15 0,0 15 0,-15-15 0,15-1 0,0 16-160,0-15 32,-16 0 8,1 15 0,15-16 8,-16 0 0,1 16 0,15-14 0,-15 14 48,-1 0 64,16 0-104,0 0 40,-15 0 64,0 0 0,15 14 0,0 2 0,-16 0 0,1-1 88,15 0-8,0 16 0,-16 0 96,16-1 16,-15 2 8,15-2 0,0 1-24,0 0-8,0-16 0,0 16 0,0-15-8,15-1-8,-15 0 0,0 1 0,16-1-152,-16-15 0,15 0-88,-15 0 88,16 0 0,-1 0 0,0-15 0,-15-1 0,16 1 0,-1 0 0,0-1 0,1-15-80,15 16-72,-16-16-8,0 0-8,16 16 0,-15-16-56,-1 1 0,0-2-8,1 2 0,-1 14 96,1-14 16,-1 14 8,0 0 0,-15 2 112,0-2 64,16 0 0,-16 16-64,0 0 0,15 0 0,-15 0 0,0 0 0,0 16 80,0 0-16,0-2 0,0 2 0,0 15 88,0 0 8,-15-1 8,15 2 0,0-18-40,-16 33-16,16-32 0,0 16 0,-15-16-112,15 16 72,-15-16-72,15 1 64,0-16-64,-16 16 0,16-16 0,0 15 64,0-15-64,0 0 0,0 0 0,0 0 0,0 0-160,0-15-16,0 15-8,-15 0 0,15-16 184,0 0-72,0 1 72,0 0 0,0-16-136,15 16 24,-15-1 8,0-14 0,16-2 24,-16 18 8,0-2 0,15-15 0,0 16 72,-15-16 0,16 16 0,-1-1 0,1 0 0,-16 2 88,15-2-8,0 16 0,1-16 112,-1 16 16,-15-15 8,16 15 0,-1 0 32,0 0 8,-15 0 0,16 0 0,-1 0 8,-15 0 8,16 0 0,-16 0 0,0 15-112,15-15-16,0 0-8,-15 0 0,0 0-64,0 0-8,0 0-64,0 0 96,16 0-96,-16 0 0,0 0 64,0 0-64,15-15-536,-15 15-128,0 0-24,0 0-10816</inkml:trace>
          <inkml:trace contextRef="#ctx0" brushRef="#br0" timeOffset="113349">12931 14103 10680,'0'0'232,"0"0"56,0 0 0,0 0 16,0 0-240,0 0-64,0 0 0,0 0 0,-15 15 1024,-1 1 200,16 14 40,-15-14 7,15 30 9,-15-15 8,15 15 0,-16 0 0,16 1-520,-15 14-96,-1-15-32,16 15 0,-15-14-208,15-1-48,-15 0 0,15 1-8,-16-17-216,16 1-32,0 0-16,-15-16 0,15 0-112,0 1 0,0 0 0,0-16 0,0 0-128,0 0-64,0-16-24,0 16 0,0-16-712,0 1-152,0-16-24,0 16-8,0-31 416,15 15 88,-15 0 8,0-15 8,0 15 64,0-15 16,0 16 0,0-17 0,16 1 360,-16-1 80,0 17 72,15-16-104,0 15 328,1 0 64,-16 1 8,15-2 8,1 17-32,14 0-8,-30-1 0,31 1 0,-31 15 192,31-15 40,-31 15 8,15 0 0,1 0-48,-1 15-8,1-15 0,-16 15 0,0 1-88,0-1-16,0 0-8,0 1 0,0 0-56,0 14-16,-16-14 0,1 14 0,15-14-8,-16-1 0,1 16 0,0-15 0,-1-2-168,1 18-88,-1-17 80,1 0-80,0 1 64,-1-1-64,1-15 0,15 15 72,0-15-72,0 0 0,0 0 0,0 0-88,0 0-544,0 0-104,0 0-32,15-15 0,1 0-440,-1-16-88,0 16-16,1-1-8,15-14-599,-16-2-113,16 2-24,0-16-8</inkml:trace>
          <inkml:trace contextRef="#ctx0" brushRef="#br0" timeOffset="114934">13177 13965 11256,'0'-31'248,"0"31"48,0-15 16,16-1 8,-16 16-256,0 0-64,-16-15 0,16 15 0,0 0 1264,0 0 240,0 15 55,0 1 9,0-1-520,-15 16-104,15 0-16,-15 0-8,15 15-232,-16-15-48,1 15 0,15 0-8,-16 0-216,16-15-48,0 15-8,-15-15 0,15 0-160,0-1-32,0 1-8,15-15 0,-15-1-96,16 0-64,-16 1 64,15-1-64,1-15 0,-16 0 0,15 0 0,0-15 0,16 15 0,-15-16-64,14 1 0,-14 0 0,-1-1-64,16 1-16,-16-16 0,1 16 0,-1-1-80,1 1-8,-1 0-8,0-16 0,-15 15 176,16 1 64,-16-16 0,0 16-72,15-1 72,-15 1-80,-15 0 80,15-1-80,0 16 160,0-15 32,-16 15 8,16-16 0,0 16 8,-15 0 8,0 0 0,-1 0 0,1 16-32,-1-1-8,1 1 0,0-1 0,-1 16 32,1 0 8,15-16 0,-16 31 0,1-15 104,15 0 16,0-16 8,0 16 0,0 0-264,0-16 0,0 16 0,15-16 0,-15 1 0,16-1 128,-16 0-24,15-15-8,1 0-96,-1 0 0,-15 0-72,0 0 72,15-15-64,1 15 64,-1-31 0,16 16-72,-31-1-152,31-14-32,-16 14-8,1-15 0,-1 16 56,0 0 16,-15-16 0,16 16 0,-1-16-96,-15 15-8,0 1-8,16-16 0,-16 31 112,0-31 16,0 16 8,0 0 0,0 15 96,0-16 72,0 16-96,0-15 96,-16 15 0,16 0 0,0 0 0,0 0 72,0 15 104,-15 1 16,15-1 8,-16 0 0,16 16 48,0-15 8,0 14 0,0 1 0,0 0-16,0 0 0,0-1 0,0 1 0,0-15-56,0 14-16,16-14 0,-16-1 0,0 1-72,15-1-8,-15-15-8,0 0 0,0 15-80,0-15 0,16-15 0,-1 15 0,-15 0 0,15-15 0,1-1 0,-16 1 0,15-1-240,0 1 16,1-16 0,-16 16 0,15-16 56,1 0 8,-16 1 8,15 14 0,0-15 40,-15 1 8,0 14 0,16-15 0,-16 16-72,0 0-16,15-1 0,-15 16 0,0 0 192,0 0 0,0 0 0,0 0 0,0 0 88,0 16 48,0 14 16,-15-14 0,15 15 32,0-16 8,-16 16 0,16 0 0,0-16-32,0 16-8,0-16 0,-15 16 0,15-16-64,0 1-16,0-1 0,0 0 0,0-15-72,0 0 64,0 0-64,0 0 64,0 0-64,0 0 0,0 0 0,15 0 0,-15-15 0,16 15 0,-16-15 0,15-1-88,-15-15-72,16 16-24,-1-16 0,-15 1 0,15 14 16,-15-30 0,16 31 0,-1-16 0,1 15 40,-16-14 16,0 14 0,15 1 0,-15-1 112,15 16 0,-15 0 0,0-15 0,0 15 0,0 0 80,16 15 0,-16-15 0,0 16 112,15 15 16,-15-16 8,0 16 0,0 0 0,0-16 0,0 16 0,-15 0 0,15-1-56,0 1 0,-16 0-8,16-16 0,0 16-56,0-16-16,0 1 0,0-1 0,0 1-80,0-1 0,0-15 0,0 15 64,0-15-64,0 0-88,0 0 24,0 0 0,0 0-640,0 0-120,0 0-24,0-15-8,16 15-680,-1 0-128,-15-31-32,16 16-8,-16-1-200,15 1-39,-15-16-9,15 16 0,-15-1 1120,16 1 224,-16 15 48,0-15 8,0-1 1088,0 16 216,0 0 48,15 0 0,-15 0 816,0 0 160,0 0 31,16 0 9,-16 0-504,15 0-104,-15 0-24,0 0 0,0 0-528,15 0-112,1 0-16,-1 0-8,1 0-232,-1 0-40,0-15-16,1 15 0,-1 0-104,0 0-16,1-15-8,-1 15 0,1 0-104,-1-16 64,0 16-64,1-15 0,-1 15 0,-15-16 64,16 16-64,-1-15 0,-15 15 0,0 0 0,15-15 0,-15 15 0,0-16 0,0 16 0,0-15 0,0-1 0,0 1-96,-15 0 0,15 15 8,0-16 0,-15 1-40,15-1 0,-16 1-8,16 0 0,-15-1 56,15 16 16,-16-15 0,16-1 0,-15 16 64,0 0 0,15 0 80,-16 0-80,16 0 120,-15 0-24,15 16-8,-16-16 0,1 15 88,15 1 16,-15 14 8,-1-14 0,16-1 16,-15 16 0,15-16 0,-15 16 0,15 0-48,-16-16-8,16 16 0,0-15 0,0-1 32,0 16 8,0-16 0,0 0 0,0 1-72,0-1-8,0 1-8,16-1 0,-16 0-24,15-15-8,-15 16 0,15-1 0,1-15 0,-1 16 0,0-16 0,1 15 0,-1-15-80,1 0 80,-1 0-80,16 0 80,-16-15-16,1 15-64,14-16 96,-14 16-32,15 0-64,-16 0 0,0-15 0,1-1 0,-1 16 0,1-15 80,14 0-80,-14-1 80,15 16-304,-1-15-64,1-1-16,0-14-7824,-16 14-1567</inkml:trace>
        </inkml:traceGroup>
      </inkml:traceGroup>
    </inkml:traceGroup>
    <inkml:traceGroup>
      <inkml:annotationXML>
        <emma:emma xmlns:emma="http://www.w3.org/2003/04/emma" version="1.0">
          <emma:interpretation id="{CAF40762-5F8E-41D9-9681-AA082F09C205}" emma:medium="tactile" emma:mode="ink">
            <msink:context xmlns:msink="http://schemas.microsoft.com/ink/2010/main" type="paragraph" rotatedBoundingBox="2726,12817 7805,12672 7834,13662 2755,13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BE462-E87E-49CC-BA08-A23F532EABCC}" emma:medium="tactile" emma:mode="ink">
              <msink:context xmlns:msink="http://schemas.microsoft.com/ink/2010/main" type="line" rotatedBoundingBox="2726,12817 7805,12672 7834,13662 2754,13807"/>
            </emma:interpretation>
          </emma:emma>
        </inkml:annotationXML>
        <inkml:traceGroup>
          <inkml:annotationXML>
            <emma:emma xmlns:emma="http://www.w3.org/2003/04/emma" version="1.0">
              <emma:interpretation id="{7379E587-D771-4FD2-8ADC-FB84856FCC34}" emma:medium="tactile" emma:mode="ink">
                <msink:context xmlns:msink="http://schemas.microsoft.com/ink/2010/main" type="inkWord" rotatedBoundingBox="2726,12817 3120,12806 3148,13796 2755,13808"/>
              </emma:interpretation>
              <emma:one-of disjunction-type="recognition" id="oneOf24">
                <emma:interpretation id="interp120" emma:lang="en-US" emma:confidence="1">
                  <emma:literal>A</emma:literal>
                </emma:interpretation>
                <emma:interpretation id="interp121" emma:lang="en-US" emma:confidence="0">
                  <emma:literal>•</emma:literal>
                </emma:interpretation>
                <emma:interpretation id="interp122" emma:lang="en-US" emma:confidence="0">
                  <emma:literal>B</emma:literal>
                </emma:interpretation>
                <emma:interpretation id="interp123" emma:lang="en-US" emma:confidence="0">
                  <emma:literal>b</emma:literal>
                </emma:interpretation>
                <emma:interpretation id="interp12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31810">3341 15351 8984,'0'0'192,"0"0"48,0 0 8,0 0 8,0 0-256,0 0 0,0 15 0,-16 1 0,16-1 552,-15 16 64,15-16 16,-15 16 0,-1 15 224,1-15 40,-1 15 16,1 0 0,0 1-337,-1-1-71,-15 0-16,16 0 0,0 0-168,-1 0-32,1 0 0,-1 0-8,1-14-24,15-2-8,-15-14 0,-1 14 0,16-14-96,-15-1-24,15-15 0,0 0 0,-16 15-32,16-15 0,0 0-8,0-15 0,0 0-88,0-1 0,0-14 0,16-1-88,-1 0-248,-15-15-48,16 15-16,-1-15 0,0-15-112,1 14-32,-1-14 0,1 15 0,14-16 272,-14 16 48,-1-16 16,1 16 1,-1 0 111,0 0 32,1 0 0,-1-1 0,-15 16 64,16 1 0,-16 14 0,15 1 0,-15 0 104,15-1 16,-15 16-1,0 0 1,0 0 272,0 16 56,0-1 16,16 0 0,-16 16 0,15 15 0,-15-15 0,0 15 0,0 16-48,16-16-16,-16 0 0,0 0 0,0 0-112,15 0-16,-15 1-8,0-16 0,0 15-168,0-16-32,15 2 0,-15-2-64,0-14 120,0 14-32,0-14-8,0-1 0,0 0-16,0-15 0,0 16 0,0-16 0,0 0 24,0 0 0,-15 16 0,15-2 0,-15-14-88,15 0 64,0 0-64,-16 0 64,1-14-64,-1 14 80,1-16-80,0 16 80,15-16-80,-16 16 0,-15-15 0,16 0 64,0 15-64,-1-16 0,1 16 0,-1-15 0,1 0 0,0-1 0,-1 16 0,1-15 0,-1 15 0,1-15 0,15 15-72,-15 0 72,15 0 0,0 0 88,-16-16-16,16 16 0,0 0 144,0 0 24,0 0 8,0 0 0,0 0-64,0 0-16,31 0 0,-16 0 0,1 0-24,-1 0-8,1 0 0,-1 0 0,0-16-40,1 16-16,-1 0 0,1-15 0,-1 15-80,0-15 80,1 15-80,-1-16 80,-15 16-80,16-15 0,-1 0 72,0 15-72,-15 0-928,16-16-224,-1 16-48</inkml:trace>
        </inkml:traceGroup>
        <inkml:traceGroup>
          <inkml:annotationXML>
            <emma:emma xmlns:emma="http://www.w3.org/2003/04/emma" version="1.0">
              <emma:interpretation id="{7EC0D2E9-9CA1-4756-B210-08AAC2C68093}" emma:medium="tactile" emma:mode="ink">
                <msink:context xmlns:msink="http://schemas.microsoft.com/ink/2010/main" type="inkWord" rotatedBoundingBox="3539,13026 5653,12879 5703,13597 3590,13744"/>
              </emma:interpretation>
              <emma:one-of disjunction-type="recognition" id="oneOf25">
                <emma:interpretation id="interp125" emma:lang="en-US" emma:confidence="0.5">
                  <emma:literal>counter</emma:literal>
                </emma:interpretation>
                <emma:interpretation id="interp126" emma:lang="en-US" emma:confidence="0">
                  <emma:literal>Counter</emma:literal>
                </emma:interpretation>
                <emma:interpretation id="interp127" emma:lang="en-US" emma:confidence="0">
                  <emma:literal>Mounter</emma:literal>
                </emma:interpretation>
                <emma:interpretation id="interp128" emma:lang="en-US" emma:confidence="0">
                  <emma:literal>mounter</emma:literal>
                </emma:interpretation>
                <emma:interpretation id="interp129" emma:lang="en-US" emma:confidence="0">
                  <emma:literal>counters</emma:literal>
                </emma:interpretation>
              </emma:one-of>
            </emma:emma>
          </inkml:annotationXML>
          <inkml:trace contextRef="#ctx0" brushRef="#br0" timeOffset="134057">4094 15458 14336,'0'0'320,"0"0"64,-15 16 8,0-16 8,15 16-320,-16-16-80,0 14 0,2 18 0,-2-2 599,-15 1 105,16 0 16,-1-1 8,1 17-32,0-1-8,-1 0 0,1-15 0,0 15-240,15-15-40,-16 0-16,16-1 0,0 2-168,0-18-32,0 2 0,0 0-8,16-1-104,-16-15-16,15 15-64,-15-15 96,15-15-96,1 0 88,14-1-88,-14 0 80,-1-14-80,16-1 0,-15 0 72,-2-15-72,18 16-160,-17-2-72,0 2-16,16-16 0,-16 15 48,1 16 8,-16-17 0,0 17 0,16-16 192,-16 31-64,0-15 64,0 15 0,0 0 0,0 0 0,0 0 0,-16 0 88,0 15 56,1 1 16,15 14 0,-15-14 0,-1 30 32,16-15 16,-15 15 0,15-15 0,0 15-48,0-15 0,0 0-8,0-16 0,0 0-72,15 1-16,-15 0 0,16-2 0,-16-14-64,15 0 96,-15 0-96,15 0 96,1-14-96,-16-2 96,16 0-96,-2 1 96,-14-16-32,16 1 0,0 14 0,-16-14 0,15-2-160,-15 2-32,0 14 0,0-14-8,-15 14 136,15 1 136,-16-16-24,16 15-8,0 16-104,-16-15 0,16 0 0,-14 15 0,14 0 0,0 0-80,0 0 16,0 0 0,0-16 0,14 16 0,2 0 0,0-15 0,-1 15 64,0-15 0,1 15 0,-1-16-64,0 16 64,1-15 0,-1 15 0,0-15-64,1 15 64,-16 0 0,0 0 0,16 15 0,-1-15 0,-15 15 0,0 1 0,0-1 0,-15 16 0,15-1 0,0 2 72,-16-2-72,16 1 128,-16 0-32,1 15-8,15-30 0,0 14 8,0 1 0,0-16 0,0 16 0,0-16-96,0 1 80,0 0-80,15-2 80,-15-14-80,0 0 0,0 0 0,0 0 64,0 0-64,16-14 64,15 14-64,-16-16 64,1 0-64,-1 1 0,0 0 0,1-16 64,-16 16-128,15-1-32,0-14-8,1 14 0,-16 0-24,16-14-8,-16-1 0,14 16 0,-14-16 16,16 0 8,-16 15 0,0-14 0,0 14 112,0 1-72,0 0 72,0 15-64,0-16 64,0 16 0,0 0 0,0 0 0,-16 0 0,16 0 0,-14 16 0,14-1 64,0 0 40,0 16 16,-16 0 0,16 0 0,0 0-24,0-1 0,0 1 0,0 0 0,16-15-24,-16-1-8,14 16 0,-14-16 0,16 0-64,-16-15 0,16 16 72,-1-16-72,-15 0 64,0 0-64,15 0 64,1 0-64,-1-16 72,0 1-72,1 15 96,0-15-96,-16-1 0,30-14 0,-30 14 0,16 0 0,-1 1-112,0-16-48,1 16-16,-16 0 0,15-16-16,-15 16-8,15-1 0,-15 0 0,0 1 40,16 0 0,-16-1 8,0 1 0,0 15 152,0-15 0,0 15-64,0 0 64,0 0 0,0 0 0,0 0 0,0 0 0,0 15 0,0 0 112,-16 16-8,16-16 0,0 17 40,-15-2 8,15 1 0,0 0 0,-15-1 88,15 2 16,0-2 8,0-14 0,-16 14-264,16-14 0,0-1-80,0 0 80,0-15 0,0 0 0,0 0 0,0 0 0,0 0 0,0 0 64,0 0-64,16 0 64,-16-15-64,15 0 0,-15-1 72,15 1-72,1-16 0,-16 1 0,15-2 0,0 2 0,-15-16-224,16 15-32,0 0-8,-16 15 0,15-14 168,0 14 32,-15 1 64,0 0-104,16-1 104,-16 1-72,0 15 72,0 0-64,0 0 64,0 0 0,0 0 0,0 15 64,0 1-64,0 14 96,0-14-32,0 14 0,0 17 152,0-16 32,0-1 8,0 1 0,0 0-192,15-15-64,-15 14 0,0-14 0,15-1 0,-15-15 0,0 0-64,16 0 64,-1 15 0,-15-15 0,0 0 0,15-15 72,1 0-72,0-1 96,-2 1-96,2-16 96,0 15-96,-1-14-72,0-1 72,1 0-104,-1 1-120,0-2-32,-15 2 0,16-1 0,-16 0 0,16 1-8,-16-16 0,0 14 0,0 2 104,0-1 32,0 0 0,0 1 0,0 14 128,0 0-80,0 1 80,0 15-64,0 0 64,0 0 72,0 0-8,-16 0-64,0 15 224,16 1 0,-15 0-8,15 14 0,-15 16 16,-1 0 8,1 0 0,15 1 0,-15 14-48,-1-15-16,16 1 0,-16 14 0,16-30-32,0 16-8,-14-17 0,14 1 0,14 0-56,2-16-16,-16 16 0,16-15 0,-1-2-64,0-14 96,1 0-96,-1 0 96,0 0-32,17-14 0,-18-2 0,2 0 0,15-14 0,-16-1-64,1 0 96,14 1-32,-14 14-64,-1-15 0,0 0 72,1 1-72,0 14 0,-16-14 64,15 14-64,-15 0 0,0 1 120,15 0-16,-30-1 0,15 1 0,0 0-184,0 15-40,-15-16-8,15 16 0,-16 0 128,0 0 0,16 0 0,-15 0-72,0 0 72,-1 16-64,16-1 64,-15-15-64,0 15 64,15 16-64,0-16 64,-16 17-64,16-17 64,0 16 0,0-1-72,0 1 72,0-16 0,0 17 0,0-17 0,16 0 64,-16 16-64,0-31 64,15 15-64,0-15 64,-15 16-64,0-16 64,16 0-64,-1 0 64,-15-16-64,15 16 64,1-15-64,0 15 64,-1-15-64,16-1 64,-31-14-64,15-2 64,16 17-152,-16-16-32,0 1-8,1 14 0,0 1-144,-2 0-32,2-17-8,0 17 0,-16 0 40,15-1 8,0 1 0,-15 0 0,0 15 264,16-16 0,-16 16 0,15 0 0,-15 0 0,0 0 0,0 0 0,0 0 0,0 0 168,0 16 40,0-1 8,0 16 0,0-1-16,0 2 0,0-2 0,0 1 0,-15 0-40,15 15-16,0-30 0,-16 14 0,16 1-80,0-16-64,0 1 96,0-1-96,0-15 72,0 15-72,0-15 0,0 0 72,0 0-72,0 0 0,0 0 72,0 0-72,16 0 0,-16-15 0,15 15 0,-15-15 0,0-16-208,0 16-48,0-16-16,0 0 0,0 0-136,15 0-24,-15 1-8,16-1 0,-16 16 152,16-1 32,-16-15 8,0 16 0,0 15 176,14-16 72,-28 16-64,14 0 64,14-15 88,-14 15 56,0 0 16,0 0 0,0 0 216,0 0 40,0 0 16,0 0 0,0 0-248,0 0-56,32 0 0,-17 0-8,0 0 32,1 0 8,-1 0 0,0 0 0,1 0-32,-1 15 0,-15-15 0,31 0 0,-31 0-16,16 0-8,-16 0 0,15 0 0,0 0-40,1 0-64,-16 0 88,0 0-88,0 0 88,0 0-88,0 0 80,0 0-80,0 0 0,0 0-104,0 0 8,0 0 0,0 0-952,-16 0-184,1 0-40,15 0-8719</inkml:trace>
          <inkml:trace contextRef="#ctx0" brushRef="#br0" timeOffset="134410">4972 15658 10568,'0'0'224,"0"0"56,0 0 8,0 0 16,-15 16-240,15-16-64,-15 0 0,-1 0 0,16 0 1256,0 0 248,0 0 40,0 0 15,0 0-303,0 0-56,0 0-16,0 0 0,0 0-448,0 0-96,16 0-24,-16 0 0,15 0-168,0 0-40,1 0-8,-1 0 0,16 0-112,-16-16-32,0 16 0,17 0 0,-17-16-64,16 16-24,-16 0 0,0-14 0,1 14-88,14 0-16,-14-16-64,0 16 96,-2 0-96,2-16 0,0 16 0,-1 0-7616,16-15-1567</inkml:trace>
        </inkml:traceGroup>
        <inkml:traceGroup>
          <inkml:annotationXML>
            <emma:emma xmlns:emma="http://www.w3.org/2003/04/emma" version="1.0">
              <emma:interpretation id="{46BDE17C-DAC6-4B9F-B2A9-8F2E99CCEC4F}" emma:medium="tactile" emma:mode="ink">
                <msink:context xmlns:msink="http://schemas.microsoft.com/ink/2010/main" type="inkWord" rotatedBoundingBox="5895,13093 7795,12898 7858,13516 5958,13711"/>
              </emma:interpretation>
              <emma:one-of disjunction-type="recognition" id="oneOf26">
                <emma:interpretation id="interp130" emma:lang="" emma:confidence="1">
                  <emma:literal>exam</emma:literal>
                </emma:interpretation>
                <emma:interpretation id="interp131" emma:lang="" emma:confidence="0">
                  <emma:literal>foam</emma:literal>
                </emma:interpretation>
                <emma:interpretation id="interp132" emma:lang="" emma:confidence="0">
                  <emma:literal>enam</emma:literal>
                </emma:interpretation>
                <emma:interpretation id="interp133" emma:lang="" emma:confidence="0">
                  <emma:literal>mam</emma:literal>
                </emma:interpretation>
                <emma:interpretation id="interp134" emma:lang="" emma:confidence="0">
                  <emma:literal>anam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1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6281 15764 10416,'0'0'288,"0"0"80,0 0-296,0 16-72,-15-2 0,15-14 0,0 0 760,0 0 136,0 16 24,0-16 8,0 0-40,0 0-8,0 0-1,15 16 1,-15-16-320,0 0-64,15-16-16,1 16 0,0 0-192,-1 0-32,0-16-16,1 16 0,-1-14-40,0 14-8,16 0 0,-16-16 0,1 0-192,0 16 0,-2-15 0,2 15 0,0-15 0,-16 15 0,15-16 0,0 16 96,-15-15-96,0 15 96,16-15-96,-16-1 96,0 16-288,15-16-48,-15 2-16,-15 14 0,15-16 64,0 0 16,-16 16 0,16-15 0,0 15 112,-15-15 64,0 15-80,-1 0 80,0 0 0,2 0 0,-18 15 0,17-15 0,-16 15 0,16 1 0,0 0 104,-16-2-32,31 18 24,-31-2 8,31-14 0,-16 14 0,16 2 104,0-2 16,-15-14 8,15 14 0,0-14-40,15-1 0,-15 0-8,16 1 0,-16-16-112,0 0-72,16 15 96,-16-15-96,0 0 128,15 0-32,0 0-8,1-15 0,-1 15-24,0-16-64,16 1 96,-16 0-32,1 15-64,14-31 0,-14 16 0,0-1 0,14-14-176,-14 14-80,-1 0-8,0 1-8,1-16-232,0 16-40,-2 0-16,2-1 0,0 0 48,-16-14 16,15 14 0,-15 16 0,15-15 152,-15 0 32,0-1 8,0 16 0,0-15 304,0 15 0,0 0 0,0 0 0,16 0 128,-16 0 96,0 0 8,0 15 8,15-15 248,-15 16 56,15-16 0,-15 30 8,16-14-56,-16 0-16,0-2 0,15 18 0,-15-17-176,15 16-40,-15-16-8,0 16 0,0-1 0,16-14 0,-16 0 0,0 14 0,16-14-128,-16-1-24,15 0-8,-15 1 0,0-16-96,15 15 0,-15-15 0,16 0 0,-16 15-64,0-15 64,0 0 0,0 0 0,0 0-384,0 0-16,0 0-8,0 0 0,0 0-768,0 0-152,15-15-32,-15 0-8,0-1 504,15 1 105,-15 0 23,0-16 0,0 16-120,16-17-16,-16 2-8,15-1 0,-15 0 536,15 16 112,-15-16 16,0 15 8,16-14 592,-16 14 128,0 1 16,16 0 8,-16 15 328,0-16 72,0 16 16,0 0 0,-16 0 55,16 0 17,0 0 0,-16 0 0,1 16-256,0-1-40,-1 0-16,1 1 0,0 14-192,-1 2-40,-14-2 0,14 1-8,0 16-152,-14-17-32,-1 16-8,16 0 0,-1-15-48,-14 0-8,-2 15 0,18-15 0,-2-16-104,-15 16-24,16-16-8,-1 1 0,1 0-88,0-2 80,15 2-80,-16-16 80,16 0-80,-16 0 0,16 16 72,0-16-72,0 0 0,0-16-128,-14 16 16,28-16 8,-14 16-848,0-14-168,16-2-32,0-15-8479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20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7343 15564 12032,'0'0'264,"0"-16"56,0 16 16,0 0 0,0 0-272,-15 0-64,-1 0 0,16-15 0,-15 15 944,0 0 176,-1 0 31,1 15 1,-1-15-192,1 16-48,-16-16-8,16 30 0,-16-14-392,16 0-72,-1 14-24,1 1 0,-1 0-120,1-16-24,0 32-8,15-17 0,-16-14-40,16 14-16,0-14 0,0-1 0,16 0-96,-16 1-16,15-16-8,-15 15 0,15-15-88,1 0 96,-1 0-96,1 0 96,-1-15-96,0-1 64,16 1-64,-15 0 64,-1-1-64,0-14 0,1 14 0,-1-14 0,1 14-192,-1-15 0,-15 16 0,15-1 0,1-14-56,-1 14-8,-15 0-8,16 2 0,-16-2 48,0 0 16,0 16 0,0-15 0,0 15 104,0 0 16,0 0 8,0 0 0,0 0 72,0 0 0,-16 0 80,1 15-80,15-15 0,-16 16 0,16 0 0,-15-2 0,15 2 200,0 0-8,0 14 0,0-14 0,0-1 0,0 0-8,0 17 0,0-18 0,15 2-56,-15-16 0,16 16-8,-16-1 0,15 0-48,1-15-8,-16 0 0,15 0 0,0 0-64,1 0 64,-1 0-64,-15-15 64,31 0-64,-31 15 0,31-32 0,-16 18 64,0-2-128,1 0-32,-1 1-8,-15-16 0,16 31-96,-1-30-24,0 14 0,1 0 0,-16 2-72,15-2-24,1 0 0,-16 1 0,15 0 104,0-1 24,-15 1 0,0 0 0,0 15-16,16-16 0,-16 16 0,0-15 0,0 15 208,0 0 0,0 0 0,0 0 0,0 0 168,0 0 24,0 0 8,0 15 0,-16 1 88,16 14 24,0-14 0,-15 14 0,0 2-24,15-2-8,0 1 0,-16 0 0,16-16-64,0 16-16,0-1 0,0-14 0,-15 0-104,15-1-32,0 0 0,0 1 0,0-16 64,0 0 16,0 0 0,0 0 0,0 0-144,0 0-96,0 0 8,15-16 8,-15 1 16,16 0 0,-16-1 0,15 0 0,0 2-88,-15-18-8,0 17-8,16-16 0,-1 16-32,1-16-8,-16 15 0,15 2 0,0-2 96,-15 0 16,16 1 8,-16 0 0,15 15 88,-15 0-64,0 0 64,0 0-64,0 0 64,0 0 0,0 0 0,0 15 0,0 0 96,0 1 0,0 14 8,0-14 0,0 0 24,-15 14 0,15-14 0,0-1 0,-16 16-56,16-15-8,0-2 0,0 2 0,0-16-64,0 0 0,0 0 72,16 16-72,-16-16 0,0 0 0,0 0 0,0-16 64,15 16-64,1-16 0,-1 2 0,-15-2 0,15-15 0,-15 16 0,16-1 0,-1-14-96,1 14 0,-1-14-8,0 14 0,1 0 0,-1 1 104,1 0 0,-16-1 0,15 1 0,-15 0-88,0 15 8,15-16 0,-15 16 0,0 0 80,0 0 0,0 0 0,0 0 64,0 16-64,0-1 0,0 0 0,-15 16 0,15 0 0,-15-1 112,15 2-24,0-2-8,0-14 0,-16 14 0,16 2 0,0-2 0,0-14 0,16-1 0,-16-15 0,0 15 0,15 1-16,-15-16-64,15 0 96,-15 0-32,16-16-64,-1 16 80,0-15-80,1 0 80,-1-1-80,1-14 0,-1 14 72,0-15-72,1 0 0,-1 16 0,16-16 0,-16 15 0,1 2 0,-1-18-64,1 17 0,-1 0 0,0-1-56,-15 1-8,16 15 0,-16-15 0,0 15 40,0-16 8,15 16 0,-15 0 0,0 0 80,0-15 0,0 15 0,0 0 0,-15-15 0,15-1 0,0 16 0,0 0-64,0 0 64,0 0 0,0 0 0,0 0 0,0 0 0,0 0-64,0 0 64,-16 16 0,16-1 0,-15 0 128,15 16-24,-15-16 0,15 31 56,-16-14 16,16 14 0,-15 0 0,-1 0 88,16 16 24,-15-16 0,15 0 0,-15 0-40,15 0-8,-16 0 0,16 0 0,0-14-112,0 14-32,-15-16 0,15-14 0,0 14-96,0-14 64,0 0-64,0-16 0,0 0 88,0 0-88,0 0 96,0 0-96,0 0-584,0 0-176,0-16-32,0 0-8,0 1-160,15-16-32,-15 1 0,0-2-8,16-14 352,-16 16 72,0-16 8,0 0 8,15-1-56,-15 1-16,0 15 0,0-15 1,0 16 455,0-2 88,0 17 24,0-16 0,0 16 328,0 0 71,0-17 17,15 18 0,-15-2 128,16 0 24,-16 1 8,31 0 0,-31-1-56,30 1-8,-14 0 0,-1 15 0,1-16-80,-1 1-16,-15 15-8,15 0 0,1 0-72,-16 0-16,0 0 0,15 0 0,1 15-8,-1 1-8,0-16 0,-15 15 0,0 0-56,0 1-16,0-16 0,0 30 0,-15-14-40,15 0-16,0-2 0,-15 2 0,-1 0 32,16 14 8,-15-14 0,-1 14 0,1 2-72,0-18-16,-1 2 0,1 15 0,-1-16 0,1 1-64,15-1 96,-15-15-32,15 15-64,0-15 0,0 0 0,-16 16 64,16-16-64,0 0-88,0 0 24,0 0 0,0 0-784,0 0-152,16-16-32,-1 1-5440,0 0-1087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21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8636 15195 12496,'0'0'272,"0"0"56,0 0 16,0 0 8,0 15-280,0-15-72,0 0 0,-15 0 0,15 31 960,-15-15 168,15-1 39,-16 16 9,16 0-120,-15-1-16,0 17-8,-1-1 0,16 0-368,-16 0-80,2 0-8,14 0-8,0-15-208,-16 15-40,16-15 0,0 0-8,0 0-128,16-16-24,-16 16-8,14-16 0,2 1-72,-16-16-16,16 15 0,-1-15 0,16-15 0,-16 15-64,0-16 96,17 1-32,-18 0-64,2-1 0,15-15 72,-16 16-72,1-16 0,-1 16 0,0-16 0,1 16 0,-1-16 0,-15 15-104,15-14 8,1 14 8,-16-14 16,0 14 0,0 1 0,0-16 0,-16 16 72,16-1-64,0 1 64,-15-1-64,15 1 64,-15 15 0,15 0 0,-16 0 0,1 0 0,15 0 0,-15 0 0,-1 15-64,1 1 64,0-1 0,15 1 80,-16-1-80,0 16 128,2 0-16,14-16-8,-16 16 0,0-1 24,16-14 0,0 15 0,0-16 0,0 16 16,0-16 8,0 16 0,0-16 0,16 1-24,-16-1 0,16-15 0,-2 16 0,2-1 0,0-15 0,-1 15 0,0-15 0,1 16 0,14-16 0,-14 15 0,-1-15 0,16 0 8,-15 0 0,-1 0 0,16 0 0,-1 0-136,-14 0 80,-1 0-80,16 0 64,-15 0-64,-2 0 64,2 0-64,0 0 64,14-15-64,-14 15 64,-1 0-64,0-16 64,1 16-64,0 0 0,-2-15 0,-14 15 64,0 0-64,0 0 0,16 0 0,-16 0 0,0 0 0,16-15 64,-16 15-64,0 0 0,0 0 0,0 0 0,0 0 64,0-16-64,0 16-208,0 0-56,0 0-16,0-15-7800,0-1-1559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27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3726 17750 8696,'0'0'192,"0"0"32,0 0 16,0 0 8,0 0-248,0 0 0,0 0 0,0 0 0,0 0 448,0 0 32,0 0 16,0 0 0,0 0 128,0 0 24,0 0 8,0 16 0,15-16-96,-15 0-16,0 0-8,16 0 0,-1 0-89,-15 0-23,0 0 0,16 15 0,-16-15-88,0 0-16,0 0-8,0 0 0,15 0-80,0 0-8,1 0-8,-16 0 0,0 0-48,15 0-8,1 0 0,-1 0 0,0 0-24,-15 16-8,0-16 0,16 0 0,-1-16 0,1 16-8,-16 0 0,15 0 0,0 0-32,-15 16-8,16-16 0,-1 0 0,-15 0-8,0 0 0,16 0 0,-16 0 0,15 0-8,-15 0 0,15 0 0,1 0 0,-1 0-64,-15 0 64,16 0-64,-1 0 64,0 0-64,-15 0 0,16 0 72,-1 0-72,-15 0 64,16 0-64,-1 0 64,0 0-64,1 0 64,-1 0-64,-15 0 80,15 0-80,1 15 72,-16-15-72,0 0 64,0 0-64,0 0 72,15 0-72,1 0 80,14 0-80,-30 0 64,0 0-64,31 0 0,-15 0 0,-1 0 0,0 0 64,-15 0-64,16 0 0,-1 0 0,1 0 0,-1 0 0,0 0 0,1 0 64,-1 0-64,1 0 0,-1 0 72,-15 0 24,15 0 8,1 0 0,-1-15 0,-15 15-104,16 0-104,-1 0 16,0 0 8,1 0 80,-16 15 0,15-15 0,1 0 0,-1 0 0,0 0 64,-15 0-64,16 0 0,-1 0 0,-15 0 64,15 0-64,1 0 0,-1 0 104,-15 0-8,16 0-8,-1-15 0,0 15-88,-15 0 0,16 0-96,-1 0 96,1-16 0,-1 16 0,0 0 0,1 0 0,-16 0 64,0 0 0,0 0 0,31 0 0,-16-15-64,0 15 0,-15 0 0,16 0 0,-1 0 0,1 0 0,-1 0 0,-15 0 0,0 0 0,15 0 0,16 0 0,-31 0 0,0 0 0,31-16 0,-16 16 72,1 0-72,-1 0 0,1 0 0,-1 0 0,0 0 64,1 0-64,-1 0 0,-15-15 0,15 15 64,1 0-64,-1 0 0,1 0 0,-1 0 0,-15 0 0,15 0 0,1 0 0,-1 0 0,-15 0 0,16 0 64,-1-15-64,0 15 0,-15 0 0,16 0 72,-1 0-72,-15 0 0,16 0 64,-1 0-64,-15 0 0,15 0 0,1 0 64,-1 0-64,-15 0 0,16 0 0,-1 0 64,0 0-64,1 0 0,-16 0 0,15 15 64,1-15-64,-16-15 0,0 15 0,0 0 80,0 0-80,30 0 64,-14 0-64,-1 0 0,-15 0 0,0 0 64,16 0-64,-1 0 0,-15 0 0,0 0 0,31 0 0,-16 0 0,0 0 0,-15 0 64,16 0-64,-1 0 0,1 0 0,-1 0 0,-15 0 64,0 0-64,15 0 0,1-16 72,-1 16-72,-15 0 144,16 0-8,-1 0 0,0 0 0,1 0-136,-16 0-136,0 0 24,16 0 8,-1 0 168,0 0 40,1 0 8,-16 0 0,15 0-112,1 0-104,-16 0 16,0 0 8,0 0 80,15 0 0,0 0 0,-15 0 0,0 0 0,16 0 0,-1 0 0,-15 0 0,16 0 0,-1-15 0,0 15 0,-15 0 64,16 0-64,-1 0 0,1 0 0,-16 0 0,15 0 0,0 0 0,1 0 0,-1 0 0,-15 0 0,16 0 72,-1 0-72,-15 0 0,15 0 64,-15 0-64,0 0 0,0 0 0,0 0 0,0 0 0,0 0 0,16 0 0,-1 0 64,-15 0-64,16 0 0,-1 0 0,0 0 0,-15 0 0,0 0 64,16 0-64,-1 0 0,1 0 0,-16 0 64,0 0-64,0 0 0,15 0 0,0 0 64,-15 0-64,16 0 0,-1-16 0,0 16 64,1 0-64,-16 0 64,15 0-64,-15 0 72,16 0-72,-1 0 0,0 0 0,1 0 0,-16 0 0,15 0 0,1 0 0,-16 0 0,15 0 0,-15 0 0,15 0 0,1 0 0,-16 0 0,0 0 72,15 0-72,-15-15 64,0 15-64,0 0 0,16 0 0,-1 0 0,-15 0 0,15 0 0,1 0 0,-16 0 0,15 0 0,1 0 0,-1 0 0,-15 0 64,15 0-64,-15 0 0,16 0 0,-1 0 72,-15-15-72,0 15 0,16 15 0,-16-15 0,15 0 0,0 0 0,-15 0 0,16 0 0,-1 0 0,-15 0 0,0-15 0,16 15 0,-16 0 0,15 0 0,0 0 0,-15 0 0,0 0 0,16 0-384,-16 0-96,0 0-8,0 0-8,15 0 808,0 0 160,1 0 32,-16 0 8,0 0-416,15 0-96,1 0 0,-16 0 0,0 0 0,15-16 0,0 16 0,1 0 0,-16 0 0,0 0 0,0 0 0,31 0 0,-16 0 0,-15 0 0,0 0 0,15 0 0,-15 0 0,31 0 0,-31 0 0,0 0 0,0 0 0,16 0 0,-1 0 0,-15 0 0,0 0 0,15 0 64,1 0-64,-1 0 0,-15 0 0,0 0 0,16 0 0,-1 0 0,-15 0 0,15 0 0,-15 0 0,16 0 0,-16 0 0,15 0 0,1 0 0,-16 0 0,0 0 0,15 0 0,0 0 0,-15 0 0,0 0 0,16 0 0,-1 0 0,-15 0 0,16 0 0,-1 0 0,-15 0 0,0 0 0,15 16 0,-15-16 64,0 0-64,0 0 0,16 0 0,-1 0 0,-15 0 0,15 0 0,-15 0 0,16 0 0,-1 0 0,-15 0 0,16 0 0,-16 0 0,15 0 0,-15 0 0,15 0 0,1 0 0,-16 0 0,0 0 0,15 0 0,1 0 0,-16 0 0,15 0 0,-15 0 0,15 0 0,-15 0 0,0 0 0,16 0 0,-16 0 0,0 0 0,0 0 0,0 0 0,0 0 0,15 0 0,-15 0 0,0 0 0,16 0 0,-1 0 0,-15 0 0,0 0 0,15 0 0,-15 0 0,16-16 0,-1 16 0,-15 0 64,0 0-64,16 0 0,-1 0 0,-15 0 0,0 0 0,15-15 0,1 15 0,-16 0 0,0 0 0,0 0 0,0 0 0,15 0 0,1 0 0,-16 0 0,0 0 0,15 0 0,-15 0 0,0-15 0,0 15 0,0 0 0,0 0 0,31 0 0,-31 0 0,0 0 0,0 0 0,15 0 0,1 0 0,-16 0 0,0 0 0,0 0 0,0 0 0,0 0 64,0 0-64,0 0 0,0 0 0,15 0 0,-15 0 0,0 0 0,0 0 0,0 0 0,0 0 0,15 0 0,-15 0 0,0 0 0,0 0 0,16 0 0,-1 0 0,-15 0 0,0 0 0,0 0 0,0 0 0,0 0 64,0 0-64,0 0 0,0 0 0,0 0 0,0 0 64,0 0-64,0 0 0,0 0 0,0 0 0,0 0 0,0 0 0,0 0 0,0 0 0,0 0 0,0 0 0,0 0 64,0 0-64,0 0 0,0 0 0,0 0 0,0 0 0,0 0 0,0 0-64,0 0-16,0 0 0,-15 0 0,15-16-64,0 16-16,0 0 0,0 0 0,0 0-32,0 0 0,0 0-8,-16-15 0,16-1 0,0 16 0,0 0 0,0 0 0,-15-15 16,15 15 8,0 0 0,0-15 0,0-1 80,0 16 24,-15 0 0,15 0 0,0-15 72,0 15 0,0-16 0,-16 16 0,16 0 0,0 0 0,-15-15 0,15 15-64,0 0 64,0 0 0,-16-15 0,16 15 0,0 0 176,0 0 0,-15 0 0,15 0 0,0 0-72,0 0-8,0 0-8,0 0 0,0 0 48,0 0 16,0 0 0,0-16 0,-15 16-24,15 0-8,0 0 0,0 0 0,0 0-40,15 16-8,0-16 0,1 15 0,-16-15 16,15 15 0,1-15 0,-1 16 0,0-16-16,1 15 0,-1-15 0,-15 16 0,15-16-8,1 15-64,-1-15 96,1 15-32,-16-15-64,15 16 96,0-16-96,-15 15 96,16-15-32,-1 16-64,-15-1 96,16-15-32,-16 15 24,15-15 0,-15 16 0,0-16 0,0 15-88,16-15 80,-32 15-80,16-15 80,0 0 16,0 16 0,0-16 0,0 15 0,0-15 24,0 0 8,0 0 0,-15 16 0,-1-16-56,1 15-8,-1-15 0,16 0 0,-30 15-64,30-15 0,-16 0 72,1 0-72,-16 0-184,16 0-72,-16 0-8,16 16-7352,-16-16-1471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4958 17534 8208,'0'0'176,"0"0"40,0 0 8,0 0 8,0-15-232,15 15 0,-15-15 0,0 15 0,0 0 984,0 0 144,16-16 32,-16 16 8,0 0-128,0 0-24,0 0-9,0 0 1,0 16-128,15-16-24,-30 30-8,15-30 0,0 31-272,0-16-48,0 1-16,0-1 0,0 0-224,0 1-56,0 0-8,-16-2 0,16 2-224,0 0 0,0-1 0,0-15-6400,0 15-1319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3:25.3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1FDC183-8801-456E-9998-1154D9C6D2F1}" emma:medium="tactile" emma:mode="ink">
          <msink:context xmlns:msink="http://schemas.microsoft.com/ink/2010/main" type="inkDrawing" rotatedBoundingBox="27554,9420 27677,6569 27752,6572 27629,9423" semanticType="verticalRange" shapeName="Other">
            <msink:sourceLink direction="with" ref="{2B36AE6A-E2B8-454E-B1E7-1F2D4716545B}"/>
            <msink:sourceLink direction="with" ref="{2B6A5DBF-E60F-4327-BB56-702F9A22D197}"/>
            <msink:destinationLink direction="with" ref="{32DDFCB3-F67D-4F40-9F03-96F1906E97F1}"/>
            <msink:destinationLink direction="with" ref="{2E628812-2930-4B6E-A8C6-3827754EA77A}"/>
          </msink:context>
        </emma:interpretation>
      </emma:emma>
    </inkml:annotationXML>
    <inkml:trace contextRef="#ctx0" brushRef="#br0">27818 11777 5040,'15'0'104,"-15"0"24,0 0 8,0 0 16,0-15-152,0 15 0,0 0 0,15-16 0,-15 1 464,0 15 64,16-15 16,-16-1 0,-16 16-32,16-15 0,16-1 0,-16 1 0,0 0-256,0-1-48,0 1-16,16-16 0,-16 16 24,0-1 0,0-15 0,15 16 0,-15-16 8,0 16 8,0-1 0,0-14 0,15 14 16,-15-15 0,0 16 0,0-16 0,0 16-24,0-16 0,0 16 0,0-16 0,0 0-64,0 16-24,0-16 0,0 16 0,0-16-40,0 15-16,0 1 0,0-16 0,16 16-80,-16-1 80,0-14-80,0 14 80,0-15-80,0 16 80,0 0-80,0-1 80,0 1 16,0-1 8,0-14 0,0 14 0,-16 1-104,16 0 0,0-1-72,0 1 72,0-1 0,0 1 0,0 0 64,0-1-64,0 1 96,0-16-32,0 16 0,0-1-64,0 1 0,0-1 0,0 1-96,0 0 24,0-1 72,0 1 88,0-1-24,0 1 0,0 0-64,0-1 64,-15 1-64,15-1 64,0 1 8,0 0 0,0-1-1,0 1 1,0-16-72,0 16 80,0-1-80,0 1 80,0 0-80,0-16 0,0 15 0,15 1 64,-15-16-64,0 16 0,0-1 0,16 1-88,-16 0 88,0-1 0,0 1 0,0-1 64,0 1 0,15 0 8,-15-1 0,-15 1 0,15 15 16,0-16 0,0 1 0,0 0 0,0-1-88,0 16 0,0-15 0,15-1 0,-15 1 0,0 0 0,0-1 0,0 1 0,0-1 0,0 1 0,0 0 0,15-16 0,-15 16 0,0-1 0,0 1 0,0-1 0,0 1 0,16 0 0,-16-1 72,0 1-72,0-1 0,0 1 72,0 15-72,0-15 0,0-1 144,0 1-24,0-1-8,0 1 0,0 15-112,0-15 0,0-1 0,0 1 0,0-1 0,0 1 88,0 15 0,0-15 0,0-1-88,0 1 0,0-1 0,-16 1 0,16 15 0,0-15 0,16-1 0,-32 16 0,16-15 0,0 15 64,16-16-64,-16 1 64,0 15-64,0-15 0,0 15 0,0-16-88,15 1 88,-15 15 0,0-15 0,0-1 0,0 16 0,0 0 0,0-15 0,0-1 0,0 1 0,0 15 0,15-15 0,-30 15 64,15-16-64,0 1 72,0 15-72,0-16 80,0 16-80,0-15 0,-15 15 0,30-15 64,-15 15-64,0-16 0,-15 16 0,30-15 0,-15-1 0,0 16 0,0-15 0,0 15 64,0-15-64,0 15 0,0-16 0,0 16 0,0-15 0,0 15 0,0 0 0,0-16 0,0 16 0,0 0 0,0 0 0,0-15 0,0 15 0,0 0 0,0 0 0,0 0 0,15 0 0,-15 0 0,0 0 72,0-15-72,0 15 0,0 0 0,0 0 0,0-16 64,0 16-64,0 0 64,0 0-64,0 0 64,-15 0-64,15 0 0,0 0 0,0 0 0,0 0 0,0 0 0,0 0 0,0 0 0,0 0 0,0 0 0,0 0 0,0 0 0,0 0 0,0 0 0,0 0 0,0 0 0,0 0 0,0 0 0,0 0 0,0 0 0,0 0 0,0 0 0,0 0 0,0 0 0,0 0 0,0 0 0,0 0 0,0 0 0,0 0 0,0 0 0,0 0 0,0 0 64,0 0-64,0 0 0,0 0 0,0 0-64,0 0-64,0 0-16,0 0 0,0 0-7263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0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5820 17504 9992,'0'0'216,"0"0"40,0 0 16,0 0 16,0 0-224,0 0-64,0 0 0,0 0 0,0 0 960,0 0 176,0 0 40,16 16 8,-16-1-105,0-15-23,0 0 0,0 15 0,15 1-384,-15-16-72,0 15-24,0 1 0,0-1-352,0 0-80,0-15-16,-15 16 0,15-1-128,0-15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1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6650 17427 10360,'0'0'288,"0"0"72,0 0-288,0 0-72,0 0 0,0 0 0,0 0 856,0 0 152,0 0 32,16 15 8,-16-15-48,0 0-9,0 16 1,15-1 0,-15 0-288,0 1-56,0-16-8,0 16-8,-15-2-264,15 2-48,15 0-16,-15-1 0,-15 0-192,15 1-40,0-1-8,0-15-6240,0 15-1247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5835 18042 12728,'-15'0'280,"15"0"56,0 0 16,0 0 0,0 0-280,-16 0-72,16 0 0,0 0 0,0 0 808,-15 16 152,-1-1 23,1 1 9,0 14-192,-1-14-32,16-1 0,-15 16-8,0-16-232,15 16-48,0-15 0,0 14-8,-16-14-192,16-1-40,16 1-8,-16-1 0,15 0-96,-15-15-16,0 0-8,31 0 0,-16 0-24,0-15-8,1 0 0,-1 15 0,16-16 16,-16-15 0,1 16 0,-1 0 0,1-16-96,-1 0 0,0 16 0,-15-16 64,16 15-64,-16-14 80,15 14-80,-15 1 80,0-1-80,-15 1 0,15 0-80,0-1 80,0 1 0,-16 15 144,1-16-16,0 16-8,-1 0 8,16 0 8,-15 0 0,-1 0 0,1 16-136,15-16 0,-31 15 0,16-15 0,15 16 64,-16-1-64,16 0 0,-15 1 0,0-1 0,15 1-136,0-16 24,15 15-6832,-15 0-1375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3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6836 17996 10480,'-15'-16'296,"15"16"64,0 0-288,0 0-72,0 0 0,0 0 0,0 0 1008,0 0 184,0 0 40,0 0 8,-16 0-25,16 0-7,0 16 0,0-1 0,0 1-312,0-1-56,-15 0-8,15 16-8,0 0-248,0 0-40,0-16-16,0 16 0,0 0-136,0-16-24,0 16-8,0-16 0,0 1-144,-15-1-32,15 0-8,0 1 0,0-1-72,0-15-8,0 0-8,0 0 0,0 0-16,0 0-64,0 0 96,0 0-32,0 0-64,0-15-72,0 15 72,-16-16-7752,16 1-1495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7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4681 18257 8232,'0'0'176,"0"0"40,0 0 8,0 0 16,0 0-240,0 0 0,0 0 0,0 0 0,0 0 992,0 0 160,0 0 24,0 0 8,0 0 0,0 0 8,0 0-1,0 15 1,0-15-336,0 0-72,0 0-16,0 0 0,0 0-192,0 0-32,0 0-16,15 0 0,-15 0-112,16 0-16,-16 0-8,15 0 0,1 0-128,-16 0-24,15-15-8,0 15 0,-15 0-72,16 0-8,0-15-8,-1 15 0,-15 0-32,15-16-8,1 16 0,-16 0 0,15 0-16,-15 0-8,16 0 0,-16-15 0,0 15-80,15 0 96,-15 0-96,15 0 96,-15 0-96,0 0 0,0 0 0,0 0 64,0 0-64,0 0 0,0 0 72,0 0-72,0 0 0,0 0-120,0 0 24,0 0 0,0 0-904,0 0-184,0 0-32,0 0-5408,0 0-1087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37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5126 17919 14656,'0'0'320,"0"0"72,0 0 16,0 0 0,0 0-328,0 0-80,0 0 0,0 16 0,0-1 775,0 0 145,-14 1 24,14 15 8,0-16-24,-16 16 0,16 0 0,0-1 0,0 1-376,-16 0-72,16 0-24,0 0 0,0-16-136,0 16-32,-15-16-8,15 16 0,15-16-112,-15 1-16,0-1-8,-15-15 0,15 0-64,0 0-16,0 0 0,0 0 0,0 0-64,0 0 64,0 0-64,0 0 64,15 0-64,-15 0 0,0 0 0,0-15 64,16-1-624,-16 16-128,0 0-24,0-15-9679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3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9144 17504 9408,'0'0'264,"0"0"56,-15-16-256,15 16-64,0 0 0,0 0 0,-15 16 704,15-16 120,-16 0 24,16 15 8,0 0-56,-15 16 0,15 0-8,0-1-1,-15 16-31,15 1-8,-16 14 0,16 1 0,-16 0-240,16 14-40,0-29-16,0 14 0,-14 1-264,14-16-64,0-15 0,0 0-8,0-1-120,0 2 88,0-2-88,0-14 80,-16-1-80,16-15 0,0 15 72,0-15-72,0-15-160,0 0-64,0-1-8,16 0-8,-16-14-136,0-1-24,0 0-8,14-15 0,-14 0 24,0 0 0,16 0 0,-16-16 0,0 0 160,0 1 40,16 0 8,-16-1 0,15 16 176,0 0-72,-15-1 72,16 1 0,-1 15 0,16 1 160,-31-2-16,30 17-8,-30 0 56,16-1 0,0 16 8,-1 0 0,-15 0-16,0 0-8,15 0 0,1 16 0,-16-16 80,0 15 8,0 16 8,0-15 0,0 14 16,0 1 8,0 0 0,-16-16 0,1 32-128,15-33-24,-15 18-8,-1-2 0,0 1-56,2-16-16,-2 17 0,0-18 0,1 2-64,0 0 96,-1-1-96,16-15 96,-15 0-32,0 0 0,15 0 0,0 0 0,0-15-64,0-1 0,0 0 0,0 2 0,15-18 0,0 17-72,1-16 72,14 1-80,-14-2 80,14 2-64,2 14 64,-17-14-64,16-1 64,-1 16-104,-14-1 40,-1-14 64,16 30-80,-15-16 80,-1 0 0,0 16-72,1 0 72,-16 0 0,15 0 0,0 16 0,-15 0 0,0-1 0,0 16 64,0-1-64,0 1 80,0 0-16,0-1-64,0 2 96,0-2-16,0 1-8,-15-16 0,15 17 0,0-32-72,0 30 0,0-30 0,0 0 0,0 0 72,0 0 0,0 0 0,15-16 0,-15 16-72,0-14 0,16-2 0,-1-15 64,-15 16-64,15-16 0,1 0 0,0 1-88,-2 14 8,-14-15 0,16 16 0,0-16 0,-1 16 80,-15 15 0,15-16 0,-15 16-64,0 0 64,0 0 0,0 16 0,0-1 0,0 0 0,0 1 0,0 14 72,0 2-72,-15-2 296,15 1 8,0-16 0,0 16 0,0-16-184,0 17-40,0-32-8,0 14 0,15 2-72,-15-16 0,0 0 0,16-16 0,-1 16 0,-15-14 0,15-2 0,1 0 64,-16-14-64,16 14 0,-16-14 0,14-2 0,-14 18 0,0-18 64,0 17-64,0-16 0,0 16 0,0 0 0,0-1 0,0 16 0,0 0 0,0 0 0,0 0 0,-14 0 0,-2 0 0,0 0 0,1 16 0,15-1 0,-15 0 0,-1 1 0,16-1 0,0-15 0,0 15-112,16 1 40,-16-16 8,15 0 0,0 16 64,1-16 0,-16-16 0,16 16 0,14-16-88,-14 16 0,-1-15 0,16 0 0,-16-16 88,0 16 0,16-1 0,-16 1 0,1 0 0,0-1 0,-1-15 0,0 16 0,1-1 0,-1 1 0,-15 0 0,0-1 0,15 1 0,-15 0 0,16 15 64,-16 0-64,0 0 0,0-16 0,0 16 0,0 0 64,0 0-64,0 16 72,0-16-72,0 30 80,0-14 56,0 14 16,0 1 0,-16 16 0,16-1 96,0 0 16,0 16 8,-15-16 0,15 15-64,0 0-16,-15 1 0,15-16 0,-16 16-64,1-16-8,15 0-8,-15-15 0,15 16-24,-16-17-8,0-14 0,16 14 0,-15-14-80,15-1 64,-15 0-64,15 1 64,0-16-64,-16 0 80,16 16-80,0-16 80,0 0-192,-15-16-40,15 0-8,-15 1 0,-1 0-272,16-16-56,0 0-16,16-15 0,-16 15-56,0-15-16,15 0 0,0 15 0,-15 0 328,16-15 64,-1 15 16,0 16 0,1-16 168,0 1 0,-1 14 0,0 0 0,1 1 96,-1 0-16,16-1-8,-16 16 0,0-15 152,1 15 32,14-15 8,-14 15 0,0-16-24,-1 16-8,16-16 0,-16 16 0,0-14-120,17 14-24,-18-16-8,2 16 0,0-16 0,-1 16 0,0-15 0,16 15 0,-31-15-80,15 15 0,1-16 0,-16 16 0,15-15 0,-15 15 0,0 0 0,15-15 0,-15 15 0,0 0 0,-15-16 0,15 16-88,-15-15-16,15 0-8,-16 15 0,1-16 0,15 0 112,-15 16 0,-1-15 0,1 15 0,0 0 0,-1 0 0,16 0-64,-16 0 64,2 0 0,-2 15 0,0-15 0,16 16 0,-15 0 88,15-1 8,-15 0 8,15 16 0,0-16 184,0 16 40,-16 0 8,16-15 0,16 14-240,-16-14-96,0 14 88,15-14-88,-15-1 64,15-15-64,-15 15 0,16-15 0,0 0 88,-2 0-88,2 0 96,0-15-96,-1 15 0,16-15 0,-16-1 0,0 1 0,1 0 0,-1-17 0,16 18 0,-15-2 0,-1 0-280,0-14-8,16 14 0,-31 1 0,15 0 80,1-1 16,-16-14 0,15 30 0,-15-32 120,0 32 72,0-15-80,0 0 80,0-1-64,-15 16 64,15 0 0,-16 0-72,16 0 72,-15 0 0,15 16 64,-15-1-64,15 0 104,-16 1-8,16 0-8,0 14 0,0 1 72,0-16 8,0 16 8,0-16 0,16 1-56,-16 14-16,15-14 0,-15-16 0,15 16-104,1-16 72,-1 15-72,0-15 64,1 0 24,0 0 0,-2-15 0,2 15 0,15-16-88,-16 0 0,1 16 0,14-14 0,-30-2 0,16 16-72,14-16 72,-14 1-104,0 15-112,-1-15-16,0 15-8,-15-16 0,16 1 48,-1 0 0,-15-1 8,15 1 0,-15 0 88,16-1 24,-16 0 0,0-14 0,0 14-200,0 1-40,15-16-8,-15 16 0,0-16 192,0 1 40,0 14 8,0-15 0,0 16 80,0-16-104,0 16 40,0-17 64,0 18-64,0-2 64,0 0 0,-15 1 0,15 15 0,0 0 0,0 0 96,0 0-32,0 0 136,0 0 24,0 0 8,0 15 0,0 1 88,-16 14 8,16 2 8,0-2 0,-15 16 16,15-14 0,0 14 0,0 0 0,0 0-152,-15 0-24,15-15-8,0 15 0,0-15-64,0-16-8,0 16-8,15-15 0,-15-2-88,0 2 0,0 0 72,0-16-72,0 0 88,0 0-24,0 0 0,0 0 0,0 0-168,15 0-40,-15-16-8,0 16 0,16-16-184,-16 2-40,0-2-8,0 0 0,0 16-32,-16-15 0,16 0-8,0 15 0,-15-16 144,15 1 32,-15 15 8,-1-15 0,16 15 144,-15-16 96,0 16-104,-1-15 40,0 15 64,2-15 0,-2 15 0,16 0 0,-16 0 184,1 0 0,0 0 0,15-16 0,-16 16 104,1 0 16,15 0 8,0 0 0,0 0 48,0 0 16,-15 0 0,15 0 0,0 0-96,0 0-24,0 0 0,0 0 0,0 0 8,0 0 0,15 16 0,-15-16 0,15 0-96,1 0-16,14 0-8,-14 0 0,0-16-16,-2 16 0,18 0 0,-17-16 0,0 16 0,16 0 0,-16-15 0,1 15 0,14 0-128,-14-15 80,0 15-80,-1-16 64,0 16-64,16 0 64,-16-15-64,1 15 64,-16 0-64,15 0 0,0 0 0,-15 0 0,0 0 0,0 0-136,0 0 32,0 0 8,0 0-848,0 0-168,0 0-32,0 0-6072,-15 0-1215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3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9852 17012 18399,'0'0'408,"0"-16"80,0 16 24,0 0 0,0 0-416,-15 0-96,15 0 0,0 0 0,0 0 640,0 0 112,0 16 16,0-16 8,0 0-200,0 0-32,0 0-16,15 15 0,-15-15-368,16 15-80,-16 1-16,15-16-6944,1 15-1383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11454 17150 13448,'0'-16'288,"0"16"64,0 0 16,0 0 16,0 0-304,0 0-80,0 0 0,0 0 0,-15 16 864,15-16 151,-15 30 33,15 1 8,0 0-120,-16 0-16,1 15-8,15 0 0,-16 0-336,16-15-64,-15 15-8,15-15-8,-15 15-320,15-15-64,0-16-16,-16 16 0,16-15 128,0 14 32,0-14 0,0-1 0,0-15-256,0 16 0,0-16 0,0 0 0,0 0 0,0 0 0,0 0 0,0 0 0,0-16 0,16 16 0,-16-15 0,15-1 0,-15 1-128,15 0-80,1-1-16,-16-15 0,15 16 32,1-16 0,-1 0 0,0 1 0,1 14 72,-1-15 24,-15 16 0,16 0 0,-1-1 96,-15 1 0,15 15 0,-15-15 0,16 15 0,-16 0 0,15 15 0,-15-15 0,0 0 0,0 15 80,15 1-16,-15-1 0,0 0 48,0 1 8,0 15 0,0-16 0,-15 16-48,15-16-8,-15 1 0,15 14 0,0-14 152,-16 15 24,1-16 8,15 0 0,-15 16-248,-1-15 0,1-1 0,-1 0-80,16 1 80,-15-1 0,0 1 80,15-16-80,-16 0 72,16 0-72,0 0 64,0 0-64,0 0 0,0 0 0,0 0 0,0-16 0,16 1 64,-16 15-64,15-16 0,0-14 64,1 14-160,15-15-40,-16 16-8,16-16 0,-1 16-8,-14-16 0,-1 16 0,16-1 0,-16 1 64,1-1 16,-1 1 0,-15 0 0,16 15 72,-16-16 0,0 16 64,0 0-64,0 0 80,0 0-16,15 16-64,-15-1 96,0 0 104,0 1 24,0 15 0,0-16 0,0 0-224,0 16 0,0-15 64,0-1-64,0 0 64,0 1-64,0-16 96,0 0-32,0 15-64,0-15-72,0 0 72,0 0-104,0 0 104,15-15 0,1-1 0,-1 16 0,1-15 0,-16-16 0,15 16 0,0-1 0,16-14 0,-31 14 0,16-15 0,-1 1 0,0 14 0,-15-15 0,16 16 0,-1 0 0,-15-1 0,16 1-72,-16 0 72,0 15 0,0-16 0,15 16 0,-15 0 0,0 0-64,0 0 64,0 0 0,0 16 0,0-1 0,15 0 0,-15 16 0,0 0 64,0 0-64,0 15 128,0 0-16,-15 0 0,15 0 0,-15 1 48,15-1 0,-16 15 8,1-14 0,-1-1 56,1 15 16,-16-15 0,16 1 0,-1-1-104,-14 0-16,-1 0-8,15 0 0,1 1 8,-16-17 0,0 17 0,16-17 0,-16 1-8,0 0 0,1 0 0,-1-16 0,0 16-48,0-16-64,1 1 88,-1-1-88,0-15 72,0 0-72,0 0 0,16 0 72,-16 0-72,16 0 0,-1-15 0,1 15 0,0-16-296,-1 16-80,16-15-8,0-1-8,0 1-696,16-16-144,-1 0-24,16 1-8823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5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11284 17704 7744,'-15'0'168,"15"0"40,0 0 8,0 15 0,-16-15-216,16 0 0,-15 0 0,15 15 0,0-15 1128,0 0 184,-16 0 40,16 0 8,0 0-80,0 0-24,0 0-1,16 0 1,-1 0-360,1 0-64,-1 0-24,0 0 0,1 0-280,-1-15-56,16 15-16,-16 0 0,1 0-360,-1-15-96,1 15 0,14 0 0,-14-16-432,15 16-104,-1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3:25.6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E628812-2930-4B6E-A8C6-3827754EA77A}" emma:medium="tactile" emma:mode="ink">
          <msink:context xmlns:msink="http://schemas.microsoft.com/ink/2010/main" type="inkDrawing" rotatedBoundingBox="27754,6633 27927,6961 27895,6978 27721,6650" semanticType="callout" shapeName="Other">
            <msink:sourceLink direction="with" ref="{D1FDC183-8801-456E-9998-1154D9C6D2F1}"/>
            <msink:sourceLink direction="with" ref="{BEE15632-5CC1-423F-8FCA-6A7D9606BAAF}"/>
          </msink:context>
        </emma:interpretation>
      </emma:emma>
    </inkml:annotationXML>
    <inkml:trace contextRef="#ctx0" brushRef="#br0">28018 8990 10856,'0'0'232,"0"0"56,0 0 0,0 0 32,0 0-256,0 0-64,0 0 0,0 0 0,0 16 520,0-16 96,0 0 24,0 0 0,0 15 72,0 0 24,0-15-1,0 16 1,0-1-256,16-15-56,-16 15-8,0-15 0,0 16-120,15-1-24,-15-15-8,15 15 0,1-15-40,-16 16-16,0-16 0,15 16 0,1-1 16,-16-15 0,0 15 0,15 1 0,-15-1-8,15 0 0,-15-15 0,0 16 0,0-1-56,16 0-16,-16-15 0,0 16 0,0-16 0,0 0 0,0 0 0,0 16 0,0-16-48,0 0 0,0 0-8,0 0 0,0 14-88,0-14 0,0 0 0,15 0 64,-15 0-64,0 0 0,0 0 0,0 0 0,0 0 0,0 0 64,0 0-64,0 0 0,0 0-584,0-14-160,0 14-32,0 0-8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6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12331 17427 10240,'0'0'288,"0"0"64,0 0-280,0 0-72,0 0 0,0 0 0,0 0 1016,0 0 184,0 0 40,0 0 8,0-15-417,0 15-87,0 0-8,31 0-8,-16 0-168,-15 0-32,0 0-8,16 0 0,15 0-232,-16 0-40,-15 0-16,15 15 0,-15-15-24,0 0-8,16 16 0,-16-1 0,0-15-16,0 15-8,-16 16 0,16-15 0,-15-1-40,0 16-8,-1-16 0,1 16 0,-16 0-32,16-1 0,-1-14-8,-14 15 0,14-16-88,1 16 0,-1-16 0,1 1 0,0-1 0,15-15 0,0 0 72,-16 15-72,16-15 0,0 0 0,0 0 0,0 0-96,0-15-232,16 0-56,-1-1 0,0 1-8,1-16-168,-1 16-32,16-16-8,-16 0 0,16 0 352,0 1 72,0-1 16,-1 0 0,1 0-608,-15-15-112,14 15-24,-14 0-7,-1 1 735,1-1 176,-1 15 0,0 1 0,-15 0 224,0-1 63,0 16 17,0 0 0,0 0 336,0 0 64,0 16 8,0-1 8,-15 0-112,0 16-16,-1 0-8,1 0 0,-1 15-120,1-15-24,0 15-8,-1 0 0,-15 0 56,31-15 16,-15 15 0,0-15 0,15-16-256,-16 16-56,16 0 0,0-16-8,16 1 0,-16-1 0,15 1 0,0-1 0,1-15-48,-1 16-8,1-16 0,-1 0 0,16 0-32,-16 0 0,1 0-8,14 0 0,-14 0-88,-1-16 96,1 16-96,-1-15 96,0-1-96,16 16 0,-15-15 0,-1-1 64,0 1-464,1-16-96,-16 16-16,31-1-8,-31 1-664,15 0-128,0-1-24,1 1-4968,-1-1-991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6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12900 17519 12512,'0'0'352,"0"0"80,0 0-344,0 0-88,-15 0 0,15 0 0,0 0 1344,0 0 256,0 0 55,0 0 9,0 0-464,0 0-88,0 0-24,0 0 0,0 0-384,0 0-72,15 0-24,1 0 0,0 0-200,14 0-48,-30-15-8,31 15 0,-16 0-144,-15 0-32,16 0-8,-1-16 0,0 16-168,1 0 72,0-15-72,-2 15 0,2 0 104,0-16-32,-1 16-8,-15 0 0,0 0-64,0 0-136,15-15 32,-15 15 8,0 0-640,0 0-128,16 0-32,-16 0 0,0 0-328,0 0-72,-16 0-16,16 0-4647,0 15-937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12978 17581 11488,'-16'16'256,"16"-16"48,-15 0 16,15 15 0,-15-15-256,15 0-64,0 0 0,-16 0 0,16 15 1280,0-15 240,0 0 47,0 0 17,0 0-384,0 0-80,0 0-8,0 0-8,16 0-304,-16 16-56,15-16-8,0 0-8,-15 15-168,16-15-32,-1 0-8,-15 0 0,0 0-264,31 0-48,-16-15-16,0 15 0,1 0 56,0 0 8,14-16 0,-14 16 0,-1-15-256,0 15 0,1 0 0,-1-15 0,0 15-208,1 0-88,-16-16-24,16 16-7568,-2 0-1519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7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13656 17211 11024,'0'0'240,"0"0"48,0 0 16,0 0 16,-16 0-256,0 0-64,16 0 0,0 0 0,-15 0 1160,15 16 224,-15-1 48,15 0 7,-16 16-335,16 0-64,-15 15-16,0-15 0,15 15-352,-16-15-80,16 16-16,-15-17 0,15 1-304,0 0-64,0 0-16,0-16 0,0 16-192,0-16 0,0 1 0,0-1 0,0-15 0,15 15 0,-15-15 0,0 0 0,0 0-1216,0 0-280,0 0-56,0 0-16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13716 17395 15056,'0'0'328,"0"0"72,0 0 16,16-15 7,0 15-335,14-16-88,-14 16 0,-16 0 0,30-15 680,-14 15 120,14 0 32,-14 0 0,-1 0-256,0 0-56,1 0-8,0 15 0,-1-15-216,0 0-40,-15 16-16,16-1 0,-16 0 72,0 1 8,0 0 8,-16-2 0,1 18-104,0-17-16,-1 16-8,-15-1 0,16 2 48,-16-2 8,0 1 0,16-16 0,-16 16-256,1 0 0,14-1 0,-15-14 0,16 15 0,-1-31 0,1 15 0,0 1 0,-1-16-128,16 0-80,0 0-16,0 0 0,0 0-688,16-16-144,-1 1-24,-15 0-8,31-17-80,-16 17-16,16-16-8,-1-15 0,2 16 297,-2-2 55,1-14 8,15 0 8,-31 16 328,17-16 64,-17 14 16,16 2 0,-16-1 328,0 0 88,1 16 0,-1 0 0,-15-1 704,15 0 152,-15 1 32,0 15 8,0 0 328,0 0 71,0 0 17,-15 15 0,15 1-576,-15 15-104,-1-16-24,1 16-8,0 0-88,-1-1-24,1 16 0,15-14 0,-15 14-40,-1-16-16,0 2 0,1-2 0,15 1-208,0 0-32,0-1-16,0-14 0,0-1-64,15 0-16,-15 1 0,16 0 0,0-16 128,-1 15 32,0-15 0,1 0 0,-1 0-128,0 0-32,1 0 0,-1 0 0,0 0-96,17-15 0,-18 15 0,2-16 0,0 0 72,-1 16-8,0-15 0,1 15 0,-16-15-176,15-1-40,0 1-8,1 0 0,-16 15-1232,16-16-248,-16 1-56,14 15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8:48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14440 17596 19375,'16'15'544,"-16"-15"128,0 15-536,0 1-136,-16-16 0,16 16 0,0-2 768,0 2 120,0-16 24,0 16 8,-16-1-240,16 0-40,0-15-16,-15 16 0,15-1-432,0 0-80,0-15-16,0 16-8,0-16-920,-15 16-176,15-16-40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0:27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14718 17534 6128,'0'0'128,"0"0"32,0 0 8,0 0 16,0 16-184,0-16 0,0 0 0,-16 0 0,16 0 608,0 0 80,0 0 16,0 0 8,0 0 96,-15 0 24,15 0 0,0 0 0,0 0-72,0 0-16,0 0 0,0 0 0,0 0-41,0 0 1,0 0-8,0 0 0,0 0-104,0 0-16,0 0-8,0 0 0,0 0-88,0 0-8,0 0-8,0 0 0,0 0-112,0 0-32,0 0 0,0 0 0,0 0-72,0 0-24,0 0 0,0 0 0,0 0 56,0 0 8,0 0 0,15 0 0,-15 0-184,0 0-32,16 15-8,-16-15 0,0 0 32,15 0 0,0 0 0,-15 0 0,16 0 0,-16 0 0,15 0 0,-15 0 0,15-15-32,-15 15 0,16 0 0,-16 0 0,16 0 96,-1 0 24,0 0 0,-15 0 0,16 0-184,-16 0-96,15 0 16,0 0 0,-15 0 80,0 0 64,16 0-64,-1 0 88,-15-16-88,15 16 80,-15 0-80,16 0 80,-16 0 16,16 0 0,-2 0 0,-14 0 0,16 0-96,-16 0 0,0 0 0,16 0 0,-16 0 0,0 0 80,0 0-80,0 0 80,0 0-80,0 0 64,0 0-64,0 0 64,0 0-64,0 0 0,15 0 0,0 0 64,-15 0-64,0 0 0,0 0 0,0 0 64,0 0-64,0 0 0,0 0 0,0 0-88,0 0-472,0-15-96,0 0-16,-15 15-6632,15-16-1327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0:2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15256 17381 10032,'-15'0'288,"15"0"56,-15 0-280,15 0-64,0 0 0,-16 0 0,16 0 912,0 0 168,0 0 32,0 0 8,0 0-232,0 0-49,0 0-7,0 0 0,16 0-240,-16 0-48,0 0-16,30 0 0,-14 0-256,-1 15-48,-15-15-16,15 0 0,1 16-72,0-16-8,-1 0-8,-15 0 0,0 15 0,15 1 0,-15-1 0,16-15 0,-16 15 24,0 1 8,-16-1 0,16 1 0,-15-1 8,15 0 0,-15 16 0,-1-15 0,16-1-40,-16 0-8,1 16 0,0-16 0,-1 1-32,1-1-8,0 1 0,-16-1 0,31 16-72,-15-31 80,-1 15-80,0 1 80,1-16-80,0 15 0,15-15 0,0 15 0,0-15-608,0 0-96,0 0-8,0 0-8,15 0-464,-15 0-96,0-15-24,15 15-3687,1-15-745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0:28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15518 17350 11056,'0'0'240,"0"0"48,0 0 16,0 0 16,0 0-256,0 0-64,0 0 0,0 0 0,0 0 872,0 0 168,-16 0 32,16 0 8,-14 0-185,-2 16-31,16-16 0,-16 15-8,1 0-320,0 1-64,-1-1-16,1 1 0,0-1-96,-1 16-16,1-16-8,0 16 0,-1-16-56,0 1-16,1-1 0,0 1 0,15-1 16,-16 0 0,16 1 0,-15-1 0,15 0-24,0-15-8,0 16 0,0-1 0,15-15-96,-15 16-24,0-16 0,16 0 0,-16 15 0,15-15 0,0 0 0,1 15 0,0-15 8,-1 0 0,0 0 0,1 0 0,-1 0 8,0 0 0,1 0 0,-1-15 0,0 15-80,1 0-64,0 0 96,-2 0-96,2 0 120,0 0-32,-1 0-8,0-15 0,1 15-16,-1 0-64,-15 0 96,15 0-32,1 0-64,-1-16 80,0 16-80,-15 0 80,16 0-80,0-15 0,-16 15 0,15 0 0,-15 0 80,0 0-80,15-16 96,-15 16-96,0 0 0,0 0 0,0 0 0,16 0 0,-16-15 0,0 15-96,0 0 8,0 0 8,0 0-600,0-15-120,-16 15-32,16 0-6472,0 0-1303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0:29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15903 17165 12496,'15'0'272,"-15"0"56,0 0 16,16 0 8,-16-15-280,15 15-72,-15 0 0,15 0 0,1 0 792,-16 0 136,16 15 31,-2-15 9,-14 31 72,16-31 16,-16 31 0,16 0 0,-16-16-368,15 16-72,-15 0-8,0 0-8,0-1-120,15 17-16,-15-17-8,0 1 0,-15 0-112,15 0-24,0 15-8,0-15 0,-15 0-56,15-16 0,0 16-8,-16 0 0,16 0-80,0-16-8,-16 16-8,16-16 0,-14 16-80,14-15-8,-16-1-64,16 0 96,-16 1-96,16-1 0,0-15 64,0 0-64,0 0 0,0 15-104,-15-15 16,15 0 8,0 0-648,0 0-128,0 0-24,0 0-6320,0-15-1271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3:26.63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2347BF6-04B0-4245-80EB-7294D14B82A9}" emma:medium="tactile" emma:mode="ink">
          <msink:context xmlns:msink="http://schemas.microsoft.com/ink/2010/main" type="inkDrawing" rotatedBoundingBox="28385,7473 29037,6981 29399,7460 28748,7952" semanticType="callout" shapeName="Other">
            <msink:sourceLink direction="with" ref="{36ACEFE0-930C-4BF5-B8EE-939A69C4981D}"/>
          </msink:context>
        </emma:interpretation>
      </emma:emma>
    </inkml:annotationXML>
    <inkml:trace contextRef="#ctx0" brushRef="#br0">28865 9698 9992,'0'-15'216,"0"15"40,0 0 16,0 0 16,0-16-224,0 16-64,0 0 0,0 0 0,0 0 416,0 0 80,0 0 16,0 16 0,-16-1 64,16 0 8,0 16 8,-15 0 0,15-16-64,0 16-16,0 0-1,0 15 1,0-15-128,0 0-32,0-16-8,0 16 0,0 0-24,0-16-8,15 0 0,-15 1 0,16-16-136,-16 15-24,0-15-8,0 0 0,0 16 16,15-16 0,-15 0 0,0 0 0,0 0 8,16-31 8,-1 15 0,0 1 0,1-16-176,-1 0-104,1 1 8,-1 14 8,-15-15 88,15 1 128,1-1-32,-1 15-8,-15-14-88,16-1 0,-1 0 0,0 0 0,-15 16-88,16-16 88,-16 16-64,15-1 64,-15 1 0,0 0 0,16-1 0,-16 16 0,15-15 0,-15 15 0,0 0 96,0 0-32,0 0-64,0 15-96,0 1 32,0 14 0,0 1 144,0 0 32,0 0 8,0 15 0,15 0 24,-15-15 8,16 15 0,-16-15 0,0 0-72,0-1-16,15-14 0,1-1 0,-16 1 32,15-1 8,0 0 0,1 1 0,-1-16 56,1 0 0,-1 0 8,0 0 0,1-16 40,-1 1 8,0 0 0,1-1 0,-1 1-32,-15-16-8,16 16 0,-1-16 0,-15 0-80,15 0-24,1 0 0,-16 1 0,0-1-72,0 0 80,15 0-80,-15 1 80,0-1-80,0 0 0,-15 16 72,15-16-72,0 15 0,-16-14 72,1 14-72,15 1 0,-15-1 0,-1 1 0,16 0 0,-15-1-72,-1 16-904,1-15-176,0 15-40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11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17581 17812 8952,'0'0'192,"0"0"48,0 0 8,0 0 8,0 0-256,0 0 0,0 0 0,0 0 0,0 0 656,0 0 80,0 0 24,0 0 0,0 0 16,0 0 8,0 0 0,0 0 0,0 0-257,15 0-47,-15 0-16,0 14 0,0-14-176,0 0-32,16 0 0,-16 16-8,15-16 72,-15 0 8,0 0 8,15 0 0,1 16-136,-1-16-24,-15 0-8,15 0 0,-15 0-24,16 0-8,0 0 0,-16 0 0,0 0 16,15 0 0,0-16 0,-15 16 0,16 0-48,-16 0-8,0 0 0,30 0 0,-14 0-32,-16 0-64,0 0 88,15-16-88,0 16 128,1 0-32,-16-14-8,16 14 0,-1 0-16,-15 0 0,15 0 0,-15 0 0,0 0-8,16 0-64,-1 0 96,0 0-32,-15 0-64,0 0 96,0 0-96,16 0 96,-1 0-96,0 0 64,-15 0-64,16 0 64,0 0-64,-2 0 80,2-16-80,-16 16 80,16 0 8,-1 0 0,0 0 0,-15 0 0,16 0-88,-1 0 0,-15 0-80,15 0 80,-15 0 0,16-16 0,-1 16 0,-15 0 80,15 0-80,1 0 64,-16 0-64,16 0 64,-16 0-64,0 0 64,15 0-64,0 0 64,1 0-64,-1 0 0,-15 0 0,15 0 64,1 0-64,-16 0 0,15 0 0,0 0 64,1 0-64,0 0 96,-16 0-96,0 0 96,0 0-96,0 0 0,15 0 0,0 0 0,1 0 0,-16 0 0,0 0 0,15 0 0,0 0 0,1 0 0,-16 0 0,15 0 0,0 0 0,1 0 0,0 0 0,-16 0 0,14 0 0,-14 0 0,16 0 64,-16 0-64,16 16 0,-1-16 0,0 0 0,1 0 64,-1 0-64,0 0 0,1 0 0,-16 0 0,15 0 64,0 16-64,-15-16 0,16 0 64,-16 0-64,16 0 0,-1 0 0,0 0 64,-15 0-64,16 0 0,-16 0 72,0 0-72,15 0 64,0 0-64,1 0 64,-16-16-64,15 16 0,0 0 0,1 0 0,0 16 64,-16-16-64,15 0 0,0 0 0,1 0 64,-1 0-64,-15 0 0,15 0 64,1 14-64,-1-14 128,0 0 0,-15 0-8,16 0 0,0 0-120,-16 0 0,0 0 0,0 0 0,0 0 0,14 0-120,18 0 24,-17 0 8,0 0 88,-15 0 0,16-14 0,14 14 0,-14 0 0,-1 0 72,-15 0-72,15 0 0,1 0 72,-16-16-72,31 16 0,-31 0 72,15 0-72,1 0 0,-1 0 72,-15 0-72,0 0 0,15 0 64,1 0-64,-1 0 0,0 0 0,-15 0 64,16 0-64,0-16 0,-1 16 0,-15 0 0,0 0 0,15 0 64,1 0-64,-1 0 0,-15 0 0,15 0 0,1-15 0,-16 15 0,15 0 0,-15 0 64,15 0-64,-15 0 0,16 0 0,-16 0 0,0 0 0,16 0 0,-2 15 0,2-15 64,0 0-64,-16 0 0,15 0 64,-15 0-64,15 0 0,1 0 72,-16 0-72,0 0 0,15 0 72,0 0-72,-15 0 0,16 16 72,-16-16-72,15 0 0,0 0 0,-15 0 0,0 0 0,16 0 64,0 16-64,-16-16 0,0 0 88,0 0-24,0 0-64,15 0 96,0 0-96,-15 0 0,0 0 0,16 0-80,14 0 80,-30 0 0,0 0 64,0 0-64,31 0 0,-31 0 0,15 0 0,-15 0 0,0 0 0,16 0 0,0 0 0,-16 0 0,0 0 0,15 0 0,0 0 0,16 0 0,-16-16 0,-15 16 0,0 0 0,16 0 0,-1 0 0,-15 0 0,0 0 0,15 0 0,1 0 0,0 0 72,-16 0-72,0 0 0,0 0 64,14 0-64,2-16 0,-16 16 0,0 0 0,16 0 0,-1 0 64,0 0-64,-15 0 0,16 16 0,-1-16 64,-15 0-64,15 0 0,-15 0 0,0 0 64,16 0-64,-1 0 0,0 0 80,-15 0-80,0 0 64,16 0-64,0 0 0,-16 0 0,0 0 0,0 0 0,0 0 0,30 0 0,-30 0 0,31 0 0,-31 0 0,0 0 0,0 0 0,15 0 0,-15 0 0,0 0 0,16 0 0,-1 0 0,-15 0 0,0 0 64,15 0-64,1-16 0,-16 16 0,16 0 0,-16 0 0,0 0 0,0 0 0,0 0 0,0 0 0,0 0 0,0 0 0,0 0 64,0 0-64,15 0 0,-15 0 0,15 0 0,1 0 0,-1 0 0,-15 0 0,0 0 0,15 0 0,16 0 0,-31 0 0,0 0 0,0 0 0,15 0 0,1 0 0,0 0 0,-16 0 0,0 0 64,14 0-64,2 0 64,-16 0-64,0 0 0,16 0 0,-1 0 0,0 0 0,1 0 0,-16 0 144,0 0-16,15 0 0,0 0-200,1 0-48,-16 0-8,0 0 0,15 0 128,0 0 0,1 0 0,-16 0 0,0 0 0,0 0 0,16 0 0,-16 0 0,0 0 0,15 0 0,0 0 72,-15 0-72,0 0 0,0 0 0,16-15 0,-1 15 0,-15 15 0,0-15 0,0 0 0,15 0 0,1 0 0,-1 0 0,-15 0 0,0 0 0,0 0 0,0 0 0,15 0 0,-15 0 0,0 0 0,16 0 0,-16 0 0,16 0 0,-1 0 0,-15 0 0,0 0 0,15 0 0,1 0 0,-16 16 0,0-16 0,15 0 0,0 0 0,1 0 0,-16 0 0,15 0 0,-15 0 0,15 0 0,1 0 0,-16 0 0,0 0 0,0 0 0,30-16 0,-30 16 0,0 0 128,0 0-32,0 0 0,16 0 0,0 0-96,-16 0-128,0 0 24,15 0 8,0 0 96,-15 0 0,0 0 0,16 0 0,-1 0 0,-15 0 0,0 0 0,0 0 0,0 0 0,31 0 0,-16 0 0,-15 0 0,0 0 0,15 0 0,1 0 0,-16 0 0,16 0 0,-16 0 0,0 0 0,30 0 0,-14 0 0,-1 0 0,-15 0 0,0 0 0,15 0 0,1 0 0,-16 0 0,15 0 0,0 0 0,-15 0 0,16 0 0,-16 0 0,0 0 0,16 0 0,-16 0 0,15 0 0,-15 0 0,15 16 0,1-16 0,-16 0 0,15 0 0,-15 0 0,15 0 0,-15 0 0,16 0 0,-16 0 0,15 0 0,-15 0 0,15 0 0,-15 0 0,0 0 0,0 0 0,0 0 0,16 16 0,0-16 64,-2 0-64,2 0 0,-16 0 0,16 0 0,-16 0 0,15 0 0,0 0 0,-15 0 0,0 0 0,16 0 0,-1 0 0,-15 0 0,15 0 0,-15 0 0,0 0 0,16 0 0,-1 0 0,-15 0 0,15 0 0,1 0 0,-16 0 0,16 0 0,-16 0 0,0 0 0,0 0 0,0 0 0,0 0 0,0 0 0,0 0 0,15 0 0,-15 0 0,0 0 0,15 0 0,1 0 0,-16 0 0,0 0 0,15 0 0,0 0 0,-15 0 0,0 0 0,0 0 0,0 0 0,16 0 0,-1-16 0,-15 16 0,0 0 0,15 0 0,1 0 0,-16 0 0,0 0 0,0 0 0,0 0 0,16 0 0,-1 0 0,-15 0 0,0 0 0,15 0 0,1 0 80,-16 0-16,0 0 0,0 0 0,0 0-64,15 0-88,0-16 24,-15 16 0,0 0 64,16 0 0,-1 0 0,-15 0 0,0 0 0,0 0 0,15 0 0,-15 0 0,16 0 0,-16 0 0,0 0 0,16 0 0,-16 0 0,0 0 0,0 0 0,14 16 0,-14-16 0,0 0 0,0 0 0,0 0 0,0 0 0,0 0 0,16 0 0,-16 0 0,0 0 0,0 0 0,0 0 64,0 0-64,0 0 0,0 0 0,0 0 0,0-16 0,0 16 0,0 0 0,0 0 0,16 0 0,-16 0 0,0 0 0,0 0 0,0 0 0,0 0 0,0 0 0,0 0 0,0 0 0,0 0 0,0 0 64,0 0-64,0 0 0,0 0 0,0 0 0,0 0 0,0 0 0,0 0-992,-16 0-192,16 0-32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12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22030 17627 3640,'-15'0'96,"15"0"32,0 0-128,0 0 0,0-16 0,-16 16 0,16 0 992,0 0 176,0 0 32,-15 0 8,15 0-288,-16 0-56,16 0-16,0 0 0,0 0 40,0-15 8,0 15 0,0 0 0,0 0-104,-15 0-25,15 0 1,0 0 0,0 0-136,0 0-32,0 0-8,0 0 0,0 0-128,0 0-24,0 0-8,0 0 0,0 0-112,15 0-32,-15 0 0,0 0 0,31 15-64,-31-15-24,0 0 0,16 16 0,-1-16-24,0 0-8,1 15 0,-16-15 0,16 16-48,-1-16-16,-15 0 0,15 15 0,1-15-8,-16 0 0,15 15 0,-15-15 0,0 0-32,0 0 0,16 16-64,-16-16 96,0 0-96,0 0 88,0 0-88,15 15 80,-15-15-80,0 0 64,0 0-64,15 16 64,-15-16-64,0 0 0,0 0 72,0 0-72,0 0 0,0 0 0,0 0 0,0 15 0,0 0 72,0-15 8,0 0 0,0 0 0,0 16-80,0-16 0,0 0 0,-15 0 0,15 16 0,0-1 96,0-15-96,0 0 96,0 0-96,-15 15-72,15-15 72,-16 16-104,16-1 104,-15-15 0,15 16 0,0-16 0,0 0 64,-16 15 16,1-15 0,15 15 0,-15-15 64,-1 16 16,16-1 0,-16-15 0,16 16-160,0-16-128,-15 0 32,15 0 0,0 0 168,0 15 40,-15-15 8,15 0 0,0 0-120,0 15 0,-16-15 0,16 0 0,0 0-72,0 0 72,0 0-104,0 0 40,0 0 64,0 0 96,0 0-16,0 0-8,0 0-376,0-15-80,0 15-8,0-15-6904,0 15-1375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1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19690 16134 9704,'0'0'272,"0"0"64,-15 15-272,15-15-64,0 16 0,-16-1 0,1-15 752,15 16 136,-15-1 24,15 0 8,-16 1-96,16-1-24,-31 1 0,31-1-1,-15 0-159,0 1-40,-1-1-8,1 1 0,15-1-272,-16 0-64,1 1 0,15-1-8,-15-15-120,-1 16-32,16-16 0,-15 15 0,-1-15-96,16 15 0,-15-15 64,15 16-64,-15-16-592,-1 15-144,16-15-24,0 0-4399,0 0-889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13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19690 16164 11888,'0'0'256,"0"0"64,0 0 0,0 0 24,0 16-280,0-16-64,0 0 0,0 0 0,0 0 680,0 0 120,0 15 32,15-15 0,-15 15 47,15 1 17,1-16 0,-16 15 0,16 0-352,-1 1-64,-15-16-8,15 16-8,1-2-144,-16 2-32,15 0-8,0-1 0,-15-15-48,0 15-8,31 1 0,-16-1 0,-15-15-48,16 15-16,0 1 0,-1-16 0,0 15-16,1-15-8,-1 15 0,0-15 0,1 16-24,-1-16-8,-15 0 0,15 0 0,-15 16-24,0-16-8,16 0 0,-16 0 0,0 0-72,0 0 96,0 0-96,0 0 96,0 0-96,0 0 0,0 0 72,0 0-72,0 0 0,0 0 0,0 0 0,16 0-6976,-16-16-1383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15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19612 16241 4632,'0'0'96,"0"0"32,0 0 0,0 0 0,0 0-128,0 0 0,0 0 0,0 0 0,0 0 416,0 0 48,0 0 16,0 0 0,0 0-40,0 0-8,0 0 0,0 0 0,0 0 24,0 0 8,0 0 0,0 0 0,16-16-16,-16 16 0,0 0 0,0 0 0,0 0 64,0 0 0,0 0 8,0 0 0,0 0-48,0 0-16,0 0 0,0 16 0,-16-1-65,16-15-7,16 16-8,-16-1 0,-16-15-40,16 15-8,0 1 0,16-16 0,-16 15-80,0 1-24,-16-16 0,16 15 0,16 0-80,-16 1-16,0-1-8,0 1 0,0-16-16,0 15 0,0 0 0,0 1 0,-16-1-32,16-15-8,0 16 0,0-1 0,0 0-64,0-15 96,0 16-96,16-1 96,-16 1 40,0-16 16,0 15 0,0-15 0,0 15-152,0 1 0,0-16 0,0 0 0,14 15 0,-14 0 0,0 1 0,0-16 0,0 0 64,-14 15 0,14 1 8,0-16 0,0 15-72,0-15 0,0 15 0,0 1 0,0-16 72,-16 15 0,16-15 0,0 0 0,0 0-8,0 16-64,0-16 96,0 0-32,0 15-64,0 0 80,0-15-80,0 0 80,0 16-80,0-1 64,0-15-64,0 16 64,0-1-64,0 0 80,0-15-80,0 16 80,0-1-80,-16 1 64,32-16-64,-16 15 64,0-15-64,0 0-96,-16 15 16,16-15 8,16 16 152,-16-16 32,0 15 8,0-15 0,0 0 8,0 16 8,0-16 0,0 15 0,0-15-136,0 0-152,0 15 32,0-15 8,-16 16 112,16-16 0,0 0 0,0 0 0,0 15 0,0-15 0,0 16 64,0-16-64,0 0 0,0 15 0,0-15 64,0 15-64,0-15 80,0 16-16,0-16 0,0 0 0,0 15-64,0-15 0,0 15-80,0-15 80,-15 16 0,15-16 0,0 0 0,0 15 0,0 1 80,0-16 16,0 0 0,0 0 0,0 0-96,0 15 0,0 0-80,0-15 80,0 16 0,0-1 0,0 1 0,0-16 0,0 0 0,0 0 96,0 0-32,0 15-64,0-15 0,0 15 0,0 1 0,0-1 0,0-15 0,0 0 0,0 16 0,0-1 0,0-15 0,0 15 0,0 1 0,0-16 0,0 0 0,0 15 0,0 1 64,0-16-64,0 15 64,0-15-64,0 15 96,0-15-96,0 0 64,0 16-64,0-1 0,0-15 0,0 16 0,0-1 0,0-15 0,0 15 0,0-15 0,0 16 0,0-16 0,0 15 0,0-15 0,15 0 0,-15 0 0,0 0 0,0 16 0,0-16 0,0 15 0,0-15 0,0 0 0,0 15 0,0 1 0,0-16 0,0 15 0,0-15 0,0 0 0,0 15 0,0-15 104,0 16-32,0-1-8,0 1 0,0-16-64,0 0 0,0 15 0,0 0 0,0-15 0,0 16 0,0-16 0,0 15 64,0-15-64,0 0 0,0 16 0,0-1 0,0-15 0,0 0 0,16 15 64,-16 1-64,-16-1 0,16 1 0,0-16 0,0 15 64,0 0-64,0-15 0,0 0 0,0 16 64,16-16 0,-16 15 0,-16 1 0,16-16 0,0 15-64,0-15 0,0 15 0,0 1 0,0-1 0,0-15 0,0 0 0,0 16 64,0-1-64,0-15 96,0 15-96,0 1 96,-15-1-96,15-15 0,0 16 72,0-16-72,0 15 0,0-15 64,0 0-64,0 15 0,0 1 0,0-16 72,0 15-72,0-15 0,15 15 64,-15 1-64,0-16 0,0 15 0,0-15 64,0 0-64,0 0 0,0 16 0,-15-1 0,15 0 0,0-15 64,0 0-64,0 16 0,0-16 0,0 0 0,15 0 0,-15 15 64,0 1-64,0-16 0,0 0 0,0 0 0,0 0 0,0 15 0,0-15 0,0 0 64,16 0-64,-16 15 0,0 1 0,-16-1 0,16 1 0,0-16 0,0 0 0,0 0 64,0 15-64,0-15 0,0 0 0,0 15 64,0 1-64,0-16 0,0 0 0,0 15 0,0-15 64,0 0-64,0 0 0,0 16 64,0-1-64,0 0 0,0-15 0,0 0 64,0 16-64,0-16 0,0 0 0,0 15 0,0-15 0,0 0 64,0 0-64,0 16 0,0-1 0,0-15 0,0 0 0,0 0 0,0 15 0,0-15 0,0 0 0,16 16 64,-16-16-64,0 15 0,0-15 0,0 0 96,0 0-96,0 0 96,0 16-96,-16-1 0,16-15 0,0 0 0,0 0 0,0 0 0,0 0 0,0 15 64,0-15-64,0 0 0,0 16 0,0-16 0,0 0 0,0 0 0,0 0 0,16 0 0,-16 0 0,0 0 0,0 0 0,0 0 0,0 15 0,0 0 0,0-15 0,0 16 0,0-1 0,-16-15 0,16 0 0,0 0 0,0 0 0,0 0 0,0 0 0,16 0 0,-16 0 0,0 0 0,0 16 0,0-16 0,0 0 0,0 15 0,0 0 0,0-15 0,0 0 0,0 0 64,0 0-64,0 16 0,0-1 0,0-15 64,0 0-64,0 0 72,0 0-72,0 0 0,0 0 0,0 0 0,0 0 0,0 0 0,0 0 0,0 0 0,0 0 0,0 16 0,0-16 0,0 0 0,0 0 0,0 0 0,0 15 0,0-15 0,0 0 0,0 0 0,0 0 0,0 0 0,0 0 0,0 15 0,0-15 0,0 0 0,0 0 0,0 0 0,0 0 64,0 0-64,0 0 0,0 0 0,0 0 0,0 0 0,0 0 0,0 0 80,0 0-80,0 0 80,0 0-80,0 0 0,0-15 0,0 0-64,0 15 64,0-16-1120,0 1-176,0-16-32,0 16-8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20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19735 17534 3568,'0'0'72,"0"0"24,16 0 0,-16 0 8,0-15-104,0-1 0,15 16 0,-30 0 0,15 0 704,-16 0 128,32-15 16,-16 15 8,0 0-120,0 0-32,0 0 0,15 0 0,-15-16-168,0 16-40,0 0-8,0 0 0,15 16-40,-15-16 0,-15 0-8,15 15 0,-15-15 32,15 16 8,-16-1 0,16 0 0,-15 1-112,-1-1-17,16 1-7,-15-1 0,0 16 0,-1-16 0,1 16 0,15-16 0,-15 1-40,-1 14-8,16-14 0,-15-1 0,-1 16 24,1-16 8,0 1 0,15 15 0,-16-16-72,1 0-24,15 1 0,-16-1 0,1 1-72,15-1-8,-15 0-8,15 1 0,-16-1-64,16 1-16,0-16 0,0 0 0,0 0-64,-15 15 0,15-15 0,0 0 64,0 0-64,0 15 0,0-15 72,0 0-72,0 0 0,0 0 0,0 0 0,0 0 0,0 0 0,0 0 0,0 0 0,0 0 0,-16 0-112,16 0-56,0 0-16,0 0-8839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21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19413 17597 6880,'15'0'152,"-15"0"32,0 0 8,0 0 0,0 0-192,0 0 0,0 0 0,-15 0 0,15-16 800,0 16 120,0 0 24,0 0 8,0 0 8,0 0 0,0 0 0,0 0 0,0 0-232,0 0-49,0 0-7,0 0 0,0 16-120,0-16-24,0 0-8,15 0 0,-15 15-72,0 0-8,16 1-8,-16-1 0,15-15-72,-15 15-8,0 1-8,16-1 0,-16 1-80,0-1-8,15 0-8,0 1 0,1-16-40,-16 15-8,15 1 0,-15-1 0,16 0-40,-16 1 0,15-1-8,0 1 0,-15-1-48,16 0-8,-1 1 0,-15-16 0,0 15 0,16 1-8,-1-1 0,-15 0 0,0 1 8,15-1 0,1-15 0,-1 16 0,-15-1 0,15 0 8,-15-15 0,16 16 0,-1-1-104,-15-15 0,0 0 0,0 0 0,31 0 80,-31 0-80,0 0 80,0 0-80,15 16 80,-15-16-80,0 0 80,0 0-80,0 0 88,16 0-88,-16 0 96,0 0-96,0 15 96,0-15-96,0 0 96,0 0-96,0 0 80,0 0-80,0 0 64,15 15-64,-15-15 64,0 0-64,0 0 64,0 0-64,0 0 0,0 0 0,0 0 64,0 0-64,0 0 0,0 0 0,0 0 0,-15 0 0,-1-15-800,16 15-184,0 0-32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2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18827 17626 6416,'0'0'176,"0"0"48,0 0-224,0 0 0,0 0 0,0 0 0,0 0 864,0 0 120,0 0 24,0 0 8,0 0-40,0 0-8,-16 0 0,16 16 0,0-16-184,0 0-40,0 0-9,-15 15 1,15 0-144,0-15-32,0 16-8,0-1 0,-16 0-160,16 1-32,0-16-8,0 15 0,0 0-120,0 1-24,0 15-8,0-16 0,0 1-48,0-1-16,0 0 0,0 1 0,-15-1-136,15 0 0,0-15 64,0 0-64,0 16 0,0 0 64,0-16-64,0 0 0,0 0 0,0 0-88,0 0 0,0 0-5960,0 0-1183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26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20351 17641 3712,'0'0'80,"0"0"16,0 0 8,0 0 0,0 0-104,0 0 0,0 0 0,0 0 0,0 0 792,0 0 136,0-15 24,0 15 8,0 0-144,0 0-24,0 0-8,0 0 0,0 0-48,0 0 0,0 0-8,0 0 0,0 0-24,0 0-8,0 0 0,0 0-1,-15 15-119,15-15-32,0 0 0,0 16 0,0-1-136,0 0-32,0-15-8,0 16 0,0-1-104,0 1-16,0-1-8,0-15 0,0 15-64,0-15-16,0 0 0,0 16 0,0-16-72,0 15-24,0-15 0,0 0 0,0 16-64,0-16 0,0 0 72,0 0-72,0 0 0,0 0 0,0 0 0,0 0 0,0 0-160,0 0-72,-16 0-16,16 0-8463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29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19474 17226 4144,'0'0'88,"0"0"16,0 0 8,0 0 16,0 15-128,0-15 0,0 0 0,0 0 0,0-15 744,0 15 128,0 0 24,0 0 8,0 0-72,0 0-24,0 0 0,0 0 0,0 0-128,0 0-24,0 0-8,0 0 0,0 0 64,0 0 16,0 0 0,0 0-1,0 0-143,0 0-24,0 0-8,0 0 0,0 0-120,0 0-24,15 15-8,-15-15 0,0 0-80,0 0-8,0 0-8,0 0 0,16 0-72,-16 0-8,15 0-8,-15 0 0,0-15-32,16 15-8,-16 0 0,0 0 0,15 0-56,-15 0-16,0 0 0,0 0 0,0 0-16,15 0-8,-15-15 0,0 15 0,0 0-80,0 0 0,16 0 0,-16 0 0,0 0 0,0 0 0,15-16 0,-15 16 0,16 0 0,-16 0 0,0 0 0,0 0 0,0 0 0,0 0-72,0 0 72,0 0-80,0 0-1168,0 0-240,15 0-48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3:30.3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126E7F2-58DD-45F7-BDF0-DCC215A751CD}" emma:medium="tactile" emma:mode="ink">
          <msink:context xmlns:msink="http://schemas.microsoft.com/ink/2010/main" type="writingRegion" rotatedBoundingBox="25630,11229 30379,11131 30397,11995 25647,12092"/>
        </emma:interpretation>
      </emma:emma>
    </inkml:annotationXML>
    <inkml:traceGroup>
      <inkml:annotationXML>
        <emma:emma xmlns:emma="http://www.w3.org/2003/04/emma" version="1.0">
          <emma:interpretation id="{68E1B38F-3D4C-4C09-85FA-CFF940E5D3A4}" emma:medium="tactile" emma:mode="ink">
            <msink:context xmlns:msink="http://schemas.microsoft.com/ink/2010/main" type="paragraph" rotatedBoundingBox="25630,11229 30379,11131 30397,11995 25647,12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C69F37-F7F5-40F0-9153-BBCB87E2BBA6}" emma:medium="tactile" emma:mode="ink">
              <msink:context xmlns:msink="http://schemas.microsoft.com/ink/2010/main" type="line" rotatedBoundingBox="25630,11229 30379,11131 30397,11995 25647,12092"/>
            </emma:interpretation>
          </emma:emma>
        </inkml:annotationXML>
        <inkml:traceGroup>
          <inkml:annotationXML>
            <emma:emma xmlns:emma="http://www.w3.org/2003/04/emma" version="1.0">
              <emma:interpretation id="{BEE15632-5CC1-423F-8FCA-6A7D9606BAAF}" emma:medium="tactile" emma:mode="ink">
                <msink:context xmlns:msink="http://schemas.microsoft.com/ink/2010/main" type="inkWord" rotatedBoundingBox="25630,11229 30379,11131 30397,11995 25647,12092">
                  <msink:destinationLink direction="with" ref="{2E628812-2930-4B6E-A8C6-3827754EA77A}"/>
                  <msink:destinationLink direction="with" ref="{32DDFCB3-F67D-4F40-9F03-96F1906E97F1}"/>
                </msink:context>
              </emma:interpretation>
              <emma:one-of disjunction-type="recognition" id="oneOf0">
                <emma:interpretation id="interp0" emma:lang="en-US" emma:confidence="0">
                  <emma:literal>WTILTDEO</emma:literal>
                </emma:interpretation>
                <emma:interpretation id="interp1" emma:lang="en-US" emma:confidence="0">
                  <emma:literal>WTILTDFO</emma:literal>
                </emma:interpretation>
                <emma:interpretation id="interp2" emma:lang="en-US" emma:confidence="0">
                  <emma:literal>WTILHDEO</emma:literal>
                </emma:interpretation>
                <emma:interpretation id="interp3" emma:lang="en-US" emma:confidence="0">
                  <emma:literal>WTILTDEFO</emma:literal>
                </emma:interpretation>
                <emma:interpretation id="interp4" emma:lang="en-US" emma:confidence="0">
                  <emma:literal>WTILTDEOO</emma:literal>
                </emma:interpretation>
              </emma:one-of>
            </emma:emma>
          </inkml:annotationXML>
          <inkml:trace contextRef="#ctx0" brushRef="#br0">26000 13932 8784,'0'0'192,"0"0"32,0 0 16,0 0 16,0 0-256,0 0 0,0 0 0,-15 16 0,0-1 504,15 16 48,-16 0 16,16-1 0,-15 17-40,15-17-8,-15 1 0,15 15 0,0-15-16,-16 0-8,16 0 0,0-16 0,0 16-160,0-16-33,16 1-7,-16-1 0,0-15-72,15 15-8,-15-15-8,0 0 0,15 0-40,1 0-8,-16 0 0,15 0 0,0 0 24,1-15 0,-1 15 0,-15-15 0,31-1-40,-31 16-8,30-15 0,-14 0 0,0-1-136,-1 1 0,0-16 0,-15 31 0,16-31 0,-1 0 0,0 1 0,-15 14 0,16-15 88,0 16-88,-16-16 80,0 16-80,14-1 0,-14 1 0,0 15 0,0-15-80,0 15 80,0 0 88,0 0-24,0 0 0,0 0-64,0 0 0,0 15 0,0 0 0,0 1 0,16 15 0,-32-1 0,16 1-88,0 0 152,0 0 32,16-16 8,-16 16 0,0 0-8,0-16-8,0 1 0,16-1 0,-16-15-88,0 0 64,0 0-64,0 0 64,15 0 192,16 0 32,-31 0 0,15-15 8,0-1-112,1 1-24,-1-16-8,0 16 0,1-16-24,-16 0 0,16 0 0,-1 0 0,-15-15-24,15 15-8,-15 1 0,16 14 0,-16-15 48,0 1 8,0 14 0,0-15 0,-16 16-152,16 0 64,-15-16-64,15 16 0,0 15 64,-15-16-64,-1 1 0,16 15 0,-16 0 0,1-16 0,0 16 0,15 0 0,-16 0-376,1 0-128,0 0-24,15 0-5696,-16 16-1135</inkml:trace>
          <inkml:trace contextRef="#ctx0" brushRef="#br0" timeOffset="417">26678 13686 10864,'-16'0'304,"16"0"80,0 0-312,0 0-72,-15 0 0,15 0 0,0 0 944,0 0 176,0 0 32,0 0 0,0 0-193,0 0-47,0 0-8,0 0 0,31-15-256,-16 15-48,0-15-16,17 15 0,-18 0-224,18-16-40,-2 16-16,-14-15 0,14 15-144,-14 0-24,14-16-8,-14 16 0,0-15-64,-1 15-64,0-15 72,1 15-72,-1 0 88,0-16-88,1 16 96,-1 0-96,0 0 0,-15 0-72,0 0-8,0 0 0,0 0-1040,0 0-216,0 0-40,0 0 0,0 0-408,0 0-71,0 0-25</inkml:trace>
          <inkml:trace contextRef="#ctx0" brushRef="#br0" timeOffset="2164">26862 13578 9816,'-15'0'216,"15"0"40,0 0 16,0 0 8,0 0-280,0 0 0,0 0 0,0 0 0,0 0 880,-16 16 120,16-16 24,0 14 8,-15 2-160,15 0-33,0-1-7,0 0 0,-15 16-120,15-16-24,0 17-8,-16-2 0,16-14-184,-15 14-40,15-14-8,0 14 0,-16-14-112,16-1-24,0 0-8,0 1 0,0 0-240,-15-1-64,15-15 0,0 0 0,0 15-688,0 1-144,0-16-32</inkml:trace>
          <inkml:trace contextRef="#ctx0" brushRef="#br0" timeOffset="2165">27247 13963 11520,'0'0'320,"0"0"88,0 0-328,15-15-80,1-1 0,-1 16 0,1 0 400,-1 0 64,0-16 16,1 16 0,-16 0-8,15 0 0,-15 0 0,16 0 0,-1 16-120,0-16-17,-15 0-7,16 16 0,-16-1-112,15 0-24,-30 16-8,15 0 0,0-16 96,-16 16 16,16-1 8,-15 2 0,0-2-144,-1 1-32,1 0-8,-16-1 0,16 2 8,-16-17 8,15 16 0,-14-16 0,14 0-40,1 1-16,-1-1 0,1-15 0,0 15-80,-1-15 64,16 0-64,0 0 64,0 0-176,0 0-40,0 0-8,0 0 0,16-15-1416,-1-16-288,0 16-55</inkml:trace>
          <inkml:trace contextRef="#ctx0" brushRef="#br0" timeOffset="2166">27663 13732 11056,'0'0'240,"0"0"48,0 0 16,0 0 16,0 0-256,0 0-64,0 0 0,0 16 0,-16-16 704,16 14 136,-15 2 24,-1 0 8,1 14-40,0 1-17,-1 0 1,1 15 0,0 0-232,-16 0-40,15 0-16,1 0 0,0 1-48,15-16-16,-16-1 0,16 2 0,0-18-144,0 18-32,0-17-8,0 0 0,16 1-88,-1-1-8,-15-15-8,31 0 0,-16 15 16,1-15 8,-1 0 0,0 0 0,16 0-16,-16 0-8,1 0 0,-1-15 0,16 15-40,-16 0-8,1-15 0,15-1 0,-16 16-64,0-15-64,16 0 72,-15 15-72,-1-16 0,0 0 0,1 16 0,-1-14 0,1-2-464,-1 16-112,1-16-32,-16 16-6216,0-15-1247</inkml:trace>
          <inkml:trace contextRef="#ctx0" brushRef="#br0" timeOffset="2680">28094 14040 5728,'0'0'128,"0"0"24,0 0 8,0-15 0,0 15-160,0 0 0,0 0 0,0 0 0,0 0 1104,0 0 192,0 0 40,0-16 8,0 16-104,0 0-24,0-15 0,0 15 0,0 0-361,16 0-79,-2 0-8,2-16-8,-16 16-216,16 0-32,-1-15-16,0 15 0,1 0-88,-1 0-24,16 0 0,-15-15 0,14-1-160,-14 16-32,-1 0 0,16-15-8,-16 15-48,16-16-8,-16 1 0,0 15 0,1-15-128,15 15 0,-16-16 0,1 1 0,-1 15 0,0-15 0,1 15 0,-1 0 0,0 0-792,-15 0-136,0 0-24,16-16-4967,0 16-993</inkml:trace>
          <inkml:trace contextRef="#ctx0" brushRef="#br0" timeOffset="2948">28355 13763 10736,'0'0'232,"0"-15"56,0 15 0,0 0 24,0 0-248,0 0-64,0 0 0,0 0 0,0 0 584,0 0 112,0 0 16,0 0 8,-15 15 112,15 0 32,0 1-1,-15 15 1,15 0-216,0-1-40,0 1 0,-16 16-8,16-17-168,0 1-32,-15 0-8,15-1 0,0 1-120,-16 0-24,16-15-8,0 14 0,-15-14-80,15-1-24,0-15 0,0 15 0,0-15-24,0 0-8,0 0 0,0 0 0,0 0-584,0 0-112,0 0-24,0 0-5455,0-15-1089</inkml:trace>
          <inkml:trace contextRef="#ctx0" brushRef="#br0" timeOffset="3595">28940 13563 11520,'0'0'256,"0"0"48,0 0 16,0 0 0,0 0-256,0 0-64,0 0 0,0 16 0,0-1 856,-16 0 160,16 16 32,0 0 7,-14 15-143,14-15-24,-16 15-8,16 0 0,-16 1-376,1-1-80,15 0-8,0 0-8,-15-15-208,-1 0-40,16-1 0,0 1-8,0 0-88,-15-16-64,15 1 72,0-1-72,-15 1 64,15-1-64,0-15 0,0 0 72,0 15-72,0-15 0,0 0-80,0 0 80,0-15-160,0 15 8,0-15 8,0 15 0,15-16-24,-15 1-8,15-16 0,-15 16 0,16-1 88,-16-15 24,15 16 0,-15-16 0,15 16 64,1-16-64,0 16 64,-2-1-64,2-14 64,0 30 0,-1-31 0,0 31-64,1-16 224,-1 16 56,0-15 8,1 15 0,14 0-144,-30 0-80,32 0 96,-32 15-96,15-15 160,0 16-32,-15-1 0,16 1 0,-1-1 168,0 0 32,-15 1 8,0 15 0,0-16-192,0 16-40,0-16-8,-15 0 0,15 16 480,-15-15 88,-1-1 16,1 16 8,-16-16-824,15 1-168,2-16-32,-2 30-8,-15-30 344,16 16 160,-16-16-8,16 15-8,-17-15-40,18 0-8,-2 0 0,0 0 0,1-15-96,0 15 88,-1-16-88,1 16 80,0-15-80,15 0 0,0 15 0,-16-16 64,16 1-64,-15-1 0,15 1-96,15 15 96,-15-15-800,0-1-104,16 1-24,-16-1-5672,15 16-1143</inkml:trace>
          <inkml:trace contextRef="#ctx0" brushRef="#br0" timeOffset="4017">29510 13856 12840,'0'0'360,"0"0"88,0 0-360,0 0-88,0 0 0,0 0 0,0 0 736,0 0 136,15 0 24,-15 0 7,16 0 49,-1 0 8,1 0 0,-1 0 0,0 0-184,1 0-32,-1 0-8,0 0 0,16 0-384,-15 0-72,-1 0-24,0 0 0,1 0-8,15 0-8,-16 0 0,0 0 0,1-16-136,-1 16-24,1 0-8,-1 0 0,0 0-72,1 0 0,-1 0 0,-15 0 0,0 0-448,16-15-112,-16 15-16,0 0-8,0 0-888,0 0-184,0 0-32,0 15-6247</inkml:trace>
          <inkml:trace contextRef="#ctx0" brushRef="#br0" timeOffset="4264">29572 14133 14256,'0'0'312,"0"0"64,0 0 8,0 0 24,0 0-328,0 0-80,0 0 0,0 0 0,15 0 735,-15 0 129,0 0 24,16 0 8,-1 0 48,-15-15 16,16 15 0,-1 0 0,-15 0-360,15 0-72,1-15-16,-1 15 0,1 0-168,-1 0-40,0 0-8,1 0 0,-1 0-64,-15 0-8,31-16-8,-31 16 0,15 0-216,-15 0 0,0 0 0,16 0-88,-1-15 152,-15 15 32,0 0 8,15 0 0,1 0-104,-1-16-64,-15 16 64,0 0-104,0 0-824,31 0-168,-16 0-32,1 0-5496,-1 0-1087</inkml:trace>
          <inkml:trace contextRef="#ctx0" brushRef="#br0" timeOffset="4764">30418 13764 9416,'0'0'200,"0"0"48,0 0 8,0 0 16,0 0-272,0 0 0,0 0 0,0 0 0,0 0 960,0 0 144,0 0 24,-15 15 8,15-15-80,-15 15-9,15 1-7,-16 0 0,16 14-176,0 1-40,-15 15-8,0-15 0,15 15-256,0 0-48,-16 0-16,16-15 0,0 0-176,0 15-32,0-15 0,0-16-8,16 1-112,-16 14-16,15-14-8,-15-16 0,15 16-48,1-16-16,-1 0 0,16-16 0,-16 0-16,0 1 0,17 0 0,-17-16 0,16 0 0,-16 1-64,0-2 96,1 2-32,-1-1-64,0 0 0,1-15 72,-16 15-72,0 0 0,16 1 64,-16-1-64,-16 0 0,0 1 64,1-2-64,15 17 80,-15 0-80,-1-16 72,16 16-72,-15 15 64,0-16-64,15 16 0,-16 0 0,1 0 64,0 0-64,15 0 0,-16 16 0,0-16 0,1 15 0,15 0 0,-15 1-72,-1-1 72,16 0-7312,-15 17-1415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31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19520 18350 6824,'15'31'144,"-15"0"32,-15-16 8,15 1 16,0-16-200,0 15 0,0 0 0,0 1 0,0-16 816,0 0 120,0 0 24,-16 0 8,1 15-88,15-15-16,0 0-8,0 0 0,0 0-64,0 0-16,0 0-1,0 0 1,0 0-200,0 0-32,0 0-16,0 0 0,0 0-120,0 0-24,0 0-8,0 0 0,0 0-80,0 0-8,0 0-8,0 0 0,0 0-48,0 0-8,0 0 0,0 0 0,0 0-40,0 0-16,15 0 0,1 0 0,-1 0-32,-15 0-8,0 0 0,16 0 0,-16 0-24,15 0-8,-15 0 0,15 0 0,-15 0-16,16 0-8,-16 0 0,15 0 0,-15-15-72,16 15 96,-1 0-96,-15 0 96,0 0-32,0 15 0,15-15 0,-15 0 0,16-15-64,-16 15 80,0 0-80,15 0 80,0 0-16,-15 0-64,0 0 96,0 0-32,16 15-64,-16-15 0,0 0 0,15 0 0,-15 0 0,0 0 64,0 0-64,0 0 0,0 0 0,0-15 0,16 15 0,-16 0 0,0 0 0,0 0 64,0 0-64,0 0 0,0 0 0,0 0-112,0 0 16,0 0-6912,0 0-1375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36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18766 17103 4632,'15'0'96,"-15"0"32,0 0 0,0 0 0,0 0-128,0 0 0,0 0 0,0 0 0,0 0 568,0 0 80,0 0 24,0 0 0,0 0-80,0 0-16,0 0 0,0 0 0,0 0-32,0 0 0,0 0-8,0 0 0,0 0-16,0 0 0,-15 16 0,15-16 0,0 0-88,0 15-16,-16 1-8,16-16 0,0 15-56,-15 0-1,15-15-7,0 16 0,0-1-96,-15 1-24,15-16 0,0 0 0,0 15-32,-16 0-16,16-15 0,0 0 0,0 16-16,0-1-8,0 1 0,0-1 0,16 0-56,-16-15-16,0 0 0,0 0 0,0 16-16,0-1-64,15-15 96,-15 16-32,0-16 0,0 0 0,15 15 0,-15-15 0,0 0 0,0 0 0,16 0 0,-16 15 0,15-30-64,0 15 80,-15 0-80,0 0 80,16-15-80,-16 15 0,16 0 72,-16-16-72,14 16 0,-14-15 64,16-1-64,-16 1 0,0 15 64,0-15-64,0-1 64,16 1-64,-16-1 0,0 1 0,0 0 0,0-1 64,0 1-64,0-1 0,0 16 0,0-15 0,0 15 64,0 0-64,0-15 64,0 15-64,-16 0 136,16 0-8,0-16 0,-16 16 0,2 0 96,14 0 24,0 16 0,-16-16 0,0 0-56,16 0 0,-15 15-8,15-15 0,-15 15-56,15-15-16,-16 0 0,16 0 0,-15 16-112,15-16 0,-15 15 0,15-15 0,0 0 0,0 16 0,-16-1 0,16 0 0,0-15 0,0 0 0,0 0 0,0 0-6384,0 0-1279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4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20258 18335 6480,'0'0'136,"0"0"32,0 0 8,0 0 16,0 0-192,0 0 0,0 0 0,0 0 0,0 0 888,0 0 136,0 0 32,0 0 8,0 0-240,0 0-56,0 0 0,0 0-8,-15 0-160,15 0-32,0 0-8,-15 0-1,15 0-87,0 0-24,0 0 0,0 0 0,0 0-16,0 16-8,-16-16 0,16 15 0,0 1-160,-15-1-32,15 0-8,0 1 0,-15-1 56,15-15 8,0 16 0,0-1 0,-16 0-144,16 1-24,0-16-8,0 15 0,0 1 8,0-1 0,0-15 0,0 0 0,0 0-120,0 0 0,0 0 64,0 0-64,16 0 0,-1 15 0,-15-15 0,15 0 0,1 0 0,-16 0 0,0 0 0,0 0 0,0 0 96,15-15-32,0 15-64,-15 0 96,0 0-96,0 0 0,16-15 0,-1 15 0,-15 0 136,0-16 8,15 16 0,-15-15 0,16 15-144,-16-16 0,0 1 0,0 15 0,16-15 0,-16-1 0,0 1 0,0 15 0,0-16 0,0 1 0,0 15 64,0-15-64,0 15 0,0-16 0,0 16 0,-16-15 0,16 15 80,0 0-16,0 0 0,0 0 0,0 0-64,-16-16 0,16 16 72,0 0-72,0 0 128,0-15-16,-15 15 0,15 0 0,0 0 152,0 0 32,-15 0 8,-1 0 0,1 0-208,15 0-96,0 0 80,0 0-80,-15 0 136,-1 0-16,16 0-8,0 15 0,-15-15-24,15 0-8,0 0 0,0 0 0,0 0-80,-15 16 80,15-16-80,0 0 80,0 15-80,0 1 0,-16-16 0,16 15 64,0-15-64,0 15 0,0 1 0,0-16 0,0 15 0,0 1 0,0-16 0,16 15-7312,-32 0-1415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56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21260 18427 10912,'0'0'240,"0"0"48,0 0 16,0 0 0,0 0-240,0 0-64,0 0 0,0 0 0,0 0 520,16 0 96,-16 16 24,0-1 0,0 0 56,0 1 8,-16 15 7,16-16 1,0 16-232,0-16-40,-15 16-16,15 0 0,-16 0-144,16-1-32,-15-14-8,0 15 0,-1-16-80,16 0-8,-15 1-8,15-1 0,-15 1-144,15-1 80,-16 0-80,16-15 64,0 0-64,0 0 0,0 0 0,0 0 64,0 0-64,0 0 0,0 0 0,16-15 0,-1 0-136,0-1-24,-15 1 0,0-1 0,16-14-48,-1-1-16,0 0 0,-15 0 0,16 16 88,-16-16 8,31 0 8,-31 16 0,15-16 16,0 16 0,1-1 0,-1 1 0,-15-1 104,16 1 0,-16 0 0,15 15 0,-15-16 0,0 16 0,0 0 0,0 0 0,0 0 104,15 16-8,-15-1 0,0-15 0,0 31 192,0-16 40,0 1 8,-15 14 0,15-14-80,0 15-24,0-16 0,0 0 0,0 16-32,0-15-8,0-1 0,0 0 0,0-15-88,15 16-16,-15-16-8,0 0 0,0 0-80,0 0 0,0 0 72,0 0-72,0 0 0,16 0 0,-1-16 0,1 1 64,-16 15-64,15-31 0,0 16 0,1-1 0,-1 1 0,-15-16-104,16 16 40,-1-1 64,-15 1 0,15 0 0,-15-1 0,0 1 96,16-1-96,-16 1-136,0 15 32,0 0 8,0 0 96,0 0 0,0 0 0,0 0 0,0 15 0,-16 16 0,16-15 96,0-1-96,0 16 176,0 0-16,0-16-8,0 16 0,0-16-48,16 1-8,-16-1 0,0 0 0,0 1-96,0-16 88,15 0-88,-15 0 80,16 0-80,-16 0 0,15 0 72,-15 0-72,16-16 160,-16 1 0,15 15 0,-15-31 0,16 31-160,-16-15-144,0-1 24,0 1 8,15 0 112,-15-1 0,0 1 0,0-1 0,-15 1 104,15 15 24,0-15 0,0-1 0,-16 16-128,16-15 0,0 15 0,-15 0 0,15 0-80,-16 0-40,16 0-8,-15 0 0,15 15 192,0-15 40,0 0 8,-16 16 0,16-16-200,0 15-40,0-15 0,0 0-8,0 0 136,0 0 0,16 15 0,-16-15 0,15 16-64,1-16 64,-16 0 0,15 0 0,1 0 0,-16 0-64,15 0 64,0 0 0,1-16-152,-1 16 0,-15-15 0,31 15 0,-31-15-32,15-1-8,1 16 0,-1-15 0,1-1 40,-1 1 8,0 15 0,1-15 0,-1-1 16,1 1 8,-16 0 0,15-1 0,0 1 56,-15-1 64,0 16-104,16-15 40,-16 0 64,0-1 0,0 16 0,0-15 0,0 15 0,0 0 0,0 0 0,0 0 0,0 0 104,-16-16 16,16 16 0,0 0 0,0 0 104,-15 16 16,15-1 8,-15-15 0,15 31 0,0-16 0,-16 16 0,1 0 0,15 0 16,-16-1 8,16 1 0,-15 0 0,0 15-80,15-15-24,0-16 0,-16 16 0,16 0-72,0-16-24,0 16 0,0-15 0,0-16-72,0 15 0,0 0-96,0-15 96,16 0 0,-16 0 64,0 0 16,0 16 0,0-16-80,0 0 0,0 0-96,0-16 96,0 1-288,0 15 0,0-15 0,0 15 0,0-16-192,0 1-32,0-1 0,0 1-8,0 0 24,0-1 8,0 1 0,-16-1 0,16 1 168,-15 0 40,15 15 8,-16-16 0,1 16 272,15-15 0,-15 15 0,-1 0 0,16-16 216,0 16 96,-15 0 16,-1 0 8,16 0 144,0 0 24,-15 0 8,15 0 0,0 0-64,0 0 0,0 0-8,0 0 0,0 0-168,0 0-32,0 0-8,0 0 0,0 0 32,15 0 8,1 0 0,-16 0 0,15 0-80,1 0-8,-1 0-8,-15 0 0,15 0-8,1 0 0,-1-15 0,-15 15 0,16 0 0,-1 0 0,0 0 0,1 0 0,-1-15-168,1 15 0,-1 0 0,0 0 0,1-16 0,-1 16 0,1 0 0,-1 0 88,0-15-432,1 15-80,-16 0-24,15 0-6816,0 0-1359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5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22614 18320 16727,'-30'0'368,"30"0"80,-16 0 8,1 15 16,-1 1-376,1-16-96,-16 15 0,16 1 0,0-1 704,-16 0 120,15 16 24,1-15 8,-16-1-136,31 0-24,-15 16-8,-1-15 0,16-1-480,0 0-96,0-15-16,0 16-8,0 0 8,0-1 8,16 0 0,-16-15 0,15 16-104,-15-1-120,16-15 24,-16 0 8,0 0 88,15 16 88,-15-1-24,0-15 0,0 0-64,15 0-88,-15 15 24,0 1 0,0-1 152,-15 1 32,15-16 8,0 15 0,-15 0-128,-1 1 64,16-16-64,-15 15 0,-1 1 0,1-1 0,0-15 0,15 15 0,-16-15-640,16 0-168,0 0-40,0 0-5520,0 0-1095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1:59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22430 18642 10240,'0'0'288,"0"0"64,0 0-280,16 0-72,-1 0 0,-15-16 0,15 16 1376,-15 0 256,0 0 48,16 0 15,-1 0-503,1 0-96,-1 0-16,0 0-8,1 0-560,-1-14-104,16 14-24,-16 0-8,1 0-128,-1-16-24,1 16-8,-1 0 0,0-16-120,1 16-32,-1-15 0,-15 0 0,15 15-64,1-16 0,-1 16 72,-15-15-72,16 0 64,-16 15-64,0-16 64,15 16-64,-15-16 0,0 2 0,0 14 0,-15-16 0,15 16 0,0-16 0,-16 16 0,16-15 0,-15 15 0,-1-15-64,16 15 64,-15-16 0,0 16-88,-1 0 88,16 0-104,-15 0 40,0 0 64,-1 16 0,1-1 0,15-15 0,-16 15 0,16 1 0,-15 0 64,15 14-64,0-14 128,-15 14-16,15-14 0,0 14 0,0-14 112,0 0 32,0 14 0,15-14 0,-15-1-192,15 0-64,1-15 0,-1 0 72,1 16-72,-1-16 80,0 0-80,16-16 80,-16 16-80,16-15 64,-15 0-64,-1-1 64,0 0-64,16 2 0,-15-18 0,-1 17 64,0 0-64,16-1 0,-31 1 0,16-16-88,-1 15-224,0 2-40,1-2-16,-16 0 0,15 1 120,1 15 24,-16-15 8,0-1 0,0 1-24,0 0-8,0 15 0,0-16 0,0 1 184,0 15 64,0 0 0,0 0-72,-16 0 72,16 0 0,-15 0 0,15 0 0,0 15 224,-16 1 0,16 14 8,-15-14 0,15 30 88,-15-16 24,15 17 0,-16-1 0,16 1 0,-15 14 0,-1-15 0,16 0 0,0 1-120,0-1-32,-15 0 0,15-16 0,0 2-112,0-2-80,0 1 96,-15-16-96,15 16 0,0-16 0,0 1 0,0-16 0,0 16 0,0-16 0,0 0 0,0 0 0,0 0-264,0 0-32,15-16-8,-15 0 0,0 1-200,15 0-40,-15-16 0,0 0-8,0 1 104,16-2 32,-16 2 0,0-16 0,0 15 248,15-16 48,-15 1 16,0 16 0,16-1 104,-16-16 0,15 17 0,-15-1-72,15 0 72,1 16 88,-16-16-24,15 15 0,-15 2 96,16-2 8,-1 0 8,0 16 0,-15-15 16,16 15 0,-1 0 0,1 0 0,-1 0-64,0 15 0,1-15-8,-16 0 0,0 0-16,15 0 0,-15 16 0,16 0 0,-16-16-8,0 14-8,0 2 0,0 0 0,0-1 8,0 0 0,-16-15 0,1 16 0,15-1 80,-16 0 16,1 17 8,0-32 0,-1 14-200,16 18-72,-15-32 0,-1 0 0,16 15 72,0-15 96,0 0-16,-15 15-8,15-15-72,0 0 0,0 0 0,0 0 0,15-15-136,-15 0-48,31 15-8,-15 0 0,-1-16-96,0 0-16,1 2-8,15-2 0,-1 0 88,-14 16 8,-1-15 8,0 0 0,16-1 112,-15 1 32,-1 0 0,0-1 0,1 0 64,-16 2 0,15 14 0,1-16 0,-16 0 0,0 16 0,0-15 64,15 15-64,-15 0 216,0-15 8,-15 15 0,15 0 0,0 0-64,0-16 0,0 16-8,0 0 0,-16 0 0,1 16 0,-1-1 0,1-15 0,0 31 32,15-15 8,-16-2 0,1 18 0,-1-17-88,16 16-8,0-16-8,0 16 0,-15-15-24,15 14 0,0-14 0,15 14 0,-15-14-64,0-1 64,16-15-64,-16 15 64,15-15-64,1 16 0,-16-16 0,15-16 0,0 16 64,1 0-64,-16-15 0,15 15 64,1-15-64,-16-1 0,15-14 0,0 30 0,-15-32 0,16 18 0,-1-2 0,-15 0 0,16-14-96,-16 14-40,15 1-8,-15 0 0,0-1 16,0 0 0,0 2 0,15-2 0,-15 16 128,0 0-64,0 0 64,0 0 0,0 0 0,0 0 0,0 16 0,0-2 0,-15 2 0,15 0 0,0-1 0,0 16 0,0-16 0,0 16-64,0-15 64,0-2 0,15 18 0,-15-32 0,0 30 0,0-30 0,0 16 64,0-16 8,0 0 8,0 0 0,0 0-80,16 0-72,-1-16 72,-15 16-104,0 0 104,0-30 0,16 14 0,-1 0 0,-15 2 0,15-18 0,1 17 64,-16-16-64,15 16 0,1 0 0,-16-1 0,15 0 0,0 2 0,-15-2 0,16 16 80,-16-16-80,15 16 0,-15 0 0,0 0-72,0 0 72,16 16 0,-16-16 64,15 16 0,-15-2 8,0 2-72,0-16 0,0 16 0,0-1 0,0 16 0,0-16 0,-15 0 0,15 1-88,-16 0 88,16-2 128,0 2-32,-15 0-8,-1-1-88,16 0 0,-15-15-96,15 16 96,-15-16 0,15 0 0,0 0 0,0 0 96,0 0-96,0 0 0,0 0 0,0 0-88,0-16 88,0 1 0,0 0 0,15 15 0,0-32 0,1 18 0,-1-2 64,1 0-64,-1 1 0,16 0-64,-16-1 0,16 1 0,-16 0 64,16-1 0,-16 0 0,1 16-64,-1-14 64,16 14 0,-16-16 0,1 16 0,-16-16 0,15 16 0,1-15 0,-1 15 0,0 0 0,-15-15 0,16 15 0,-16-16 0,15 16 0,-15 0 0,0 0 0,0-15 0,0 0 0,0 15 0,0 0 0,0 0 64,0 0-64,0 0 96,0 0-32,-15 0 0,-1 0 24,1 0 8,0 15 0,15 0 0,-16-15-8,1 31 0,-1-16 0,16 1 0,-15 14 8,15-14 8,-15 15 0,15-16 0,0 16-8,-16-16 0,16 17 0,0-18 0,16 18-16,-16-17-8,0 0 0,15-15 0,-15 16-72,0-16 0,15 15 0,-15-15 64,0 0-64,16-15 0,-1 15 72,1 0-72,-16-16 0,15 1 0,0 0 0,1 15 64,-1-16-64,-15 0 0,16 2 0,-16-2 0,15 0-64,-15-14-32,15 14 0,-15 1 0,16 0-64,-16-1-8,0 0-8,0 2 0,0-2 48,0 0 16,0 1 0,0 0 0,0 15 112,0-16 0,-16 16-80,16 0 80,0 0 0,0 0 0,-15 0-72,15 0 72,0 16 0,0-1 0,0 0 0,0 1 0,-15 0 0,15 14 112,0-14-32,0 14-8,0-14 24,15 14 8,-15-14 0,0 0 0,0-2-40,15 2 0,1 0-64,-16-16 96,15 0-96,1 0 64,-16 0-64,0 0 0,15 0 64,0 0-64,-15-16 0,16 0 72,-1 16-8,-15-14 0,16-2 0,-1 0 0,0 1-256,-15-16-48,16 16-16,-1 0 0,-15-1-64,15 0-24,1-14 0,-16 14 0,0 1-48,15 0-16,1-1 0,-16-14 0,0 14-40,15 1 0,-15-16-8,0 15 0,0 1 168,0 0 40,0-16 8,15 16 0,-15-1 152,0 1 88,0 0-96,0 15 96,0 0 0,0-16 72,0 16 8,0 0 0,0 0 248,0 0 56,0 16 0,0-1 8,0 0 56,-15 16 16,15 0 0,-15-1 0,15 2-40,0 14-8,0-16 0,-16 16 0,16-14-216,0-2-40,-15 1-16,15 0 0,0-1-24,0 2-8,-16-18 0,16 2 0,-15 0 40,15-1 8,0 0 0,0-15 0,0 0-160,0 0 0,0 0 0,0 0 0,0 0-96,0 0 8,15-15 0,-15 0 0,16-17 88,-16 18-104,15-2 40,1-15 64,-16 16-144,15-1 32,0 1 8,-15 0 0,16-1 24,-1 16 8,1-16 0,-16 16 0,15-14 72,-15 14 0,15 0 0,-15 0 0,0 0 0,16 14 0,-16-14 0,0 16 64,0 0-64,0-1 0,-16 0 0,16 1 0,-15-1 0,15 16 72,-15-15-72,15-2 80,-16 18-80,1-17 0,-1 0 0,16 1 0,-15-1 128,0 0-24,15 1 0,-16-16 0,16 15-104,0-15-120,0 0 24,0 0 8,0 0 88,-15-15 0,15 15 0,0-16 0,0 1-88,15 0 0,-15-1 0,16 1 0,-16 0-680,0-17-128,15 18-32,0-2-8,-15 0-128,16-14-24,-1 14-8,1-14 0,-1 14-296,0-14-55,1 14-17,-1 0 0,1-14-200,-1 14-48,0-14-8,1-1-680,-1 16-144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2:00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24647 18088 9040,'0'0'192,"15"0"48,-15-15 8,0 0 8,0 15-256,0-16 0,0 16 0,0 0 0,0 0 1248,0 0 200,0 0 40,0 0 8,0 16-281,0-1-63,-15 0 0,0 16-8,15 0-208,-16-1-40,1 17 0,15-16-8,-16 15-272,1 0-48,15 0-16,-15 0 0,-1 0-208,16-14-48,0-2-8,0 1 0,0 0-96,16-1-16,-1-14-8,-15 0 0,15-2-168,1 2 0,-1 0 0,1-16 0,-1 0 64,16-16-64,-16 16 80,1-16-80,14-14 80,-14 14-80,-1 1 80,0-16-80,1 1 0,-1 14 0,1-14 0,-1-2 0,-15 17 0,15-16 0,1 1 0,-16 14 0,0-14 0,0 14 0,0-14-80,0 14 80,0 0 0,0 1 0,0 15 0,0-15-64,-16 15 64,1 0 0,15 0 0,-15 0 0,-1 15 0,1-15 0,-1 15 0,1 1 0,0 0 0,-1 14 0,1-14 80,0 14-80,-1-14 96,1 14-24,15-14-8,-16 14 0,16-14 0,0 0-64,0 14 96,0-14-32,16-1 8,-16 0 0,15 1 0,-15-1 0,16 0-72,-1 1 96,-15 0-96,15-2 96,1 2-32,-1-16 0,0 16 0,1-1 0,-1-15 32,1 0 0,-1 15 0,0-15 0,16 0-8,-15 0 0,-1 0 0,0 0 0,1 0 0,15 0 0,-16 0 0,0 0 0,1-15-88,15 15 96,-16 0-96,0 0 96,16-15-96,-15 15 0,-1 0 72,-15 0-72,0 0 0,15-16 0,1 16 0,-1 0 0,1-16 0,-16 16 0,15 0 0,0 0 0,1-14 0,-16 14 88,0 0-88,0 0 96,15-16-96,-15 16 0,0 0 0,0 0 64,0 0-64,0 0 0,0 0 0,-15-16 0,15 16-256,-16-15-96,16 15-24,-15 0-7744,0 0-1543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2:5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3326 18873 5296,'0'0'112,"0"0"24,0 0 8,0 0 16,0-15-160,0 15 0,16-16 0,-16 16 0,0 0 904,0 0 152,0 0 32,0 0 8,0 0-104,0 0-32,0 0 0,0 0 0,0 0-288,0 0-56,0 16-8,0-1-8,0 0-153,-16 16-23,16-16-8,0 17 0,-15-2-56,15 1-8,-15 0-8,15-1 0,-16 2-40,16-2-8,-15 1 0,15 0 0,-16-1-88,1 1-16,15 0-8,-15-15 0,15-1-72,-16 0-16,16 1 0,0-1 0,0 0-96,0-15 72,0 0-72,0 0 64,0 0-64,0 0 0,0 0 0,0 0 0,0 0 0,0-15-96,0 0 0,16-16 8,-16 16-64,0-1-8,15-15-8,-15 0 0,15 1-24,-15-1 0,16 16 0,-16-17 0,15 2 72,1 14 16,-16-14 0,15-1 0,0 16 104,1-17 0,-16 18 0,15-18-72,1 17 72,-16 0 0,15-1 0,-15 1 0,0 0 0,15 15 0,-15-16 0,0 16 0,0 0 0,0 0 88,0 0-24,0 0 0,16 16 168,-16-1 32,0 0 8,0 1 0,0-1-24,0 16-8,0-15 0,0 14 0,0 1-24,-16 0-8,16-1 0,0-14 0,0 14-128,0 2-80,0-17 96,0 16-96,0-16 224,0 0 0,0 1-8,0-1 0,0 0-128,0 1-24,0-16-64,0 0 96,0 0-96,16 16 0,-16-16 64,0 0-64,0 0 0,0 15 0,0-15 0,0 0 0,0 0-104,0 0-48,15 0-8,0 0 0,-15-15-200,0-1-48,16 16-8,-1-31 0,-15 0-8,16 16-8,-1-16 0,-15 1 0,15-2 304,1 18 128,-16-18-96,15 17 96,-15-16-192,16 16 32,-1 0 0,-15-1 0,0 16 160,0 0 0,0 0 80,0 0-80,0 0 320,0 0 0,0 0 8,0 0 0,0 0 56,0 16 0,0-1 8,0 0 0,-15 16-88,15-16-16,0 17-8,-16-2 0,16-14-40,0 14-8,0-14 0,0-1 0,16 16-136,-16-16-32,0-15-64,15 15 96,-15 1-32,0-16-64,0 0 88,15 0-88,-15-16 88,16 16-88,-1-15 80,-15 15-80,16-15 64,-16-1-64,0-14 0,15 14 72,0 1-72,-15-16 0,0 15 0,0-14 0,0 14 0,0-14 0,0 14 0,0 1 0,0-16 0,0 15 0,0 2 0,-15-2 0,15 0 0,-15 16 0,15-15 0,-16 15 0,1 0 0,15 0 0,0 0 0,0 0 0,-16 15 0,16-15 0,-15 16 0,15 0 0,0-16-80,0 14 80,0 2-104,0 0 40,0-16 64,15 15 0,-15 0 0,16-15 0,-16 16 0,15-16 0,1 0 0,-16 0 0,0 0 0,30 0-128,-14 0 32,-1-16 0,1 16-136,-1 0-32,0-15-8,1 15 0,15-15 16,-31 15 0,15-16 0,0 16 0,1-16 120,-1 16 24,-15-14 8,16 14 0,-1-16 104,-15 16-72,15-16 72,-15 1-64,0 15 64,0-15 0,16-1 80,-16 16-80,0-15 0,15 0-160,-15-1 32,0 16 0,0-15 128,0 0 0,0-1 0,0 0 0,15 1 0,-15 0 0,0 15 0,0-16 0,0 1 0,0 15 0,0-15 0,0 15 0,0-16 0,0 16 0,0 0 0,0 0 72,0 0 136,0 0 24,-15 16 8,15-1 0,0 0 40,-15 1 8,-1 14 0,16 2 0,0-2-40,-15 1-8,15 15 0,-15 1 0,15-17-8,0 16 0,-16-15 0,16 0 0,0-1-64,0 2-8,0-2-8,0-14 0,-15 14-80,15-14-8,15-1-64,-15-15 96,0 15-96,0-15 64,0 0-64,0 0 0,0 0 64,0 0-64,0 0 0,16 0 0,-16 0 0,0 0 0,15-15 0,-15 15 0,0-15-136,0-1-56,0 1 0,0 0-8,0-1-208,0 16-40,0-15 0,0 0-8,0-1 32,0 0 8,0 2 0,0-2 0,0 16 120,0-16 24,-15 1 8,15 15 0,0-15 136,-16-1 24,16 16 8,-15 0 0,15-15 96,0 15 0,-16 0 0,16 0 0,-15 0 0,15 0 0,0 0 0,-15-15 0,-1 15 0,16 0 0,0 0 0,-15 0 0,-1 0 0,16 0 0,-15 0 0,15 0 0,0 0 264,0 0 0,-15 0 0,15 0 0,0 0-96,0-16-16,-16 16-8,16 0 0,0 0 176,0 0 32,0 0 0,0 0 8,-15 0-32,15 0-8,0 0 0,0 0 0,-16 0-32,16 0 0,0 0-8,0 0 0,0 0-72,0 0-16,0 0 0,0 0 0,0 0-32,0 0 0,0 0-8,31 0 0,-31 0 8,31 0 8,-16 0 0,1-16 0,-1 16-8,1 0-8,-1-14 0,16 14 0,-16 0-32,1 0-8,-1 0 0,0-16 0,1 16-32,-1 0-8,0-16 0,1 16 0,-1 0-72,1 0 64,-1 0-64,0-15 64,-15 15-64,16 0 64,-1 0-64,1 0 64,-16-15-64,15 15 0,-15 0 0,15 0 0,-15 0 0,0 0 0,0-16 0,0 16 0,0 0-768,0 0-112,0 0-24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2:56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4603 18904 5792,'0'0'160,"15"-15"40,-15 15-200,0 0 0,0 0 0,0 0 0,0 0 936,0 0 152,-15 0 24,15 0 8,-15 0-72,15 0-16,-16 0 0,16 0 0,-15 15-216,-1-15-48,1 16-1,0-16-7,-1 15-248,16 0-56,-31 1-8,16-1 0,0 0-160,-1 1-40,16 0-8,-15-1 0,0-15-56,15 15-16,-16 1 0,16-1 0,0-15-88,0 0-16,0 0-64,0 0 96,0 0-96,16 15 0,-16-15 0,15 0 0,0 0 0,-15 0 0,16 16 0,-1-16 0,-15 0 64,0 0-64,0 0 0,15 0 0,1 15 0,-16-15 0,0 15 0,15-15 0,-15 16 160,0 0-8,-15-16-8,-1 14 0,16 2 24,-15 0 8,0-16 0,15 15 0,-16 0-176,1 1 64,15-1-64,-15 0 0,-1-15 0,16 16 0,-15 0 0,-1-16 0,16 0-600,0 0-128,0 0-24,0 0-8,0 0-864,0 0-168,0 0-39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2:58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4464 19150 7672,'0'-15'216,"0"15"48,15 0-264,-15 0 0,0 0 0,16 0 0,-16 0 1232,0 0 192,15 15 40,-15-15 8,0 0-432,16 0-80,-1 0-25,-15 0 1,15 0-264,1 0-48,-1 0-16,1 0 0,-1 0-288,0 0-56,1 0-8,-1 0-8,1-15-56,-1 15 0,0-15-8,1 15 0,-1-16-184,-15 1 64,15 15-64,1-15 0,-1-1 0,-15 16 0,16-15 0,-16 0-96,0 15 96,15-16 0,-15 0 64,0 16-64,0-15 0,-15 15 0,15-15-96,0 15 32,0 0 64,-16-16 96,16 16-16,-15-15-8,15 15-72,-16 0 0,1 0 0,15 0 0,-15 0 0,-1 0-128,16 0 32,-15 0 8,0 15 88,15-15 0,-16 16 64,1-16-64,15 15 168,-16 0 0,16 1 0,-15 0 0,15-1 0,-15 0 0,15 16 0,0-16 0,0 1 8,0-1 0,0 0 0,0-15 0,15 16-56,-15 0-16,0-2 0,15-14 0,-15 16-104,16-16 72,-1 0-72,-15 0 64,16 0-64,-1 0 80,0 0-80,1 0 80,-1 0-80,0 0 0,1-16 0,-1 16 64,1-14-64,-1-2 0,0 0 0,1 16 0,-1-15-128,1 15 0,-1-15 8,0-1 0,1 16-264,-1-15-64,1 0 0,-16-1-8,15 1 136,-15 15 32,15-15 8,1-1 0,-16 16 112,0-16 16,0 1 8,0 0 0,0 15 144,0-16-80,0 1 80,0 15-64,0-15 64,0 15 0,0-16 0,0 16 0,0-15 0,0 15 0,0-15 0,0 15 0,0 0 0,0 0 0,-16-16 64,16 16-64,0 0 160,0 0 0,0 0 0,0 0 0,0 0 96,0 16 24,-15-1 0,15 0 0,-15 1 120,15 14 24,-16 1 8,16 16 0,0-17-272,0 16-48,-15 0-16,15-14 0,-16 14 88,16-16 8,0 16 8,-15-14 0,15-2-80,0 1-24,0-16 0,0 16 0,0-16-96,0 1 0,0-1 64,0-15-64,0 15 0,0-15 0,0 0 0,0 0 0,0 0-136,0 0-56,0 0 0,15 0-8,-15-15-184,0 0-32,0-1 0,16-14-8,-16 14 32,0 1 8,0-16 0,0 1 0,0-2 160,0 2 32,0-1 0,0 0 8,-16 1 184,32-2-88,-16 17 88,0-16-64,0 1 64,0 14 0,0 1-72,0-16 72,15 15 64,-15 1 56,0 0 8,0-1 0,16 1 32,-16 15 16,15-15 0,-15-1 0,15 16 8,1-15 0,-16 15 0,0 0 0,0 0-24,31-15 0,-16 15 0,-15 0 0,15 0 32,-15 15 8,0-15 0,31 0 0,-31 0-200,0 0 0,16 15 0,-1 1-88,-15-16 88,0 15 128,0 0-32,0 1-8,0-1 8,0 0 0,0 17 0,-15-17 0,-1 0-32,16 1-64,-15 14 96,15-14-32,-16-1-64,1 0 0,0-15 72,15 16-72,-16 0 0,1-16 72,15 14-72,0-14 0,0 0 88,0 0-88,0 0 80,0 0-80,0 0 0,0 0 0,0 0-104,0 16 32,0-16-280,15 0-64,1 0 0,14-16-8,-14 16-672,15-14-136,-1-2-24,1 0-8,-15 1-224,14 0-47,1-1-1,0-14-8,0 14 912,-16 1 184,16 0 40,-16-1 8,1 0 280,-1 1 120,0 0-96,1-1 96,-16 1 376,15 15 136,-15-15 24,0 15 8,0 0 416,0 0 80,0 0 16,-15-16 7,15 16-159,0 0-32,-16 0-8,16-15 0,-15 15-240,15 15-48,-15-15-16,-1 0 0,16 16-176,-15-16-32,-1 15 0,16 0-8,-15 1-120,15-1-32,-15 0 0,15 1 0,0 0-104,0-1-24,0 0-64,0 1 96,0-1-96,0 0 72,0 1-72,0-1 64,0 0-64,15 1 64,-15-16-64,15 16 64,1-16-64,-16 0 0,0 0 0,15 0 64,1 0-64,-1-16 64,-15 0-64,15 1 64,1 0-64,-16-1 0,15 1 0,-15 0 0,0-16 0,16 16-136,-16-17 32,0 17 8,15-16-104,-15 16-24,0 0 0,15-1 0,-15 1 224,0 15 0,-15-15 0,15 15 64,0 0-160,0 0-32,0 0-8,0 0 0,0 0 136,0 15 0,-15 0 0,15 1 0,-16-1 0,16 16 0,0-1 64,-15 2-64,15-17 144,0 16-16,0-16-8,0 16 0,0-16-24,15 0 0,-15 1 0,0-16 0,0 0-96,16 16 64,-16-16-64,0 0 0,15 0 64,0 0-64,-15-16 0,0 16 0,16-16 80,-1 1-80,-15 0 80,16-1-80,-1 1 0,-15-16 0,15 16 0,-15 0 0,16-17 0,-16 17 0,15 0 0,-15-16 0,16 16-72,-16 15 72,15-16 0,0 16-72,-15-15 72,0 15 0,0 0 0,0 0 0,0 0 0,0 15 0,0 1 0,0-16 0,0 15 0,16 0 0,-16 1 0,0 14 0,-16-14 0,16 15 0,0-16 0,0 1 0,0 14 0,0-14 0,0-1 0,0 0 64,0 1-64,0-16 0,0 0 0,0 16 0,0-16 0,0 0 0,0 0 0,0 0 0,0 0 0,0 0 0,0-16 0,0 0 0,0 1 0,0 0 0,16-1 0,-1 1-64,-15 0 64,16-1 0,-1 1 0,0 0 0,1-1 0,-1 0 0,0 16 0,16-15-64,-15 0 64,-1-1 0,0 1 0,1 15 0,-1-15 0,1 15 0,-1-16 0,0 16 0,1 0 0,-16-15 0,15 15 0,-15 0 0,0 0 0,0 0 0,0 0 0,0 0 0,0 0 0,0 0 96,0 0-32,0 0 0,0 0 96,-15 0 16,15 0 8,-16 15 0,1-15 24,0 16 8,-1-1 0,1 0 0,-1 1-72,1 14-16,0-14 0,-1 15 0,16-16-48,-15 16-16,15-16 0,0 1 0,0 14-64,-16-14 64,32 0-64,-16-2 64,15 2-64,-15 0 0,16-16 0,-16 0 0,15 0 0,0 0 0,1 0 0,-1-16 0,1 16 0,-1-16 0,0-14 0,1 14 0,-16 1 0,15-16 0,1 16 64,-1-16-64,0 16 0,-15 0 0,16-17 0,-16 17 0,15 0-128,-15-1 40,0 1 8,0 0 0,16 15 80,-16-16-104,0 1 40,0 15 64,0 0-64,0 0 64,0 0 0,0 0 0,0 0 0,-16 0 0,16 0 0,-15 0 0,15 15-72,-16-15 72,16 16 0,0-1 0,0 0 0,0 1-64,0-1 64,0 0 0,0 1 0,0 0 0,0-1 0,0 0 0,16 1 72,-16-1-72,0-15 64,15 15-64,-15-15 0,16 0 64,-16 0-64,0 0 0,15 0 0,0 0 0,-15-15 64,16 15-64,-16-15 0,15 15 0,1-16 0,-16 16 0,15-15 0,0 15-96,-15-15 16,16-1 8,-1 16-216,-15-16-48,16 16-8,-16-15 0,15 0-80,-15-1-24,15 1 0,-15 0 0,16 15 32,-16-16 0,0 1 0,15 0 0,-15-1 152,0 0 32,0 2 8,0-2 0,15 0 104,-15 1 24,0 0 8,0-1 0,-15 1 88,15 0 0,0 15 0,0-16-64,0 0 64,0 2 112,-15 14-24,15 0-8,0 0 240,0-16 40,0 16 16,0 0 0,0 0 40,0 0 16,0 16 0,0-2 0,-16 2-144,16 15-24,0-16-8,0 16 0,-15-16 16,15 17 0,0-2 0,-15 1 0,15 0-104,0-16-16,0 16-8,0-16 0,0 16-80,0-15-64,-16-1 96,16 0-96,0 1 72,0-16-72,0 0 0,0 0 72,0 0-72,0 0 0,0 0 0,0 0 0,0 0 0,0 0 0,0 0 0,16 0 0,-1-16 0,-15 16 0,15-15 0,-15 0 0,16-1 0,14 0 0,-30-14 0,16 30 0,-1-31 0,1 16 0,-1 15-64,-15-16 64,0 1 0,15 15 0,1 0 0,-16 0 0,0 0-64,0 0 64,0 0 0,15 0 0,1 15 0,-16-15 0,0 16 0,0-1 0,0 0 0,0 1 0,-16 14 0,1-14 0,15 15 88,-16-16-24,1 1-64,0 14 96,-1-14-32,1 14 0,-1-14-64,1 0 96,0-2-16,-1 2-8,16 0 0,-15-1 0,0 0-72,15-15 96,-16 16-96,16-16 96,0 0-96,0 0 0,0 0 0,0 0 0,0 0 0,0 0 0,0 0 0,0 0 0,0 0-80,0 0-56,0-16-16,0 1 0,0 15-632,0-15-128,16-1-24,-1 0-8,-15 2-704,15-2-144,1 0-24,-1 1-5775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5:19.43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D782F60-24B8-484E-9BB0-7132483BCB31}" emma:medium="tactile" emma:mode="ink">
          <msink:context xmlns:msink="http://schemas.microsoft.com/ink/2010/main" type="inkDrawing" rotatedBoundingBox="8092,15448 10939,15194 10945,15253 8098,15508" semanticType="strikethrough" shapeName="Other"/>
        </emma:interpretation>
      </emma:emma>
    </inkml:annotationXML>
    <inkml:trace contextRef="#ctx0" brushRef="#br0">8422 17858 8896,'-16'0'192,"16"0"48,0 0 8,-15 0 0,15 0-248,0 0 0,-15 0 0,15 0 0,0 0 976,0-16 144,-16 16 32,16 0 8,0 0-200,0 0-32,0 0-17,0 0 1,0 0-304,0 0-64,0 0-16,0 0 0,0 0-96,16 0-16,-1 0-8,-15 0 0,0 0-40,31 0-8,-16 0 0,16 0 0,-16 0-64,1-16-8,14 16-8,-14 0 0,15 0-120,-16 0-16,0-14-8,16 14 0,-15 0-136,14 0 64,-14 0-64,15 0 0,-1 0 232,-14 0-8,15 0 0,-1-16 0,-14 16-88,15 0-16,-1-16-8,1 16 0,-15 0-112,-1-15 0,16 15 0,-1 0 0,1-15 0,-15 15 0,14 0 0,1 0 0,-15-16 0,14 16 72,1 0-72,-15 0 64,14 0-64,-14 0 0,15 16 0,-16-16 64,16 0-64,-16 0 0,16 0 0,-16 0 64,16 0-64,-15 0 0,14 0 0,-14 0 64,14-16-64,-14 16 0,15 0 0,-16 0 0,16 0-352,-16 0-104,1-15-24,-1 15-8,16 0 808,-16 0 168,16 0 32,-16 0 8,1-15-416,15 15-112,-16 0 0,0 0 0,16 0 0,-15 0 64,-1 0-64,0 0 0,16 0 0,-15 0 0,-1 0 64,0 0-64,16 0 0,-16 0 0,1 0 0,15 0 0,-16 0 0,0-16 64,16 16-64,-15 0 0,-1 0 0,0 0 0,1 0 64,15 0-64,-16 0 0,0 0 64,1 0-64,-16 0 64,31 0-64,-16 0 0,0-16 0,16 16 0,-15 0 0,-1 0 0,16 0 0,-16 0 0,1 0 0,14-14 0,-14 14 0,-1 0 0,16 0 0,-16-16 0,1 16 0,14 0 64,-14-16-64,-1 16 0,16 0 0,-16 0 0,1-15 0,-1 15 0,16 0 0,-16 0 0,1 0 0,-1-15 0,1 15 0,14 0 0,-14 0 0,-1 0 0,16 0 0,-16 0 0,1 0 0,-16 0 0,15 0 0,1 0 0,14 0 0,-14 0 0,-1 0 0,0 0 0,1 0 0,-1 0 0,1 0-112,-16 0 40,15 0 72,0 0 96,1 0-16,-16 0-8,0 0-72,0 0 0,15 0 0,1 0 64,-16 0-64,0 0 0,0 0 0,15 0 64,-15 0-64,0 0 0,0 0 72,0 0-72,0 0-440,0 0-120,0 0-24,0 0-9911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2:5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6573 18597 9416,'0'0'200,"0"0"48,0 0 8,0 0 16,0 0-272,0 0 0,0 0 0,0 0 0,0 16 1032,0-16 152,0 15 32,0 0 8,-15 16-104,15 0-17,0 0-7,0-1 0,-16 1-296,16 0-64,-15 0-16,15 0 0,0-1-176,0 17-32,0-17 0,0 1-8,0-15-128,0 14-24,0 1-8,0-15 0,15-1-152,1 0-24,-16 1-8,15-16 0,0 15-80,1-15-16,0 0-64,-1 0 96,0-15-32,16 15-64,-31-16 88,15 16-88,1-30 88,14 14-88,-30 1 80,16-1-80,0 1 72,-16 0-72,14-1 64,2-15-64,-16 16 0,0 0 0,16-1 0,-16 1 0,0-1 0,0 1 0,0 0 64,0-1-64,0 1 0,0-1 0,-16 16 0,16-15 0,0 15 0,0 0 0,-16-15 0,2 15 0,14 0 0,0 0 0,-16 0 0,16 0 0,-16 15 0,1-15 0,15 15 0,-15-15 0,-1 16 0,16-1 0,-15 1-112,15-16 40,0 15 72,0 0 128,-15 1-32,15-1-8,0 1 72,-16-16 8,16 15 8,0 0 0,0 1-176,0-1 64,0 1-64,-15-16 0,15 15 96,15 0-24,-15-15 0,0 0 0,0 16-8,0-1-64,0-15 96,0 0-32,16 16-64,-16-16 0,15 15 0,-15-15 0,15 15 0,1-15 0,-1 0 0,0 0 0,1 0 0,0 0 64,-2 0-64,2 0 64,-16 0 8,16 0 0,-1 0 0,0 0 0,1 0 24,-1 0 8,-15 0 0,15-15 0,1 15-32,0 0-8,-2 0 0,2 0 0,-16 0 0,0 0-64,0 0 96,16 0-32,-1 15-64,-15-15 0,0 0 72,15-15-72,1 15 0,-16 0 64,0 0-64,0 0 0,15 0 0,-15 0 64,0 0-64,0 0 0,0 0 0,0 0 0,15 0 0,-15 0 64,0 0-64,0 0 0,0 0 0,0 0 0,0 0-368,0-15-112,0 15-16,0 0-7312,0 0-1455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3:0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6097 18966 10048,'0'0'224,"0"0"40,0 0 16,0 0 0,0 0-280,0 0 0,0 0 0,0 15 0,0 1 1064,15-1 160,-15 1 32,0-1 8,0 0-209,0 1-47,0-1-8,0 16 0,0-16-336,16 1-72,-16-1-16,0 1 0,0-1-152,0 0-32,15-15-8,-15 16 0,0-16-80,15 15-16,-15-15-8,0 0 0,0 16 24,16-1 8,-16-15 0,16 15 0,-16 1-56,0-16 0,0 0-8,0 0 0,0 15-96,0-15-24,0 0 0,0 0 0,0 0-64,0 0-64,0 0 96,0 0-96,0 0 0,0 0 0,0 0 0,0 0 0,0 0-488,0-15-152,0 15-32,0-16-9903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3:01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6112 18966 6192,'0'0'128,"0"0"32,0 0 8,0 0 16,0 0-184,0 0 0,0 0 0,0 0 0,0 0 800,0 0 120,0 0 24,0 0 8,0 0-56,0 0 0,0 0-8,0 0 0,0 0-200,0 0-40,0 0-8,0 0-1,0 0-111,0 0-24,0 0-8,0 0 0,16 15 0,-16-15 0,0 0 0,0 0 0,0 15-16,0 1 0,0-16 0,0 16 0,0-1-64,0 0-24,0 1 0,15-16 0,-15 15-136,0 0-32,0 1-8,15-1 0,-15-15 96,0 0 16,0 15 8,0-15 0,0 16-176,16 0-32,-16-16 0,0 0-8,0 0-48,16 14-8,-16-14 0,0 16 0,0-16 0,0 0-64,15 16 96,-15-16-32,0 0 32,0 0 8,0 15 0,0-15 0,0 0 8,15 0 0,-15 0 0,0 0 0,0 0-24,0 0-8,0 0 0,0 0 0,0 15-80,0-15 96,0 0-96,0 0 96,0 0-96,0 0 0,0 0 0,0 0 0,0 0-312,0 0-72,0-15-24,0 15-10704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3:03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6128 18919 3248,'0'0'88,"0"0"32,0 0-120,0 0 0,0 0 0,0 0 0,0 0 752,0 0 128,0 0 24,0 0 8,0 15-112,0-15-32,0 0 0,15 0 0,-15 0-96,0 0-32,0 0 0,0 0 0,0 0-80,0 0-16,16 16-8,-16-16 0,0 0-56,0 0 0,0 0-8,0 0-1,0 0-39,0 15-8,0 0 0,0-15 0,15 16-56,-15-16-16,0 0 0,0 0 0,0 15-64,0-15-24,0 0 0,0 0 0,0 0-48,16 16-16,-16-1 0,0-15 0,0 15-32,0-15-8,15 16 0,-15-16 0,0 0-16,0 15-8,0 1 0,16-16 0,-16 15-8,0-15-8,0 0 0,0 15 0,0 1-16,0-16 0,0 0 0,0 0 0,0 0-24,15 0-8,-15 0 0,0 0 0,0 0-8,0 15 0,0-15 0,0 0 0,0 0 24,0 16 0,0-16 0,0 0 0,0 0-88,0 15 0,0-15 72,0 0-72,0 0 88,16 15-24,-16-15 0,0 0 0,0 0 0,0 0-64,0 0 96,0 16-32,15-16 0,-15 0-64,0 0 96,0 0-32,0 0 0,0 0 0,0 15 0,0-15 0,0 0-64,0 0 64,0 16-64,0-16 64,0 0-64,0 0 0,0 0 0,0 0 0,0 0 0,0 0 0,0 0 0,0 0 0,0 0 0,0 0 0,0 0 64,15 0-64,-15 0 0,0 0 0,0 0 0,0 0 64,0 0-64,0 0 0,0 0 0,0-16 0,-15 16-672,15-15-168,0-1-40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5:31.9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F4C9127-FE14-481A-BCC4-9644F37B740A}" emma:medium="tactile" emma:mode="ink">
          <msink:context xmlns:msink="http://schemas.microsoft.com/ink/2010/main" type="writingRegion" rotatedBoundingBox="2748,6088 29126,5741 29244,14732 2866,15078"/>
        </emma:interpretation>
      </emma:emma>
    </inkml:annotationXML>
    <inkml:traceGroup>
      <inkml:annotationXML>
        <emma:emma xmlns:emma="http://www.w3.org/2003/04/emma" version="1.0">
          <emma:interpretation id="{CA7CCAFB-02E3-4B12-B6EC-52146741B476}" emma:medium="tactile" emma:mode="ink">
            <msink:context xmlns:msink="http://schemas.microsoft.com/ink/2010/main" type="paragraph" rotatedBoundingBox="13762,5940 29140,5957 29139,7486 13761,747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EA9027E-DE77-415D-94C9-A3D356800F7B}" emma:medium="tactile" emma:mode="ink">
              <msink:context xmlns:msink="http://schemas.microsoft.com/ink/2010/main" type="line" rotatedBoundingBox="13762,5940 29140,5957 29139,7486 13761,7470"/>
            </emma:interpretation>
          </emma:emma>
        </inkml:annotationXML>
        <inkml:traceGroup>
          <inkml:annotationXML>
            <emma:emma xmlns:emma="http://www.w3.org/2003/04/emma" version="1.0">
              <emma:interpretation id="{78B06612-CAE2-47F2-B973-56CA0F1BADBF}" emma:medium="tactile" emma:mode="ink">
                <msink:context xmlns:msink="http://schemas.microsoft.com/ink/2010/main" type="inkWord" rotatedBoundingBox="13719,5949 18597,5776 18649,7245 13771,7418"/>
              </emma:interpretation>
              <emma:one-of disjunction-type="recognition" id="oneOf0">
                <emma:interpretation id="interp0" emma:lang="en-US" emma:confidence="0">
                  <emma:literal>hit-offish).</emma:literal>
                </emma:interpretation>
                <emma:interpretation id="interp1" emma:lang="en-US" emma:confidence="0">
                  <emma:literal>I-gifts-lilt).</emma:literal>
                </emma:interpretation>
                <emma:interpretation id="interp2" emma:lang="en-US" emma:confidence="0">
                  <emma:literal>I-gifts-list).</emma:literal>
                </emma:interpretation>
                <emma:interpretation id="interp3" emma:lang="en-US" emma:confidence="0">
                  <emma:literal>I-gifts-lit-1st</emma:literal>
                </emma:interpretation>
                <emma:interpretation id="interp4" emma:lang="en-US" emma:confidence="0">
                  <emma:literal>I-gifts-cit-1st</emma:literal>
                </emma:interpretation>
              </emma:one-of>
            </emma:emma>
          </inkml:annotationXML>
          <inkml:trace contextRef="#ctx0" brushRef="#br0">18491 9068 11520,'-16'0'256,"1"0"48,15 0 16,0 0 0,0 0-256,-15 0-64,15 15 0,0-15 0,0 0 944,0 0 176,0 0 40,0 0 7,0 0-207,-16 0-48,16 0-8,0 0 0,0 0-328,0 0-64,0 0-8,0 0-8,0 0-112,16 0-16,14-15-8,-14 15 0,15-16-40,-1 16-16,-14 0 0,15-15 0,-1 15-72,-14-15-8,15 15-8,-16-16 0,16 16-72,-16 0-16,1-15 0,-1 15 0,16 0-48,-16-16-16,1 16 0,-16 0 0,15-15-64,0 15 0,-15 0 72,16 0-72,-16 0 0,15 0 72,-15 0-72,0 0 0,0 0 0,0 0-152,0 0 24,0 0 0,0 0-984,0 0-192,0 0-40,0 0-5056,0 0-1007</inkml:trace>
          <inkml:trace contextRef="#ctx0" brushRef="#br0" timeOffset="-1822">17613 8822 9520,'0'0'264,"0"0"72,0 0-272,0-15-64,16 15 0,-16 0 0,0-15 504,0 15 80,0 0 24,15 0 0,-15-16 288,0 16 64,0 0 16,0 0 0,0 0-217,0 0-47,0 0-8,0 16 0,0-1 0,0 0 0,0 1 0,0 14 0,0-14-72,0 14-24,0 2 0,0-2 0,-15 16-120,15-15-24,0 0-8,0-1 0,0 2-168,-16-2-40,16-14-8,0 14 0,0 2-48,0-18-16,0 2 0,0 0 0,0-1-80,0 0-8,0 1-8,0-16 0,0 0-80,0 0 96,0 0-96,0 0 96,0 0-96,0 0 0,0 0 0,0 0 64,0 0-496,0 0-104,0 0-16</inkml:trace>
          <inkml:trace contextRef="#ctx0" brushRef="#br0" timeOffset="-1238">17982 8452 10944,'16'0'240,"-16"0"48,15-16 16,-15 16 0,0-15-240,15 15-64,1 0 0,-16 0 0,0 0 936,0 0 184,30 0 32,-30 15-1,16 1-167,0-1-40,-16 16-8,14-1 0,2 17-200,-16-1-32,16 15-16,-16 1 0,0-16-104,0 16-16,-16 0-8,16-1 0,0 0-112,-16-14-16,2 14-8,14-15 0,-16 16-136,0-16-32,1 0-8,0 1 0,15-16-120,-31-1-32,31 1 0,-15-16 0,-1 17-32,0-18-64,16 18 88,-14-32-88,14 15 0,-16-15 0,0 15 0,16-15 0,0 0-560,0 0-112,0-15-32,-15 15-6528,15 0-1311</inkml:trace>
          <inkml:trace contextRef="#ctx0" brushRef="#br0" timeOffset="-3856">15966 8853 9016,'16'0'256,"-16"0"56,0 0-248,0 0-64,0 0 0,0 0 0,0 0 1296,-16 16 248,16-1 56,0 0 0,-15 16-481,15 0-103,-16 0-24,16 0 0,0-1-256,-15 1-64,0 15 0,15-15-8,-16 0-168,16 15-32,0-15-8,0-16 0,0 16-120,0-16-24,0 1-8,16-1 0,-16 1-128,15-1-24,0-15-8,-15 15 0,16-15-64,-1 0-16,1 0 0,-1 0 0,0 0-64,1-15 80,-16 15-80,15-15 80,1 15-80,-1-16 0,-15 1 0,15-1 64,-15 1-64,16 15 0,-16-15 0,15-16 0,1 16-80,-16-1-32,15 1-8,-15-1 0,15 1 0,-15 0 0,0-1 0,16 1 0,-16-1 120,15 16-96,-15 0 96,0 0-96,0 0 168,0 0 40,0 0 8,0 0 0,0 0-120,0 16 0,0-16 0,0 15 0,0 1 0,0-1 0,0 0 0,0 16 0,0-15 144,0-1-16,0 0-8,0 1 0,0-16-120,0 15 72,0-15-72,0 15 64,0-15-64,0 0 0,0 0 0,0 0 0,0 0-520,0 0-120,0 0-32,0 0-6064,0 0-1215</inkml:trace>
          <inkml:trace contextRef="#ctx0" brushRef="#br0" timeOffset="-3402">16505 8714 14184,'0'0'400,"15"16"88,-15-16-392,16 0-96,-16 15 0,15 0 0,1 1 928,-16-1 167,15 16 33,-15-16 8,15 16-32,-15-1-8,0 2 0,0 14 0,0-16-392,0 1-88,0 16-8,0-17-8,-15 16-216,15-15-32,-15 16-16,15-1 0,0-16-152,-16 1-32,1 0-8,15-1 0,-16-14-144,1 15 80,0-16-80,-1 16 64,16-16-632,-15 1-128,-1-1-24,16 0-9983</inkml:trace>
          <inkml:trace contextRef="#ctx0" brushRef="#br0" timeOffset="-3640">16135 9006 15632,'0'0'344,"0"0"72,0 0 7,0 0 25,0 0-360,0 0-88,0 0 0,0 0 0,0 0 928,0 0 160,0 0 40,0 0 8,0 0-496,0 0-104,0 0-24,0 0 0,0 0-248,0 0-48,0 0-16,0 0 0,0 0-128,0 16-72,0-16 80,15 0-80,-15 15-720,16-15-192,-16 0-40,0 15-8055</inkml:trace>
          <inkml:trace contextRef="#ctx0" brushRef="#br0" timeOffset="-2170">16905 9099 5552,'0'0'160,"0"0"32,0 0-192,0 0 0,0 0 0,0 0 0,-16 0 1008,16 0 168,0 0 32,-15 0 8,15 0-160,0 0-24,0 0-8,0 0 0,0 0-80,0 0-17,0 0-7,0 0 0,0 0-240,0 0-40,0 0-16,0 0 0,0 0-144,0 0-24,0 0-8,0 0 0,15 0-64,1 0-8,-1 0-8,1 0 0,-1 0-128,0 0-24,16 0-8,-15 0 0,-1 0 24,0 0 8,1 0 0,15-15 0,-16 15-104,0 0-16,1 0-8,14 0 0,-14-16-16,-1 16-8,1 0 0,-1 0 0,0-15-88,1 15 64,-1 0-64,-15 0 64,0-16-64,16 16 64,-1 0-64,-15 0 64,0 0-64,15-15 0,-15 15 0,0 0-88,0 0-968,0 0-200,0 0-40,0 15-8231</inkml:trace>
          <inkml:trace contextRef="#ctx0" brushRef="#br0" timeOffset="-29621">14919 8899 18631,'0'0'528,"0"0"112,0 0-512,0 0-128,0 0 0,0 0 0,0 0 880,0 0 144,0 0 32,0 0 8,0 0-192,0 0-40,0 0 0,0 0-8,0 0-496,0 0-96,0 0-16,0 0-8,0 0-208,0 0 0,0 0 0,0 0-7544,0 0-1511</inkml:trace>
          <inkml:trace contextRef="#ctx0" brushRef="#br0" timeOffset="-27886">14303 8992 5816,'0'0'128,"0"0"24,0 0 8,0 0 0,0 0-160,0 0 0,0 0 0,0 0 0,0 0 664,0 0 96,0 0 16,0 0 8,0 0 96,0 0 16,0 0 8,0 0 0,0 0-112,0 0-24,0 0-8,0 0 0,16 0-89,-16 0-23,0 0 0,0-16 0,15 16-136,-15 0-24,15 0-8,-15-15 0,16 15-112,-16 0-24,0 0-8,0 0 0,15 0-40,-15-15-8,0 15 0,16-16 0,-16 16-72,0 0-24,0 0 0,15 0 0,-15 0-48,0 0-16,0 0 0,15 0 0,-15 0-64,16-16-64,-16 16 96,0 0-96,0 0 96,0 0-96,0 0 96,0 0-96,0 0 64,0 0-64,0 0 0,15-15 0,-15 15 0,0 0-88,0 0 0,0 0-6520,0 0-1303</inkml:trace>
          <inkml:trace contextRef="#ctx0" brushRef="#br0" timeOffset="-30485">14226 8298 10800,'0'0'232,"0"0"56,0 15 0,-15-15 24,15 15-248,-16 1-64,1 0 0,0 14 0,15 1 704,-16 0 128,1 15 24,-1 0 8,1 16 8,15-16 7,-15 31 1,-1-16 0,16 1-232,-15 15-40,15-31-16,0 15 0,-15 1-96,15 0-16,-16-16-8,16 0 0,0 0-64,0-15-16,0 16 0,0-17 0,0-14-120,0 14-24,0-14-8,0 14 0,16-14-80,-16 0-8,0-2-8,0 2 0,0-16-48,0 16-16,0-16 0,0 15 0,0-15-80,0 0 0,0 0 0,0 15 0,0-15-720,0 0-136,0 0-24,15 0-5680,0-15-1143</inkml:trace>
          <inkml:trace contextRef="#ctx0" brushRef="#br0" timeOffset="-29805">14550 8838 16871,'0'0'368,"0"0"80,-16 15 8,16-15 24,0 0-384,0 15-96,-15 1 0,-1-1 0,16 16 520,-15 0 88,0 0 8,-1-1 8,1 1-64,15 0-16,-16-1 0,1 2 0,0-17-272,15 16-56,0-16-16,0 0 0,0 1-120,0 0-80,0-16 96,0 0-96,15 14 64,-15-14-64,0 0 0,0-14 0,15-2 0,1 0 0,-16 1 0,15 0 0,1-16 0,-1 0-128,0 15 16,-15-14 0,16-16-40,-1 15-8,1 0 0,-1-15 0,0 15 40,1-15 8,-1 15 0,0 1 0,1-2 112,-1 18 0,-15-18-80,16 17 80,-1 15 0,-15 0-72,0 0 72,0 0 0,15 0 0,-15 15 0,16 1 0,-16 14 0,0 2 184,0 14 40,-16 0 0,16 0 8,0 16-48,-15-16-16,15 0 0,0 16 0,-15-16-72,-1 16-8,16-16-8,-15 15 0,-1-15 0,16 1 0,-30-17 0,30 16 0,-16-15 16,1 0 0,0-1 0,-1 2 0,-15-2-16,16-14 0,0-1 0,-1 0 0,1 1-8,-1 0 0,1-16 0,15 0 0,-15 0-72,15 0 64,-16-16-64,16 0 64,0 1-64,16-16 0,-16 1 0,15-2 0,0 2 0,16-1 0,-15-15 0,14 0 0,1 15 0,-15 0 0,14-15 0,1 15 0,-16 16 0,16-16 0,-15 15-96,-1-14 96,0 14 0,1 1 0,15 15 0,-16-15 0,0 15 0,-15 0 0,16 0 0,-1 0 0,-15 0 88,16 0-24,-16 15-64,15 0 96,-15 1 136,0 14 24,0-14 8,0 0 0,0 14-48,0-14-16,15 14 0,-15-14 0,0-1-80,-15 0-24,30 1 0,-15 0 0,0-16-96,0 15 72,0-15-72,0 0 64,0 0-64,0 0 0,0 0 0,0 0 64,0 0-200,0 0-48,-15-15-8,15 15 0,0-16-1008,0 0-208,0 1-32,0-16-8303</inkml:trace>
          <inkml:trace contextRef="#ctx0" brushRef="#br0" timeOffset="-4788">15026 9130 13072,'0'0'288,"0"0"56,0 0 8,0 0 24,0 0-304,0 15-72,0-15 0,0 0 0,0 0 896,0 0 167,0 0 33,0 0 8,0 0-224,0 0-48,0 0 0,0 0-8,0 0-320,0 0-64,0 0-16,16 0 0,14 0-72,1 0-8,0-15-8,-16 15 0,16 0-64,0-16-16,-16 16 0,1 0 0,15-15-96,-16 0-16,16 15-8,-16 0 0,1-16-72,-1 16-64,0 0 72,1-15-72,-16 15 64,15 0-64,-15-16 0,15 16 72,1 0-72,-16 0-128,0 0 32,0 0 8,15 0-1288,-15 0-256,0 0-48</inkml:trace>
          <inkml:trace contextRef="#ctx0" brushRef="#br0" timeOffset="-5089">15474 8760 4144,'15'-31'88,"-15"16"16,0-1 8,15 1 16,-15 0-128,0-1 0,0-15 0,0 16 0,0 0 280,16-16 32,-16 15 8,0 1 0,0-16 144,0 16 32,-16-1 8,16 16 0,0-15 8,0 0 0,0 15 0,-15 0 0,15-16 64,-15 32 24,15-16 0,-16 0 0,0 15-56,16 0 0,-15 16-8,0 0 0,15 0 8,-16 30 0,1-14 0,15 14-1,-15 1 25,-1 15 8,16-16 0,-15 16 0,15 0-8,-15-15 0,15-1 0,-16 16 0,16-15-96,-16-16-24,16 0 0,0 0 0,-14 1-160,14-17-32,0 1 0,0 0-8,0 0-112,-16-16-16,16 1-8,0-1 0,0-15-112,0 15 0,-16-15 0,16 0 0,0 0-704,0 0-128,0 0-32,-15 0-5135,15-15-1025</inkml:trace>
          <inkml:trace contextRef="#ctx0" brushRef="#br0" timeOffset="-4441">15719 8853 10856,'0'0'232,"0"0"56,0 0 0,-15 0 32,15 0-256,-15 16-64,15-1 0,-16-15 0,1 15 944,15 16 176,-16 0 40,1 0 7,15 0-111,0-1-16,-16 17-8,1-17 0,15 17-320,0-17-64,-16 17-8,16-17-8,-15 1-280,15 0-48,0 0-16,0-16 0,0 0-136,0 1-32,0-16-8,0 15 0,0-15-112,0 0-80,0 0 16,0 0 0,0 0-936,15 0-184,1 0-40,-16-15-4631,15-16-929</inkml:trace>
          <inkml:trace contextRef="#ctx0" brushRef="#br0" timeOffset="-4204">15688 9068 8568,'16'0'240,"-16"0"56,15-16-232,-15 16-64,15 0 0,1 0 0,-1-15 1008,-15 15 192,16 0 40,-1 0 8,-15-15-360,15 15-72,1 0-16,-16 0-1,15 0-95,-15 0-32,16 0 0,-16 0 0,15 15-304,-15 0-64,0 1-16,15 0 0,-15-1 32,0 0 0,-15 16 0,15-16 0,-15 16-56,15 0-8,-16 0 0,1 0 0,-1-16-72,1 16-24,0-16 0,-1 16 0,1-15-160,-1-2 0,1 2 0,15 0-64,-15-16 64,15 0 0,0 0 64,0 0-64,0 0-688,0 0-176,-16-16-32,32 0 0,-16-14-616,15-1-120,0 0-31,1 1-2817,-1-16-560</inkml:trace>
        </inkml:traceGroup>
        <inkml:traceGroup>
          <inkml:annotationXML>
            <emma:emma xmlns:emma="http://www.w3.org/2003/04/emma" version="1.0">
              <emma:interpretation id="{197B644B-AD1A-41FC-8442-6612807E92F8}" emma:medium="tactile" emma:mode="ink">
                <msink:context xmlns:msink="http://schemas.microsoft.com/ink/2010/main" type="inkWord" rotatedBoundingBox="18304,5967 21391,5930 21408,7308 18321,7345"/>
              </emma:interpretation>
              <emma:one-of disjunction-type="recognition" id="oneOf1">
                <emma:interpretation id="interp5" emma:lang="en-US" emma:confidence="0">
                  <emma:literal>IINWIIZ</emma:literal>
                </emma:interpretation>
                <emma:interpretation id="interp6" emma:lang="en-US" emma:confidence="0">
                  <emma:literal>'INWIDZ</emma:literal>
                </emma:interpretation>
                <emma:interpretation id="interp7" emma:lang="en-US" emma:confidence="0">
                  <emma:literal>1\\itt</emma:literal>
                </emma:interpretation>
                <emma:interpretation id="interp8" emma:lang="en-US" emma:confidence="0">
                  <emma:literal>'INWIIZ</emma:literal>
                </emma:interpretation>
                <emma:interpretation id="interp9" emma:lang="en-US" emma:confidence="0">
                  <emma:literal>'INWIZ</emma:literal>
                </emma:interpretation>
              </emma:one-of>
            </emma:emma>
          </inkml:annotationXML>
          <inkml:trace contextRef="#ctx0" brushRef="#br0" timeOffset="3534">21061 8791 10912,'0'0'240,"0"0"48,0 0 16,0 0 0,0 0-240,0 0-64,0 0 0,0 16 0,0-1 984,-15 0 184,30 1 40,-15-1 7,0 16-159,-15 0-24,15 15-8,-16-15 0,16 15-64,0 0-24,-15 0 0,15 0 0,-15 1-336,15-17-72,-16 17-16,16-17 0,-15 1-200,15 0-48,0 0-8,-16-16 0,16 16-80,-15-16-16,30 1-8,-15-1 0,0 0-152,0-15 0,0 0-88,0 0 88,0 0-64,0 0 64,0 0 0,0 0 0,0-15-872,0 15-120,16 0-32,-16-15 0,15-1-800,1 1-168,-16 0-32,15-16-5607</inkml:trace>
          <inkml:trace contextRef="#ctx0" brushRef="#br0" timeOffset="3850">21168 8776 12496,'0'0'272,"0"0"56,16 0 16,-16 0 8,-16 0-280,16 0-72,0-16 0,0 16 0,0 0 1016,0 0 184,0 0 39,0 0 9,16 16-320,-16-16-64,0 15-16,0 1 0,0-1-192,16 16-40,-16-16-8,-16 16 0,16 15-56,0 0-8,0-15-8,0 15 0,-16 0-96,2 1-24,14-1 0,-16-15 0,0 15-48,16-15-16,0 15 0,0-15 0,0-1-152,0-14-32,-15 15-8,15-1 0,15-14-48,-15 14-16,0-14 0,0-1 0,0-15-96,16 16 72,-16-1-72,0-15 64,-16 15-64,16-15 0,0 0 0,0 0 64,-15 0-64,15 0 0,15 0 0,-15 0 64,0 0-64,0 0 0,0 0-96,0-15 96,0 0-568,0 15-48,0-16-16,0-15 0,0 16-808,16-16-168,-32 1-32</inkml:trace>
          <inkml:trace contextRef="#ctx0" brushRef="#br0" timeOffset="5306">21353 9330 12528,'0'0'272,"0"0"56,0 0 16,0 0 8,0 0-280,0 0-72,0 0 0,0 0 0,0 0 680,0 0 120,0 0 32,0 0-1,15-15 33,-15 15 0,31 0 8,-31-15 0,15 15-360,1 0-80,0 0-16,-2-16 0,2 16-192,0 0-32,-16 0-16,15 0 0,0 0 48,1 0 0,-16 16 8,15-16 0,-15 0-104,15 0-16,1 0-8,-16 0 0,0 0-24,0 15-8,0 0 0,0 1 0,0-16 8,-16 15 0,16 1 0,0-1 0,-15 0-16,15 1 0,-15-1 0,-1 16 0,16-16 0,-30 1-64,14-1 96,0 1-32,16-1-64,-30 0 0,14-15 0,1 16 0,0-1-80,-1 1-8,1-16 0,0 15 0,-1-15 248,0 15 56,16-15 8,-14 16 0,-2-16-96,16 0-24,0 0 0,0 0 0,0 0 0,0 0 0,0 0 0,0 0 0,0 15 80,0-15 8,0 0 8,16 0 0,-2 0-16,18 0-8,-32 0 0,15 0 0,0 0 8,1-15 0,-1 15 0,0 0 0,1 0-40,0 0-8,-2-16 0,2 16 0,0 0-8,-1-15 0,0 15 0,1 0 0,-1 0-56,0 0-8,-15-15-64,16 15 96,-1 0-96,0 0 72,-15-16-72,16 16 64,-16 0-64,16-15 0,-16 15 0,0 0 64,0 0-64,0 0 0,0 0 0,0 0 64,0 0-64,0 0 0,0 0 0,0 0 0,0 0-504,0 0-112,0 0-24,0 0-7144,0 0-1431</inkml:trace>
          <inkml:trace contextRef="#ctx0" brushRef="#br0" timeOffset="701">19245 9007 14192,'0'0'312,"0"0"64,-15 15 8,15-15 24,0 0-328,0 0-80,0 0 0,0 0 0,-16 0 935,16 0 177,0 0 32,0 0 8,0 0-288,16 0-48,15 0-16,-16 0 0,0-15-288,1 15-56,-1 0-8,16 0-8,-16-15-184,16 15-32,-15 0 0,14-16-8,-14 16-88,14-15-8,1 15-8,-15-15 0,-1 15-112,16-16 72,-16 16-72,1 0 64,-16-16-64,15 16 0,0-15 0,1 15 64,-16 0-600,0 0-120,0 0-24,0 0-6072,15 0-1207</inkml:trace>
          <inkml:trace contextRef="#ctx0" brushRef="#br0" timeOffset="2234">20060 8776 11112,'-15'-16'240,"15"16"48,0 0 16,0 0 16,0 0-256,0 0-64,0 0 0,0 16 0,0-1 960,-16 1 168,16 14 40,0 1 7,0 0-215,0 0-48,-15 15-8,-1 0 0,16-15-208,-15 15-48,15 0-8,-15 0 0,-1 1-152,1-17-32,15 1-8,0 0 0,-15 0-192,-1 0-32,16-1-16,0-14 0,0-1-120,0 1-24,0-1-64,0 0 96,16-15-96,-16 0 64,-16 0-64,16 0 0,0 0-344,0 0-112,0 0-24,0 0-8,16-30-792,-1 30-160,-15-31-32,0 15-6743</inkml:trace>
          <inkml:trace contextRef="#ctx0" brushRef="#br0" timeOffset="2518">20106 8776 9992,'16'0'216,"-16"0"40,0 0 16,16 0 16,-16-16-224,0 16-64,0 0 0,0 0 0,0 0 1008,0 0 192,0 0 40,0 16 8,0-1-217,0 16-39,0-16 0,-16 16-8,0 0-240,16 15-40,0 0-16,0-15 0,-15 15-80,0 0-24,15 1 0,0-17 0,0 17-176,-16-1-40,16-15-8,-15-1 0,15 1-96,0 0-16,0 0-8,0-16 0,0 1-112,-15 14-16,15-30-8,0 16 0,-16-1-40,16-15-64,0 0 88,0 0-88,0 15 0,0-15 0,0 0 0,0 0 0,0 0-528,0 0-136,0 0-24,16 0-8,-1 0-1064,-15-15-224,0 15-32</inkml:trace>
          <inkml:trace contextRef="#ctx0" brushRef="#br0" timeOffset="1132">19291 9268 15440,'-31'15'440,"31"-15"88,0 0-425,0 0-103,0 16 0,0-16 0,0 0 688,0 0 112,0 0 32,0 0 0,15 0-32,16-16 0,-15 16 0,-1 0 0,0 0-320,16-15-72,-15 15-16,-1 0 0,0 0-144,16 0-32,-31 0-8,16 0 0,-1 0-80,0 0-8,-15 0-8,16 0 0,-16 0-112,0 0 88,0 15-88,0-15 80,0 16-16,0-1 0,-16 0 0,16 1 0,-15-1-64,-16 16 64,16 0-64,-1-16 64,1 16-64,-16 0 0,16-16 0,-16 16 0,16-16 0,-16 1 0,0-1 0,16 1 0,-1-1 0,1 0 0,-16 1 0,16-16 0,-1 15 0,1-15 0,15 16 0,-15-16 0,-1 0 0,16 0 80,0 0-80,0 0 80,0 0 80,0 0 8,31 0 8,-16 0 0,1 0 16,-1 0 8,0-16 0,16 16 0,-15 0 24,14 0 0,-14-15 0,15 15 0,-1-16-56,-14 16-8,-1-15 0,16 15 0,-31-15-56,15 15-8,16-16-8,-31 16 0,16 0-88,-1-15 64,0 15-64,1-16 64,-1 16-64,-15-15 0,16 15 0,-16-15 0,15 15-328,-15 0-112,0 0-16,0-16-8,15 1-960,-15 15-192,0-16-40</inkml:trace>
          <inkml:trace contextRef="#ctx0" brushRef="#br0" timeOffset="1486">19490 8361 13104,'0'-16'288,"0"16"56,0 0 8,0 0 24,-14-15-304,14-1-72,0 16 0,0 0 0,-16 0 824,16 0 144,0 0 31,0 0 9,0 0-56,0 0-16,0 31 0,0-15 0,-16-1-304,16 16-64,-15 0-16,15 15 0,-15-15-56,15 15-16,-16 0 0,16 0 0,-15-15-184,15 0-40,0 0 0,0-1-8,-15 1-48,15-16-8,0 16 0,0-15 0,-16-1-96,16 0-16,0-15-8,0 0 0,0 0-72,0 0 0,0 0 0,0 0 0,0 0 0,0 0 0,0 0 0,0 0-7616,0-15-1495</inkml:trace>
          <inkml:trace contextRef="#ctx0" brushRef="#br0" timeOffset="3065">20338 8930 13944,'0'0'392,"0"0"88,-16 0-384,16 0-96,0 0 0,0 0 0,0 0 800,0 0 143,0 31 25,0-16 8,0 0-32,0 16-8,-15 0 0,15 0 0,0-1-336,0 1-72,-16 0-16,16 0 0,0 0-296,0-1-64,0 1-16,0-15 0,0-1 64,0 0 16,0 1 0,16-1 0,-16-15-144,0 0-72,15 0 80,-15 0-80,16 0 72,-1 0-72,-15 0 64,0-15-64,15-1 72,1 1-72,-1 0 80,-15-1-80,16 1 64,-1-16-64,-15 16 0,0-1 0,0-15 0,0 16 64,31-16-64,-31 16 0,0-16 0,15 16 0,-15-1 0,16-15 0,-1 16 0,-15 0 0,0 15 0,0-16 0,15 1 0,-15 15 0,0 0 0,16 0 0,-16 0 0,0 0 0,0 0 0,0 15 0,0 1 0,0 14 0,0-14 0,0 15 0,-16 15 0,16-15 0,0-1 0,0 1 0,-15 15 64,15-15-64,0-15 88,0 14-88,0-14 128,15-1-32,-15 1-8,0-1 0,16 0-8,-16-15 0,0 0 0,15-15 0,1 15 16,-1-15 8,0-1 0,1 1 0,-1-1 32,1-14 8,-1 14 0,0-15 0,1 1-16,-1-1-8,0 15 0,1-14 0,-1-1-48,1 0-8,-16 0 0,15 16 0,0-16-64,-15 0 0,16 16 72,-16-16-72,15 16 0,-15-16 0,0 16 0,0-16 0,0 15 0,0 1-120,0 0 24,-15 15 0,15-16-1056,0 16-216,0 0-40</inkml:trace>
          <inkml:trace contextRef="#ctx0" brushRef="#br0" timeOffset="15241">21400 8575 11256,'0'0'248,"0"0"48,0 0 16,0 0 8,0 0-256,0 0-64,0 0 0,0-15 0,0 15 544,15 0 104,-15-16 24,15 16 0,1 0 192,-1-15 31,-15 15 17,15-15 0,1 15-432,-16 0-96,16-16-8,-2 16-8,-14 0-144,0 0-24,16 0-8,-16 0 0,16 0-40,-16 0-16,0 0 0,0 0 0,0 0 32,15 16 8,-15-16 0,15 15 0,-15 0-56,0-15-16,0 16 0,0-1 0,0 1 24,-15-1 0,15 0 0,0-15 0,-15 31-56,15-31-8,0 16 0,-16-1 0,16 0 80,0-15 16,-16 16 0,16-1 0,-14-15-160,-2 16 0,16-16 0,-16 15 0,1-15 0,15 15 64,-15-15-64,15 0 0,0 0 96,-16 16-96,16-16 96,0 0-96,0 0 64,-15 15-64,0-15 0,15 0 0,-16 15 80,16-15-80,0 0 64,-15 0-64,15 16 96,-15-16-16,15 0-8,0 15 0,-16-15-72,16 0 96,0 0-96,0 0 96,0 0 136,0 16 32,0-1 8,0-15 0,0 0-160,0 0-32,0 0-8,0 0 0,0 0 80,0 0 8,0 0 8,0 0 0,0 0-24,0 0-8,0 0 0,16 0 0,-16 0 16,0 0 0,15 0 0,0 0 0,-15 0-8,16 0 0,-1 0 0,0 0 0,1 0-16,-1 0 0,0 0 0,-15 0 0,16 0 64,0 0 16,-2 0 0,-14 0 0,0 0-208,16 0 0,0 0 0,-1 0 0,-15 0 104,0 0-16,15 0-8,-15 0 0,16 0-16,-16 0 0,15 0 0,-15 0 0,0 0-64,0 0 64,0 0-64,0 0 64,0 0-64,15-15 0,-15 15 0,16 0 64,-16 0-64,0 0 0,0-16 0,0 16 0,16 0 0,-16 0 0,0-15-72,0 15 72,0 0-824,0-16-104,0 16-32,0 0 0</inkml:trace>
          <inkml:trace contextRef="#ctx0" brushRef="#br0" timeOffset="248">18736 8514 11312,'0'0'248,"0"0"48,0 0 16,0 0 8,0 0-256,0 0-64,0 15 0,0 1 0,0-1 944,0 16 176,-15 0 32,15 0-1,0 15-127,0 0-32,-16 0-8,16 0 0,-15 16-288,15-16-56,-15 1-16,15 14 0,-16-14-144,1-17-32,15 17-8,-16-17 0,16 17-120,-15-17-16,15 1-8,0-16 0,0 1-112,0-1-24,-15 1-8,15-16 0,0 15-56,0-15 0,-16 15-8,16-15 0,0 0-88,0 0 96,0 0-96,0 0 96,0 0-96,0 0-88,0 0 24,0-15-7296,0 15-1463</inkml:trace>
        </inkml:traceGroup>
        <inkml:traceGroup>
          <inkml:annotationXML>
            <emma:emma xmlns:emma="http://www.w3.org/2003/04/emma" version="1.0">
              <emma:interpretation id="{E663AB5B-EB03-4703-BB3F-5D83DE007900}" emma:medium="tactile" emma:mode="ink">
                <msink:context xmlns:msink="http://schemas.microsoft.com/ink/2010/main" type="inkWord" rotatedBoundingBox="22041,6078 29110,5845 29158,7313 22089,7546"/>
              </emma:interpretation>
              <emma:one-of disjunction-type="recognition" id="oneOf2">
                <emma:interpretation id="interp10" emma:lang="en-US" emma:confidence="0">
                  <emma:literal>where that was</emma:literal>
                </emma:interpretation>
                <emma:interpretation id="interp11" emma:lang="en-US" emma:confidence="0">
                  <emma:literal>where that-want b</emma:literal>
                </emma:interpretation>
                <emma:interpretation id="interp12" emma:lang="en-US" emma:confidence="0">
                  <emma:literal>where that-what b</emma:literal>
                </emma:interpretation>
                <emma:interpretation id="interp13" emma:lang="en-US" emma:confidence="0">
                  <emma:literal>where that went</emma:literal>
                </emma:interpretation>
                <emma:interpretation id="interp14" emma:lang="en-US" emma:confidence="0">
                  <emma:literal>where that-wart b</emma:literal>
                </emma:interpretation>
              </emma:one-of>
            </emma:emma>
          </inkml:annotationXML>
          <inkml:trace contextRef="#ctx0" brushRef="#br0" timeOffset="92985">22400 9023 7280,'0'0'160,"0"0"32,0 0 0,0 0 24,0 0-216,0 0 0,-14 15 0,14 0 0,0 1 504,-16-1 56,16 16 16,0-16 0,-16 32 112,16-17 24,0 1 8,-15 0 0,15 15-192,0-15-40,0 0-8,0-1 0,0 1-152,0-15-32,15-1-8,-15 16 0,0-16-33,16 1-15,-16-16 0,0 15 0,0-15-40,16 15-8,-2-15 0,-14 0 0,0 0-32,0 0-16,16 0 0,0 0 0,-16 0-24,15-15-8,0 15 0,-15-15 0,0-1-112,16 1 72,-16-1-72,15 1 64,0-16-64,-15 16 0,16-16 72,-1 0-72,-15 16 0,15-16 0,-15 0 0,16 16 64,0 0-64,-16-1 0,0-15 0,0 16 0,15 0 0,-15-1-120,0 16 24,0 0 0,0-15 168,0 15 40,0 0 8,-15 15 0,15-15 48,0 16 16,0-1 0,-16 0 0,16 16-64,0-15-16,-16-1 0,16 16 0,16-1 16,-16-14 0,0 15 0,0-16 0,16 0-56,-16 1 0,0-1-64,15 1 96,0-16-24,1 15-8,-16-15 0,0 0 0,0 0 16,15 0 0,16-15 0,-31 15 0,30-16-16,-30 16 0,16-15 0,0-1 0,-2 1-64,2 0 64,0-1-64,-1 1 64,0-1-64,-15-14 64,16 14-64,-1 1 64,-15-16-64,15 16 0,1-16 0,-16 16-88,16-16-232,-2 15-56,-14-14-8,0-1 0,16 15 40,-16-14 8,16-1 0,-16 0 0,15 0-80,-15 0-24,0 1 0,15-17 0,-15 17 88,0-1 24,0 16 0,0-16 0,0 15 225,0-14 103,0 14-96,-15 1 96,15 15 0,0 0 120,0-16-9,0 16 1,0 0 144,0 0 24,0 16 8,-15-1 0,15 1 80,0 14 16,-16 17 8,16-17 0,-16 16 48,16 16 8,-14-16 0,-2 16 0,16-16-96,0 16-24,-16-16 0,16 0 0,-15 16-72,15-16-8,0-16-8,0 17 0,0-17-64,0 1-16,0-15 0,0 14 0,0-14-96,0-1-64,0 1 64,0-16-64,0 0 72,0 0-72,0 0 96,0 0-96,0 0 72,0 0-72,0-31 0,0 15 72,15-14-152,-15-1-32,16 0-8,-16-15 0,16 0-16,-16 0-8,14-1 0,-14 17 0,16-1 56,0 0 16,-16 0 0,15 16 0,-15 15 72,15-16-104,-15 16 40,0 0 64,16 0 0,-16 16 0,15-1 0,-15 1 0,0 14 0,0 1 0,0 0 72,0 0-8,0 0 136,0-1 32,0 1 8,-15 0 0,15-16-240,0 16 0,0-16 0,0 1 0,0-1 0,-16 16 72,16-31-72,0 15 96,0 1-96,0-16-128,0 0 32,0 0 8,0 0-240,0 0-56,0 0 0,-15 0-8,15-16-128,0 1-24,0 15-8,0-15 0,0-1 296,0 1 56,0 15 8,0 0 8,0 0 184,15-16 0,-15 1 0,0 15 64,0 0 168,0 0 32,16-15 8,-1-1 0,-15 16 96,15-15 16,1 15 8,-16 0 0,15 0-184,0 0-40,1-16-8,0 16 0,-1 0-24,0 0-8,16-15 0,-31 15 0,0 0 64,15 0 16,1 0 0,-16 0 0,30 0-208,-14-15-112,0 15 16,-2-16 0,2 16 96,-16 0 0,0-15 0,16 15 0,-1-15 0,-15-1 0,0 16 0,15-15 0,-15 15-64,0-16-24,0 1 0,-15 0 0,15-1 0,-15 1 0,15-1 0,-16 16 0,0-15 88,16 0-96,-14 15 96,-2-16-96,16 16 96,-16 0 0,1 0 0,15 0-64,0 0 64,-15 0 0,-1 16 64,1-1-64,15 16 96,-15-16-24,15 16 0,-16 0 0,16 0 136,0-1 24,-15-14 8,15 14 0,0 1-240,0-15 0,15-1 0,-15 0-80,0 1 144,0-1 32,0-15 8,0 0 0,16 0-16,-16 0-8,0 0 0,0 16 0,15-16-16,-15 0 0,0 0 0,15-16 0,1 16-64,-16-15 80,15 15-80,0-16 80,1 1-80,0 0 0,-16-1 72,14-15-72,2 16 0,0 0 0,-1-16 0,0 16 64,-15-1-64,16-15 0,-1 16 0,-15-16-64,15 16 64,-15-1 0,16 16 0,-16-15 0,0 15 0,0 0 0,0 0 0,0 0-64,0 0 64,16 0 0,-16 15 0,0 16-64,0-15 64,0-1 0,0 16 0,0 0 64,-16-1-64,16-14 0,0 14 0,0 1 0,0-15 80,-16-1-16,16 16-64,0-16 96,0-15-96,0 16 64,-15-1-64,15-15 0,0 15 64,0-15-64,0 0 0,0 0 72,0 16-72,0-16 96,0 0-96,0 0 96,-15 0-96,15 0 64,0 0-64,0-16 64,0 1-64,0 0 64,15-1-64,-15 1 64,0-1-64,15 1 64,-15 0-64,0-16 64,16 15-64,-16 1 80,16-16-80,-16 16 80,14 0-80,-14-1 0,16-15 0,-16 16 0,16 0 0,-16-1 0,15 1 0,-15-1 0,15 16-176,-15-15 0,16 15 0,-16-15 0,15-1-968,-15 16-192,0 0-40,15 0-7463</inkml:trace>
          <inkml:trace contextRef="#ctx0" brushRef="#br0" timeOffset="93423">23570 9208 13736,'-16'15'384,"16"-15"96,0 16-384,0-16-96,0 15 0,0 0 0,0 1 744,0-16 136,0 0 23,0 0 9,0 0-16,0 0-8,0 0 0,16 15 0,0-15-264,-1 0-48,0 0-16,-15 0 0,16 0-440,-1-15-120,0 15 0,1-16 0,-16 16 80,16-15-80,-2 15 96,-14-15-96,16 15 72,0-16-72,-16 1 0,0 15 72,0-16 0,15 16 0,-15-15 0,0 0 0,0 15-72,0-16 0,0 1 0,-15 15 0,15-16 0,0 1 0,-16 15 0,0-15 0,16 15 0,-14 0 0,-2-16 0,16 16 0,-16 0 0,1 0 0,15 16 0,-15-16 0,-1 0 0,1 15 0,0 0 0,15 1 0,-16-1 0,0 1 96,16 14-16,-14 1 0,-2-15 40,16 14 8,0 1 0,-16 0 0,16 0 40,-15-16 16,15 16 0,0-16 0,0 1 40,0-1 16,0 1 0,0-16 0,0 15-8,0-15 0,0 15 0,15-15 0,-15 0-32,0 16-8,16-16 0,0 15 0,-2-15-80,2 0-16,0-15-8,-1 15 0,0-16 56,1 16 16,14 0 0,-14-30 0,0 30-96,-2-16-64,18 1 96,-17-1-96,16 1 64,-16 0-64,0-1 0,16 1 0,-16-1-656,17 1-160,-17 0-32,16-1-10352</inkml:trace>
          <inkml:trace contextRef="#ctx0" brushRef="#br0" timeOffset="94386">24232 9238 9360,'-16'-16'200,"16"0"48,0 16 8,-15 0 8,0 0-264,15 0 0,-16 0 0,1 0 0,15 0 1064,0 0 160,-16 0 32,16 0 8,0 0-168,0 16-33,-15-16-7,15 0 0,0 0-288,0 0-64,0 0-16,0 0 0,15 0-160,1 0-32,-1 0-8,1 0 0,-1 16-136,0-32-32,1 16-8,15 0 0,-16 0-112,16-16-16,-16 16-8,16 0 0,-16 0-96,1 0-16,15 0-64,-16-15 96,16 15-96,0 0 0,-16 0 0,16 0 0,-16 0-160,0 0-64,1 0 0,-16 0-8,31 0-1328,-16-15-264,0 15-48</inkml:trace>
          <inkml:trace contextRef="#ctx0" brushRef="#br0" timeOffset="94186">24617 8391 7848,'0'-15'224,"0"15"48,0 0-272,-15-16 0,15 16 0,0 0 0,0 0 1168,-16 16 176,1-16 40,0 15 8,-1 0-328,16 16-64,-31 15-9,31 0-7,-15 1-144,0 30-24,-1 0-8,1 0 0,-1 15-56,1 0-16,0-15 0,-1 16 0,16-16-320,-15 0-64,15-15-8,-16-1-8,16 1-48,0-1-16,0-14 0,0-1 0,-15-15-144,15-1-32,0 1-8,0-15 0,0-1-88,0 16 0,0-31 72,0 15-72,0 0-96,0-15-64,0 0 0,0 0-8,0 0-952,0-15-192,-15 0-40,15-1-8,0-14-384,0-1-80,0 0-7,0-15-2625,-16 0-528</inkml:trace>
          <inkml:trace contextRef="#ctx0" brushRef="#br0" timeOffset="95387">25510 8760 17591,'0'0'384,"0"0"88,0 0 8,15 16 16,1-16-400,-16 15-96,15 0 0,-15 1 0,16-1 736,-16 0 128,0 17 32,15-18 0,-15 18-128,0-2-32,15-14 0,-15 14 0,0 1-168,0 0-40,0-15-8,0 14 0,0 1-224,-15 0-40,15-1-16,-15 2 0,15-2-80,-16 1-24,1 0 0,15-16 0,-16 0-72,16 17-64,-15-18 96,0 2-96,-1 0-288,1-1-104,15 0-24,-16-15-7296,1 0-1447</inkml:trace>
          <inkml:trace contextRef="#ctx0" brushRef="#br0" timeOffset="97790">27311 8730 19895,'0'0'440,"0"0"88,0 0 16,0 0 16,0 0-448,0 0-112,0 0 0,15 0 0,1 0 608,-1 0 104,-15 0 24,15-16 0,1 16-192,14 0-40,-14 0-8,15 0 0,-16 0-160,1-15-32,-1 15-8,0 0 0,1 0-152,14 0-32,-30-16-8,16 16 0,0 0-104,-2 0 72,-14 0-72,16-15 64,-16 15-64,0 0 0,0 0 72,16 0-72,-16 0-368,0 0-112,0 0-16,0 0-8,0 0-480,0 0-96,0 0-16,0 0-8,0 0-640,0 0-128,0 0-24,0 0-7,0 0-217,0 0-48,0 0-8,0 0 0,0 0 1056,0 0 200,0 0 48,0 0 8,0 0 1504,0 0 312,-16 0 56,16 0 16,0 0 728,0 0 144,0 15 32,-16 1 8,16-1-408,-14 1-89,14-1-7,0 0-8,-16 16-344,16-15-72,0-1-16,0 16 0,0-15-304,0 14-64,0-14-16,0-1 0,0-15-152,0 31-32,0-31-8,0 15 0,0-15-256,0 0-64,0 0 0,0 0-8,0 0-88,0 0 0,0 0 0,0 0 0,0 0-704,0 0-176,0 0-40,0 0-9607</inkml:trace>
          <inkml:trace contextRef="#ctx0" brushRef="#br0" timeOffset="98676">27695 9053 9760,'0'0'272,"0"0"72,-15 0-280,15 0-64,-15 0 0,15 0 0,-16 0 872,16-15 160,-15 15 32,15 0 8,0 0 112,0 0 15,0-15 9,0 15 0,0 0-352,15-16-72,1 16-16,-1-15 0,0 15-320,1-16-72,-1 16-16,1 0 0,14 0-152,-14-15-32,-1 15-8,1 15 0,-1-15-72,-15 0-8,15 0-8,1 16 0,-16-16 144,0 15 32,0 1 8,0-1 0,-16 0-72,1 1-8,0-1-8,-1 16 0,-15-16-32,1 16-8,14-15 0,-15 14 0,1 1 56,14 0 0,-15-16 8,16 1 0,-16-1-200,16 0-88,0 1 8,-1-16 0,16 15 144,0-15 24,0 0 8,0 0 0,0 0-416,0-15-88,16-1-8,-16 1-8,15 0-512,16-16-104,-16 0-16,16 0-8,0 1-224,-1-1-48,1 0-8,15-15 0,-15 15 680,0 0 137,0-15 23,0 15 8,-16 16 280,0-16 56,1 16 16,-16-1 0,15 1 480,-15-1 96,0 16 16,0 0 8,0 0 439,0 0 81,-15 16 16,15-16 8,-16 15-208,1 1-48,0 14-8,-1-14 0,1 15 24,-16-1 0,31 1 0,-15 0 0,-1 0-328,1 0-64,15-1-16,-16-14 0,16 15-48,0-1-16,0 1 0,0-15 0,0-1-120,16 16-24,-1-16-8,1-15 0,-1 15 136,0 1 24,1-16 8,-1 0 0,1 0-208,-1 0-96,0 0 80,16-16-80,-15 16 176,-1-15-16,16 15 0,-16-15 0,1-1-160,-1 16 0,0-15-96,1 15 32,-16-15 64,15-1 0,-15 16 0,15-15 0,1 15-576,-16-16-104,0 16-24,15-15-7160,-15 15-1431</inkml:trace>
          <inkml:trace contextRef="#ctx0" brushRef="#br0" timeOffset="96727">26003 9361 17135,'0'0'376,"0"0"72,-15 0 24,15 0 8,-16 0-384,16 0-96,0 0 0,0 0 0,0 0 680,0 0 120,0 0 16,0 0 8,0 0-40,0 0-8,16 0 0,-1 0 0,0 0-224,1 0-40,-1 0-16,0 0 0,16 0-184,-16 0-40,1 0-8,15 0 0,-16 0-48,1 0-16,-1 0 0,16-15 0,-16 15-88,0 0-16,1-16-8,0 16 0,-2 0-88,2-15 64,-16 15-64,16 0 64,-1 0-64,-15 0 0,15 0 0,1-15 64,-16 15-304,15 0-64,-15 0-16,0 0 0,15-16-792,1 16-160,-16 0-32,16 0-8799</inkml:trace>
          <inkml:trace contextRef="#ctx0" brushRef="#br0" timeOffset="96426">26002 9084 12328,'0'0'352,"0"0"72,0 0-336,0 0-88,0 0 0,0 0 0,0 0 1088,0 0 192,0 0 47,0 0 9,0 0-264,0 0-48,0 0-16,16 0 0,-1 0-296,0 0-56,1 0-16,-1 0 0,0 0-208,16 0-48,-15 0 0,-1 0-8,0 0-96,1 0-24,0 0 0,15 0 0,-31 0-64,15 0-24,0 0 0,16 0 0,-31-15-64,31 15-8,-16 0-8,1 0 0,-16 0-88,15-16 64,0 16-64,-15 0 64,0 0-64,0 0 0,0 0 0,0 0 0,0 0-680,0 0-128,0 0-24,0 0-6344,0 0-1271</inkml:trace>
          <inkml:trace contextRef="#ctx0" brushRef="#br0" timeOffset="94586">24878 8745 15408,'-15'0'336,"0"15"72,15 1 7,0-1 25,-16 0-352,1 1-88,15 14 0,-16 2 0,1 14 808,15-16 152,-31 16 24,31 0 8,-15-14-104,-1 14-24,1 0 0,0-16 0,15 17-448,0-16-88,0-1-16,-16 1-8,16-16-152,0 1-32,0 14-8,0-14 0,0 0-216,0-16-48,0 15-8,16 0 0,-16-15-1312,0 0-256,0 0-64</inkml:trace>
          <inkml:trace contextRef="#ctx0" brushRef="#br0" timeOffset="95104">24849 9053 12928,'0'0'288,"0"0"56,0 0 8,15 0 8,0 0-288,-15 0-72,16 0 0,-1 0 0,-15 0 504,16 0 80,-1-16 24,-15 16-1,0 0 161,15 0 40,1 0 8,-1 0 0,-15 16-400,16-16-72,-16 0-24,0 0 0,0 0 48,15 15 8,-15 1 0,0-1 0,-15 0-16,15 16 0,-16-15 0,16 14 0,-15 1-192,-1 0-40,-14 0 0,14 0-8,1-16 0,-1 16 0,1-16 0,0 16 0,-1-16-120,1 1 0,15-16 0,0 0 0,-16 15-104,16-15 8,0 0 0,0 0 0,16 0-832,-16-15-168,15-1-32,1-14-8,14-1-744,-14-15-144,-1 15-31,16-15-9,-16 15 464,16 0 96,-15 0 24,14 0 0,-14 1 584,-1 14 112,0 1 24,-15-1 8,16 1 1520,-16 0 296,0 15 64,0-16 16,0 16 448,0 0 88,0 0 16,0 0 8,0 16-240,-16-1-57,1 0 1,15 1-8,-15-1-640,-1 1-128,1 14-24,0-14-8,-1 15-72,16-1-16,-15-14 0,15 15 0,0-1-128,-16-14-24,16 15-8,0-16 0,0 0-40,0 1-16,0-1 0,16 1 0,-16-16-64,0 0-8,0 15-8,15-15 0,1 15-48,-16-15-8,15 0 0,0 0 0,1 0-48,-1 0-16,-15 0 0,31 0 0,-31 0-8,15-15-8,1 15 0,-1 0 0,-15 0-80,0 0 0,0 0 0,15-15 0,16 15 0,-31-16 0,0 16-72,16 0 72,-1-15-544,-15 15-88,0 0-8,15-16-8,1 16-872,-1-15-176,-15 15-32</inkml:trace>
          <inkml:trace contextRef="#ctx0" brushRef="#br0" timeOffset="97358">26926 8853 13760,'0'0'304,"0"0"64,0 0 16,0 0 0,0 0-312,0 0-72,0 0 0,0 0 0,0 0 960,0 15 167,0 1 41,-16 14 8,16 1-344,-16 0-64,16 0-8,0 15-8,-14-15-184,14 15-40,-16-15-8,16-1 0,0 17-192,0-17-40,0 1 0,0-15-8,0 14-136,16-14-24,-16-1-8,14 1 0,-14-16-16,0 0-8,0 0 0,16 0 0,0 0-88,-16 0 96,15-16-96,0 1 96,-15-1-16,16-14 0,-16 14 0,15 1 0,0-1-80,-15-14 0,16-1 0,0 15 0,-16-14 0,0 14-72,14-15 72,-14 16-104,16-16 104,-16 16-88,0-1 88,0 16-80,0 0 80,0 0 0,0 0-72,0 0 72,0 16 0,0-1 0,0 1-72,0 14 72,0-14 0,0 15 88,0-1-16,0 1 0,0-15 16,0 14 0,0 1 0,16-15 0,-16-1 16,0 0 8,15 1 0,0-16 0,-15 0 8,16 0 0,-1 0 0,0-16 0,1 1-24,-1-16 0,0 16 0,17-16 0,-32 0-32,15 16 0,16-16-64,-16 0 96,0 16-96,1-16 72,-1 0-72,0 0 64,-15 1-64,16-16 0,-16 15 0,16 0 0,-16 16-408,-16-1-40,16 1-16,0-1 0,0 1-904</inkml:trace>
          <inkml:trace contextRef="#ctx0" brushRef="#br0" timeOffset="99044">28265 9068 16184,'0'0'351,"0"0"81,0 0 16,0 0 0,0 0-352,0 0-96,0 0 0,0 0 0,0 0 904,0 0 168,0 0 32,0 0 8,15 0-256,-15 0-56,16 0 0,-1-15-8,1 15-272,-1 0-48,16-16-16,-16 16 0,16 0-160,0-15-32,-16 15-8,16-15 0,0 15-64,-15 0-8,14 0-8,-14-16 0,15 16-176,-16 0 0,0 0 0,1 0 0,-1 0 0,16 0 0,-31 0 0,0 0 0,0 0-344,0 0-72,0 0-24,15 0 0,-15 0-608,0 0-120,0 0-24,-15 0-5384,15 0-1071</inkml:trace>
          <inkml:trace contextRef="#ctx0" brushRef="#br0" timeOffset="99292">28558 8776 14512,'0'0'320,"0"0"64,0 0 8,0 0 24,0 0-336,-16 0-80,16 0 0,0 0 0,16 16 799,-16-1 153,-16 0 24,16 1 8,0 15 32,-15-16 8,15 16 0,0 0 0,0 15-360,0-15-72,-16-1-16,16 1 0,16 0-112,-16 0-24,0-16-8,0 16 0,0-16-240,0 16-56,0-15-8,0-1 0,-16 0 0,16-15 0,0 0 0,0 16 0,0-16-128,0 15 0,0-15 64,0 0-64,-15 0-184,15 0-64,0 0-8,0 0-8,0 0-960,0 0-192,0 0-40,0 0-8</inkml:trace>
          <inkml:trace contextRef="#ctx0" brushRef="#br0" timeOffset="100045">29142 8545 14600,'0'0'320,"0"0"64,0 0 8,0 0 24,0 0-328,0 0-88,0 15 0,0 1 0,0 0 951,0 14 169,-14-14 40,14 30 8,0-16-208,-16 16-32,16 1-16,-16-1 0,1 0-320,15 1-64,-15-1-16,15-16 0,-16 16-72,16-14-24,0-2 0,0 1 0,-15 0-328,15-1-88,-15 2 0,15-18 0,0 18 0,0-17 0,-16-15 0,16 15 0,0 1 0,0-16 0,0 0 0,-15 0 0,15 0-264,0 0-48,0 0-8,0-16 0,0 1 112,0 0 16,0-1 8,0 0 0,15-14 24,-15 14 0,0-14 0,16 14 0,-16 1 48,0-16 16,15 15 0,0 2 0,-15-2 96,16 16 0,-1-16 0,0 1 0,1 15 160,0-15 72,-2 15 24,2-16 0,0 16-160,-1 0-24,0 0-8,16 0 0,0 0 32,-15 0 8,-2 16 0,18-16 0,-17 15 24,0-15 0,1 15 0,-1 1 0,-15-16-32,15 16 0,-15-2 0,0 2 0,0 0 104,0-1 24,0 0 0,-15 1 0,0 14-56,-1-14-8,1 0 0,0 14 0,-17-14 40,18-1 8,-18 16 0,17-16 0,-16 0-80,1 1-8,14-1-8,0 0 0,-14 1-48,14-16 0,1 0-64,0 0 96,-1 16-96,1-32 88,0 16-88,15 0 80,-16 0-80,1-16-112,15 16 24,-15-15 8,15 0-816,-16-1-168,32 1-32,-16 0-8</inkml:trace>
        </inkml:traceGroup>
      </inkml:traceGroup>
    </inkml:traceGroup>
    <inkml:traceGroup>
      <inkml:annotationXML>
        <emma:emma xmlns:emma="http://www.w3.org/2003/04/emma" version="1.0">
          <emma:interpretation id="{BBAD1521-B8A9-43FC-BE95-F20A39DED25B}" emma:medium="tactile" emma:mode="ink">
            <msink:context xmlns:msink="http://schemas.microsoft.com/ink/2010/main" type="paragraph" rotatedBoundingBox="2773,7972 21603,7725 21623,9282 2793,9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56E8E9-0F67-40EF-97D7-062267E575B8}" emma:medium="tactile" emma:mode="ink">
              <msink:context xmlns:msink="http://schemas.microsoft.com/ink/2010/main" type="line" rotatedBoundingBox="2773,7972 21603,7725 21623,9282 2793,9530"/>
            </emma:interpretation>
          </emma:emma>
        </inkml:annotationXML>
        <inkml:traceGroup>
          <inkml:annotationXML>
            <emma:emma xmlns:emma="http://www.w3.org/2003/04/emma" version="1.0">
              <emma:interpretation id="{F113A48F-8123-4558-91D3-D13EBA0B9B51}" emma:medium="tactile" emma:mode="ink">
                <msink:context xmlns:msink="http://schemas.microsoft.com/ink/2010/main" type="inkWord" rotatedBoundingBox="2774,8047 5614,8010 5628,9077 2788,9114"/>
              </emma:interpretation>
              <emma:one-of disjunction-type="recognition" id="oneOf3">
                <emma:interpretation id="interp15" emma:lang="en-US" emma:confidence="0.5">
                  <emma:literal>low-soft)</emma:literal>
                </emma:interpretation>
                <emma:interpretation id="interp16" emma:lang="en-US" emma:confidence="0">
                  <emma:literal>Lou-to Ct)</emma:literal>
                </emma:interpretation>
                <emma:interpretation id="interp17" emma:lang="en-US" emma:confidence="0">
                  <emma:literal>Co-soft)</emma:literal>
                </emma:interpretation>
                <emma:interpretation id="interp18" emma:lang="en-US" emma:confidence="0">
                  <emma:literal>lot-soft)</emma:literal>
                </emma:interpretation>
                <emma:interpretation id="interp19" emma:lang="en-US" emma:confidence="0">
                  <emma:literal>Lou-folate)</emma:literal>
                </emma:interpretation>
              </emma:one-of>
            </emma:emma>
          </inkml:annotationXML>
          <inkml:trace contextRef="#ctx0" brushRef="#br0" timeOffset="106476">4558 10900 13256,'0'16'376,"0"-16"80,-15 14-360,15 2-96,-15 15 0,15-16 0,-16 1 856,1 14 152,15 1 31,-31 0 9,16 0-96,-1-16-24,1 16 0,-16 0 0,15-16-432,1 16-88,-16-15-24,16 14 0,-1-30-200,1 16-48,-1-1-8,-14-15 0,14 15-56,1-15-8,-1 0-64,1 0 96,0-15-96,-1 0 88,1-1-88,15 1 80,-16 0-80,16-17 0,-15 2 0,15-1 0,0 16 0,0-16 0,0 0-72,15 15 72,-15 1-80,16 0 16,-16-1 0,15 1 0,1 15 64,-1-15 0,0 15 0,1 0 0,-1 0 0,-15 0 0,31 0 0,-16 15-64,1 0 64,-1 1 0,16-1 80,-16 0-80,1 1 208,-1 0-8,16-1 0,-15 0 0,-1 1 24,1-1 0,-1 0 0,16-15 0,-16 16-72,1-16-16,-1 0 0,0 0 0,16 0-40,-15 0 0,-1 0-8,0 0 0,1-16-24,-16 16-64,15-15 96,1 0-32,-16 15-64,15-16 96,-15 16-96,15-15 96,-15 0-96,0 15 64,0-16-64,0 16 64,0-16-64,0 16 80,-15-15-80,15 0 80,-15 15-80,-1 0 0,1-16 72,15 16-72,-16 0 0,1 0 72,0 0-72,-1-15 0,16 15 104,-15 0-32,-1 0-8,1 0 0,0 0 16,15 0 0,-16 0 0,1 0 0,15 15-80,0-15 96,0 0-96,0 0 96,0 0-96,0 0 0,0 0 0,0 0 64,0 0-64,0 0 0,-16 0 0,16 0 0,0 0 0,0 0 0,0 0 0,0 0 0,0 0-640,0 0-88,0 0-16,0 0-9911</inkml:trace>
          <inkml:trace contextRef="#ctx0" brushRef="#br0" timeOffset="105307">3220 10407 10224,'-16'0'224,"16"0"40,0 0 16,0 0 8,0 15-224,-16-15-64,16 16 0,-15 15 0,15-16 592,-15 16 112,-1 0 16,16 15 8,-15 0 160,0 16 32,15-16 7,-16 15 1,1-15-304,15 16-56,-15-16-16,15 0 0,-16 16-104,16-16-16,0 0-8,0-15 0,0 0-40,0 15 0,0-15-8,0-16 0,16 16-88,-16-16-8,15 16-8,-15-15 0,15-1-48,1-15-16,-1 15 0,0 1 0,-15-16-24,16 0-8,-1 16 0,-15-16 0,0 0 0,0 0 0,15 0 0,1 0 0,-16-16-40,16 16-8,-2-16 0,-14 16 0,16-15-64,0 15-64,-16-15 96,15-1-96,0 1 0,-15-1 0,16 1 0,-1 0 0,-15-1-840,15 1-224,-15 15-48,16-15-5528,0-1-1103</inkml:trace>
          <inkml:trace contextRef="#ctx0" brushRef="#br0" timeOffset="106091">3743 11162 16815,'0'0'368,"0"15"80,15-15 8,-15 0 24,0 0-384,0 0-96,16 16 0,0-16 0,-16 0 744,15 0 136,-15 15 24,15-15 8,1 0-288,-1 0-56,0 0-16,1 0 0,-1 0-200,0 0-48,-15-15-8,16 15 0,0 0-104,-2-16-32,2 16 0,-16-15 0,16 15-88,-16-16-72,15 1 96,0 15-96,-15 0-288,16-15-104,-16 15-24,15-16-6416,0 16-1279</inkml:trace>
          <inkml:trace contextRef="#ctx0" brushRef="#br0" timeOffset="105654">3496 11038 13912,'0'0'392,"0"0"88,0 0-384,0 0-96,-15 0 0,15 0 0,0 0 712,0 16 119,-15-1 33,15 0 0,-16 1-72,16 0-16,0 14 0,-15 1 0,15 0-296,0-1-56,0 2-8,15-2-8,-15-14-184,0 14-32,16-14 0,-16-1-8,15-15-24,0 15 0,-15-15 0,0 0 0,16 0-64,-1 0-24,-15-15 0,15 0 0,1-1 24,0 1 0,-16 0 0,15-16 0,-15 16-32,15-17 0,-15 2 0,0-1 0,16 0-64,-16 1 0,0 14 0,0-15 64,0 16-64,-16-1 0,1-14 72,15 14-72,0 1 0,-15 15 64,-1-15-64,16 15 0,-16 0 0,16-16 64,-15 16-64,15 0 0,-15 16 0,15-16 0,-16 15-80,16-15 80,-15 15-320,15 1 0,0-1-8,0 0-6280,15 1-1255</inkml:trace>
          <inkml:trace contextRef="#ctx0" brushRef="#br0" timeOffset="110110">5175 10531 3888,'0'0'80,"0"-15"16,0-1 8,15 16 16,-15-15-120,0 0 0,0-1 0,0 0 0,0 1 520,0 15 88,0-15 8,0-1 8,-15 16-48,15-15 0,0 15-8,0 0 0,0 0 32,-16 0 8,1 0 0,-1 15 0,16-15-8,-15 16 0,0-1 0,-1 16 0,1 0 8,-1 0 0,1 15 0,0 0 0,-1 0-9,16 0 1,-15 16 0,-1-16 0,16 0-120,0 0-32,-15 0 0,15 1 0,15-1-8,-15-15-8,0 15 0,0-16 0,0 2-88,0-2-24,16 1 0,-16-16 0,15 1-72,-15-16-24,0 30 0,0-30 0,0 0-64,0 0-24,16 16 0,-16-16 0,0 16-56,0-16-16,0 0 0,0 0 0,0 0-64,0 0-112,0-16 24,15 16 8,-15-16-1464,15 2-296,1-2-56</inkml:trace>
          <inkml:trace contextRef="#ctx0" brushRef="#br0" timeOffset="110541">5359 10684 14048,'0'0'312,"0"0"64,0 0 8,16 16 8,-1-16-312,1 0-80,-16 0 0,30 0 0,-30 0 424,16 0 71,-1 0 17,0 0 0,1 0-32,-1 0 0,-15 0 0,16 0 0,-1 0-168,-15 14-40,15-14-8,-15 0 0,0 16-88,0-16-16,0 31-8,0-16 0,-15 1 24,15-1 8,-15 16 0,-1-16 0,1 16-64,15-15-16,-31 14 0,16 1 0,-1-16 8,1 16 0,0 0 0,-1-15 0,1-2 72,-1 2 8,16 15 8,-15-16 0,0 1-8,15-1 0,0-15 0,-16 15 0,16-15-40,16 0-16,-16 16 0,15 0 0,-15-16 0,0 14 0,15-14 0,1 16 0,-1-16-32,1 0-8,-16 16 0,15-16 0,0 0-32,-15 0 0,16 0-64,-1-16 96,-15 16-32,15 0-64,1 0 88,-1 0-88,-15-16 88,16 2-88,-16 14 80,0-16-80,15 16 0,-15-16 0,0 1-64,0 15 64,0 0-768,0 0-96,0-15-16,-15 15-8,15 0-728,0-16-144,0 16-32</inkml:trace>
          <inkml:trace contextRef="#ctx0" brushRef="#br0" timeOffset="110773">5297 11008 10752,'-15'0'304,"15"0"64,-16 0-296,16 0-72,0 0 0,0 0 0,-15 0 880,15 0 160,0 0 32,0 0 8,0 0 39,0 0 17,0 0 0,0 0 0,15 0-344,1 16-72,-1-16-16,1 0 0,-1 0-192,0 0-48,1 15-8,-1-15 0,1 0-136,-1 0-24,0 0-8,1 0 0,-1 15-96,1-15-16,-1 0-8,0 0 0,-15 0-96,16 0-72,-1 0 96,-15 0-96,16 0 0,-16 16 0,15-16 0,-15 0 0,15-16-744,1 16-208,-16 0-40,0 0-5616,15 0-1127</inkml:trace>
          <inkml:trace contextRef="#ctx0" brushRef="#br0" timeOffset="111025">5806 10515 12384,'0'0'272,"15"0"56,-15 0 16,0 0 0,0 0-280,15 15-64,-15 1 0,16-16 0,-16 30 920,15-14 168,-15 15 31,15 0 1,-15-1-112,0 1-24,0 16-8,0-17 0,0 1-288,0 15-56,0-15-16,0-1 0,0 2-200,0-2-48,0 1-8,0 0 0,-15-16-144,0 16-32,15-15-8,-16-1 0,16 16-96,-15-31-16,15 15-64,-15 0 96,-1 1-96,0-16 0,16 15 0,-14 0 0,14-15-616,0 0-152,-16 0-24,16 0-9207</inkml:trace>
        </inkml:traceGroup>
        <inkml:traceGroup>
          <inkml:annotationXML>
            <emma:emma xmlns:emma="http://www.w3.org/2003/04/emma" version="1.0">
              <emma:interpretation id="{856FAEF6-6D5F-44A2-BF2D-981884B177F5}" emma:medium="tactile" emma:mode="ink">
                <msink:context xmlns:msink="http://schemas.microsoft.com/ink/2010/main" type="inkWord" rotatedBoundingBox="5891,8281 6860,8268 6870,8994 5901,9006"/>
              </emma:interpretation>
              <emma:one-of disjunction-type="recognition" id="oneOf4">
                <emma:interpretation id="interp20" emma:lang="en-US" emma:confidence="0.5">
                  <emma:literal>iso</emma:literal>
                </emma:interpretation>
                <emma:interpretation id="interp21" emma:lang="en-US" emma:confidence="0">
                  <emma:literal>is o</emma:literal>
                </emma:interpretation>
                <emma:interpretation id="interp22" emma:lang="en-US" emma:confidence="0">
                  <emma:literal>if o</emma:literal>
                </emma:interpretation>
                <emma:interpretation id="interp23" emma:lang="en-US" emma:confidence="0">
                  <emma:literal>iOS</emma:literal>
                </emma:interpretation>
                <emma:interpretation id="interp24" emma:lang="en-US" emma:confidence="0">
                  <emma:literal>is UT</emma:literal>
                </emma:interpretation>
              </emma:one-of>
            </emma:emma>
          </inkml:annotationXML>
          <inkml:trace contextRef="#ctx0" brushRef="#br0" timeOffset="113827">6944 10884 9296,'0'0'200,"0"0"48,0 0 8,0 0 8,0 0-264,0 0 0,0 0 0,0 0 0,0 0 928,0 16 136,-15-1 24,15-15 8,-15 15-200,15 16-48,0-15-9,0 14 1,-16 1-184,16 0-40,0 0-8,0 0 0,0 0-128,0 0-32,16-16-8,-16 16 0,15-16-216,0 1-48,1-1-8,-16 0 0,15-15 88,-15 0 24,0 0 0,0 0 0,31 0-280,-16 0 0,1-15 0,-1 0 0,1 15 0,-1-16 64,0 1 8,-15-16 0,16 16-72,-16-1 96,15 1-96,-15-16 96,0 16-96,0-1 0,0-15 0,0 16 64,0-1-64,0-15 0,0 1 0,0 14 64,-15 1-64,15-1 0,-16-14 72,16 14-72,-15 1 0,0-1 64,15 16-64,-16-15 0,16 15 72,-15 0-72,-1 0 96,1 0-96,15 0 80,0 0-80,0 0 64,-15 0-64,15 15 0,-16 1 0,16-1 0,-15-15 0,15 0 0,0 16-112,0-1 16,0-15-6528,0 15-1295</inkml:trace>
          <inkml:trace contextRef="#ctx0" brushRef="#br0" timeOffset="112312">6160 10638 17135,'0'0'376,"0"0"72,0 0 24,0 0 8,0 0-384,0 0-96,0 0 0,0 0 0,0 0 640,16 16 96,-16-16 32,15 15 0,-15-15-224,16 0-32,-1 16-16,0-16 0,1 15-416,-16-15-80,15 0 0,0 0-6432,16 15-1255</inkml:trace>
          <inkml:trace contextRef="#ctx0" brushRef="#br0" timeOffset="112127">6160 10946 7632,'0'0'160,"0"0"40,0 0 8,0 0 16,0 0-224,0 0 0,0 0 0,0 0 0,0 0 768,0 0 120,0-16 16,0 16 8,0 0-144,0-14-24,0 14-8,16-16 0,-16 16-256,15-16-48,-15 16-16,0 0-1,0 0-95,15-15-32,1 15 0,-16 0 0,0 0-72,0 0-24,0 0 0,0 0 0,15 15 32,0 1 8,-15 0 0,0-2 0,0 2 24,0 15 0,0 0 0,0-1 0,0 1 80,-15 0 16,15 0 8,-15 0 0,15-1-200,0 1-48,-16 0-8,16-15 0,0 14 48,-15-14 8,15-1 0,0 0 0,0-15-80,0 16-16,0-16 0,0 0 0,15 0-64,-15 0 80,0 0-80,16 0 80,-16-16-80,15 1-72,0 0 72,1-1-104,-1-14-72,-15-2-16,31 2 0,-15-1 0,-1 0-96,0 1-16,16-2-8,-16 2 0,1 14 152,-1-14 24,0 14 8,1 1 0,0 0 128,-16-1 0,14 0 0,-14 16 0,0 0 0,0 0 0,0 0 0,0 0 0,0 0 120,0 0 24,-14 16 8,-2 0 0,0-16 56,1 15 16,15 16 0,-31-31 0,16 30-80,0-30-16,15 16 0,-16-1 0,1 0-32,15-15-16,-15 16 0,15-16 0,15 0 32,-15 0 8,0 0 0,0 16 0,15-16 8,-15 0 8,0 0 0,16 0 0,-1 15-216,0-15-48,1 0 0,-16 0-8,0 0 136,15 15 0,0-15 64,-15 0-64,0 16 160,0-1-8,16-15-8,-16 15 0,0-15 24,0 16 8,-16-1 0,16 0 0,0-15-72,-15 0-8,0 16-8,-1 0 0,16-1-88,-15 0 0,0-15 72,-1 16-72,1-1-480,0 0-128,-1-15-24,0 16-5784,1-16-1159</inkml:trace>
        </inkml:traceGroup>
        <inkml:traceGroup>
          <inkml:annotationXML>
            <emma:emma xmlns:emma="http://www.w3.org/2003/04/emma" version="1.0">
              <emma:interpretation id="{1A7F9F32-809B-479C-900B-48BB2D7556FA}" emma:medium="tactile" emma:mode="ink">
                <msink:context xmlns:msink="http://schemas.microsoft.com/ink/2010/main" type="inkWord" rotatedBoundingBox="7319,8102 7860,8095 7878,9463 7337,9470"/>
              </emma:interpretation>
              <emma:one-of disjunction-type="recognition" id="oneOf5">
                <emma:interpretation id="interp25" emma:lang="en-US" emma:confidence="0.5">
                  <emma:literal>if</emma:literal>
                </emma:interpretation>
                <emma:interpretation id="interp26" emma:lang="en-US" emma:confidence="0">
                  <emma:literal>iff</emma:literal>
                </emma:interpretation>
                <emma:interpretation id="interp27" emma:lang="en-US" emma:confidence="0">
                  <emma:literal>it</emma:literal>
                </emma:interpretation>
                <emma:interpretation id="interp28" emma:lang="en-US" emma:confidence="0">
                  <emma:literal>iffy</emma:literal>
                </emma:interpretation>
                <emma:interpretation id="interp29" emma:lang="en-US" emma:confidence="0">
                  <emma:literal>ivy</emma:literal>
                </emma:interpretation>
              </emma:one-of>
            </emma:emma>
          </inkml:annotationXML>
          <inkml:trace contextRef="#ctx0" brushRef="#br0" timeOffset="115429">7591 11007 10048,'0'0'224,"0"0"40,0 0 16,0 0 0,16-15-280,-16 15 0,0-15 0,15 15 0,1-16 528,-16 1 48,15-1 16,-15 16 0,0-15-8,15 0 0,1 15 0,-16 0 0,0-16-200,15 16-49,-15 0-7,16 0 0,-1 0-136,-15 0-24,0 0-8,15 0 0,-15 0 16,0 0 0,0 16 0,0-1 0,0 16 24,0-16 8,0 1 0,0 14 0,-15 1-24,0-15-8,15 14 0,0 1 0,-16-15-8,1 14 0,15-14 0,0-1 0,0-15 48,0 0 8,0 0 0,0 16 0,15-16-96,-15 0-24,16 0 0,-1-16 0,0 16-8,1-15 0,-1-1 0,1 16 0,14-15-96,-14 0 72,-1-1-72,1 1 64,-1-1-64,0 1 0,1 0 0,-1-1 0,1 1-128,-1-1-32,0-14-16,1 14 0,-1 1-216,-15-1-48,15 1-8,-15 0 0,16-1 32,-16 1 0,0-16 0,0 16 0,15-1 112,-15-14 24,0-1 8,0 15 0,0-14 144,0-1 32,0 0 8,0 0 0,0 0 88,0 16 0,0-16-72,0 16 72,0-1 0,0 1 0,0 0 0,0 15 0,0-16 184,0 16 72,0 0 8,0 0 8,0 0 184,0 0 40,0 16 8,0 14 0,-15 1-88,15 15-24,0 16 0,0 0 0,-16-1 136,16 16 24,-15 0 8,15 0 0,0 0-112,-15 0-16,15 15-8,0-30 0,-16 15-64,16-16-8,0-14-8,0 14 0,0-15-152,0 1-24,-15-17-8,30 1 0,-15 0-88,0-16-72,-15 16 96,15-15-96,0-1 64,0-15-64,0 0 0,0 0 0,-15 15-552,15-15-144,0 0-24,0 0-8,0-30-824,0 14-168,0-15-32,0 1-3799,0-1-761</inkml:trace>
          <inkml:trace contextRef="#ctx0" brushRef="#br0" timeOffset="115845">7637 10546 17287,'0'0'488,"0"0"112,0 0-480,0 0-120,0 0 0,0 0 0,0 0 728,0 0 120,0 0 24,0 0 8,0 0-208,0 0-32,16 15-16,-16 1 0,15-16-360,-15 15-72,0 1-8,15-16-8,1 15-432,0 0-80,-1 1-16,0-1-9391</inkml:trace>
          <inkml:trace contextRef="#ctx0" brushRef="#br0" timeOffset="115661">7868 11146 8952,'-16'-14'192,"16"14"48,0-16 8,-15 16 8,15-16-256,-15 16 0,15-15 0,0 15 0,0-15 928,-16-1 144,16 16 24,0-15 8,0 15-56,-15-15-16,15-1-1,0 16 1,15 0-224,-15-15-40,0 0-16,16 15 0,-16-16-144,15 16-32,0-16-8,1 16 0,-1-15-184,16 15-32,-15 0 0,-1-15-8,0 15-24,1-16 0,-1 16 0,0 0 0,1-15-192,-1 15-48,0 0-8,1 0 0,0 0-72,-2-15 64,-14 15-64,16 0 64,-16-16-64,16 16 0,-16 0 0,0 0 0,0 0-704,0 0-192,0 0-32,0 0-5672,0 0-1143</inkml:trace>
        </inkml:traceGroup>
        <inkml:traceGroup>
          <inkml:annotationXML>
            <emma:emma xmlns:emma="http://www.w3.org/2003/04/emma" version="1.0">
              <emma:interpretation id="{1CBA160D-8407-4CBC-A8F9-724586892842}" emma:medium="tactile" emma:mode="ink">
                <msink:context xmlns:msink="http://schemas.microsoft.com/ink/2010/main" type="inkWord" rotatedBoundingBox="8203,8288 9586,8269 9595,8926 8211,8945"/>
              </emma:interpretation>
              <emma:one-of disjunction-type="recognition" id="oneOf6">
                <emma:interpretation id="interp30" emma:lang="en-US" emma:confidence="0.5">
                  <emma:literal>Z710</emma:literal>
                </emma:interpretation>
                <emma:interpretation id="interp31" emma:lang="en-US" emma:confidence="0">
                  <emma:literal>270</emma:literal>
                </emma:interpretation>
                <emma:interpretation id="interp32" emma:lang="en-US" emma:confidence="0">
                  <emma:literal>2710</emma:literal>
                </emma:interpretation>
                <emma:interpretation id="interp33" emma:lang="en-US" emma:confidence="0">
                  <emma:literal>Z7/0</emma:literal>
                </emma:interpretation>
                <emma:interpretation id="interp34" emma:lang="en-US" emma:confidence="0">
                  <emma:literal>2010</emma:literal>
                </emma:interpretation>
              </emma:one-of>
            </emma:emma>
          </inkml:annotationXML>
          <inkml:trace contextRef="#ctx0" brushRef="#br0" timeOffset="116476">8500 10777 14256,'-16'0'312,"16"0"64,0 0 8,0 0 24,-15 0-328,15 0-80,0 0 0,0 0 0,0-15 504,0 15 79,15 0 25,1-16 0,0 1 128,-2 15 24,2 0 8,0-16 0,14 16-312,-14-15-56,-1 15-16,16 0 0,-15 0-192,-2 0-32,2 0-16,0 0 0,-1 0 8,0 0 0,1 0 0,-16 0 0,0 0-48,0 15-8,15 1 0,-15-1 0,-15 1 0,15 14 0,-16-14 0,1 15 0,0-1-96,-1 1 64,0 0-64,2 0 0,-18 15 88,17-15-88,-16-16 96,16 16-96,0 0 208,-1-1-16,0-14 0,2 15 0,-2-16 16,16 0 0,0 1 0,0-1 0,0 1-40,0-16-8,16 0 0,-16 15 0,14 0-8,2-15-8,0 0 0,-1 0 0,16 0-16,-16 0 0,0 0 0,1-15 0,0 0-16,14 15-8,-14 0 0,-1 0 0,0-16-104,1 16 88,-16-15-88,15 15 80,0-16-80,1 1 0,-1 15 0,-15-15 0,0 15-80,15-16 80,-15 16-104,0-15 40,0 15-912,0-16-176,0 16-40,0 0-5752,0-15-1143</inkml:trace>
          <inkml:trace contextRef="#ctx0" brushRef="#br0" timeOffset="116745">8546 10915 15016,'-16'0'424,"16"0"96,0 0-416,0 0-104,0 0 0,0 0 0,-15 15 799,15-15 129,0 0 32,0 0 8,0 0 120,0 0 32,15 0 0,1 16 0,-1-16-432,1 15-80,-1 1-24,0-16 0,1 0-248,-1 16-48,-15-1-16,16-15 0,-1 0-144,0 0-32,-15 0-8,16 0 0,-1 0-24,1 15 0,-16-15 0,15 0 0,0 0-1120,-15 0-224,16 0-40,-1 0-8735</inkml:trace>
          <inkml:trace contextRef="#ctx0" brushRef="#br0" timeOffset="116914">9007 10638 16615,'0'0'360,"0"0"80,0 0 8,15 0 32,1 16-384,-1-16-96,0 0 0,1 0 0,14 15 776,-14-15 144,0 0 24,-1 15 8,16-15-280,-16 16-48,0-16-16,1 0 0,0 15-272,-2-15-56,-14 15-16,16-15 0,0 16-32,-16 0-8,0-16 0,0 15 0,0 0-24,0 1-8,-16-1 0,0 0 0,16 1-88,-14-1-16,-2 0-8,0 17 0,-14-18-80,14 18 0,-14-17 0,14 16 0,0-16-64,2 0-64,14 1 0,-16-16-8,16 15-1144,0 0-224,0-15-40,0 0-7791</inkml:trace>
          <inkml:trace contextRef="#ctx0" brushRef="#br0" timeOffset="117177">9423 10885 14480,'0'0'320,"0"0"64,0 0 8,0 0 24,0 0-336,0 0-80,0 16 0,0-16 0,-15 15 919,15 0 169,-15 1 32,15-1 0,-16 1-128,1 14-32,15-14-8,-16-1 0,1 16-408,0-16-88,-1 16-8,1-15-8,-1 14-240,1-14-40,0-1-16,15 1 0,-16-1-144,16 0 64,-15 1-64,15-1 0,0-15 0,-16 0-160,16 0 16,0 0 8,0 0-1064,16 0-208,-16 0-48,15 0-7599</inkml:trace>
          <inkml:trace contextRef="#ctx0" brushRef="#br0" timeOffset="117461">9608 10762 12496,'0'0'272,"0"0"56,0 0 16,0 0 8,0 0-280,0 0-72,0 0 0,0 0 0,0 0 792,0 15 136,0 16 31,0-16 9,0 0 136,-16 16 24,16 0 8,0-1 0,0 2-384,0-2-80,0 1-8,0 0-8,0-1-216,16 2-48,-16-17-8,14 0 0,-14 1-128,16-1-24,0 0-8,-16-15 0,0 0 0,0 0-8,15 0 0,0-15 0,1 15-128,-1-15-24,0-16-64,17 16 96,-18-17-96,2 2 0,0-1 0,-1 16 0,-15-16 0,15 0 0,1 1 0,-16 14 0,0-15 0,-16 0 0,16 16 0,0 0 0,-15-16 0,15 16 0,-15 15 0,-1-32 0,16 32 0,-16 0 0,2 0 0,-2-15 0,16 15 0,-16 0 64,16 0-64,0 0 0,0 0 0,-15 15 0,15-15 0,0 0 0,-15 0-264,15 16-56,0 0 0,-16-1-7080,16-15-1415</inkml:trace>
        </inkml:traceGroup>
        <inkml:traceGroup>
          <inkml:annotationXML>
            <emma:emma xmlns:emma="http://www.w3.org/2003/04/emma" version="1.0">
              <emma:interpretation id="{7FB4CBD5-1F79-4E8B-A3AA-5E24BA66C413}" emma:medium="tactile" emma:mode="ink">
                <msink:context xmlns:msink="http://schemas.microsoft.com/ink/2010/main" type="inkWord" rotatedBoundingBox="10226,7874 12659,7842 12673,8933 10240,8965"/>
              </emma:interpretation>
              <emma:one-of disjunction-type="recognition" id="oneOf7">
                <emma:interpretation id="interp35" emma:lang="en-US" emma:confidence="0.5">
                  <emma:literal>otherwise</emma:literal>
                </emma:interpretation>
                <emma:interpretation id="interp36" emma:lang="en-US" emma:confidence="0">
                  <emma:literal>other wise</emma:literal>
                </emma:interpretation>
                <emma:interpretation id="interp37" emma:lang="en-US" emma:confidence="0">
                  <emma:literal>other use</emma:literal>
                </emma:interpretation>
                <emma:interpretation id="interp38" emma:lang="en-US" emma:confidence="0">
                  <emma:literal>offensive</emma:literal>
                </emma:interpretation>
                <emma:interpretation id="interp39" emma:lang="en-US" emma:confidence="0">
                  <emma:literal>offense</emma:literal>
                </emma:interpretation>
              </emma:one-of>
            </emma:emma>
          </inkml:annotationXML>
          <inkml:trace contextRef="#ctx0" brushRef="#br0" timeOffset="119248">10609 10823 10856,'0'0'232,"0"0"56,-15 0 0,15 0 32,0-16-256,0 16-64,-16 0 0,16 0 0,0 0 768,-16 16 152,16-1 24,-14 1 8,-2 15-57,16 0-15,-16-1 0,16 1 0,0 0-384,0 0-80,-15-16-8,30 16-8,-15-16-56,0 1-16,0-1 0,16 0 0,0-15-144,-16 0-32,0 0-8,14 0 0,2 0-40,0-15-8,-16 0 0,15-1 0,0 1-96,1-1 0,-16-14-96,15-1 96,-15 16 0,15-16 0,-15 15 0,0-14 0,16-1 0,-16 15 0,0-15 0,-16 16 0,16-16 0,0 16 0,-15-1 0,15 1 0,-15-1 0,15 16 0,-16-15 0,1 15 0,0 0 0,-1 0-64,16 0 64,-16 15 0,2-15 0,14 16-96,-16-1 96,16 1-80,0-1 80,-16 0-80,32-15 80,-16 16-80,16-1 80,-16 1-64,14-16 64,2 15-64,0-15 0,-1 0 0,16 16 0,-16-16 0,0-16-224,17 16-32,-18-15-16,18-1 0,-17 1-136,16-1-24,-16 1-8,16-16 0,-16 16 216,16-1 32,-15 1 16,-1 0 0,0-16 240,1 15 0,-1 1-64,0-16 64,1 16 0,-16-1 0,0 16 0,15-15-72,-15 0 224,0-1 40,0 16 16,0 0 0,0 0 336,0 0 64,0 0 8,0 16 8,-15-1-168,15 0-32,-16 16-8,16 0 0,-15 15-40,15-15-16,-15 15 0,15 0 0,0 1-144,-16-16-32,16 0-8,0 15 0,0-15-88,0-16-24,0 16 0,0-16 0,-15 0-64,15 1 0,0-1 0,0 1 0,0-16-88,0 0-32,0 0-8,0 0 0,0 0-320,0 0-64,-15 0-8,15-16-8,-16 1-48,16 15-16,-16-16 0,1 1 0,15 0 200,-15 15 40,-1-16 0,1 1 8,-16 0 280,16-1 64,0 16 0,-17 0 0,18-15 248,-2 15 64,0 0 8,16 0 8,-15 0 48,0 0 8,15 0 0,0 0 0,0-16-40,0 16-8,0 0 0,0 0 0,0 0 32,15 0 8,0-15 0,1 15 0,14-15-120,-14 15-32,15-16 0,0 16 0,-1-15-56,1-1-8,0 16-8,0-15 0,0-1-72,-16 16-16,16-15 0,-1 15 0,-14-16-64,14 16 0,-14-15 72,15 15-72,-16 0 0,1-15 0,14 15-96,-14 0 32,0 0-592,-16 0-112,14-16-32,2 16 0,-16 0-336,16 0-72,-16 0-8,0 0-8,0-15-328,0-1-63,0 1-17,0 0-2232,-16-1-448</inkml:trace>
          <inkml:trace contextRef="#ctx0" brushRef="#br0" timeOffset="120132">11194 10300 8088,'-16'-30'224,"16"30"64,0-16-288,0 1 0,0 15 0,-15 0 0,15-16 1096,-15 16 168,15 0 32,0 0 8,-16 0-184,16 16-40,-15-1-9,15 1 1,0 30-80,-15-16-24,15 32 0,-16 0 0,16-1-296,-16 16-64,2 0-16,14 0 0,-16-15-200,0 15-40,16-16 0,0-15-8,0 16-128,-15-16-24,15 0-8,0-15 0,0 0-512,0 0-104,0-16-16,0 1-8,0-1 800,0-15 160,0 15 32,0-15 8,0 0-864,15-15-176,-15 15-32,0-31-8,16 0 672,0 1 136,-16-17 24,14 1 8,2 0-480,-16 0-96,16 0-16,-1-16-8,-15 16 80,15 0 24,1 15 0,-16 0 0,15 0 192,-15 1 0,15 30 0,-15-16 0,0 16 72,0 0 8,0 0 0,16 16 0,-16 14 96,0 1 16,0 0 8,0 15 0,16-15 56,-32 15 16,16-15 0,0 15 0,0-15-128,-16 0-24,16-1-8,0 1 0,0-15-112,0-1 72,0 0-72,0 1 64,0-1-64,0-15 0,0 0 0,0 0 0,0 0-168,0 0 0,0 0 0,0-15 0,0 15-272,0-16-48,0 1-16,0 0 0,0-1 192,0 1 40,0-1 8,-15 1 0,15 0 264,0-1 0,0 16 0,0-15 0,0 15 192,0 0 48,0 0 8,0 0 0,0 0-64,0-16-16,15 16 0,1 0 0,0 0 152,-2 0 24,2-15 8,0 15 0,-1-15-256,0 15-96,1 0 88,-1 0-88,0-16 112,1 16-24,-1 0-8,0-15 0,1 15-80,-16-16 0,16 16 72,-1-15-72,0 15 0,1-15 64,-16 15-64,15-16 0,-15 16 0,15-15 0,-15 15 0,0-16 0,0 16 0,0-15-128,0 15 32,0-15 0,0-1-96,0 16-16,-15-15-8,15 0 0,-15 15 96,15-16 24,0 16 0,-16-15 0,1 15 96,15 0 0,0 0 0,-15 0-72,15 0 72,-16 15 0,16-15 0,0 16 0,-16 14 104,16-14-8,0 14-8,-15 1 0,15 0 80,0 0 24,0-16 0,0 16 0,0 0-64,0-16 0,0 16-8,0-16 0,0 1-56,0-1-64,0-15 88,0 0-88,0 0 64,0 0-64,0 0 0,15 0 0,1 0 96,-16 0-96,16-15 96,-1-1-96,-15 16 0,15-30 0,1 14 0,-16 1 0,15-1 0,0-14 0,-15-1 0,16 15 0,-1-14 0,-15 14 0,15-15 0,1 16 0,0 0 0,-16-1 0,14 1-64,2 0 64,-16-1 0,16 16 0,-1 0 0,-15 0-72,0 0 72,15 0 0,-15 16 0,0-1 0,16-15 0,-16 31 0,0-16 0,0 0 0,-16 16 72,16 0-72,0-16 96,0 16-96,-15-15 0,15 14 0,-15-14 0,15-1 0,0 1 0,0-1 0,-16-15 0,16 15 0,0-15 0,-16 0 0,16 16 0,0-16 0,0 0 64,0 0-64,0 0 0,0 0 0,0-16 0,0 16 0,-14-15 0,14 0 0,14-1 0,-14 16 0,0-31 0,16 16 0,-16-16 0,16 0-72,-1 16 72,0-16 0,-15 16 0,16-16 0,-1 16 0,0-1-64,-15 1 64,16 0 64,-16-1-64,0 16 88,0 0-24,0 0 0,0 0 0,0 0 0,0 0-64,16-15 80,-16 15-80,0 0 80,0 0 40,0 0 8,0 0 0,0 0 0,0 0-328,0 0-64,0 0-16,0 0 0,14 15-720,-14-15-152,16 0-24,-16 16-5336,16-16-1071</inkml:trace>
          <inkml:trace contextRef="#ctx0" brushRef="#br0" timeOffset="121550">11779 10808 10912,'0'0'240,"0"0"48,0 0 16,0 0 0,0 0-240,0 0-64,0 0 0,0 0 0,0 0 1472,0 0 288,0 0 63,0 15 1,0 1-1120,0-1-224,0 0-40,-16 1-16,16 15 200,0-16 40,0 16 8,0 0 0,0-16-232,0 16-48,0-16-8,0 0 0,0 16-192,16-15-48,-16-1-8,0-15 0,0 0-72,0 0-64,15 15 96,-15-15-96,15 0 96,1 0-96,-16 0 96,15 0-96,-15 0 72,16-15-72,-1 15 0,-15-15 72,15 15-72,1-16 0,-16 1 0,15-1 0,-15 1 0,16 0-88,-16-1 24,15 1 0,-15-16-32,15 16-8,-15-16 0,0 16 0,16-16 40,-16 15 64,0 1-104,15-16 40,-15 16 64,0-1 0,0 1 0,0 15-64,0 0 64,0 0 0,0 0 0,0 0 0,0 0 0,0 0 0,0 15 0,0 1 0,0-1 96,-15 16-24,15-16 0,0 16 0,0 0 24,-16 0 8,16-16 0,0 16 0,0-16-16,0 1-8,16 14 0,-16-14 0,0-16-8,15 15 0,-15-15 0,0 0 0,0 0-8,0 16 0,16-16 0,-1-16 0,-15 16 0,15 0-64,1-15 96,-16 15-32,15-16-64,0 16 64,-15-15-64,16 0 64,-1 15-64,-15-16 0,16 1 0,-1 0 0,-15-1 0,15 1 0,-15-1 0,16 1 0,-16 0 0,0-1-112,15 1 40,-15-1 8,0 1-16,16 0 0,-16-16 0,0 15 0,0 1 80,0 15-96,15-15 96,-15 15-96,0-16 96,0 1 0,0 15-72,0-16 72,0 1 0,0 15 0,0 0 0,0 0 0,0 0 0,0 0 0,0 0 0,0 0 0,0 0-64,0 0 64,0 0 0,0 0 0,0 0 0,0 0 0,15 15 0,-15 1 0,0-1 0,0 1 0,0 14 88,0-14-88,0 15 96,0-1-24,-15-14-8,15 15 0,0-1 16,0-14 0,0-1 0,0 16 0,0-16 120,0 1 24,0-1 8,0 0 0,0 1-232,0-16 0,0 0 0,15 0 0,-15 15 0,0-15 0,0 0 64,0 0-64,0 0 0,0 0 0,0 0 0,0-15 0,16 15-256,-1-16-64,1 16-24,-16-30 0,15 30-128,0-31-24,1 16-8,-16-16 0,15 0 64,1 16 16,-16-16 0,15 15 0,0 1 232,-15-16 56,0 16 8,0 15 0,16-16 128,-16 1 0,-16 15 0,16 0 0,0 0 304,0 0 64,0 0 16,0 0 0,0 0 304,0 0 64,0 0 16,0 0 0,-15 0-768,15 0-168,0 15-24,0 1-8,0-1 200,0-15 0,0 16 0,15-1 0,-15 0 0,0 1 0,16-16 0,-16 15 88,15 1-88,-15-16 0,0 15 0,0 0 0,0 1 0,0-16 0,0 15 0,-15 1 64,-1-1-64,16 0 96,0 1-96,-15-16 96,0 15-96,15 0 0,-16 1 0,1-16 0,-1 15 0,1-15 0,0 0 0,15 0 64,0 0-64,0 0-128,-16 0 32,16-15 8,0 15 0,0-16 0,0 16 0,16-15 0,-1 0-184,-15-1-40,15 1-8,1 15 0,-1-15 256,1 15 64,-1-16 0,0 16 0,1-15 408,-1 15 112,1 0 24,-1-16 8,0 16-768,1 0-152,15 0-32,-16-15-8,0 15 512,1 0 104,-1-15 16,0 15 8,1-16-104,-1 16-32,1 0 0,-16 0 0,15-15-16,-15 15-8,15 0 0,-15 0 0,16-16-72,-16 16 0,15 0 0,-15-15 0,0 15 88,0 0-24,0 0-64,16 0 96,-16-15-96,0 15 0,0-16 0,0 16 0,0-15 0,-16 15 0,16-16 0,0 1 0,0 15 0,-15-15 0,15-1 0,0 1 0,0-1 0,-16 1 0,16 15-72,0-31 72,-15 31 0,15-15 0,0-1 64,0 16-64,0 0 0,-15 0 0,15-15 0,0 15 0,0 0 96,-16 15-96,1-15 96,-1 16-96,1-1 120,0 1-32,-1-1-8,1 0 0,0 16 64,-1-15 16,1 14 0,-1 1 0,1 0-64,15-16 0,0 16-8,-15-15 0,15 14 0,0-14 0,0-1 0,0 1 0,15-1-88,-15 0 0,0 1 0,15-1 64,1-15 56,-1 15 8,1 1 0,-1-16 0,0 0 0,1 0 0,-1 15 0,0-15 0,1 0-56,15 0-8,-16 0 0,-15 0 0,31-15-64,-16 15 64,1 0-64,-1 0 64,0-16-64,1 16 96,-1-15-96,1 15 96,-1-15-96,-15 15 96,15 0-96,1-16 96,-1 1-96,1 15 0,-16 0 0,15-15 0,-15-1 0,15 16 0,-15 0 0,16-15 0,-16 15 0,0 0 0,15-16 0,-15 16 0,0 0-344,-15 0-104,15 0-32,0-15 0,0 15-816,0 0-168,0 0-32,-16 0-8671</inkml:trace>
          <inkml:trace contextRef="#ctx0" brushRef="#br0" timeOffset="121919">12071 10377 18287,'0'0'400,"0"0"80,0 0 24,0 0 8,0 0-408,0 0-104,0 0 0,0 0 0,0 0 784,0 0 136,0 16 24,0-16 8,15 15-280,-15 0-48,0-15-16,0 16 0,0-1-416,16 1-80,-16-1-16,15 0-8,-15-15-312,0 16-56,16-16-8,-1 15-10183</inkml:trace>
        </inkml:traceGroup>
        <inkml:traceGroup>
          <inkml:annotationXML>
            <emma:emma xmlns:emma="http://www.w3.org/2003/04/emma" version="1.0">
              <emma:interpretation id="{64138417-7EDA-4AF4-9A01-3A02FC5D73ED}" emma:medium="tactile" emma:mode="ink">
                <msink:context xmlns:msink="http://schemas.microsoft.com/ink/2010/main" type="inkWord" rotatedBoundingBox="12877,8179 15035,8150 15043,8751 12885,8779"/>
              </emma:interpretation>
              <emma:one-of disjunction-type="recognition" id="oneOf8">
                <emma:interpretation id="interp40" emma:lang="en-US" emma:confidence="0.5">
                  <emma:literal>DES</emma:literal>
                </emma:interpretation>
                <emma:interpretation id="interp41" emma:lang="en-US" emma:confidence="0">
                  <emma:literal>DE)</emma:literal>
                </emma:interpretation>
                <emma:interpretation id="interp42" emma:lang="en-US" emma:confidence="0">
                  <emma:literal>DEE)</emma:literal>
                </emma:interpretation>
                <emma:interpretation id="interp43" emma:lang="en-US" emma:confidence="0">
                  <emma:literal>DOE)</emma:literal>
                </emma:interpretation>
                <emma:interpretation id="interp4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39290">14780 10515 4592,'0'0'128,"0"0"32,0 0-160,0 0 0,0 0 0,0 0 0,0 0 480,0 0 56,0 0 8,-15 0 8,15 0 240,-15 0 40,15 15 16,-16-15 0,1 16-256,15-16-48,-16 15-16,1 0 0,0 1-104,-1 15-16,-15-16-8,1 16 0,14 0 0,1-16 0,-16 0 0,0 17 0,1-2 431,14-14 97,1-1 8,-1 0 8,1 1-864,0-1-176,15 0-32,0 1 0,0 0 280,-16-2 56,16-14 16,0 16 0,0 0 24,0-16 8,0 15 0,0 0 0,16 1 48,-1-16 16,-15 0 0,0 30 0,15-30-136,1 16-24,-1-16-8,1 15 0,-16-15-8,30 15 0,-14-15 0,15 16 0,-16-16-64,0 0-16,1 16 0,14-16 0,-14 0-64,-1 0 64,1 0-64,-1 0 64,0 0 16,1 0 0,-16-16 0,15 16 0,1 0-1136,-1-16-232,-15 16-48,15-15-4295,-15 15-865</inkml:trace>
          <inkml:trace contextRef="#ctx0" brushRef="#br0" timeOffset="139537">14704 10839 14280,'-16'15'312,"1"-15"64,0 0 8,15 0 32,0 0-336,-16 0-80,16 0 0,0 0 0,0 0 855,0 0 153,0 0 32,16 15 8,-16-15-312,0 0-56,15 0-8,0 0-8,16 0-264,-16-15-48,1 15-16,14 0 0,-14 0-136,0 0-24,14 0-8,-14-15 0,-1 15-32,0 0-8,1-16 0,14 16 0,-14 0-128,0-15 0,-1 15 0,0 0 0,1-16-72,-16 16 8,0 0 0,15 0 0,-15 0-616,15 0-120,-15 0-32,0 0 0,0 0-448,0 0-96,0 0-24,-15 0-3519,15 16-705</inkml:trace>
          <inkml:trace contextRef="#ctx0" brushRef="#br0" timeOffset="139992">14750 10916 12464,'0'0'272,"-16"15"56,0-15 16,1 16 8,0-16-280,-1 15-72,1-15 0,15 0 0,-15 16 928,-1-16 160,16 0 39,-15 15 9,15-15-136,0 0-24,0 0-8,0 0 0,15 0-352,1 0-72,-1 0-8,0-15-8,16 15-112,-16 0-16,17 0-8,-17 0 0,16-16-160,-16 16-32,16 0-8,-1 0 0,-14 0-96,14 0-32,-14 0 0,-16 0 0,0 0-64,31 0 0,0-15 72,-1 15-72,-14 0 0,14 0 0,-14 0 0,0-16 0,14 16-632,-30 0-104,0 0-32,16-15 0,-1 15-624,-15 0-128,15-15-24,-15-1-3903,0 16-785</inkml:trace>
          <inkml:trace contextRef="#ctx0" brushRef="#br0" timeOffset="140122">15072 10608 11072,'-14'0'312,"14"0"72,0 0-304,0-16-80,-16 16 0,16 0 0,0 0 1024,0 0 192,0 0 40,16 0 7,-16 0-247,14 0-56,2 0 0,-16 0-8,16 0-256,14 16-56,-14-1 0,-1 0-8,16 1-168,-16-1-32,0 1-8,1-1 0,0 16-88,-1-16-16,-15 1-8,15 14 0,-15-14-104,16 15-16,-16-16-8,0 0 0,-16 1-72,16-1-16,0 1 0,-15-1 0,0 0-32,-1 1 0,0-1-64,1 1 96,-16-1-480,16 0-96,0 1-16,-16-1-6544,16 0-1311</inkml:trace>
          <inkml:trace contextRef="#ctx0" brushRef="#br0" timeOffset="124156">13595 10638 8464,'0'0'184,"0"0"40,0 0 0,0 16 24,0-1-248,-16 0 0,16 1 0,0-1 0,-15 16 952,-1 0 136,1 0 32,0-16 8,-1 16-448,1-1-88,-1 2-16,1-2-8,0-14-216,-1 14-49,1-14-7,-1 14 0,-14-14-112,14-1-24,1 0-8,0 1 0,-1 0-80,1-16-8,-1 0-64,1 0 96,0 0-32,15 0-64,-16-16 88,1 16-88,-1-16 64,1 1-64,15 0 0,-15-1 0,15 1 0,-16 0 0,16-16 0,0 16 0,0-1 0,16 0 0,-16 2 0,0-2 0,15 0 0,-15 1 0,15 15 0,1-15 0,-1-1 0,1 16 0,-1 0 0,0 0 0,1 0 192,15 0-8,-16 0-8,16 16 0,-16-16 80,0 15 8,16 0 8,-15 1 0,-1-16-64,16 16-16,-16-2 0,1 2 0,14 0 128,-14-16 32,15 15 0,-16 0 0,0-15-128,1 16-16,-1-16-8,16 0 0,-31 0-48,15 15-16,1-15 0,-16 0 0,0 0-16,15 0-8,1 0 0,-16 0 0,15-15-16,0 15 0,-15-16 0,16 1 0,-16 15-96,15-15 88,-15-1-88,0 16 80,0-16-80,0 2 80,-15 14-80,15-16 80,0 0-80,-16 16 0,16-15 72,-15 0-72,0-1 0,15 16 64,-16-15-64,16 0 0,-15-1 0,-1 16 0,1-15 0,15 0 64,-15 15-64,15-16 0,-16 0 0,16 16 64,-15 0-64,15 0 0,0 0 0,0 0 0,0 0 88,0 0 8,-16 0 0,16 0 0,0 0 48,-15 0 16,15 0 0,-15 16 0,-1 0-24,1-16 0,15 0 0,0 15 0,-16-15-56,16 15-16,0-15 0,0 16 0,0-16-64,-15 0 0,15 15 72,0-15-72,0 0 0,-15 0 64,15 0-64,0 0 0,0 0 0,0 0 0,0 0 0,0 0 0,0 0 0,0 0 0,0 0 0,0 0 0,0 0-448,0 0-104,0 0-24,0 0-6312,0 0-1271</inkml:trace>
        </inkml:traceGroup>
        <inkml:traceGroup>
          <inkml:annotationXML>
            <emma:emma xmlns:emma="http://www.w3.org/2003/04/emma" version="1.0">
              <emma:interpretation id="{5FEB73BE-7A1F-49CE-821A-3032A1939C38}" emma:medium="tactile" emma:mode="ink">
                <msink:context xmlns:msink="http://schemas.microsoft.com/ink/2010/main" type="inkWord" rotatedBoundingBox="15492,7912 18407,7874 18425,9292 15511,9331"/>
              </emma:interpretation>
              <emma:one-of disjunction-type="recognition" id="oneOf9">
                <emma:interpretation id="interp45" emma:lang="en-US" emma:confidence="0.5">
                  <emma:literal>inequality</emma:literal>
                </emma:interpretation>
                <emma:interpretation id="interp46" emma:lang="en-US" emma:confidence="0">
                  <emma:literal>Inequality</emma:literal>
                </emma:interpretation>
                <emma:interpretation id="interp47" emma:lang="en-US" emma:confidence="0">
                  <emma:literal>inequality's</emma:literal>
                </emma:interpretation>
                <emma:interpretation id="interp48" emma:lang="en-US" emma:confidence="0">
                  <emma:literal>Inequality's</emma:literal>
                </emma:interpretation>
                <emma:interpretation id="interp49" emma:lang="en-US" emma:confidence="0">
                  <emma:literal>inequity</emma:literal>
                </emma:interpretation>
              </emma:one-of>
            </emma:emma>
          </inkml:annotationXML>
          <inkml:trace contextRef="#ctx0" brushRef="#br0" timeOffset="141293">15765 10884 12752,'0'0'280,"16"0"56,-16-15 16,0 15 8,15 0-288,-15-15-72,15-1 0,1 1 0,-16 0 504,15 15 80,1-16 24,-1 1-1,-15 0-95,31-1-8,-16 0-8,0 16 0,1 0-240,-1-15-56,1 15-8,-1 0 0,0 0-32,1 15-16,-16-15 0,15 0 0,-15 16 48,16 0 16,-1-1 0,-15 16 0,0-16-24,0 16-8,0-1 0,-15 2 0,15-2-104,-16 1-72,16 0 96,-15-16-96,-1 16 80,16-16-80,-15 16 64,0-15-64,15-1 104,-16 16-16,1-31-8,15 0 0,0 15-80,0-15 0,-16 15 0,16-15 64,0-15-64,0 15 80,0-15-80,0 15 80,0-31-80,0 16 0,16-17 0,-1 2 0,1-1-160,-1 0 24,0-15 8,1 16 0,-1-2 0,1 2 0,-1-16 0,0 30 0,1-14 48,-1 14 16,1 0 0,-16 1 0,15 0 64,0 15 0,-15-16-72,0 16 72,0 0 0,16 16 0,-16-16-72,15 0 72,-15 30 64,0-14 32,0 0 16,0 14 0,0-14 16,0 14 8,0 1 0,-15-16 0,15 17 0,0-2 0,-16-14 0,16-1 0,0 0-16,0 1-8,0-1 0,0 0 0,0-15-40,0 0-8,0 0 0,-15 0 0,15 0 0,0 0-64,0 0 96,0 0-32,15 0-64,-15-15 0,0 0 0,16-1 0,-16 1 0,15-16-72,1 1 72,-1-2-104,0 2-16,1-1 0,-16 0 0,15 1 0,1-2 56,-1 17 64,0 0-104,-15-16 40,16 31 64,-1-15 0,-15-1 0,16 16 0,-16 0 0,0 0 0,0 0 0,15 0 0,-15 16 160,15-1 40,-15 16 16,0-16 0,0 16 40,0 0 0,0 0 8,-15-1 0,15 1-72,0-16-24,0 17 0,0-2 0,-15-14-80,15 14-24,0-14 0,0-1 0,-16 0-64,16-15 0,0 16 0,0-16 0,0 15 0,0-15 0,0 0 0,0 0 0,0 0-928,0 0-208,0 0-40,0 0-4823,0-15-969</inkml:trace>
          <inkml:trace contextRef="#ctx0" brushRef="#br0" timeOffset="144195">15796 10269 18543,'0'0'408,"0"0"80,0 0 24,0 0 8,0 0-416,16 15-104,-16-15 0,15 0 0,-15 16 304,15-16 40,-15 15 8,16 1 0,-1-16-200,0 15-40,1-15-8,14 15-6031,2-15-1209</inkml:trace>
          <inkml:trace contextRef="#ctx0" brushRef="#br0" timeOffset="143694">16443 10885 12984,'0'0'288,"0"0"56,0 0 8,0 0 16,0 0-296,0 0-72,0 0 0,0 0 0,15 0 840,-15 0 152,16 0 31,-16 0 9,16 0-320,-1 0-64,0 0-8,1 0-8,-1-15-216,0 15-48,16 0-8,-31 0 0,15 0-136,1-16-24,0 16-8,-2 0 0,-14-15-88,16 15-16,0 0-8,-16-15 0,15 15-80,0 0 64,-15-16-64,0 16 64,16-16-64,-16 16 0,15-14 72,-15 14-72,0-16 0,0 0 64,0 1-64,0 15 0,-15-15 0,15-1 0,0 1 0,-16 0 0,16 15 0,0-16 0,-15 16 0,15 0 0,-15 0 0,-1 0 0,16 0 0,-16 0 0,2 16 0,-2-16 0,0 15 0,1 0 0,15 1 0,-15 14 0,-1-14 96,16 14-32,-15 2 32,15-17 0,0 16 8,0-1 0,0-14-16,0 14-8,0-14 0,15 0 0,-15-1-16,16 0-64,-1-15 96,-15 16-32,15-16-64,1 0 0,14 0 0,-14-16 0,0 16 0,14-15 0,1 0 0,-16 15 0,17-16 0,-18 0-96,18 1 0,-2 0 8,-14-16 8,14 16 0,-14-1 0,14-14 0,-14 14 80,0 0 0,-1-14 0,0 14 0,1 1 0,-16 0 0,15-1 0,-15 1-64,0 0 64,0-1 0,0 0 0,0 2 64,-15 14-64,15 0 72,-16-16-72,1 16 80,0 16 40,-1-16 8,0 14 0,1 2 0,0 0-48,-1-1-8,1 16 0,0-16 0,15 16 24,-16-1 0,16-14 0,0 15 0,-15-16-96,15 1 64,0-1-64,0 0 64,0 1-64,15-1 96,-15-15-96,0 0 96,0 0-96,16 15 0,-16-15 0,15-15 0,0 15 88,1-15-24,-16-1-64,15 1 96,0 0-96,1-1 0,0-14 0,-1-2 0,0 18 0,1-18 0,-16 17 0,15-16 0,-15 16-168,15 0 16,-15-17 8,0 32 0,0-14 144,0 14 0,0 0 0,0 0 0,0 0 0,-15 0 0,0 14 0,15 18-80,-16-2 80,1 1 0,0 16 80,-1-1-80,0 15 136,1 0-16,0 1-8,15 0 0,-16 0 56,16-1 16,-15 0 0,15 1 0,-15-16 8,15 0 8,0 0 0,0 1 0,0-16-40,0-1-16,0-14 0,15 14 0,-15-14-80,0-16-64,15 16 72,-15-16-72,16 0 64,-1 0-64,0-16 0,1 0 72,0 1-136,-1 0-32,16-16-8,-16-15 0,0-1-152,1 17-32,-1-16-8,0 0 0,1 0-24,0-1 0,-2 1 0,2-1 0,0 1 32,-1 0 0,0 0 0,-15 0 0,16 15 128,-16 0 32,0 1 8,0-1 0,0 16 120,0-17 0,0 32 0,0-14 0,0-2 0,-16 0 104,16 16-16,-15 0-8,15 0 144,-15 0 24,15 16 8,-16 0 0,16-2-8,-16 18 0,16-2 0,0 1 0,0 0-56,0-1-16,-14 2 0,28-2 0,-14-14-56,0 14-16,0-14 0,0-1 0,16 0-40,-16-15-64,16 16 88,-16-16-88,0 0 72,15 0-72,0 0 0,1 0 72,-16-16-72,15 1 80,0 0-80,1-16 80,-16 16-80,16-16-72,-2 0 72,-14 15-104,16-30-8,0 16 0,-16-1 0,0 0 0,0 15 32,0-14 8,15 14 0,-15 1 0,-15 0 72,15 15 0,0 0-72,0 0 72,0 0 0,0 0-72,0 15 72,0 16 0,-16-1 0,16-14 0,0 15 64,-16 0-64,16-1 96,16 1-32,-16 0-64,0-15 96,16 14-96,-16-14 0,15-1 64,0 0-64,-15-15 0,16 16 0,-1-16 0,0 0 0,1 0 64,-1-16-64,0 16 0,1-15 72,0 0-72,-1-1 0,0 1 0,1 0 0,-1-17 0,0 17 0,-15 0 0,16-1 0,-16 1 0,15 0 0,-15-1 0,0 1 0,0 0 0,0-1 0,0 16 0,0-16 0,-15 16 0,15 0 0,-16 0 0,16 0 0,-15 0 0,15 16 0,-15-16 0,-1 16 0,16-1 0,-15 16 64,15-16-64,-15 0 0,15 16 64,0-16-64,0 17 64,0-17-64,0 0 64,0 1-64,0-1 0,15 0 64,-15-15-64,0 0 0,0 0 0,0 0 64,15 0-64,1 0 0,-16-15 72,15 15-72,0-15 0,-15-1 72,16 1-72,-1 0 0,-15-17 0,15 17 0,1-16 0,-16 16 0,16-16 0,-16 16 0,14 0-96,-14-1 24,0 0 72,0 2-80,0-2 80,0 16-80,0-16 80,0 16 0,0 0-72,0 0 72,0 0 0,-14 16-88,-2 0 88,16-2-64,0 2 64,-16 15 0,16-16-72,0 16 72,0 0 0,0-16 0,0 16 0,0-15 0,0-1 0,16 0 0,-16 1 0,0-1 0,16-15 0,-2 0 0,-14 15 64,16-15-64,0-15 0,-1 15 0,0 0 0,1-15 64,-16-1-64,15 1 0,0 0 0,1-17 0,0 17 0,-2-16 0,2 16-80,0-16 80,-16 1-144,15 14 16,-15-14 8,15-2 0,-15 17-16,16-16-8,-16 1 0,0-2 0,0 18 0,0-18 0,0 17 0,0-16 0,0 1 48,0 14 16,0-14 0,0 14 0,-16 16 80,16-16-64,0 1 64,0 15-64,0 0 64,0 0 0,0 0 0,0 0 64,-15 31 64,0-15 8,15 14 8,-16 1 0,0 15 48,16-15 16,-14 15 0,14 0 0,-16 0-48,16 0-16,0 1 0,-16-16 0,16-1-48,0 1 0,0 0-8,16-15 0,-16-1-24,0 0 0,0-15 0,16 0 0,-16 0-64,14 16 80,-14-16-80,16-16 80,0 16-80,-1-15 96,0 0-96,1-1 96,-1 0-96,0 1 0,1-16 0,-1 1 0,0 14 0,-15-14-72,16 14 0,0-14 0,-16 14 0,0 0 0,15 1 0,-15-16 0,0 31 72,0-15-80,0 0 80,0 15-80,0 0 80,0 0 0,-15 0 0,15 0-64,0 0 64,0 15-64,0 0 64,0 16-64,-16-16 64,16 17 0,0-18 0,0 18 64,0-2-64,0-14 88,0 14-88,0-14 96,16-1-96,-16 0 0,15 1 72,-15-16-72,15 16 0,-15-16 64,16 0-64,-16 0 0,15 0 64,0-16-64,-15 0 64,16 16-64,-16-15 0,30 0 0,-30-16 0,16 16 0,0-16-120,-16 16-8,30-17 0,-30 2 0,16-1-88,-16 0-16,15 16-8,-15-16 0,15 1 16,1 14 8,-16-15 0,15 16 0,-15-16 88,0 16 24,15-16 0,-15 16 0,0-1 104,0 16 0,0-16 0,0 1-72,0 15 72,0 0 0,0 0 0,0 0 0,0 0 104,0 0 16,0 0 0,-15 31 0,15-15 104,-15 14 16,15 1 8,-16 15 0,16-15-56,-15 15 0,15 0-8,0-15 0,0 16-48,-15-17-8,15-14 0,0 14 0,0 1-56,0-16-8,0 1-64,15-16 96,-15 15-96,0-15 72,0 0-72,15 0 64,-15 0-64,16 0 64,-16-15-64,15-1 64,0 1-64,1 0 0,0-1 72,14-14-72,-30 14 0,31-14 0,-31 14 0,15 0-64,1 1 64,-16 0 0,15-1 0,-15 1 0,0 15 0,0 0 0,0 0 0,0 0 0,0 0 0,0 0 0,0 15 0,0 1 0,0-1 0,0 16 0,-15-15 0,15 14-64,0-14 64,0-1 96,0 16-16,0-16-8,0 0-72,0-15 0,0 0 0,0 0 0,0 0 0,0 0 0,0 0 0,0 0 0,0 0 0,30 0 0,-14-15 88,-16 0-88,15-1 0,0-14 0,17 14 0,-17 0 0,0-14 0,1 14 0,-1 1 0,0-16 0,1 16 0,-16 0-96,15-1 96,0 0-80,-15 2 80,16 14 0,-16-16 0,16 0-64,-16 16 64,0 0 0,0 0 0,0 0 0,0 16 0,0 14-64,0-14 64,0 0 0,0 14 0,0 16 88,0-14-8,0 14 0,0 0 112,-16 15 16,0-14 8,1-1 0,0 0-8,15 16 0,-31-16 0,16 15 0,-1-30-40,1 15-8,0 0 0,-1 0 0,0-15-48,1 0-16,0 15 0,15-15 0,-16-16-24,16 1-8,0-1 0,-15 0 0,0 1-64,15 0 0,0-16 0,-16 0 0,1 14 0,15-14 0,-15 0 0,-1-14 0,16 14-672,-16-16-128,2 0-32,-2 1-7040,16-16-1415</inkml:trace>
          <inkml:trace contextRef="#ctx0" brushRef="#br0" timeOffset="144878">17998 10423 16991,'0'0'376,"0"0"72,0 0 24,0 0 0,0 0-376,0 0-96,0 0 0,0 0 0,0 15 752,0 1 136,16 0 24,-16-16 8,0 15-344,0 0-72,0-15-16,15 16 0,-15-16-312,0 15-64,15-15-16,-15 15 0,0-15-96,0 0-96,16 16 24,-16-16-6520,0 0-1311</inkml:trace>
          <inkml:trace contextRef="#ctx0" brushRef="#br0" timeOffset="147343">18105 10700 11056,'0'0'240,"0"0"48,0 0 16,0 0 16,0 0-256,0 0-64,0 0 0,0 0 0,0 0 896,0 0 160,0 0 40,0 0 7,0 0-95,0 0-16,0 0-8,0 0 0,15 0-264,1 0-48,-1 0-16,-15 16 0,16-16-240,-1 0-56,0 0-8,-15 0 0,16-16-56,-1 16-8,1 0-8,-1 0 0,1 0-128,-1 0-24,-15 0-8,16 0 0,-1 0-120,0 0 72,1-15-72,-16 15 64,15-15-64,-15 15 0,16-16 0,-1 16-7072,0 0-1359</inkml:trace>
        </inkml:traceGroup>
        <inkml:traceGroup>
          <inkml:annotationXML>
            <emma:emma xmlns:emma="http://www.w3.org/2003/04/emma" version="1.0">
              <emma:interpretation id="{1606325C-0397-4EAC-8685-4B549B952FCC}" emma:medium="tactile" emma:mode="ink">
                <msink:context xmlns:msink="http://schemas.microsoft.com/ink/2010/main" type="inkWord" rotatedBoundingBox="18908,8020 21606,7985 21616,8770 18919,8805"/>
              </emma:interpretation>
              <emma:one-of disjunction-type="recognition" id="oneOf10">
                <emma:interpretation id="interp50" emma:lang="en-US" emma:confidence="0.5">
                  <emma:literal>constraints</emma:literal>
                </emma:interpretation>
                <emma:interpretation id="interp51" emma:lang="en-US" emma:confidence="0">
                  <emma:literal>Constraints</emma:literal>
                </emma:interpretation>
                <emma:interpretation id="interp52" emma:lang="en-US" emma:confidence="0">
                  <emma:literal>constants</emma:literal>
                </emma:interpretation>
                <emma:interpretation id="interp53" emma:lang="en-US" emma:confidence="0">
                  <emma:literal>constrains</emma:literal>
                </emma:interpretation>
                <emma:interpretation id="interp54" emma:lang="en-US" emma:confidence="0">
                  <emma:literal>constraint</emma:literal>
                </emma:interpretation>
              </emma:one-of>
            </emma:emma>
          </inkml:annotationXML>
          <inkml:trace contextRef="#ctx0" brushRef="#br0" timeOffset="148977">19429 10623 14336,'0'0'320,"0"0"64,0 15 8,-15-15 8,15 16-320,-16-1-80,1 1 0,0-1 0,-1 16 791,1-16 137,-16 16 32,15-16 8,1 16-256,0 15-48,-1-14-16,1-2 0,0 1-240,-1 0-56,16-16 0,-15 16-8,15 0-88,0-16-24,0 1 0,0 15 0,0-16-144,0 0-88,0-15 96,0 0-96,0 0 64,15 0-64,16 0 0,-16-15 0,1 15-96,-1-15-64,16-1-24,-15-15 0,14 16-328,1-16-64,-16 0-8,16 1-8,-16-1-24,1-15-8,14 14 0,-14 2 0,0-1 376,-16 15 80,15-14 8,0 14 8,-15 1 152,0-1 0,0 16 64,0 0-64,-15 0 368,0 0 24,15 16 8,0-1 0,-16 16 96,0-16 16,16 16 8,-14 0 0,-2 16-104,16-17-16,-16 1-8,16 0 0,0-16-120,0 16-24,0-15-8,0-1 0,0 0-120,16 1-24,-16-16-8,0 0 0,0 0-88,0 0 96,16 0-96,-2 0 96,2-16-96,0 1 80,-16 0-80,15-1 80,0 1-80,-15-1 0,16-14 0,-16 14 0,15 1-80,-15-16 80,0 16-104,0-1 40,0 0-32,0 1 0,0 0 0,0-1 0,-15 1 96,15 15 0,15-16 0,-15 16 0,0 0-64,0-15 64,15 0-64,1 15 64,0-16 0,-2 1 0,18 15 0,-32 0 0,30 0 0,-14 0 0,-16 0 0,15 0 0,16 0 0,-31 15 0,15 1 0,-15-1 0,0 16 0,0-16 64,0 1-64,0 14 64,-15-14 144,-1 15 32,1-16 8,15 1 0,0 15-248,-15-16 64,-1 0-64,16 16 0,-15-31 0,15 16 64,-15-1-64,-1-15 0,16 0 64,0 0-64,0 15 0,0-15 0,0 0 0,0 0 64,0 0-64,0 0 0,-16-15 0,32 0-80,0-1 16,-16 1 0,15-1-104,0-14-24,1-1 0,-1 0 0,0 0 32,16 0 0,-16 0 0,1 0 0,0 16 64,14-16 8,-30 16 8,16-1 0,-1 1 80,0 15-96,-15 0 96,0 0-96,0 0 96,16 0 0,-16 0 0,15 15 0,-30 1 120,15-1-16,15 1 0,-15 14 0,-15 1 88,15-15 8,0 14 8,0 2 0,0-2-40,0-14-8,-16 15 0,16-16 0,0 0-56,16 16-8,-32-31-8,16 0 0,16 16-88,-16-1 64,0-15-64,0 0 64,0 0-64,0 0 0,15 0 0,-15 0 0,0 0-328,0-15-32,31-1-8,-15 16 0,-2-31-680,2 16-136,15 0-24,-16-16-8,16 0 576,-16 16 120,1-17 16,14 2 8,-14 14 104,0-15 16,-1 1 8,0 14 0,1-15 368,-16 16 0,15-16 0,-15 16 0,0 15 472,0-16 40,15 1 0,-15 15 8,0 0 248,0 0 56,0 0 8,-15 15 0,0 1-240,-1-1-48,1 1 0,0-1-8,-1 16-216,0 0-48,2-16-8,-2 16 0,16-16-32,-16 1-8,16-1 0,-15 16 0,15-15-104,0-16-24,0 15-8,0-15 0,15 15-88,-15-15 0,16 16-96,0-16 96,-16 0 0,0 0 0,0 0 0,14 0 0,2 15 0,0-15 0,-16 0 0,0 0 0,0 16 0,15-16 0,-15 15 88,-15 0-88,15-15 96,-16 16-24,16-1-8,-16-15 0,2 16 16,-2-1 0,0 0 0,1 1 0,0-1-80,-1-15-72,16 16 72,-15-16-104,15 0 104,0 0 0,-15 0 0,15 0 0,0 0-864,0 0-184,0 0-32,15-16-5528,0 1-1103</inkml:trace>
          <inkml:trace contextRef="#ctx0" brushRef="#br0" timeOffset="150432">20445 10438 7848,'0'0'224,"0"0"48,16 0-272,-16 0 0,0-15 0,0 15 0,15 0 888,-15 0 120,0 0 24,0 0 8,0 0 568,0 0 120,0 0 15,0 15 9,-15 16-1072,15-15-208,0 14-48,-16 16-8,1-15 224,15 15 48,0 1 8,-15-1 0,-1 0-184,1 0-32,-1 0 0,16-15-8,-15 15-192,15-15-40,0 0-8,-15 0 0,15-16-128,0 16-24,0-16-8,-16-15 0,16 16-72,0-16 0,0 0 0,0 0 0,0 0 0,0 0 64,16 0-64,-16-16 0,15 1 0,-15-1 0,0-14 0,15 14 0,1-14-120,-1-1-8,1 0-8,-1 0 0,16 0 16,-16 1 8,1-1 0,-1 15 0,0-14 24,16 14 8,-15 1 0,-16 15 0,0 0 80,15 0 0,-15 0 0,0 0 0,0 0 0,15 15 0,-15 1 0,0-1 64,0 0 32,0 16 0,0-15 8,-15 14 0,15 1-40,0-15-64,-31-1 88,31 16-88,-15-16 80,15 1-80,-16-1 64,1 0-64,0-15 64,15 16-64,0-16 0,-16 0 64,1 0-64,15 0 0,0 0 0,0 0 0,0 0 0,15-16 0,-15 1-80,16 0 80,-1-1-120,0 1 24,1-16 8,-1 16 0,16-1 16,0 1 0,-31-1 0,31 1 0,-16 0 72,0-1 72,16 1-8,-16-1-64,1 16 0,-1-15-128,1 0 16,-1 15 0,-15-16 112,15 1 0,1 15 0,-1 0 0,-15-16 0,0 16 0,0 0 0,0-15 0,16 15 72,-16 0 16,0 0 0,0 0 0,0 0 80,0 0 24,-16 0 0,16 15 0,-15 1-64,-1-1-16,16 1 0,-30-1 0,14 0 88,1 16 24,15 0 0,-16-16 0,1 16-152,15-15-72,-15 14 80,15-14-80,0-1 120,0 16-24,0-16-8,0 1 0,0-16-88,15 15 80,-15-15-80,0 0 80,0 0-80,0 0 64,0 0-64,15 0 64,-15 0-64,16-15 0,-1-1 72,1 1-72,-16 15 0,15-31 0,-15 16 0,15-1-64,1 1-88,-1 0-8,-15-1-8,16 1 0,-16-1-88,15 1-24,-15 0 0,0-1 0,0 1 64,15-1 16,-30 1 0,15 0 0,0 15 72,0 0 24,0-16 0,-15 16 0,15 0 104,0 0 0,0 0 0,0 0-72,0 16 72,-16-16 0,16 15 0,0 16 0,0-16 112,0 1 40,0 14 8,0-14 0,0-1 32,16 1 16,-16-1 0,0 0 0,0 1-48,0-16 0,0 0-8,15 15 0,-15-15-80,15 16-8,1-16-64,-16 0 96,0 0-96,15-16 0,-15 16 0,16-15 0,-1-1 0,0 16 0,1-15-88,-1 0 88,16-1-296,-16 16 0,-15-15 0,16-1 0,-1 1-56,1 15 0,-16-15-8,0-1 0,15 1 104,-15-1 16,0 1 8,0 15 0,0-15 168,0 15 64,15-16 0,-15 16-72,0 0 72,0 0 0,16-15 0,-16 15 0,0 0 0,0 0 96,0 0 0,0 0-8,0 15 168,0 1 32,0-1 0,0 0 8,0 1-40,-16-1 0,16 16-8,-15-16 0,15 16-56,0-15 0,-15-1-8,15 16 0,-16-16-64,16 1-16,-15-1 0,15 0 0,0-15-104,0 16 88,0-16-88,0 0 80,0 0-80,0 0 0,0 0 0,0 0 64,0 0-64,0 0 0,0 0 0,0 0 0,15-16-88,-15 1-8,16 0 0,-1-1 0,-15 1-80,15-1-16,1-14-8,-1 14 0,1-15 40,-16 16 0,15-16 8,0 16 0,1-1 56,-1 1 16,-15 0 0,0 15 0,15 0 80,-15 0 112,0 0-24,0 0-8,0 0-80,0 0 0,0 15 0,0 0 0,0 1 128,0 15 32,0-16 0,-15 0 8,15 16-24,-15-15-8,15-1 0,0 0 0,-16 1-48,16-1-16,0 1 0,0-16 0,0 0-72,0 0 96,0 15-96,0-15 96,16 0-96,-16 0 0,0 0 0,0 0 64,15-15-64,-15-1 0,15 1 0,-15-1 64,0 1-136,16 0-32,-1-1-8,1-15 0,-16 16-48,15 0 0,0-16-8,1 15 0,-1 1 88,-15 0 80,16-1-104,-16 1 40,15 15 64,-15-16 0,0 1 0,0 15 0,0 0 0,0 0 0,0 0 0,0 15 64,0 1 64,0-16 8,0 31 8,0-16 0,0 0 0,0 1 0,0 15 0,0-16 0,0 0-16,-15 16-8,15-15 0,0-1 0,15 0-120,-15-15 0,-15 16 64,15-16-64,0 0 0,0 0 0,0 0 0,0 0 0,0 0 0,0 0-144,0 0 32,0 0 8,15-16-640,-15 16-128,15-15-24,1 0-8,-16-1-544,15-15-112,1 16-16,-1-16-4055,0 0-801</inkml:trace>
          <inkml:trace contextRef="#ctx0" brushRef="#br0" timeOffset="151633">20260 10793 11688,'-31'0'256,"31"0"48,0 0 16,0 0 16,0 0-272,0 0-64,-15 0 0,15 0 0,0 0 800,0 0 136,-15 0 32,15 0 7,0 0 265,0 0 48,0 0 16,0 15 0,-16-15-600,16 0-112,16 0-24,-16 0-8,0 0-80,0-15-24,30 15 0,-14 0 0,-1-15-200,16 15-32,-16 0-16,16-16 0,0 16-8,-16-16 0,1 16 0,15-15 0,-1 15-128,-14 0-72,14-16 80,1 16-80,-15 0 0,14 0 0,1-15 0,-15 15 0,-1 0-1008,0 0-200,16 0-40</inkml:trace>
          <inkml:trace contextRef="#ctx0" brushRef="#br0" timeOffset="151764">20907 10438 20815,'0'0'592,"0"0"120,0 0-568,16 0-144,-1 16 0,-15-16 0,0 15 520,15 0 80,-15-15 8,0 16 8,16-16-40,-16 15-16,0 0 0,0-15 0,15 16-456,-15-1-104,0 0 0,0-15-10783</inkml:trace>
          <inkml:trace contextRef="#ctx0" brushRef="#br0" timeOffset="152380">21415 10684 11616,'-15'0'328,"15"0"72,0 0-320,0 0-80,0 0 0,0 0 0,0 0 1056,0 0 192,0 0 32,0 0 15,-16 0-95,16 0-16,0 0-8,0 0 0,0 0-320,0 0-64,16 0-16,-1 0 0,1 0-192,-16-15-40,15 15 0,0 0-8,1 0-128,-1 0-24,16 0-8,-16-15 0,1 15-112,-1 0-16,1 0-8,-1 0 0,0 15-80,1-15-24,-1 0 0,16 0 0,-31 0-24,31-15-8,-31 15 0,15 0 0,0 0-40,1 0-64,-1 0 88,-15 0-88,0 0 0,0-16 0,0 16 0,0 0 0,0 0 0,0 0 0,0 0 0,0 0 0,0 0-864,0 0-160,-15-15-24</inkml:trace>
          <inkml:trace contextRef="#ctx0" brushRef="#br0" timeOffset="151315">21584 10408 7632,'0'-16'160,"0"16"40,0-15 8,0 15 16,0-15-224,0 15 0,0-16 0,0 16 0,0 0 1248,0 0 216,0 0 40,0 0 0,0 0-224,15 16-57,-15-1-7,0 0 0,0 16-192,-15 0-32,15 0-16,0 0 0,-15 15-208,15 0-32,-16 0-16,16 0 0,-15 0-176,-1-14-40,16 14-8,-15-16 0,15 16-256,-15-15-48,15 0-16,0-15 0,0 14-80,-16-14-24,16-1 0,0-15 0,0 0-72,0 15 0,-15-15 0,15 0 64,0 0-64,0 0-112,0 0 24,0 0 8,15-15-488,-15 0-96,16-1-16,-1-14-8,0-2-208,1-14-32,-1 16-16,16-16 0,0 14 280,-16-14 56,1 0 16,14 16 0,-14 14 272,-1-14 48,1 14 16,-1 16 0,-15-16 472,15 1 96,-15 15 16,0 0 8,0 0 280,0 0 56,0 0 16,0 0 0,-15 15-24,15 1-8,-15 0 0,-1-2 0,1 2-272,15 0-48,-16-1-16,1 0 0,15 1-160,0-1-32,-15-15 0,15 0-8,0 0-120,0 15 88,15 1-88,-15-16 80,0 0-144,15 0-32,1 0-8,-1 0 0,16 0 104,-16 0 128,1 0-24,-16 0-8,0 0-96,15 0 0,16 16 0,-16-16 0,1 14 0,-16 2 0,15-16 0,1 16 0,-16-1 128,0 0 8,0 1 0,0-1 0,0 16 152,0-16 24,0 16 8,-16-15 0,1-1-104,15 0-24,-16 16 0,1-31 0,0 31-192,15-31 64,-16 15-64,1-15 0,-1 15 0,1-15 0,15 0 0,-15 0 0,-1 0-536,1 0-144,-1 0-32,16 0-10664</inkml:trace>
        </inkml:traceGroup>
      </inkml:traceGroup>
    </inkml:traceGroup>
    <inkml:traceGroup>
      <inkml:annotationXML>
        <emma:emma xmlns:emma="http://www.w3.org/2003/04/emma" version="1.0">
          <emma:interpretation id="{E562049B-8B88-40CF-AE52-4BEEE8E1C394}" emma:medium="tactile" emma:mode="ink">
            <msink:context xmlns:msink="http://schemas.microsoft.com/ink/2010/main" type="paragraph" rotatedBoundingBox="4449,11316 8999,11027 9095,12548 4546,128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A4D54C-13CF-442B-BBB1-359D51027F85}" emma:medium="tactile" emma:mode="ink">
              <msink:context xmlns:msink="http://schemas.microsoft.com/ink/2010/main" type="line" rotatedBoundingBox="4449,11316 8999,11027 9095,12548 4546,12836"/>
            </emma:interpretation>
          </emma:emma>
        </inkml:annotationXML>
        <inkml:traceGroup>
          <inkml:annotationXML>
            <emma:emma xmlns:emma="http://www.w3.org/2003/04/emma" version="1.0">
              <emma:interpretation id="{F129B82F-E001-4877-BDD1-3F90C171B871}" emma:medium="tactile" emma:mode="ink">
                <msink:context xmlns:msink="http://schemas.microsoft.com/ink/2010/main" type="inkWord" rotatedBoundingBox="4449,11316 5869,11225 5953,12555 4534,12645"/>
              </emma:interpretation>
              <emma:one-of disjunction-type="recognition" id="oneOf11">
                <emma:interpretation id="interp55" emma:lang="en-US" emma:confidence="0">
                  <emma:literal>Tipoff</emma:literal>
                </emma:interpretation>
                <emma:interpretation id="interp56" emma:lang="en-US" emma:confidence="0">
                  <emma:literal>theft</emma:literal>
                </emma:interpretation>
                <emma:interpretation id="interp57" emma:lang="en-US" emma:confidence="0">
                  <emma:literal>waft</emma:literal>
                </emma:interpretation>
                <emma:interpretation id="interp58" emma:lang="en-US" emma:confidence="0">
                  <emma:literal>Tipoffs</emma:literal>
                </emma:interpretation>
                <emma:interpretation id="interp59" emma:lang="en-US" emma:confidence="0">
                  <emma:literal>Woff</emma:literal>
                </emma:interpretation>
              </emma:one-of>
            </emma:emma>
          </inkml:annotationXML>
          <inkml:trace contextRef="#ctx0" brushRef="#br0" timeOffset="167716">5250 13640 10280,'0'0'224,"0"0"40,0 0 16,0 0 16,-15 0-232,15 16-64,-16-16 0,1 0 0,0 15 640,15 0 128,-31 1 16,15-1 8,1-15 32,-16 31 8,0-16-1,16 16 1,0-15-192,-16 14-32,15-14 0,1-1-8,-16 1-304,16 14-56,-1-14-16,-14 15 0,14-16-64,1 0-8,-1 1-8,1 15 0,0-16-64,-1 0-16,1 1 0,-1-1 0,1-15-64,15 15 64,0-15-64,0 0 64,0 0-280,0 0-56,0 0-16,0 0-5447,0 0-1097</inkml:trace>
          <inkml:trace contextRef="#ctx0" brushRef="#br0" timeOffset="168001">5266 13763 11376,'0'0'248,"0"0"48,0 0 16,0 0 8,0 0-256,16 0-64,-16 15 0,15-15 0,0 0 784,-15 0 144,16 16 24,-1-16 8,0 15-57,1-15-7,-16 16 0,31-1 0,-16-15-416,1 15-96,-1 1-8,0-16-8,1 15-48,-1 0-16,-15 1 0,15-1 0,1 1-24,0-1-8,-2-15 0,-14 15 0,16 1-48,-16-16-16,0 0 0,16 15 0,-16-15-80,0 0-8,0 0-8,0 0 0,0 0-112,0 0 0,0 0 0,0 0 0,0 0 72,0 0 24,0 0 0,-16 16 0,16-16-1120,-16 0-216,2 0-40</inkml:trace>
          <inkml:trace contextRef="#ctx0" brushRef="#br0" timeOffset="168687">4989 14271 12152,'0'0'264,"0"0"56,0 0 16,0 0 8,-15 0-280,15 16-64,-16-1 0,16 1 0,-15-1 648,15 16 120,-15-16 16,15 1 7,0 15-87,-16 0-24,16-1 0,0 1 0,0 0-264,16 0-48,-16 0-16,0-1 0,15-14-144,-15-1-32,0 1-8,15-1 0,1 0-72,-16-15-8,15 0-8,0 0 0,-15 0 16,16-15 0,0 0 0,-16-1 0,14 1-32,2-16-64,-16 16 96,16-16-32,-1 0-64,-15 16 80,15-16-80,1 15 80,-16-14-80,15 14 0,-15 1 0,0-1 0,0 1 0,0-1 0,0 1 0,0 15 0,0-16 0,0 16 0,0 0 64,0 0-64,0 0 0,0 0 0,0 0 0,0 0 0,-15 16 0,15-16 0,0 15 0,0 1 0,0-1 0,0 1 0,0 15 0,0-16 0,15 16 0,-15-16 0,0 16 64,15-16-64,-15 1 96,16-1-16,-16 1-8,16-1 0,-16-15 56,14 0 16,2 0 0,-16 0 0,16 0 16,-1-15 0,16-1 0,-16 1 0,0-16 48,16 16 16,-16-16 0,1 15 0,0 1 0,-1 0 8,0-16 0,1 15 0,-1 1-40,-15-1 0,15-15-8,-15 16 0,16 0-80,-16-1-8,0-15-8,0 31 0,-16-30-24,16 14 0,0 1 0,0-1 0,0 1-64,-15 0 0,15 15 72,-15-16-72,15 1 0,-16 15 0,16-16 0,-15 16 64,15-15-488,-15 15-96,15 0-24,0 0-6464,0 0-1303</inkml:trace>
          <inkml:trace contextRef="#ctx0" brushRef="#br0" timeOffset="170304">5728 14210 10984,'-16'0'312,"16"0"72,0 0-312,-15 0-72,0 0 0,-1 0 0,1 15 984,15 1 176,-31-16 40,31 15 8,-31 0-225,16 16-47,-1-15-8,1-1 0,0 0-328,-1 16-72,1-15-16,15-1 0,-16 0-304,16 1-64,0-1-16,16-15 0,-16 16-128,0-1 0,15-15 0,-15 15 0,16-15 0,-16 0 0,15 16 0,-15-16 0,15 0 72,-15 0-72,0 0 0,0 0 72,0 0-72,0 0 96,0 15-96,0 1 96,0-16-32,0 30 0,-15-30 0,15 31 0,-15-16 56,-1 16 8,16-15 0,-15-1 0,-1 16-64,1-16-64,15 1 88,-15-1-88,-1 0 64,16 1-64,0-1 0,-15-15 0,15 0 0,0 0 0,0 0 0,0 0 0,0 0 0,0 0 0,15 0-96,-15-15 24,16-1-168,-1-14-32,0 14-8,16-15 0,-15 1-112,-1-1-24,0 0-8,16 0 0,0 16 200,-31 0 32,15-16 16,1 31 0,-16-16 176,15 16 0,-15 0-72,0 0 72,0 0 0,0 0 128,16 16-32,-16-1 0,0 1 176,15-1 32,-15 0 8,15 1 0,-15-1-144,16 0-24,-1 1-8,-15-16 0,16 15-72,-1-15-64,0-15 96,1 15-96,-16-16 80,15 1-80,1 0 64,-16-1-64,15-14 64,-15-1-64,15 15 64,-15-14-64,0 14 0,0 1 0,0-1 64,0 1-64,0 0 0,-15-1 80,15 1-80,-15 15 80,15-16-80,-16 16 0,1 0 72,-1 0-72,1 16 0,0-16 0,-1 15-80,16 1 80,-15-1 0,15 0 0,-16 1 0,16-1 72,0 1-72,0-1 0,16 16 0,-16-16 0,0 1 0,15-16 0,-15 15 0,16-15 0,-1 0-72,0 0 72,1 0 0,15-15 0,-16 15 0,0-16-64,1 1 64,-1-1 0,1 16 0,-1-15 0,0 0 0,1-1 0,-16 1 0,15-1 0,0 1 0,-15 0 0,16-1 0,-16 1-80,0-1 80,15 1-64,-15 0 64,0-16-96,0 15 96,0 1-96,0 0 96,0-16 0,0 31 0,0-16 0,-15 1 0,15 0 0,0 15 0,0-16 0,0 16 0,0 0 0,-16 0 0,16 0 0,-15 16 64,15-1 0,0 0 0,-15 1 0,-1 15 104,16-1 24,-15 1 8,15 0 0,-15 15 88,15 0 8,0 1 8,0 14 0,-16-15-56,16 16-16,0-16 0,0-15 0,0 15-96,0-15-16,-15 0-8,15-1 0,0-14-112,15 15 88,-15-16-88,0 0 80,0-15-80,0 0 0,0 0 0,0 0 64,0 0-64,0 0 0,0 0 0,0 0 0,0 0-200,0 0-32,-15 0-8,15 0 0,0-15-256,0 0-48,0-1-16,-16 1 0,16-1 16,0 1 8,0-16 0,-15 16 0,15-16 200,0 0 40,0 0 8,0 16 0,0-16 200,0 16 88,0-16-64,0 16 64,0-1 0,0 1 0,0 0 96,0 15-32,15 0 256,-15 0 64,0 0 0,0-16 8,16 16 0,-1-15 0,-15 15 0,16 0 0,-16 0-136,15-16-32,0 16-8,1 0 0,-1 0-120,-15 0-16,15-15-8,1 15 0,-1 0-72,-15 0 0,16-15 72,-1 15-72,0 0 72,-15-16-72,16 16 96,-1-15-96,1 15 0,-16-16-128,15 1 16,-15 15 0,15-15 32,-15 15 8,0-16 0,0 1 0,0 15-152,0-16-32,0 16-8,0-15 0,0 15 168,0 0 32,0-15 64,0 15-104,-15 0 104,15 0 0,0-16 0,0 16 0,0 0 0,0 0 0,0 0 0,0 16 0,-15-16 256,15 0 56,0 15 8,-16 0 0,16 1-192,0-1-32,0 16 0,0-16-8,0 16 88,-15 0 16,15 0 8,0 0 0,0-1-48,0 1-16,0 0 0,0-16 0,0 1-136,0-1 0,15 0 64,-15 1-64,0-16 0,0 0 64,0 0-64,0 0 0,0 0 0,0 0 0,0 0 0,0 0 0,0 0-192,-15-16-64,15 16-8,0-15-8,0 0-104,-16-1-16,16 1-8,0-1 0,-15 1 128,15 0 24,-15-1 8,15 1 0,0 0 160,-16 15 80,16-16-80,-15 16 80,15-15 0,0 15 0,-16 0 64,16-16-64,0 16 216,0 0-16,0 0 0,0 0 0,-15 0 184,15 0 40,0 0 8,0 0 0,0 0-104,15 0-16,1 0-8,-16-15 0,15 15-64,1 0-16,-16 0 0,0 0 0,15 0-64,0 0-8,1-15-8,-1 15 0,-15 0 24,16 0 8,-1 0 0,0 0 0,-15 0-176,16 0-160,-1 0 32,1 0-7328,-16 0-1463</inkml:trace>
        </inkml:traceGroup>
        <inkml:traceGroup>
          <inkml:annotationXML>
            <emma:emma xmlns:emma="http://www.w3.org/2003/04/emma" version="1.0">
              <emma:interpretation id="{F8274AE1-D8CC-41DC-AB27-773F6058EFA4}" emma:medium="tactile" emma:mode="ink">
                <msink:context xmlns:msink="http://schemas.microsoft.com/ink/2010/main" type="inkWord" rotatedBoundingBox="6124,11731 6755,11690 6779,12062 6147,12103"/>
              </emma:interpretation>
              <emma:one-of disjunction-type="recognition" id="oneOf12">
                <emma:interpretation id="interp60" emma:lang="en-US" emma:confidence="1">
                  <emma:literal>=</emma:literal>
                </emma:interpretation>
                <emma:interpretation id="interp61" emma:lang="en-US" emma:confidence="0">
                  <emma:literal>c</emma:literal>
                </emma:interpretation>
                <emma:interpretation id="interp62" emma:lang="en-US" emma:confidence="0">
                  <emma:literal>I</emma:literal>
                </emma:interpretation>
                <emma:interpretation id="interp63" emma:lang="en-US" emma:confidence="0">
                  <emma:literal>l</emma:literal>
                </emma:interpretation>
                <emma:interpretation id="interp6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72121">6435 14086 10536,'-15'0'224,"15"0"56,0 0 8,-16 16 16,16-16-240,-15 0-64,15 0 0,0 0 0,0 0 952,0 0 176,0 0 40,0 0 8,0 0-169,0 0-31,0 0-8,0 0 0,0 0-336,0 0-72,15 15-16,1-15 0,-1 0-136,0 0-32,17 15-8,-18-15 0,2 0-104,15 0-16,-16-15-8,16 15 0,-16 0-120,17 0-24,-18 0-8,2 0 0,15 0-88,-16-15 0,1 15 0,-1 0 64,0-16-64,1 16 64,-1 0-64,-15-15 64,0 15-128,15 0-32,-15 0-8,0 0 0,0 0-1032,0 0-208,0 0-32,0 0-7239</inkml:trace>
          <inkml:trace contextRef="#ctx0" brushRef="#br0" timeOffset="172421">6574 14379 14336,'0'0'320,"0"0"64,0 0 8,0 0 8,-16 0-320,16 15-80,-15-15 0,15 0 0,0 0 911,0 0 169,0 0 32,0 0 8,0 0-384,0 0-64,0 0-24,0 16 0,0-16-240,15 0-56,-15 0 0,16 15-8,-1-15-40,16 0-8,-31 0 0,30 0 0,-14 15-64,15-15-8,-16 0-8,1 0 0,-1-15-72,0 15-16,1 0 0,-1 0 0,0-15-56,1 15-8,0-16-64,-1 16 96,0-15-96,16 0 72,-16 15-72,1-16 64,-1 1-64,0 15 0,1-15 0,0 15 64,-2 0-688,2 0-144,0-16-24,-16 32-9351</inkml:trace>
        </inkml:traceGroup>
        <inkml:traceGroup>
          <inkml:annotationXML>
            <emma:emma xmlns:emma="http://www.w3.org/2003/04/emma" version="1.0">
              <emma:interpretation id="{E856867F-F716-419D-BDF5-5AE6746B90D2}" emma:medium="tactile" emma:mode="ink">
                <msink:context xmlns:msink="http://schemas.microsoft.com/ink/2010/main" type="inkWord" rotatedBoundingBox="7115,11650 8005,11593 8070,12613 7180,12669"/>
              </emma:interpretation>
              <emma:one-of disjunction-type="recognition" id="oneOf13">
                <emma:interpretation id="interp65" emma:lang="en-US" emma:confidence="0">
                  <emma:literal>any</emma:literal>
                </emma:interpretation>
                <emma:interpretation id="interp66" emma:lang="en-US" emma:confidence="0">
                  <emma:literal>ang</emma:literal>
                </emma:interpretation>
                <emma:interpretation id="interp67" emma:lang="en-US" emma:confidence="0">
                  <emma:literal>arg</emma:literal>
                </emma:interpretation>
                <emma:interpretation id="interp68" emma:lang="en-US" emma:confidence="0">
                  <emma:literal>age</emma:literal>
                </emma:interpretation>
                <emma:interpretation id="interp69" emma:lang="en-US" emma:confidence="0">
                  <emma:literal>asg</emma:literal>
                </emma:interpretation>
              </emma:one-of>
            </emma:emma>
          </inkml:annotationXML>
          <inkml:trace contextRef="#ctx0" brushRef="#br0" timeOffset="174052">7636 14072 4984,'0'0'136,"0"-16"40,0 16-176,16 0 0,-16-15 0,0 15 0,0-15 928,-16 15 144,16-16 32,0 16 8,0-15-104,-16 15-16,1 0-8,15 0 0,-15 0-192,15 0-40,-16 0-8,1 15-1,0-15-199,15 16-32,-32-1-16,32 0 0,-30 16-88,30 0-24,-31-16 0,31 16 0,-15 0-80,-1 15-16,16-30-8,-15 14 0,15-14-72,0-1-16,0 16 0,0-16 0,0 1-88,0-1-16,0-15-8,0 15 0,15 1-80,-15-1 80,0-15-80,16 0 80,-1 0-80,-15 0 80,15 0-80,1-15 80,-16 15-80,16-16 64,-2 1-64,-14 0 64,16-1-64,0 1 0,-1 0-80,0-1 80,-15 1-208,16-16 8,-1 0 0,0 16 0,-15-1 16,16-14 8,-16 14 0,16 1 0,-16-16 80,14 16 8,-14 15 8,0-16 0,0 16 80,0 0 0,0 0 0,0 0 0,0 0 0,0 0 0,0 16 64,-14-16-64,14 30 88,0-14-24,0-1 0,0 16 0,-16 0 32,16-16 0,0 16 0,16-16 0,-16 16-96,0-15 96,0-1-96,0 0 96,14-15-96,-14 0 0,0 0 0,0 16 64,0-16 32,0 0 0,0 0 0,0 0 0,0 0-96,0 0 0,0-16 0,16 16 0,0-15 0,-1 0 0,-15-1 64,15 1-64,1-16 0,-16 0 0,15 16 0,0-16 0,1 16 0,-16-16 0,15 15 0,0-14 0,-15 14 0,16-15 0,0 16 0,-16 0 0,15-1 0,-15 16 0,15 0 0,-15 0 0,0 0-64,0 0 64,0 0 0,0 16 0,0-1 0,0 0 0,0 1 0,0-1 0,0 16 0,0-16 80,0 16-80,0-15 80,0-1-80,0 16 80,0-16-80,0 16 80,0-16-80,-15 1 0,15-1 72,0 1-72,-15-1 0,15-15 64,0 0-64,0 0 0,0 0 64,0 0-64,0 0 64,0 0-64,0 0 0,0 0 0,0 0 0,0 0 0,0 0 0,15 0-144,-15 0 24,15-15 8,-15 15-56,16-16-16,-1 1 0,0-1 0,1 1 24,-1 15 8,0-31 0,17 16 0,-18-1-40,2 1-16,0-16 0,-1 16 0,0-1 112,1 1 32,-1 0 0,0-16 0,1 15 64,0 1 0,-16 15 0,14-15 0,-14-1 0,16 16 0,-16-15 96,0 15-32,0 0 144,16-16 32,-16 16 8,0 0 0,0 0 32,0 0 8,0 0 0,0 0 0,0 0-88,0 0-8,-16 16-8,16-16 0,-16 0 64,16 15 8,-14 1 8,14-16 0,-16 15-136,0 0-24,1 1-8,0-1 0,15 1-32,-16-1-64,1 0 88,15 1-88,-15 15 112,-1-16-32,16 0-8,0 1 0,-16-1-72,16 1 0,0-1 0,0-15 64,0 0-64,0 0 0,0 0 0,16 0 64,-16 0-64,0 0 0,16 0 72,-1 0-72,0-15 0,1-1 64,-16 16-64,15-15 0,0-1 0,1 1 0,0 0-80,-16-16 80,14 15 0,-14 1 0,16 0 0,-16-1 0,16 1 0,-1-1 0,-15 16 0,0-15 0,0 15 0,0 0 128,0 0-16,0 0 0,0 0-112,0 0-80,0 0 16,15 0 0,-15 15 64,0 16-64,0-15 64,0 14-64,0 1 64,0 0 0,0 15 64,0-15-64,-15 0 0,15 15 0,0-15-80,-15 15 80,15 0 0,-16-15 96,16 15 0,-16-15 0,2 15-96,14 0 72,-16-15-72,0 15 64,1-15-64,0 0 96,-16 15-96,16-15 96,-1-1-96,0-14 80,2-1-80,-18 1 80,17-1-80,0 0 0,-1-15 72,1 0-72,0 0 64,15-15-64,-16 0 64,16-1-64,0 1 0,0-16 0,0 16 0,0-16 64,16-15-64,-16 15 0,15-15 0,0-16 0,1 16 0,-1-16 0,16 16 80,-15 15-80,-2 1 104,2-1-24,0 0-8,-1 0 0,0 1-72,1 14 80,-1 1-80,0-16 80,1 16-80,0-1 0,-16 16 0,14-31 0,2 31 0,0-15-136,-1 0 16,0 15 8,1-16-1136,-1 16-224,0-15-40</inkml:trace>
        </inkml:traceGroup>
        <inkml:traceGroup>
          <inkml:annotationXML>
            <emma:emma xmlns:emma="http://www.w3.org/2003/04/emma" version="1.0">
              <emma:interpretation id="{2690B6BD-71DB-43F4-9A7F-AF659E48E823}" emma:medium="tactile" emma:mode="ink">
                <msink:context xmlns:msink="http://schemas.microsoft.com/ink/2010/main" type="inkWord" rotatedBoundingBox="8076,11300 9012,11241 9063,12039 8127,12099"/>
              </emma:interpretation>
              <emma:one-of disjunction-type="recognition" id="oneOf14">
                <emma:interpretation id="interp70" emma:lang="en-US" emma:confidence="0">
                  <emma:literal>mm</emma:literal>
                </emma:interpretation>
                <emma:interpretation id="interp71" emma:lang="en-US" emma:confidence="0">
                  <emma:literal>man</emma:literal>
                </emma:interpretation>
                <emma:interpretation id="interp72" emma:lang="en-US" emma:confidence="0">
                  <emma:literal>mim</emma:literal>
                </emma:interpretation>
                <emma:interpretation id="interp73" emma:lang="en-US" emma:confidence="0">
                  <emma:literal>m</emma:literal>
                </emma:interpretation>
                <emma:interpretation id="interp74" emma:lang="en-US" emma:confidence="0">
                  <emma:literal>men</emma:literal>
                </emma:interpretation>
              </emma:one-of>
            </emma:emma>
          </inkml:annotationXML>
          <inkml:trace contextRef="#ctx0" brushRef="#br0" timeOffset="174737">8453 14041 13392,'0'0'288,"0"0"64,0 0 16,0 0 16,0 0-312,0 0-72,0 0 0,0 0 0,0 0 872,0 0 159,0 15 33,0 16 8,0-16-240,0 16-40,0-16-16,0 17 0,-15-2-272,15 1-56,0 0-16,-16-1 0,16 2-184,0-18-40,-15 18-8,15-17 0,0 0-136,-16 1-64,16-1 64,0-15-64,0 15 88,0-15-24,0 0-64,0 0 96,0 0-96,0 0 0,0-15 0,16 0 0,-16-1-88,15 1-40,-15-16 0,16 15-8,-1-14-104,0-1-16,1 0-8,-16-15 0,15 16 48,1-2 16,-1 2 0,0 14 0,1-14 128,-1 14 72,-15 1-80,16 0 80,-1 15 0,-15-16 0,15 16 0,-15 0 0,0 0 0,0 0 160,16 16-32,-16-1 0,0 0 80,0 1 16,0 14 0,0 1 0,0-16-40,0 17-8,-16-2 0,16 1 0,0-16-104,-15 1-72,15-1 96,0 0-96,0 1 104,0 0-32,0-2-8,0-14 0,0 0-64,0 0 0,0 0 0,0 0 0,0-14 0,15 14 0,-15-16 88,0 0-88,16-14 0,-16 14-120,15 1 16,-15-16 0,16 1-32,-16-2-8,15 2 0,0 14 0,-15-14 48,16 14 16,-16 1 0,15 0 0,-15-1 80,16 0-64,-16 16 64,15-15-64,-15 15 64,0 0 0,0 0 64,0 15-64,15-15 184,-15 16 0,0 0 0,0-1 0,0 0 16,0 16 8,-15 0 0,15-16 0,0 16-8,0-1 0,0-14 0,0 15 0,-15-31-72,15 31-24,0-31 0,0 30 0,0-30-104,0 16 64,0-16-64,0 0 0,0 0 0,0 0 0,0 0 0,0 0 0,0 0-680,0 0-136,0 0-24,0 0-8,0 0-776,0 0-152,15-16-32,-15 1-5735</inkml:trace>
          <inkml:trace contextRef="#ctx0" brushRef="#br0" timeOffset="175408">8853 14072 9848,'15'-16'216,"-15"16"40,0 0 16,0-15 8,16 15-280,-16-15 0,0 15 0,15-16 0,-15 16 1056,0 0 152,0 0 32,0 0 8,0 0-201,0 0-39,15 0-8,-15 16 0,0-1-288,0 0-56,0 1-16,0 14 0,0-14-128,0 14-32,0 2-8,0-18 0,-15 18-232,15-17-48,0 16 0,0-16-8,-15 0-8,15 1 0,0 0 0,0-16 0,0 14-64,0-14-16,0 0 0,0 0 0,0 0-96,0 0 0,0 0 0,0 0 0,0-14-184,0 14-56,15-16-16,-15 0 0,15 1 48,-15 0 8,16-16 0,0 0 0,-1 15-64,0-14-16,-15 14 0,16 1 0,-1-16 184,-15 16 32,15 15 64,-15-15-104,0-1 104,0 16 0,0 0 0,0-15 0,0 15 0,0 0 96,0 0-8,0 0 0,16 15 80,-16-15 24,0 16 0,0-1 0,0 0 16,0 1 8,0-1 0,0 16 0,-16-15-48,16 14-8,0-14 0,0-1 0,0 0-56,0 1-8,0-1-8,0 0 0,0-15-88,0 0 64,0 0-64,0 0 64,0 0-64,0 16 0,0-32 72,0 16-72,0 0 0,16-15 0,-16 0 0,0-1 64,0 1-64,15-16 0,0 15 0,-15-14 0,16-1-64,-16 16 0,16-1 0,-16-14 0,14 14 64,2 1 0,-16 0-72,16-1 72,-1 0 0,-15 1 0,15 0 0,-15 15 0,16-16-64,-16 1 64,15 15 0,0 0 0,-15-15 0,0 15 0,0 0 0,16 0 0,-16-16 0,16 16 0,-16 0 0,0 0 0,0 0 0,14 16 104,-14-1-24,16-15-8,-16 15 72,16 1 16,-16-16 0,0 15 0,0 0 32,0 1 0,0 15 8,0-16 0,0 16 24,0-16 8,0 16 0,0-16 0,0 1-24,-16 14-8,16-14 0,0 15 0,0-16-72,0 1-8,0-1-8,0 0 0,-16 1-48,16-16-64,0 0 88,0 16-88,0-16 64,0 0-64,0 0 0,0 0 0,0 0 0,0 0 0,0 0 0,0 0 0,0 0-96,0 0-64,0 0-24,0 0 0,0 0-624,0 0-128,0 0-24,-14 0-8,14-16-696,-16 16-144,16-16-24</inkml:trace>
          <inkml:trace contextRef="#ctx0" brushRef="#br0" timeOffset="175670">8853 13625 17423,'0'0'384,"0"0"72,0 0 24,0 0 8,0 0-392,0 0-96,0 0 0,0 0 0,0 0 744,0 0 128,0 0 24,0 0 8,0 0-96,0 0-16,0 0-8,0 15 0,0 1-504,0-16-104,16 0-16,-16 0-8,0 0-152,0 0 0,15 16 0,-15-2-7080,0-14-1463</inkml:trace>
        </inkml:traceGroup>
      </inkml:traceGroup>
    </inkml:traceGroup>
    <inkml:traceGroup>
      <inkml:annotationXML>
        <emma:emma xmlns:emma="http://www.w3.org/2003/04/emma" version="1.0">
          <emma:interpretation id="{59FBACFD-BAFB-4AEF-BA69-612D8A48040F}" emma:medium="tactile" emma:mode="ink">
            <msink:context xmlns:msink="http://schemas.microsoft.com/ink/2010/main" type="paragraph" rotatedBoundingBox="7901,11521 19800,10753 19905,12379 8006,1314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D5AF572-5942-47C4-8C59-7D79E9031729}" emma:medium="tactile" emma:mode="ink">
              <msink:context xmlns:msink="http://schemas.microsoft.com/ink/2010/main" type="line" rotatedBoundingBox="7901,11521 19800,10753 19905,12379 8006,13147"/>
            </emma:interpretation>
          </emma:emma>
        </inkml:annotationXML>
        <inkml:traceGroup>
          <inkml:annotationXML>
            <emma:emma xmlns:emma="http://www.w3.org/2003/04/emma" version="1.0">
              <emma:interpretation id="{188F5F82-7E2E-4ABD-8B41-D2873A654235}" emma:medium="tactile" emma:mode="ink">
                <msink:context xmlns:msink="http://schemas.microsoft.com/ink/2010/main" type="inkWord" rotatedBoundingBox="11472,11386 14091,11288 14144,12709 11524,12806"/>
              </emma:interpretation>
              <emma:one-of disjunction-type="recognition" id="oneOf15">
                <emma:interpretation id="interp75" emma:lang="en-US" emma:confidence="0">
                  <emma:literal>we-Rn lol-Kyiv-flail-Italian?</emma:literal>
                </emma:interpretation>
                <emma:interpretation id="interp76" emma:lang="en-US" emma:confidence="0">
                  <emma:literal>we-Rn lol-Ilya-flail-Italian?</emma:literal>
                </emma:interpretation>
                <emma:interpretation id="interp77" emma:lang="en-US" emma:confidence="0">
                  <emma:literal>we-Rn lol-Biff-Mir-it stunk?</emma:literal>
                </emma:interpretation>
                <emma:interpretation id="interp78" emma:lang="en-US" emma:confidence="0">
                  <emma:literal>we-Rn lol-Biff-Mir-Italian?</emma:literal>
                </emma:interpretation>
                <emma:interpretation id="interp79" emma:lang="en-US" emma:confidence="0">
                  <emma:literal>we-Rn lol-Biff-Mir-it all up?</emma:literal>
                </emma:interpretation>
              </emma:one-of>
            </emma:emma>
          </inkml:annotationXML>
          <inkml:trace contextRef="#ctx0" brushRef="#br0" timeOffset="192077">12054 13778 3792,'0'-16'104,"0"16"24,0 0-128,0 0 0,0-14 0,0 14 0,0 0 1184,0 0 200,0-16 48,-15 16 8,15 0-232,-16 16-48,16-16-8,-15 30 0,0-14-152,-1 14-32,1 1-9,-1 15 1,1 1-160,0 14-40,-1 0-8,-15 1 0,16 0-80,0 0-8,-1 14-8,1-14 0,0 0-104,15-1-16,-16-15-8,16 1 0,0-1-112,0-16-32,0 16 0,0-14 0,0 14-128,0-16-32,16-14-8,-16 14 0,15-14-88,-15-1-24,15 0 0,-15 1 0,0 0-32,16-16-8,-16 0 0,0 0 0,0 0-64,0 0 64,0 0-64,0 0 64,0 0-64,0 0 0,0 0-80,15 0 80,-15-16-1040,15 16-160,-15-16-32</inkml:trace>
          <inkml:trace contextRef="#ctx0" brushRef="#br0" timeOffset="194197">12224 14195 5904,'0'0'160,"0"0"56,15-15-216,-15 15 0,0 0 0,0-16 0,15 16 880,-15-15 136,0 15 24,16-16 8,-16 16-176,16-15-32,-16 0-8,15 15 0,0-16-328,-15 16-72,16-15-16,-16 15 0,0 0-160,0 0-40,0 0-8,0 0 0,15 0-17,-15 0 1,0 0 0,0 15 0,0 1 72,0 14 16,0 1 0,0 0 0,0-16-152,0 16-32,-15 0-8,15 0 0,0 0 8,0-16 0,0 16 0,0-16 0,0 0 16,15 1 8,-15-1 0,0-15 0,0 0 8,15 0 0,1-15 0,-1 15 0,-15-16 32,15 1 0,1 0 8,0-16 0,-2 16-80,2-16-24,0 0 0,-1 0 0,0-15-64,1 15 0,-1 0 72,0-15-72,-15 15 0,16 1 0,-16-1 0,15 0 64,-15 16-64,0-1 0,0 1 64,15-1-64,-15 16 88,0 0-24,0 0 0,0 0 0,-15 16 64,15 15 0,0-16 8,0 31 0,0 0 56,0 1 16,0 14 0,-15-15 0,15 16 0,0-16 0,-16 16 0,1-1 0,15 1-88,-15-1-24,-1 1 0,16 0 0,-15-16-32,0 0 0,-1-15-64,16 15 96,-16-15 32,2-16 8,-2 16 0,0-16 0,1 16 88,0-16 24,-1 1 0,1-16 0,0 15-104,15-15-16,-31 0-8,16 0 0,-1 0-24,16 0-8,-16 0 0,16-15 0,-15-1-88,15 1 0,0-16 0,15 16 64,1-16-64,0 0 0,-1-15 0,16 0 0,-1-16-64,1 16 64,0 0-80,-1 0 80,2 15 0,14-15 0,-16 30-64,-14-14 64,14 14 0,-14 1 0,15 15 0,-16 0-72,1 0 72,-16 0 0,15 0 80,0 15-80,-15 1 136,0 14-16,0-14-8,0 30 0,0-15 48,0 0 16,0-1 0,0 1 0,-15 0-48,15 0 0,0-16-8,-15 1 0,15 14-120,0-14 88,0-16-88,0 15 80,-16 1-80,16-16 0,0 0 0,0 0-88,0 0-728,0 0-144,-15 0-32,15-16-5912,0 1-1175</inkml:trace>
          <inkml:trace contextRef="#ctx0" brushRef="#br0" timeOffset="194351">12655 14225 17967,'0'0'392,"0"0"88,0 0 8,0 0 24,0 0-416,0 0-96,0 0 0,0 0 0,0 0 496,0 0 80,0 0 8,0 0 8,0 0-56,0 0-16,0 0 0,0 16 0,0-16-520,15 15-72,1 0-32,-16-15-6336,15 0-1271</inkml:trace>
          <inkml:trace contextRef="#ctx0" brushRef="#br0" timeOffset="194682">13270 13887 9128,'0'0'192,"0"-16"48,0 1 8,-15-1 16,15 1-264,0 0 0,0-1 0,-15 1 0,15-1 808,0 1 112,-16 0 16,16-1 8,-15 16 64,15 0 16,0 0-1,0 0 1,-16 16-408,16-1-72,-15 0-24,15 32 0,-15-17 56,-1 32 0,1 0 8,15-1 0,-16 16 24,16 0 8,-15 15 0,0-15 0,-1 16-88,16-32-16,-15 16-8,15-15 0,0-1-192,-16 1-40,16-16-8,-15 0 0,15 1-88,0-1-16,0-15-8,0 15 0,-15-15-152,15-16 80,0 16-80,0-16 64,0-15-64,0 0 0,0 0 0,0 0-88,0 0-648,0 0-128,-16 0-24,16 0-8,0-31-1040,0 16-208,0 0-48</inkml:trace>
          <inkml:trace contextRef="#ctx0" brushRef="#br0" timeOffset="194882">13039 14518 14512,'0'0'320,"0"0"64,0 0 8,0 0 24,-15 0-336,15 0-80,0 0 0,-15-16 0,15 16 1007,0 0 185,-16 0 40,16 0 8,0 0-344,0 0-64,0 0-8,16 0-8,-16 0-360,15-16-72,0 16-8,1-14-8,-1 14-160,1-16-32,14 16-8,-14 0 0,-1-16-472,16 16-96,-16 0-16,1-15-8,15 15 744,-16 0 160,16-15 24,-16 15 8,16 0-512,-16 0-80,1-16-24,14 16-8,-14 0-1544,-1-15-304,1 15-64,-1 0-16</inkml:trace>
          <inkml:trace contextRef="#ctx0" brushRef="#br0" timeOffset="195498">13486 14117 16903,'0'0'368,"0"0"80,0 0 8,-15 15 24,15 1-384,-15-1-96,15 16 0,-16 0 0,16 0 880,-15-1 152,15 17 32,-16-17 8,1 16-192,15 1-40,0-1-8,-15 0 0,15-15-488,-16 15-104,16-15-16,0 0-8,0-1-152,0-14-64,0 15 64,0-16-64,0 0-72,0 1-56,0-16-16,0 0 0,0 0-1168,0 0-224,0 0-56,0 0-4591,16-31-921</inkml:trace>
          <inkml:trace contextRef="#ctx0" brushRef="#br0" timeOffset="195837">13532 14333 11720,'15'-16'256,"-15"1"48,0 15 16,16-31 16,-1 31-272,1-15-64,-1-1 0,0 16 0,-15-15 944,16 15 176,-1 0 32,-15 0-1,16 0-167,-16 0-40,15 15-8,0-15 0,-15 16-336,0-1-72,16 0-16,-16 1 0,-16-1-144,16 16-32,-15-16-8,15 16 0,0 0-112,-15-16-24,-1 16-8,16 0 0,-15 0-8,-1-16 0,1 16 0,0-16 0,-1 16-176,16-16-80,-15 1 8,-1-16 0,16 15 72,0-15 0,0 0 0,0 0-64,0 0-184,0 0-32,0-15-8,0-1 0,16 1-248,-1-16-48,-15 0-16,16-15 0,-1 15-240,16-15-56,-16 15 0,1-15-8,14 16 288,-14-17 56,-1 17 16,1-1 0,-1 0 416,-15 16 128,15-16 0,-15 15 0,0 1 400,0 15 144,0 0 24,-15 0 8,0 0 264,15 15 56,-16 1 16,1 15 0,15-16-312,-16 31-64,1-15-16,15 15 0,-15 0-80,15 0-24,-16-15 0,16 15 0,0 1-184,0-17-40,16 1 0,-16-15-8,15 14-16,-15-14 0,15-1 0,1-15 0,-16 16-72,15-16-8,1 0-8,-16 0 0,15 0-16,16 0-64,-16 0 96,16-16-32,-16 1 24,1 15 0,-1-16 0,0 1 0,1 0-88,-1-1-88,1 1 24,-1-1 0,0 1-8,1-16 0,-16 16 0,15-1 0,-15 1-88,16 0-8,-16-1-8,15 1 0,-15-1 80,0 1 24,15 15 0,-15-15 0,0 15 72,0 0 0,0 0 0,0 0 0,0 0 0,0 0 0,0 0 0,0 15 64,0 0 40,0 1 16,0-1 0,0 1 0,-15 14 32,15-14 8,0-1 0,0 16 0,0-16-64,0 1-16,0-1 0,0 1 0,-15-1-80,15-15 64,0 15-64,0-15 64,0 0-64,0 0 0,0 0-80,0 0 80,0 0-784,0 0-112,0 0-16,0 0-6112,0 0-1223</inkml:trace>
          <inkml:trace contextRef="#ctx0" brushRef="#br0" timeOffset="195999">13949 14256 14856,'0'0'320,"0"0"72,0-16 16,0 16 16,0 0-337,0 0-87,0-15 0,-16 15 0,16 0 992,0 0 176,0 0 40,0 0 8,0 0-400,0 0-80,16 15-8,-1-15-8,-15 0-400,0 16-72,15-16-24,-15 15 0,16-15-224,-16 0 64,0 15-64,15 1 0,-15-16-376,16 16-96,-16-16-16,0 0-5928,15 0-1183</inkml:trace>
          <inkml:trace contextRef="#ctx0" brushRef="#br0" timeOffset="196184">14286 14071 15496,'0'0'440,"0"0"95,16 15-431,-1-15-104,-15 0 0,15 16 0,-15-16 1000,16 30 184,-16-14 32,0 0 0,15 14-152,-15-14-32,15 14-8,-15 1 0,0 16-288,0-17-64,-15 1-16,15 0 0,0-1-392,-15 2-72,15-2-24,0 16 0,-16-30-64,1 14-8,15 1-8,-15 0 0,-1-15-88,16 14 0,-16-14 0,16-1-88,-14 16-656,14-16-136,-16-15-24,16 15-9831</inkml:trace>
          <inkml:trace contextRef="#ctx0" brushRef="#br0" timeOffset="299172">12840 14502 3656,'0'47'72,"0"-47"24,0-15 0,0 15 16,0 0-112,0 0 0,0 0 0,0 0 0,0 0 504,0 0 72,0 15 24,0-15 0,0 0 112,0 0 24,0 15 8,0-15 0,0 0-184,0 0-40,0 0-8,0 0 0,0 0 56,0 0 8,0 0 0,0 0 0,0 0-80,0 0-16,0 0 0,0 0 0,0 0-48,0 0-17,0 0 1,0 0 0,0 0-72,0 0-24,0 0 0,0 0 0,0 0-56,0 0-8,0 0-8,0 0 0,0 0-64,0 0-16,0 0 0,0 0 0,0 0-40,0 0 0,0 0-8,0 0 0,0 0-24,0 0-8,0 0 0,0 0 0,0 16-24,0-16 0,0 0 0,16 0 0,-16 0 16,0 0 0,15 0 0,-15 0 0,0-16 0,15 16 0,-15 0 0,0 0 0,16-15 16,-16 15 8,0 0 0,0 0 0,0 0-104,15 0 64,-15 0-64,16 0 0,-16 0 96,0 0-32,0 0-64,0 0 96,15-15-32,-15 15 0,0 0-64,0 0 96,15 0-96,-15 0 0,0 0 64,0 0-64,0 0 0,16 0 64,-1 0-64,-15 0 0,0 0 64,0 0-64,16-16 0,-16 16 0,0 0 0,0 0 64,0 0-64,15 0 0,-15 0 0,0 0 64,0 0-64,0 0 0,0 0 64,0 0-64,0 0 0,0 0 0,0 0 64,0 0-64,0 0 0,0 0 72,15 0-72,-15 0 0,0 0 0,0 0 0,0 0 0,0 0 0,0 0 0,0 0 0,0 0 0,0 0 0,0 0 64,0 0-64,0-16 0,0 16 0,0 0 0,16 0 0,-16 0 0,0 0 0,0 0 0,0 0 64,0 0-64,0 0 0,15-15 0,-15 15 0,0 0 0,0 0 0,0 0 0,0 0 64,0 0-64,0 0 0,0 0 0,0 0 0,0 0 0,0 0 0,0 0 0,16-15 0,-16 15 0,0 0 0,0 0 0,0 0 64,15 0-64,-15 0 0,0 0 0,0 0 0,0 0 0,0 0 0,0 0 0,0 0 0,0 0 0,0 0 0,0 0 0,0 0 0,15-16-120,-15 16 16,0-15 0,0 15-6160,0 0-1223</inkml:trace>
          <inkml:trace contextRef="#ctx0" brushRef="#br0" timeOffset="178041">8991 14656 16152,'0'0'351,"0"0"81,0 0 16,0 0 0,0 0-352,-15 0-96,15 16 0,-15-1 0,-1-15 640,1 15 120,-1 16 16,1-15 8,0-1-200,-16 16-40,15 0 0,1-1-8,0 1-200,-1 0-40,1 0-8,-1-16 0,16 16 40,-15-16 8,15 1 0,0 15 0,0-16-104,0 0-16,0-15-8,15 16 0,-15-1-64,0-15-16,16 15 0,-16-15 0,15 0 0,-15 0-8,16 0 0,-1 0 0,-15 0 40,15 0 0,1-15 8,-1 15 0,1-15-232,-16-1-56,15 16-8,-15-15 0,15 0-416,-15 15-80,16-16-16,-16 16-8,0-15-632,15 15-120,-15-16-24,0 16-7191</inkml:trace>
          <inkml:trace contextRef="#ctx0" brushRef="#br0" timeOffset="178225">8760 14980 13168,'0'0'376,"0"0"72,0 0-352,0 0-96,0 0 0,-15 0 0,15 0 984,0 0 176,0 0 39,0 0 9,0 0-120,0 0-32,0 0 0,0 0 0,15 0-464,-15-16-96,0 16-16,16 0-8,-1 0-216,0 0-48,1 0-8,-1-15 0,0 15-120,1 0-80,0 0 96,-2-16-96,2 16-64,0 0-72,-1 0-16,0 0 0,1-15-1264,-1 15-256,0 0-56</inkml:trace>
          <inkml:trace contextRef="#ctx0" brushRef="#br0" timeOffset="186114">11485 14548 15144,'0'0'328,"0"0"72,0 0 16,0 0 15,0 0-343,0 0-88,0 0 0,0 0 0,0 0 856,0 0 152,15 0 32,1 15 8,-16 1-224,0-1-48,0 1-8,0 14 0,0 1-352,0 0-64,0 0-24,0 0 0,0 15 16,-16-15 0,16-1 0,0 1 0,-15 0-56,15 0-16,0-16 0,0 16 0,-15-16-64,15 1-16,0-1 0,0-15 0,-16 15-88,16-15-16,0 0-8,0 0 0,0 0-80,0 0 0,0 0 72,0 0-72,0 0 0,0-15-64,0 15 0,0 0 0,0-15-920,16-1-176,-16 1-40,0-1-9111</inkml:trace>
          <inkml:trace contextRef="#ctx0" brushRef="#br0" timeOffset="241763">10854 14825 8464,'0'15'184,"0"-15"40,0 0 0,0 0 24,0 0-248,0 0 0,0 0 0,0 0 0,0 16 800,0-16 104,0 0 24,0 0 8,0 0-40,0 0 0,0 0-8,0 0-1,0 0-239,16 0-40,-16 0-16,0 0 0,0 0-128,15 0-24,-15 0-8,0 0 0,0 15-80,15-15-8,-15 0-8,0 0 0,16 0-80,-16 0-24,0 0 0,15 0 0,-15 0-48,0 0-16,0 0 0,15 0 0,-15 0-32,0 0-8,16 0 0,-16 0 0,0 0 0,0 0-8,16 0 0,-16 0 0,0 0-56,0 0-64,15 0 88,-15 0-88,0 0 120,0 0-32,0 0-8,0 0 0,15 0-80,-15 0 96,0 0-96,0 0 96,16 0-32,-16 0 0,0 0 0,0 0 0,0 0 0,0 0 0,15 0 0,-15 0 0,0 0-64,0 0 64,15 0-64,-15 0 64,0 0-64,0 0 0,0 0 0,0 0 0,0 0 0,0 0 0,0 0 0,31 0 0,-31 0 0,0 0 0,0 0 72,0 0-72,0 0 0,0 0 64,0 0-64,0 0 0,0 0 0,31 0 72,-31 0-72,0 0 0,0 0 0,0 0 0,0 0 0,0 0 0,0 0 0,16 0 0,-16 0 0,14 0 0,2 0 64,-16 0-64,0 0 0,16 0 0,-16 0 64,0 0-64,0 0 0,0 0 0,0 0 64,0 0-64,0 0 0,0 0 0,0 0 72,15 0-72,-15 0 0,0 0 72,0 0-72,15 0 0,-15 0 0,0 0 64,0 0-64,0 0 0,0 0 72,16 0-72,-1 15 0,-15-15 0,0 0 0,0 0 64,0 0-64,0 0 0,0 0 0,0 0 64,0 0-64,0 0 0,15-15 0,-15 15 0,0 0 0,0 0 0,0 0 0,0 0 64,0 0-64,0 0 0,0 0 0,16 0 64,-16 0-64,0 0 72,0 0-72,16 0 80,-16 0-16,0 0-64,0 0 96,0 0-32,0 0-64,0 0 80,0 0-80,0 0 80,0 0-80,0 0 0,0 0 72,0 0-72,0 0 0,0 0 64,0 0-64,0 0 0,0 0 0,0 0 0,0-15 0,0 15 0,0 0 0,-16 0 0,16 0 0,0 0 0,0 0-416,0 0-128,0-16-16,-16 16-9959</inkml:trace>
          <inkml:trace contextRef="#ctx0" brushRef="#br0" timeOffset="186898">10192 13763 6592,'0'0'184,"0"0"48,0 0-232,0-15 0,0 15 0,0 0 0,0 0 920,0 0 136,0 0 24,0 0 8,0 0-112,0 0-16,0 15-8,0 1 0,0-1-152,0 1-33,-16 14-7,16 1 0,-15 0-200,15 0-40,0 15-8,-15-15 0,-1 15-96,16 0-16,-15-15-8,15 15 0,-15 0-8,15 0 0,-16 1 0,16-17 0,0 1-88,-16 15-16,16-15-8,0 0 0,0 15-32,-15-15-8,15 0 0,0-1 0,-15 17-80,15-17-24,0 1 0,0-15 0,0 14-24,0-14-8,0 15 0,0-16 0,0 0-8,0 1-8,0-1 0,0 16 0,0-16 0,0 1 0,0-16 0,0 15 0,0 1-8,0-16 0,0 0 0,0 0 0,0 15-8,0-15 0,0 15 0,0-15 0,0 16 0,0-16-64,0 15 96,0-15-32,0 0-64,0 16 96,0-16-96,0 0 96,0 15-96,0-15 64,0 15-64,0-15 64,0 0-64,15 16 0,-15-16 0,0 0 64,0 0-64,0 15 0,0-15 72,0 0-72,0 0 0,0 0 64,0 0-64,15 15 0,-15-15 88,0 0-24,0 0 0,16 0 0,-16 0 8,0 0 0,16 0 0,-16 0 0,15 0 0,0-15 0,-15 15 0,16 0 0,-16 0-72,15-15 0,-15-1 72,15 1-72,1 0 0,-1 15 0,0-16 0,1-15-7792,0 16-1535</inkml:trace>
          <inkml:trace contextRef="#ctx0" brushRef="#br0" timeOffset="178425">9098 14764 13072,'-15'0'288,"15"0"56,0 0 8,0 0 24,0 0-304,0 0-72,0 0 0,0 0 0,0 15 1008,0 16 183,-15-15 41,15 14 8,0-14-344,0 15-64,-16-16-8,16 16-8,0 0-344,-16-16-72,16 16-16,0 0 0,-14-16-192,14 16-48,0-16-8,0 16 0,0-16-136,0 1 64,0-1-64,0-15 0,0 0-72,0 0-72,-16 0-16,16 0 0,0 0-1128,0 0-232,16 0-48,-16-15-3959,14-16-793</inkml:trace>
          <inkml:trace contextRef="#ctx0" brushRef="#br0" timeOffset="179091">9129 14810 11632,'16'-16'256,"-16"16"48,0 0 16,0 0 8,15-15-264,-15 15-64,0 0 0,0 0 0,0 0 960,0 0 168,0 0 40,0 0 7,16 0-279,-16 31-48,0-16-16,0 1 0,0 15-240,0-16-48,-16 16-16,16 0 0,0 0-184,-15-16-40,15 16-8,-16 0 0,16-16-152,-15 0-32,15 16-8,0-31 0,-15 31-104,15-31 0,0 15 64,0-15-64,0 0-240,0 0-72,0 0-8,-16 0-8,16 0-472,0-15-96,0-1-24,0 1 0,0 0-24,0-16-8,0 16 0,16-16 1,-16 0 351,0 0 72,0 0 16,0 1 0,0-1 416,0 0 96,0 0 0,0 15 0,0-14 448,0 14 88,15 1 16,-15-1 8,15-14 111,-15 14 17,16 1 8,-1-1 0,1 16-152,-1-15-24,0 0-8,1-1 0,-1 1-144,1 15-32,-1-16-8,16 16 0,-16-15-64,0 15-8,-15 0-8,16 15 0,-1-15-16,1 16 0,-16-16 0,15 0 0,-15 15 0,0 1 0,0-1 0,0 0 0,0 1-40,0-1-16,-15 16 0,15-16 0,-16 1-80,16 15-8,-15-16-8,-1 16 0,16-31-80,-15 31 80,0-16-80,-1 1 80,1-16-80,0 15 0,15 1 0,-16-16 0,1 0 0,15 15 0,-16-15 0,1 0 0,15 0 0,0 0 0,-15 0-112,-1-15 40,16 15-8,0 0 0,0 0 0,-15 0 0,15 0 80,0 0-80,0 0 80,0 0-80,0 0 80,0 0 0,0 0 0,15 0 0,-15 0 72,0 0 56,0 0 16,16 15 0,-1-15 120,0 15 24,1 1 8,-1-1 0,-15 1 8,31-1 0,-31 0 0,31 1 0,-31-1-72,15 1-8,0-16-8,1 15 0,-1 0-40,1-15-8,-1 16 0,0-1 0,1-15-32,-1 0-8,1 15 0,-16-15 0,15 0-32,0 16-16,-15-16 0,16 0 0,-16 0-80,0 15 80,15-15-80,-15 0 80,0 0-80,0 0 0,0 0 72,0 0-72,0 0 0,0 0 72,0 0-72,0 0 0,0 0 0,0 0 0,0 0 0,-15-15 0,-1 15-568,16-16-136,-15 16-32,0-15-7160,15 15-1423</inkml:trace>
          <inkml:trace contextRef="#ctx0" brushRef="#br0" timeOffset="180112">9484 14534 10656,'0'0'232,"0"0"56,0 0 0,0 0 8,0 0-232,0 0-64,0 0 0,0 0 0,0 0 1048,0 0 200,0 15 32,15-15 15,-15 15-191,0 1-40,0 14-8,0-14 0,-15 14-264,15-14-56,0 14-16,0-14 0,0 15-424,0-16-80,0 16-24,0-16 0,0 1-96,0 0-16,0-16-8,0 14 0,0-14 24,0 0 0,0 0 0,0 0 0,0 0-96,0 0 0,0 0 0,0 0 0,0-14 144,0-2-16,15 0 0,-15 1 0,16-16-256,-16 16-64,0-16 0,15 15-8,0-14 64,-15 14 8,16 1 8,-1-16 0,-15 16 120,0 0 0,16-1 0,-16 1 0,15 0 0,-15-1 0,15 16 0,-15-16 0,16 1 0,-16 15 0,0 0 0,0 0 0,0 0 0,0 0 0,0 0 104,0 0-32,0 0 176,15 15 32,-15 1 8,16 0 0,-16-1-104,0 0-24,0 1 0,0 14 0,0-14 160,0-1 24,0 16 8,0-15 0,0-2-168,0 2-32,0 0-8,0-16 0,0 15-32,0 0-8,0-15 0,0 0 0,0 0-104,0 0 0,0 0 0,0 0 0,0 0 0,0 0 72,0 0-72,0 0 96,0 0-96,0 0 0,0 0-96,0 0 96,0 0-872,-16 0-120,16 0-16,0 0-6168,0 0-1239</inkml:trace>
          <inkml:trace contextRef="#ctx0" brushRef="#br0" timeOffset="177709">8467 14718 9128,'-15'0'192,"15"0"48,0 0 8,-15 16 16,-1-16-264,16 15 0,-15 1 0,15-1 0,-16 0 704,1 1 80,15 15 16,-15-16 8,-1 16-8,1-1-8,-1 1 0,16 0 0,-15 0-121,0 0-31,15-1 0,-16 1 0,16 0-96,0-16-16,0 16-8,0-15 0,-15-1-216,30 0-48,-15-15 0,0 0-8,16 0-120,-16 0-16,15 0-8,-15-15 0,15 15 8,1-15 0,-16-1 0,15 1 0,1-1-8,14 1 0,-14 0 0,-1-1 0,1-15-104,-1 16 0,-15 0 0,15-1 0,1-15 0,-1 16 0,1 0 64,-16-1-64,0 1 0,0-1 0,15 1 0,-15 0 0,0-1 0,0 16 0,0 0 0,0 0 0,0 0 0,0 0 0,0 0 0,0 0 0,0 0 0,0 0 0,-15 0 0,15 16 0,-16-16 0,16 15 0,0 0 0,0 16 0,0-15 0,0-1 0,0 0 0,0 1 0,0-1 88,16 16-88,-16-31 96,0 15-96,15 1 96,-15-1-32,0-15 0,15 0-64,-15 16 120,16-16-32,-16 0-8,15 0 0,-15-16 24,16 16 8,-1 0 0,-15-15 0,15 15 0,-15-16 0,16 16 0,-16-15 0,0 0-48,15 15 0,-15-16-64,16 16 96,-16-15-96,0-1 88,0 16-88,0-15 80,0 0-80,0-1 0,0 1 0,0 15 0,0-16-104,0 1-40,0 0-8,0 15 0,0-16-616,-16 16-120,16-15-24,0 15-5191,0 0-1033</inkml:trace>
          <inkml:trace contextRef="#ctx0" brushRef="#br0" timeOffset="199939">14702 14379 9728,'0'0'216,"0"0"40,0 0 16,0 0 0,0 0-272,0 0 0,0 0 0,0 0 0,0 0 768,0 0 96,-15 15 16,15-15 8,0 0 112,0 0 24,0 0 7,0 0 1,0 0-248,0 0-48,0 0-16,0 0 0,15-15-176,-15 15-40,16 0-8,-1 0 0,1 0-112,-1 0-32,-15 0 0,15 0 0,1 0-168,-1 0-40,-15 0-8,16 0 0,-1 15-8,0-15 0,1 0 0,15 0 0,-16 0-24,0 0-8,1-15 0,-1 15 0,1 0-32,-1 0 0,0 0-64,1 0 96,-16 0-96,0 0 88,0 0-88,15 0 80,1-15-80,-1 15 80,-15 0-80,15 0 80,1-16-80,-16 16 0,0 0 72,0 0-72,0 0 0,15 0-144,0-15 24,-15 15 8,0 0-1456,0 0-288,0 0-56</inkml:trace>
          <inkml:trace contextRef="#ctx0" brushRef="#br0" timeOffset="200271">15502 14009 13472,'0'0'296,"0"0"64,0 0 16,0 0 0,0 0-304,0 0-72,0 0 0,0 0 0,0 0 792,0 0 135,0 0 33,0 15 8,0 1-184,0-1-40,0 0-8,0 1 0,0 14-152,0 2-32,0-2-8,0 1 0,0 0-112,-14-1-24,14 17-8,0-16 0,-16-1-112,16-14-32,0 14 0,0 2 0,-16-2-96,16-14-32,0-1 0,0 16 0,0-16-128,-15 0 0,15-15 64,0 0-64,0 0 96,0 0 0,0 0-8,0 0 0,0 0-88,0 0-72,0 0 72,0 0-104,0 0-792,0 0-152,0 0-32,15-15-5544,-15 15-1103</inkml:trace>
          <inkml:trace contextRef="#ctx0" brushRef="#br0" timeOffset="200641">15888 13733 13672,'0'0'384,"0"-16"96,16 16-384,-16 0-96,0 0 0,15 0 0,0 0 672,-15 0 112,16 16 23,-1-16 9,-15 15 184,16 0 40,-1 16 8,-15 0 0,15 0-344,-15 0-64,0 15-8,0 0-8,0 16-192,0-16-40,0 15-8,-15-15 0,15 1-64,-15 14-8,-1-15-8,16 1 0,-15-1-88,15 0-24,-16 0 0,1-15 0,15 0-80,-15-1-16,15 1-8,-16 0 0,1-16-88,15 16 64,0-15-64,-15-1 64,-1 0-64,16 1 0,0-16 0,-15 15 0,15-15-384,0 0-96,-16 0-24,16 0-6824,0 0-1359</inkml:trace>
          <inkml:trace contextRef="#ctx0" brushRef="#br0" timeOffset="201940">16335 14272 9616,'0'0'208,"0"0"48,0 0 0,0 0 24,-16 0-280,16 0 0,0 0 0,0 0 0,0 0 1120,0 0 176,0 0 32,0 0 8,0 0-185,0 0-39,0 0-8,0 0 0,0 0-144,16 0-32,-1 0-8,-15 0 0,31 0-536,-31 0-96,0 0-32,31 0 0,-16 0 80,0-16 16,16 16 0,-15 0 0,-1-15-136,16 15-24,-16 0-8,16 0 0,-16 0-72,1-15-16,-1 15 0,16-16 0,-16 16-96,1 0 0,-1-16 64,1 16-64,-1-14 0,0 14 0,1 0 64,-1-16-64,-15 16 0,16-16-64,-16 16 64,15 0-104,-15-15-568,15 15-104,-15 0-24,0 0-8,0 0-744,0 0-144,0 0-32,0 0-6279</inkml:trace>
          <inkml:trace contextRef="#ctx0" brushRef="#br0" timeOffset="203025">16642 13871 12032,'0'0'264,"0"0"56,-15 0 16,15 0 0,0 0-272,0 0-64,0 0 0,0 0 0,-16 0 976,16 15 176,-15 1 39,15 14 9,0 2-136,-15 14-24,15 0-8,-16 0 0,16 16-264,-15-16-48,-1 15-16,16-14 0,-15 14-240,15-15-48,-15 1-16,15-1 0,-16-16-152,16 1-32,-15 0-8,15-16 0,0 0-128,0 17-80,0-17 96,0-15-96,0 15 80,0 1-80,-16-16 64,16 0-64,0 0-312,0 0-104,0 0-16,0 0-6736,0 0-1343</inkml:trace>
          <inkml:trace contextRef="#ctx0" brushRef="#br0" timeOffset="206451">18521 14056 10416,'0'0'288,"0"0"80,0 0-296,0 0-72,0 0 0,0 16 0,-16-1 856,1 0 152,15 1 32,0 14 8,-16 2-48,1 14-9,15-16 1,0 16 0,-15-14-256,15 14-64,0-16 0,0 1-8,0 0-128,-16-1-24,16 2-8,0-17 0,0 0-168,16 1-32,-16-1-8,0 0 0,0-15-144,0 0-32,0 0-8,0 0 0,15 0-32,0-15-8,1 0 0,15-16 0,-16 16-72,0-17 96,1 2-96,-1-1 96,1 0-96,-1 1 0,0-2 72,1 2-72,-1-16 0,1 15 0,-16 0 0,15 1 0,-15-2 0,15 17 0,-15 0 0,0-1 0,0 1 0,0 0 0,0 15 0,0 0 0,0 0 0,0 0 0,0 0 0,0 15-64,0 0 64,0 1 0,0 14 0,0 2 0,0-2 0,0 1 0,0 15 64,0-15-64,0-1 96,0 2-8,0-2-8,0-14 0,0 14 16,16-14 8,-16-1 0,15 0 0,-15-15 0,0 0 0,16 0 0,-1 0 0,0-15 24,-15 15 0,16-15 0,-1-1 0,1 1 8,-1-16 8,-15 16 0,15-16 0,1 15-40,-16 2-8,15-18 0,-15 2 0,0 30-32,0-31-64,0 16 88,0-1-88,0 0 72,0 2-72,0 14 0,-15-16 72,15 0-152,0 16-32,-16-15-8,16 15 0,0-15-1024,0 15-200,0-16-48,0 16-8663</inkml:trace>
          <inkml:trace contextRef="#ctx0" brushRef="#br0" timeOffset="206703">19290 13779 10808,'-30'0'304,"30"0"72,0 0-304,0 0-72,0-16 0,0 16 0,-16 0 1104,16 0 208,0 0 32,-16 0 15,16 16-71,0-1-8,-15 1-8,15-1 0,0 31-376,-15-15-80,15 15-16,0 0 0,0 16-296,-16-16-64,1 16-16,15-1 0,0-15-104,0 1-16,-15 14-8,15-30 0,0 15-144,0-15-32,0 0-8,0 0 0,-16-16-112,16 0 0,0 1 64,0-16-64,0 15 0,0-15 0,0 0 0,0 0-80,16 0-464,-16-15-96,0-1-24,15 1 0,-15-16-352,15 0-72,1 1-8,-16-1-8,30-15-656,-30-1-128,16 1-23,0 0-9,-2-16-320,2 16-64,-16-15-8,16-1-8,-1 16 1120,-15 0 224,15 0 48,1-1 0,-16 17 1632,15-1 320,-15 0 64,15 16 8,-15-1 344,16 1 64,-16-1 8,16 16 8,-16-15 16,0 15 8,0 0 0,0 15-1,0 1-183,0-1-40,0 16-8,0 15 0,0 0-416,0 1-80,0 14-16,0 1-8,-16-1-248,16 1-40,0-1-16,-16 1 0,16 0-128,-15-16-24,15 15-8,0-14 0,0-1-120,0-15-24,0-1-8,0 1 0,0 0-104,0-16-72,0 1 96,0-1-96,0-15 0,0 0 0,0 0 0,-15 0 0,15 0-400,0 0-136,0-15-24,0 15-8,0-31-752,0 15-152,15-30-32</inkml:trace>
          <inkml:trace contextRef="#ctx0" brushRef="#br0" timeOffset="207984">19766 14395 17071,'0'0'376,"0"0"72,0 0 24,0 0 8,0 0-384,0 0-96,0 0 0,0 0 0,0 0 928,0 0 168,16 0 32,-1 0 8,-15 0-416,31 0-80,-15-15-24,14 15 0,-14 0-288,-1-16-56,0 16-16,1 0 0,14 0-40,-14 0-16,-16 0 0,30 0 0,-14 0-40,0 0 0,-16 0-8,0 0 0,0 0-88,0 16-64,15-1 72,-15-15-72,0 15 104,0 1-24,0-1-8,-15 0 0,-1 16-72,0-16 96,1 1-96,0 15 96,-1-16-96,1 1 0,0 14 72,-16-14-72,16-1 0,-1 0 64,-14 1-64,14 0 0,0-2 0,1 2 0,0-16 0,-16 16 64,16-16-64,-1 15 0,16-15 0,-16 0 0,2 15 0,-2-15 0,16 0 0,0 0 0,0 0 0,0 0 0,0 0 0,0 0 0,16 0 88,-2 0-24,-14 0 0,0 0 0,32 0 64,-17-15 0,0 15 8,1 0 0,14 0 8,-14 0 0,14 0 0,-14 0 0,0-15-16,14 15-8,1 0 0,-16 0 0,16-16-24,-16 16 0,1 0 0,15 0 0,-16 0-32,1 0 0,-1 0-64,0-16 96,1 16-96,-16 0 64,15 0-64,-15 0 0,15-14 64,-15 14-64,0 0 0,0 0 0,0 0 64,0 0-64,0 0 0,0 0 0,0 0 0,0 0 0,0 0 0,0 0 0,0 0-160,0 0-88,0 0-8,0 0-8,0 0-768,-15 0-152,0-16-32</inkml:trace>
          <inkml:trace contextRef="#ctx0" brushRef="#br0" timeOffset="207119">19613 13656 16783,'0'0'368,"0"-16"80,0 16 8,0-15 24,31 15-384,-31-16-96,15 16 0,1-15 0,-1 15 528,0-15 88,16-1 24,-15 16 0,-1 0 200,0-15 48,1 15 8,-16 0 0,0 0-384,31 0-80,-1 0-16,-14 0 0,-16 0-184,15 15-40,1-15 0,-1 16-8,0-16-16,-15 0 0,0 15 0,0 0 0,0 1-16,0-16-8,0 31 0,-15-31 0,15 15-144,-15 0 0,-1 16 0,1-15 0,-1-1 0,-14 0 0,14 16 64,-15-15-64,16-1 0,-16 0 0,16-15 0,-1 16 0,1-1 0,0-15 0,15 0 0,-16 16 0,16-16 0,0 0 0,0 0 0,0 0 0,0 0 0,0 0 0,0 0 0,16 0 0,-1 0 120,0 0-8,1 0 0,-16 0 0,0 0 176,15 0 32,1-16 0,-16 16 8,0 0-224,30 0-40,-14 0-64,15-15 88,-16 15 8,0 0 8,1-16 0,-1 16 0,1 0-40,-16 0 0,0 0-64,15 0 96,0 0-96,-15 0 0,0 0 64,0 0-64,0 0 0,0 0 0,0 0 0,0 0 0,0 0-528,0 0-48,0 0-16,-15 0-7344,15 16-1463</inkml:trace>
          <inkml:trace contextRef="#ctx0" brushRef="#br0" timeOffset="203272">17150 14518 16384,'0'0'359,"0"0"81,0 0 8,0 0 8,0 0-360,0 0-96,0 0 0,0 0 0,0 0 800,0 15 136,15-15 32,0 0 8,1-15-104,-1 15-16,1 0-8,-1 0 0,0 0-432,1 0-96,-1-16-8,16 16-8,-16 0-128,1 0-24,-16 0-8,15 0 0,1 0-56,-1 0-16,-15 0 0,0 0 0,0 0-72,15 16 64,-15-16-64,0 0 64,0 0-64,0 15 80,0 0-80,-15 1 80,15-1-80,-15 0 0,-1 1 0,1-1 64,-1 0-64,1 17 0,-16-17 0,0 0-88,16 1 88,-16-1-80,0 0 80,16 1-80,-16-1 80,0 0 0,16 1 0,0-16 0,-1 16 0,1-1 0,15 0 0,-16-15 0,16 0 0,0 0 0,-15 16 64,15-16-64,0 0 120,0 0-16,15 0 0,-15 0 0,16 0 48,-1-16 8,1 16 0,-1 0 0,0-15 32,1 15 0,15-15 8,-16 15 0,16 0-40,-16-16 0,16 16-8,0-16 0,-16 16-64,16-15-16,-16 0 0,1 15 0,-1-16-72,1 16 0,14-15 72,-30 0-72,31 15 0,-31-16 0,15 16 0,-15-15 64,16 15-376,-1 0-72,-15-15-8,0 15-8,16 0-544,-16-16-112,0 16-16,15-16-9471</inkml:trace>
          <inkml:trace contextRef="#ctx0" brushRef="#br0" timeOffset="203388">17318 13732 15176,'0'0'328,"0"0"72,0 0 16,0 0 15,0 16-343,-14-16-88,14 0 0,-16 14 0,16 2 936,-16 0 176,16-1 32,-15 0 8,0 1-384,-1 14-64,1 1-24,0 0 0,15-15-328,-32 14-72,18 1-16,-2-16 0,16 16-176,-16-16-88,1 17 80,0-18-80,-1 2-72,16 0-64,0-1-16,-15 0-6536,15-15-1303</inkml:trace>
          <inkml:trace contextRef="#ctx0" brushRef="#br0" timeOffset="203026">17150 14256 14656,'-15'0'416,"15"0"96,-16 0-416,16 0-96,0 0 0,0 15 0,-15-15 831,15 0 153,0 0 24,0 0 8,0 0 80,0 0 24,15-15 0,1 15 0,14 0-480,-14 0-88,15 0-16,-16-16-8,16 16-248,-16 0-56,16 0 0,-16 0-8,16 0-56,-15 0-16,-1-15 0,0 15 0,1-15-56,15 15-16,-16 0 0,0 0 0,-15-16-72,16 16 0,-1 0 0,1-15 64,-16 15-64,15 0-128,-15-15 32,15 15 8,-15 0-808,0 0-168,0 0-32,0 0-5656,0 0-1135</inkml:trace>
          <inkml:trace contextRef="#ctx0" brushRef="#br0" timeOffset="203657">17104 13378 16815,'16'0'368,"-16"0"80,0 0 8,0 0 24,0 0-384,0 0-96,15 0 0,-15 15 0,15 1 856,1 15 152,-1-1 32,0 1 8,1 0-256,14 0-56,-14 15 0,15 0-8,-16 0-216,1-15-48,-1 15-8,0 1 0,1-1-48,0-16-16,-2 17 0,2-17 0,-16 1-120,16 0-24,-1 0-8,-15 0 0,15-16-96,-15 0-16,16 1-8,-1-1 0,-15 1-56,0-1-64,15-15 88,-15 0-88,0 15 72,0-15-72,0 0 0,0 0 72,0 0-72,0 0 0,0 0 0,0 0 0,0 0-664,0 0-144,0-15-32,-15 0-10680</inkml:trace>
          <inkml:trace contextRef="#ctx0" brushRef="#br0" timeOffset="204729">18227 13763 12440,'0'0'272,"0"0"56,0 0 16,0 0 8,0 0-288,0 0-64,0 0 0,0 0 0,0 16 1064,0 15 200,0-16 39,-15 16 9,15 15-88,0-15-8,0 0-8,-16 15 0,16 0-464,0 15-88,0-14-16,-15-1-8,15 0-168,0 0-32,0-15-8,-15 15 0,15-15-120,0 15-24,0-15-8,0 15 0,0-15-112,0 0-16,0-1-8,0-14 0,0 15-64,0-16-8,0-15-64,0 15 96,0-15-96,0 0 0,0 0 64,0 0-64,0 0 0,0 0 0,0 0 0,0 0 0,0 0-416,0-15-64,0 15 0,0-15-8,0 15-640,0-16-128,-16 1-24</inkml:trace>
          <inkml:trace contextRef="#ctx0" brushRef="#br0" timeOffset="204462">18058 13933 8032,'0'0'176,"0"0"40,16 0 8,-16-15 0,0-1-224,0 16 0,0 0 0,0 0 0,0 0 1264,0 0 208,0 0 48,0 0 8,0 16-240,0-1-41,0-15-15,-16 31 0,16-1-344,0 2-72,-16-2-16,16 1 0,0 15-208,-14 1-48,14-17 0,-16 16-8,16-15-216,0 16-32,0-17-16,-16 16 0,16-15-144,0 15-32,-15-15-8,15 0 0,0-16-88,0 1 0,0-1 0,0 0 64,0 1-64,0-16-136,0 0 32,0 0 8,0 0-928,0 0-192,0 0-32,0-16-5040,15 1-1007</inkml:trace>
          <inkml:trace contextRef="#ctx0" brushRef="#br0" timeOffset="184865">10608 14563 13248,'-16'16'288,"1"-16"64,15 15 16,-15 1 0,-1-1-296,16 16-72,-15 0 0,15-1 0,-15 1 752,15 15 136,-16-15 23,16 15 9,0-15-120,0 0-32,0 0 0,0-16 0,16 16-352,-16-16-80,15-15-16,0 16 0,-15-1-160,16-15-32,-1 0 0,0 0-8,1 0-40,0 0-8,-2-15 0,2-1 0,0 1-8,-1-1-64,-15-14 96,15-1-32,1 0-64,-1 0 80,-15 1-80,15-1 80,-15 0-80,0-15 64,0 15-64,0 0 64,0 0 32,-15 16 0,15 0 0,-15-16 0,15 31-96,-16-16 0,1 1 0,0 15-88,-1 0 88,0 0 88,2 15-24,-2-15 0,0 16 24,1-1 0,15 1 0,-15-1 0,-1 0-88,16 1 0,0-1 0,0 1 0,0-1-376,0 0-88,0 1-16,0-1-5864,16 1-1175</inkml:trace>
        </inkml:traceGroup>
      </inkml:traceGroup>
    </inkml:traceGroup>
    <inkml:traceGroup>
      <inkml:annotationXML>
        <emma:emma xmlns:emma="http://www.w3.org/2003/04/emma" version="1.0">
          <emma:interpretation id="{88FFF465-09E8-49C3-87B3-1295D6AB0A76}" emma:medium="tactile" emma:mode="ink">
            <msink:context xmlns:msink="http://schemas.microsoft.com/ink/2010/main" type="paragraph" rotatedBoundingBox="3066,13412 23315,12720 23374,14426 3124,15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B09340-C022-46DD-9280-831F264C7842}" emma:medium="tactile" emma:mode="ink">
              <msink:context xmlns:msink="http://schemas.microsoft.com/ink/2010/main" type="line" rotatedBoundingBox="3066,13412 23315,12720 23374,14426 3124,15118"/>
            </emma:interpretation>
          </emma:emma>
        </inkml:annotationXML>
        <inkml:traceGroup>
          <inkml:annotationXML>
            <emma:emma xmlns:emma="http://www.w3.org/2003/04/emma" version="1.0">
              <emma:interpretation id="{58B4A861-A06D-4E74-879B-33B813468265}" emma:medium="tactile" emma:mode="ink">
                <msink:context xmlns:msink="http://schemas.microsoft.com/ink/2010/main" type="inkWord" rotatedBoundingBox="3061,13413 5552,13312 5590,14236 3098,14337"/>
              </emma:interpretation>
              <emma:one-of disjunction-type="recognition" id="oneOf16">
                <emma:interpretation id="interp80" emma:lang="en-US" emma:confidence="0.5">
                  <emma:literal>10-112)</emma:literal>
                </emma:interpretation>
                <emma:interpretation id="interp81" emma:lang="en-US" emma:confidence="0">
                  <emma:literal>10-122)</emma:literal>
                </emma:interpretation>
                <emma:interpretation id="interp82" emma:lang="en-US" emma:confidence="0">
                  <emma:literal>110-112)</emma:literal>
                </emma:interpretation>
                <emma:interpretation id="interp83" emma:lang="en-US" emma:confidence="0">
                  <emma:literal>(40-112)</emma:literal>
                </emma:interpretation>
                <emma:interpretation id="interp84" emma:lang="en-US" emma:confidence="0">
                  <emma:literal>140-112)</emma:literal>
                </emma:interpretation>
              </emma:one-of>
            </emma:emma>
          </inkml:annotationXML>
          <inkml:trace contextRef="#ctx0" brushRef="#br0" timeOffset="272144">3480 15764 10624,'0'0'232,"0"0"56,0 0 0,0 0 8,0 0-232,0 0-64,0 0 0,0 0 0,0 0 504,0 0 88,-15 16 16,15-1 8,-16 0-24,16 16-8,-15 0 0,0 15-1,15-15-87,-16 15-16,1 0-8,15 16 0,-15-16-16,15 0 0,-16 0 0,16 1 0,0-17-40,0 17-16,0-17 0,0 1 0,0 0-64,0 0-16,0-16 0,0 16 0,0-16-128,16 16-24,-16-31-8,0 31 0,0-31-64,0 0-8,0 0-8,0 0 0,15 15-80,-15-15 0,15 0 0,1 0 0,-16 0-720,15 0-184,0-15-40,1-1-8,-1 1-872,1-16-168,14 0-39</inkml:trace>
          <inkml:trace contextRef="#ctx0" brushRef="#br0" timeOffset="272429">3711 16211 10104,'0'-16'224,"0"16"40,0 0 16,0 0 8,0 0-288,0 0 0,0 0 0,0 16 0,0-1 1048,0 0 152,0 1 32,-15-1 8,15 16-297,0 0-55,-16 0-16,16-1 0,-15 1-232,15 0-40,15 0-16,-15-16 0,0 16-224,0-16-40,0 1-16,16-1 0,-16 0-112,15 1-16,0-1-8,1-15 0,-16 0-40,0 0 0,15 0-8,0 0 0,1-15 8,0-1 8,-2 1 0,-14 0 0,16-16-72,-16 15-64,16 1 96,-16-16-96,0 0 64,0 16-64,0 0 0,0-16 0,-16 16 0,16-1 0,0 1 0,-16-1 0,16 1 64,-14 0-64,14-1 0,-16 16 0,16-15 0,0 15 0,-16 0 0,16 0 0,0 0 0,0 0-96,0 0 24,0 0 8,0 0-640,0 0-120,16 15-24,-16 1-5288,0-16-1055</inkml:trace>
          <inkml:trace contextRef="#ctx0" brushRef="#br0" timeOffset="272729">3989 16366 13968,'0'0'304,"0"0"64,0 0 16,0 0 8,0 0-312,0 0-80,0 0 0,0 0 0,0 0 896,0 0 159,16 0 33,-16 0 0,0 0-240,0 0-48,15 0-16,0 0 0,1 0-184,-16 0-40,15-16-8,1 16 0,-1 0-200,0 0-48,1 0-8,-1 0 0,-15-16-136,16 16-24,-1 0-8,0 0 0,1 0-64,-1 0-64,1 0 72,-16 0-72,15 0 64,0-15-64,1 15 0,-16 0 0,0 0 0,0 0 64,0 0-64,15 15 0,1-15-536,-16 0-128,0 0-24,15 0-6144,0 0-1231</inkml:trace>
          <inkml:trace contextRef="#ctx0" brushRef="#br0" timeOffset="272944">4558 16103 14256,'0'0'312,"0"0"64,0 0 8,0 0 24,0 0-328,0 0-80,0 15 0,0 1 0,0-1 895,0 16 161,-15-15 32,15 14 0,0-14-104,0 14-24,0 1-8,0 0 0,0 0-408,0 0-88,0-16-8,0 16-8,0-1-224,0-14-48,0 0-8,0-2 0,0 2-64,0 0-8,0-16-8,0 0 0,0 0-80,0 0 64,0 0-64,0 0 64,0 0-864,0 0-184,0 0-32</inkml:trace>
          <inkml:trace contextRef="#ctx0" brushRef="#br0" timeOffset="273568">5128 15888 14136,'-16'16'312,"1"-1"64,0 0 8,-1 1 16,16-1-320,-16 31-80,2-15 0,-2 15 0,0 1 688,16-1 119,-15 0 25,0 0 8,-1 0 0,16 1 0,-15-17 0,15 16 0,0-15-424,0 0-96,0 0-8,0-16-8,15 1-216,-15-1-88,0 16 64,16-16-64,-1-15-552,-15 0-152,0 0-32,15 0-5159,1 0-1033</inkml:trace>
          <inkml:trace contextRef="#ctx0" brushRef="#br0" timeOffset="273962">5266 16118 14856,'0'0'320,"0"0"72,0 0 16,15 0 16,0 16-337,-15-16-87,16 0 0,0 15 0,-2-15 576,-14 0 104,16 15 24,0-15 0,-16 0 32,15 16 0,0-16 8,-15 0 0,16 0-296,-1 15-64,-15-15-16,15 0 0,1 0-184,-16 0-40,0 0-8,0 0 0,15 16-136,-15-16 0,0 0 0,0 15 0,0-15 80,0 15-80,0 1 64,0-16-64,-15 15 72,-1 1-72,16-1 80,-15 0-80,0-15 0,-1 16 0,1-1 0,0 1 0,-17-1-112,18 0 32,-2 1 8,0-16 0,16 15 72,-15 0 0,0 1 0,-1-1 0,16-15 0,-15 16 0,15-16 0,0 15 0,0-15 128,0 0 32,0 0 16,0 0 0,0 0 160,0 0 32,0 0 8,15 0 0,-15 0-88,16 15-24,-1-15 0,0 0 0,1 0-48,0 0-16,-2 0 0,-14 0 0,32 0-40,-32 0-16,15 0 0,0 0 0,-15 0-72,16 0-8,-1-15-64,-15 15 96,15 0-96,1 0 0,-16-15 64,15 15-64,-15 0 0,0-16 0,15 16-72,-15 0 72,0 0-616,0-15-80,0 15-8,0 0-8,0-16-904,0 16-176,0-15-40</inkml:trace>
          <inkml:trace contextRef="#ctx0" brushRef="#br0" timeOffset="274163">5298 16211 13912,'0'-16'392,"0"16"88,0 0-384,0 0-96,-16 0 0,16 16 0,0-16 1000,0 0 183,0 0 33,0 0 0,0 0-136,0 0-32,16 0-8,-1 0 0,-15 15-432,15-15-80,1 0-16,-16 15-8,15-15-208,0 16-40,-15-16 0,16 0-8,0 15-120,-16-15-32,14 0 0,2 16 0,0-16-96,-16 15 64,15 0-64,-15-15 0,15 16-232,-15-16-96,0 0-24,16 15-6752,-16-15-1359</inkml:trace>
          <inkml:trace contextRef="#ctx0" brushRef="#br0" timeOffset="274385">5728 15903 17335,'0'0'384,"0"0"72,0 0 24,15 15 0,0-15-384,1 16-96,-16-1 0,15 0 0,-15 1 992,15 14 184,-15-14 32,16 15 8,-16 0-400,0-1-80,16 1-8,-16 0-8,0 0-336,0 0-72,-16-1-16,16 1 0,0 0-136,-16 0-32,16 0-8,-15-16 0,15 16-120,-15-16 64,-16 16-64,31-15 0,-31-2-904,31 2-232,-15 0-48</inkml:trace>
        </inkml:traceGroup>
        <inkml:traceGroup>
          <inkml:annotationXML>
            <emma:emma xmlns:emma="http://www.w3.org/2003/04/emma" version="1.0">
              <emma:interpretation id="{3CACE963-0FCE-4E48-800F-3D8DBA342467}" emma:medium="tactile" emma:mode="ink">
                <msink:context xmlns:msink="http://schemas.microsoft.com/ink/2010/main" type="inkWord" rotatedBoundingBox="5893,13623 7018,13619 7020,14297 5896,14301"/>
              </emma:interpretation>
              <emma:one-of disjunction-type="recognition" id="oneOf17">
                <emma:interpretation id="interp85" emma:lang="en-US" emma:confidence="0.5">
                  <emma:literal>is o</emma:literal>
                </emma:interpretation>
                <emma:interpretation id="interp86" emma:lang="en-US" emma:confidence="0">
                  <emma:literal>it o</emma:literal>
                </emma:interpretation>
                <emma:interpretation id="interp87" emma:lang="en-US" emma:confidence="0">
                  <emma:literal>iso</emma:literal>
                </emma:interpretation>
                <emma:interpretation id="interp88" emma:lang="en-US" emma:confidence="0">
                  <emma:literal>no</emma:literal>
                </emma:interpretation>
                <emma:interpretation id="interp8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275338">6159 16334 11168,'0'0'248,"0"0"48,0 0 16,0 0 0,0 0-248,0 0-64,0 0 0,0-15 0,0 15 568,16 0 104,-16-16 16,15 1 8,-15 0 8,16 15-1,-1-16 1,-15 1 0,15 15-400,1-16-80,-1 1-8,0 15-8,-15 0 80,0 0 8,16-15 8,-16 15 0,15 0-240,-15 0-64,0 0 0,16 0 0,-1 15 224,-15 0 0,15 1 8,-15-1 0,0 1 56,-15 14 16,15 1 0,0 0 0,0 0-56,0 15-16,-15-31 0,-1 16 0,16 0-8,0-16 0,0 1 0,-15 15 0,15-31-112,0 0-24,0 15-8,0-15 0,0 0-80,0 0 80,0 0-80,15 0 80,1-15-80,-1 15 0,0-16 72,1-15-72,15 16 0,-1-16 0,1 0 0,-15-15 0,14 15-96,1-15-32,-15 15-8,14 1 0,-14-1 56,-1 15 16,1 1 0,-1 0 0,-15-1 64,0 16 0,0 0 0,0 0 0,0 0 0,0 0 64,0 0-64,0 16 88,0-1 88,0 0 16,-15 1 8,-1-1 0,16 16 24,0-16 8,0 1 0,0-1 0,-15 1-104,30-1-32,-15 0 0,0 1 0,0-1-96,16-15 0,-16 0 64,0 16-64,15-16 0,-15 0 72,0 0-72,15 15 64,-15-15-64,0 0 96,0 15-96,0 1 96,0-1-32,-15-15 0,15 16 0,-15-1 0,-1 0-64,16 1 80,-15-1-80,-1 1 80,-14-1-80,14 0-128,-15 1 32,16-1-7024,0 0-1407</inkml:trace>
          <inkml:trace contextRef="#ctx0" brushRef="#br0" timeOffset="275503">6251 15996 18975,'0'0'416,"0"0"96,0 0 8,0 0 8,0 0-424,0 0-104,0 0 0,0 0 0,0 0 704,15-16 112,1 16 24,-1 16 8,-15-16-424,0 0-80,0 0-24,15 0 0,1 0-224,0 14-96,-16-14 64,14 0-64,2 0-920,15 16-224,-16 0-40</inkml:trace>
          <inkml:trace contextRef="#ctx0" brushRef="#br0" timeOffset="276087">7098 16196 13376,'0'0'384,"0"0"72,0 0-360,0 0-96,-16 15 0,16 0 0,0 1 960,-15 14 168,15-14 39,-15 14 9,-1 2-152,16 14-24,0-16-8,-15 1 0,30 0-392,-15-1-88,0-14-8,0 0-8,0-1-304,16 0-56,-1-15-8,-15 0-8,0 0 40,31 0 0,-16-15 8,1 0 0,14-17-168,-14 2 0,-1 14 0,16-14 0,-16-1 0,1 0 72,-16 1-72,15-2 0,1 2 80,-16-1-80,0 16 64,0-1-64,0-14 0,-16 14 64,16 0-64,-15 1 0,-1 15 0,1-15 64,0 15-64,-1 0 0,1 0 0,-1 0 0,1 0 0,0 15 0,-1 0 0,16 1 0,-15-16 0,15 16-7040,0-1-1423</inkml:trace>
        </inkml:traceGroup>
        <inkml:traceGroup>
          <inkml:annotationXML>
            <emma:emma xmlns:emma="http://www.w3.org/2003/04/emma" version="1.0">
              <emma:interpretation id="{A66227BA-608D-4EA4-8BCC-97B158A01495}" emma:medium="tactile" emma:mode="ink">
                <msink:context xmlns:msink="http://schemas.microsoft.com/ink/2010/main" type="inkWord" rotatedBoundingBox="7529,14635 7542,13299 8223,13306 8211,14641"/>
              </emma:interpretation>
              <emma:one-of disjunction-type="recognition" id="oneOf18">
                <emma:interpretation id="interp90" emma:lang="en-US" emma:confidence="0.5">
                  <emma:literal>if</emma:literal>
                </emma:interpretation>
                <emma:interpretation id="interp91" emma:lang="en-US" emma:confidence="0">
                  <emma:literal>it</emma:literal>
                </emma:interpretation>
                <emma:interpretation id="interp92" emma:lang="en-US" emma:confidence="0">
                  <emma:literal>iff</emma:literal>
                </emma:interpretation>
                <emma:interpretation id="interp93" emma:lang="en-US" emma:confidence="0">
                  <emma:literal>If</emma:literal>
                </emma:interpretation>
                <emma:interpretation id="interp94" emma:lang="en-US" emma:confidence="0">
                  <emma:literal>its</emma:literal>
                </emma:interpretation>
              </emma:one-of>
            </emma:emma>
          </inkml:annotationXML>
          <inkml:trace contextRef="#ctx0" brushRef="#br0" timeOffset="276772">7806 16210 15288,'0'0'336,"0"0"72,0 0 7,0 0 17,0 0-344,0 0-88,0 0 0,0-15 0,16 15 424,-16-15 72,15 15 16,-15-16 0,15 0 0,1 16 0,-1-14 0,0-2 0,1 16-208,0-16-40,-1 16-8,0-15 0,1 15-152,-16 0-32,15 0-8,0 0 0,-15 0-64,0 0 0,0 0 0,0 0 0,16 15 80,-16 1 0,0 0 0,0 14 0,-16-14 24,16 14 8,0 1 0,-15 0 0,15-1 168,-15 2 32,15-17 8,0 16 0,-16-16-184,16 0-32,0 1-8,0-1 0,0-15 32,0 0 0,16 15 0,-16-15 0,15 0-128,0 0 72,-15 0-72,16-15 64,-1 0-64,0-1-88,1 1 24,0 0 0,-2-16 64,18 16 0,-17-1 0,0-14 0,1-2-168,-1 17-24,16-16 0,-15 1 0,-2-2-192,-14 18-32,16-18-16,0 2 0,-1-1 232,-15 0 40,15 1 16,-15 14 0,16-15-16,-16 0-8,0 16 0,0-16 0,0 1 88,0 14 80,0-14-104,0 14 40,0 0 64,0 1 0,0 0 0,0-1 0,0 16 0,0-15 64,0 15-64,0 0 88,0 0 200,0 0 32,0 15 16,0 1 0,0 14 80,-16 2 8,16 14 8,-15 0 0,15 30 48,-15-14 0,-1 15 8,16 0 0,-16 0-32,2 0-8,14 15 0,-16-14 0,0-2-192,16-14-48,-15 0-8,15-1 0,-15-14-72,15-17-8,0 16-8,-16-15 0,16 0-48,0-16 0,0 0-64,0 1 96,0-16-96,0 16 0,0-16 0,0 0 0,0 0-584,0 0-120,0-16-16,0-15-8,0 0-576,0 1-112,0-16-24,0 0-4832,-15-16-959</inkml:trace>
          <inkml:trace contextRef="#ctx0" brushRef="#br0" timeOffset="277020">8068 16211 12528,'0'0'272,"0"0"56,0 0 16,0 0 8,0 0-280,0 0-72,0 0 0,-16 0 0,1-15 1024,15 15 192,0 0 39,0 0 9,0 0-232,0 0-40,0 0-16,0 0 0,0 0-320,15 0-64,1 0-16,-16-16 0,16 16-96,-2 0-32,2-15 0,0 15 0,14 0-48,-14-16-16,14 16 0,2 0 0,-18-15-160,2 15-40,15-15-8,-16-1 0,-15 16-176,16 0 64,14 0-64,-14-15 0,-1 15 240,0 0 16,1-15 0,0 15 0,-1 0-256,-15 0 0,0 0 0,15-16 0,1 16 0,-16 0 0,0 0 0,0 0 0,0 0-568,0 0-160,0 0-32,-16 0-8,1 0-408,15 0-80,-15 0-24,-1 0-8327</inkml:trace>
          <inkml:trace contextRef="#ctx0" brushRef="#br0" timeOffset="277257">7837 15688 17135,'0'-16'376,"0"16"72,-15 0 24,15 0 8,0 0-384,0-15-96,0 15 0,0 0 0,-16 0 1096,16 0 200,0 0 40,0 0 8,0 0-544,0 0-96,0 0-32,16 15 0,-16 1-304,15 0-64,-15-16-16,16 14 0,-1 2-176,0 0-40,-15-1-8,16 0-7632,-1 1-1527</inkml:trace>
        </inkml:traceGroup>
        <inkml:traceGroup>
          <inkml:annotationXML>
            <emma:emma xmlns:emma="http://www.w3.org/2003/04/emma" version="1.0">
              <emma:interpretation id="{5397DBE7-03AB-4F03-BE00-CE3034AF57E5}" emma:medium="tactile" emma:mode="ink">
                <msink:context xmlns:msink="http://schemas.microsoft.com/ink/2010/main" type="inkWord" rotatedBoundingBox="8507,13528 10524,13501 10533,14199 8517,14225"/>
              </emma:interpretation>
              <emma:one-of disjunction-type="recognition" id="oneOf19">
                <emma:interpretation id="interp95" emma:lang="en-US" emma:confidence="0.5">
                  <emma:literal>84190</emma:literal>
                </emma:interpretation>
                <emma:interpretation id="interp96" emma:lang="en-US" emma:confidence="0">
                  <emma:literal>84100</emma:literal>
                </emma:interpretation>
                <emma:interpretation id="interp97" emma:lang="en-US" emma:confidence="0">
                  <emma:literal>8+190</emma:literal>
                </emma:interpretation>
                <emma:interpretation id="interp98" emma:lang="en-US" emma:confidence="0">
                  <emma:literal>8+130</emma:literal>
                </emma:interpretation>
                <emma:interpretation id="interp99" emma:lang="en-US" emma:confidence="0">
                  <emma:literal>8+100</emma:literal>
                </emma:interpretation>
              </emma:one-of>
            </emma:emma>
          </inkml:annotationXML>
          <inkml:trace contextRef="#ctx0" brushRef="#br0" timeOffset="452674">8900 15995 9416,'-30'0'200,"30"0"48,0 0 8,0 0 16,0 0-272,-16 0 0,16 0 0,0 0 0,0 0 808,0 0 112,0 0 16,0 0 8,0 0-208,0 0-32,16 0-16,-16 15-1,15-15-167,0 0-32,1 0-8,-16 0 0,30-15-264,1 15-56,-16 0-16,1 0 0,14 0-40,-14 0-8,0 0 0,-1 0 0,0 0 32,-15 0 8,16 15 0,-1-15 0,-15 0 8,0 0 0,0 16 0,0-1 0,0 1-40,0-1-8,-15 0 0,-1 16 0,-14-15-32,14 14 0,0 1-64,2-15 96,-2 14-24,-15-14-8,0 15 0,16-1 0,0 1 72,-1-15 16,1-1 0,0 16 0,-1-16 40,16 0 0,0 1 8,-16-1 0,16 1 24,16-1 0,-16-15 0,0 15 0,16 1-224,-1-16 0,0 15 0,1-15 0,-1 0 64,0 0-64,1 0 96,-16 0-32,15 0 0,16 0 0,-15 0 0,-2-15 0,2 15-64,0 0 80,-16-16-80,15 1 80,0 15-80,1-15 80,-16-1-80,15 1 80,-15 15-80,15-16 0,-15 16 0,0-15 64,0 15-136,0-15-32,0-1-8,-15 16 0,15 0-216,-15-15-48,15 15-8,-16 0 0,1-15-648,0 15-136,-1-16-24,0 16-8,2 0 472,-2-15 96,0-1 24,1 16 1,0-15 31,-1 15 0,1-15 8,0 15 0,-16-16 464,16 16 104,-1 0 0,16 0 0,-31-15 240,31 15 48,-15 0 16,-1 0 0,16 0 464,-15 0 88,15 0 15,0 0 9,0 0-152,0 0-32,0 0-8,0 0 0,0 0-72,0 15-8,15-15-8,-15 0 0,16 0-184,-1 16-40,-15-16-8,15 0 0,1 0-32,0 0-8,-1 15 0,0-15 0,1 0-208,-1 0-48,0-15-8,1 15 0,-1 0-64,-15 0 0,0 0 0,15 0 0,1 0 0,0-16 0,-16 16 0,14 0 0,2 0-896,0-15-224,14 15-48</inkml:trace>
          <inkml:trace contextRef="#ctx0" brushRef="#br0" timeOffset="453005">9346 16226 12032,'0'0'344,"-16"0"72,16 0-336,0 0-80,0 0 0,-15 0 0,15 0 912,0 0 168,0 0 32,0 0 7,0 0-79,0 0-16,0 0 0,0-15 0,15 15-480,-15 0-104,16-15-24,-1 15 0,-15 0-80,15 0-16,1-16-8,-1 16 0,0 0-144,1-16-24,0 16-8,-1 0 0,0-15-32,-15 15-8,16 0 0,-1 0 0,0 0-96,-15-15 0,16 15 0,-1 0 0,-15 0 0,0 0 0,15-16 0,-15 16 0,0 0-128,0 0-56,0 0-8,0 0 0,0 0-1032,0 0-216,0 0-32,0 0-4183,0 0-833</inkml:trace>
          <inkml:trace contextRef="#ctx0" brushRef="#br0" timeOffset="455406">9454 16010 10624,'0'0'232,"0"0"56,0 0 0,0 0 8,0 0-232,0 0-64,0 0 0,-15 0 0,15 0 840,0 16 160,-16-1 32,16-15 8,0 31 23,0-16 9,-15 1 0,15 15 0,0-16-352,0 0-72,0 16-8,-15-15-8,15 14-296,0-14-56,0 15-16,0-16 0,0 0-168,0 1-32,0-1 0,-16 1-64,16-1 0,0-15 0,0 15 0,0-15 0,0 0-504,0 0-152,0 0-32,0 0-5311,0 0-1065</inkml:trace>
          <inkml:trace contextRef="#ctx0" brushRef="#br0" timeOffset="455407">9777 15872 13824,'16'0'304,"-16"0"64,0 0 16,0 0 0,0 15-312,0-15-72,0 16 0,0-1 0,-16 0 872,16 1 159,0 15 33,0-1 8,-15-14-152,15 15-32,0-1-8,-15 1 0,15 0-384,0 0-80,0 0-8,-16-1-8,16-14-152,0 15-32,0-16-8,0 0 0,0 16-112,0-31-32,0 16 0,0-1 0,0 0-64,0-15 80,0 0-80,0 0 80,0 0-80,0 0 64,0 0-64,0 0 64,0 0-64,0 0-112,0 0 24,0 0 8,0-15-1072,0 0-224,0-1-32</inkml:trace>
          <inkml:trace contextRef="#ctx0" brushRef="#br0" timeOffset="455408">10116 15949 13416,'0'0'288,"0"0"64,0 0 16,0 0 16,0 0-304,15 0-80,-15 15 0,0-15 0,16 16 688,-1-16 120,1 0 23,-1 15 9,0 0-264,1-15-48,-1 0-16,1 0 0,-1 0-288,0 16-64,1-16-16,-16 0 0,15 15 64,1-15 16,-16 0 0,0 0 0,0 16 64,15-1 8,-15-15 8,0 15 0,-15-15 16,15 16 0,-16-1 0,1 1 0,-1-1-144,1 0-24,-16 1-8,16 15 0,-1-16-144,1 0 80,0 1-80,-1-1 64,1-15-64,-1 16 0,1-1 0,0 0 0,-1-15-72,16 16-56,-15-16-16,15 15 0,-16-15-1416,16 0-280,0 0-56</inkml:trace>
          <inkml:trace contextRef="#ctx0" brushRef="#br0" timeOffset="455409">10424 16211 13312,'-31'0'376,"31"0"88,0 15-368,0-15-96,-15 15 0,-1 1 0,16-1 800,-15 1 136,0-1 31,15 0 9,-31 1-8,31-1 0,-16 1 0,1-1 0,0 16-392,-1-16-88,1 0-8,-1 1-8,1-1-216,15 1-48,-15-1-8,-1 0 0,16-15-72,0 16-8,-15-16-8,15 0 0,0 15-112,-16-15 72,16 0-72,0 0 64,0 0-64,0 0 0,0 0 0,0 16 0,0-16-96,0 0-32,0 0 0,0 0-8,0 0-1272,0 0-256,16-16-56,-1 16-8</inkml:trace>
          <inkml:trace contextRef="#ctx0" brushRef="#br0" timeOffset="455410">10609 16164 11544,'0'0'256,"0"0"48,0 0 16,0 0 0,0 0-256,0 0-64,0 0 0,0 0 0,0 0 1000,0 0 184,0 0 40,0 16 7,0-1-191,0 1-40,-16 14-8,16-14 0,0 15-376,-15-1-72,15-14-24,0 15 0,0-1-240,0-14-56,0 14 0,0-14-8,15-1-120,-15 1-32,16-1 0,-16-15 0,15 15-64,0-15 64,-15 0-64,0 0 64,16-15 0,-1 15-64,1-15 96,-1-1-32,0 1-64,1-1 0,-16-14-80,15 14 80,-15 1 0,16-16 144,-1 0-16,-15 16-8,0 0 16,15-16 8,-15 15 0,0 1 0,0 0-144,0-1 0,0 1 0,-15-1 0,15 1 0,0 0-88,-15-1 16,-1 16 0,16 0 72,-15-15 0,15 15 0,-16 0 0,16 0 80,-15 0-16,15 0-64,-15 15 96,-1-15-96,16 16-104,-15-16 16,-1 0 8,16 15 80,-15-15 112,15 15-24,0-15-8,-15 0-920,15 16-184,0-16-40</inkml:trace>
        </inkml:traceGroup>
        <inkml:traceGroup>
          <inkml:annotationXML>
            <emma:emma xmlns:emma="http://www.w3.org/2003/04/emma" version="1.0">
              <emma:interpretation id="{8B635B24-2401-4B03-B471-96B8D0BD7A14}" emma:medium="tactile" emma:mode="ink">
                <msink:context xmlns:msink="http://schemas.microsoft.com/ink/2010/main" type="inkWord" rotatedBoundingBox="11201,13210 13620,13197 13625,14181 11207,14194"/>
              </emma:interpretation>
              <emma:one-of disjunction-type="recognition" id="oneOf20">
                <emma:interpretation id="interp100" emma:lang="en-US" emma:confidence="0.5">
                  <emma:literal>otherwise</emma:literal>
                </emma:interpretation>
                <emma:interpretation id="interp101" emma:lang="en-US" emma:confidence="0">
                  <emma:literal>other wise</emma:literal>
                </emma:interpretation>
                <emma:interpretation id="interp102" emma:lang="en-US" emma:confidence="0">
                  <emma:literal>other nite</emma:literal>
                </emma:interpretation>
                <emma:interpretation id="interp103" emma:lang="en-US" emma:confidence="0">
                  <emma:literal>other it</emma:literal>
                </emma:interpretation>
                <emma:interpretation id="interp104" emma:lang="en-US" emma:confidence="0">
                  <emma:literal>other idea</emma:literal>
                </emma:interpretation>
              </emma:one-of>
            </emma:emma>
          </inkml:annotationXML>
          <inkml:trace contextRef="#ctx0" brushRef="#br0" timeOffset="456175">11562 16026 12696,'-15'0'280,"15"0"56,0 0 16,0 16 0,-15-16-280,-1 15-72,16 1 0,-15-1 0,15 0 608,-15 16 96,15 0 32,-16 0-1,16-1 41,0 1 16,0 0 0,0 0 0,0 0-480,16-16-96,-16 0-24,15 1 0,0-16 72,1 15 16,-1-15 0,0-15 0,1-1-176,-1 16-32,0-30-8,1 14 0,0 1-64,-2-1 0,-14-14 0,0 14 64,16 1 0,-16-16 0,-16 16 0,16-1 0,0 1-64,-14-1 80,-2 1-80,0 15 80,1-15-80,0 15 0,-1 0 0,1 0 0,0 0 0,-1 0 0,16 15 0,-15-15-88,15 15 24,0 1 0,0-16 0,0 15 0,15 1 64,-15-1-80,16-15 80,-1 15-80,0-15-280,1 0-56,14 0-16,-14 0 0,14 0-136,2-15-24,-17 0-8,16-1 0,-16 16 96,16-31 24,-1 16 0,-14 0 1,0-1 79,14 1 16,-14-16 8,-1 16 0,0-1 176,1-14 32,-1 14 8,0 1 0,1-1 160,-16-14 0,16 14-72,-16 1 72,0-1 128,15 1 48,-15 0 16,0 15 0,0-16 376,0 16 72,0 0 23,-15 0 1,15 0 40,0 16 0,-16-16 8,16 15 0,-16 16-224,16 0-40,-15-1-16,15 1 0,-15 0-96,15 15-16,-16-15-8,16 15 0,-15-15-96,15 0-24,0-1 0,0-14 0,-15-1-128,15 16-64,0-16 0,0 1 64,0-1-64,0-15-88,-16 16 24,16-16 0,0 15-272,0-15-48,0 0-16,0 0 0,0 0-464,-15-15-88,15 15-16,-15 0-8,15-16 112,-16 1 16,0 15 9,-14-16-1,14 1 536,1 15 112,0-15 16,-1 15 8,-14-16 432,14 16 88,0 0 24,2 0 0,14 0 271,-16 0 57,16 0 16,-16-15 0,16 15-112,0 0-16,0 0-8,0 0 0,0 0-72,16 0-8,0 0-8,-16 0 0,14 0-136,2 0-24,0 0-8,-1 0 0,0-16-144,16 16-32,-16 0-8,17 0 0,-18 0-72,18-15-8,-2 15-64,-14-15 96,-1 15-96,16-16 72,-16 16-72,0-15 64,17 15-64,-17-16 0,0 16 0,1-15 0,-1 15-672,0-15-104,1 15-24,-16-16 0,15 16-576,-15-15-112,15 15-24,-15-15-5783</inkml:trace>
          <inkml:trace contextRef="#ctx0" brushRef="#br0" timeOffset="458825">12794 16058 15088,'0'0'328,"0"0"72,0 0 16,0 0 7,0 15-335,0-15-88,-15 15 0,15-15 0,0 16 1024,-15-1 184,15 16 40,-16-16 0,16 16-408,0 0-80,-15-16-24,15 16 0,0 15-352,0-30-80,0-1-16,0 16 0,0-16-112,15 16-24,-15-16-8,0-15 0,16 16-144,-16-16 80,0 15-80,0-15 64,0 0-64,15-15 96,0 15-96,-15-16 96,16 1-32,-16 0-64,15-1 96,0-14-32,1 14-64,-16-15 0,16 1 0,-2 14-88,2-15 88,-16 1-96,16 14 96,-16-15-96,15 16 0,-15 0 0,15-1 0,-15 1 0,0 15 96,0 0 0,0 0 64,0 0-64,0 0 0,0 0-64,0 15 0,0 1 0,-15 14 64,15-14 0,0 15 0,0-16 0,0 16 0,0-16 72,-15 16 0,15-16 0,15 1-72,-15-1 0,0-15 0,0 16 0,0-16 0,15 0 0,1 15 0,-16-30 0,15 15 0,0-16 0,-15 16 0,16-15 64,-16-1-64,16 16 80,-16-30-80,14 14 80,2 1-80,0-1 0,-16 1 0,15-16 0,0 16-112,-15-1 40,16-14 8,-16 14 0,15 1-192,-15-1-32,0-14 0,15 14-8,-15 1 296,0-1 0,0 1 0,0 0 0,0 15-80,0 0 80,0 0-104,0 0 40,0-16 64,0 16 0,0 16 0,0-1 0,0 0 72,0 1 32,-15 15 8,15-1 0,0 1 56,-15 0 16,15 0 0,0 0 0,-16-16-112,16 16-72,0-16 96,0 1-96,0 14 72,16-14-72,-16-16 0,0 15 72,0-15-72,0 0 0,15 0 0,0 0 64,-15 0-64,31 0 0,-31-15 72,31-1-72,-15 16 0,-1-15 0,0-16 0,1 16 0,-1-1 0,0 1-160,1-16 32,-16 16 8,15-1 40,0-14 8,-15 14 0,0 1 0,0-1 72,0 1 128,0 15-32,0-15-8,0-1-88,0 16-112,0 0 24,0 0 8,-15 16 80,15-16 112,0 15-24,0-15-8,-15 15-80,15 1 96,0-1-96,0 1 96,-16-1-96,16 0 64,0 16-64,0-15 64,0-1-64,0 0 80,0 1-80,0-1 80,-15 1-80,15-1 64,0 0-64,0-15 64,-15 16-64,15-1 0,0-15 72,0 0-72,0 0 0,0 0 0,0 0 0,0 0 0,0 0-96,0 0-48,0 0-16,0 0 0,15 0-96,0-15-32,-15-1 0,0 16 0,0 0 144,16-15 24,-1 15 8,0-15 0,1 15 112,0 0-72,-2 0 72,-14 0-64,16-16 160,0 16 32,-1 0 0,0 0 8,-15 0 40,16 0 8,-1-15 0,0 15 0,1-16-88,0 16-8,-2-15-8,2 15 0,0-15-80,-16-1 80,15 16-80,0-15 80,1-1-80,-1 1 0,-15 0 0,15 15 0,1-16 88,-1 1-24,-15-1-64,0 1 96,15 0-96,-15-1 0,0 16 0,0-15 0,0-1 0,0 1 0,0 0 0,-15 15 72,15-16-72,0 1 0,-15 15-80,15 0 80,-16-16-96,1 16 96,15 0-104,0 0 40,-15 0 64,15 0 0,-16 0 0,16 16-64,-15-16 64,15 15 0,-15 1 0,-1-1-64,16 0 128,-16 1 24,2-1 8,14 16 0,-16 0 16,0-16 8,16 16 0,-15-16 0,0 16-56,15-15 0,0 14-64,-16-14 96,16-1 128,0 1 16,0 14 8,0-30 0,0 16-120,16-1-32,-16 1 0,15-1 0,-15-15 0,15 0-8,1 15 0,0-15 0,-2 0 8,2 0 0,0 0 0,-1 0 0,16 0-24,-16-15 0,0 15 0,-15 0 0,0 0 96,31 0 24,-16 0 0,17-15 0,-17 15-192,0 0-128,1-16 16,14 16 8,-14 0 104,-16 0 120,15 0-24,0-15-8,1 15-88,-16 0-72,0 0 72,16 0-104,-16 0 104,0 0 0,0 0 0,0 0 0,0 0-392,0 0-56,0 0-16,0-16 0,0 16-536,-16 0-112,16 0-16,-16 0-8999</inkml:trace>
          <inkml:trace contextRef="#ctx0" brushRef="#br0" timeOffset="457223">12101 15595 10624,'0'0'232,"0"-16"56,0 16 0,0 0 8,0-15-232,0 15-64,0 0 0,0 0 0,-15 0 936,15 0 184,0 15 32,0 1 0,0 15-73,0-1-23,-15 17 0,15 14 0,-16-15-272,16 16-56,-15-1-16,-1 16 0,16-30-296,-15 14-64,0-15-16,15 16 0,-16-16-80,16 0-8,-15-15-8,15 0 0,0 0-72,-16-1-8,16 1-8,0-15 0,0-1-152,-15 16 0,15-16 0,0-15 0,0 0 0,0 0 0,0 0 0,0 0 0,15 0-128,-15-15-8,16 15 0,-16-16 0,0-14-208,15-1-40,1 0 0,-16 0-8,15-15 40,0 15 0,-15-15 8,16 0 0,-1 15 248,-15-15 96,16 15-88,-16 16 88,15-1 0,-15 1 0,0 0 0,15 15 0,-15 0 264,0 0 56,0 0 0,16 15 8,-16 0-56,0 16-16,0-15 0,0 14 0,0-14-8,0 15-8,0-1 0,0-14 0,0 15-112,0-16-32,0 0 0,-16 16 0,16-15-96,0-1 0,0 0 0,0 1 0,16-1-80,-16 0 16,-16-15 0,16 0 0,0 0-768,0 0-160,0 0-24,0 0-8,0 0 168,0 0 32,16 0 8,-16-15 0,0 0 80,0-1 8,0 1 8,0 15 1,0-15 639,0-1 80,0 16 112,0 0-24,0-15 487,0 15 97,0 0 16,15 0 8,-15-16 144,0 16 32,0 0 8,16 0 0,-16 0-304,15 0-56,0 0-8,1 0-8,-16 0-200,15 0-40,1 0-8,-1 0 0,0-15-72,1 15-24,-1-15 0,1 15 0,-1-16-80,0 16-16,1 0-64,0-15 96,-16 15-96,15-16 0,-15 16 0,15-15 0,-15 15 80,0 0-80,0 0 80,0-15-80,0 15 0,0 0 0,0-16 0,0 16-80,-15-15 0,15 15 0,-15-16 0,15 1 0,0 15-72,-16-15-8,16 15-8,-16-16 0,16 1 64,-15 15 8,15 0 8,-15-16 0,15 16 88,0 0 0,0 0 0,0 0 0,-16 16-64,1-1 0,15 1 0,-16-1 0,16 16 64,-15 0 88,15-1-24,0 1 0,-15 0 168,15-16 32,0 16 8,0-15 0,0 14-272,0-14 0,0-1 0,15 0 0,-15 1 0,0-1 0,15-15 0,-15 0 0,0 0 0,16 0 0,-16 0 0,15 0 0,1-15 88,-1-1-16,0 1 0,-15 0 0,0-1-72,16 1-136,0-16 32,-1 16 8,0-1 96,-15-14 0,16 14 0,-1 1 0,1-16-112,-1 16-24,-15-1-8,15 1 0,1-1 144,-16 16 0,0-15 0,0 15 0,0 0 0,0 0 0,0 0 0,0 0 0,0 0 0,15 15 0,-15 1 88,0-1-88,0 1 120,0-1-32,0 16-8,0-16 0,0 1-80,0 14 64,0-14-64,-15-1 64,15 16-64,0-16 0,0-15 0,0 16 64,0-1-64,0-15 0,0 0 0,0 0 0,0 0 0,0 0 64,0 0-64,15-15 0,-15-1 0,16 1 0,-16 15 0,0-31 0,0 16 0,15-1 0,-15 1 0,15-16 0,-15 16 0,16-16 0,-16 16 0,15-1 0,0 1 0,-15-1 0,16 1 0,-16 0 0,15-1 0,1 1 80,-16 15-16,0-16-64,15 16 96,-15-15-32,15 15 0,-15 0-64,0 0 64,0 0-64,16 0 0,-16 0 0,0 0 0,15 0 0,1 0 0,-16 15 0,15-15-632,-15 0-128,0 0-24,15 16-5864,-15-16-1167</inkml:trace>
          <inkml:trace contextRef="#ctx0" brushRef="#br0" timeOffset="459926">13010 15687 16559,'0'0'360,"0"0"80,0 0 8,0 0 24,0 0-376,0 0-96,0 0 0,0 0 0,0 0 672,0 0 112,0 0 24,0 0 8,0 0-80,0 0-24,0 0 0,16 15 0,-16-15-472,0 0-96,0 16-16,0-16-8,15 15-400,0-15-72,-15 15-24,16-15 0</inkml:trace>
        </inkml:traceGroup>
        <inkml:traceGroup>
          <inkml:annotationXML>
            <emma:emma xmlns:emma="http://www.w3.org/2003/04/emma" version="1.0">
              <emma:interpretation id="{1DE6DB34-5E34-4BA6-AF36-45AFA8C5EA37}" emma:medium="tactile" emma:mode="ink">
                <msink:context xmlns:msink="http://schemas.microsoft.com/ink/2010/main" type="inkWord" rotatedBoundingBox="14053,14097 14103,13497 14131,13500 14081,14099"/>
              </emma:interpretation>
              <emma:one-of disjunction-type="recognition" id="oneOf21">
                <emma:interpretation id="interp105" emma:lang="en-US" emma:confidence="0.5">
                  <emma:literal>l</emma:literal>
                </emma:interpretation>
                <emma:interpretation id="interp106" emma:lang="en-US" emma:confidence="0">
                  <emma:literal>1</emma:literal>
                </emma:interpretation>
                <emma:interpretation id="interp107" emma:lang="en-US" emma:confidence="0">
                  <emma:literal>.</emma:literal>
                </emma:interpretation>
                <emma:interpretation id="interp108" emma:lang="en-US" emma:confidence="0">
                  <emma:literal>N</emma:literal>
                </emma:interpretation>
                <emma:interpretation id="interp10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59927">14365 15887 7920,'0'0'168,"0"0"40,0 0 8,0 0 8,0 0-224,15-15 0,-15-1 0,0 16 0,0 0 1136,0 0 176,0 0 40,0 0 8,0 0-144,0 0-32,0 0-9,0 0 1,0 0-152,0 0-32,0 0-8,0 0 0,0 0-328,0 16-64,0-1-16,0 0 0,0 1-512,0-1-64,0 16-104,0 0 24,0 0 720,-15-1 152,15 1 24,0 0 8,0-1-504,-16-14-104,16 15-24,0-16 0,0 16-88,0-16-16,0 1-8,-15 14 0,15-14 64,0 0 16,0-1 0,0 0 0,0 1-48,0-1-8,0 0 0,0 1 0,0-1-32,0-15-8,0 15 0,0-15 0,0 0-64,0 0 80,0 0-80,0 0 80,0 0-80,0 0 64,0 0-64,0 0 64,0 0-64,0-15 0,0 0 0,15-1 64,-15 1-64,0 0 0,0-16 0,0 16 0,0-1-320,0-14-72,0-2-24,0 2-7584,0-1-1511</inkml:trace>
        </inkml:traceGroup>
        <inkml:traceGroup>
          <inkml:annotationXML>
            <emma:emma xmlns:emma="http://www.w3.org/2003/04/emma" version="1.0">
              <emma:interpretation id="{33AEDA9F-7A81-4376-B761-46365DCC31BE}" emma:medium="tactile" emma:mode="ink">
                <msink:context xmlns:msink="http://schemas.microsoft.com/ink/2010/main" type="inkWord" rotatedBoundingBox="14793,13224 15721,13361 15610,14113 14682,13976"/>
              </emma:interpretation>
              <emma:one-of disjunction-type="recognition" id="oneOf22">
                <emma:interpretation id="interp110" emma:lang="en-US" emma:confidence="0.5">
                  <emma:literal>i.e.</emma:literal>
                </emma:interpretation>
                <emma:interpretation id="interp111" emma:lang="en-US" emma:confidence="0">
                  <emma:literal>ice.</emma:literal>
                </emma:interpretation>
                <emma:interpretation id="interp112" emma:lang="en-US" emma:confidence="0">
                  <emma:literal>ice</emma:literal>
                </emma:interpretation>
                <emma:interpretation id="interp113" emma:lang="en-US" emma:confidence="0">
                  <emma:literal>he.</emma:literal>
                </emma:interpretation>
                <emma:interpretation id="interp114" emma:lang="en-US" emma:confidence="0">
                  <emma:literal>ire.</emma:literal>
                </emma:interpretation>
              </emma:one-of>
            </emma:emma>
          </inkml:annotationXML>
          <inkml:trace contextRef="#ctx0" brushRef="#br0" timeOffset="510961">14980 16119 8120,'0'0'224,"0"0"64,0 0-288,0 0 0,0 0 0,0 0 0,0 0 800,0 0 96,0 0 32,0 0 0,0 0-32,0 0-8,0-15 0,15 15 0,-15-16-448,15 16-89,1-15-23,0 0 0,-16-1-72,30 0-8,-14 1-8,-1 0 0,0-1-80,1 1-24,-1 0 0,0 15 0,17-16-8,-18 1-8,-14 0 0,16 15 0,0 0 64,-16-16 8,0 16 8,0 0 0,15 0-200,-15 0 64,0 0-64,0 16 0,-15-1 120,15 0-24,-16 1 0,16 14 0,-16 1-16,2 0-8,-2 0 0,0 0 0,16-1 32,-15 1 8,0 0 0,15-1 0,-16-14 136,16 0 24,0 14 8,0-14 0,0-1-88,0 0-24,16 1 0,-16-16 0,0 0 48,0 0 8,15 0 0,-15 0 0,0 0-48,15 16-8,1-16 0,-16 0 0,0 0-72,16-16-8,-2 16-8,2 0 0,0 0-80,-16-16 64,15 16-64,0 0 64,1-15-664,-16 15-136,15 0-24,0 0-5456,-15-15-1095</inkml:trace>
          <inkml:trace contextRef="#ctx0" brushRef="#br0" timeOffset="511146">15427 16211 15864,'0'0'352,"0"0"63,-15 0 25,0 0 8,15 15-360,-16-15-88,16 16 0,0-1 0,-16-15 488,1 16 88,15-16 8,0 0 8,0 16-176,0-16-40,0 0-8,0 15 0,0 0-720,0-15-136,0 0-32,0 0-7543</inkml:trace>
          <inkml:trace contextRef="#ctx0" brushRef="#br0" timeOffset="514332">15149 15610 16208,'0'0'351,"0"0"81,0 0 16,0 0 8,0 0-360,0 0-96,0-15 0,0 15 0,0 0 544,0 0 88,0 0 16,0 0 8,-15 0-72,15 0-8,0 0-8,0 0 0,0 0-384,0 0-80,0 0-8,0 0-8,0 0-432,0 0-80,0 0-24,15 0-8407</inkml:trace>
          <inkml:trace contextRef="#ctx0" brushRef="#br0" timeOffset="512362">15504 16226 15056,'0'0'328,"0"0"72,0 0 16,0 0 7,0 0-335,0 0-88,15 0 0,1 0 0,-1 0 544,1 0 88,-1 0 16,0 0 8,1-15-152,-1 15-32,0 0-8,1-15 0,-1-1-272,1 16-48,-1-16-16,0 16 0,-15-15-128,16 0 80,-1 15-80,-15-16 64,16 1-64,-16 0 64,15-1-64,-15 1 64,0 0-64,15 15 80,-15-32-80,0 32 80,0-30-80,-15 14 0,15 1 72,0 15-72,-15-15 0,15-1 0,-16 16 0,16-15 0,0 15 0,0 0 0,-15 0 0,-1 0 64,1 0-64,0 0 0,-16 0 0,15 15 0,1 1 144,0-1-8,-1 0 0,1 17 0,0-18 40,-1 18 8,1-2 0,-1 1 0,1 0 40,15-1 16,-15-14 0,15 15 0,-16-16 16,16 16 0,0-16 0,0 1 0,0-1-40,0 0-8,0 1 0,16-16 0,-16 16-40,15-16-8,-15 0 0,15 0 0,1 0 8,-1 0 0,1 0 0,-1 0 0,0 0 16,1 0 0,-1-16 0,0 16 0,1-16-48,-1 16-8,1 0 0,-16 0 0,0-15-64,15 0-64,0 15 72,-15 0-72,0 0 64,16 0-64,-1-16 0,-15 16 0,0 0 0,16 0 0,-1 0 0,-15-15 0,15 15-736,-15 0-136,0 0-32,16 0-6312,-1 0-1263</inkml:trace>
          <inkml:trace contextRef="#ctx0" brushRef="#br0" timeOffset="514333">15904 16272 16384,'-16'0'359,"16"0"81,0 0 8,0 0 8,-15 0-360,15 0-96,0 0 0,0 0 0,0 0 432,0 0 72,0 0 8,0 0 8,0 0-72,0 0-24,0 0 0,0 0 0,0 0-328,0 0-96,0 0 0,0 0-5823,0 0-1217</inkml:trace>
        </inkml:traceGroup>
        <inkml:traceGroup>
          <inkml:annotationXML>
            <emma:emma xmlns:emma="http://www.w3.org/2003/04/emma" version="1.0">
              <emma:interpretation id="{BE0B67F5-53D2-4B12-B700-243487E1794F}" emma:medium="tactile" emma:mode="ink">
                <msink:context xmlns:msink="http://schemas.microsoft.com/ink/2010/main" type="inkWord" rotatedBoundingBox="16270,13408 19230,13051 19403,14487 16443,14844"/>
              </emma:interpretation>
              <emma:one-of disjunction-type="recognition" id="oneOf23">
                <emma:interpretation id="interp115" emma:lang="en-US" emma:confidence="0.5">
                  <emma:literal>lot!</emma:literal>
                </emma:interpretation>
                <emma:interpretation id="interp116" emma:lang="en-US" emma:confidence="0">
                  <emma:literal>Lot!</emma:literal>
                </emma:interpretation>
                <emma:interpretation id="interp117" emma:lang="en-US" emma:confidence="0">
                  <emma:literal>lot!'</emma:literal>
                </emma:interpretation>
                <emma:interpretation id="interp118" emma:lang="en-US" emma:confidence="0">
                  <emma:literal>loti!'</emma:literal>
                </emma:interpretation>
                <emma:interpretation id="interp119" emma:lang="en-US" emma:confidence="0">
                  <emma:literal>Lot!'</emma:literal>
                </emma:interpretation>
              </emma:one-of>
            </emma:emma>
          </inkml:annotationXML>
          <inkml:trace contextRef="#ctx0" brushRef="#br0" timeOffset="535373">16797 15765 5240,'0'0'112,"0"0"24,0-15 8,0 15 8,15-16-152,-15 16 0,0 0 0,0 0 0,0 0 880,0 0 144,0 0 32,0 0 8,0 0-80,0 0-24,-15 0 0,15 16 0,-15-1-392,15 0-88,-16 1-8,1 14-8,15 2 16,-16 14 7,1-16 1,0 1 0,-1 15-8,16-15 0,-15 15 0,-1-15 0,16 0-64,-15-1-8,0 2-8,15-2 0,0 1-80,0 0-8,-16-16-8,16 16 0,0-31-80,0 30-24,0-14 0,0 0 0,0-16-16,16 15-8,-16 0 0,0-15 0,0 0-48,0 0-16,0 0 0,0 16 0,0-16-48,0 0 0,0 0-64,15 0 96,0 0-96,-15 0 0,0 0 64,16-16-64,-1 16-96,-15-15-32,16 0-16,-1-1 0,0 0-944,1 2-184,-1-2-40,1 0-4319,-16 1-873</inkml:trace>
          <inkml:trace contextRef="#ctx0" brushRef="#br0" timeOffset="535742">16982 16057 14368,'0'0'320,"0"15"64,0-15 8,-15 16 8,15-1-320,-16 0-80,1 16 0,-1-16 0,16 1 671,-15 15 113,-1 0 24,16-16 8,-15 16-120,15-1-24,0-14-8,0 15 0,0-16-336,0 1-64,0-1-8,0 0-8,0-15-120,0 0-32,0 0 0,15 0 0,1 0-16,-16 0-8,15 0 0,1-15 0,-16 0-72,15-1 80,1 1-80,-1 0 80,1-1-80,-16 0 0,15 1 72,-15 0-72,15-1 0,-15 1 0,0-16 0,0 31 64,0-15-64,0 0 88,0-1-88,-15 0 96,15 16-96,0-15 0,-15 15 0,15-15 64,0 15-64,-16 0 0,16 0 0,0 0 0,-15 0 0,15 0 0,0 0 0,0 0 0,-16 0-72,16 0-56,0 0-16,0 15 0,0-15-1192,16 0-232,-16 15-56,0-15-6159</inkml:trace>
          <inkml:trace contextRef="#ctx0" brushRef="#br0" timeOffset="536391">17090 16273 11880,'0'0'336,"0"0"80,0 0-336,0 0-80,0 16 0,0-16 0,-16 0 864,16 0 152,0 0 32,0 0 7,0 0 81,0 0 16,0 0 8,0 0 0,16 0-424,-2 0-80,2 0-16,0 0-8,-16-16-232,0 16-48,30 0 0,-30 0-8,31 0-144,-31 0-24,15-15-8,1 15 0,-1 0-168,-15 0 72,15 0-72,-15 0 0,16 0 0,0 0 0,-1 0 0,-15 0 0,0-16-496,15 16-152,1 0-32,-16 0-5912,15 0-1183</inkml:trace>
          <inkml:trace contextRef="#ctx0" brushRef="#br0" timeOffset="536392">17520 15965 17135,'0'0'376,"0"0"72,0 0 24,0 0 8,0 0-384,0 16-96,0-1 0,0 0 0,0 1 832,-15-1 136,15 16 32,0-16 8,-15 1-424,15 15-80,0-16-24,0 16 0,0-16-248,-16 1-48,16-1-16,0 16 0,0-31-104,0 15-64,0 1 80,-16-1-80,16-15-504,16 15-144,-16-15-32,0 0-8959</inkml:trace>
          <inkml:trace contextRef="#ctx0" brushRef="#br0" timeOffset="536643">17921 15872 17247,'0'0'384,"-16"0"72,16 0 24,0 0 0,0 0-384,-15 0-96,15 16 0,0-16 0,0 0 704,0 0 120,0 0 24,0 0 8,0 0-144,15 0-24,1 0-8,-1 0 0,1 0-232,-1 0-56,0 0-8,1 0 0,-1 0-240,1-16-48,-1 16-16,0 0 0,1-15 144,15 15 24,-31-15 8,30 15 0,-14 0-192,-1-16-64,-15 16 0,15-16 0,1 16-104,-16 0-72,15-15-16,-15 15 0,0 0-864,0 0-184,0 0-32,0 0-8439</inkml:trace>
          <inkml:trace contextRef="#ctx0" brushRef="#br0" timeOffset="536796">17967 16088 17623,'0'0'384,"-15"0"88,15 15 8,0-15 16,0 0-400,0 0-96,-16 0 0,16 0 0,0 0 976,0 0 176,0 0 32,0 0 0,0 0-368,16 0-80,-16 0-8,0 0-8,15 16-264,0-16-48,1 15-16,-1-15 0,1 0-112,-1 0-24,16 0-8,-16 0 0,1 0-136,-1 0-24,0-15-8,1 15 0,-1-16-80,0 16 64,1-15-64,15 15 64,-16-15-64,0-1 0,1 1 72,-1 15-72,-15 0-496,16-16-136,-1 16-24,-15 0-10816</inkml:trace>
          <inkml:trace contextRef="#ctx0" brushRef="#br0" timeOffset="537828">18968 15595 12296,'0'0'264,"0"0"56,0 0 16,0 0 16,0 0-280,0-16-72,0 16 0,-16 0 0,16 0 808,0-15 152,-16 15 24,16 0 7,-15 15-199,15-15-40,-15 16-8,-1-1 0,16-15-368,-15 31-80,0-31-8,15 31-8,-16-16-120,16 1-32,-15-16 0,15 15 0,0 0-128,0 1 64,0-1-64,0 1 0,0-16 64,0 15-64,15 0 0,-15 1 0,0-16 64,16 15-64,-16 1 0,0-1 0,0 0 64,0 1-64,-16-1 72,16 0-72,0 1 104,0-1-24,-15 1-8,15-1 0,-15 0-8,15 1-64,-16-16 96,16 15-32,-16 1-64,16-16 80,-15 15-80,15-15 80,0 0-80,0 0 0,-15 0 72,15 0-72,0 0 0,0 0 0,0 0 0,0 0 64,0 0-64,0 0 0,0-15 0,0-1 0,0 16 0,15-15 0,-15-1-88,0 16 88,0 0-72,0 0 72,0 0-64,0 0 64,0 0 0,0 0 0,0 0 0,15 0-64,-15 16 64,0-1 0,0 1 80,0 14-80,0-14 216,0 15-8,0-1 0,0 1 0,0 0 48,0 15 16,-15-15 0,15 15 0,0 0 40,0-15 8,0 15 0,0 0 0,-15-15-56,15 15-8,0 1 0,0-17 0,0 1-32,0 0-16,0 0 0,0 0 0,0-1-56,15-14-16,-15 15 0,0-16 0,0 0-16,0 1-8,0-1 0,0-15 0,15 15-24,-15-15-8,0 0 0,0 0 0,0 0-80,0 0 64,0 0-64,0 0 64,0 0-64,0 0 80,0 0-80,16 0 80,-16-15-440,16 0-88,-16-1-24,15 1-7208,0-16-1447</inkml:trace>
          <inkml:trace contextRef="#ctx0" brushRef="#br0" timeOffset="539808">19476 15533 8176,'0'0'176,"0"0"40,0-15 8,0 15 8,0 0-232,0 0 0,15-16 0,-15 16 0,0 0 1016,0 0 152,0 0 32,0-15 8,0 15-160,0 0-32,0 0-9,0 0 1,15 15-248,-15 1-56,0-16 0,0 31-8,-15-16-128,15 0-24,0 16-8,0-15 0,0 14-136,-15-14-24,15 15-8,0-16 0,0 1-96,0 15-16,-16-16-8,16 0 0,0 1-88,0-1-24,0 1 0,0-1 0,0 0-64,0-15-8,0 16-64,0-16 96,0 15-96,0-15 0,0 0 0,0 16 0,0-16-824,-15 15-208,15 0-48</inkml:trace>
        </inkml:traceGroup>
        <inkml:traceGroup>
          <inkml:annotationXML>
            <emma:emma xmlns:emma="http://www.w3.org/2003/04/emma" version="1.0">
              <emma:interpretation id="{16367364-8BFF-45BF-B8AA-AE4061A50311}" emma:medium="tactile" emma:mode="ink">
                <msink:context xmlns:msink="http://schemas.microsoft.com/ink/2010/main" type="inkWord" rotatedBoundingBox="20252,13003 23321,12899 23347,13649 20278,13754"/>
              </emma:interpretation>
              <emma:one-of disjunction-type="recognition" id="oneOf24">
                <emma:interpretation id="interp120" emma:lang="en-US" emma:confidence="0.5">
                  <emma:literal>misclassified</emma:literal>
                </emma:interpretation>
                <emma:interpretation id="interp121" emma:lang="en-US" emma:confidence="0">
                  <emma:literal>Misclassified</emma:literal>
                </emma:interpretation>
                <emma:interpretation id="interp122" emma:lang="en-US" emma:confidence="0">
                  <emma:literal>miscarried</emma:literal>
                </emma:interpretation>
                <emma:interpretation id="interp123" emma:lang="en-US" emma:confidence="0">
                  <emma:literal>misclassifies</emma:literal>
                </emma:interpretation>
                <emma:interpretation id="interp124" emma:lang="en-US" emma:confidence="0">
                  <emma:literal>mislaid</emma:literal>
                </emma:interpretation>
              </emma:one-of>
            </emma:emma>
          </inkml:annotationXML>
          <inkml:trace contextRef="#ctx0" brushRef="#br0" timeOffset="542230">20554 15672 6048,'0'0'128,"0"0"32,0 0 8,0 0 0,15-15-168,-15 15 0,-15 0 0,30-15 0,0 15 880,-15 0 144,0-16 24,0 16 8,0 0-136,0 0-24,0 0-8,0 0 0,0 16-152,0-1-24,16 0-9,-16 1 1,-16 0-160,16 14-32,0-14 0,0 14-8,-15 1-216,15-16-32,-15 17-16,15-2 0,0-14-96,0-1-16,0 0-8,0 1 0,0-1-56,0 0-64,-16-15 88,16 0-88,0 0 64,0 0-64,0 0 0,0 0 0,0 0 72,0 0-72,16-15 0,-16 15 72,0-15-72,0-16-88,15 16 24,0-17 0,1 2-64,-1-1-16,0 0 0,1 16 0,-1-16 32,0 1 8,-15 14 0,16-15 0,0 16 104,-2-1 0,-14 1-80,0 15 80,16-15 0,-16 15-72,16-16 72,-16 16 0,0 0 0,0 0 0,0 16 0,0-1 0,0 0 128,0 1 24,0 14 8,0 2 0,0-2 8,0 1 8,-16 0 0,16-1 0,0 2-176,0-18 0,0 18 0,0-17 0,0 0 184,0 1 48,0-1 16,0 0 0,-16-15-184,16 0-64,0 0 0,0 0 72,0 0-72,16 0 0,-16-15 0,16 0 0,-16-1-64,15 1 64,-15-16-80,15 15 80,1-14 0,-16-1 0,15 0 88,0 1-24,-15 14-208,16-14-40,-16 14-8,0 0 0,0 1 192,0 0 0,16-1-72,-16 16 72,0 0 0,0 0 0,0 0 0,0 0 0,0 0 0,0 0 0,0 16 0,0-1 72,0 0 40,0 17 8,0-18 0,-16 18 0,16-17-16,0 16 0,0-16 0,0 16 0,0-15-24,0-2-8,0 18 0,0-32 0,0 15-72,0 0 80,0-15-80,0 0 80,0 0-80,0 0 0,16 16 0,-16-16 0,14 0 0,-14 0 64,0 0-64,16-16 0,0 1 0,-16 15 0,15-15 0,-15 15 0,15-16-200,-15 0-8,16-14 0,-16 14 0,0 1-16,15 0 0,-15-1 0,15 1 0,-15-16 104,0 15 24,16 2 0,-16-2 0,0 0 96,0 1 0,0 0-80,0-1 80,0 16 0,0-15 0,0 15 0,0 0 0,0 0 0,0 0 120,0 0-8,0 0 0,0 0 128,0 15 24,0 1 8,0-1 0,-16 16-88,16-15-24,0 14 0,0 1 0,-15-16-48,15 16-16,0 0 0,0-15 0,0-2 128,0 18 32,0-17 0,0-15 0,15 15-256,1 1 0,-16-16 0,0 0 0,0 0 0,0 0 112,0 0-32,15 0-8,0 0-72,1-16 0,0 1-80,-1 0 80,-15-1-344,15 0-16,16 2-8,0-18 0,-1 17-40,-14-16-8,0 16 0,-2-16 0,2 15 256,0 2 56,-16-18 8,15 17 0,0 0 96,-15-1 0,0 1-80,0 0 80,16 15 0,-16-16 0,0 16 0,-16 0 0,1 0 192,15 0 16,0 0 8,0 0 0,-15 0 104,-1 16 32,16-16 0,-16 15 0,16 0-32,-14 1-8,-2-1 0,16 0 0,0 1-72,0 0-16,-16-2 0,16 2 0,16 0-80,-16-1-16,16 0-8,-32 1 0,16-1-120,16 0 72,-16 1-72,14-16 64,-14 16 64,0-2 16,16-14 0,-16 0 0,0 16-144,0-16 0,0 0 0,0 16 0,0-16 128,0 0-8,0 15 0,0-15 0,0 0-24,-16 0-8,16 15 0,-14-15 0,14 0-88,0 0 64,-16 16-64,0-16 64,1 0-64,0 0 0,15 0-80,-16 0 80,1 15-616,0-15-80,-1 0-8,16 0-8,0 0-792,-15-15-152,0 15-32,15 0-8</inkml:trace>
          <inkml:trace contextRef="#ctx0" brushRef="#br0" timeOffset="542482">20938 15488 12984,'-15'-16'288,"15"16"56,0 0 8,0 0 16,0 0-296,0 0-72,-16-16 0,16 16 0,16-15 872,-16 15 160,-16 0 31,16 0 9,0 0-88,0 0-24,0 0 0,0 0 0,0 0-384,0 0-72,16 0-24,-16 0 0,0 0-160,0 0-40,15 0-8,0 0 0,-15 0-120,16 15-24,-16-15-8,15 0 0,1 16-120,-16-16 88,0 0-88,0 0 80,15 0-80,-15 0 0,0 0 0,15 0 0,-15 0-984,0 0-160,0 0-32</inkml:trace>
          <inkml:trace contextRef="#ctx0" brushRef="#br0" timeOffset="544553">21615 15656 9360,'0'0'200,"0"0"48,0 0 8,0 0 8,0 0-264,0-15 0,-15 15 0,15 0 0,-15 0 928,15 0 128,-16 0 24,1 0 8,15 0-184,-16 15-32,1-15-9,0 16 1,15 0-320,-16-1-64,1-15-8,15 31-8,-16-16-160,16 0-32,0 1-8,-15-1 0,15 0-24,0 1-8,0 0 0,0 14 0,0-14-232,15-1 0,-15-15 0,0 15 0,0 1 0,16-16 0,-16 15 0,0-15 0,15 0-144,1 15-80,-16-15-8,15 0-8,-15 0-848,15-15-176,1 15-32,-1-15-3543,1 15-713</inkml:trace>
          <inkml:trace contextRef="#ctx0" brushRef="#br0" timeOffset="545053">21769 15395 10680,'0'0'232,"0"0"56,0 0 0,0 0 16,0 0-240,-15 0-64,-1 0 0,16 0 0,0 15 896,0-15 160,-15 16 40,0-1 8,15 0-145,0 17-31,-16-18-8,1 18 0,15-2-248,-15 1-40,-1 15-16,16-15 0,-15 0-144,15 0-32,0 15-8,-16-16 0,16-14-272,0 15-48,0-16-16,0 16 0,0-16-96,0-15 0,16 16 64,-16-1-64,15-15 64,-15 15-64,16-15 88,-1 0-88,0 0-88,1 0-72,-16-15-8,15 15-8,0-15-216,1 15-48,-1-16-8,1 1 0,-16 0-48,15-1-16,0 1 0,1 0 0,-1-1 160,-15 0 24,0-14 8,16 14 0,-16 1 240,0 0 80,15-16 0,-15 31 0,0-15-456,0-1-40,0 0-8,0 1 0,-15 15 960,15-15 192,0 15 40,0 0 8,0 0-312,-16 0-64,1 15-16,15-15 0,-16 15 8,16 1 0,-15-16 0,0 31 0,15-16-56,0 1-16,-16 14 0,16-14 0,0 14-24,0-14-8,0 0 0,0-1 0,0 0-112,0 1-16,0-1-8,0-15 0,0 0 0,16 15 0,-16-15 0,0 0 0,15 0-72,-15 0 0,0 0 0,15 0 0,-15-15 0,16 15 0,-16-15 0,15-1 0,-15 1-120,16 0 40,-16-1 8,15 0 0,-15 1-256,0 0-56,15-1 0,-15 1-8,16 0 176,-16-1 40,0 1 8,0 15 0,0-15 168,0 15-72,0 0 72,0 0 0,-16 0 0,16 0 0,0 0 0,0 0 0,0 15 0,-15 0 152,15 1-24,0-16 0,0 30 56,0-14 8,0-1 0,0 16 0,0-15-64,0-1-16,0 0 0,0 1 0,15-16 24,-15 15 8,0-15 0,16 0 0,-16 15-208,15-15-48,-15 0-8,0 0 0,0 0-48,16 0-16,14-15 0,-30 0 0,31-1-280,-15 1-56,-1 0-16,0-1 0,1 0-112,15-14-24,-31 14-8,15-14 0,0 14 200,1 1 32,-16 0 16,15-1 1,-15 0 359,0 1 72,0 0 0,0-1 0,0 16 407,0 0 57,0 0 16,0-15 0,-15 15 136,15 0 32,-16 15 8,16-15 0,-15 16-96,0-16-16,15 15-8,-16-15 0,16 15-208,0 1-40,-15 0 0,15-1-8,15 0-152,-15 1-32,0-16-8,0 15 0,0 0-24,0 1 0,16-16 0,-16 15 0,0 0-64,0 1 0,0-16 0,0 16 0,0-16 0,0 0 0,0 15 0,0 0 0,-16-15 0,16 16 120,0-1-32,0-15-8,0 0-80,-15 15 0,15-15 0,0 0-88,0 0 88,0 16-80,0-16 80,0 0-80,0 0-80,0 0-8,0-16-8,0 16 0,0-15-216,15 0-48,1-1-8,-1-14 0,0 14-88,1-15-16,-1 16-8,1-1 0,-1-14 160,0 14 32,1 1 8,-1-16 0,0 31 248,-15-16 112,16 1-96,-1 15 96,-15-15 0,0 15 128,0 0 0,0 0-8,0 0 280,0 0 56,0 0 16,0 0 0,0 15-56,-15-15 0,15 15-8,0 1 0,-16-16-128,16 16-24,0-1-8,0-15 0,-15 15-88,15 1-8,15-16-8,-15 15 0,0 0-80,0-15-64,16 16 96,-16-16-96,0 15 0,15-15 0,-15 0 0,0 0 0,0 15 0,16-15 0,-16 0 0,0 16 0,0-16 0,15 16 0,-15-16 0,0 15 0,-15-15 0,15 15 80,0-15 0,-16 16 0,16-16 8,0 15 0,0-15 0,-15 0 0,15 0-88,0 0 96,0 0-96,0 0 96,0 0-96,0 0 0,0 0 0,0 0 0,0-15 0,0-1-128,0 1 32,15 15 8,-15-15-200,16-1-48,-1 0-8,-15 1 0,15 0 64,1-1 16,-1 1 0,1 0 0,-16-1-24,15 1 0,0 15 0,-15-15 0,16-1 216,-1 16 72,-15 0 0,16-16-72,-16 16 304,0 0 64,0 0 16,0 0 0,0 0 80,0 0 24,0 0 0,0 0 0,15 0-96,-15 0-24,0 16 0,0 0 0,0-1 16,15-15 0,-30 15 0,15 1 0,15-1-152,-15 0-32,0 1-8,0-1 0,-15-15-120,15 15 0,0 1 64,0-16-64,0 0 0,0 16 0,0-16 0,0 0 0,0 0-752,0 0-200,0 0-40,0 0-5544,-15 0-1111</inkml:trace>
          <inkml:trace contextRef="#ctx0" brushRef="#br0" timeOffset="545569">22524 15656 14600,'0'0'320,"0"0"64,0 0 8,0 0 24,0 0-328,0 0-88,0 0 0,0 0 0,-16 0 991,16 0 193,16 0 32,-16 0 0,0 0-312,0 0-64,15-15-8,0 15-8,1 0-304,-1 0-56,-15 0-16,16 0 0,-1 0-320,-15 0-64,15-15-64,1 15 96,-1 0-96,1 0 64,-1-16-64,0 16 64,-15 0-64,16 0 0,-1 0 0,-15 0 0,0 0-1312,15-15-232,1 15-48,-1 0-8</inkml:trace>
          <inkml:trace contextRef="#ctx0" brushRef="#br0" timeOffset="545054">22539 15518 17047,'0'0'480,"0"0"112,0 0-472,0 0-120,0 0 0,0 0 0,0 0 832,0 0 152,0 0 24,0 0 8,0 0-320,0 0-64,0 0-16,0 0 0,0 0-456,0 0-88,0 0-72,0 16 96,0-16-672,15 0-136,1 15-24,0-15-8519</inkml:trace>
          <inkml:trace contextRef="#ctx0" brushRef="#br0" timeOffset="545384">22724 15303 13448,'0'0'288,"0"0"64,0 0 16,0 16 16,0-1-304,0 1-80,-16-1 0,16 16 0,0-16 1168,0 31 215,-16-15 49,2 0 8,14 15-464,0-15-88,-16 15-24,0 16 0,16-32-408,-15 17-80,0-1-24,15-15 0,-16-1-96,16 1-32,0 0 0,-15-16 0,15 16-152,0-16-72,0 1 64,0-1-64,0-15 0,0 0 0,0 0 0,0 0-88,0 0-792,0 0-160,0 0-32,0-15-5328,0-1-1055</inkml:trace>
          <inkml:trace contextRef="#ctx0" brushRef="#br0" timeOffset="546469">22847 15610 15232,'0'0'336,"0"0"72,0 0 8,0 0 7,0 0-335,0 0-88,0 0 0,0 0 0,0 0 696,0 0 120,0 0 24,0 0 8,0 0-272,16 0-48,-1 0-16,-15 0 0,0 0-352,0 0-80,16 0-16,-1 0 0,-15 0 0,0 0 0,0 0 0,0 16 0,0-16 32,0 15 0,0 0 0,0 1 0,0 15 96,-15-16 16,15 0 8,-16 16 0,16-15-56,0 14 0,0-14-8,0-1 0,0 1-32,0-1-8,0 0 0,0 1 0,0-16-40,16 0-8,-16 0 0,15 0 0,0 0-64,1-16 64,-1 1-64,1 15 64,-1-31 72,0 16 16,1-1 0,-1 1 0,0 0-152,1-1 0,-1 1 0,1-1 0,-16 1 0,15 0 0,0-1 0,1 1 0,-16 15-96,0-16-40,15 1-16,-15 0 0,0 15 152,-15-16-80,15 16 80,-16-15-64,16 15 0,0 0 0,0 0 0,-15 0 0,0 0 64,-1 15 0,1-15 0,15 16 0,-16-1 0,1 0 0,15 1 0,-15-1 0,-1 1 184,16-1 48,-15 0 16,15 16 0,0-15-120,0-1-16,0 0-8,0 1 0,15-16 24,-15 15 0,16-15 0,-16 16 0,15-16-128,0 0 0,1 0-96,-1 0 96,1 0 0,-1-16 0,16 16 0,-16-15 0,16 15 0,-16-16 0,1 1 0,15 15-80,-16-15-16,0-1-8,1 1 0,15 15 0,-16-16-88,0 16-24,1-15 0,-16 0 0,15 15 144,-15-16 72,16 1-80,-16 15 80,0-16 0,0 16 0,0-15 0,0 15 0,0-15 0,-16 15 0,16 0 0,0 0 0,0 0 168,-15 0-16,-1 0-8,16 0 0,-15 15-48,0-15-16,15 15 0,-16 1 0,1-1 16,15 1 0,-16-1 0,1 0 0,15 16-96,0-15 0,0 14 0,0-14 64,0-1 40,0 1 8,0-1 0,15-15 0,1 15-112,-16-15 0,15 0-96,1 0 96,-16 0 0,15-15 0,0 15 0,1-15 0,-1-1-168,1-15 16,-1 16 8,0 0 0,1-1-192,-1-15-40,1 16-8,-16-16 0,30 0-216,-14 1-40,-16-1-16,15 0 0,-15 0 48,15 0 0,-15 1 8,16-1 0,-16 0 152,0 16 24,15-16 8,-15 0 0,0 16 336,0-1 80,0 1 0,0 0 0,0 15 192,0-16 40,0 16 8,0 0 0,0 0 232,0 0 40,0 0 16,0 16 0,0-1 40,0 0 8,0 16 0,-15 0 0,15 0 24,0-1 8,0 17 0,-16-1 0,16 0-288,0-15-48,-15 15-16,15-15 0,-15 15 120,15-15 16,0 0 8,0-1 0,-16 1-232,16 0-40,0 0-16,-15-16 0,15 0-16,0 1 0,0-1 0,0-15 0,0 0-256,0 0-48,0 0-16,0 0 0,-15 0-1096,15-15-224,0 15-48,0-16-8</inkml:trace>
          <inkml:trace contextRef="#ctx0" brushRef="#br0" timeOffset="546770">23093 15333 21191,'0'0'464,"0"0"96,0 0 16,0 0 32,0 0-488,0 16-120,0-1 0,0-15 0,0 15 600,0 1 96,0-16 16,0 15 8,16 0-528,-16-15-112,0 0-16,0 16-7144,15-1-1431</inkml:trace>
        </inkml:traceGroup>
      </inkml:traceGroup>
    </inkml:traceGroup>
    <inkml:traceGroup>
      <inkml:annotationXML>
        <emma:emma xmlns:emma="http://www.w3.org/2003/04/emma" version="1.0">
          <emma:interpretation id="{E3BBE520-4122-4576-A717-AFBDF053ADA2}" emma:medium="tactile" emma:mode="ink">
            <msink:context xmlns:msink="http://schemas.microsoft.com/ink/2010/main" type="paragraph" rotatedBoundingBox="19098,13943 24459,13884 24469,14797 19108,1485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4746430E-9E28-4A0C-8D9F-DE3BA629692D}" emma:medium="tactile" emma:mode="ink">
              <msink:context xmlns:msink="http://schemas.microsoft.com/ink/2010/main" type="line" rotatedBoundingBox="19098,13943 24459,13884 24469,14797 19108,14856"/>
            </emma:interpretation>
          </emma:emma>
        </inkml:annotationXML>
        <inkml:traceGroup>
          <inkml:annotationXML>
            <emma:emma xmlns:emma="http://www.w3.org/2003/04/emma" version="1.0">
              <emma:interpretation id="{E16C7D4F-BD79-447A-9647-994520F524A8}" emma:medium="tactile" emma:mode="ink">
                <msink:context xmlns:msink="http://schemas.microsoft.com/ink/2010/main" type="inkWord" rotatedBoundingBox="19099,14101 19333,14098 19339,14591 19105,14593"/>
              </emma:interpretation>
              <emma:one-of disjunction-type="recognition" id="oneOf25">
                <emma:interpretation id="interp125" emma:lang="en-US" emma:confidence="1">
                  <emma:literal>0</emma:literal>
                </emma:interpretation>
                <emma:interpretation id="interp126" emma:lang="en-US" emma:confidence="0">
                  <emma:literal>D</emma:literal>
                </emma:interpretation>
                <emma:interpretation id="interp127" emma:lang="en-US" emma:confidence="0">
                  <emma:literal>o</emma:literal>
                </emma:interpretation>
                <emma:interpretation id="interp128" emma:lang="en-US" emma:confidence="0">
                  <emma:literal>O</emma:literal>
                </emma:interpretation>
                <emma:interpretation id="interp12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540525">19491 16457 14600,'0'0'320,"0"0"64,0 0 8,0 0 24,0 0-328,-15 0-88,15 15 0,-15-15 0,15 16 871,0-16 161,-16 16 32,1 14 8,0-14-344,15 14-72,-16 1-16,16 0 0,-15-1-136,15 2-32,0-2-8,-16 1 0,16 0-80,0-16-8,0 16-8,16-15 0,-16 14-216,0-14-48,15-1-8,1 0 0,-16-15-24,15 16-8,-15-16 0,15 0 0,1-16 0,-16 16 0,15 0 0,0-15 0,1 0 0,-1-1-64,-15 1 96,16-16-32,-1 15-64,-15-14 80,15-1-80,1 16 80,-16-16-80,15 0 0,-15 0 72,0 16-72,0-16 0,0 0 72,0 16-72,0 0 0,-15-1 64,15 0-64,-16 2 0,16-2 0,-15 0 88,15 16-88,-15 0 80,-1-15-80,1 15 80,-1 15-80,1-15 80,15 0-80,-15 0 0,-1 16 0,16-16 0,-15 16 0,15-16 0,0 0 0,0 14 0,0-14 0,-15 0-368,15 16-96,0 0-16,-16-16-6752,16 15-1351</inkml:trace>
        </inkml:traceGroup>
        <inkml:traceGroup>
          <inkml:annotationXML>
            <emma:emma xmlns:emma="http://www.w3.org/2003/04/emma" version="1.0">
              <emma:interpretation id="{EBDF8EC6-EB8D-43E9-AA26-9F1635B91917}" emma:medium="tactile" emma:mode="ink">
                <msink:context xmlns:msink="http://schemas.microsoft.com/ink/2010/main" type="inkWord" rotatedBoundingBox="20191,14038 21856,14020 21863,14605 20197,14623"/>
              </emma:interpretation>
              <emma:one-of disjunction-type="recognition" id="oneOf26">
                <emma:interpretation id="interp130" emma:lang="en-US" emma:confidence="0.5">
                  <emma:literal>comet</emma:literal>
                </emma:interpretation>
                <emma:interpretation id="interp131" emma:lang="en-US" emma:confidence="0">
                  <emma:literal>cornet</emma:literal>
                </emma:interpretation>
                <emma:interpretation id="interp132" emma:lang="en-US" emma:confidence="0">
                  <emma:literal>covet</emma:literal>
                </emma:interpretation>
                <emma:interpretation id="interp133" emma:lang="en-US" emma:confidence="0">
                  <emma:literal>Comet</emma:literal>
                </emma:interpretation>
                <emma:interpretation id="interp134" emma:lang="en-US" emma:confidence="0">
                  <emma:literal>connect</emma:literal>
                </emma:interpretation>
              </emma:one-of>
            </emma:emma>
          </inkml:annotationXML>
          <inkml:trace contextRef="#ctx0" brushRef="#br0" timeOffset="548602">20692 16595 7616,'-15'-15'216,"15"15"40,0 0-256,0 0 0,0 0 0,-16-15 0,16 15 1056,-15-16 152,15 16 32,0 0 8,-31 0-8,31 0 0,0 16-1,-15-16 1,-1 15-392,1-15-80,15 15-8,-15 16-8,15-15-256,-16 14-48,1-14-16,-1 15 0,16-1-112,0 1-32,-15 0 0,15 0 0,0-16-96,0 16-16,-15-16-8,15 1 0,-16-1-80,32 0-24,-16 1 0,0-1 0,0-15-64,0 0 0,15 0 0,0 0 64,1 0-64,-16 0 0,0 0 0,31-15 0,-16 15-128,0-16-32,16 1-16,-15 0 0,-1-1-176,0 1-32,1 0 0,-1-1-8,1-15 104,-16 16 16,15-16 8,0 16 0,-15-1 72,0 1 24,16 0 0,-16-1 0,0 1 168,0 15 104,0-16-8,0 16-8,0 0 136,0 0 32,-16 0 8,16 0 0,0 16 136,0-1 24,0 1 8,-15-1 0,15 16-240,0 0-40,0-16-16,-15 16 0,15-16-16,0 16-8,0-16 0,0 1 0,0-1-48,0 0-64,15-15 88,-15 0-88,0 0 64,15 16-64,-15-16 0,16-16 0,-1 16 0,-15-15 64,16 15-64,-16-15 0,15-1 64,0 1-64,-15 0 0,16-1 0,-16 1 0,0-1-136,0 1 24,0 0 8,0-1 8,-16 1 8,16-1 0,0 1 0,0 15 88,-15-15-104,15 15 40,0-16 64,0 16-64,0 0 64,-15 0 0,15 0 0,0 0 0,0 0 0,0 0 0,0 0 0,0 0 0,15 0-88,-15-15 24,0 15 0,0 0 64,15-16 0,1 16 80,-16 0-80,0 0 0,15-15 0,1 15 0,-1 0 0,0 0 0,-15 0 0,0 0 0,16 0 0,-1 15 0,1-15 0,-16 0 0,0 16 0,0-1 112,15 1-24,-15-1-8,-15 0 0,15 1 32,0 15 8,0-16 0,0 0 0,-16 1-120,16-1 0,0 1 64,0-1-64,0-15 0,0 0 64,0 0-64,0 15 0,0-15 64,0 0-64,0 0 0,0 0 72,0 0-72,0 0 0,0 0 72,0 0-72,16 0 0,-16-15 0,0 0 0,0 15 0,0-16 0,0 1-104,15-16 24,-15 16 8,0-1 72,15 1-64,-15-1 64,16 1-64,-1 0 64,-15-1-96,15 1 96,1-1-96,-1 1 96,1 15 0,-16-15 64,15 15-64,0 0 0,-15 0 0,0 0 0,0 0 0,16 0 0,-16 15 0,15 0 0,-15 1-64,-15-1 64,15 1 88,0-1-24,0 0 0,0 1-64,-16 15 64,16-16-64,0 0 64,0 1-64,0-1 64,0 1-64,0-1 64,0-15-64,0 0-88,0 15 24,0-15 0,0 0 64,0 0 112,0 0-24,0 0-8,-15 0 64,15 0 16,0 0 0,0-15 0,0 15-160,0-15 0,0-1 64,0 1-64,15-16 0,-15 16-128,0-1 32,16 1 0,-16-1 96,15 1 128,-15 0-24,0-1-8,16 16 0,-1-15-8,-15-1 0,0 16 0,15-15-88,-15 15 0,16-15 0,-16 15 0,0 0 0,0 0-112,15 0 16,-15 0-6944,0 0-1375</inkml:trace>
          <inkml:trace contextRef="#ctx0" brushRef="#br0" timeOffset="549443">21230 16842 19783,'0'0'432,"0"0"88,0 16 24,0-16 16,0 0-448,0 0-112,0 0 0,0 0 0,0 0 640,0 0 112,16 0 16,-16 0 8,0 0-400,15 0-88,16 0-8,-16-16-8,1 16-176,-1 0-96,16-16 96,-16 1-96,1 15 64,-1-15-64,1 15 0,-1-16 0,0 1 72,-15 0-72,16-1 0,-1 1 72,-15 0-72,0-1 0,16 0 0,-16 1 0,0 0 0,0 15-112,-16-16 40,16 16 8,0-15 64,0 0 0,-15-1 0,-1 16 0,16-15-96,-15 15 16,0 0 8,-1 0 0,1 15 72,-1-15 0,1 0 0,-16 16-64,31-1 64,-31 0 128,31 16-32,-30-16-8,14 1-16,16 15 0,-15 0 0,15-16 0,-16 16 40,16-16 8,0 16 0,0-15 0,0-1 24,16 0 8,-16 1 0,15-1 0,1 0-8,-1-15 0,0 0 0,1 16 0,-1-32-144,1 16 0,-1 0 0,16 0 0,-16-15 0,1 15 0,-1-15-88,0-1 88,16 16 0,-31-15 0,31 0 0,-31 15 0,31-16-88,-31 0 16,15 16 0,1-15 0,-16 0-32,15 15-8,-15-16 0,15 1 0,-15 0 40,0-1 8,0 1 0,0 15 0,0-15 64,0-1 0,0 16 0,0-16 0,0 1 0,-15 15 0,15-15 0,0 15 0,0 0 0,0 0 0,0 0 0,0 0 0,0 0 0,-15 15 0,15-15 0,-16 15 0,16 1 0,0 0 0,0-1 0,-15 16 88,15-16 24,0 16 8,0-16 0,0 0 0,15 1-120,-15 0 88,0-1-88,16 0 80,-16-15-80,0 16 0,15-16 0,0 15 64,-15-15-64,16 0 0,-1-15 0,1 15 0,-1-16 0,0 16 0,1-15 0,-1 15 0,0-15-152,1-1-16,-1 0-8,-15 1 0,16 15-48,-1-15 0,-15-1-8,15 16 0,-15-15-104,16 0-16,-16-1-8,0 1 0,15 0 96,-15-1 16,0 0 8,16 1 0,-16 0 48,0-1 16,0 1 0,0-16 0,15 16 112,-15-16 64,0 15-80,0 2 80,0-2 0,15 0-72,-15 1 72,0 0 0,0-1 0,0 1-64,0 0 64,0 15 0,0-16 80,0 16 56,0 0 16,0 0 0,0 0 168,0 0 40,0 16 8,0-1 0,0 0-8,-15 1 0,15 14 0,0-14 0,-15 14-56,15 2-16,0-2 0,-16 16 0,16-15-72,0 0-24,0 0 0,0 0 0,-15-1-88,15 1-16,0-16-8,0 1 0,0 0-80,15-1 0,-15 0 0,0-15 64,0 0-64,0 0 0,0 0 0,16 0 0,-16 0-112,0 0-64,0 0-16,15 0 0,-15-15-192,0 0-32,0 15-16,15-16 0,-15 0-240,0 1-40,-15 15-16,15-15 0,0-1 64,-15 1 16,15 15 0,-16-15 0,16 15-224,0 0-48,-15-16-8,-1 16 0,1-15 1120,15 15 216,-15 0 40,-1-15 16,1 15-128,-1 0-24,1 0-8,15 0 0,-15 0 176,-1 0 40,16 0 8,0 0 0,-15-16 64,15 16 16,0 0 0,0 0 0,0 0-32,0 0 0,0 0 0,0 0 0,0 0-192,0 0-32,0 0-16,15 0 0,1 0-24,-1-16-8,0 16 0,1 0 0,-1-15-96,1 15-16,-1 0-8,16-15 0,-16 15-40,1 0-8,-1-16 0,16 16 0,-16-15-136,1 15 0,-1 0 0,0 0 0,16-15 0,-15 15 0,-1-16 0,0 16 0,1 0-344,-1 0-72,1-15-8,-1 15-7488,0 15-1495</inkml:trace>
        </inkml:traceGroup>
        <inkml:traceGroup>
          <inkml:annotationXML>
            <emma:emma xmlns:emma="http://www.w3.org/2003/04/emma" version="1.0">
              <emma:interpretation id="{958A6D6D-ECFC-4023-A620-094B54EBD473}" emma:medium="tactile" emma:mode="ink">
                <msink:context xmlns:msink="http://schemas.microsoft.com/ink/2010/main" type="inkWord" rotatedBoundingBox="22051,13911 24459,13884 24469,14797 22061,14823"/>
              </emma:interpretation>
              <emma:one-of disjunction-type="recognition" id="oneOf27">
                <emma:interpretation id="interp135" emma:lang="en-US" emma:confidence="0.5">
                  <emma:literal>classified</emma:literal>
                </emma:interpretation>
                <emma:interpretation id="interp136" emma:lang="en-US" emma:confidence="0">
                  <emma:literal>Classified</emma:literal>
                </emma:interpretation>
                <emma:interpretation id="interp137" emma:lang="en-US" emma:confidence="0">
                  <emma:literal>(classified</emma:literal>
                </emma:interpretation>
                <emma:interpretation id="interp138" emma:lang="en-US" emma:confidence="0">
                  <emma:literal>clarified</emma:literal>
                </emma:interpretation>
                <emma:interpretation id="interp139" emma:lang="en-US" emma:confidence="0">
                  <emma:literal>classifieds</emma:literal>
                </emma:interpretation>
              </emma:one-of>
            </emma:emma>
          </inkml:annotationXML>
          <inkml:trace contextRef="#ctx0" brushRef="#br0" timeOffset="551023">22508 16611 13072,'0'0'288,"0"0"56,0 0 8,0 0 24,0 0-304,-16 0-72,1 15 0,0-15 0,-1 16 824,1-1 144,-1 0 31,1 1 9,0 15-320,-1-16-64,16 16-16,-15 0 0,-1-16-208,16 16-48,0 0 0,0-16-8,-15 16-264,15-16-80,15 1 0,-15-16 0,0 15 64,16-15-64,-16 15 0,15-15 0,1 0-96,-1 0-80,0-15-16,1 15 0,-1-15-960,1-1-200,-1 16-40,0-15-3559,1-16-713</inkml:trace>
          <inkml:trace contextRef="#ctx0" brushRef="#br0" timeOffset="552693">22724 16441 10984,'-16'0'312,"16"-15"72,-15 15-312,15 0-72,0 0 0,-15 0 0,-1 0 968,16 0 184,-15 15 32,15 0 0,-15 1-57,-1 0-7,16 14-8,-15-14 0,0 14-472,15 16-88,-16-14-16,0 14-8,16-16-96,-15 16-16,15-14-8,0-2 0,0 1-200,0 0-40,0-1-8,0-14 0,0-1-160,15 0-64,-15 1 0,16-16 0,-16 0 136,16 16 32,-1-16 8,0 0 0,1 0-112,-1 0 0,0-16 0,1 16 0,-1-16 0,0 16-128,-15-15 24,16 15 8,0-15-80,-2-1-16,-14 1 0,16 0 0,-16-1 96,16 1 24,-16 0 0,15-1 0,-15 0-152,0-14-24,0 14-8,0 1 0,0 0 176,0-1 80,0 1-80,0 0 80,0-1-72,0 0 72,0 2-64,-15 14 64,15-16 0,0 16 64,0 0 0,0 0 0,-16 16 160,16-16 32,-16 14 0,2 2 8,14 0-88,-16-1-16,16 16-8,-16-1 0,16-14-32,-15 14-8,15 2 0,0-17 0,0 16-24,0-16-8,15 0 0,-15 1 0,0-1-80,0-15 80,0 0-80,16 15 80,0-15-80,-16 0 80,0 0-80,14-15 80,2 15-80,0 0 0,-16-15 72,15 15-72,-15-16 0,15 1 0,-15 0 0,16-1 0,-16 1-128,15-16-40,-15 15-8,0 2 0,0-2 96,0 0 80,0 1-104,15 0 40,-15 15 64,0-16-80,0 16 80,0-15-80,0 15 80,0 0 0,0 0 0,0 0 0,0 0 0,0 0 0,0 15 0,0 1 0,-15 14 0,15-14 72,0 0-8,0-2-64,0 18 136,0-17-24,0 0-8,0 1 0,0-1-104,0 0 64,15 1-64,-15-1 0,0-15 0,16 0 0,-16 0 0,0 0 0,16 0 0,-2 0 0,-14 0 0,16 0 0,0-15-104,-1 15-72,0-16-16,-15 1 0,16 0-40,-1-1-16,0-14 0,1 14 0,-16 0-104,15-14-16,0 14-8,1 1 0,-16 0 256,16-16 56,-16 16 64,15-1-104,-15 0-8,0 2 0,0-2 0,0 16 0,0 0 240,0-16 40,0 16 16,0 0 0,0 0 232,-15 0 56,-1 16 8,0-16 0,16 16-160,-15-2-32,15 2-8,-15 0 0,15-1-120,0 0-16,0 1-8,0-1 0,0 0-72,0-15-64,0 16 72,0 0-72,0-16 120,15 14-24,-15-14-8,0 0 0,15 16-88,-15-16-88,0 16 24,0-1 0,0-15 64,0 0 88,0 15-24,0-15 0,0 16-64,0-16-136,0 15 32,0-15 8,-15 15-24,15-15 0,0 0 0,0 0 0,0 0-80,0 0-24,0 0 0,0 0 0,0 0-112,15 0-24,-15-15-8,16 0 0,0-1-16,-1-14 0,0 14 0,16-14 0,-16-2 24,16 17 0,-16-16 0,17 1 0,-18 14 160,2 0 32,0 2 8,-1-2 0,0 0 224,1 1 40,-16 15 16,0-15 0,15 15 112,-15 0 24,0 0 8,-15 0 0,15 0 216,0 0 32,0 0 16,-16 15 0,1 0-144,0 1-24,-1 0-8,0-16 0,16 14-104,-14 2-24,14 0-8,0-1 0,0 0-120,0 1-32,0-16 0,0 15 0,14 0-64,-14-15 0,16 16 0,-16-16 0,16 16 0,-1-16 0,0 14 0,-15-14 0,0 0 120,0 0-24,16 16 0,-16-16 0,0 0-96,0 16-80,0-16 16,15 15 0,-15 0 64,-15 1 0,15-16 64,-16 15-64,16 0 120,-15 1-16,0-16 0,15 15 0,-16-15-104,16 0 0,0 0-72,-16 0 72,16 0 0,0 0 0,0 0 0,-14 0 0,14 0 0,0-15 0,14 15 0,-14-16 0,16 1 0,0 0 0,-16 15-72,15-31 72,0 16-160,16-1 16,-31 0 0,15 2 0,1-2 8,14 0 0,-30 16 0,16-15 0,0 0 64,-1-1 72,-15 1-104,0 15 40,15 0 64,-15-15 0,16 15-72,-16 0 72,0-16 0,15 16 0,-15 0 0,15 0 0,-15-16 0,0 16 120,0 0-32,0 16-8,0-16 72,0 0 8,0 0 8,0 16 0,0-1 24,0 0 8,0 1 0,0-1 0,0 0 16,0 1 0,0 14 0,-15-14 0,15 0-88,0-1-8,0 0-8,0-15 0,0 0-112,0 16 64,0-16-64,0 0 0,0 0 0,0 0 64,0 0-64,0 0 0,0 0-352,0 0-96,0 0-24,0 0 0,0 0-1080,0 0-216,0 0-48,0 0-8</inkml:trace>
          <inkml:trace contextRef="#ctx0" brushRef="#br0" timeOffset="553162">23524 16488 21767,'0'0'480,"-15"0"96,15 0 16,0 0 24,0 0-488,-16 0-128,16 0 0,0 0 0,0 0 640,-15 0 96,15 0 32,0 0 0,0 0-480,0 0-96,0 0-24,0 0 0,0 0-424,15 0-80,1 0-16,-16 0-10463</inkml:trace>
          <inkml:trace contextRef="#ctx0" brushRef="#br0" timeOffset="558613">23924 16411 5584,'0'0'120,"0"-16"24,16 16 8,-16-15 8,0 0-160,15-1 0,-15 1 0,0 15 0,0-16 768,0 1 128,0 15 16,0-15 8,0 15-152,0-16-24,-15 16-8,15 0 0,-16 0 168,1 0 32,15 16 8,-15-16 0,-1 30-241,1-14-55,15 15-8,-16-1 0,1 16-136,15-15-32,-15 15-8,15 16 0,-16-16 16,16 16 0,-15-16 0,15 16 0,0-16-64,0 0-16,-16 1 0,16-17 0,0 1-168,0 15-32,0-30-8,0 15 0,0-16-128,0 0-64,0 1 64,0-1-64,0 0 0,0-15 64,0 0-64,0 0 0,0 0 0,0 0 0,0 0 0,0 0 0,0 0-160,0 0-64,0 0-24,-15-15 0,15 15-640,0 0-128,-15-15-24,15 15-8,0-16-744,-16 1-144,16 0-31</inkml:trace>
          <inkml:trace contextRef="#ctx0" brushRef="#br0" timeOffset="559066">23647 16750 10048,'0'0'224,"0"0"40,0 0 16,0 0 0,-15 0-280,15 0 0,0 0 0,0 0 0,-15 0 992,15 0 136,0 0 32,0 0 8,0 0-57,-16 0-15,16 0 0,0 0 0,0 0-288,0 0-56,0 0-16,0 0 0,0 0-256,0 0-48,16 0-16,-16 0 0,15 0-104,0 0-24,1 0-8,-1-16 0,1 16-88,-1 0-8,16-15-8,-16 15 0,0 0-48,-15-15-16,16 15 0,15 0 0,-16 0-24,0 0-8,-15-16 0,16 16 0,-1 0-80,1 0 0,-1 0 0,-15 0 0,0 0 0,15-15 64,1 15-64,-16 0 0,0 0 0,15-16 0,1 16 64,-1-15-64,0 15 0,-15 0 0,0-15 0,16 15 0,-1-16 0,-15 16 0,0 0 0,0 0 0,0 0 0,0 0 0,0 0 0,0 0 64,0 0-128,0 0-32,0 0-8,0 0 0,0 0 104,0 0 128,0 0-24,0 16-8,-15-1-96,15 0 0,-16 1 64,16 15-64,0-1 128,0-14 8,-15 15 0,15-16 0,-15 16-136,15-16 64,0 16-64,0-16 0,0 1 88,0-1-88,-16 1 80,16-1-80,0-15 0,0 0 64,0 0-64,-15 15 0,15-15 0,0 0-64,0 0 64,0 0-104,0-15-944,-16 0-184,16 15-40,0-16-5488,0-15-1103</inkml:trace>
          <inkml:trace contextRef="#ctx0" brushRef="#br0" timeOffset="559228">23909 16503 16439,'0'0'360,"0"0"80,0 0 8,0 0 16,0 0-368,0 0-96,0 0 0,0 0 0,0 0 840,0 0 152,0 15 32,0-15 8,0 0-488,0 16-96,0-16-16,0 0-8,0 15-288,15 1-56,-15-16-16,16 15 0,-16-15-904,0 0-184,15 0-40</inkml:trace>
          <inkml:trace contextRef="#ctx0" brushRef="#br0" timeOffset="566807">24094 16765 9360,'0'0'200,"0"0"48,0 0 8,0 0 8,0 0-264,0 0 0,0 0 0,0 0 0,0 0 920,0 0 128,0 0 24,0 0 8,0 0-152,0 0-24,0 0-9,0 0 1,16 0-248,-16 0-48,15 0-16,-15 0 0,0 0-136,0 0-24,15 0-8,-15 0 0,0 0-168,16 0-40,-16 0-8,15 0 0,0-16-104,-15 16-32,16 0 0,-1-15 0,-15 0-64,15 15 0,-15-16 72,16 1-72,0 15 0,-16-16-96,14 1 16,2 15 0,-16-15 144,0 15 24,16-16 8,-16 16 0,0 0-96,0-15 0,0 15 0,0 0 0,0 0 0,0 0 0,0-16 0,0 16 0,0 0 0,-16-15 0,16 15 0,0 0 0,0 0 0,-16 0 0,2 0 0,14 0 0,0 0 0,0 0 0,-16 0 0,0 0 0,16 0 0,0 0-136,0 0 32,-15 0 8,0 15 96,-1 1 128,16-16-24,0 15-8,-15-15-96,15 16-128,-15-16 24,15 0 8,0 0 280,0 15 56,-16-15 16,16 0 0,0 0-160,-15 15-24,15 1-8,0-1 0,-15 1 64,15-16 0,-16 15 8,16 0 0,0-15 8,0 0 0,0 16 0,-16-16 0,16 15 16,0-15 0,0 0 0,0 0 0,0 16-80,-15-16-16,15 0 0,15 15 0,-15-15 40,0 15 8,0-15 0,0 0 0,16 16 8,-16-16 0,0 15 0,0-15 0,0 0-24,0 0-8,0 16 0,16-16 0,-16 15 16,0-15 8,0 0 0,0 0 0,0 0-48,0 0 0,15 0-64,0 0 96,-15 15 0,0-15-8,0 0 0,16 0 0,-16 16-16,0-16 0,0 0 0,15 0 0,0 0-72,-15 0 96,0 0-96,0 0 96,0 0-96,16 0 96,-16 15-96,0-15 96,15 0-96,0 0 0,-15-15 0,16 15 0,0 0 0,-16 0 96,14 0-32,2 0 0,-16 0-64,16-16 0,-16 16 0,15 0 0,-15-15 0,0 15 0,0 0 0,15 0 0,-15-15 0,16-1 0,-16 16 0,0 0 0,0 0 0,0 0 0,0 0 0,0 0 0,0 0-672,0 0-80,0 0-16,0 0-6648,0-15-1327</inkml:trace>
          <inkml:trace contextRef="#ctx0" brushRef="#br0" timeOffset="566952">24632 16596 8536,'0'-15'240,"0"15"56,0 0-232,0 0-64,0 0 0,0-15 0,-15 15 1152,15 0 224,0 0 48,-16-16 8,16 16-248,-15 0-41,15-16-15,-16 16 0,1 16-328,0-16-64,-1 0-8,1 16-8,15-16-240,-15 15-40,-1 0-16,16 1 0,-15-1-120,-1 0-24,16 1-8,-15 14 0,0-14 16,15 0 0,0 14 0,0-14 0,-16-1-288,16 0 0,0 1 0,0-1 0,16 0 80,-16-15-16,0 0 0,0 16 0,0-16 0,15 0 0,0 0 0,1 0 0,-1 0-64,-15 0 80,0 0-80,16 0 80,-1-16-80,0 16 64,1-15-64,-16 15 64,15-15-64,0-1 0,1 16 0,-16-15-88,15 15-152,-15-15-32,16-1-8,-16 16 0,0 0-192,15-16-40,-15 16 0,0-14-8,0-2-168,15 16-32,-15-16-8,0 16 0,0-15-200,0 0-48,0-1-8,0 1 0,16 0 193,-16-1 39,0 1 8,0 0 0,0-17 432,0 17 88,0-16 24,0 16 0,15 0 128,-15-16 72,0 16-80,16-1 80,-16-14 0,0 14 0,0 0 0,0 1 0,15 0 280,-15-1 0,0 1 0,0 15 0,0-15 264,15 15 48,-30-16 16,15 16 0,0 0 95,0 0 17,0 0 8,0 0 0,0 0-88,0 0-24,0 0 0,0 16 0,-15-16-40,15 15 0,0 16-8,0-16 0,0 16-64,-16-1-16,16 17 0,0-16 0,-15-1-72,15 16-24,0-14 0,0-2 0,0 1-128,0 0-24,0-1-8,0 2 0,0-18-56,0 2-16,0 15 0,0-16 0,15 1-32,-15-1-16,0 0 0,0 1 0,16 0-32,-16-16-8,0 14 0,0-14 0,0 16 0,0-16 0,0 0 0,15 16 0,-15-16-72,0 0 0,0 0 0,0 0 0,0 0 0,0 0 0,0 0 0,0 0 0,0 0 0,0 0 0,0 0 0,0-16 0,0 0-376,0 16-88,0 0-16,0-14-7312,0-2-1455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44:10.9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1D61A30-8E48-497B-9565-17FCF179CE1C}" emma:medium="tactile" emma:mode="ink">
          <msink:context xmlns:msink="http://schemas.microsoft.com/ink/2010/main" type="writingRegion" rotatedBoundingBox="4589,6152 13158,5504 13304,7434 4735,8082"/>
        </emma:interpretation>
      </emma:emma>
    </inkml:annotationXML>
    <inkml:traceGroup>
      <inkml:annotationXML>
        <emma:emma xmlns:emma="http://www.w3.org/2003/04/emma" version="1.0">
          <emma:interpretation id="{D9AB3FF2-DBAB-4320-94F6-9097F3AE7283}" emma:medium="tactile" emma:mode="ink">
            <msink:context xmlns:msink="http://schemas.microsoft.com/ink/2010/main" type="paragraph" rotatedBoundingBox="4589,6152 11227,5650 11347,7238 4709,7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9464F-462D-41B3-92E0-425898D2406B}" emma:medium="tactile" emma:mode="ink">
              <msink:context xmlns:msink="http://schemas.microsoft.com/ink/2010/main" type="line" rotatedBoundingBox="4589,6152 11227,5650 11347,7238 4709,7740"/>
            </emma:interpretation>
          </emma:emma>
        </inkml:annotationXML>
        <inkml:traceGroup>
          <inkml:annotationXML>
            <emma:emma xmlns:emma="http://www.w3.org/2003/04/emma" version="1.0">
              <emma:interpretation id="{F513C529-BE23-49BC-8DA8-A5EB3C953EE7}" emma:medium="tactile" emma:mode="ink">
                <msink:context xmlns:msink="http://schemas.microsoft.com/ink/2010/main" type="inkWord" rotatedBoundingBox="4894,6006 6326,6540 5910,7655 4478,7121"/>
              </emma:interpretation>
              <emma:one-of disjunction-type="recognition" id="oneOf0">
                <emma:interpretation id="interp0" emma:lang="en-US" emma:confidence="0">
                  <emma:literal>When'd</emma:literal>
                </emma:interpretation>
                <emma:interpretation id="interp1" emma:lang="en-US" emma:confidence="0">
                  <emma:literal>Whad</emma:literal>
                </emma:interpretation>
                <emma:interpretation id="interp2" emma:lang="en-US" emma:confidence="0">
                  <emma:literal>when'd</emma:literal>
                </emma:interpretation>
                <emma:interpretation id="interp3" emma:lang="en-US" emma:confidence="0">
                  <emma:literal>Whined</emma:literal>
                </emma:interpretation>
                <emma:interpretation id="interp4" emma:lang="en-US" emma:confidence="0">
                  <emma:literal>Workhand</emma:literal>
                </emma:interpretation>
              </emma:one-of>
            </emma:emma>
          </inkml:annotationXML>
          <inkml:trace contextRef="#ctx0" brushRef="#br0">5744 9145 4032,'0'0'112,"0"-15"24,0 15-136,0 0 0,0-16 0,0 16 0,0 0 928,0 0 152,0 0 32,-15 0 8,-1 0-160,16 16-24,0-16-8,0 0 0,0 30-256,-15-14-48,15 14-16,-15 2 0,15-2-96,-16 16-32,16-15 0,-15 0-1,15 15-135,-16-15-32,1 15-8,15-15 0,-15-1-32,15 2-8,-16-2 0,1-14 0,15 14-88,-16-14-16,16-1-8,0 0 0,-15-15-56,15 0 0,0 0-8,0 0 0,0 0-88,0 0 96,0 0-96,0 0 96,0 0-96,15-15 80,-15 15-80,0-31 80,0 16-80,16 0 0,-16-16 0,15 16 0,-15-17 0,16 2 0,-1-1-64,-15 0 64,0 16 0,15 0-88,1-17 88,-16 18-64,15-2 64,-15 16 0,0-16 0,16 16 0,-16-15 0,0 15 0,0 0 64,0 0-64,15 15 0,-15 1 0,0 0 0,-15-2 0,15 18 0,0-17 0,0 16 0,-16-16 0,16 16 112,0-16-16,0 0 0,0 1 0,-15 15-96,15-31 0,0 15 64,15 1-64,-15-16 0,0 0 72,0 0-72,16 15 64,-1-15-64,0 0 0,1-15 0,-1 15 0,1 0 0,-1-16 0,0 16 72,1-15-72,-16 0 80,15-1-16,1 16-64,-1-16 96,-15 1-96,15 0 0,1-16 0,-1 31 0,-15-15 0,0-1-64,16 1 64,-16 15 0,0-15 0,0-1 0,0 0-64,15 2 64,-15-2-64,0 16 64,0-16-96,-15 1 96,15 15 0,0 0 0,0 0 0,0 0 0,-16-15 0,16 15 0,0 0 0,0 0 0,-15 15 0,15-15 0,-16 15-64,16 1 64,-15 0 0,15 14 0,-15 1 0,15-16 0,0 16 0,0 0 0,0-1 88,0-14-88,0 15 112,0-16-32,0 1-8,0-1 0,0-15 8,0 15 0,0-15 0,0 0 0,0 0-80,0 0 96,15 16-96,-15-16 96,15 0-96,-15 0 96,0-16-96,16 16 96,-16-15-96,15 0 64,1-1-64,-16 1 64,15 0-64,0-1 0,-15-15 0,0 16 0,0-1 0,16 1 0,-16 0-96,0-1 96,0 16-88,0-15 88,0 15-64,0 0 64,0 0 0,0 0 0,0 0 0,0 0-64,0 0 64,0 0 0,0 15-72,0-15 72,0 31 0,0-16 0,0 16-72,0-16 72,0 1 0,0 15 0,-16-16 0,16 1 0,0-1 0,0 0 0,0 1 0,0-16 0,0 0 0,0 0 0,0 0 0,0 0 0,0 0 0,0 0 0,0 0 0,16 0 0,-16-16 0,15 16 64,-15-15-64,0-16 0,15 16 0,-15-16 0,16 15 0,-16-14 0,0-1 0,15 16 0,-15-1 0,16-14 0,-16 14 96,0 0 0,15 16 0,-15 0 0,0 0-96,0 0 0,0 0 0,0 0 0,0 0-112,0 0 8,0 16 0,15 0 0,-15-16 104,0 30 0,0-30 0,0 31 0,0-31 64,0 31-64,0-16 0,0 0 0,0 1 64,0-16-64,0 16 0,0-1 0,-15-15 64,15 15-64,0-15 0,0 0 0,0 0 0,0 0 0,0 0 0,0 0 0,0 0 0,0 0 0,0 0 0,0 0 0,0 0 0,15 0 0,-15-15 0,0 15 0,0 0-80,16 0 80,-1-15-80,-15 15 80,16-16-72,-1 16 72,0-16-64,1 16 64,-16-15 0,15 15 0,1-15 0,-1-1-64,0 1 64,1 15 0,-1-15 0,1-1 0,-16 1 0,15 0 0,0 15 0,-15-16 0,16 0 0,-16 16 0,0 0 0,0-14 0,0 14 152,0 0-8,0 0 0,0 0 0,0 0-48,0 0 0,0-16-8,0 16 0,0 0 72,-16 16 24,1-16 0,15 0 0,-15 14-56,-1-14 0,16 16-8,-15 0 0,-1-1-120,16 0 0,-15 1 0,15-1 0,-15 16 0,15-16 0,0 0 0,0 1 72,0 0-72,0-1 0,0-15 0,0 0 0,0 15 0,0-15 0,0 0 0,15 0 0,-15 0 80,15 0-80,-15 0 96,16 0-96,-1 0 0,-15 0 0,16-15 0,-1 15 0,-15-15 0,15 15 0,-15-16 64,0 0-64,0 16 0,16-15-128,-16 0 32,0-1 0,15 1-104,-15 0-24,16-1 0,-16 16 0,15-30-8,-15 14-8,0 0 0,0 2 0,15-18 56,-15 17 16,0-16 0,0 16 0,0-16 40,0 1 16,0 14 0,0-15 0,0 16 112,0-16-72,0 16 72,-15-16-64,15 16 64,0-1 0,0-15 0,0 16-64,15-1 64,-15 16 0,-15-15 0,15 15 0,0 0 176,0 0 0,0 0 0,0 0 0,0 0 48,0 15 16,0 1 0,0-1 0,-15 16 48,15 0 0,0 0 8,0-1 0,-16 16-48,16-14-16,0 14 0,0-16 0,0 1-24,-15 0-8,15-15 0,0 14 0,15-14-8,-15-1 0,0 0 0,0 1 0,0-1-32,0 0-16,0 1 0,0-16 0,-15 15-48,15-15 0,0 15-8,0-15 0,-16 16-88,16 0 96,16-16-96,-16 15 96,0-15-96,0 0 0,0 0 0,0 15 0,0-15 0,0 0-88,-16 16 8,16-16 0,16 0-1144,-16 0-232,0 0-48</inkml:trace>
          <inkml:trace contextRef="#ctx0" brushRef="#br0" timeOffset="-5020">5405 8482 8176,'0'0'176,"0"0"40,15-15 8,-15 15 8,0 0-232,15 0 0,-15 0 0,0 0 0,0 0 872,0 0 128,0 0 24,0 0 8,0 0-136,-15 15-24,0 1-8,15 0-1,-16-2-191,1 2-32,-1 15-16,1-16 0,-16 16-88,16 0-24,-16-1 0,0 2 0,0-2-168,16 1-40,-16 15-8,0-15 0,-15 0-96,15-16-16,16 16-8,-1 0 0,1-16 72,-1 0 8,1 1 8,0 0 0,-1-2-264,1 2 0,15-16 0,-16 16 0,16-16 0,0 0-152,-15 0 24,15 0 0,0 0-384,0 0-64,0 0-24,15 0 0,-15 0-952,16-16-192,-1 0-39</inkml:trace>
          <inkml:trace contextRef="#ctx0" brushRef="#br0" timeOffset="-4682">5312 8575 10104,'0'0'224,"0"0"40,0 0 16,0 0 8,0 0-288,0 0 0,0 0 0,0 0 0,0 0 768,0 0 104,16 0 24,-16 16 0,15-1 88,-15 0 15,0-15 9,15 16 0,-15-1-360,16 1-72,-16-1-8,0 16-8,15-16-120,-15 1-24,16-1-8,-16 0 0,15 16 8,0-16 8,-15 1 0,16-1 0,-1 1-192,-15-1-40,15 0 0,-15 1-8,16-1-8,-16-15 0,15 16 0,1-1 0,-16 0-24,0-15-8,15 16 0,0-16 0,-15 0-72,0 0-8,16 15-64,-1-15 96,-15 0-96,0 0 88,0 0-88,16 0 80,-16 0-80,15 0 96,-15 0-96,0 0 96,0 0-96,0 0 0,0 0 0,0 0 0,0-15-952,0 15-176,0-16-40,0 16-8447</inkml:trace>
          <inkml:trace contextRef="#ctx0" brushRef="#br0" timeOffset="-3982">5066 9129 9360,'0'0'200,"0"0"48,0 0 8,0 0 8,0 0-264,0 0 0,0 0 0,0 0 0,-16 0 832,1 15 104,0 1 24,-1 0 8,16-2-80,-16 18-24,16-17-1,0 31 1,-15-15-256,15-1-64,0 2 0,-15-2-8,15 1-136,0 0-24,0-1-8,0-14 0,15 0-104,-15-2-16,15 2-8,-15-16 0,0 0-64,16 16-16,-16-16 0,0 0 0,0 0 8,31-16 0,-16 16 0,1-16 0,-1 2-64,0-2-8,1 0-8,-1 1 0,0 0-88,1-16 80,-16 16-80,16-16 80,-16 16-80,15-17 0,-15 17 0,0-16 64,0 16-64,15 0 0,-15-1 0,-15 1 64,15-16-64,0 31 0,0-16 0,0 16 0,0-14 0,0 14 0,0 0 0,0 0 0,0 0 0,0 0 0,0 14 0,-15-14 0,15 16 0,0 15 0,0 0 0,0-16 0,0 16-64,0-1 64,0 2 0,0-2 0,0-14 0,15 14 0,-15-14 0,0 14 0,0-14 104,15 0-16,1-2-8,-16-14 0,15 16 48,0-16 0,1 0 8,-1-16 0,0 16 80,1-14 8,0 14 8,-2-32 0,-14 17 16,16 0 0,0-16 0,-1 16 0,-15-16-64,15 0-16,-15 15 0,16-14 0,-16-1-56,15 0-16,-15 16 0,0-16 0,0 1-96,15 14 88,-15-15-88,0 16 80,0-1-80,0 1 0,-15 0 0,15-1 64,0 0-64,0 16 0,-15-14 0,-1 14 64,16-16-536,-15 16-104,15 0-32,-15 0-6584,-1 0-1319</inkml:trace>
        </inkml:traceGroup>
        <inkml:traceGroup>
          <inkml:annotationXML>
            <emma:emma xmlns:emma="http://www.w3.org/2003/04/emma" version="1.0">
              <emma:interpretation id="{E3711454-0F36-4DBB-9580-03BAD4A12322}" emma:medium="tactile" emma:mode="ink">
                <msink:context xmlns:msink="http://schemas.microsoft.com/ink/2010/main" type="inkWord" rotatedBoundingBox="6404,6645 7081,6540 7133,6876 6456,6981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[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21">6760 9284 7344,'0'0'160,"0"0"32,0 0 0,0 0 24,0 0-216,0 0 0,0 15 0,0-15 0,0 0 928,0 0 136,-15 0 32,15 0 8,-16 0-16,16 0 0,0 0 0,0 0-1,-15 0-7,15 0-8,0 0 0,0 0 0,0 0-344,0 0-72,0 0-16,0 0 0,15 0-240,-15 0-48,16 0-16,-1 15 0,1-15 120,-1 0 24,0 0 8,1 0 0,15 0-160,-16 0-32,0-15-8,-15 15 0,31 0-128,0 0-24,0 0-8,-1-15 0,1 15 24,0-16 0,-16 16 0,16 0 0,0 0 56,-16-15 16,16 15 0,0 0 0,-16 0-224,1-15 0,-1 15 0,1 0 0,-1 0 0,0 0 0,1 0 64,-1 0-64,-15 0 72,16 0-72,-16-16 80,15 16-80,-15 0 0,0 0 0,15-16 0,-15 16-80,0 0 80,0 0 88,0 0-24,0 0 0,0 0-424,0 0-88,0-15-24,0 15-7392,0 0-1479</inkml:trace>
          <inkml:trace contextRef="#ctx0" brushRef="#br0" timeOffset="620">6745 8991 13360,'0'0'288,"0"0"64,0 0 16,0 0 16,0 0-312,0 0-72,0 0 0,0 0 0,0 0 1072,0 0 199,0 0 41,0 0 0,15 0-496,-15 15-104,16-15-16,-1 0-8,-15 0-176,31 0-32,-15-15 0,-1 15-8,0 0-88,1 0-24,14 0 0,-14 0 0,-1-16-152,16 16-32,-15 0-8,14 0 0,-14 0 24,14 0 8,-14 0 0,-1 0 0,16-15-72,-15 15-8,-2 0-8,2 0 0,0 0-48,-16 0-64,15-15 88,-15 15-88,15 0 80,1 0-80,-1 0 64,-15 0-64,0 0 0,0-16 64,15 16-64,-15 0 0,0 0-440,0 0-128,0 0-24,0 0-6648,0 0-1335</inkml:trace>
        </inkml:traceGroup>
        <inkml:traceGroup>
          <inkml:annotationXML>
            <emma:emma xmlns:emma="http://www.w3.org/2003/04/emma" version="1.0">
              <emma:interpretation id="{721EA0B7-B2F7-4150-AC81-F26B90994E34}" emma:medium="tactile" emma:mode="ink">
                <msink:context xmlns:msink="http://schemas.microsoft.com/ink/2010/main" type="inkWord" rotatedBoundingBox="7542,6291 9468,6146 9560,7373 7635,7519"/>
              </emma:interpretation>
              <emma:one-of disjunction-type="recognition" id="oneOf2">
                <emma:interpretation id="interp10" emma:lang="en-US" emma:confidence="0">
                  <emma:literal>any m</emma:literal>
                </emma:interpretation>
                <emma:interpretation id="interp11" emma:lang="en-US" emma:confidence="0">
                  <emma:literal>omg me</emma:literal>
                </emma:interpretation>
                <emma:interpretation id="interp12" emma:lang="en-US" emma:confidence="0">
                  <emma:literal>omg my</emma:literal>
                </emma:interpretation>
                <emma:interpretation id="interp13" emma:lang="en-US" emma:confidence="0">
                  <emma:literal>omg mom</emma:literal>
                </emma:interpretation>
                <emma:interpretation id="interp14" emma:lang="en-US" emma:confidence="0">
                  <emma:literal>among</emma:literal>
                </emma:interpretation>
              </emma:one-of>
            </emma:emma>
          </inkml:annotationXML>
          <inkml:trace contextRef="#ctx0" brushRef="#br0" timeOffset="4439">8853 8991 7920,'0'0'168,"0"0"40,0 0 8,0 0 8,0 0-224,0 0 0,0 0 0,0 0 0,0 0 896,0 0 128,0 0 24,0 0 8,0 0-48,0 0-8,0 15 0,0-15-1,0 31-191,0-16-40,0 1 0,0 15-8,0-16-408,-15 16-72,15-16-24,0 16 0,0-16-8,-16 16-8,16-15 0,0-1 0,0 0-176,0 1-64,-15-16 0,15 15 72,0-15-72,0 0 96,0 0-96,0 0 96,0 0-96,0 0 96,0 0-96,0 0 96,0 0-96,0 0 0,0-15 0,0-1 0,0 1 0,0 0 0,15-1 0,-15-15-88,0 16-8,16 0 0,-1-16 0,-15 15 0,16-14 8,-1 14 0,-15-15 0,15 16 0,1 0 88,-16-1 0,15 1 0,-15-1-64,16 16 64,-16-15 0,0 15 0,0 0 0,0 0 0,16 0 0,-16 15 64,15-15-64,-15 16 160,0-1-8,0 1 0,0-1 0,0 0 16,0 16 8,0-15 0,0-1 0,0 0-64,-15 16-16,15-15 0,-16-1 0,16 0 0,0-15-8,0 31 0,0-31 0,0 0-88,0 0 0,0 0 0,0 0 0,0 16 0,0-16 0,0 0 96,0 0-32,0 0-64,0 0 0,0 0 0,0 0 0,0-16 0,0 1-72,0-1 72,16 1-104,-16 0 24,15-1 8,-15 1 0,0-1 0,15 1-48,1-16-8,-16 16 0,0-1 0,15-14 128,-15 14-88,15 1 88,-15-1-80,16 1 80,-16 15 0,15-15 0,-15-1 0,0 16 0,0 0 0,0 0 0,16 0 0,-1 0 0,-15 0 0,0 0 0,0 16 0,0-1 112,15 0 16,-15 1 0,0-1 0,0 1 64,0-1 8,0 16 8,0-16 0,0 1 0,-15-1 0,15 16 0,0-16 0,0 1-48,0-1-16,0 0 0,0-15 0,0 16-72,-15-1-8,15-15-64,0 0 96,0 0-96,0 16 0,-16-16 64,16 0-64,0 0 0,0 0-64,0 0 64,0 15-104,0-15-888,0 0-168,0 0-40,0 0-7831</inkml:trace>
          <inkml:trace contextRef="#ctx0" brushRef="#br0" timeOffset="5187">9331 8960 12032,'0'0'264,"0"0"56,0 0 16,0 0 0,0 0-272,0 0-64,0 0 0,0 0 0,0 0 984,0 0 176,0 0 39,0 0 9,0 15-240,0 1-40,0-1-16,0 1 0,0-1-272,0 0-48,0 1-16,0-1 0,0 1-304,-15-1-64,15 0-16,0 16 0,0-31-80,0 16-16,-16-1-8,16 0 0,0 1-88,0-16 0,0 15 72,0-15-72,0 0 0,0 0 64,0 0-64,-15 16 0,15-16 0,0 0-104,0 0 8,0 0 8,0 0-176,0 0-40,0-16-8,15 16 0,-15-15-72,0-1-8,16 1-8,-1 0 0,-15-16 88,15 15 24,1 1 0,-16-16 0,16 16 160,-16-1 32,15 1 0,-15 0 8,15-1 88,-15 16 0,16-15-72,-16-1 72,0 16 0,0 0 104,15 0-8,-15 0-8,0 0 184,15 0 40,-15 0 8,0 16 0,0-16-64,0 0-16,16 15 0,-16 16 0,0-16 32,0 1 8,0-1 0,0 1 0,0-1-136,0 16-24,-16-16-8,16 1 0,0-1-40,0 0-8,0-15 0,0 0 0,0 16-64,0-16 0,0 0 72,0 0-72,0 0 64,0 0-64,0 0 64,0 0-64,0-16 0,0 1 0,0 0 0,0-1 0,16 1 0,-16-1-96,15 1 32,-15-16 0,0 16 64,15-1-96,-15-14 96,16 14-96,-16 1 96,16-1 0,-16 1 0,14 0-64,2-1 64,0 16 0,-16-15 0,15-1 0,0 1 0,1 0 0,-1 15 0,0-16 0,1 1 0,-16 15 0,16-16 0,-16 16-64,0 0 64,0 0 0,14 0 0,-14 0 64,0 0 8,16 0 8,0 0 0,-16 16 0,0-1 144,0-15 24,15 16 8,-15-1 0,15 0-64,-15 1-16,-15-1 0,30 16 0,-15-16 0,0 1 0,0 15 0,0-16 0,0 16 8,0 0 0,-15-16 0,15 16 0,-15 0-32,15-16-8,0 0 0,0 16 0,0-15-24,0-1-8,0 0 0,0 1 0,0-1-40,0-15-8,0 0 0,0 15 0,15-15-64,-15 0-88,-15 0 24,15 0 0,0 0 152,0 0 32,0 0 8,0 0 0,0-15-352,0 0-64,0-1-8,-16 1-8,0-16-744,16 16-144,0-1-32,0-14-8975</inkml:trace>
          <inkml:trace contextRef="#ctx0" brushRef="#br0" timeOffset="5540">9192 8544 18079,'0'0'400,"0"0"80,0 0 24,0 0 0,0 0-408,0 0-96,0 0 0,0 0 0,0 0 904,0 0 160,0 0 32,0 0 8,0 0-344,0 16-72,0-16-16,0 15 0,0-15-336,16 15-72,-16-15-8,0 0-8,0 0-152,15 16-24,-15-16-8,0 15 0,16-15-64,-16 0 0,0 0 0,15 0 0,-15 0-672,0 0-184,15 15-32,-15-15-9607</inkml:trace>
          <inkml:trace contextRef="#ctx0" brushRef="#br0" timeOffset="3254">8038 8929 4384,'0'0'120,"0"0"40,15 0-160,-15 0 0,0-15 0,0 15 0,0-16 1056,0 1 176,0 15 40,-15-15 8,15 15-384,0-16-80,0 16-16,0 0 0,-16 0 0,16 0 0,0 0 0,-15 0 0,15 0-201,-15 16-47,-1-1-8,0 0 0,2 1-112,14-1-24,-16 16-8,0-1 0,1 2-232,15-2-40,-15 1-16,15 0 0,-16-1 40,16 2 8,0-18 0,-15 2 0,15 15-160,0-16 0,0 1 0,15-1 0,-15-15 160,0 0 0,16 15 0,-16-15 0,0 0-56,0 0-8,0 0 0,15 0 0,0 0-96,-15 0 72,16 0-72,-16-15 64,16 0-64,-2 15 0,-14-31 72,16 31-72,-16-31 0,16 15 0,-16 2-96,15-18 32,-15 17-72,0 0-16,15-16 0,-15 16 0,16-17 40,-16 18 8,0-2 0,15-15 0,-15 16 104,15-1-96,-15 1 96,0 15-96,0-15 96,0 15 0,0 0 0,0 0 0,0 0 0,0 0 0,0 0 0,0 15 0,0-15 0,0 31 0,0-16 0,0 0 80,0 1 56,0 14 16,0-14 0,0 0 0,0 14-88,0-14-64,0-1 72,0 0-72,0 1 96,0 0-32,0-2-64,0-14 96,0 0-96,0 0 64,0 0-64,0 0 0,0 0 88,0 0-88,0 0 96,0 0-96,0 0 0,0-14 0,0-2 0,16 16-96,-16-16 96,0 1 0,0 0 0,15-1 0,-15 1 0,0 0 0,15-1-80,-15 0 80,16 2 0,-16-2 0,16 0 0,-1 1 0,-15 0 0,15-1 0,1 1 0,-16 15 0,0-15 0,15 15 0,-15-16 0,0 16 0,0 0 0,15 16 0,-15-16 0,16 15 0,-16-15 0,0 31 0,0-16 0,0 0 0,0 1 0,0 14 0,-16-14 0,16 0 0,0 14 0,0-14 80,-15-1-16,15 0-64,0 1 64,-15-16-64,15 16 0,0-16 0,0 14 0,0-14 0,0 0 64,0 0-64,0 0 0,0 0 0,0 0 0,0-14 0,15 14 0,0-16 0,-15 0 0,16 16 0,-1-15 0,-15 0 0,15-1 0,1 1 0,0 15-104,-2-15 24,2-1 8,0 0 0,-1 2 72,0-2 0,1 0 0,14 1 0,-14 0 0,0-1 0,-2 1 64,2 15-64,0-15 0,-1-1 0,-15 1 0,15 0 0,1 15 0,-16-16 0,0 16 0,0 0-64,0 0 136,0 0 32,0 0 8,0 0 0,0 0 184,0 0 40,0 0 8,-16 0 0,1 16-88,15-1-8,-31 0-8,15 1 0,2-1-112,-2 0-16,0 16-8,1-16 0,0 1-104,15 14 64,-31-14-64,31 0 0,-15-1 0,-1 16 64,16-16-64,0 0 0,0 1 0,0 0 0,-16-2 0,32-14 0,-16 16 0,0-16 0,0 16 0,0-16 0,0 0 0,0 0 0,0 0 0,16 0-80,-1 0 80,0-16 64,1 16-64,-16-16 88,30 2-88,-30-2 0,16 0 0,0-14 0,-2 14 0,2-14 0,-16 14 0,16 0 0,-1-14 0,-15 14 0,15-14 0,-15 14 0,16 1 0,-16 0 0,0-1 0,0 16 0,15-15-96,-15 15 96,0 0-80,0 0 80,0 0 0,0 0 0,0 15 0,15 1 0,-15-1 0,0 0 0,0 16 0,0 0 0,0-1 0,0 2 0,0 14 0,-15-16 0,0 16 0,15-14 64,0 14-64,-16 0 80,1-16-80,15 17 80,-15-16-80,-1 15 80,16-16-80,-16 16 64,2-14-64,-2-2 64,0 1 0,1 0 0,0-1 0,-16 2 0,16-17 16,-1 16 0,-14-16 0,14 0 0,0 1-16,1-1-64,0-15 96,-1 15-32,16-15-64,-15 0 64,0-15-64,15 15 64,-16-15-64,16-1 64,0 1-64,0 0 64,0-16-64,16 0 0,-16 1 0,15-2 0,0 2 0,1-1 0,-1-16 0,0 17 64,1-16 0,0 15 0,-2 0 0,2-15 0,0 15 0,-1 16 0,0-16 0,1 0 0,-1 16-64,0 0 0,-15-17 0,16 32 64,0-14-64,-2-2 0,2 16 0,0-16 0,-1 1-864,-15 15-184,15 0-40</inkml:trace>
        </inkml:traceGroup>
        <inkml:traceGroup>
          <inkml:annotationXML>
            <emma:emma xmlns:emma="http://www.w3.org/2003/04/emma" version="1.0">
              <emma:interpretation id="{84CF69C0-DDD4-449D-B480-317879B76112}" emma:medium="tactile" emma:mode="ink">
                <msink:context xmlns:msink="http://schemas.microsoft.com/ink/2010/main" type="inkWord" rotatedBoundingBox="10793,6941 10991,6000 11352,6076 11154,7017"/>
              </emma:interpretation>
              <emma:one-of disjunction-type="recognition" id="oneOf3">
                <emma:interpretation id="interp15" emma:lang="en-US" emma:confidence="0">
                  <emma:literal>NE</emma:literal>
                </emma:interpretation>
                <emma:interpretation id="interp16" emma:lang="en-US" emma:confidence="0">
                  <emma:literal>PE</emma:literal>
                </emma:interpretation>
                <emma:interpretation id="interp17" emma:lang="en-US" emma:confidence="0">
                  <emma:literal>TE</emma:literal>
                </emma:interpretation>
                <emma:interpretation id="interp18" emma:lang="en-US" emma:confidence="0">
                  <emma:literal>re</emma:literal>
                </emma:interpretation>
                <emma:interpretation id="interp19" emma:lang="en-US" emma:confidence="0">
                  <emma:literal>n,</emma:literal>
                </emma:interpretation>
              </emma:one-of>
            </emma:emma>
          </inkml:annotationXML>
          <inkml:trace contextRef="#ctx0" brushRef="#br0" timeOffset="10745">11240 8498 6824,'0'-15'144,"0"15"32,0 0 8,0 0 16,0 0-200,0 0 0,0 0 0,0-16 0,0 16 960,0 0 144,0 0 32,15 0 8,-15 0-240,0 0-40,0 0-16,0 0 0,0 16-176,0-1-33,0 1 1,16-1-8,-32 16-144,16-16-24,0 16-8,0-16 0,0 16-144,0 0-32,0-16-8,-15 16 0,15-15-96,0-1-16,0 0-8,-16 1 0,16-1-56,0-15-16,0 0 0,0 0 0,0 0-80,0 0 64,0 0-64,-15 15 64,15-30-64,0 15 64,0 0-64,0-15 64,0 15-64,0-16 0,0 1-96,0-16 96,15 16-240,1-1 16,-16-14 0,15-1 0,1 15 224,-16-14 0,15-1 0,0 15 80,1-14-80,-1 14 0,-15 1 0,16-1 0,-16 1-64,15 0 64,0-1 0,-15 16 0,16-15 0,-16 15 0,0-16 0,0 16 0,15 0 0,1 16 104,-16-16-8,0 0-8,15 15 120,-15-15 24,0 16 8,0-1 0,15 0 72,-15 1 8,0-1 8,-15 1 0,15-1-64,0 0-8,0 1-8,0-1 0,-15 1-120,15-1-32,0 0 0,0 1 0,0-1-96,-16-15 0,16 16 0,-15-1 0,15 0-336,0-15-64,0 16-16,0-1-6016,0 1-1215</inkml:trace>
          <inkml:trace contextRef="#ctx0" brushRef="#br0" timeOffset="11330">11548 8760 15576,'0'0'344,"-16"0"72,0 16 7,16-16 17,-14 0-352,-2 15-88,0 0 0,1-15 0,-16 16 752,16-1 136,0 0 24,-17 1 8,18 0-352,-18-2-72,2 2-16,14 0 0,1-1-144,-16 0-32,16 1-8,0-16 0,-1 15-96,0-15-16,1 15-8,15-15 0,-15 16-80,15-16-8,0 0-8,0 0 0,0 0-80,0 0 96,0 0-96,0 0 96,15 0-96,0 15 0,1-15 0,0 0 0,-1 0 0,0 0 0,1-15 0,-1 15 64,0 0-64,16-16 96,-31 16-96,31 0 96,-31-15-96,16 15-136,-2-15 32,2 15 8,0-16 280,-16 16 56,15-15 16,-15 15 0,0 0-256,0 0-104,0 0 8,0 0 0,0 0 96,0 0 104,0 0-16,0 0-8,0 0-80,-15 15 0,15-15 0,-16 16 64,0-1-256,2 0-48,-2 1-16,0-1 0,-14 0 256,14 1 0,1 0 0,0-1 0,-16 0 0,16 1 104,-1-1-8,0 0 0,1 1-96,0-16 0,-1 15 0,1 0 0,15 1 0,-15-16-128,15 16 24,-16-16 8,16 0 280,0 15 56,0 0 16,0-15 0,0 0-128,16 16-32,-16-16 0,0 0 0,0 0 32,15 15 0,0-15 0,1 15 0,-1-15 128,16 0 24,-15 0 8,-1 0 0,0 0-184,1 0-32,-1-15-8,0 15 0,16 0-64,-16-15 64,1 15-64,-16 0 64,16-16-64,-2 16 0,2-15 0,0 0 0,-16 15 0,15-16 0,0 16 0,-15-16 0,0 16 0,0 0 0,0 0-96,0 0 96,16 0-936,-16 0-128,0 0-24,0 0-5840,0 0-1167</inkml:trace>
        </inkml:traceGroup>
      </inkml:traceGroup>
    </inkml:traceGroup>
    <inkml:traceGroup>
      <inkml:annotationXML>
        <emma:emma xmlns:emma="http://www.w3.org/2003/04/emma" version="1.0">
          <emma:interpretation id="{D2DE2018-EC4F-4E9A-9ADC-C394F9C358A8}" emma:medium="tactile" emma:mode="ink">
            <msink:context xmlns:msink="http://schemas.microsoft.com/ink/2010/main" type="paragraph" rotatedBoundingBox="8308,6422 13198,6047 13304,7431 8414,78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6BCE77-C229-45E8-9A2F-9D02D8AAE715}" emma:medium="tactile" emma:mode="ink">
              <msink:context xmlns:msink="http://schemas.microsoft.com/ink/2010/main" type="line" rotatedBoundingBox="8308,6422 13198,6047 13304,7431 8414,7806"/>
            </emma:interpretation>
          </emma:emma>
        </inkml:annotationXML>
        <inkml:traceGroup>
          <inkml:annotationXML>
            <emma:emma xmlns:emma="http://www.w3.org/2003/04/emma" version="1.0">
              <emma:interpretation id="{0ECC9409-ECAF-498B-8935-271CDCD406D7}" emma:medium="tactile" emma:mode="ink">
                <msink:context xmlns:msink="http://schemas.microsoft.com/ink/2010/main" type="inkWord" rotatedBoundingBox="8364,7149 10111,7015 10161,7672 8414,7806"/>
              </emma:interpretation>
              <emma:one-of disjunction-type="recognition" id="oneOf4">
                <emma:interpretation id="interp20" emma:lang="en-US" emma:confidence="0">
                  <emma:literal>WERN</emma:literal>
                </emma:interpretation>
                <emma:interpretation id="interp21" emma:lang="en-US" emma:confidence="0">
                  <emma:literal>WERM</emma:literal>
                </emma:interpretation>
                <emma:interpretation id="interp22" emma:lang="en-US" emma:confidence="0">
                  <emma:literal>NERM</emma:literal>
                </emma:interpretation>
                <emma:interpretation id="interp23" emma:lang="en-US" emma:confidence="0">
                  <emma:literal>WERRM</emma:literal>
                </emma:interpretation>
                <emma:interpretation id="interp24" emma:lang="en-US" emma:confidence="0">
                  <emma:literal>NERRM</emma:literal>
                </emma:interpretation>
              </emma:one-of>
            </emma:emma>
          </inkml:annotationXML>
          <inkml:trace contextRef="#ctx0" brushRef="#br0" timeOffset="8507">9684 9699 12696,'0'0'280,"0"0"56,0 0 16,0 0 0,0-15-280,-15 15-72,15-15 0,0-1 0,0 16 848,0-15 152,0-1 31,15 1 9,1 15-288,-1-15-56,0-1-16,1 1 0,0-1-256,-2 1-48,18 15-16,-17-15 0,16-1-96,-16 16-16,16 0-8,-16 0 0,0 0 0,1 0 0,15 0 0,-16 0 0,1 0-56,-16 16-16,15-16 0,0 15 0,-15-15-8,0 0 0,16 15 0,-16 1 0,0-1 0,0 1 0,-16-1 0,16 0 0,0 1-56,-15-1-8,0 1-8,15-1 0,-16 0-88,1-15 80,0 16-80,-1-1 80,0 1-80,1-16 0,-16 15 72,31 0-72,-30-15 0,30 0 0,-16 16 0,1-16 0,15 0-120,-15 0 24,-1-16 0,16 16 0,0 0 16,0 0 8,0 0 0,-16 0 0,16 0 72,0 0 0,0 0 0,0 0-64,0 0 64,0 0 0,0 0 0,0 0 0,0 0 0,0 0 0,0 0 0,0 0 0,16 16 72,-16-16 8,0 15 0,16-15 0,-1 16 48,0-1 16,1 0 0,-16 1 0,15-16 32,0 15 8,1 1 0,-1-1 0,0-15 16,1 15 8,0 1 0,-1-1 0,0 1 8,1-16 0,-16 15 0,15 0 0,0-15-24,1 16-8,-16-16 0,15 0 0,-15 15-88,15-15-8,-15 0-8,16 15 0,-16-15 0,0 0 0,0 0 0,0 0 0,0 0-80,16 0 64,-16 0-64,0 0 64,0 0-64,0 0 0,0 0 0,0 0 0,0 0 0,0 0 0,0 0 0,-16-15 0,16 15-968,0 0-216,0-15-32,-16 15-9927</inkml:trace>
          <inkml:trace contextRef="#ctx0" brushRef="#br0" timeOffset="9159">10178 9468 8088,'0'0'224,"0"0"64,0 0-288,0 0 0,0 0 0,0 0 0,0 0 1208,0 0 184,0 0 40,0 0 8,0 0-176,0 0-33,0 15-7,0 0 0,0 1-392,0-1-88,0 0-8,0 1-8,0-1-216,-16 1-48,16 14-8,0-14 0,0-1-224,0-15-40,0 16-16,0-1 0,0 0-112,0-15-64,0 0 80,0 0-80,0 0 64,0 0-64,0 0 0,0 0 0,0 0 0,0 0 0,0 0 0,0 0 0,0 0 0,0-15 0,16 0-64,-16-1 64,0 16-104,15-15 32,-15-1 8,0 1 0,15-16 64,-15 16-80,16-1 80,-16 1-80,15 0 80,-15-1 0,15 1 0,1 0 0,-16-1 0,15 1-64,0-1 64,-15 1 0,16 15 0,0-15 0,-16 15 0,14-16 64,-14 16-64,0 0 0,16 0 0,-16 0 64,0 0 32,0 16 16,0-16 0,0 0 0,16 15 200,-16 0 40,0 1 0,-16-1 8,16 1-112,0 14-24,0-14-8,0 14 0,0-14 80,0-1 24,0 16 0,-16-16 0,16 1-200,0-1-40,0-15-8,0 16 0,16-1 0,-16-15 0,0 0 0,0 15 0,0-15-72,0 0 0,0 0 72,0 0-72,0 0 0,0 0 0,0 0-96,0 0 32,0 0-800,0-15-152,0 15-32,0-15-9479</inkml:trace>
          <inkml:trace contextRef="#ctx0" brushRef="#br0" timeOffset="11692">10931 9622 11408,'0'0'320,"0"0"72,0 0-312,0 0-80,-15 0 0,15 0 0,0 0 880,0 0 160,0 0 32,0 0 8,0 0-113,0 0-15,0 0-8,0 0 0,15 0-392,-15-16-72,16 16-24,-16-15 0,15 15-216,1-15-48,-16 15 0,15-16-8,-15 16-64,0 0-16,0 0 0,15 0 0,-15 0-24,0 0-8,0 0 0,0 0 0,16 0 72,-16 16 16,15-1 0,-15 0 0,0 1 32,0 14 0,0-14 8,0 0 0,0 14-72,0-14-8,0-1-8,-15 0 0,15 1-112,0-16 64,0 15-64,0-15 0,0 0 0,0 15 0,0-15-88,0 0 88,0 0-1024,0 0-136,0 0-32,0 0-4847,0 0-969</inkml:trace>
          <inkml:trace contextRef="#ctx0" brushRef="#br0" timeOffset="11846">10962 9298 15632,'0'0'344,"0"0"72,0 0 7,0 0 25,0 0-360,0 0-88,0 16 0,0-16 0,0 0 736,0 14 136,16 2 24,-16-16 8,0 16-424,0-16-80,15 15-16,-15 0-8,0-15-312,15 16-64,-15-1 0,16-15-6000,-16 15-1183</inkml:trace>
          <inkml:trace contextRef="#ctx0" brushRef="#br0" timeOffset="12131">11209 9592 15000,'0'0'328,"0"0"72,0 0 16,0 0-1,0 0-327,0 0-88,0 0 0,0 0 0,0 0 856,15 0 152,-15 0 32,0 0 8,0 0-280,16 0-64,-1 0 0,0 0-8,-15 0-280,16 0-48,-1 15-16,-15-15 0,15 0-144,-15 0-32,16-15-8,-16 15 0,16 0-104,-2 0-64,-14 0 64,16-16-64,-16 16 0,16 0 0,-16 0 0,0 0 0,0 0-624,0 0-160,0 0-32,0 0-5584,0 0-1111</inkml:trace>
          <inkml:trace contextRef="#ctx0" brushRef="#br0" timeOffset="12647">11732 9329 13040,'0'15'288,"0"-15"56,0 0 8,0 0 24,0 0-304,0 0-72,0 0 0,0 0 0,0 0 864,0 0 152,0 0 31,0 16 9,0 0-48,0-1-8,0 0 0,0 1 0,0-1-344,0 16-72,0-1-8,0 2-8,0-18-120,0 18-32,-15-2 0,15-14 0,0 14-128,0-14-32,0 0-8,0-2 0,0 2-88,0 0-24,0-1 0,0-15 0,0 15-48,0-15-16,0 0 0,0 0 0,-16 0-72,16 0 64,0 0-64,0 0 64,0 0-64,0 0 0,0 0 0,0 0 0,16 0-448,-16 0-112,0 0-16,0 0-6704,0-15-1335</inkml:trace>
        </inkml:traceGroup>
        <inkml:traceGroup>
          <inkml:annotationXML>
            <emma:emma xmlns:emma="http://www.w3.org/2003/04/emma" version="1.0">
              <emma:interpretation id="{A53ADB41-809F-4356-99DE-0B1D9CD9414F}" emma:medium="tactile" emma:mode="ink">
                <msink:context xmlns:msink="http://schemas.microsoft.com/ink/2010/main" type="inkWord" rotatedBoundingBox="10627,6946 11461,6882 11500,7399 10667,7463"/>
              </emma:interpretation>
              <emma:one-of disjunction-type="recognition" id="oneOf5">
                <emma:interpretation id="interp25" emma:lang="en-US" emma:confidence="0">
                  <emma:literal>if I</emma:literal>
                </emma:interpretation>
                <emma:interpretation id="interp26" emma:lang="en-US" emma:confidence="0">
                  <emma:literal>i=1</emma:literal>
                </emma:interpretation>
                <emma:interpretation id="interp27" emma:lang="en-US" emma:confidence="0">
                  <emma:literal>2=1</emma:literal>
                </emma:interpretation>
                <emma:interpretation id="interp28" emma:lang="en-US" emma:confidence="0">
                  <emma:literal>i=I</emma:literal>
                </emma:interpretation>
                <emma:interpretation id="interp29" emma:lang="en-US" emma:confidence="0">
                  <emma:literal>i=l</emma:literal>
                </emma:interpretation>
              </emma:one-of>
            </emma:emma>
          </inkml:annotationXML>
          <inkml:trace contextRef="#ctx0" brushRef="#br0" timeOffset="12362">11209 9761 11312,'0'0'320,"0"0"72,0 0-312,0 0-80,0 0 0,0 0 0,0 0 1216,0 0 224,0 0 40,0 0 15,0 0-335,0 0-64,0 0-8,15 0-8,-15-16-376,16 16-64,-1 0-24,1 0 0,-16 0-200,15 0-48,0-15-8,1 15 0,-16 0-72,15 0-24,-15 0 0,16 0 0,-1 0-152,0 0-32,-15 0-8,16 0 0,-16-16-72,15 16 0,1 0 0,-16 0 64,0 0-64,15-15 0,-15 15 0,15 0 0,-15 0-952,0 0-128,16 0-24,-1 0-5600,-15 0-1119</inkml:trace>
          <inkml:trace contextRef="#ctx0" brushRef="#br0" timeOffset="7226">9438 9622 13136,'0'0'368,"0"0"88,0 0-360,0 0-96,-15 0 0,0 0 0,15 0 800,-16 0 136,1 16 31,0-16 9,-1 15 32,0 0 8,2 1 0,-2-1 0,-15 0-432,16 17-80,-1-17-24,1 0 0,0 16-120,-1-16-24,1 16-8,0-16 0,15 1-56,0 0-16,-16-2 0,16 2 0,0 0-112,0-1-24,16-15-8,-16 15 0,15-15-16,0 0-8,1 16 0,-1-16 0,0 0-24,1 0 0,-1 0 0,0-16 0,1 16-64,0 0 64,-2-15-64,2 15 64,0-15-64,-1-1 64,-15 0-64,15 16 64,1-14-64,-16 14-112,15-16 24,-15 16 8,0-16-808,15 16-160,-15-15-32,0 15-5544,0 0-1103</inkml:trace>
          <inkml:trace contextRef="#ctx0" brushRef="#br0" timeOffset="7458">9192 9806 12784,'0'0'280,"0"0"56,0 0 16,0 0 8,0 0-288,0 0-72,0 0 0,-16 0 0,16 0 1024,0 0 191,0 0 41,-15 0 8,15 0-288,0 0-56,15 0-16,1 0 0,-16 0-304,15 0-64,0 0-16,1 0 0,0 0-136,-2 0-32,-14 0-8,32 0 0,-32 0-144,15 0-24,0 0-8,-15 0 0,16 0-88,-1 0-16,-15 0-64,0 0 96,0 0-96,15 0 0,1 0 0,-16-15 0,15 15-1136,0 0-224,-15 0-48</inkml:trace>
          <inkml:trace contextRef="#ctx0" brushRef="#br0" timeOffset="7958">9670 9621 9848,'0'0'216,"0"0"40,0 0 16,0 0 8,0 0-280,0 0 0,0 0 0,0 0 0,0 0 912,0 0 128,0 0 24,0 0 8,0 0 8,0 0-1,0 0 1,0 16 0,0-1-288,0 1-56,0 14-16,0-14 0,-16 15-128,16-1-24,-15 17-8,15-17 0,0 1-208,-16 0-32,16 0-16,0 0 0,-15-16-176,15 0-40,0 1-8,0-1 0,0-15-80,0 15 0,0-15 0,0 0 64,0 0-168,0 0-40,0 0-8,0 0 0,15-15-328,-15 0-64,16-1-8,-1 1-8,1-16-240,-16 0-40,0 16-16,15-31 0,0 15 40,-15 0 8,16 0 0,-16 1 0,15-1 520,-15 15 112,16-14 17,-16 14 7,15 1 152,-15-1 112,15 16-16,-15-15-9,0 15 441,0 0 88,0 0 24,0 0 0,0 0 80,0 15 16,0 1 8,0-1 0,0 1-160,0 14-32,0-14-8,0 15 0,0-1-144,-15 1-32,15-15-8,-15 14 0,15 1-136,0-15-24,-16-1-8,16 0 0,0 1-112,0-1-80,0 1 96,-15-16-96,15 15 0,0-15 0,0 0 0,0 0 0,0 0-880,0 0-128,0 0-24,0-15-5408,0 15-1079</inkml:trace>
          <inkml:trace contextRef="#ctx0" brushRef="#br0" timeOffset="6904">8746 9668 5792,'0'0'160,"0"0"40,0 0-200,0 0 0,0 0 0,0-16 0,0 16 928,0 0 136,0 0 32,0 0 8,0 0-176,0 0-32,0 0 0,0 0-8,0 0-256,-16 16-56,16 0 0,-15-2-8,0 18-17,15-2 1,0 1 0,-16 15 0,1-15-128,15 0-24,0 0-8,0-16 0,0 16-136,0-16-24,0 0-8,0 1 0,0 0-64,15-16-24,-15 0 0,0 14 0,16-14-40,-16 0 0,0-14-8,15-2 0,0 0-16,-15 1 0,16 0 0,-16-1 0,15-14-72,0 14 64,-15-14-64,16 14 64,-16-15-64,16 16 0,-16-16 0,14 16 0,-14-16 64,0 16-64,0-1 0,0 0 64,0 16-64,0-14 0,0-2 0,0 16 0,0 0 0,0 0 0,0 0 0,0 0 0,0 0 64,0 0-64,0 16 0,0-2 64,-14 2-64,14 0 0,0-1 0,0 16 64,-16-16 24,16 16 0,0-1 0,16-14 0,-16 0 0,0 14 0,0-14 0,14-16 0,-14 15 32,0 0 8,0-15 0,16 0 0,0 0-40,-16 0-8,15 0 0,0 0 0,-15 0 88,16-15 24,-1 0 0,0-1 0,1 16-128,-16-15-64,16 0 64,-16-1-64,14 0 224,-14 1 16,16 0 0,-16-1 0,0 1-128,16 0-24,-16-1-8,0 1 0,0 0-80,0-1 0,-16 0 0,16 16 0,0-14 0,0-2 0,-16 16 0,16 0 0,0-16-720,0 16-80,0-15-24,0 15-5712,0 0-1143</inkml:trace>
        </inkml:traceGroup>
        <inkml:traceGroup>
          <inkml:annotationXML>
            <emma:emma xmlns:emma="http://www.w3.org/2003/04/emma" version="1.0">
              <emma:interpretation id="{E7D45698-597D-4D06-B533-BD25D65BA3AB}" emma:medium="tactile" emma:mode="ink">
                <msink:context xmlns:msink="http://schemas.microsoft.com/ink/2010/main" type="inkWord" rotatedBoundingBox="11867,6149 13198,6047 13299,7365 11968,7467"/>
              </emma:interpretation>
              <emma:one-of disjunction-type="recognition" id="oneOf6">
                <emma:interpretation id="interp30" emma:lang="en-US" emma:confidence="0">
                  <emma:literal>(0-80</emma:literal>
                </emma:interpretation>
                <emma:interpretation id="interp31" emma:lang="en-US" emma:confidence="0">
                  <emma:literal>too</emma:literal>
                </emma:interpretation>
                <emma:interpretation id="interp32" emma:lang="en-US" emma:confidence="0">
                  <emma:literal>(0-50</emma:literal>
                </emma:interpretation>
                <emma:interpretation id="interp33" emma:lang="en-US" emma:confidence="0">
                  <emma:literal>(on</emma:literal>
                </emma:interpretation>
                <emma:interpretation id="interp34" emma:lang="en-US" emma:confidence="0">
                  <emma:literal>boa</emma:literal>
                </emma:interpretation>
              </emma:one-of>
            </emma:emma>
          </inkml:annotationXML>
          <inkml:trace contextRef="#ctx0" brushRef="#br0" timeOffset="37912">12610 9329 15256,'0'0'432,"0"0"96,0 15-424,0 1-104,-16 0 0,1-1 0,15 0 615,0 1 105,-15 14 16,-1-14 8,16 14 120,0 16 32,-15-14 0,15-2 0,0 1-344,0 0-64,0-1-8,15-14-8,-15 0-256,0-1-56,16 0 0,-16 1-8,15-16-48,0 0-8,1 0 0,-16-16 0,15 1-8,1 0-8,-1-1 0,-15 0 0,15-14-80,1-1 96,-16 16-96,15-16 96,1 0-96,-16 1 0,0-2 0,0 17 0,0-16 0,0 16 64,0-16-64,0 16 0,-16 15 64,16-15-64,-15-1 0,15 16 64,-16 0-64,1 0 0,0 0 0,15 16 64,-16-16-64,1 15 0,-1-15 0,16 15 0,-15 1-96,15-1 96,0-15-80,0 15 80,0 1-752,0-1-104,0 0-16,0-15-5616,0 16-1119</inkml:trace>
          <inkml:trace contextRef="#ctx0" brushRef="#br0" timeOffset="38213">12779 9606 16815,'0'0'368,"0"0"80,0 0 8,0 0 24,0 0-384,0 0-96,0 0 0,0 0 0,0 0 992,16 15 192,-16-15 32,15 0 0,0 16-480,-15-16-104,16 0-24,-1 0 0,1 0-264,-16 0-56,15-16-16,0 16 0,1 0-80,-1 0-8,1 0-8,-1 0 0,-15 0-64,15 0-16,1 0 0,-1 0 0,-15-15-96,16 15 72,-16 0-72,0 0 64,0 0-64,15 0 0,-15 0 0,0 0 0,0 0-648,0 0-152,0 0-24,15 0-6224,-15 0-1247</inkml:trace>
          <inkml:trace contextRef="#ctx0" brushRef="#br0" timeOffset="37529">12470 8483 7976,'0'0'168,"0"0"40,0 0 8,0 0 16,-15 0-232,15 0 0,-15 0 0,15 15 0,-16 1 720,1-1 96,0 0 16,15 17 8,-16-17 120,1 31 16,0 0 8,-1 1 0,0-1-313,2 0-63,-2 16-16,0-16 0,16 15-56,-15-15-16,0 16 0,15-16 0,-16 0-8,16 1-8,-15 14 0,15-15 0,0-15-24,0-1 0,0 2 0,0-2 0,0 1-96,0-16-16,15 1-8,-15-1 0,16 0-112,-1 1-24,-15 0-8,15-16 0,1 15-88,0-15-8,-2 15-8,-14-15 0,16 0-48,-16 0-64,0 0 88,16 16-88,-16-16 80,15 0-80,16 0 64,-31 0-64,0 0-496,15-16-144,0 16-24,16-15-6296,-31 15-1263</inkml:trace>
          <inkml:trace contextRef="#ctx0" brushRef="#br0" timeOffset="489638">13457 9515 5496,'0'0'120,"0"0"24,0 0 8,0 0 8,0 0-160,0 0 0,0-16 0,15 16 0,-15-15 568,0 15 80,0 0 24,0 0 0,0 0-112,0 0-16,0-15-8,0 15 0,-15 0-168,15 0-32,0 0-8,0 0 0,0 0-56,0 0-16,0-16 0,0 16 0,0 0-32,-15 0 0,15 16-8,0-16 0,0 0-24,0 0 0,-16 0 0,16 0 0,0 0 56,0 0 8,0 0 0,0 15 0,-15-15-128,15 0-16,0 15-8,0-15 0,-16 16 87,16-1 25,0-15 0,0 0 0,0 15 16,0 1 8,-15-1 0,15-15 0,0 16-80,-15-1-8,15-15-8,0 15 0,0 1 32,-16-16 8,16 15 0,-15-15 0,0 16 0,15-16 0,-16 15 0,16-15 0,-16 15-8,1-15 0,15 0 0,-16 0 0,16 0-88,-15 16-24,0-16 0,15 0 0,0 0-64,-16-16 96,1 16-96,-1 0 96,16 0-96,-15 0 0,0 0 0,-1 0 0,1-15 0,15 15 0,0 0 0,-16-15 0,1 15-64,15 0 64,0-16 0,0 1 0,0 15 0,0-16 0,0 1 0,0 15 0,15-15-80,-15-1 80,0 1 0,16-1-72,-16 16 72,0-15 0,15 0 0,-15-1 0,16 16 0,-16-15 0,0 15 0,0 0 0,0 0 0,15-15 0,-15 15 0,0 0 0,0 0 0,15-16 0,-15 16 0,0 0 0,0 0 0,0 0-64,0 0 64,16 0 0,-1 16 88,-15-16 56,0 0 16,0 0 0,0 15 0,16 0 0,-16-15 0,15 16 0,-15-1-16,0-15 0,15 15 0,-15 1 0,16-1 128,-16-15 24,15 16 8,-15-1 0,16 0-232,-16-15-72,0 16 0,16-16 0,-1 15 96,-15-15-32,0 0 0,0 16-64,15-16 96,1 15-32,-16-15 0,0 0-64,15 15 96,-15-15-96,0 0 96,15 16-96,-15-16 88,0 0-88,16 0 80,-16 0-80,15 15 64,-15-15-64,0 0 0,16 0 72,-1 0-72,-15 0 0,15 0 72,-15 0-72,16-15 64,-16 15-64,0 0 80,0 0-80,15 0 0,1-16 0,-16 16 0,0 0 0,0 0 0,0-15 0,15 15 0,-15-15 0,0 15 64,0 0-64,15-16 0,-15 16 0,0-15 0,0 15 0,0-16 0,0 16 0,0-15 0,0 15 0,0-15 0,0 15 0,0-16 0,0 16 0,0-15-104,0 15 32,0 0 72,0 0 96,0-16-16,0 16-8,0-15-72,0 15 0,0 0 0,-15 0 0,15 0 0,-15-15 0,15 15 0,0 0 0,0 0 0,0 0 0,0 0 0,0 0 0,0 0 0,-16 0 0,1 0-112,15 0 40,0 0 136,0 0 24,0 0 8,-16 15 0,16-15-96,0 0 0,0 0 0,-15 0 0,15 0 144,0 0 16,0 0 0,0 0 0,-15 15-160,15-15-136,0 0 24,0 0 8,0 0 104,-16 16 104,16-16-16,0 0-8,0 0-80,0 15-72,-15-15 72,15 0-104,0 16 104,0-16 0,0 0 0,-16 15 0,16-15-200,0 15 8,0-15 0,-15 16-9959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56:33.03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1D555B7-C000-4882-B4BD-96B5396B3548}" emma:medium="tactile" emma:mode="ink">
          <msink:context xmlns:msink="http://schemas.microsoft.com/ink/2010/main" type="inkDrawing" rotatedBoundingBox="22181,7699 26584,7653 26585,7736 22182,7783" shapeName="Other">
            <msink:destinationLink direction="with" ref="{72BD537C-A55F-4014-9C9A-8426D38FADA2}"/>
          </msink:context>
        </emma:interpretation>
      </emma:emma>
    </inkml:annotationXML>
    <inkml:trace contextRef="#ctx0" brushRef="#br0">22445 10115 3024,'0'0'64,"0"0"8,0 0 8,0 0 16,0 0-96,0 0 0,0 0 0,0 0 0,0 0 464,0 0 80,0 0 8,0 0 8,0 0 0,0 0 0,0 0 0,0 0 0,0 0 24,0 0 8,0 0 0,0 0 0,0 0-232,0 0-40,0 0-16,0 0 0,0 0 24,0 0 8,0 0 0,15 0 0,1 15-104,-16-15-16,0 0-8,0 0 0,0 0 24,0 0 8,0 0 0,0 0 0,0 0-80,0 0-8,0 0-8,15 0 0,-15 0 32,0 0 8,0 0 0,0 0 0,15-15-40,-15 15-8,0 0 0,0 0 0,0 0-1,16 0 1,-1 0 0,-15 0 0,0 0-16,0 0-8,15 0 0,-15-15 0,16 15 64,-16 0 16,0 0 0,16 0 0,-16-16-192,0 16 72,0 0-72,15 0 0,0 0 96,-15 0-32,0 0 0,0 0-64,0 0 112,16 0-32,-16 0-8,0 0 0,0 0 16,15 0 0,-15 0 0,0 0 0,0 0-88,0 0 96,0 0-96,15 0 96,1 0-96,-16 0 80,0 0-80,15 0 80,-15 0 48,0 0 16,0 0 0,0 0 0,0 0-144,15 0 0,-15 0 0,0 0 0,0 0 0,16 0-96,0 0 24,-16 0 8,0 0 64,0 0 0,0 0 0,0 0 0,0 0 64,0 0 0,14 0 0,2 0 0,0 0-64,-16 0 0,0 0 0,15 0 0,-15 0 0,0 0-96,0 0 32,0 0 0,0 0 64,15 0 0,-15 0 0,0 0 0,0 0 0,0 0 72,16 0-72,-16 0 0,15 0 72,-15 0-72,0 0 0,0-16 72,15 16-72,-15 0 96,0 0-96,16 0 96,-16 0-96,0 0 0,0 0 0,0 0 0,0 0 0,16 0 0,-16 0 64,0 0-64,0 0 0,14 0 0,-14 0 0,16 0 0,-16 0 0,0 0 64,0 0-64,16 16 64,-16-16-64,15 0 0,-15 0 0,0 0 0,0 0 0,15 0 0,-15 0 0,16 0 0,-16 0 0,0 0 0,15 0 0,-15 0 64,0 0-64,0 0 0,15 16 0,1-16 0,-16 0 0,0 0 64,0 0-64,15-16 0,-15 16 0,15 16 0,-15-16 64,0 0-64,0 0 0,16 0 0,0 0 0,-16 0 0,0 0 0,0 0 64,15 0-64,-15 0 0,0 0 0,15 0 0,1 0 64,-16 0-64,0 0 0,15 0 0,-15-16 0,0 16 0,0 0 0,0 0 0,0 0 0,31 0 0,-31 0 0,0 0 64,0 0-64,15 0 0,0 0 0,-15 0 0,0 0 0,16 0 0,0 0 0,-16 0 0,0 0 0,0 0 0,0 0 0,14 0 0,2 0 0,-16 0 0,0 0 0,16 0 0,-1 0 64,0 0-64,-15 0 0,0 0 0,16 0 0,-1 0 0,0 0 0,-15 0 0,16-16 0,0 16 0,-2 0 0,-14 0 0,0 0 0,0 0 0,16 0 0,0 0 0,-1 0 0,-15 0 0,0 0 0,15 0 0,-15 0 0,16 0 0,-1 0 0,0 0 0,-15 0 0,16 0 0,-1 0 0,-15 0 0,15 0 0,1 0 64,-16 0-64,16 0 0,-1-15 0,-15 15 0,15 0 0,1 0 0,-16 0 64,15 0-64,0 0 0,-15 0 0,16 0 0,-1 0 64,-15 0-64,15 0 0,1 0 0,-16 0 0,16 0 0,-2 15 0,-14-15 72,16 0-8,-16 0-64,0 0 0,16 0 0,-1 0 64,0 0-64,-15 0 0,16-15 64,-16 15-64,0 0 64,0 0-64,15 0 64,-15 0-64,0 0 0,15 15 72,1-15-72,-16 0 0,0 0 80,16 0-80,-2 0 64,2 0-64,0 0 0,-16 0 0,0 0 64,15 0-64,16 0 64,-31 0 0,0 0 0,15 0 0,0 0-64,1 0 0,-1 0 0,-15 0 0,0 0 0,15 0 64,1 0-64,-16 0 64,0 0-64,16 0 64,-16 0-64,15 0 64,0 0-64,-15 0 0,0 0 0,16 0 64,-1 0-64,-15 0 64,15 0-64,-15 0 64,16 0-64,-1 0 0,-15 0 0,0 0 0,0 0 0,15 0 0,1 0 0,0 0 0,-16 0 0,14 0 0,2 0 0,-16 0 0,16-15 0,-1 15 0,-15 0 0,15 0 64,1 0 0,-16 0-64,15 0 96,0 0-32,-15 0-64,16 0 0,0 0-96,-16 0 96,14 0 0,2 0 0,-16 0 0,16 0 0,-16 0 0,15 0 0,-15 0 0,0 0 0,0 0 0,15 0 0,1 0 0,-1 0 0,0 0 0,-15 0 0,0 0 0,16 0 64,14 0-64,-14 0 0,-16 0 0,0 0 0,31 0 64,-31 0-64,15 0 0,-15 0 64,0 0-64,16 15 0,-1-15 0,-15 0 64,0 0-64,15 0 0,1 0 72,-1 16-72,-15-16 0,0 0 64,0 0-64,15 0 0,1 0 0,-16 0 0,0 0 0,16 16 64,-2-16-64,2 0 0,0 0 64,-16 0-64,0 0 0,15 0 0,0 0 0,-15 0 64,0 15-64,16-30 0,-1 15 0,0 0 64,-15 0-64,16 0 0,-16 0 0,16 0 64,-2 0-64,-14 0 64,16 0-64,0 0 64,-16 0-64,15 0 0,-15 0 0,15 0 0,1-16 0,-16 16 0,15 16 80,0-16-80,-15-16 144,16 16-16,-1 0-8,0 0 0,-15 0-192,16 0-40,0 0-8,-16 0 0,30 0 120,-30 0 0,0 0 72,0 0-72,31 0 128,-31 0-32,0 0 0,15 0 0,1 0-96,-1 0 0,-15 0 0,0 0 0,15-16 0,1 16-104,0 16 16,-16-16 8,0 0 80,30-16 0,-14 16 0,-1 0 0,-15 0 0,15 0 64,1 0-64,-1 0 0,-15 0 0,0 0 64,31 0-64,-31 0 0,30 0 112,-30 0-16,16 0 0,0 0 0,-16-15-96,15 15 0,0 0-72,-15 0 72,0 0 0,16 0 0,-1 0 0,-15 0 0,15 0 0,1 0 64,-1 0-64,-15 0 0,15 0 64,1 0-64,-16 0 0,16-15 0,-1 15 96,-15 0-32,15 0 0,-15 0-64,16 0 64,-1 0-64,-15 0 0,15 0 0,1-16 0,-16 16 0,15 0 0,-15 0 0,15 0 0,-15 0 0,0 0 0,16 0 0,0 0 0,-2 0 0,-14 0 0,16 0 0,-16 0 0,0 0 0,0 0 0,16 0 0,-1 0 0,-15 0 0,0 0 0,15 0 0,1 0 0,-1 0 0,0 0 0,-15 0 0,0 0 0,16 0 0,0 0 0,-16 0 0,0 0 64,0 0-64,0 0 0,14 0 0,2 0 64,-16 0-64,0 0 72,16 0-72,-1 0 0,-15 0 0,15 0 0,1 16 0,-16-16 0,0 0 64,0 0-64,15 0 0,-15 0 0,15 0 0,1 0 0,-16 0 0,0 0 0,15 0 0,-15 0 64,0 0-64,0 0 0,15 0 0,-15 0 0,16 15 0,0-15 0,-16 0 0,0 0 0,15 0 0,0 0 0,1 0 0,-16 0 0,0 15 0,15-15 0,0 0 0,-15 0 0,0 0 0,0 0 64,16 0-64,-1-15 0,0 30 0,-15-15 72,16 0-72,0-15 64,-16 15-64,14 0 0,2 0 0,0 0 0,-16 0 0,15 0 64,0-15-64,-15 15 64,16 0-64,-1 0 64,-15 0-64,15 0 64,1 0-64,-16 0 168,16-16-8,-16 16 0,14 0 0,2 0-160,-16 0 0,16 0 0,-1 0 0,-15 0 0,0 0 0,0 0 0,0 0 0,15 0 0,-15 0 0,0 0 0,16 0 0,-1 16 0,-15-16-120,15 0 24,-15 0 0,0 0 96,16 0 128,-1 0-24,-15 0-8,0 0-160,0 0-40,0 0-8,0 0 0,0 0 176,15 0 40,-15 0 8,16 0 0,0 15-176,-16-15-40,0 0-8,15 0 0,0 0 176,-15 0 40,0 0 8,16 0 0,-16 0-112,0 0-144,0 0 32,0 0 8,0 0 104,15 15 0,0-15 0,-15 0 0,0 0 0,16 0 0,-16 0 0,0 0 0,0 0 0,0 0 0,0 0 0,0 16 0,15-16 0,-15 0 0,0 0 0,15 0 0,-15 0 80,0 0 16,0 0 0,0 0 0,0 0-96,0 0-128,0 0 32,0 0 8,0 0 88,16 0 0,-16 0 0,0 0 0,0 0 0,0 0 0,0 0 0,16 0 0,-2 0 0,-14 0 0,0 0 0,0 0 0,0 0 72,0 0 8,0 0 0,0 0 0,0 0-80,0 0-96,16 0 16,-16 0 8,0 0 72,0 0 0,16-16 0,-16 16-6928,0 0-1367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56:43.52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52A3E06-9ADD-4049-92F5-414D37C33FCB}" emma:medium="tactile" emma:mode="ink">
          <msink:context xmlns:msink="http://schemas.microsoft.com/ink/2010/main" type="inkDrawing" rotatedBoundingBox="26468,7618 26497,9666 26453,9667 26424,7619" shapeName="Other">
            <msink:destinationLink direction="with" ref="{72BD537C-A55F-4014-9C9A-8426D38FADA2}"/>
          </msink:context>
        </emma:interpretation>
      </emma:emma>
    </inkml:annotationXML>
    <inkml:trace contextRef="#ctx0" brushRef="#br0">26724 9976 3080,'0'0'64,"0"0"8,0 0 8,0 0 16,0 0-96,0 0 0,0 0 0,0 0 0,0 0 704,0 0 128,0 0 16,0 0 8,0 0-312,0 0-56,0 0-8,0 15-8,0-15-32,0 0-8,0 16 0,0-16 0,0 0-24,0 0-8,-16 0 0,16 15 0,0-15-56,0 0-16,0 0 0,0 0 0,0 16-16,0-1-8,0 0 0,0 1 0,0-16 16,0 0 0,0 15 0,0 1 0,0-16-160,0 15-32,0 0-8,0-15 0,0 16-24,0-16-9,0 15 1,0-15 0,0 16 0,0-16 0,0 0 0,0 0 0,0 15-88,0-15 0,0 0-80,0 15 80,0-15 64,0 0 64,0 16 16,0-1 0,0-15-8,0 0 0,0 0 0,0 0 0,0 16-136,0-1 0,0-15 0,0 15 0,0-15 64,0 0-64,0 0 96,0 16-96,0-16 136,0 0-24,0 15-8,0 0 0,0-15-104,0 0 88,0 0-88,0 16 80,-15-16-80,15 0 0,0 0 0,15 15 64,-15-15-64,0 0 0,0 16 0,0-16 0,0 0 0,0 0 64,0 0-64,0 0 0,0 0 64,0 0-64,0 0 0,0 15 64,-15 0-64,15-15 64,0 0-64,0 0 64,0 16-64,0-16 0,0 0-96,0 0 96,0 0 144,0 0 88,0 0 24,0 15 0,15 1-256,-15-16-96,0 0 8,0 0 0,0 0 88,0 0 128,0 0-32,0 0-8,0 0-88,0 0-72,0 0 72,0 15-104,0-15 104,0 0 0,0 0 72,0 0-72,0 0 72,0 0-72,0 15 64,0-15-64,16 16 0,-16-16 0,-16 0-112,32 15 40,-16-15 136,0 0 32,0 0 8,0 0 0,0 16-104,0-1 64,0-15-64,0 0 0,0 15 112,0-15-24,0 0-8,0 0 0,0 0-80,0 0 64,0 0-64,0 16 64,0-16-64,0 15 0,0-15 72,0 16-72,0-16 64,0 0-64,0 15 64,16-15-64,-16 15 0,0-15 72,0 16-72,0-16 0,0 15 136,0-15-24,0 16-8,0-16 0,0 15-24,0 0-8,0-15 0,0 0 0,0 0-72,0 16 96,-16-1-96,16 1 96,16-16-96,-16 0 0,0 0 0,0 0 64,0 15-64,0-15 64,0 0-64,0 0 64,0 15-64,0-15 0,0 16 0,0-1 64,0-15-64,0 0 0,0 0 0,0 0 0,0 0 0,0 0 64,0 0-64,0 0 0,0 15 0,0 1 64,0-16-64,0 0 0,0 15 0,0-15 64,0 16-64,0-16 0,0 0 64,0 0-64,0 0 64,0 15-64,0 0 64,0-15-64,0 16 64,0-16-64,0 15 96,0-15-32,0 0 0,0 0 0,0 16-64,0-16 0,0 0 0,0 15 0,0-15 0,0 15 0,0-15 0,0 0 64,0 16-64,0-16 64,0 0-64,0 0 64,0 15-64,0-15 0,0 16 72,0-16-72,0 15 64,0-15-64,0 15 64,0 1-64,0-16 64,0 0-64,0 0 64,0 0-64,0 15 0,0-15 64,0 16-64,0-16 0,0 0 0,0 0 0,0 0 0,0 0 64,0 15-64,0 0 0,0-15 64,0 16-64,0-16 0,0 0 72,0 0-72,0 15 0,-16 1 72,16-16-72,0 0 0,0 15 72,0 0-72,0-15 0,0 16 72,0-1-72,0-15 88,0 16-24,0-1 0,0-15 0,0 15-64,0-15 0,0 16 0,0-1 0,0-15 0,0 0 120,0 15-32,0 1-8,0-16-80,0 0 0,0 15 0,0-15 0,0 16 0,0-1 0,0 0 0,0-15 64,0 0-64,0 16 0,0-16 0,0 15 64,0-15-64,0 0 0,0 0 0,0 0 0,0 16 0,0-1 64,0-15-64,0 15 0,0 1 64,0-1-64,0-15 64,0 0-64,0 16 0,0-16 64,0 0-64,0 0 0,0 15 0,0-15 64,0 0-64,0 15 0,0 1 64,0-16-64,0 15 0,0 1 64,0-16-64,0 15 64,0 0-64,0-15 64,0 0-64,0 16 0,0-16 0,0 0 64,0 15-64,0-15 0,0 0 0,0 0 0,0 16 64,0-16-64,0 0 0,0 15 64,0-15-64,0 0 0,0 15 0,0-15 0,16 0 0,-16 0 0,0 16 0,0-1 0,0-15 0,0 16 0,0-16 0,0 15 64,-16-15-64,16 0 0,0 15 0,0-15 0,0 16 80,0-16-80,0 0 96,0 15-96,0-15 0,0 0 0,0 15 0,16-15 0,-16 16 0,0-16 0,0 0 0,0 15 0,0-15 0,0 0 0,0 16 0,0-16 0,0 0 0,0 0 0,0 0 0,0 15 0,0-15 0,0 0 0,0 0 0,0 0 0,0 0 64,0 0-64,0 0 0,0 15 0,0-15 0,0 0 0,0 0 0,0 16 0,0-16 0,0 0 0,0 0 0,0 0 0,14 15 0,-14-15 0,0 0 0,-14 0 0,14 16 80,0-16-80,0 0 64,0 0-64,0 0 0,0 0 0,0 0 0,0 0 0,0 15 0,0-15 0,0 0 0,14 0 0,-14 0 0,0 0 0,0 0 64,0 0-64,0 0 0,0 0 0,0 0 0,0 0 0,0 0 64,0 0-64,0 0 0,0 0 64,0 0-64,0 0 0,0 0 0,0 0 0,0 0 0,0 0 0,0 0 0,0 16 0,0-16 0,0 0 0,0 0 0,0 0 0,0 0 0,0 0 0,0 0 0,0 0 0,0 0 0,0 0 0,0 0 0,0 0 0,0 0 0,0 0 0,0 0 0,0 0 64,0 0-64,0 0 0,0-16 0,0 1 0,0-1-696,0-15-72,-14 16-24,28-31-8839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56:46.2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2BD537C-A55F-4014-9C9A-8426D38FADA2}" emma:medium="tactile" emma:mode="ink">
          <msink:context xmlns:msink="http://schemas.microsoft.com/ink/2010/main" type="inkDrawing" rotatedBoundingBox="26446,9665 26463,7741 26540,7742 26524,9666" semanticType="callout" shapeName="Other">
            <msink:sourceLink direction="with" ref="{452A3E06-9ADD-4049-92F5-414D37C33FCB}"/>
            <msink:sourceLink direction="with" ref="{C1D555B7-C000-4882-B4BD-96B5396B3548}"/>
          </msink:context>
        </emma:interpretation>
      </emma:emma>
    </inkml:annotationXML>
    <inkml:trace contextRef="#ctx0" brushRef="#br0">26787 10099 3248,'0'0'64,"0"0"24,0 0 0,0 0 8,0 0-96,0 0 0,0 0 0,0 0 0,0 0 496,0 0 80,0 0 8,0 0 8,0 0-144,0 0-24,0 0-8,0 0 0,0 0 96,0 0 24,0 0 0,0 0 0,0 0-144,0 0-24,0 0-8,0 0 0,0 0 72,0 16 16,0-1 0,0 0 0,0 1 0,0-1 0,0 1 0,-16-1 0,16 0-24,0 16 0,0-15 0,0 14 0,0-14-1,0 14 1,0-14 0,0 15 0,0-1-152,0-14-32,0 15-8,0-16 0,0 16 0,0-16 0,0 1 0,0-1 0,0 0-152,0 16-80,0-15 80,0-1-80,0-15 88,0 15-88,0 1 96,0-1-96,0-15 72,0 16-72,0-16 0,0 15 72,0-15-72,0 0 0,0 0 0,-15 0 0,15 0-216,0 0 24,0 0 0,0 0 0,0 0-304,0 0-56,0-15-16,0-1 0,0 1-40,0-1-15,0-14-1,0 14 0,0 1 128,15-1 24,-15-14 8,0 14 0,0 1 192,0-1 40,0-14 8,0 14 0,16 1 72,-16-1 24,0 1 0,0 0 0,15-1-72,-15 1-16,0-1 0,0 1 0,0 0 152,0-1 64,0 1-64,0 15 64,0-15 0,0 15 0,0-16 0,0 1-64,0 15 64,0-16 0,0 1 0,0 15 0,-15-15 0,15 15 0,0-16 0,0 16 0,0 0 0,0 0 128,0 0-24,0 0 0,0-15-8,0 15 0,0 0 0,0 0 0,0-16 80,0 16 16,0 0 0,0 0 0,0 0-80,0-15-16,0 15 0,0 0 0,0-15 32,0 15 0,0 0 0,-16 0 0,16 0 56,0 0 8,0 0 8,0 0 0,0 0-136,0 0-64,0 0 64,0 0-64,0 0 120,0 0-24,0 0 0,0 0 0,0 0 16,0 0 0,0 0 0,0 0 0,0 0-48,0 0-64,0 0 88,0-16-88,0 32 248,0-16-8,0 0 0,0 0 0,0 0-96,0 0-16,0 0-8,0 0 0,0 0 31,0 0 9,-15 15 0,15-15 0,0 15 56,0-15 8,0 16 8,0-1 0,0 1-88,0-1-16,0 0-8,0 1 0,0-1 208,0 16 48,0-16 8,0 16 0,0-16-248,0 16-40,0-15-16,0 14 0,15-14 88,-15 15 24,0-1 0,0 1 0,0-15-16,0 14 0,0-14 0,0 15 0,0-1-16,0 1 0,0 0 0,0 0 0,0 0-32,0-16-16,0 16 0,0-1 0,0-14-48,0 15 0,0-16-64,0 0 96,0 16-96,0-15 88,0 14-88,0-14 80,0-1-80,0 16 80,0-16-80,0 1 80,0 15-80,0-16 64,0 16-64,0-16 64,-15 1-64,15-1 0,0 0 0,0 1 64,0-1-64,0 1 0,-15-1 72,15 0-72,0 1 0,0-16 64,0 15-64,0 0 0,0 1 0,0-16 0,0 15 0,0-15 64,0 16-64,0-1 88,0-15-88,0 15 96,0-15-96,0 16 0,0-1-80,0-15 80,0 16 0,0-16 0,0 0 0,0 15 0,0 0 0,0-15 0,0 0 0,0 0 0,0 0 0,0 16 0,0-1 0,0-15 0,0 0 0,0 0 0,0 0 0,0 0 0,0 16 0,0-16 0,0 0 0,0 0 0,0 15 64,0 0-64,0 1 0,0-16 0,0 15 0,0-15 0,0 0 0,0 16 0,0-16 0,0 0 0,0 0 0,0 15 0,0-15 0,0 0 0,0 0 0,0 0 0,0 15 88,0-15-88,0 0 80,0 0-80,0 0 0,0 16 0,0-16 0,0 0-80,0 15 80,0-15 0,0 0 80,0 16-80,0-1 0,0-15 0,0 0 0,0 0 0,0 0 0,0 0 0,0 0 0,0 15 0,0-15 0,0 0 0,0 16 0,0-16 0,0 0 0,0 0 64,0 0-64,0 0 0,0 0 0,0 15 0,0-15 0,0 16 0,0-16 0,0 0 0,0 0 0,0 15 0,0-15 0,0 0 0,0 0 0,0 15 0,0-15 0,0 0 0,0 0 0,0 16 0,0-1 0,0-15 0,0 0 0,0 0 0,0 0 0,0 0 0,0 0 0,0 15 0,0-15 0,0 0 0,0 0 0,0 16 0,0-16 0,0 15 0,0-15 0,0 0 0,0 0 0,0 0 64,0 16-64,0-1 0,0-15 0,0 0 0,0 15 0,0-15 0,0 16 0,0-16 0,0 0 64,0 0-64,0 0 0,0 0 0,0 0 0,0 15 0,0-15 64,0 0-64,0 0 88,0 0-88,0 0 0,0 0 0,0 0 0,0 16-72,0-16 72,0 0 0,0 0 0,0 0 0,0 0 0,0 0 0,0 0 0,0 0 0,0 15 0,0-15 0,15 0 0,-15 0 0,0 0 0,0 0 64,0 0-64,0 0 64,0 0-64,0 0 0,0 0 0,0 0-64,0 0 64,0 0 0,0 0 0,0 15 0,0-15 0,0 0 0,0 0 0,0 0 0,0 0 0,0 0 0,0 0 0,0 0 0,0-15 0,0 15 0,0-15 0,0-1 0,0 16 0,0-15 0,15-1 0,-15 1 64,0 0-64,0-16 0,0 15 0,0 1 0,0-16-88,0 1 88,0 14-104,0-15 40,0 1 64,0 14-104,0-15 40,0 16 64,0-16-64,0 16 64,0-16 0,0 16 0,0-16 0,0 15-72,0-14 72,0 14 0,0-15-80,0 16 80,0-16-64,0 16 64,0-16-72,0 16 72,0-16-80,0 16 80,0-1-88,0-15 88,0 31-96,0-30 96,0 14-96,0-15 32,0 16 64,0-16-104,0 16 104,0-16-88,0 16 88,0-1-80,0 1 80,0-1 0,0-14-72,0 14 72,0 1 0,0-1 0,0 1 0,0 0 0,0 15-64,0-16 64,-15 1 0,15-1 0,15 1 0,-15 0 0,-15 15 0,15-16 64,0 1-64,0 0 0,0-1 0,0 1-88,0-1 88,0 1 0,0 0 0,0-1 0,-15 1 0,15-1 0,0 1 0,15 0 0,-15 15 0,0-16 0,0 1 0,0-1 0,0 16 0,0-15 0,0 0 0,0 15 0,0-16 0,0 16-80,0-15 80,-15 15 0,15-16 0,0 16 0,0 0 0,0-15 0,0 0 0,-16 15 0,16-16 0,0 16 0,0-15 0,0-1 0,0 16 0,0-15 0,0 15 0,0-15 0,0 15 0,0-16 0,0 1 0,0 15 0,0-16 0,16 1 0,-16 15 0,0-15-64,0 15 64,0-16 0,0 16 0,0-15 0,0 15 0,0-15 0,0 15 0,0 0 0,0 0 0,0 0 0,0 0 0,0 0 0,0-16 0,0 16 0,0-15 0,0 15 0,0 0 0,0-16 0,0 16 0,0 0 0,0-15 0,0 15 0,0-15 0,0 15 0,0-16 0,0 16 0,0-15 0,0 15 0,0 0 0,0 0 0,0 0-64,0 0 64,0 0 0,0 0 0,15 0 0,-15 0 0,0 0 0,0-16 0,0 16 0,0 0 0,0 0 0,0 0 0,0 0 0,0 0 0,0 0 0,-15 0 0,15 0 0,0 0 0,0 0 0,0 0 0,0 0 0,0 0 0,0 0 0,0 0 0,0 0 0,0 0 0,0 0 0,0-15 0,0 15 0,0 0 0,0 0 0,0 0 0,0 0 0,0 0 0,0 0-80,0 0 80,0 0-680,0 0-96,0 0-24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57:10.63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17F2E45-A900-4D12-8E39-14A07719D68E}" emma:medium="tactile" emma:mode="ink">
          <msink:context xmlns:msink="http://schemas.microsoft.com/ink/2010/main" type="inkDrawing" rotatedBoundingBox="26384,9618 29848,9628 29847,9676 26383,9665" shapeName="Other"/>
        </emma:interpretation>
      </emma:emma>
    </inkml:annotationXML>
    <inkml:trace contextRef="#ctx0" brushRef="#br0">26648 12008 5528,'0'0'120,"0"0"24,0 0 8,0 0 8,0 0-160,0 0 0,0 0 0,0 0 0,0 0 752,0 0 120,0 0 24,0 0 8,0 0-320,0 0-64,0 0-8,0 0-8,0 0 8,0 0 8,0 0 0,16 0 0,-16 0-176,0 0-40,0 0-8,0 0 0,0 0 8,14 0 0,-14 0 0,0 0 0,0 0 15,0 0 9,16 0 0,0 15 0,-1-15-24,-15 0-8,0 0 0,15 0 0,1 0-104,-16 0-16,0 0-8,15 0 0,-15 0-8,0 0-8,0 0 0,0 0 0,0 0-64,15 0-16,1 0 0,-16 0 0,15 0 8,0 0 0,-15 0 0,16 0 0,0 0-80,-16 0 80,0 0-80,15-15 80,0 15-16,-15 0-64,0 0 96,16 0-32,-16 0-64,15-15 96,0 15-96,-15 0 96,16 0-96,-16 0 0,15 0 0,-15 0-88,0 0 88,15 0 88,1 0-24,0 0 0,-16 0-64,15 0 0,-15 0 0,15 0 0,-15 0 0,16 0 0,-1 0 0,-15 0 0,0 0 0,15 0 0,1 0 64,-16 0-64,0 0 0,15-16-112,0 16 24,1 0 8,-16 16 160,0-16 32,16 0 8,-16 0 0,14 0-120,-14 0 0,0 0 0,16 0 0,0 0 0,-16 0 64,0 0-64,0 0 0,0 0 0,0 0 0,0 0 0,15 0 0,0 0 120,-15 0 0,16 0 0,-16 0 0,0 0-184,0 0-40,15 0-8,0 0 0,-15 0 112,0 0 0,0 0 0,0 0 0,0 0 0,0 0 0,0 0 0,16 0 0,-1 0 128,-15 0-32,0 0-8,15 0 0,1 0-88,-16 0-72,0 0 72,0 0-104,0 0 104,16 0 0,-1 0 0,-15 0 0,0 0 0,15 0 0,1 0 0,-16 0 0,0 0 80,0 0-80,0 0 64,0 0-64,0 0 0,15 15 0,-15-15 64,15 0-64,1 0 0,-16 0 0,15 0 0,-15 0 0,0 0 0,0 0 0,15 0 0,-15 0 0,0 0 0,16 0 64,-16 0-64,0 0 0,0 0 64,16 0-64,-16 0 0,15 15 64,-15-15-64,0 0 0,0 0 0,15 0 0,-15 0 0,0 0 64,0 0-64,16 0 64,-16-15-64,0 15 0,0 0 72,15 15-72,0-15 0,-15 0 0,0-15 0,16 30 0,-16-15 0,0 0 0,0 0 0,15 0 64,0 0-64,-15 0 0,0 0 0,16 0 0,-16 0 0,0 0 0,16 0 0,-16 0 0,14-15 0,2 15 64,-16 0-64,16 0 0,-16 0 0,15 0 0,-15 0 0,15 0 64,-15 0-64,0 0 0,16-15 0,-16 30 0,15-15 0,-15 0 0,0 0 0,0 0 0,15 0 0,-15 0 0,16 0 0,-16 0 0,0 0 0,0 0 0,15 0 0,-15 0 0,0 0 0,15 0 0,-15 0 0,0 0 0,16 0 0,0 0 0,-16 0 0,0 0 64,0 0-64,15 0 0,-15 0 0,0 0 64,0 0-64,0 0 0,0 0 0,15 0 64,1 0-64,-16 0 0,0 0 64,15 0-64,0 0 0,-15 0 0,0 0 0,0 0 64,16 0-64,-1 0 0,-15 0 0,0 0 0,0 0 0,15 0 0,1 0 0,-16 0 0,0 0 0,0 0 0,0 0 0,0 0 0,16 0 0,-16 0 0,0 0 0,15 0 0,0 0 0,-15 0 0,0 0 0,16 0 0,-16 0 0,15 0 0,-15 0 0,0 0 64,0 0-64,0 0 0,15 0 0,-15 0 64,0 0-64,0 0 0,0 0 0,0 0 0,0 0 0,0 0 0,16 0 0,-1 0 0,0 0 0,-15 0 0,0 0 0,16 0 0,-16 0 0,0 0 0,0 0-64,0 0 64,0 0 0,16 0 0,-2 0 0,-14 0 88,0 0-88,0 0 0,0 0 0,0 0 0,0 0 0,0 0 0,16 0 0,0 0 0,-1 0 0,-15 0 0,0 0 0,0 0 0,0 0 0,0 0 0,0 0 0,15 0 0,-15 0 0,16 0 0,-16 0 0,0 0 0,0 0 0,15 0 0,-15 0 64,0 0-64,0 0 0,15 0 0,1-15 0,-16 15 0,15 0 0,-15 0 0,0 0 0,15 0 0,-15 0 0,16 0 0,-16 0 0,0 0 0,0 0 0,16 0 0,-16 0 0,0 0 0,0 0 0,15 15 0,-15-15 0,15 0 0,-15 0 0,0 0 0,16 0 0,-1 0 0,-15 0 0,15 0 0,-15 0 0,0 0 0,0 0 0,16 0 0,-16 0 0,0 0 0,0 0 0,15 0 0,0 0 0,-15 0 0,0 0 0,0 0 0,0 0 0,16 0 0,0 0 0,-16 0 80,0 0-80,0 15 80,15-15-80,-15 0 0,0-15 0,0 15-88,0 0 88,0 0 0,0 0 0,15 0 0,1 0 0,-1 0 0,-15 0 0,15 0 0,-15 0 0,0 0 0,0 0 0,0 0 64,16 0-64,-16 0 0,0 0 0,0 0 0,0 0 0,15 0 0,0 0 0,-15 0 0,0 0 0,16 15 0,-16-15 0,16 0 0,-2 0 0,-14 0 0,0 0 0,16 0 0,-16 0 0,0 0 0,0 0 0,16 0 0,-1 0 0,-15 0 0,0 0 0,0 0 0,0 0 0,0 0-80,0 0 8,0 0 0,0 0 72,15 0 0,-15 0 0,16 0 0,-16 0 0,0 0 112,0 0-24,15 0-8,-15 0-80,0 0-112,0 0 24,15 0 8,1 0 144,-16 0 24,0 0 8,0 0 0,0 0-96,15 0 0,-15 0 0,0 0 0,0 0 0,0 0 0,15 0 0,-15 0 0,0 0 0,16 0 0,-16 0 72,0 0-72,16 0 0,-16 0 0,0 0 0,15 0 0,-15 0 0,0 0 0,0 0 0,15 0 0,1 0 0,-16 0 0,0 0 0,0 0 88,0 0-88,15 0 0,0 0 0,-15 0 0,0 0 0,16 0 0,-16 0 0,15 0 0,-15 0 0,15 0 0,-15 0 0,0 0 0,16-15 0,-16 30 0,0-15 0,0 0 0,16-15 0,-16 30 168,15-15-16,-15 0-8,0 0-232,15 0-40,-15 0-16,0 0 0,16 0 144,-16 0 0,0-15 0,15 15 72,0 0-72,-15 0 0,0 15 0,0-15-88,0 0 88,16 0 0,-16-15 0,0 15 0,0 0 0,15 0 0,0 15 0,-15-15 0,0 0 0,0 0 0,0 0 0,16 0 0,0 0 0,-16 0 0,0 0 0,0 0 0,0 0 0,14 0 0,-14-15 0,0 15 0,0 0 0,0 0 0,0 0 64,16 0-64,0 0 0,-16 0 64,0 0-64,15 0 0,-15 0 0,0 0 0,15 0-80,-15 0 80,0 0 0,0 0 0,16 0 0,-16 0 0,0 0 0,0 0 0,0 0 0,15 0 0,-15 0 64,15 15 64,-15-15 8,0 0 8,16 0-224,-16 0-48,0 0 0,15 0-8,0 0 136,-15 0 0,0 0 0,16 0 0,-16 0 0,0 0 0,0 0 0,0 0 0,0 0 96,16 0 32,-16 0 0,15 0 0,-15 0-192,0 0-40,0 0-8,15 0 0,-15 0 112,0 0 0,16 0 0,-16 0 0,15 0 0,-15 0 0,0 0 0,15 0 0,-15 0 0,0 0 0,0 0 0,0 0 0,0 0 0,0 0 0,16-15 0,-16 15 0,15 15 0,-15-15 0,0-15 64,0 15-64,0 0 0,0 0 0,0 0 0,15 0 0,1 0 0,-16 0 0,0 0 64,0 0-64,16 0 0,-16 0 0,0 0 0,0 0 0,0 0 64,0 0-64,15-15 0,-15 15 0,0 0 0,0 0 0,0 0 0,0 0 0,0 0 0,15 15 0,-15-15 0,16 0 0,-16 0 0,0 0 0,0-15 0,0 15 0,15 0 0,-15 0 0,0 0 0,0 0 0,15 0 64,-15 0-64,16 0 0,-16 0 0,0 0 0,0 0 0,0 0 0,15 15 0,-15-15 0,0 0 0,15 0 0,-15 0 0,0 0 0,0 0 0,0 0 0,16 0 0,-16 0 0,0 0 0,0 0 0,16 0 0,-16 0 0,0 0 0,0 0 0,14 0 0,-14 0 0,16 0 0,-16 0 0,0 0 0,0 0 0,16 0 0,-16 0 0,15 0 0,-15 0 0,0 0 0,0 0 0,0 0 0,15 0 0,-15 0 0,16 0 0,-16 0 0,0 0 0,0 0 0,15 0 0,-15 0 0,15 0 0,-15 0 0,0 0 0,16 0 0,-16 0 0,0 0 0,0 0 0,15 0 0,-15 0 0,0 0 0,15 0 0,-15 0 0,0 0 0,0 0 0,0 0 0,16 0 0,-16 0 0,0 0 0,0 0 0,0 0 0,0 0 0,16 0 0,-16 0 0,0 0 0,0 0 0,15 0 0,0 0 0,-15 0 0,0 0 0,16 0 0,-16 0 0,0 0 0,0 0 0,0 0 0,0 0 0,15 0 0,0 0 112,-15 0-32,0 0-8,16 0 0,-1 0-72,-15 0-96,0 0 16,15 0 8,-15 0 72,0 0 0,0 0 0,0 0 0,16 0 0,-16 0 0,0 0 0,16 0 0,-16 0 0,15 15 0,-15-15 0,0 0 64,0 0-64,0 0 0,0 0 0,0-15 0,15 15 0,-15 0 0,0 0 0,0 0 0,0 0 0,0 0 0,0 0 0,0 0-6464,16 0-1255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5:26.6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FD723FF-D941-4BF6-AFA1-3787A2265700}" emma:medium="tactile" emma:mode="ink">
          <msink:context xmlns:msink="http://schemas.microsoft.com/ink/2010/main" type="inkDrawing" rotatedBoundingBox="12061,15477 14667,15237 14675,15326 12069,15567" shapeName="Other"/>
        </emma:interpretation>
      </emma:emma>
    </inkml:annotationXML>
    <inkml:trace contextRef="#ctx0" brushRef="#br0">12377 17919 8568,'0'0'240,"0"0"56,-15 0-232,15 0-64,0-15 0,-16 15 0,16 0 936,0 0 184,-15 0 32,15-15 0,0 15-232,0 0-56,0 0 0,0 0-9,0 0-71,0 0-16,15-16 0,-15 16 0,0 0-200,0 0-48,16 0-8,-16 0 0,0 0-48,15 0-16,0-15 0,1 15 0,0 0-232,-16 0-56,30 0 0,-14 0-8,-1 0 16,0 0 8,1-16 0,14 16 0,-14 0-32,0 0-8,-2 0 0,2 0 0,0 0-40,-1 0 0,0-15-8,1 15 0,-1 0-24,0 0 0,1 0 0,14-15 0,-14 15-64,0 0 96,-1 0-96,0 0 96,16 0-96,-16 0 80,1 0-80,-1 0 80,0-16-80,17 16 0,-17 0 72,0 0-72,1-15 64,-1 15-64,16 0 80,-31 0-80,0 0 0,15 0 0,0 0 0,17 0 0,-18 0 0,18 0 112,-17-16-16,16 16-8,-16 0-88,0 0 0,17 0 0,-18-15 64,18 15-64,-17 0 0,0 0 0,1 0 64,14 0-64,-14 0-136,-1 0 32,0 0 8,1 0 160,0 0 40,14 0 8,-14 0 0,-1 0 16,0 0 8,16-15 0,-16 15 0,1 0-136,14 0 0,-14 0 0,0-16 0,-1 16 0,-15 0 0,31 0 0,-16 0 0,0 0 0,17 0 0,-18-15 0,2 15 0,0 0 0,-1 0-96,16 0 8,-16 0 8,0 0 80,1 0 0,-1 0 0,0-16 0,-15 16 0,16 0 0,0 0 0,-1 0 0,0 0 0,1 0 0,-1 0 0,0 0 64,1 0-64,-1 0 0,0-15 0,1 15 0,0 0 0,-16 0 0,14 0 0,2 0 64,0 0-64,-1 0 0,0 0 0,1 0 64,-1 0-64,0 0 0,1 0 0,0-15 0,-2 15 0,2 0 0,15 0 0,-31 0 64,31 15-64,-16-15 0,0 0 0,1 0 0,-1 0 0,0 0 0,-15 0 0,16 0 64,15 0-64,-16 0 0,1-15 0,-1 15 64,0 0-64,16 0 0,-16 0 0,1 0 64,0 0-64,-2 0 0,2 0 64,0 0-64,-1 0 0,0 0 72,1 0-72,-1 0 0,0 0 80,1 0-80,0 0 64,-2 0-64,-14 0 64,16 0-64,0 0 0,-1 0 64,0 0-64,-15 0 64,16 0-64,-1 0 64,-15 0-64,0 0 96,15 0-96,-15 0 96,0 0-96,16 0 64,-16 0-64,0-16 64,15 16-64,-15 0 64,0 0-64,0 0 64,0 0-64,0 0 0,0 0 0,15 0 64,-15 0-64,0 0 0,0 0 0,0 0 64,0 0-64,0 0 0,0 0 0,0 0 0,0 0-120,0-15-40,0 15 0,0 0-7608,0-16-1511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57:27.5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9073F89-81E1-47F3-AB19-14F2D9240BF7}" emma:medium="tactile" emma:mode="ink">
          <msink:context xmlns:msink="http://schemas.microsoft.com/ink/2010/main" type="writingRegion" rotatedBoundingBox="1765,4165 15971,3558 16518,16366 2312,16973"/>
        </emma:interpretation>
      </emma:emma>
    </inkml:annotationXML>
    <inkml:traceGroup>
      <inkml:annotationXML>
        <emma:emma xmlns:emma="http://www.w3.org/2003/04/emma" version="1.0">
          <emma:interpretation id="{2E1DAE37-20C8-48D9-98FD-7CA41F4E3EA0}" emma:medium="tactile" emma:mode="ink">
            <msink:context xmlns:msink="http://schemas.microsoft.com/ink/2010/main" type="paragraph" rotatedBoundingBox="2431,4112 9692,3934 9710,4672 2449,4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F21C26-D91F-491C-A528-7CE88288AADC}" emma:medium="tactile" emma:mode="ink">
              <msink:context xmlns:msink="http://schemas.microsoft.com/ink/2010/main" type="line" rotatedBoundingBox="2431,4112 9692,3934 9710,4672 2449,4849"/>
            </emma:interpretation>
          </emma:emma>
        </inkml:annotationXML>
        <inkml:traceGroup>
          <inkml:annotationXML>
            <emma:emma xmlns:emma="http://www.w3.org/2003/04/emma" version="1.0">
              <emma:interpretation id="{9187B1FE-655D-41E9-A31E-C5501037F39C}" emma:medium="tactile" emma:mode="ink">
                <msink:context xmlns:msink="http://schemas.microsoft.com/ink/2010/main" type="inkWord" rotatedBoundingBox="2432,4158 3186,4139 3200,4753 2447,4771"/>
              </emma:interpretation>
              <emma:one-of disjunction-type="recognition" id="oneOf0">
                <emma:interpretation id="interp0" emma:lang="en-US" emma:confidence="1">
                  <emma:literal>0-1</emma:literal>
                </emma:interpretation>
                <emma:interpretation id="interp1" emma:lang="en-US" emma:confidence="0">
                  <emma:literal>01</emma:literal>
                </emma:interpretation>
                <emma:interpretation id="interp2" emma:lang="en-US" emma:confidence="0">
                  <emma:literal>0+1</emma:literal>
                </emma:interpretation>
                <emma:interpretation id="interp3" emma:lang="en-US" emma:confidence="0">
                  <emma:literal>or</emma:literal>
                </emma:interpretation>
                <emma:interpretation id="interp4" emma:lang="en-US" emma:confidence="0">
                  <emma:literal>Or</emma:literal>
                </emma:interpretation>
              </emma:one-of>
            </emma:emma>
          </inkml:annotationXML>
          <inkml:trace contextRef="#ctx0" brushRef="#br0">2787 6651 9992,'0'0'216,"0"0"40,0 0 16,0 0 16,0 15-224,0-15-64,-15 16 0,15 0 0,-16-1 520,16 16 96,-15-1 24,15 1 0,-16 0 24,1-1 8,15 2 0,0-2 0,0 1-193,0 0-31,0-1 0,0 2-8,0-17-104,15 0-16,-15 1-8,16-1 0,-16-15-104,15 15-16,1-15-8,-1 0 0,-15-15-24,15 15 0,1-15 0,-1-1 0,1 16-48,-1-15-16,0-16 0,1 15 0,-1 1-96,-15-16 88,16 16-88,-16-16 80,15 1-80,0-2 64,-15 18-64,0-18 64,0 17 80,0-16 16,0 16 0,0-16 0,0 16-160,0 0-128,-15 15 32,0-16 0,15 0 96,0 16 128,-16-15-24,16 15-8,-15-15-24,15 15-8,-16 0 0,16 0 0,0 0-64,-15 0 0,15 0 72,0 0-72,0 0 0,-15 15 72,15-15-72,-16 15 0,16 1-608,0-16-184,0 16-32,0-1-4671,0 0-937</inkml:trace>
          <inkml:trace contextRef="#ctx0" brushRef="#br0" timeOffset="247">3018 6882 11912,'-15'-15'336,"15"15"80,15 0-336,-15 0-80,0 0 0,0 0 0,16-15 720,-1 15 128,-15 0 24,16 0 8,-1-16 103,0 1 17,1 15 8,-16 0 0,15 0-408,1-16-88,-1 16-8,0-15-8,1 15-264,-1 0-48,1-15-16,-1 15 0,0 0-88,1 0-16,-16 0-64,15 0 96,1-16-96,-16 16 0,0 0 64,15 0-64,-15 0-408,15 16-104,-15-16-16,0 0-5351,0 15-1065</inkml:trace>
          <inkml:trace contextRef="#ctx0" brushRef="#br0" timeOffset="500">3450 6498 12416,'0'0'352,"0"0"80,0 0-344,0 0-88,0 0 0,0 0 0,0 16 704,0-1 128,0 0 32,0 16-1,0-16 73,0 17 24,0 14 0,0-16 0,-16 1-376,16 0-72,0-1-8,0 17-8,-15-16-120,15-1-24,0-14-8,0 14 0,0-14-120,0 15-16,0-16-8,0-15 0,-15 16-96,15-1-16,0-15-8,0 0 0,0 0-16,0 0-64,0 0 96,0 0-32,0 15-64,0-15-72,0 0 72,0 0-6768,-16 0-1295</inkml:trace>
        </inkml:traceGroup>
        <inkml:traceGroup>
          <inkml:annotationXML>
            <emma:emma xmlns:emma="http://www.w3.org/2003/04/emma" version="1.0">
              <emma:interpretation id="{CC525155-1469-44F0-944C-740B705C6644}" emma:medium="tactile" emma:mode="ink">
                <msink:context xmlns:msink="http://schemas.microsoft.com/ink/2010/main" type="inkWord" rotatedBoundingBox="3615,4083 4464,4062 4482,4798 3633,4819"/>
              </emma:interpretation>
              <emma:one-of disjunction-type="recognition" id="oneOf1">
                <emma:interpretation id="interp5" emma:lang="en-US" emma:confidence="0">
                  <emma:literal>loss</emma:literal>
                </emma:interpretation>
                <emma:interpretation id="interp6" emma:lang="en-US" emma:confidence="0">
                  <emma:literal>boss</emma:literal>
                </emma:interpretation>
                <emma:interpretation id="interp7" emma:lang="en-US" emma:confidence="0">
                  <emma:literal>Loss</emma:literal>
                </emma:interpretation>
                <emma:interpretation id="interp8" emma:lang="en-US" emma:confidence="0">
                  <emma:literal>toss</emma:literal>
                </emma:interpretation>
                <emma:interpretation id="interp9" emma:lang="en-US" emma:confidence="0">
                  <emma:literal>Los</emma:literal>
                </emma:interpretation>
              </emma:one-of>
            </emma:emma>
          </inkml:annotationXML>
          <inkml:trace contextRef="#ctx0" brushRef="#br0" timeOffset="1585">4050 6437 9848,'-16'15'216,"16"-15"40,0 0 16,0 0 8,0 0-280,-15 16 0,15 0 0,-15 14 0,15 1 736,-16 0 88,1-1 16,15 16 8,-16 1 8,1-1 0,15 0-1,-15 16 1,15-16-280,-16-15-64,16 15 0,0-16-8,-15 2-128,15-2-24,0-14-8,0-1 0,15 0-120,-15 1-32,0-16 0,0 0 0,0 16-80,0-16-16,0 0-8,16-16 0,-1 16-88,0 0 80,-15-16-80,16 1 80,-1 0-80,1-1 0,-16 1 0,15-16 0,0 15 0,-15-14-128,16-1 24,-1 16 0,-15-16 8,0 0 0,16 1 0,-16 14 0,15 0 96,-15-14 0,0 30 0,0-16-72,0 16 72,0 0 0,0 0-72,0 0 72,0 0 0,0 16 0,0-16 0,0 30 0,0-14 0,0 15 0,0-16 0,0 16 64,0-16 0,0 16 0,0-16 0,0 1 0,0 0-64,15-16 80,-15 0-80,0 14 80,16-14-80,-16 0 96,0 0-96,0 0 96,15 0-96,1 0 80,-16-14-80,0 14 80,15-16-80,0 16 0,-15-16 0,16 1 0,-16 0 64,0 15-64,15-16 64,-15 1-64,0 0 0,0-1 0,0 1 64,16 15-64,-16-15 0,0-1 0,0 0 72,0 1-72,0 15 0,0-15 0,0-1 0,0 16 64,0-15-64,0 15 0,0 0 0,-16-15 0,16 15 0,-15-16 64,15 16-64,0 0 0,-16 0 0,1 0 0,15 0 0,0 0 64,-15 16-64,15-16 0,-16 0 0,16 0 0,0 15 0,-15 0 0,15 1 0,0-1 0,-16-15 0,16 15 0,0 1 0,-15-16 0,15 16 0,0-16 0,0 15 0,0-15 0,0 0 0,0 0 0,0 0 0,0 15 0,0-15-640,0 0-80,15 16-16,-15-16-4895,16 0-969</inkml:trace>
          <inkml:trace contextRef="#ctx0" brushRef="#br0" timeOffset="5758">4481 6684 3008,'0'0'80,"0"0"32,0 0-112,0 0 0,0 0 0,0 0 0,16-16 944,-16 16 168,0 0 32,0 0 8,15-15-120,-15 15-16,0 0-8,0 0 0,0 0-112,0 0-16,0 0-8,0 0 0,0 0-112,-15 15-25,15-15-7,0 16 0,-16-1-216,16-15-32,-15 16-16,0-1 0,-1-15-176,1 15-32,-1 1 0,1-1-8,-16 0-96,16 1-24,15-1 0,-16 1 0,16-1 0,-15-15-8,15 0 0,0 0 0,-15 15-24,15-15 0,0 16 0,0-16 0,0 0-96,0 0 64,0 0-64,0 0 0,0 0 72,0 15-72,0 1 64,15-16-64,-15 15 0,0-15 0,0 0 64,0 0-64,0 0 0,15 0 0,1 0 0,-1 0 0,1 0 0,-1 0 0,-15 0 0,15 0 0,1 0 0,-16 0 64,0 0-64,15 0 0,1 0 0,-16 0 0,0 0 64,0 0-64,0 0 72,0 15 0,0-15 0,0 16 0,0-1 120,-16 1 16,16-16 8,-15 15 0,-1 0 0,1 1 0,0-1 0,-1-15 0,16 16-64,-15-1-16,-1-15 0,1 15 0,15-15 32,-15 0 8,-1 16 0,1-16 0,15 0-176,-16 15-104,16-15 8,-15 0 8,15 0 88,0 0 0,-15 0 0,-1 16 0,16-16-224,0 0-32,0 0-8,0 0-6456,0 0-1295</inkml:trace>
          <inkml:trace contextRef="#ctx0" brushRef="#br0" timeOffset="6374">4727 6653 11520,'0'0'256,"0"0"48,0 0 16,0 0 0,0 0-256,0 0-64,0 0 0,0 0 0,0 0 912,0 16 176,-16-1 32,1 1-1,15-1-311,-15 0-64,-1 1-8,1-1-8,15 1-272,-16 14-48,1-14-16,0-1 0,-1 1-104,1-1-16,-1 0-8,1 1 0,0-1-56,-1-15-16,16 16 0,-15-16 0,15 15-16,-16-15-8,1 0 0,15 0 0,0 0-32,0 0-8,0 0 0,0 0 0,0 0-8,0 0-8,0 0 0,0 0 0,0 0-112,0 0 64,15 0-64,-15 0 0,0 0 64,16 15-64,-1-15 0,1 0 72,14 0-72,-14 0 0,-1 0 0,1 0 0,-1 0 0,0 0 0,1 0 0,-1 0 0,1 0 0,-16 0 0,15 0 64,0 0-64,-15 0 0,16 0 0,-16 16 0,0-16 64,15 0 8,-15 15 0,0-15 0,0 15 0,-15-15 104,15 16 16,0-1 8,-16 1 0,16-16 40,0 15 8,-15 0 0,0-15 0,-1 16-40,1-1-8,15-15 0,-16 16 0,1-16-40,0 0-16,-1 15 0,1-15 0,-1 15-64,16-15-16,-15 0 0,0 0 0,-1 0-64,1 0 0,15 0 0,-16 0 64,16 0-64,-15 0 0,15 0 0,0 0 0,0 0 0,0 0 0,-15 0 0,15 0 0,0 0 0,0 0-128,0-15 32,0 15 8,0 0-688,-16-15-144,16 15-24,0-16-6216,0 16-1239</inkml:trace>
        </inkml:traceGroup>
        <inkml:traceGroup>
          <inkml:annotationXML>
            <emma:emma xmlns:emma="http://www.w3.org/2003/04/emma" version="1.0">
              <emma:interpretation id="{145C14D0-2516-4810-B88D-0ED01249D217}" emma:medium="tactile" emma:mode="ink">
                <msink:context xmlns:msink="http://schemas.microsoft.com/ink/2010/main" type="inkWord" rotatedBoundingBox="4823,4141 5285,4129 5298,4690 4836,4702"/>
              </emma:interpretation>
              <emma:one-of disjunction-type="recognition" id="oneOf2">
                <emma:interpretation id="interp10" emma:lang="en-US" emma:confidence="1">
                  <emma:literal>is</emma:literal>
                </emma:interpretation>
                <emma:interpretation id="interp11" emma:lang="en-US" emma:confidence="0">
                  <emma:literal>'rs</emma:literal>
                </emma:interpretation>
                <emma:interpretation id="interp12" emma:lang="en-US" emma:confidence="0">
                  <emma:literal>'is</emma:literal>
                </emma:interpretation>
                <emma:interpretation id="interp13" emma:lang="en-US" emma:confidence="0">
                  <emma:literal>js</emma:literal>
                </emma:interpretation>
                <emma:interpretation id="interp14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12404">5112 6868 5528,'0'0'120,"0"0"24,0 0 8,0 0 8,0 0-160,0 0 0,0 0 0,-16 0 0,16 0 840,0 0 144,0-15 24,0 15 8,0 0-216,0 0-32,0-15-16,16-1 0,-16 1-216,15 15-48,-15-16-8,15 16 0,1-15-160,-1 0-32,1-1 0,-16 16-8,15-15-80,0 15-9,1-15-7,-1 15 0,-15-16-56,15 16 0,1 0-8,-16 0 0,0 0-48,15 0-8,-15 0 0,0 0 0,0 0 40,16 0 8,-16 16 0,15-1 0,-15 0 80,0 1 24,0-1 0,-15 0 0,15 16-24,0 0 0,0-16 0,-16 1 0,16 15-64,0-16-24,-15 0 0,15 1 0,-16-1-24,16 1-8,0-1 0,0-15 0,-15 15-72,15-15 64,0 0-64,0 0 64,0 0-64,0 16 0,0-16 0,0 0 0,0 0 0,0 0 0,0 0 0,15 0 0,1 0 0,-16-16 0,15 16 0,1-15 0,-1 0 0,-15-1-88,16 1 24,-1-1 0,1 1-64,-16 0-16,15-1 0,1 1 0,-1-16 144,0 16 72,1-1-8,-16 1 0,15-1-168,0 1-40,-15 15-8,16-15 0,-1-1 232,-15 1 48,16 15 0,-16-15 8,15 15-136,-15 0 0,0 0 0,0 0 0,0 0 0,0 0 0,0 0 64,0 0-64,0 0 80,0 0-16,-15 0 0,15 15 0,0-15 64,-16 0 0,1 15 8,15 1 0,0-16 40,-16 0 8,1 15 0,15-15 0,0 0-48,0 0-8,0 15 0,0-15 0,0 0-64,15 16-64,-15-16 72,16 0-72,-16 0 0,0 15 0,15-15 0,1 0-80,-16 0 80,0 16-64,15-1 64,-15-15-64,0 0 64,15 0 96,-15 15-16,0-15-8,0 16 56,0-16 16,0 15 0,0 1 0,0-1 144,-15-15 32,15 15 8,-15 1 0,15-16-328,-16 15 0,1 1-88,-1-16 24,1 15 64,15-15 0,-15 15 0,-1 1 64,1-16-560,0 0-112,-1 15-16,1-15-5391,-1 0-1089</inkml:trace>
          <inkml:trace contextRef="#ctx0" brushRef="#br0" timeOffset="12625">5112 6499 15864,'-16'0'352,"16"0"63,0 0 25,0 0 8,0 0-360,0 0-88,0 0 0,0 0 0,0 0 536,0 0 88,0 0 16,0 0 8,16 16-80,-16-16-24,0 0 0,15 0 0,-15 0-352,0 0-80,15 0-16,1 0 0,-1 0-96,1 0 0,-1 15 0,0-15-9119</inkml:trace>
        </inkml:traceGroup>
        <inkml:traceGroup>
          <inkml:annotationXML>
            <emma:emma xmlns:emma="http://www.w3.org/2003/04/emma" version="1.0">
              <emma:interpretation id="{64981872-60E1-4E46-8109-BFBEAD0E17D5}" emma:medium="tactile" emma:mode="ink">
                <msink:context xmlns:msink="http://schemas.microsoft.com/ink/2010/main" type="inkWord" rotatedBoundingBox="5634,4238 7756,4186 7770,4720 5648,4772"/>
              </emma:interpretation>
              <emma:one-of disjunction-type="recognition" id="oneOf3">
                <emma:interpretation id="interp15" emma:lang="en-US" emma:confidence="0">
                  <emma:literal>moreover</emma:literal>
                </emma:interpretation>
                <emma:interpretation id="interp16" emma:lang="en-US" emma:confidence="0">
                  <emma:literal>nonwoven</emma:literal>
                </emma:interpretation>
                <emma:interpretation id="interp17" emma:lang="en-US" emma:confidence="0">
                  <emma:literal>nonwovens</emma:literal>
                </emma:interpretation>
                <emma:interpretation id="interp18" emma:lang="en-US" emma:confidence="0">
                  <emma:literal>noncore</emma:literal>
                </emma:interpretation>
                <emma:interpretation id="interp19" emma:lang="en-US" emma:confidence="0">
                  <emma:literal>Moreover</emma:literal>
                </emma:interpretation>
              </emma:one-of>
            </emma:emma>
          </inkml:annotationXML>
          <inkml:trace contextRef="#ctx0" brushRef="#br0" timeOffset="14173">5974 6715 5960,'14'-16'128,"-14"16"24,0 0 8,0 0 16,16 0-176,-16 0 0,0 0 0,0 0 0,0-15 840,0 15 136,0 0 24,0 0 8,0 0-80,0 0-8,0 0-8,0 15 0,0 1-64,0-1-16,0 0-1,0 16 1,0 0-152,-16 0-32,16-1-8,-14 17 0,14-17-256,0-14-48,-16 15-16,16-1 0,-16-14-88,16-1-16,0 1-8,-15-1 0,15 0-112,-15 1-16,15-16-8,0 15 0,0-15-72,0 0 0,0 0 72,0 0-72,0 0 0,0 0 0,0 0 0,0-15 0,15 15-144,-15-16-16,15-14 0,-15 14 0,16 1-136,0-16-32,-2 0-8,2 0 0,0-15 144,-1 15 32,0 1 8,1-1 0,-16 0 152,15 16 0,0-16 0,1 16 0,-16-1 0,0 1 0,16 15 0,-16-16 0,0 16 0,0 0 0,0 0 0,0 16 0,0-1 0,0 1 0,0-1 0,0 0 0,0 16 152,-16 0 32,16-16 8,0 16 0,-16 0 80,16 0 16,0-16 8,0 0 0,0 1-216,0-1-80,0-15 0,0 16 72,0-16-72,0 0 96,0 0-96,0 0 96,0 0-96,0 0 0,16 0 0,0 0 64,-16-16-64,14 1 0,-14-1 0,16 1 0,-16 0-96,16-1 96,-1 1-80,-15-16 80,15 16-256,-15-1 0,16 1 0,-16-16 0,0 16 184,15-1 72,-15 1-64,0 15 64,0-15 0,0-1 0,0 16 0,0 0 0,0 0 0,0 0 0,0 0 0,0 16 0,0-1 0,0 0 0,0 16 0,0 0 64,-15-16 128,15 16 32,0 0 8,0 0 0,0-1-136,0-14-24,0-1-8,15 1 0,-15-1-64,0-15 80,15 15-80,-15-15 80,0 0-80,16-15 80,-16 15-80,15 0 80,0-15-80,-15-1 96,16 1-96,-16-1 96,0-14-96,0 14 0,0-15 72,0 16-72,-16-16 0,16 16 64,16-1-64,-16 1 0,0 0 64,-16-1-64,16 1 64,0 15-64,0 0 0,-15-15 72,15 15-72,0 0 0,0 0 0,-15 0 0,-1 15 0,16-15 0,0 0 72,0 0-72,0 15 0,0-15 72,0 0-72,0 0-88,16 0 24,-16 0 0,0 0 64,15 0 0,0 0 0,1-15 0,0 15 0,-1-15 0,0-1 0,1 16-64,14 0 64,-30 0 0,0 0 0,0-15 0,16 30 0,-16-15 0,0 0 0,0 0 0,15 0 0,-15 31 0,0-16 0,0 1 0,0-1 0,0 16 72,-15-16-72,15 16 0,-16 0 144,16-16-24,0 1-8,-15 14 0,15-14 16,0-1 8,0 1 0,0-16 0,0 15-136,0-15 0,0 0 64,0 0-64,0 0 0,0 0-128,0 0 32,0 0 0,0 0 96,0-15 96,0-1-24,0 1 0,15-1-72,-15 1-96,0 0 16,16-1 8,-1-15 72,-15 16 0,15-16 0,1 16-64,0-16 64,-2 0 0,-14 16 0,16-16-64,0 16 64,-1-16 0,-15 16 0,15 15 0,-15-16 0,16 1 0,-16-1 0,15 16-64,-15 0 64,0 0 0,15 0 0,-15 0 0,0 0 64,0 16 48,16-16 16,-16 15 0,0 16-192,16-16-40,-16 16-8,0-15 0,0 14 112,0 1 128,0 0-24,0 0-8,0-16 72,0 16 16,-16-16 0,16 1 0,0 14-32,0-30-8,0 0 0,0 16 0,0-1-32,0-15-8,0 0 0,0 0 0,0 0-8,0 0 0,0 0 0,0 0 0,0 0-96,0 0 0,0 0 0,0 0 0,0 0 0,0 0 0,0 0 0,0 0 72,0 0-880,0 0-184,0-15-32,0 15-5336,0 0-1063</inkml:trace>
          <inkml:trace contextRef="#ctx0" brushRef="#br0" timeOffset="19115">6852 6653 5928,'0'0'128,"0"0"24,0 0 8,0 0 16,15 0-176,-15 0 0,0 0 0,0-15 0,-15 15 640,15-15 96,0 15 24,0 0 0,0 0-184,0 0-40,0 0-8,0 0 0,0 0 72,0 0 8,0 0 8,0 0 0,0 0 88,-16 0 24,16 0 0,-15 0-1,15 15-127,-16 0-24,16 1-8,-15-1 0,0 1-88,-1-1-24,16 0 0,-15 16 0,15-15-136,-16 14-24,16-14-8,-15-1 0,15 1-144,0 14-32,0-14-8,0-1 0,0-15 32,0 0 8,0 16 0,0-1 0,15 0-64,-15-15-16,0 0 0,16 16 0,-16-16-64,0 0 64,15 15-64,-15-15 64,0 0-64,16 0 0,-1 15 0,-15-15 0,15 0-96,1 0-32,-16 0 0,15-15-8,1 15-312,-1-15-64,0-1-16,-15 1 0,31 0 80,-15-1 24,-1-15 0,-15 1 0,15 14 136,1-15 24,-16 16 8,15 0 0,-15-1 184,0-15 72,0 16 0,15 15-72,-15-15 184,0-1 40,0 16 8,0 0 0,-15 0 168,15 0 40,0 0 8,0 0 0,-15 0 56,15 16 16,-16-16 0,1 15 0,15 16-160,-15-16-24,15 1-8,-16 14 0,16-14-40,0 15-16,-15-1 0,15-14 0,0 15-56,0-16-16,15 0 0,-15 1 0,0-1-64,16-15-64,-16 0 96,0 0-96,15 0 0,0 0 0,1 0 0,-1-15 0,0-1 0,-15 1 80,0 15-80,16-31 64,-16 16-64,15-1 0,-15 1 0,0 0 0,0-1 0,0 1 0,0-1 0,0 1 0,0 0-96,-15 15 96,15-16-96,0 1 96,-16 15-64,16-16 64,0 1 0,0 15 0,0-15-80,0 15 80,-15 0-104,15 0 40,0 0 64,0 0 0,0 0 64,0 0-64,0 0 0,0 0 0,0 0 0,0 0 0,0 0-64,0 0-32,0 0 0,0 0 0,0 0 96,0 0 0,0-16 64,15 16-64,16 0 0,-31-15 0,0 15 0,31 0-96,-31 0 96,0 0 0,0 0 0,0 0 0,0 0 0,15 0 0,1 15 64,-16 1-64,15 14 0,-15-14 0,0-1 0,0 16-64,0-16 64,0 16 0,0 0 0,16-16 0,-16 16 0,0-15 0,0-1 0,15 0 64,0 1-64,-15-16 0,0 0 64,0 0-64,0 0 88,0 0-24,0 0 0,0 0 0,0 0-64,16 0 96,-1-16-96,-15 16 96,0-15-16,16 0 0,-16 15 0,15-16 0,-15 16-16,0-15-64,0 15 96,0-16-32,15 1-64,-15 0 0,16 15 72,-16-31-72,0 15 0,15 1 0,-15 0 0,0-1-64,16 1 64,-16-1 0,0-14 0,15 14 0,-15 1-112,0-1-32,0 1-8,0 0 0,0-1-584,0 1-112,15 15-24,-15-16-5143,0 16-1033</inkml:trace>
          <inkml:trace contextRef="#ctx0" brushRef="#br0" timeOffset="20020">7359 6854 13648,'0'15'384,"0"-15"88,0 0-376,0 0-96,0 0 0,0 0 0,0 0 768,0 0 144,0 0 23,0 0 9,0 0-16,15 0 0,1 0 0,15 0 0,-16-15-600,0-1-120,1 1-24,-1 15-8,-15-16 0,31 0 0,-31 1 0,15 15 0,1-15-176,-16-1-120,15 16 24,-15 0 0,16-15 280,-16 0 56,0 15 16,0-16 0,0 16-256,0 0-160,0-15 32,0 15 0,0-16 200,-16 16 48,16-15 8,0 15 0,-15 0-248,15 0-40,-16-15-16,1 15 0,15 0 112,-15 0 64,-1 0-80,1 0 80,-1 15 0,16-15 0,-15 15-64,0 1 64,15-1 0,-16 1 0,1-1 96,15 16-96,0-1 104,-16-14-32,16 31-8,0-32 0,0 16 88,0-16 8,0 1 8,16-1 0,-16 0 32,0 1 8,15-16 0,1 15 0,-16-15-96,0 0-16,15 0-8,0 0 0,-15-15 56,16 15 16,-1-16 0,1 16 0,-1-15-160,0 15 0,1-15 0,-16-1 0,15 1-192,1-1-64,-1 16-8,0-15-8,1 0 24,-1-1 8,1 1 0,-1-1 0,-15 0-168,15 16-32,-15-15-8,0 0 0,16-1 296,-16 1 56,16 0 16,-16-1 0,0 1-48,15 15-16,-15-16 0,15 1 0,-15 0 144,0 15 0,16-16 0,-1 16 0,-15 0 120,0-15 24,0 15 8,16 0 0,-1 15 72,-15-15 24,0 0 0,15 16 0,1-1 32,-16 0 8,15 16 0,-15-15 0,16 14-24,-16-14 0,0 14 0,15 2 0,-15-1-40,0-16-16,0 16 0,15-16 0,-15 1-40,16-1-8,-16 0 0,0 1 0,0-1-80,0-15-16,0 0-64,15 0 96,-15 15-96,0-15 64,0 0-64,0 0 0,0 0 64,0 0-64,0 0 0,0 0 0,0 0 0,0 0-144,16-15 16,-16 15 8,0 0-224,0-15-40,0-1-16,0 1 0,0 0-112,15-1-16,-15-15-8,0 1 0,15 14 88,-15-15 8,0 0 8,16 16 0,-16-16 176,15 0 40,-15 0 8,0 16 0,15-16 136,-15 0 72,0 16-80,0 15 80,0-15 192,0-1 80,0 16 16,-15 0 8,15 0 296,0 0 56,-15 0 16,-1 16 0,1-1-144,0 0-24,-1 16-8,-15 0 0,16 0-160,-16 15-32,0-15-8,16-1 0,-16 17-72,16-16-24,-1 0 0,1 0 0,0-1-56,15-14-8,-16-1-8,16 0 0,-16 1-56,1-1-64,15 1 88,0-16-88,0 0 80,-15 15-80,15-15 64,0 0-64,0 0 0,0 0 64,-16 15-64,16-15 0,0 0 0,0 0 64,0 0-64,0 0 0,0 0 0,0 0 0,0 0 0,0 0-88,0 0-408,0 0-80,0 0-24,0 0-6696,0 0-1335</inkml:trace>
        </inkml:traceGroup>
        <inkml:traceGroup>
          <inkml:annotationXML>
            <emma:emma xmlns:emma="http://www.w3.org/2003/04/emma" version="1.0">
              <emma:interpretation id="{48C74A99-BABF-4F89-B47E-EC9C2C7AE8DC}" emma:medium="tactile" emma:mode="ink">
                <msink:context xmlns:msink="http://schemas.microsoft.com/ink/2010/main" type="inkWord" rotatedBoundingBox="8088,4081 8645,4067 8658,4596 8101,4610"/>
              </emma:interpretation>
              <emma:one-of disjunction-type="recognition" id="oneOf4">
                <emma:interpretation id="interp20" emma:lang="en-US" emma:confidence="0">
                  <emma:literal>in</emma:literal>
                </emma:interpretation>
                <emma:interpretation id="interp21" emma:lang="en-US" emma:confidence="0">
                  <emma:literal>m</emma:literal>
                </emma:interpretation>
                <emma:interpretation id="interp22" emma:lang="en-US" emma:confidence="0">
                  <emma:literal>'m</emma:literal>
                </emma:interpretation>
                <emma:interpretation id="interp23" emma:lang="en-US" emma:confidence="0">
                  <emma:literal>mm</emma:literal>
                </emma:interpretation>
                <emma:interpretation id="interp24" emma:lang="en-US" emma:confidence="0">
                  <emma:literal>rm</emma:literal>
                </emma:interpretation>
              </emma:one-of>
            </emma:emma>
          </inkml:annotationXML>
          <inkml:trace contextRef="#ctx0" brushRef="#br0" timeOffset="22418">8376 6746 9728,'0'0'216,"0"0"40,-16 0 16,16 0 0,0 0-272,0 0 0,0 0 0,0 0 0,0 0 744,0 0 96,0 0 24,0 0 0,0 0-160,16 0-24,-1-16-8,0 1-1,1 0-255,-1 15-48,1-16-16,-1 1 0,0-1-136,1 16-32,-1-15-8,16 15 0,-31-15 0,15 15 0,-15 0 0,16 0 0,-1 0-8,-15 0 0,15 0 0,-15 15 0,0 0-8,0 1 0,0 15 0,0-16 0,0 16 80,-15-16 16,15 16 0,-15 0 0,15 0-160,-16-16-24,1 0-8,15 16 0,0-15-64,-16-1 0,1-15 0,15 0 0,0 0 0,0 15 0,0-15 0,0 0 0,0 0 0,0 0 0,0 0 64,0 0-64,0 0 0,0 0 0,15-15 0,-15 0 0,16-1 0,-16 1 0,15-1 0,1 1 0,-16 0 0,15-16 0,0 15 0,1 1 0,-1 0 0,-15-1 0,16 1 0,-1-1 0,0 16 0,-15-15 0,16 15 0,-16 0 0,0 0 0,0 0 0,0 0 0,0 0 0,0 15 0,0 1 0,0-1 0,0 1 0,0 14 64,-16-14-64,16 15 0,-15-16 64,15 0-64,0 16 0,0-15 0,0-1 64,0 0-64,0-15 0,0 0 72,0 0-72,0 0 0,0 0 0,0 0 0,0 0 64,0-15-64,0 0 0,15 15 0,-15-16 0,16 1 0,-16-16 72,15 16-72,1-16 0,-1 15 0,0-14 0,-15-1 0,16 15 0,-1-14 0,1 14 80,-1-15-80,0 16 64,1 0-64,-16-1 0,15 16-96,1-15 96,-16 15 0,0-16 0,0 16 0,0 0 0,0 0 0,0 0 0,15 16 0,-15-1 0,15 1 288,-15-1 24,0 0 0,0 1 0,0 15-120,-15-16-32,15 16 0,0 0 0,0-16-48,0 16-16,-15-16 0,15 1 0,0-1 128,0 0 32,0 1 0,0-1 0,0-15-256,0 0 0,0 0 0,0 16 0,-16-16 0,16 0 0,0 0 0,-15 0 0,15 15-792,0-15-200,0 0-48,0 0-5320,0 0-1063</inkml:trace>
          <inkml:trace contextRef="#ctx0" brushRef="#br0" timeOffset="22623">8467 6437 17303,'0'0'384,"-15"0"72,15 0 24,0 0 0,0 0-384,0 0-96,0 0 0,0 0 0,0 0 480,0 0 64,0 0 24,0 0 0,0 0-120,0 0-32,0 0 0,15 15 0,-15-15-352,0 0-64,16 16 0,-16 0-6192,15-2-1199</inkml:trace>
        </inkml:traceGroup>
        <inkml:traceGroup>
          <inkml:annotationXML>
            <emma:emma xmlns:emma="http://www.w3.org/2003/04/emma" version="1.0">
              <emma:interpretation id="{10830A58-3D7A-43BA-8046-22243C9964D3}" emma:medium="tactile" emma:mode="ink">
                <msink:context xmlns:msink="http://schemas.microsoft.com/ink/2010/main" type="inkWord" rotatedBoundingBox="9191,4011 9694,3999 9709,4623 9207,4635"/>
              </emma:interpretation>
              <emma:one-of disjunction-type="recognition" id="oneOf5">
                <emma:interpretation id="interp25" emma:lang="en-US" emma:confidence="1">
                  <emma:literal>W</emma:literal>
                </emma:interpretation>
                <emma:interpretation id="interp26" emma:lang="en-US" emma:confidence="0">
                  <emma:literal>w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23339">9514 6576 9184,'0'0'200,"0"0"48,0 0 8,0 0 0,0 0-256,0 0 0,0 0 0,0 0 0,0 0 1024,0 0 152,0 0 32,0 0 8,0 0-320,0 0-57,-16 15-7,16 16-8,0-15-184,-15 14-32,15 1 0,0 0-8,0 15-176,-15-16-32,15-14-8,0 15 0,0-16-128,15 16-32,-15-16-8,0 1 0,0-1-56,0 0 0,15 1-8,-15 0 0,0-16-56,0 0 0,16 0-8,-16 0 0,0 0-24,16 0 0,-2 0 0,-14 0 0,16-16-64,0 0 64,-16 1-64,15 0 64,0-1 0,-15 1 0,0-16 0,16 1 0,-1-2-64,-15 17 0,15-16 0,1 1-88,-16 14 88,0-14 0,16 14 64,-16-14-64,14 14 0,-14 0 0,0 16 0,0-15 0,0 0 0,0 15 0,0 0 0,16-16-64,-16 16 64,0 0 0,0 0 64,0 0-64,0 16 0,0-1 0,-16 0 0,16 1 0,0 14 0,0 2 0,0-2 0,0 1 64,0-16-64,0 16 0,0 0 0,0-15 0,0-1 0,0 16 64,16-16-64,-16 0 64,0-15 72,16 16 24,-16-16 0,0 0 0,0 0-16,0 0 0,15 0 0,0 0 0,1 0 16,-1-16 8,0 1 0,1 0 0,14-1 8,-30 1 0,16-16 0,0 15 0,-1 1 8,0-16 0,-15 1 0,16-1 0,-1 0-88,-15 1-8,15-2-8,-15 2 0,0-1-16,0 16 0,0-17 0,0 18 0,0-18-64,0 17 96,-15 0-96,15-1 96,0 16-96,0-15 0,-15 0 0,15 15 64,-16 0-64,16-16 0,-15 16 0,15 0 0,-15 0-448,15 0-136,-16 0-24,0 0-6784,16 0-1359</inkml:trace>
        </inkml:traceGroup>
      </inkml:traceGroup>
    </inkml:traceGroup>
    <inkml:traceGroup>
      <inkml:annotationXML>
        <emma:emma xmlns:emma="http://www.w3.org/2003/04/emma" version="1.0">
          <emma:interpretation id="{60C2E727-CB42-406B-B19A-DD500D61470D}" emma:medium="tactile" emma:mode="ink">
            <msink:context xmlns:msink="http://schemas.microsoft.com/ink/2010/main" type="paragraph" rotatedBoundingBox="2474,5166 14287,4961 14314,6551 2502,6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5FAD20-DF04-418C-AC80-97250351D15F}" emma:medium="tactile" emma:mode="ink">
              <msink:context xmlns:msink="http://schemas.microsoft.com/ink/2010/main" type="line" rotatedBoundingBox="2474,5166 14287,4961 14314,6551 2502,6757"/>
            </emma:interpretation>
          </emma:emma>
        </inkml:annotationXML>
        <inkml:traceGroup>
          <inkml:annotationXML>
            <emma:emma xmlns:emma="http://www.w3.org/2003/04/emma" version="1.0">
              <emma:interpretation id="{F353E1D6-4795-4723-A1BC-E267FE141FEF}" emma:medium="tactile" emma:mode="ink">
                <msink:context xmlns:msink="http://schemas.microsoft.com/ink/2010/main" type="inkWord" rotatedBoundingBox="2442,5290 5572,5119 5646,6482 2516,6653"/>
              </emma:interpretation>
              <emma:one-of disjunction-type="recognition" id="oneOf6">
                <emma:interpretation id="interp30" emma:lang="en-US" emma:confidence="1">
                  <emma:literal>Approximate</emma:literal>
                </emma:interpretation>
                <emma:interpretation id="interp31" emma:lang="en-US" emma:confidence="0">
                  <emma:literal>*proximate</emma:literal>
                </emma:interpretation>
                <emma:interpretation id="interp32" emma:lang="en-US" emma:confidence="0">
                  <emma:literal>*'proximate</emma:literal>
                </emma:interpretation>
                <emma:interpretation id="interp33" emma:lang="en-US" emma:confidence="0">
                  <emma:literal>Approximant</emma:literal>
                </emma:interpretation>
                <emma:interpretation id="interp34" emma:lang="en-US" emma:confidence="0">
                  <emma:literal>Approximates</emma:literal>
                </emma:interpretation>
              </emma:one-of>
            </emma:emma>
          </inkml:annotationXML>
          <inkml:trace contextRef="#ctx0" brushRef="#br0" timeOffset="28694">3188 7622 9240,'0'0'200,"0"0"48,0 0 8,0 0 0,0 0-256,0 16 0,0-1 0,-16 0 0,16 16 784,-30 0 104,14 0 16,1 0 8,-16 30-160,1-15-32,-2 16-8,18-1-1,-18 1-263,17 0-48,-16-1-16,16 1 0,-16-16-96,16 0-16,0 0-8,-1-15 0,0 0-8,16 0 0,-15-16 0,0 16 0,15-31-160,-16 15-32,16 1 0,0-16-64,-15 0 0,15 0 0,0 0 0,15 0 0,-15-31-256,0 15-64,16-14 0,-1-1-8,0-15-152,1 15-24,0-31-8,-1 16 0,0-15 80,1 14 16,-1-14 1,0 15-1,16-16 256,-16 16 48,1 0 16,0 15 0,-16-15 96,14 15 0,2 16 0,0-16 0,-1 31 72,0-16 40,-15 1 8,16 15 0,-16 15 224,15-15 40,-15 16 15,15 15 1,-15-16 32,16 16 8,-16 0 0,0 15 0,16 0-184,-16-15-40,14 15-8,-14-15 0,0 15-40,0-15-8,0-1 0,0 1 0,0 0-56,0-16-8,0 16-8,0-15 0,0-1-88,0 0 80,0 1-80,0-16 80,-14 15-80,14 1 64,-16-16-64,16 0 64,0 0-64,-16 15 0,1-15 0,-16 0 0,16 0 0,0 0-112,-17 0 24,18 0 8,-2-15 80,-15 15-64,0 0 64,1-16-64,14 16 64,1-15 72,-16 15-8,31 0-64,-16-16 304,1 1 8,15 15 0,-15 0 0,15 0-200,0 0-40,0 0-8,0 0 0,15-15 32,-15-1 8,15 16 0,1 0 0,-16-15-40,16 15 0,14 0-64,-14-16 96,-16 16-96,30-15 72,-14 15-72,14 0 64,-14-15-64,14-1 0,-14 16 0,15-15 0,0 15-168,-16-16-24,16 16-8,-15-15 0,14 15-416,-14-15-88,-1 15-8,0-16-8,1 16-72,-1-15-8,0 15-8,-15-16 1,16 16 543,-16-15 104,0 0 32,0 15 0,0 0 200,0 0 48,0 0 8,0 0 0,0 0 287,0 15 57,0 0 8,-16 1 8,16 15 72,-15-16 16,15 31 0,-15 0 0,15 1-120,-16-1-16,16 15-8,-15-14 0,0 14-80,15 1-8,-16-16-8,0 15 0,16-14-120,0-1-24,-14-15-8,14 15 0,0-15-96,0-16-24,-16 16 0,16 0 0,0-16-64,0-15 64,0 15-64,0-15 64,0 0-64,0 0 0,0 0 0,-16-15 0,16 15-280,0-15-40,0-16-16,0 15 0,0-14-40,0-17-8,0 1 0,0 0 0,0-16 112,16 16 16,-16-15 8,16 14 0,-16-14 136,14 15 24,-14 0 8,16 15 0,-16-15 80,16 15 0,-1 0 0,0 0 0,-15 16 0,16-16 0,-1 16 0,0 15 64,1-16-64,-16 1 96,15 15-32,0 0 0,1 0 40,-16 0 16,16 0 0,-16 15 0,0 1 120,15-1 24,-15 16 8,-15-16 0,15 16-72,0 0-8,-16 0-8,16-1 0,-16 1 24,16 0 8,-15-16 0,0 16 0,15-15-144,-16-1-72,16 0 80,0 1-80,-15-1 64,15-15-64,0 0 0,0 0 0,0 0 0,0 0 0,15-15-88,1-1 88,-16 1-288,15 0 0,0-1 0,1-15 0,0 1-16,14-1 0,-30 0 0,31 0 0,-16 0 112,1 1 16,-1 14 8,-15-15 0,15 16 168,1-16-72,-16 16 72,16 15 0,-16-16 0,0 16 0,0 0 0,0 0 0,0 16 216,0-1 72,0 16 8,0 0 8,0 0 0,-16 15 0,16 0 0,-16 0 0,16 0-48,-15 1 0,0-1-8,15 0 0,-16 0-24,1 16 0,15-32 0,-15 17 0,15-17-88,-16 1-16,16 0-8,0 0 0,-15-16-112,15 1 0,-15-16 64,15 0-64,0 0 0,0 15 64,0-15-64,0 0 0,0 0-72,15-15-64,-15-1-16,0-15 0,15 16-96,-15-31-16,0 15-8,16-15 0,-16 0 88,15-16 24,0 16 0,1 0 0,-16 0 80,15 15 80,0-15-104,1-1 40,-16 1 64,30 15 0,-14 1 0,0-1-64,-1 0 64,0 16 0,-15-1 0,16 1 0,-1-1 0,0 16 0,1-15 0,-16 15 0,0 0 0,0 0 0,0 0 0,16 0 0,-16 15 0,0 1 128,0-1-32,0 16-8,0-16 40,0 16 16,-16 0 0,16 0 0,-16 0-48,1-1 0,0-14-8,-1 15 0,16-1-88,-15-14 80,0-1-80,-1 1 80,0-1-80,16-15 80,-14 15-80,14-15 80,-16 0-80,16 0 0,0 0 0,0 0 64,0-15-64,16 0 0,-16-1 0,14 1 0,-14-16 0,32 16 0,-17-16 0,0 0 0,16 0 0,-16 0 0,1 1-72,14 14 72,-30 1 0,16-1 0,0 1 0,-1 15 0,-15 0 0,15 0 0,-15-15 0,0 15 0,0 0 0,16 15 0,-16 0 0,15 1 0,-15-1 0,-15 16 0,15-16 0,0 16 0,0 0 0,0-16 0,-16 16 0,16-15 0,0-1 0,0 0 0,-15 1 0,15-16 0,0 15 0,0-15 0,0 0 0,0 0 0,-15 0 0,15 0 0,0 0 0,15 0 0,-15-15 0,0-1 0,15 1 0,1 0 0,-16-16 0,15 15 0,0 1 0,1 0 0,-1-16-80,-15 15 80,15 1-64,1 15 64,-16-15 0,16-1 0,-16 16 0,0 0 0,0 0 0,15 0 0,-15 0 0,0 0-64,0 0 64,15 16 0,-15-1 0,0 0 0,0 1 0,0-1 0,0 16 0,16-16 0,-16 1 64,0-1-64,0 1 64,15-16-64,-15 15 0,15 0 64,-15-15-64,0 0 0,0 0 0,16-15 0,-1 15 0,-15 0 64,0-15-64,15-1 72,1 1-72,-16-1 80,0 1-80,16-16 0,-16 16 72,0-1-72,0 1 0,0 0 64,0-1-64,0 1 0,0 15 0,-16-16 72,16 16-72,-16-15 0,1 15 72,15-15-72,-15 15 0,-1 0 72,16 0-72,-15 15 0,0-15 0,15 0 0,-16 15 0,16-15 0,0 0 0,0 0 0,0 16 0,0-1 0,0-15-72,16 0 72,-16 0 0,15 16-80,0-16 80,-15 0-64,16 0-128,-1 0-16,0-16-8,1 16 0,0-15-32,-2 15-8,2-16 0,0 1 0,-16 15 136,15 0 24,0-15 8,1 15 0,-16-16 88,15 16 0,0 0 0,1 0-64,-16 0 64,16 0 0,-2 0 80,2 16-80,-16-16 192,16 15 0,-1 0-8,-15 1 0,15-1 80,-15 16 24,16-16 0,-16 1 0,15 15-144,-15-16-24,15 16-8,-15-16 0,0 1 56,0-1 16,16 0 0,-16 1 0,0-1-120,0-15-64,0 0 64,0 0-64,0 0 0,0 0 72,0 16-72,0-16 0,0 0 80,0 0-80,0-16 64,0 1-64,15-1 0,-15 1-152,0 0 24,0-16 8,0 0-120,15-15-24,-15 15-8,16 0 0,-16-15 56,16 31 16,-16-16 0,0 15 0,15-14 200,-15 30-80,0-16 80,0 16 0,0 0 0,-15 0 72,-1 16 8,16-16 0,-16 15 144,1 16 24,0 0 8,-1-1 0,-14 17 0,14-1 8,1 0 0,-16-15 0,15 15-168,2-15-32,-2 15 0,0-15-64,1-16 128,15 16-24,-15-16-8,15 1 0,0-1-32,0-15-64,0 0 88,0 0-88,0 0 64,0 0-64,0 0 0,15 0 0,0-15 0,1 15 0,0-16 64,-2-15-64,2 16 0,0-16 0,14 16 0,-14-16 0,14 0 0,1 1 0,-16-1 0,17 0 0,-17 0 0,16 16 0,-16-16 0,0 16 0,1-1 0,-1 16 0,0-15 0,-15 15 0,16 0 0,-16 0 0,16 0 0,-16 0 0,0 15 0,0 1 0,0-1 0,0 0 0,0 1 176,0-1-16,0 16-8,0-16 0,0 1-72,0-1-16,-16 1 0,16-1 0,0 0-64,-16 1 0,16-1 0,0-15 64,0 0-408,-15 16-80,15-16-24,-15 15 0,15-15-1056,0 0-224,0 0-32</inkml:trace>
          <inkml:trace contextRef="#ctx0" brushRef="#br0" timeOffset="28826">4434 7853 17967,'0'0'392,"0"0"88,0 0 8,0 0 24,0 0-416,0 0-96,0 0 0,0 0 0,0 0 640,0 0 96,0 0 32,0 0 0,0 0-296,0 0-56,0 0-16,0 15 0,16 1-328,-16-1-72,0 0 0,15 1-6560,-15 0-1319</inkml:trace>
          <inkml:trace contextRef="#ctx0" brushRef="#br0" timeOffset="30342">4666 8130 15720,'0'0'344,"0"0"71,0 0 9,0 0 24,0 0-352,0 0-96,0 0 0,0 16 0,0-1 712,15 0 128,-30 1 24,15 15 8,0-16-56,0 16-16,-16 0 0,16-16 0,-16 16-480,16 0-104,-15-1-24,15-14 0,-15-1-56,15 16-8,-16-16-8,16-15 0,0 16-120,0-1 88,0-15-88,-15 15 80,15-15-80,0 0 0,0 0 0,0-15 64,0 15-64,15-15 0,-15-1 0,0 1 0,16 0 0,-1-16-96,-15 15 32,15-14 64,1-1-152,0 0 32,-1 0 8,0 0 0,1 1 112,-1 14-96,-15-15 96,15 16-96,-15 0 96,16 15 0,-16-16 0,0 16 0,0 0 0,0 0 0,0 0 0,0 16 0,0-1 64,0 0 32,-16 16 0,16 0 8,0-16 40,0 16 8,-15 0 0,15-16 0,0 1-80,0 15-8,0-16-64,0 0 96,0 1-96,0-16 72,0 15-72,0-15 64,0 0-64,0 0 0,0 0 0,0 0 64,0 0-64,0 0 0,0-15 0,15 15 0,-15-16 0,0 1 0,16 0 0,-1-1 0,-15 1 0,0-16 0,15 0 0,-15 16 0,16-16-192,-16 16-8,16-16 0,-16 15 0,14 1 200,-14 0 0,0-1 0,0 1-64,0-1 64,16 16 0,-16-15 0,0 15 0,0 0 0,0 0 0,0 0 0,0 15 0,0 1 64,0 15 8,0-1 0,-16 1 0,16 0 48,0 0 8,0-16 0,0 16 0,16 0-64,-16 0-64,0-16 88,0 0-88,16 1 72,-16-1-72,15 1 0,-15-16 72,15 0-72,1 0 0,-1 0 0,0 0-88,1-16 88,-1 1 0,16-1 0,-15 1-64,-1 0-96,0-16-8,1 15-8,-1 1 0,0-16 88,1 0 24,-16 16 0,15-16 0,-15 16 64,0-1 0,0-14 0,0 14-64,0 1 64,0-1 0,-15 16 0,15-15 0,-16 15 0,16 0 72,-15 0-72,0 0 0,-1 0 160,1 15-16,0 1-8,-1-1 0,16 16 16,-16 0 0,1 0 0,15-1 0,-15 1-24,15 0 0,0-16 0,0 1 0,0 15-48,0-16-16,0 0 0,0 1 0,0-16-64,0 0 80,0 0-80,0 0 80,0 0-80,0 0 0,15 0 0,16 0 64,-15-16-64,-1 16 64,0-15-64,1 0 64,-1-1-64,0 1 0,-15-1 0,16 1 0,-1-16 0,0 16-72,1-16 72,-16 16-80,0-1 16,0-15 0,16 16 0,-16-16 0,0 16 64,0 15-80,-16-16 80,16 1-80,0 15 80,0 0 0,0 0 0,0 0 0,0 0 0,-16 0-80,1 15 80,15 1 0,0-1-64,0 16 64,-15 0 0,15 0 0,-16-16 0,16 16 0,16-16 0,-16 16 0,-16-16 0,32 1 0,-16-1 0,15 1 0,-15-1 0,0-15 0,0 0 0,15 0 0,1 0 0,0 0 0,-1 0 0,0-15 0,1-1 0,-16 1 0,15 15 0,0-16 0,1 1 0,-1-16 0,-15 16 0,15-1 0,1-14 0,-16 14-64,16-15 64,-2 16-104,-14-16-8,16 0 0,-16 1 0,16-1 0,-16 0 24,15-15 8,-15 15 0,15 0 0,-15 1-8,0 14 0,16-15 0,-16 16 0,0 0 88,0 15 0,0-16-72,0 16 72,-16 0 0,16 0 0,0 0 0,0 16 0,-15-16 0,0 15 120,-1 16-24,16 0 0,-16-1 40,2 1 8,-2 15 0,16 0 0,-16 1 8,1-1 0,15 0 0,-15 0 0,15-15 0,0 15 0,0-15 0,0 0 0,0-16-80,0 1-8,15-1-64,-15 0 96,15 1-96,-15-1 72,16-15-72,0 0 64,-2 0-64,18 0 80,-17-15-80,0 15 80,16-16-80,-16 16 64,1-15-64,-1 0 64,0-16-64,17 15 64,-17 1-64,0-16 64,1 16-64,-1-16 0,0 0 0,1 16 64,-16-16-64,15 0 64,0 16-64,-15-1 64,0-14-64,0 14 0,0 1-80,0-16 80,-15 31 0,15-15 0,0-1 0,-15 1 0,15 15 0,0 0 0,-16 0 0,16 0 0,-15 0 0,0 0 0,-1 15 0,16-15 0,-15 16 0,0-1 0,15-15-64,-16 31 64,0-16 0,1 1 0,15 14 0,-15-14 0,15-1 0,0 16 0,0-16 0,0 16 80,0-15-80,0-1 64,0 16-64,0-16 64,0 1-64,15-1 0,-15 0 72,15 1-72,1-16 0,0 15 72,-1-15-72,0 16 0,1-16 88,14 0-88,-14 0 80,-16 0-80,0 0 104,30 0-24,2 0-8,-17 0 0,0 0-72,16 0 0,-16-16 0,1 16 0,14-15 120,-30 15 32,0 0 8,32 0 0,-18 0-160,-14 0 80,0 0-80,0 0 64,16-16-64,0 16 0,-16 0 0,0 0 64,0 0-64,0-15 0,0 15 0,0 0 0,0 0-712,0 0-112,0 0-16,0 0-6664,0 0-1327</inkml:trace>
          <inkml:trace contextRef="#ctx0" brushRef="#br0" timeOffset="30878">5066 8084 9904,'0'0'216,"0"0"40,0 0 16,-16 0 16,1 0-288,15 0 0,0 0 0,0 0 0,-15 0 992,15 0 152,-16 0 24,16 0 8,0 0-65,0 0-15,0 0 0,0 0 0,16 0-312,-16 0-64,0 0-16,0 0 0,15 0-144,0 0-32,1 0-8,-16 0 0,15 0-96,1 0-16,14 0-8,-14-15 0,-1 15-80,1 0-24,-1 0 0,0 0 0,16 0-96,-15 0-16,-1 0-8,0 0 0,1 0-48,-1 0 0,1 0-8,-1 0 0,0 0-40,1 0-8,-1 0 0,1 0 0,-16 0-72,15 0 80,0 0-80,1 0 80,-16 0-80,0 0 64,15 0-64,-15 0 64,0 0-64,0 0 0,0 0 72,0 0-72,15 0 0,-15 0 72,0 0-72,0 0 0,0-15-152,0 15-80,0 0-24,0 0 0,-15 0-928,15-16-192,-15 16-40</inkml:trace>
        </inkml:traceGroup>
        <inkml:traceGroup>
          <inkml:annotationXML>
            <emma:emma xmlns:emma="http://www.w3.org/2003/04/emma" version="1.0">
              <emma:interpretation id="{F7B5472C-FF14-4572-8429-B4A4E020EB50}" emma:medium="tactile" emma:mode="ink">
                <msink:context xmlns:msink="http://schemas.microsoft.com/ink/2010/main" type="inkWord" rotatedBoundingBox="5945,5486 6772,5495 6765,6111 5939,6102"/>
              </emma:interpretation>
              <emma:one-of disjunction-type="recognition" id="oneOf7">
                <emma:interpretation id="interp35" emma:lang="en-US" emma:confidence="1">
                  <emma:literal>0-1</emma:literal>
                </emma:interpretation>
                <emma:interpretation id="interp36" emma:lang="en-US" emma:confidence="0">
                  <emma:literal>0+1</emma:literal>
                </emma:interpretation>
                <emma:interpretation id="interp37" emma:lang="en-US" emma:confidence="0">
                  <emma:literal>01</emma:literal>
                </emma:interpretation>
                <emma:interpretation id="interp38" emma:lang="en-US" emma:confidence="0">
                  <emma:literal>or</emma:literal>
                </emma:interpretation>
                <emma:interpretation id="interp39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32394">6344 8054 6768,'0'-16'144,"0"16"32,0-15 8,0 0 8,0 15-192,0-16 0,0 1 0,0 15 0,0 0 888,0 0 136,-16 0 24,16 0 8,0 0-96,-15 0-8,15 31-8,-16-16 0,16 0-224,-15 17-49,0 14 1,-1-16-8,1 16-360,-1-14-72,16 14-8,-15-16-8,15 1 96,0 0 16,0-15 8,0 14 0,15-14-144,-15-1-24,16-15-8,-1 15 0,1-15 72,-16 0 16,15-15 0,0 15 0,1-15-88,15-1-24,-16 0 0,0-14 0,1-1-64,-1 0-8,16 1-64,-31-1 96,31-16-96,-31 17 88,15-1-88,0 0 80,-15 1-80,0-2 0,0 2 72,0 14-72,0 1 80,-15 0-16,0-1-64,-1 1 96,1 0-16,0 15-8,-1 0 0,-15-16 0,16 16-72,15 0 80,0 0-80,-15 16 80,15-1 16,-16-15 0,1 15 0,15 1 0,0-1-624,0 0-120,0 1-24,0-1-5343,15 0-1073</inkml:trace>
          <inkml:trace contextRef="#ctx0" brushRef="#br0" timeOffset="32662">6544 8254 15320,'0'0'336,"0"0"72,0 0 7,-16 0 17,16 0-344,0 0-88,0 0 0,0 0 0,0 0 696,16 0 120,-16 0 24,15-15 8,-15 15-16,15 0 0,1-15 0,-1 15 0,1-16-352,-1 16-64,0 0-24,1-16 0,-1 16-208,1 0-48,-1-15-8,16 15 0,-31 0-32,15-15-16,1 15 0,-1 0 0,0 0-80,1-16 0,-1 16 0,1 0 0,-16 0-392,15 0-48,0 0-8,-15 0 0,16 0-840,-1 0-176,-15 0-32</inkml:trace>
          <inkml:trace contextRef="#ctx0" brushRef="#br0" timeOffset="32909">7020 7869 12528,'16'0'272,"-16"0"56,0 0 16,0 0 8,0 0-280,0-16-72,0 16 0,0 0 0,0 0 888,0 0 160,0 0 31,0 16 9,-16 14-208,16-14-40,0 15-8,0 15 0,0-16-192,-16 17-48,16-1-8,0 0 0,0 1-216,-14-16-48,14-1 0,0 16-8,-16-15 40,16 0 16,0-16 0,0 16 0,0-15-184,0-1-40,0 0-8,0-15 0,0 0-136,0 0 0,0 0 0,0 0 0,0 0 184,0 0 56,0 0 16,0 0 0,0 0-856,0 0-168,16-15-32,-16 0-6216,14-1-1247</inkml:trace>
        </inkml:traceGroup>
        <inkml:traceGroup>
          <inkml:annotationXML>
            <emma:emma xmlns:emma="http://www.w3.org/2003/04/emma" version="1.0">
              <emma:interpretation id="{546D7CFB-E98D-44E4-9995-C3462BCE9E5A}" emma:medium="tactile" emma:mode="ink">
                <msink:context xmlns:msink="http://schemas.microsoft.com/ink/2010/main" type="inkWord" rotatedBoundingBox="7268,5426 9108,5394 9130,6641 7290,6673"/>
              </emma:interpretation>
              <emma:one-of disjunction-type="recognition" id="oneOf8">
                <emma:interpretation id="interp40" emma:lang="en-US" emma:confidence="0">
                  <emma:literal>loss</emma:literal>
                </emma:interpretation>
                <emma:interpretation id="interp41" emma:lang="en-US" emma:confidence="0">
                  <emma:literal>toss</emma:literal>
                </emma:interpretation>
                <emma:interpretation id="interp42" emma:lang="en-US" emma:confidence="0">
                  <emma:literal>Loss</emma:literal>
                </emma:interpretation>
                <emma:interpretation id="interp43" emma:lang="en-US" emma:confidence="0">
                  <emma:literal>boss</emma:literal>
                </emma:interpretation>
                <emma:interpretation id="interp44" emma:lang="en-US" emma:confidence="0">
                  <emma:literal>toes</emma:literal>
                </emma:interpretation>
              </emma:one-of>
            </emma:emma>
          </inkml:annotationXML>
          <inkml:trace contextRef="#ctx0" brushRef="#br0" timeOffset="33663">7714 7823 5904,'0'0'160,"0"0"56,0-16-216,0 16 0,0-15 0,0 15 0,-16 0 928,16 0 136,0 0 32,0 0 8,0 0 56,0 0 16,0 0 0,0 15 0,-16 1-224,16-1-49,-15 1-7,15 30 0,-15-15-64,-1-1-8,16 17-8,-15 14 0,0-15-232,15 1-40,-16-17-16,1 17 0,0-1-80,15-16-8,0 1-8,-16 0 0,16-16-336,0 1-96,0-1 0,0 1 64,0-1-64,0-15 88,0 0-88,0 0 96,0 0-96,16 0 0,-1 0 0,0-15 64,1 15-64,-16-16 0,15 16 0,0-31 0,1 16-184,-1 0 0,0-1 0,1-15 0,0 1-56,-16-1-16,15 16 0,0-16 0,-15 15 136,16-14 24,-1 14 8,-15 16 0,0-15 88,0 15 0,0 0 0,15 0 0,-15-16 0,0 16 0,0 16 0,0-1 0,0 16 96,-15-16-8,15 16-8,0 0 0,-15 0 72,15-1 8,0-14 8,0 15 0,0-16-56,0 0-16,0 1 0,15-1 0,-15 1-96,0-16 88,0 0-88,15 0 80,1 0-80,-1 0 64,-15-16-64,15 16 64,1-15-64,-16-1 64,16 1-64,-2-16 64,-14 16-64,16-1 0,0-14 72,-16 14-72,0-14 0,0 14 64,0 1-64,0-16 0,0 16 0,0-1 72,0 1-72,-16-1 0,16 16 80,-16-15-80,16 15 64,-14 0-64,-2-15 64,16 15-64,-31 0 0,31 0 64,-15 15-64,-1-15 0,1 15 72,0-15-72,-1 16 0,16-16 0,-15 15 0,15 1 64,-15-16-64,15 15 0,0 0 0,0-15 0,0 0 0,0 16-104,0-1 40,0-15 64,15 16-928,-15-16-128,0 0-32,15 15-5320,1-15-1071</inkml:trace>
          <inkml:trace contextRef="#ctx0" brushRef="#br0" timeOffset="34010">8145 7992 12672,'0'0'280,"0"0"56,0 0 16,0 0 0,0 0-288,0 0-64,0 0 0,0 0 0,0 0 992,0 0 192,0 16 31,0-1 1,-16 0-208,16 1-48,-15-1 0,-1 1-8,16 14-376,-15-14-64,0-1-24,15 16 0,-16-16-176,1 1-40,15-1-8,-16 1 0,16-1-144,0 1-32,0-1-8,0 1 0,0-16-80,0 0 0,0 0 0,0 0 0,16 15 0,-1-15 0,1-15 0,-1 15 0,0 0 0,-15 0 0,16-16 0,-1 16 0,-15 0 0,0 0 0,0 0 0,0 0 0,0 0 64,16 0-64,-16 0 0,0 0 64,-16 16 24,16-1 0,0-15 0,-15 15 0,-1 1 88,16-1 16,-15 1 8,0-1 0,-1 16-96,1-16-16,15 1-8,-16-1 0,1 0-80,0 1 0,-1-16 0,16 15 0,0 0 0,-15-15 0,15 0 0,0 0 0,0 0-864,0 0-104,0 0-24,0 0-8,15 0-696,1-15-128,-1 0-32</inkml:trace>
          <inkml:trace contextRef="#ctx0" brushRef="#br0" timeOffset="34411">8329 8054 10536,'15'-15'224,"-15"15"56,16-16 8,-16 16 16,16-15-240,-16 15-64,14-15 0,-14-1 0,16 16 952,-16 0 176,0 0 40,0 0 8,0 0-185,0 0-31,0 0 0,0 0-8,16 16-120,-32-1-32,0 0 0,16 1 0,-14-1-224,14 16-56,-16-16-8,0 1 0,1 15-184,0-16-40,-1 0 0,1 1-8,0-1-96,-1 1-24,16-1 0,-15 0 0,15-15-32,0 0 0,0 0-8,0 0 0,0 0-56,0 0-64,0 0 88,0 0-88,0 0 72,0 0-72,0 0 0,0 0 72,15 0-72,1 0 0,-1 0 0,-15 0 0,31 0 0,-16 0 0,0-15 0,-15 15 0,16 0 0,14 0 0,-14 0 0,0 0 0,-16 0 0,15 0 0,-15 0 0,15 15 0,-15 1 0,16-16 0,-16 15 64,0 1-64,0-1 184,-16 0-8,16 1 0,-15-1 0,0 1 16,15-1 8,-16 16 0,0-16 0,2 1-96,-2-16-16,0 15-8,1 0 0,15-15-80,-15 16 64,-1-16-64,1 0 64,0 15-64,15-15 0,0 0 0,0 0 0,0 0 0,-16 0 0,1-15 0,0 15-88,15 0-512,-16-16-104,0 1-16,16 15-6824,-15-15-1359</inkml:trace>
        </inkml:traceGroup>
        <inkml:traceGroup>
          <inkml:annotationXML>
            <emma:emma xmlns:emma="http://www.w3.org/2003/04/emma" version="1.0">
              <emma:interpretation id="{5805792B-D1E1-4342-8F3F-327E3DF14822}" emma:medium="tactile" emma:mode="ink">
                <msink:context xmlns:msink="http://schemas.microsoft.com/ink/2010/main" type="inkWord" rotatedBoundingBox="8336,6575 8631,5402 9201,5545 8905,6718"/>
              </emma:interpretation>
              <emma:one-of disjunction-type="recognition" id="oneOf9">
                <emma:interpretation id="interp45" emma:lang="en-US" emma:confidence="1">
                  <emma:literal>by</emma:literal>
                </emma:interpretation>
                <emma:interpretation id="interp46" emma:lang="en-US" emma:confidence="0">
                  <emma:literal>bye</emma:literal>
                </emma:interpretation>
                <emma:interpretation id="interp47" emma:lang="en-US" emma:confidence="0">
                  <emma:literal>boy</emma:literal>
                </emma:interpretation>
                <emma:interpretation id="interp48" emma:lang="en-US" emma:confidence="0">
                  <emma:literal>bay</emma:literal>
                </emma:interpretation>
                <emma:interpretation id="interp49" emma:lang="en-US" emma:confidence="0">
                  <emma:literal>buy</emma:literal>
                </emma:interpretation>
              </emma:one-of>
            </emma:emma>
          </inkml:annotationXML>
          <inkml:trace contextRef="#ctx0" brushRef="#br0" timeOffset="36128">8899 7792 6072,'0'0'128,"0"0"32,0-15 8,0 15 8,0 0-176,0 0 0,0 0 0,0-16 0,0 16 1136,0 0 192,0 0 40,0 0 8,0 0-192,0 16-40,-15 14-8,15-14-1,0 15-303,-16 15-64,16 0-16,-15 0 0,15 16-184,-16-1-40,1-14-8,15 14 0,-15-15-144,15 0-32,-16 1-8,16-17 0,0 17-104,-15-17-16,15-14-8,0 15 0,0-16-80,-16 0-8,16 1-8,0-1 0,0-15-48,0 0 0,0 0-64,0 0 96,0 0-96,0 0 88,0 0-88,0 0 80,0-15-80,0-1 0,0-14 0,16 14 0,-16-15 0,15 1-88,-15-1 88,31 0-64,-31 0 64,31-15-96,-16 15 96,1-15-96,-1 31 16,0-16 0,1 16 0,-1-16 0,1 15 80,-1 16 0,-15-15 0,0 15 64,15 0-64,-15 0 0,16 0 0,-16 15 0,0-15 0,0 31 0,-16-15 0,16 14 0,-15 1 72,15 0 8,0 0 0,-15-1 0,-1 1 0,1-15 0,15 14 0,-16 1 0,1-15-16,0-1 0,15 0 0,-16 1 0,1-1 0,15-15 0,-16 16 0,16-16 0,-15 0-64,15 0 0,0 0 0,0 0 64,0 0-128,0-16-32,15 1-8,-15-1 0,16-14 104,-1 14 120,1-15-24,-1 1-8,0-1-88,16 0-88,-15-15 24,14 15 0,-14 0 64,14 1-104,-14 14 40,-1-15 64,1 16-104,-1-16 40,0 16 64,1-1-104,-16 16 104,15 0 0,-15 0 0,0 0 0,0 16 0,16-1 0,-32 16 0,16-16 0,0 32 0,-15-17 0,15 1 88,-16 15-24,1-15 16,15 15 8,-15-15 0,-1-16 0,16 16 40,0-15 0,-15-1 8,15 0 0,-16 1 0,16-16 0,0 0 0,0 0 0,0 0-136,0 0 0,0 0 64,16 0-64,-1-16 0,1 1 0,-1 0-64,0-1 64,1-15 0,-1 1 0,1-1 0,-1 0 0,0 0 0,16 1 0,-31-1 0,16 0 0,-1 0 0,0 0 0,1 1 0,-1-1 0,1 0 0,-1 16 0,-15-16 0,15 15 0,-15 16 0,16-15 0,-16 0 0,0 15 0,0 0 0,0 0 0,0 0 0,15 15 0,-15-15 0,0 31 0,0-16 0,0 16 0,0 0 0,-15 0 0,15 15 0,0-15 80,0 15 24,-16 0 8,16-15 0,0 15 0,-15 0 48,15 0 0,-15-15 8,15 15 0,-16-15-8,1 15 0,-1 0 0,16-15 0,-15 0 0,0 0 0,-1 0 0,1-1 0,-16 1 0,16 0 0,-1 0 0,-15-16 0,1 16-48,14-16-16,1 1 0,-16-1 0,16 0-32,-16 1-64,16-16 88,-16 0-88,15 15 64,1-15-64,-16-15 0,16 15 0,-1 0 0,1-16 0,0 1 0,-1 0 0,16-1-304,-15 1-88,15-1-24,0 1-7352,-16-16-1471</inkml:trace>
        </inkml:traceGroup>
        <inkml:traceGroup>
          <inkml:annotationXML>
            <emma:emma xmlns:emma="http://www.w3.org/2003/04/emma" version="1.0">
              <emma:interpretation id="{907027A9-B836-47F9-A281-E621CF3589F7}" emma:medium="tactile" emma:mode="ink">
                <msink:context xmlns:msink="http://schemas.microsoft.com/ink/2010/main" type="inkWord" rotatedBoundingBox="9414,5577 11239,5345 11336,6102 9511,6335"/>
              </emma:interpretation>
              <emma:one-of disjunction-type="recognition" id="oneOf10">
                <emma:interpretation id="interp50" emma:lang="en-US" emma:confidence="0">
                  <emma:literal>annex</emma:literal>
                </emma:interpretation>
                <emma:interpretation id="interp51" emma:lang="en-US" emma:confidence="0">
                  <emma:literal>convex</emma:literal>
                </emma:interpretation>
                <emma:interpretation id="interp52" emma:lang="en-US" emma:confidence="0">
                  <emma:literal>Convex</emma:literal>
                </emma:interpretation>
                <emma:interpretation id="interp53" emma:lang="en-US" emma:confidence="0">
                  <emma:literal>Amex</emma:literal>
                </emma:interpretation>
                <emma:interpretation id="interp54" emma:lang="en-US" emma:confidence="0">
                  <emma:literal>amox</emma:literal>
                </emma:interpretation>
              </emma:one-of>
            </emma:emma>
          </inkml:annotationXML>
          <inkml:trace contextRef="#ctx0" brushRef="#br0" timeOffset="37598">10006 7916 12528,'0'0'272,"0"0"56,0 0 16,-15 0 8,15-16-280,-15 16-72,15 0 0,-16 0 0,1 16 888,15-16 160,-15 15 31,-1 0 9,1 1-104,0 30-24,-1-16 0,-15 2 0,16 14-352,-1 0-80,1-16-16,0 17 0,-1-16-256,16 15-48,-15-31-16,15 16 0,0-1-104,0-14-24,0 0-64,0-1 96,0 0-96,15 1 0,-15-16 0,0 0 0,16 0 0,-1 0 0,0 0 0,1-16 0,-1 16 0,0-15-104,17 0 8,-17-17 0,0 18-312,1-18-56,-1 2-16,16-16 0,-16 15 104,0 0 24,-15 0 0,16 16 0,0-16 208,-16 16 48,0-1 0,0 1 8,0 15 88,0 0-64,0 0 64,0 15-64,-16-15 384,16 31 88,-16-16 8,16 16 8,-15 0-40,15 0-16,0 0 0,0-16 0,0 16-168,0-16-32,0 0-8,15 17 0,-15-32-160,0 14 0,0-14 0,16 0 0,0 0 64,-16 0-64,0 0 64,14-14-64,2 14 0,-16-16 0,16 0 0,-1-14 0,-15 14 0,0 1 0,0 0 0,15-16 0,-15 16 88,0-1-24,0 0 0,0 1 0,0 0-64,0-1 0,0 1 0,0 0 0,0-1 0,0 16 0,0-15 0,16 0 0,-16 15 0,15-16 0,-15 0 0,15 16 0,-15 0 0,16 0 0,0-15 0,-2 15-88,-14 0 88,0 15-64,16-15 64,-16 0-64,16 16 64,-16 0 0,0-1 0,0 0 0,0 1 0,0 14 88,0 1-24,-16 0 0,16 0-64,0 0 0,-16-1 0,2 1 0,14-16 200,-16 17 56,16-18 0,-16 2 8,16 0-264,0-16 0,0 0 0,0 0 0,0 0 0,0 0 0,0 0 0,0 0 0,0 0 0,0 0 0,0-16 0,0-14 0,16 14 0,0 0 0,-16-14 0,14-16 0,2 15-152,0 0-80,-1 0-24,0 0 0,1 1 256,-1-1 0,0 0 0,1 15 0,-1 1 0,-15 0 0,15 15 0,-15-16 0,0 16 0,0 0 0,0 16 0,0-16 0,0 30 0,16-14 0,-32 15 0,16 0 0,0-1 152,0-14 72,0 30 24,0-30 0,0 14-152,0 1-24,-15-16-8,30 16 0,-30-16-64,15 1 80,0 0-80,0-16 80,0 0-80,0 0 96,0 0-96,0 0 96,0 0-96,15 0 0,-30-16 0,30 16 64,-15-16-64,0 1 0,16 0 0,-16-16 0,16 0 0,-16 16-88,15-16 24,-15 0 0,15 16 64,-15-16-64,16 16 64,-1-1-64,-15 1 0,15 0 0,-15 15 0,0 0 0,0 0 64,0 0 0,16 0 0,-16 15 0,0 0 0,0 1 0,0 14 0,0 1 0,0 0 0,0 0 88,0 0-24,0-16 0,0 16-64,0-16 64,0 0-64,15 1 64,-15 0-64,15-16 96,-15 0-96,0 0 96,0 0-96,16 0 0,0 0 0,-16 0 64,14-16 0,2 0 0,0 1 0,-1 0 0,-15 15-64,15-31 64,1 16-64,-16-1 64,15 1-64,-15 0 0,15-17 0,-15 17 0,0 0 0,16-16 0,-16 16 0,0-1 0,16-14 0,-16 14 0,0 0 0,0-14 0,0 14 0,0 1-88,0 0 24,0-1 0,0 1-928,0 15-176,0 0-40,0 0-8359</inkml:trace>
          <inkml:trace contextRef="#ctx0" brushRef="#br0" timeOffset="38367">10700 8254 15344,'-16'0'432,"16"0"104,0 0-432,0 0-104,0 0 0,0 0 0,0 0 727,0 0 121,16 0 24,-1 0 8,0 0-8,1 0 0,-1-16 0,1 1 0,14 0-392,-14-1-88,-1 0-8,0 2-8,16-2-216,-15 0-32,-1 16-16,0-15 0,1 0-112,-1-1 72,1 1-72,-1 15 64,0-15-64,-15-1 0,16 16 0,-16-16 0,0 16 0,0 0 0,0-14 0,0 14 0,0 0 0,0-16 0,-16 0 0,16 16 0,-15 0-152,0-15 32,-1 15 8,1-15 0,-1 15 48,16 0 64,-15 0-104,0 0 40,15 0 64,-16 15 0,1-15 0,15 15 0,-16-15 0,16 32 0,-15-18 0,15 18 0,0-2 136,-15 1 24,15 0 0,0-15 0,0 14 40,0 1 16,0 0 0,0-16 0,0 0-56,15 1-16,-15-1 0,0-15 0,15 15-40,-15-15-8,0 0 0,16 16 0,-16-16-96,0-16 88,15 16-88,1-15 80,-16 15-80,15-15 96,0-1-96,1 1 96,-1 0-96,1-1-72,-1-14 72,0 14-104,1-14-88,-16 14-8,15-15-8,1 16 0,-1-1-16,0-14 0,1-2 0,-1 18 0,-15-18 128,16 17 32,-1 0 0,0-1 0,1 1 64,-16 15 0,15-15 0,1-1 0,-16 16 0,15 0 0,0 0 0,-15 0 0,16 16 88,-1-1 8,-15-15 0,16 15 0,-1 1 80,-15 14 16,0-14 8,15 14 0,-15 2 16,16-2 0,-16-14 0,0 14 0,15 2 0,-15-18 0,15 18 0,-15-17 0,0 16-80,16-16-8,-16 0-8,15 1 0,-15-1-120,0-15 88,16 15-88,-16 1 80,0-16-80,0 0 0,0 0 72,0 0-72,15 0 0,-15 0 0,0 0 0,0 0 0,0 0 0,0-16 0,15 1 0,-15 15 0,0-15-192,16-1 0,-16-14 0,0 14 0,0-14-160,0-16-24,15 14-8,-15-14 0,16 0 64,-16 16 0,15-17 8,-15 16 0,15 1 168,-15-1 32,0 0 8,0 15 0,0 1 104,0 15 0,0-15 0,0 15 0,-15 0 288,15 0 64,-15 0 0,-1 15 8,1 0 16,-1 17 0,1-2 0,-16 1 0,0 15-96,1 1-24,-1-17 0,0 32 0,-15-16-88,0 0-16,15 0-8,0 0 0,0-15-48,1 16-16,-1-17 0,0 1 0,0 0-80,0-16 0,16 0 0,0 1 0,-16 0-504,15-2-88,1 2-16,0-16-6992,-1 16-1391</inkml:trace>
        </inkml:traceGroup>
        <inkml:traceGroup>
          <inkml:annotationXML>
            <emma:emma xmlns:emma="http://www.w3.org/2003/04/emma" version="1.0">
              <emma:interpretation id="{23D5C333-A532-4714-9C95-5348E3795042}" emma:medium="tactile" emma:mode="ink">
                <msink:context xmlns:msink="http://schemas.microsoft.com/ink/2010/main" type="inkWord" rotatedBoundingBox="11346,5048 14225,4806 14344,6230 11466,6472"/>
              </emma:interpretation>
              <emma:one-of disjunction-type="recognition" id="oneOf11">
                <emma:interpretation id="interp55" emma:lang="en-US" emma:confidence="1">
                  <emma:literal>functions</emma:literal>
                </emma:interpretation>
                <emma:interpretation id="interp56" emma:lang="en-US" emma:confidence="0">
                  <emma:literal>punitions</emma:literal>
                </emma:interpretation>
                <emma:interpretation id="interp57" emma:lang="en-US" emma:confidence="0">
                  <emma:literal>function's</emma:literal>
                </emma:interpretation>
                <emma:interpretation id="interp58" emma:lang="en-US" emma:confidence="0">
                  <emma:literal>Junctions</emma:literal>
                </emma:interpretation>
                <emma:interpretation id="interp59" emma:lang="en-US" emma:confidence="0">
                  <emma:literal>punition's</emma:literal>
                </emma:interpretation>
              </emma:one-of>
            </emma:emma>
          </inkml:annotationXML>
          <inkml:trace contextRef="#ctx0" brushRef="#br0" timeOffset="42150">12178 7407 11720,'0'0'256,"-16"-15"48,16-1 16,-14 16 16,14-15-272,0 15-64,0 15 0,-16-15 0,0 31 800,1 0 136,0 0 32,15 15 7,-31 16-23,31 15-8,-31 0 0,16-1 0,0 17-280,-1-1-56,0 1-16,1-1 0,0-15-184,-1 0-40,1 0-8,0-16 0,-1 1-128,16-16-24,-15 0-8,0 1 0,15-17-200,0 1 64,-16 0-64,16-16 0,0 16 0,0-16 0,-16-15 0,16 0 0,0 0-608,0 0-160,0 0-32,0 0 0,0-15-552,0 0-112,16-16-16,-16 0-8,0-15 481,0 15 95,-16-15 16,16 0 8,0 15-8,-14-15-8,14-16 0,-16 16 0,0 0 688,1 0 144,0 15 72,-1 0-80,16 0 832,-15 16 168,15-16 32,-15 31 8,15-15 96,-16-1 16,16 16 8,0 0-1,0 0-247,0 0-56,0 0-8,0 0 0,0 0-312,16-15-64,-1 15-8,-15 0-8,15 0-96,16 0-24,0 0 0,-1 0 0,2-15-152,-17 15-32,16 0-8,-16-16 0,16 16-64,-1-15 80,-14-1-80,0 16 80,-1-15-80,0 15 0,1-15 0,-1 15 64,0 0-64,-15-16 0,16 16 0,-16 0 0,0 0 0,0 0 0,0 16 0,0-1 0,0 0 200,0 16 0,-16 0 0,16 0 0,-15 0-16,15 15-8,0-15 0,0-1 0,0 1 16,-15 0 8,15-16 0,15 16 0,-15-16-96,0 1-16,0-16-8,0 0 0,0 0 8,15 15 0,-15-15 0,16 0 0,-16 0-88,15-15 0,0 15 72,1-16-72,0 1 0,-2-16 0,2 16-80,-16-16 80,31 16 0,-31-16 0,15 0 64,1 16-64,-16-16-128,15 16-80,-15-1-16,0-15 0,15 16 32,-15 0 0,0-1 0,-15 1 0,15-1 112,0 16 80,0 0-96,-15 0 96,15 0 0,0 0 0,-16 0 0,16 0 0,0 16 0,-15-1 0,15 1 0,0-1 72,0 16 56,0-16 16,0 16 0,0 0 0,0-16 24,0 16 8,0-16 0,0 1 0,0 14-56,0-14-16,15-1 0,-15 1 0,16-16-40,-16 15 0,15-15-64,-15 0 96,0 15-96,15-15 88,1 0-88,-16-15 80,16 15-80,-2 0 0,-14-15 0,16-1 0,0 1 0,-1-1 0,0-14 0,1 14-88,-16-14 16,15-1 0,0 15 0,1-14 0,-1-1-240,-15 15-40,15-14-16,1-1 0,-16 15 240,16-14 40,-16 14 16,15 1 0,-15-1 72,15 1 0,-15 0 0,0 15 0,0 0 0,0 0 0,0 0 0,0 15 64,0 0 96,-15 16 16,15-15 8,-15 14 0,-1 1 8,16 15 0,-16-15 0,1 0 0,0 0-72,15 0-16,-16-1 0,1 1 0,15-16-24,0 16-8,-15-15 0,15-1 0,0-15-72,0 15 0,0 1 72,0-16-72,0 0 0,0 0 64,0 0-64,0 0 0,0-16-376,0 1-104,0 0-32,15-1 0,-15 1 800,15-16 160,1 0 32,-1 1 8,0 14-488,1-15 0,0 1-96,-1-1 16,16 0 8,-31 0 0,30 0 0,-14 1 0,-1 14 72,-15 1 0,15-1-72,1 1 72,-16 0 0,16 15 0,-16-16 0,0 16 0,0 0 0,0 16 0,0-1 0,0 0 0,0 16 0,0 0 80,-16 0 8,16 15 0,-16-15 40,16 15 16,-15-15 0,15 0 0,0 15-72,0-16-8,0-14-64,0-1 96,0 16 72,0-16 16,0-15 0,0 16 0,0-16-112,15 0-72,1 0 96,-16 0-96,0 0 64,16 0-64,-2-16 0,2 16 0,0-15 64,-1 0-64,-15-1 0,15-15 0,16 16 96,-16 0-32,-15-16 0,16 16-64,0-1 0,-2-15-160,2 16 16,-16 0 8,16-16 48,-1 15 16,-15 1 0,0 0 0,15-1 72,-15 1 0,0-1 0,16 1-64,-16 0 64,0 15 0,0-16 0,0 16 0,0 0 0,0 0 0,0 0 0,0 0 0,0 0 0,-16 16 0,1-16 0,15 15 0,0 0 0,-15 16 88,-1 0-88,16 0 96,-16 0 0,16-1 0,0 1 0,-14 0 0,14 0 0,0-1 0,0-14 0,0-1 0,0 16-16,0-31 0,14 15 0,-14 1 0,16-16-80,-16 15 0,0-15 72,16 0-72,-1 0 0,0-15 0,1 15 0,-1-16 64,0 16-64,1-15 0,-1-16 0,0 16 0,1-1 0,0-14-120,-1 14 24,16-14 0,-16 14-168,0-15-32,1 1-8,-1 14 0,0-15-16,1 1 0,0-1 0,-2 0 0,2 0-104,-16 0-24,16 16-8,-16-16 0,0 0 304,15 1 64,-15 14 16,0-15 0,0 1-96,-15 14-24,15-14 0,0 14 0,0 1 192,0-1 0,0 1 0,-16 15 0,16-15 160,0 15 8,-16 0 8,16 0 0,0 0 80,0 15 8,0 16 8,-14-16 0,-2 16 32,16 15 8,-31-15 0,31 15 0,-15 16-88,-1-16-24,1 0 0,15 0 0,0 0 88,-15 1 8,15-17 8,0 1 0,0 0-168,0 0-32,0-16-8,0 0 0,0 16-96,15-31 72,-15 16-72,0-16 64,15 0-64,-15 0 0,16 0 0,-1 0 0,-15-16 0,31 16 64,-31-15-64,30-1 0,-30 1 0,32-16 0,-17 16 0,0-16 0,1 0 0,-1 16-128,0-16 32,1 0 8,0 1-8,-16-1 0,14 15 0,2-14 0,-16 14 96,16 1-64,-16-1 64,0 1-64,0 15 64,0 0 0,0 0 0,0 0 0,0 0 0,0 0 0,0 15 0,0-15 0,0 31 0,-16-15 72,16 14-8,0-14-64,-16 15 128,16-1-32,0 1-8,0-15 0,-14 14 8,14-14 8,0-1 0,0 1 0,14-1-104,-14 0 0,0 1 0,0-16 0,0 0 0,16 15 0,-16-15 0,0 0 0,0 0 0,16 0 0,-1 0 0,0-15 0,-15 15 0,16-16 0,-1 1 0,0 0 0,1-1-144,-1 1 24,0-1 8,-15-14 0,16 14-16,0 1-8,-1-16 0,-15 16 0,15-1 48,-15 1 16,16-1 0,-16 1 0,0 0 72,0 15 0,0 0 0,0 0 0,0 0 0,0 0 0,0 0 0,0 15 88,0 0-88,0 1 0,-16-1 0,16 1 64,0-1 64,0 16 16,0-16 0,0 1 0,16-1-144,-16 0 0,0 1 0,15-16 0,-15 15 64,0-15-64,0 0 0,15 0 0,-15 0 96,16 0-96,-16 0 96,15-15-96,-15-1 0,15 1 0,-15 0 0,16-1 0,-16 1 0,16-1 0,-16 1 0,0 0 0,14-1 0,-14 1 0,0-1 0,0-14 0,16 14 0,-16 1 0,16-1 0,-16 1-72,0 15 72,15-15 0,-15-1 0,0 1-64,15 15 64,-15-16 0,16 16 0,-16 0 0,0 0 0,0 0 0,0 0 0,15 0-96,0 16 96,-15-1 0,0-15 0,16 16 0,-16 14 0,0-14 0,-16 15 0,16-1 64,-15 1-64,15-15 96,-15 14-32,15 1 0,-16 0 0,16-16 0,0 16 0,0-15 0,-15-1-64,15 0 0,0 1 64,0-16-64,0 0 0,0 0 0,0 0 0,15 0 0,-15 0 0,0 0 0,16 0 0,-1-16 0,0 1 0,1 0 0,-16 15 0,16-31 0,-2 15-112,2 1 16,0-16 8,-16 16 0,15-16-8,0 16-8,-15-16 0,16 15 0,-1-14 40,-15-1 64,15 15-104,1 1 40,-1 0 64,-15-1 0,15 1 0,-15-1-64,16 1 64,-16 15 0,0 0 0,16 0 0,-16-15 0,0 15 0,0 0 0,0 0 0,15 15 0,-15 0 0,15 1 0,-15-1 88,0 16 16,0 0 8,0 0 0,0-1 0,0 17 0,0-17 0,0 17 0,0-17 0,0 1-48,0 15 0,0-15-64,0-16 96,0 16 104,16 0 24,-16-16 0,0 1 0,0-1-112,0 1-16,0-1-8,0 0 0,0-15-88,0 0 80,0 0-80,0 0 80,0 0-80,0 0 0,0 0 0,0 0 64,0 0-64,0 0 0,0 0 0,0 0 0,0-15-744,0 0-120,-16 15-16,16-16-6760,0 1-1351</inkml:trace>
          <inkml:trace contextRef="#ctx0" brushRef="#br0" timeOffset="42666">12994 7992 10104,'0'0'224,"-15"0"40,15 0 16,0 0 8,-16 0-288,16 16 0,-15-16 0,0 0 0,15 0 992,0 0 152,0 0 24,0 0 8,-16 0 31,16 0 9,0 0 0,0 0 0,0 0-312,0 0-56,0 0-16,0 0 0,16 0-376,-1 0-72,0-16-24,1 16 0,-1 0-32,1-16-8,-1 16 0,0-15 0,1 15-96,15 0-16,-16-15-8,0 15 0,16-16-88,-15 16-16,14-15-8,-14 15 0,15-15-24,-16 15 0,0-16 0,16 16 0,-15-15-64,-1 15 0,0-15 0,1 15-88,-1 0-168,0 0-40,-15 0-8,0-16 0,16 16-728,-16 0-152,0 0-24,15 16-8335</inkml:trace>
          <inkml:trace contextRef="#ctx0" brushRef="#br0" timeOffset="42866">13378 7622 18343,'0'0'400,"0"0"80,0 0 24,0 0 16,0 0-416,0 0-104,0 0 0,0 16 0,15-16 832,-15 15 136,0 0 32,0 1 8,16-1-432,-16 1-80,0-1-16,0-15-8,0 15-344,15 1-64,-15-1-64,0-15 96,0 16-704,0-1-128,0 0-32</inkml:trace>
          <inkml:trace contextRef="#ctx0" brushRef="#br0" timeOffset="43851">14472 7745 10424,'15'0'224,"-15"0"56,0 0 8,0 0 0,0-15-224,0 15-64,0 0 0,0 0 0,0 15 1064,-15-15 208,15 16 40,-15-1-1,-1-15-311,-15 16-64,31-1-8,-30 0-8,14 16-344,0-15-64,1-1-8,-16 0-8,16 16-112,-1-15-32,-14-1 0,14 0 0,16-15 0,-15 16-8,15-16 0,0 0 0,0 0-152,-16 15-32,16-15-8,0 0 0,0 0-88,0 0-64,0 0 96,16 0-96,-1 0 80,-15 0-80,31 0 64,-16 0-64,16 0 0,-15 0 0,-1 0 64,16 0-64,-15 0 0,14 0 0,-14 0 0,15 15 0,-16-15 0,16 16 0,-31-16 0,31 0 64,-31 0 0,15 16 0,0-16 0,-15 15 0,0-15 48,0 0 8,0 16 0,0-1 0,-15 0 136,0 1 32,15-1 8,-31-15 0,15 16-64,1 14-8,-16-30-8,16 31 0,-1-15-64,1-16-16,0 15 0,-17 0 0,17 1-32,0-16-8,-16 0 0,15 15 0,1-15-32,0 0-64,-1 15 88,1-15-88,-1 0 0,16 0 0,0 0 0,-15 0 0,15 0 0,0 0 0,0 0 0,0 0 0,0 0 0,0 0 0,0 0 0,0 0 0,0 0-304,0 0-64,0 0-16,0 0-7424,0 0-1495</inkml:trace>
        </inkml:traceGroup>
      </inkml:traceGroup>
    </inkml:traceGroup>
    <inkml:traceGroup>
      <inkml:annotationXML>
        <emma:emma xmlns:emma="http://www.w3.org/2003/04/emma" version="1.0">
          <emma:interpretation id="{195BB1C0-B2A5-4CAD-9E27-C7E459789E90}" emma:medium="tactile" emma:mode="ink">
            <msink:context xmlns:msink="http://schemas.microsoft.com/ink/2010/main" type="paragraph" rotatedBoundingBox="2298,7132 5696,6972 5776,8685 2379,8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4DF4CF-578F-4797-920B-2A94EF8C8CBE}" emma:medium="tactile" emma:mode="ink">
              <msink:context xmlns:msink="http://schemas.microsoft.com/ink/2010/main" type="line" rotatedBoundingBox="2298,7132 5696,6972 5776,8685 2379,8845"/>
            </emma:interpretation>
          </emma:emma>
        </inkml:annotationXML>
        <inkml:traceGroup>
          <inkml:annotationXML>
            <emma:emma xmlns:emma="http://www.w3.org/2003/04/emma" version="1.0">
              <emma:interpretation id="{B090D75F-26C5-4ABA-A946-1304CBAFC574}" emma:medium="tactile" emma:mode="ink">
                <msink:context xmlns:msink="http://schemas.microsoft.com/ink/2010/main" type="inkWord" rotatedBoundingBox="2298,7132 4091,7047 4172,8760 2379,8845"/>
              </emma:interpretation>
              <emma:one-of disjunction-type="recognition" id="oneOf12">
                <emma:interpretation id="interp60" emma:lang="en-US" emma:confidence="1">
                  <emma:literal>Hinge</emma:literal>
                </emma:interpretation>
                <emma:interpretation id="interp61" emma:lang="en-US" emma:confidence="0">
                  <emma:literal>binge</emma:literal>
                </emma:interpretation>
                <emma:interpretation id="interp62" emma:lang="en-US" emma:confidence="0">
                  <emma:literal>flinge</emma:literal>
                </emma:interpretation>
                <emma:interpretation id="interp63" emma:lang="en-US" emma:confidence="0">
                  <emma:literal>dirge</emma:literal>
                </emma:interpretation>
                <emma:interpretation id="interp64" emma:lang="en-US" emma:confidence="0">
                  <emma:literal>dinge</emma:literal>
                </emma:interpretation>
              </emma:one-of>
            </emma:emma>
          </inkml:annotationXML>
          <inkml:trace contextRef="#ctx0" brushRef="#br0" timeOffset="49935">2649 9732 7968,'0'0'224,"0"0"56,0 0-280,0 0 0,0 0 0,0 0 0,0 15 992,15 1 136,-15-1 32,0 16 8,0-1-192,0 1-40,0 0-8,0 15-1,0 0-191,0 1-48,-15-1-8,15-15 0,0 15-280,0 0-56,0-15-16,0 0 0,0-1-176,0 1-40,-15 0-8,15-16 0,0 1-104,0 14 0,0-14 0,0-1 0,0 1-616,0-16-176,0 0-32,0 0-8,0 0-512,0 0-111,0 0-17,0 0-8,0 0 472,0-16 96,0 1 16,0-1 8,-16 1 376,16 0 80,0-1 16,0 1 0,-15-1 1184,15 1 248,0 15 40,0-15 16,0 15 32,0-16 8,0 16 0,0-15 0,0 15-152,0 0-25,0-15-7,0 15 0,15-16-264,-15 16-56,16-15-16,-1-1 0,0 1-192,1 0-40,-1-1-8,1 1 0,-1-1-72,16 1-24,-16 0 0,1 15 0,-1-16-96,16 1-16,-16 15-8,1-16 0,14 1-72,-14 15-64,-1-15 96,0 15-96,1-16 64,-16 16-64,15-15 0,1 15 0,-16-16 0,0 16 0,15-15 0,-15 15 0,0-15-272,0 15-32,15 0-8,-15-16 0,0 1-232,0 15-40,0-16-16,0 1 0,0 0-184,0-1-40,0-15-8,0 16 0,0 0-32,0-16 1,0 0-9,0 0 0,0-15 360,0 15 64,0 1 24,0 14 0,0-15 328,-15 1 96,15 14 0,0 1 0,0-1 320,0 1 104,-15 15 24,15 0 0,0 0 320,0 0 72,-16 15 15,16 1 1,0-1-184,-15 16-32,15 0 0,0 15-8,-16 0-88,16 0-24,-15 16 0,15-1 0,0 1-64,0 0-8,-15-1-8,15 1 0,0-1-120,-16-14-32,32-1 0,-16-15 0,0 15-72,0-16-24,0-14 0,0 15 0,0-16-96,15 0-32,-15 1 0,0-1 0,0-15-64,0 0 80,0 0-80,0 0 80,15-15-80,-15 15 0,0-16 0,0 16 0,16-30-256,-16 14 0,15-15 8,1 1 0,-16-1-56,15 16-16,0-16 0,-15 0 0,16 0 112,-1 0 16,1 1 8,-1 14 0,-15 1 184,15-16-88,1 16 88,-1-1-64,1 1 64,-16-1 0,15 1 0,-15 0 0,0 15 0,15 0 0,-15 0 0,0 0 0,0 0 0,0 15 112,0 16-24,0 0-8,0-1 104,0 1 16,0 0 8,-15 0 0,15 0 0,0-1 0,0 1 0,0 0 0,0-16-80,0 1-8,0-1-8,15 0 0,-15 1-112,0-16 0,0 0 64,0 0-64,0 0 0,16 0 0,-1 0 0,-15 0 0,16-16 0,-1 1 0,-15 0 0,15-1 0,1 1 0,-1 0 0,-15-1 0,16 1-80,-1-16 8,0 16 0,-15-1 0,16-15 0,-1 16 72,1 0-80,-16-1 80,15 1-80,-15-16 80,0 16-80,15 15 80,-15-16-80,0 1 80,0 15 0,0 0 0,0 0 0,0 0 0,0 15 0,0 1 0,0-1 0,0 0 0,0 16 0,0 0 0,-15 0 64,15-16-64,0 16 64,0 0-64,-15-16 64,15 1-64,0 14 0,-16-14 0,16-16 64,0 15-64,0-15 0,0 0 0,0 0 0,0 0 0,0 0 0,0 0 0,0 0 64,0 0-64,0-15 0,16 15 0,-16-16 0,15 1 0,0-16-80,-15 0 80,16 16 0,-1-16-128,0 0 32,-15 16 8,16-16 0,-16 16 88,15-1 0,-15 1 0,16 15-64,-16 0 64,0 0 0,0 0 0,0 0 0,0 0 0,0 0 0,0 15 0,15 1 0,-15 15 0,0-1 64,-15-14-64,15 15 88,0-1-24,0 1 0,0 0 0,15-16 0,-15 1-64,0-1 0,15 0 72,-15 1-72,0-1 0,16 1 0,-1-16 0,1 0 0,-1-16 0,-15 16 0,15-15 0,1-1 0,15 1 0,-16-16 0,0 16 0,1-16 0,-1 0 0,16 1-64,-16-1 64,1 15-64,-16-14 64,15-1 0,1 0 0,-16 16 0,0-16 0,0 15 0,-16 1 0,16 0 0,-15-1 0,-1 1 64,16 15-64,-15-16 64,0 16 8,-1 0 8,1 0 0,-1 16 0,1-16 8,0 15 0,15 1 0,-16-1 0,1 0-88,15 16 96,0-15-96,-16-1 96,16 0-96,0 1 64,0-1-64,16 1 64,-16-16-64,0 0 0,0 15-80,15 0 80,-15-15 0,16 16 0,-16-1-64,15 1 64,0-1 0,1 0 0,-16 1 0,15 15 0,-15-16 0,16 16 0,-16-1 0,0 17 0,0-17 0,-16 17 64,16-1 0,-15 0-64,-1 0 192,16 0-8,-15 16-8,0-16 0,15 0-16,-16 0-8,1 1 0,-1-17 0,1 17-16,0-1 0,-1-15 0,16-16 0,-15 16-56,-1-16-16,16 1 0,-15-1 0,0 0-64,15-15 64,0 0-64,-16 0 64,16 0-64,0-15 0,0 15 0,-15-15 0,15-16-568,0 0-48,0 0-16,0-15 0,15 0-392,1 0-72,-16-16-24,30 16 0,-14-16 296,-1 16 56,1 0 16,-1 15 0,0 0 240,1-15 40,-1 31 16,1-16 0,-1 16 456,0-1 128,-15-15 0,16 16 8,-1 0 488,-15 15 96,16-16 16,-1 1 8,0-1-48,1 1-16,-1 15 0,1-15 0,14-1-232,-14 16-56,-1-15-8,16 0 0,-16-1-136,16 1-32,-16-1-8,1 1 0,15 0-72,-16 15-8,0-16-8,16 1 0,-15 15-56,-1-16-64,0 1 88,1 0-88,-16 15 120,15-16-32,1 16-8,-16-15 0,15 15-80,-15 0 0,15-16 0,-15 16 0,0-15 0,0 15 0,-15-15 0,15 15 0,0-16 0,-15 16 0,15-15 64,0-1-64,-16 16 0,16-15 0,-15 0 0,15-1 0,0 16 0,-16-15 0,16-1-72,-15 16 72,15 0 0,-15-15 0,15 15 0,-16 0 0,16 0 0,0 0 0,-15 15 0,15-15 0,0 0 144,-16 16-16,1-1-8,15 1 0,-15 14 8,15-14 0,-16 15 0,1-16 0,15 16 0,-16 0 8,16-16 0,-15 16 0,15-16 8,0 1 0,0-1 0,0 0 0,0 1-48,15-16 0,-15 15-8,16-15 0,-1 16-8,1-16 0,-16 0 0,15 0 0,0 0-16,16 15 0,-15-15 0,-1-15 0,16 15 0,-16 0-64,1 0 96,-1 0-32,16 0-64,-16-16 0,1 16 72,-16 0-72,0 0 0,30 0 72,-14-15-72,-1 15 0,1-16 0,-16 1 0,15 15 0,0-15 0,1-1-496,-16 16-152,15-15-32,-15-1-8,16 16-784,-16-15-152,0 0-32</inkml:trace>
          <inkml:trace contextRef="#ctx0" brushRef="#br0" timeOffset="50267">3142 9608 17967,'-16'0'392,"16"0"88,0 0 8,0 0 24,0 0-416,0 0-96,0 15 0,0 1 0,0-16 432,0 0 64,0 15 16,0 1 0,0-16-192,16 16-40,-16-1-8,0-15-6304,15 15-1263</inkml:trace>
        </inkml:traceGroup>
        <inkml:traceGroup>
          <inkml:annotationXML>
            <emma:emma xmlns:emma="http://www.w3.org/2003/04/emma" version="1.0">
              <emma:interpretation id="{34D2D3B7-B565-437E-8456-27FCD1C02027}" emma:medium="tactile" emma:mode="ink">
                <msink:context xmlns:msink="http://schemas.microsoft.com/ink/2010/main" type="inkWord" rotatedBoundingBox="4478,7239 5706,7181 5742,7948 4514,8005"/>
              </emma:interpretation>
              <emma:one-of disjunction-type="recognition" id="oneOf13">
                <emma:interpretation id="interp65" emma:lang="en-US" emma:confidence="0">
                  <emma:literal>loss</emma:literal>
                </emma:interpretation>
                <emma:interpretation id="interp66" emma:lang="en-US" emma:confidence="0">
                  <emma:literal>to SS</emma:literal>
                </emma:interpretation>
                <emma:interpretation id="interp67" emma:lang="en-US" emma:confidence="0">
                  <emma:literal>to 55</emma:literal>
                </emma:interpretation>
                <emma:interpretation id="interp68" emma:lang="en-US" emma:confidence="0">
                  <emma:literal>toss</emma:literal>
                </emma:interpretation>
                <emma:interpretation id="interp69" emma:lang="en-US" emma:confidence="0">
                  <emma:literal>to s</emma:literal>
                </emma:interpretation>
              </emma:one-of>
            </emma:emma>
          </inkml:annotationXML>
          <inkml:trace contextRef="#ctx0" brushRef="#br0" timeOffset="51320">4836 9593 11376,'0'0'248,"0"0"48,0 0 16,0 15 8,0 1-256,-16-1-64,16 0 0,0 17 0,0-2 768,-15 16 144,15 0 24,0 0 8,-15 1-81,15 14-23,0-15 0,0 0 0,-16 1-216,16-1-48,0-15 0,0 15-8,0-15-288,0-16-56,16 16-16,-16-16 0,0 1-80,15-1-24,-15-15 0,0 15 0,0-15-104,15 0 72,-15 0-72,16-15 64,-1 0-64,0 15 64,-15-16-64,16-14 64,0 14-64,-2-14-88,2-2 24,0 18 0,-16-18-64,15 2-16,0-1 0,-15 16 0,0-17 80,0 18 64,16-2-96,-16 0 96,15 1-64,-15 0 64,0 15 0,0 0 0,0 0 0,-15 0 0,15 15 0,0 0 0,0-15 136,0 32-16,0-18-8,0 18 0,0-2 24,0 1 8,15 0 0,-15-1 0,-15-14-40,30 15-8,-15-16 0,15 1 0,-15-1-96,0-15 72,0 0-72,16 0 64,-1 15-64,-15-15 0,0-15 72,15 15-72,1-15 72,0-1-72,-16 1 96,15 0-96,0-1 80,-15 0-80,0 2 64,0-18-64,0 17 64,16-16-64,-16 16 0,-16 0 64,16-1-64,0 0 0,-15 2 72,15-2-72,-15 0 64,15 1-64,-16 15 80,16 0-80,-16 0 80,1 0-80,0 0 80,15 0-80,0 0 0,0 0 0,-16 0 0,1 15 0,15 1 0,0-16 0,0 16 0,-15-2 0,15-14 0,0 0 0,0 16 0,15 0 0,0-16-72,1 15-40,-16 0-8,15-15 0,0 0-1408,17 0-280,-17 0-56</inkml:trace>
          <inkml:trace contextRef="#ctx0" brushRef="#br0" timeOffset="51652">5559 9839 12928,'0'0'368,"0"0"80,0 0-360,0 0-88,0 0 0,0 0 0,0 0 720,0 0 128,-15 16 24,-1-16 7,1 15 25,-1 1 8,1-1 0,0 0 0,-1 1-264,1-1-48,-1 1-16,1-1 0,0-15-256,15 15-48,-16 1-16,16-16 0,0 0-104,0 15-16,0 1-8,0-16 0,16 0-136,-1 15 0,-15-15 0,15 0 0,1 0 0,-1 0 0,1 0 0,-1 0-72,0 0 72,1 0 72,-1 0-8,1 0-64,-16 0 0,15 0 0,-15 15 0,0-15 0,0 0 0,15 16 80,-30-16 0,15 15 0,0 1 0,-15-1 0,-1 0 0,16 16 0,-15-15 16,-1-1 0,1 0 0,0 1 0,-16-1-96,15 1 64,1-1-64,15-15 64,-31 15 8,31-15 0,-15 0 0,15 0 0,-16 0-280,16 0-56,0 0-16,0 0 0,16-15-1064,-1 0-224,-15-1-32,31 1-4159,-16-16-833</inkml:trace>
          <inkml:trace contextRef="#ctx0" brushRef="#br0" timeOffset="52052">5821 9809 10800,'0'0'232,"0"0"56,0 0 0,16 0 24,-16-16-248,0 16-64,0 0 0,0 0 0,15 0 848,-15 0 160,0 0 32,0 0 8,0 0-17,0 0 1,0 0 0,-15 16 0,15-16-296,-16 15-64,1 0-16,-1-15 0,1 16-208,0-16-32,-1 15-16,1 1 0,-1-16-144,16 15-24,-30 0-8,30-15 0,-16 0-72,1 16-24,-1-16 0,16 0 0,0 0 8,0 0 0,0 0 0,0 0 0,0 0-32,0 0-8,0 0 0,0 0 0,0 0-96,0 0 0,0 0 0,16 0 0,-1 0 0,1 0 0,14 0 0,1 0 0,0 0 0,-16 0 0,16 0 0,0 0 0,0-16 0,-16 32 0,1-16 0,14 0 0,-14 0 0,-1 15 0,-15-15 0,0 0 0,0 0 0,15 16 0,-15-1 80,0-15-16,0 15 168,0 1 40,-15-1 8,15 1 0,-15-1-8,-1 0 0,16 1 0,-15-16 0,0 15-112,-16 1-32,15-16 0,-14 15 0,14-15 16,1 15 0,-1-15 0,-14 0 0,14 0-144,1 0-96,-1 0 8,1 0 8,-16 0 80,31 0-64,0-15 64,0 15-64,0 0-472,0 0-88,-15-15-16,15 15-6936,0-16-1383</inkml:trace>
        </inkml:traceGroup>
      </inkml:traceGroup>
    </inkml:traceGroup>
    <inkml:traceGroup>
      <inkml:annotationXML>
        <emma:emma xmlns:emma="http://www.w3.org/2003/04/emma" version="1.0">
          <emma:interpretation id="{7E9FF954-EC0F-4EA5-AEF0-1824EEE6A8A2}" emma:medium="tactile" emma:mode="ink">
            <msink:context xmlns:msink="http://schemas.microsoft.com/ink/2010/main" type="paragraph" rotatedBoundingBox="3824,8278 15229,7791 15293,9288 3888,97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BA77FCC-A1C2-4DAD-958B-F240599C26A6}" emma:medium="tactile" emma:mode="ink">
              <msink:context xmlns:msink="http://schemas.microsoft.com/ink/2010/main" type="line" rotatedBoundingBox="3824,8278 15229,7791 15293,9288 3888,9775"/>
            </emma:interpretation>
          </emma:emma>
        </inkml:annotationXML>
        <inkml:traceGroup>
          <inkml:annotationXML>
            <emma:emma xmlns:emma="http://www.w3.org/2003/04/emma" version="1.0">
              <emma:interpretation id="{D80BD49B-67C6-473D-99A5-A6E86698064C}" emma:medium="tactile" emma:mode="ink">
                <msink:context xmlns:msink="http://schemas.microsoft.com/ink/2010/main" type="inkWord" rotatedBoundingBox="3824,8278 15229,7791 15293,9288 3888,9775"/>
              </emma:interpretation>
              <emma:one-of disjunction-type="recognition" id="oneOf14">
                <emma:interpretation id="interp70" emma:lang="en-US" emma:confidence="0">
                  <emma:literal>Lmnlfik),y7=max(1_ytin).0)</emma:literal>
                </emma:interpretation>
                <emma:interpretation id="interp71" emma:lang="en-US" emma:confidence="0">
                  <emma:literal>Lmnlfik),y7=max(1_ytin),0)</emma:literal>
                </emma:interpretation>
                <emma:interpretation id="interp72" emma:lang="en-US" emma:confidence="0">
                  <emma:literal>Lmnlf1K),y7=max(1_ytin).0)</emma:literal>
                </emma:interpretation>
                <emma:interpretation id="interp73" emma:lang="en-US" emma:confidence="0">
                  <emma:literal>Lmnlf1K),y7=max(1_ytin),0)</emma:literal>
                </emma:interpretation>
                <emma:interpretation id="interp74" emma:lang="en-US" emma:confidence="0">
                  <emma:literal>Chin-finely-FM-axel-Halo)</emma:literal>
                </emma:interpretation>
              </emma:one-of>
            </emma:emma>
          </inkml:annotationXML>
          <inkml:trace contextRef="#ctx0" brushRef="#br0" timeOffset="90520">5512 11163 7112,'0'0'152,"0"0"32,0 0 8,0 0 16,-15-15-208,15 15 0,0 0 0,-16 0 0,1 0 672,15 0 88,0 0 16,0 0 8,0 0 176,0 0 32,0 0 0,0 0 8,0 0-56,0 0-17,0 0 1,0 0 0,0 0-64,0 0-24,0 0 0,0-15 0,15 15-264,1 0-48,-16 0-16,15-16 0,1 16-200,14 0-48,-14-15-8,-1 15 0,1-16 0,14 16-8,-14-15 0,-1 15 0,1-15-120,14 15-16,-14 0-8,-1-16 0,16 16-8,-31 0-8,15-15 0,1 15 0,-1-16-88,-15 16 64,0 0-64,0 0 64,0 0-64,0 0 64,0 0-64,0 0 64,0 0-152,0 0-32,0 0-8,0 0 0,0 0-1152,0 0-240,0 0-48</inkml:trace>
          <inkml:trace contextRef="#ctx0" brushRef="#br0" timeOffset="90219">5790 10994 4864,'0'0'104,"15"-15"24,-15-1 8,0 16 0,16-15-136,-16-1 0,15 1 0,-15 0 0,0-16 296,0 15 32,15 1 8,-15-16 0,0 16 400,0 0 72,0-16 24,0 15 0,0-14-336,0-1-64,0 15-16,0 1 0,0 0 0,0-1 0,0 1 0,0-1 0,-15 16 176,15-15 32,-15 15 8,-1 0 0,1 15-24,-1-15-1,16 16 1,-15 15 0,0-1-32,15 17-16,-16-1 0,1 15 0,15 1-48,-15 15 0,-1-16-8,16 32 0,0-16-88,-15 0-24,15 0 0,0-16 0,-16 1-40,16-1-16,0 1 0,0-31 0,-15 15-112,15-15-32,0 0 0,0-1 0,0-14-128,0 15-64,0-16 0,0 0 64,0-15 0,0 0-64,0 16 96,0-16-32,0 0-192,0 0-32,-15-16-16,15 1 0,0 0-896,0-1-176,0 1-40,-16-1-8,16-14-504,0-1-104,0 0-15</inkml:trace>
          <inkml:trace contextRef="#ctx0" brushRef="#br0" timeOffset="90854">6020 10840 16208,'0'0'351,"0"0"81,0 15 16,-15 1 8,15-1-360,-16 16-96,1-16 0,15 16 0,-15 0 784,-1 15 144,16-15 24,-15 15 8,15 0-224,-15 1-32,15-17-16,0 17 0,0-17-352,-16 16-72,16-15-8,0 0-8,0-16-152,0 1-32,16-1-64,-16 1 96,0-1-96,0-15 0,0 0 0,0 0 0,0 0-848,15 0-192,0-15-40,-15-1-5152,16 1-1031</inkml:trace>
          <inkml:trace contextRef="#ctx0" brushRef="#br0" timeOffset="91173">6160 10994 14312,'0'0'312,"0"0"64,0 0 8,15 0 32,0-16-336,-15 16-80,0 0 0,16 0 0,-1 0 623,0 0 113,1 16 16,-16-16 8,0 0-128,0 0-24,16 15-8,-16-15 0,0 15-256,0 1-56,0-1 0,0 0-8,0 1-40,0 15-8,-16-16 0,0 16 0,16-16-40,-15 16-16,0 0 0,-1-15 0,1 15-80,0-1-8,-1-14-8,1 14 0,0-14-80,-1-1 0,16 1 0,-16-1 0,1-15 64,15 15-64,0-15 0,0 0 64,0 0-656,0 0-136,0-15-24,0 0-8,15-1-520,1-15-96,0 1-32,-1-1-5783</inkml:trace>
          <inkml:trace contextRef="#ctx0" brushRef="#br0" timeOffset="91354">6375 10824 12928,'0'0'288,"0"0"56,0 0 8,0 0 8,0 0-288,0 0-72,0 0 0,0 0 0,-15 16 992,-1 14 175,16-14 41,-15-1 8,15 16-328,-15-1-64,-1 2-16,0-2 0,2 1-232,-2 0-40,16-1-16,-16 1 0,1 0-168,15 0-40,0 0-8,0-16 0,0 0-104,0 16-16,0-16-8,15-15 0,1 16-112,-16-16-64,16 16 64,-2-16-64,2 0 120,-16 0-16,0 0 0,16 0 0,-1 0-24,0 0-8,-15 0 0,0 0 0,31-16-72,-16 16 80,17-16-80,-18 16 80,-14-15-80,16 15 64,0-15-64,-1 15 64,-15-16-64,0 16 0,15-15 72,-15 15-72,16-15-464,-16 15-128,-16 0-24,16-16-6392,0 16-1271</inkml:trace>
          <inkml:trace contextRef="#ctx0" brushRef="#br0" timeOffset="91704">6636 10747 14624,'-15'0'320,"15"0"72,0 0 16,0 0 0,0 0-328,0 0-80,15 16 0,1-16 0,-16 15 935,15 0 177,0 1 32,-15 15 8,16-1-216,-16 1-40,0 0 0,16 0-8,-16 15-336,0-15-64,0-1-8,-16 17-8,16-1-192,0-15-40,0 15-8,-16-15 0,16-1-104,-15 1-32,15 0 0,-15 0 0,15-16-96,0 16 64,-16-16-64,1 1 0,15-1 0,0-15-104,-15 16 8,-1-1 0,16-15-1064,0 15-216,0-15-32</inkml:trace>
          <inkml:trace contextRef="#ctx0" brushRef="#br0" timeOffset="91936">7022 11132 17359,'15'0'384,"-15"0"72,0 0 24,0 15 8,0 1-392,0-16-96,0 15 0,0 1 0,0-1 984,0 0 168,0 1 40,0-16 8,-15 15-432,15 1-96,-16 14-8,16-14-8,0-16-432,-15 15-96,15 16-8,-16-16-8,16 1-112,-15-1 0,-1 1-96,16-1-7128,-15 0-1423</inkml:trace>
          <inkml:trace contextRef="#ctx0" brushRef="#br0" timeOffset="95574">7175 10917 9560,'16'30'208,"-16"-14"48,0-16 0,0 0 16,15 0-272,1 0 0,-16-16 0,15 16 0,0-15 608,-15 0 64,16-1 8,-1 1 8,0-1 0,-15 1 0,16 15 0,-1-15 0,1-1-304,-1 1-57,-15-1-7,15 1-8,1 15-88,-1 0-24,-15 0 0,16 0 0,-16 0 16,15 15 0,-15-15 0,0 16 0,0-1-48,0 16-8,0-16 0,-15 16 0,15 0-24,0 0-8,-16 0 0,16-1 0,-15 1-48,15 0-16,0-16 0,0 16 0,0-16 32,0 1 8,0-16 0,0 15 0,0-15 0,0 0 0,15 0 0,-15 0 0,16 0 16,-1 0 0,-15-15 0,15 15 0,1-16 8,-1 1 0,1 0 0,-1-1 0,-15-15-128,15 1 0,1 14 0,-1-14 0,1-1 64,-1 15-64,0-14 0,1 14 72,-1-15-72,-15 16 0,0 0 0,16-1 0,-1 1 0,-15 15 0,0 0 0,0-16 0,0 16 0,0 0 0,0 0 0,0 0 0,15 16 0,-15-1 0,0 1 0,0-1 0,-15 16 88,15 0 0,0-1 0,0 17 0,0-17 64,15 16 8,-30 1 8,15-1 0,0-15-24,0 15-8,0 0 0,-15 0 0,-1 0 56,16 1 16,-15-17 0,-1 1 0,16 0-16,-15 0-8,0-1 0,-1 1 0,1 0 32,-1-16 8,1 16 0,-16-15 0,16 14-88,-16-14-8,16-1-8,-1 1 0,-15-1-120,16-15 72,-16 15-72,16-15 64,-1 0-64,1 0 0,15 0 0,-15-15 0,15 15-624,-16-15-144,16 15-24,16-16-5936,-16 1-1191</inkml:trace>
          <inkml:trace contextRef="#ctx0" brushRef="#br0" timeOffset="57143">5404 10824 8144,'0'0'224,"0"0"64,0 0-224,0 16-64,-15-16 0,0 14 0,-1 2 832,0 0 160,16-1 32,-14 16 8,-2-1-56,0 2-16,1 14 0,15 0-1,-15 0-111,15 0-24,-16 16-8,16-1 0,0-14-240,-15 14-40,15-15-16,0-15 0,0 15-176,0-15-40,0 0-8,15-1 0,-15-14-160,0-1-32,16 16-8,-16-15 0,0-1-96,0 0 88,15-15-88,-15 16 80,0-16-184,0 0-40,15 0-8,-15 0 0,16 0-1312,0 0-264,-16 0-48</inkml:trace>
          <inkml:trace contextRef="#ctx0" brushRef="#br0" timeOffset="53724">4220 10793 9040,'0'0'192,"0"0"48,0-15 8,0 15 8,-16 0-256,16 0 0,0 0 0,0 0 0,0 0 672,0 0 88,0 0 8,0 0 8,0 0 160,0 15 32,0 1 8,0 15-1,0-1-231,-16 1-40,16 15-16,-14 1 0,14-1-232,-16 15-40,0-15-16,16 1 0,-15 14 8,15-15 0,0 1 0,0-17 0,0 1-32,0 0-8,0-16 0,0 16 0,0-15-96,0-1-16,0 16-8,15-31 0,-15 15-120,16 0-16,-16-15-8,16 16 0,-2-16-104,2 0 88,-16 0-88,16 15 80,-1-30-80,0 15 0,1 0 72,-1-16-72,0 16-688,1-15-176,-1 0-32,0 15-8671</inkml:trace>
          <inkml:trace contextRef="#ctx0" brushRef="#br0" timeOffset="55672">4435 11209 9360,'0'0'200,"0"0"48,0 0 8,0 0 8,0 0-264,0 0 0,0 15 0,0 1 0,0-1 800,0 1 96,0-1 32,0 16 0,0 0-24,0-1 0,-15 1-1,15 15 1,0 1-304,0-1-64,-16-16-16,1 17 0,15-17-168,-15 17-40,15-17-8,-16 1 0,16 0-104,-16 0-16,16-16-8,0 16 0,-15-16-64,15 1-16,0-1 0,-15-15 0,15 0-16,0 0-8,0 0 0,0 0 0,0 0-72,15 0 96,-15 0-96,0-15 96,0-1-96,0-14 0,15 14 0,-15-15 0,16 1 0,-16-1-96,16 0 32,-1 0 64,0 0-128,1 1 32,-1-1 0,16 0 8,-31 16 8,30-1 0,-30 1 0,16 0 0,0-1 80,-16 1 0,0 15 0,14 0-64,2 0 64,-16 0 0,0 15 0,0 1 0,0-1 0,0 0 64,0 1-64,-16 14 88,16 1 40,0 0 0,0-16 8,-14 16 0,14-15-8,0 14 0,0-14 0,0-1 0,0 1-24,0-16-8,0 15 0,0 0 0,0-15-96,0 0 88,0 0-88,0 0 80,0 0-80,14-15 64,2 15-64,-16 0 64,0-15-64,16 15 0,-1-16 0,0 16 0,-15-15 0,16-1 0,-16 1 0,15 0 0,0-1-192,-15 1 16,16-1 8,0 16 0,-16-15-24,0 0 0,14 15 0,-14-16 0,16-15 88,-16 31 8,0 0 8,0 0 0,0-15 88,0 15 0,0 0 0,0 0 0,0 0 0,-16 0 72,16 0-8,0 15-64,-14-15 192,14 31-8,0-15-8,0-1 0,-16 0 16,16 1 8,0-1 0,0 1 0,0-1-64,0 0-8,0 1-8,0-1 0,0 1-56,16-16 0,-16 15-64,0 0 96,0-15-96,0 0 72,0 0-72,0 0 64,0 0-64,14 0 0,-14 0 0,16-15 64,0 15-64,-16 0 0,15-15 0,-15 15 0,15-16 0,1 16 0,-16-15 0,15-1 0,0 16-144,-15-15-48,16 0 0,-16-1-8,0 16 48,15-15 16,-15-1 0,0 1 0,0 0 64,15 15 72,-15-16-104,0 1 40,0 15 64,0-16 0,0 16 0,0 0-64,0 0 64,0 0 0,0 0 0,0 0 0,0 0 64,0 0-64,0 16 80,0-1-80,0 1 136,0-16-16,0 15-8,0 0 0,0 1-32,-15-1-8,15 1 0,0-1 0,0 0-72,0 1 96,0-16-96,0 0 96,0 0-96,0 0 96,0 0-96,0 0 96,0 0-96,0 0 0,0 0 0,0 0 0,0 0 0,15 0 0,-15-16 0,0 1 64,0 15-64,16-15 0,-16-1 0,0 1 0,16-1 0,-16 1 0,15 0 0,-15-1 0,15 1 0,1-1 0,-1 16 0,-15-15 0,15 0 0,-15-1 0,16 1 0,-16 15 0,0 0 0,0 0 0,0 0 0,0 0 0,0 0 0,0 0 0,0 0 0,0 0 0,15 0 0,-15 15 64,15 1 0,-15-1 0,0 0 120,0 16 16,-15-15 8,15-1 0,15 16-24,-15-16-8,0 1 0,0-1 0,0 0-48,0 1-16,0-1 0,0 1 0,0-16-40,0 0-8,0 15 0,-15-15 0,15 15-64,0-15 0,0 0 72,0 16-72,-15-16 0,15 0 64,0 0-64,0 0 0,0 0-408,0 0-112,0 0-24,0 0-6224,0 0-1239</inkml:trace>
          <inkml:trace contextRef="#ctx0" brushRef="#br0" timeOffset="55989">4635 11178 17135,'0'0'376,"0"0"72,0 0 24,0 0 8,0 0-384,0 0-96,0 0 0,0 0 0,0 0 664,0 0 104,0 0 32,0 0 0,0 0-384,15 16-80,-15-16-16,0 0 0,0 0-232,0 0-88,0 0 0,16 15-6240,0-15-1295</inkml:trace>
          <inkml:trace contextRef="#ctx0" brushRef="#br0" timeOffset="95905">8007 10732 12624,'0'0'352,"0"0"96,15 0-360,-15 0-88,0 0 0,0 0 0,0 0 752,16 0 136,-1 0 24,1 0 7,-16 16-7,15-1 0,0-15 0,-15 31 0,16-1-200,-16 1-40,15 0 0,-15 0-8,0 15-200,0 0-40,0 1-8,0-1 0,-15 0-56,15 16-8,-16-16-8,16 0 0,0 15-64,-15-14-16,0-17 0,15 16 0,-16-15-88,1 0-16,15-1-8,-16 2 0,16-17-80,-15 16-8,15-31-64,0 15 96,-15 0-96,15-15 0,-16 0 0,16 0 0,0 0-1040,0 0-232,0 0-40</inkml:trace>
          <inkml:trace contextRef="#ctx0" brushRef="#br0" timeOffset="96437">8391 10978 12032,'0'0'344,"0"0"72,0 0-336,0 0-80,0 0 0,0 0 0,0 0 1088,0 0 208,0 0 39,0 0 9,0 0-272,0 0-48,0 0-16,0 0 0,15 0-312,1 0-64,0 0-16,-1 0 0,0 0-168,1 0-40,-1-15-8,0 15 0,16 0-112,-16 0-16,17 0-8,-18 0 0,18 0-88,-17-15-16,16 15-8,-1 0 0,-14 0-48,14 0-8,-14 0 0,0-16 0,14 16-96,-14 0 64,-1 0-64,0 0 0,1 0 0,-16 0 0,15 0-88,-15 0 88,15 0-704,-15 0-88,0 0-8,0 0-6264,0 0-1247</inkml:trace>
          <inkml:trace contextRef="#ctx0" brushRef="#br0" timeOffset="96852">8361 11240 11312,'0'0'320,"0"0"72,0 0-312,0 0-80,0 0 0,-15 0 0,-1 16 824,16-16 144,0 0 32,0 15 8,-15-15 79,0 16 25,-1-1 0,16-15 0,0 0-280,0 0-64,-15 15 0,15-15-8,-16 16-248,16-1-56,0-15-8,0 0 0,0 15-112,0-15-24,16 0-8,-16 0 0,15 0-16,-15 0 0,16 0 0,14-15 0,-14 15 0,15 0-8,-16 0 0,16-15 0,0 15-64,-1 0-16,1-16 0,0 16 0,0 0-56,-1-15-16,1 15 0,-15 0 0,14 0-32,-14 0-16,15-15 0,-16 15 0,16 0-80,-16 0 80,1-16-80,-1 16 80,0 0-80,1 0 0,-1 16 0,1-16 64,-1-16-64,-15 16 0,15 0 0,-15 0 0,0 0-248,0 0-88,0 0-16,0 0-7648,0 0-1535</inkml:trace>
          <inkml:trace contextRef="#ctx0" brushRef="#br0" timeOffset="99275">9361 10916 8808,'0'-15'192,"0"15"32,16 0 16,-16 0 16,0-15-256,0 15 0,15 0 0,-15 0 0,0 0 936,0 0 136,0 0 24,0 0 8,0 0-192,0 0-40,0 15-9,15 0 1,-15 16-248,0 0-48,0-1-16,0 2 0,-15-2-208,15 1-48,0 15-8,-15-15 0,15 0-152,0 0-32,-16-1-8,16 16 0,0-30-32,-15 14-64,15-14 88,0-16-88,-16 16 80,16-1-80,0-15 64,0 0-64,0 15 0,0-15 0,0 0 64,0 0-64,0 0 0,0-30-128,0 14 32,0-14 8,16-2-40,-16 17 0,15-16-8,1 1 0,-1-16 24,-15 14 8,15-14 0,1 16 0,-1-1 104,1 0 0,-16 1 0,15-2-72,0 17 72,-15 0 0,16-1 0,-1 1-64,-15 0 64,16 15 0,-16 0 64,0 0-64,15 0 152,-15 15-8,15-15 0,-15 15 0,0 16 88,0-16 24,0 17 0,0-2 0,-15 1-136,15 0-24,0-1-8,0 1 0,-15 0-88,15 0 96,0-16-96,-16 1 96,16 14-96,-15-14 64,15-1-64,0 0 64,0-15-64,0 16 64,-16-16-64,16 0 64,0 0-64,0 0 0,0 0 0,0 0 64,16-16-64,-16 1 0,0 0 0,15-1-88,-15-14-32,16 14-8,-1-14 0,0-2 0,1 2-144,-1-1-32,1-15-8,14 31 0,-30-17 176,16 2 32,-1-1 8,1 16 0,-1-1 96,-15 1 0,15 15-80,-15-15 80,16 30 0,-16-15 0,0 0 0,0 15 0,0 16 136,0-16 64,-16 31 16,16-14 0,-15 14 8,15-16 0,-15 16 0,15-14 0,0 14-64,0-16 0,0 1-8,0 0 0,0-15-56,0-2-16,15 2 0,-15-16 0,15 16-80,1-1 64,-16-15-64,15 0 64,1-15-64,-1 15 0,16-16 72,-16 0-72,16 16 0,-16-14-64,16-18 0,-16 17 0,1-16-136,15 1-24,-16-1-8,0 0 0,1 15 64,-1-14 8,1-1 8,-16 0 0,15 1 152,0 14 112,-15-14-16,0 14-8,16-15-88,-16 16 0,-16-1 0,16 1 0,0 15 0,0-15 0,-15 15 0,15 0 0,-15 0 176,-1 0-8,1 0 0,15 15 0,-31 0 64,31 1 16,-15 14 0,-1 2 0,1-2-88,-1 1-8,16 0-8,-15-1 0,15 1-24,0 0-8,-15 0 0,15 0 0,15-16-40,-15 0-8,0 1 0,0-1 0,15 0-64,-15-15 64,0 0-64,0 0 64,0 0-64,16 0 80,-1 0-80,1-15 80,-1 15-80,0-15 64,1-1-64,-16-14 64,15 14-64,1 1-96,-1 0 16,0-17 8,-15 17-88,16-16-24,-16 16 0,15-16 0,-15 1-40,0 14-16,16 0 0,-16-14 0,0 14 96,0 1 16,15 0 8,-15-1 0,-15 1 120,15 15 0,0 0 0,0 0 0,0 0 0,0 0 0,0 0 104,0 15-32,0 1 72,0 14 16,0-14 0,0 14 0,-16 2 8,16-17 8,0 16 0,16-1 0,-16 1-56,0-16-16,15 17 0,-15-17 0,0 0-104,0 1 64,0-1-64,0 0 0,15 1 64,-15-16-64,0 0 0,0 0 72,16-16-72,-16 16 0,15 0 0,-15-15 64,16 0-144,-16 15-32,0-31-8,15 16 0,0-1-40,-15-15-16,0 0 0,16 1 0,-1-1-56,-15 16-16,16-17 0,-1 2 0,0-1 120,-15 16 32,16-16 0,-1 16 0,-15-1 96,15 0 0,-15 2-80,16 14 80,-16-16 0,0 16 0,0 0 0,31 16 0,-31-16 128,15 14 32,0 2 0,1 0 8,-1-1 96,-15 16 24,16-1 0,-16 2 0,15-2-88,-15 1-8,15 0-8,-15-1 0,16 1 80,-16-16 24,0 17 0,15-17 0,1 16-128,-16-1-32,0-30 0,0 0 0,15 16-56,-15-1-8,0-15-64,0 0 96,0 0-96,0 0 64,0 0-64,0 0 0,0 0 0,0 0 64,15-15-64,-15-1 0,0 16-64,0-15-40,0 0-8,0 15 0,0-31-120,0 16-24,0-1-8,0-15 0,0 16 8,0-16 0,16 0 0,-16 1 0,15 14 32,-15-14 16,0-2 0,16 2 0,-1 14 16,-15-14 8,0-2 0,15 18 0,-15-2 184,0 0 0,0 1 0,0 15 0,0 0 224,0 0 8,0-15 0,0 15 0,-15 15 40,15-15 8,-15 15 0,-1 1 0,-15 14 136,16 2 32,-16-2 8,16 1 0,-16 16-128,0-1-24,0 0-8,1 0 0,-1 0-112,0 16-24,0-32-8,1 16 0,-1 0-8,0 1 0,16-16 0,-1-1 0,1 2-144,-16-2 0,31-14 0,-15 14 0,-1-30 0,16 16 80,-15-1 0,15-15 0,0 0-80,0 0 0,-16 15 0,16-15 64,0 0-64,0 0-136,0 0 32,0 0 8,0-15-192,0 15-40,0 0-8,0-15 0,0-1-664,0 16-136,0-15-24</inkml:trace>
          <inkml:trace contextRef="#ctx0" brushRef="#br0" timeOffset="100730">11085 10578 8088,'-15'0'224,"15"0"64,0 0-288,0 0 0,-15 16 0,15-16 0,-16 15 1024,1 0 160,-1 16 24,1-16 8,0 31-256,-1-14-56,1 14-8,-1 0-1,1 16-71,0-16-24,15 15 0,0-14 0,-16 14-224,16-15-40,0 1-16,0 14 0,0-30-136,16 15-32,-16-16-8,0 2 0,0-2-184,15 1-40,0-16-8,-15 1 0,0-1-24,16 0-8,-1 1 0,-15-16 0,16 0-176,-16 16-32,15-32 0,0 16-8,1 0-1336,-16-16-256,15-14-64</inkml:trace>
          <inkml:trace contextRef="#ctx0" brushRef="#br0" timeOffset="100914">11393 10624 12872,'0'0'280,"0"0"56,0 0 16,0 0 16,0 0-296,0 15-72,0 1 0,0-1 0,0 1 912,-15-1 168,15 16 31,-16 15 9,16-15-104,0 15-24,-15-15 0,15 15 0,-15 0-384,15 0-72,-16 1-24,16-16 0,-15 15-128,15 0-24,0-15-8,-15 0 0,15 15-224,0-31-56,0 16-8,0-16 0,0 1-64,0-1 0,-16 1 72,16-1-72,0-15-352,0 15-96,0-15-32,0 0-6312,0 0-1271</inkml:trace>
          <inkml:trace contextRef="#ctx0" brushRef="#br0" timeOffset="101230">11470 11086 16527,'0'0'360,"0"0"80,0 0 8,0 0 24,0 0-376,0 0-96,0 0 0,0 0 0,0 0 640,0 0 120,0 0 16,16 16 8,-1-16-24,0 15-8,1-15 0,-1 0 0,1 0-264,14 0-48,-14 0-16,-1 0 0,1 0-144,-1 0-32,16 0-8,-16 0 0,1 0 40,14-15 8,-14 15 0,-1 0 0,16 0-96,-16 0-8,1 0-8,14 0 0,-14-16-56,-1 16-16,1 0 0,-1 0 0,-15 0-16,15 0-8,-15 0 0,16 0 0,-16 0 0,0 0 0,0 0 0,0 0 0,0 0-80,0 0 96,15 0-96,-15 0 96,0 0-96,0 0 0,0 0 72,0 0-72,0 0 0,0 0 0,0 0 0,0 0 64,0 0-64,0 0-128,0 0 32,0 0 0,0 0-688,0 0-144,0 0-24,0 0-6480,0 0-1303</inkml:trace>
          <inkml:trace contextRef="#ctx0" brushRef="#br0" timeOffset="102743">12210 10886 10624,'0'0'232,"0"0"56,0 0 0,0 0 8,0 0-232,15 0-64,0-15 0,-15 15 0,16-16 504,-1 1 88,-15 15 16,16-15 8,-1-1-16,-15 16-8,15-15 0,1 15-1,-16-15-119,0 15-24,0 0-8,0 0 0,0 0-200,0 0-40,15 0-8,-15 0 0,16 15 56,-16 0 8,0 1 0,0 14 0,0 1 0,-16 0 8,16-16 0,-15 16 0,15 15 0,-16-15 0,16-15 0,-15 14 0,15-14-128,0-1-24,0 1-8,0-1 0,0-15-8,0 0 0,0 15 0,15-15 0,1 0-96,-16 0 0,0-15 0,31 0 0,-31-1 224,15 1 16,16-1 8,-16-14 0,1-1-248,-1 15-128,0-30 8,16 15 8,-15 1 112,-1-1 0,0 0 0,1 0 0,-1 16 0,0-16 0,-15 16 0,16-1 0,-16 1 0,0 0 0,15 15 0,-15 0 0,0-16 0,0 16 0,0 0 0,0 0 0,-15 0 0,15 0 0,0 16 0,0-1 0,0 0 96,0 16-16,-16-15 0,16 14 0,0 16 120,0-15 24,-15 0 8,15 15 0,0 0-40,-15-15-16,15 15 0,-16 1 0,16-17 8,-15 17 0,0-1 0,-1-15 0,1-1-32,-1 16-8,1-15 0,15 0 0,-31 0-8,31 0 0,-15-1 0,-1-14 0,1 15 8,-16-16 0,16 16 0,-1-16 0,-14 1-48,14-1 0,-15 0-8,16-15 0,0 16-88,-16-16 0,15 0 0,1 15 64,0-15-64,-1 0 0,16 0 0,-15-15 0,-1 15-816,16 0-128,0-16-24,0 1-6032,0 0-1199</inkml:trace>
          <inkml:trace contextRef="#ctx0" brushRef="#br0" timeOffset="103141">13009 10424 6992,'0'-31'152,"0"31"32,0 0 8,0 0 8,0 0-200,0 0 0,0 0 0,0 0 0,0 0 1192,-15 0 200,15 16 40,-16-1 8,16 0-256,-15 16-56,0 15-9,15 0 1,-16 1-200,1 14-48,-1 16-8,16 0 0,-15-15-152,0 15-32,15 0-8,-16 0 0,1 0-128,15-16-24,-16 1-8,16-1 0,-15-14-304,15-1-64,0 0-16,0-15 0,0-1-32,-15 1-16,15 0 0,0-16 0,15 1-80,-30-16 0,15 15 0,0-15 0,0 0-608,0 0-128,0 0-32,0-15-8,0 15-544,0-16-112,0-14-16,-16 14-4055,16-15-817</inkml:trace>
          <inkml:trace contextRef="#ctx0" brushRef="#br0" timeOffset="103343">12656 11132 9616,'0'0'208,"0"0"48,-16 0 0,16-15 24,-15 15-280,-1 0 0,16 0 0,-15 0 0,0 0 904,15-15 128,0 15 24,-16 0 8,16 0 168,0 0 31,0 0 9,0 0 0,0 0-472,0 0-96,16-16-24,-1 16 0,0 0-184,16-16-40,-15 16-8,-1 0 0,0 0-24,16-14-8,-15 14 0,-1 0 0,16-16-256,0 16-48,-16 0-16,0 0 0,16 0-24,0-16-8,0 16 0,-16-15 0,0 15-64,16 0 0,-15 0 0,-1-15 0,16-1-768,0 16-128,-16 0-16,0-15-5680,16 15-1127</inkml:trace>
          <inkml:trace contextRef="#ctx0" brushRef="#br0" timeOffset="103559">13302 10701 13344,'-16'0'376,"16"0"88,0 15-368,-16 1-96,16-16 0,-15 30 0,0-14 1168,15-1 215,-31 16 49,31-1 8,-31 2-336,31 14-64,-15 0-16,0-16 0,-1 17-352,16-16-80,-16 15-16,16-16 0,-15 2-328,15 14-72,-15-31-16,15 0 0,0 16-160,15-16 0,-30 1 0,30-16-64,-15 16-32,0-16 0,0 0 0,15 0 0,-15 0-816,0 0-168,16-16-32,0 0-8,-16 1-768,15 0-152,0-16-31,-15 0-4689</inkml:trace>
          <inkml:trace contextRef="#ctx0" brushRef="#br0" timeOffset="103975">13318 10918 11144,'15'-16'240,"0"16"48,-15 0 16,16-15 16,-1-1-256,0 1-64,-15 15 0,16-15 0,-1-1 728,1 16 128,-1 0 24,0-15 8,-15 15-169,0 0-31,16 0-8,-1 0 0,-15 15-32,16-15-8,-16 16 0,0-1 0,0 0-128,0 1-24,0-1-8,0 1 0,-16 14-48,1-14-16,15 15 0,-16-1 0,1-14-256,-16 14-48,16 1-16,-1 0 0,1 0 128,0-16 32,-1 1 0,1-1 0,0 0-256,-1 1 0,1-16 0,15 15 0,0-15-232,-16 0-96,16 0-24,16-15 0,-16-1-608,15 1-128,-15 0-32,16-16 0,-1 0-584,16 0-120,-16 0-31,16 1-1,-16-16 672,16 15 128,-16-15 24,1 15 8,-1-15 280,1 15 56,-1 15 16,0-14 0,-15 14 1280,16 1 256,-16 15 48,0-16 16,0 16 536,0 0 104,0 0 32,0 16 0,-16-16-353,16 31-63,-15-16-8,0 16-8,15 0-280,0-1-56,-16 1-16,1 15 0,15-15-240,-16 0-56,16 0-8,0 15 0,0-31-256,0 16-48,0 0-16,0-16 0,16 1 96,-16-1 24,15 0 0,-15 1 0,16-16-248,-1 0-64,-15 15 0,15-15 0,1 0 88,-1 0-24,1 0 0,-1 0 0,0 0-64,-15-15-88,16 15 24,-1-16 0,1 1-768,-1 0-160,0-1-24,1 1-5896,-1-1-1183</inkml:trace>
          <inkml:trace contextRef="#ctx0" brushRef="#br0" timeOffset="104222">13932 10624 16959,'0'0'376,"0"0"72,0 0 24,0 0 0,0 0-376,0 15-96,16 1 0,0-16 0,-2 15 896,2 1 168,-16-1 32,16 16 8,-16 0-240,15-16-56,-15 16-8,15-16 0,-15 16-280,0 0-56,0 0-16,0-1 0,0 1-160,-15 0-40,15 0-8,-15-1 0,15 1 24,-16 0 8,0 0 0,2 0 0,-2-16-272,-15 16 0,16 0 0,-16-1 0,16-14-712,-16 15-200,16-16-40,-1 0-8</inkml:trace>
          <inkml:trace contextRef="#ctx0" brushRef="#br0" timeOffset="105092">14334 11071 13472,'0'0'296,"0"0"64,0 0 16,0 0 0,0 0-304,0 0-72,0 0 0,0 16 0,0-16 768,0 0 143,0 15 25,0 1 8,0-16-80,0 15-24,0 0 0,-16 1 0,16 15-464,0-16-96,-16-15-24,16 31 0,-15-31-16,15 15-8,-15 1 0,-1-16 0,16 15-544,-15-15-104,15 0-32,0 0-5696,0 15-1151</inkml:trace>
          <inkml:trace contextRef="#ctx0" brushRef="#br0" timeOffset="105592">14764 10655 12464,'0'0'272,"0"0"56,0 0 16,0-16 8,0 16-280,0 0-72,0 0 0,0-15 0,0 15 920,0 0 168,0 0 31,0 15 1,0-15-144,-15 16-32,15 15-8,-15 15 0,15-15-304,-16 15-64,0 0-16,2 0 0,14 0-136,0 1-32,-16-1-8,16-16 0,0 17-120,0-17-32,0-14 0,0 15 0,16-16-64,-16 0-24,14 1 0,2-16 0,0 15-24,-1-15-8,0-15 0,1 15 0,14-16 24,-14 1 0,0-16 0,14 16 0,-14-16-128,14 0 0,-14 0 0,-1 1 0,0-1 0,16 0 0,-31 0 0,15 1 0,1-1 0,-16 0 64,16 0-64,-16 16 0,0-16 80,0 16-80,-16-16 80,16 15-80,-16 1 0,1 0 64,15-1-64,-15 16 0,-1-15 0,1 15 64,0 0-64,15 0 0,-16 0 64,1 0-64,0 15 0,-1-15 0,16 16 0,-16-1 64,2-15-64,14 15 0,-16 1 0,16-1 0,-16 1 0,16-16 0,-15 15 0,0 0 0,15 1 0,0-16 0,-16 15-96,16-15-8,0 0-8,0 0 0,0 16-992,0-1-200,0-15-40,0 0-5360,0 0-1071</inkml:trace>
          <inkml:trace contextRef="#ctx0" brushRef="#br0" timeOffset="106393">15303 10439 11456,'0'0'256,"0"0"48,0-15 16,15 15 0,-15-15-256,16 15-64,-16-16 0,16 16 0,-2 0 800,2 0 144,-16 0 32,16 0 7,-1 16 81,0-1 24,1 0 0,-1 1 0,0 15-144,-15 15-24,16-16-8,-1 32 0,-15-16-232,15 16-40,-15-1-16,0 1 0,0 0-208,0-1-32,-15 1-16,15-16 0,0 0-88,-15 0-24,15 16 0,-16-16 0,16 0-48,-15 0-16,0-15 0,15 15 0,-16-15-64,1 0-8,15 0-8,-15-1 0,-1-14-112,16-1 88,0 1-88,-16-1 80,2-15-80,14 15 0,0-15 0,0 0 0,-16 0-336,16 0-112,0-15-16,0 0-7536,0-1-1511</inkml:trace>
        </inkml:traceGroup>
      </inkml:traceGroup>
    </inkml:traceGroup>
    <inkml:traceGroup>
      <inkml:annotationXML>
        <emma:emma xmlns:emma="http://www.w3.org/2003/04/emma" version="1.0">
          <emma:interpretation id="{B7AB89BF-FF02-4F90-9A19-A5223EE217E5}" emma:medium="tactile" emma:mode="ink">
            <msink:context xmlns:msink="http://schemas.microsoft.com/ink/2010/main" type="paragraph" rotatedBoundingBox="2552,10159 16169,9853 16226,12389 2608,12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70059D-331B-412C-A2B3-0F05825F0E57}" emma:medium="tactile" emma:mode="ink">
              <msink:context xmlns:msink="http://schemas.microsoft.com/ink/2010/main" type="line" rotatedBoundingBox="2552,10159 16169,9853 16210,11676 2592,11982"/>
            </emma:interpretation>
          </emma:emma>
        </inkml:annotationXML>
        <inkml:traceGroup>
          <inkml:annotationXML>
            <emma:emma xmlns:emma="http://www.w3.org/2003/04/emma" version="1.0">
              <emma:interpretation id="{55FED3D1-3043-4EDE-BAF7-0FE4B7891A2D}" emma:medium="tactile" emma:mode="ink">
                <msink:context xmlns:msink="http://schemas.microsoft.com/ink/2010/main" type="inkWord" rotatedBoundingBox="2553,10222 3306,10205 3346,11965 2592,11982"/>
              </emma:interpretation>
              <emma:one-of disjunction-type="recognition" id="oneOf15">
                <emma:interpretation id="interp75" emma:lang="en-US" emma:confidence="0.5">
                  <emma:literal>by</emma:literal>
                </emma:interpretation>
                <emma:interpretation id="interp76" emma:lang="en-US" emma:confidence="0">
                  <emma:literal>boy</emma:literal>
                </emma:interpretation>
                <emma:interpretation id="interp77" emma:lang="en-US" emma:confidence="0">
                  <emma:literal>lay</emma:literal>
                </emma:interpretation>
                <emma:interpretation id="interp78" emma:lang="en-US" emma:confidence="0">
                  <emma:literal>log</emma:literal>
                </emma:interpretation>
                <emma:interpretation id="interp79" emma:lang="en-US" emma:confidence="0">
                  <emma:literal>toy</emma:literal>
                </emma:interpretation>
              </emma:one-of>
            </emma:emma>
          </inkml:annotationXML>
          <inkml:trace contextRef="#ctx0" brushRef="#br0" timeOffset="136042">2896 12579 8208,'0'0'224,"0"0"64,0 0-224,0 0-64,0 0 0,0 15 0,0 1 648,0-1 120,-16 16 32,16 0 0,0 15-64,-15 0-16,15 0 0,0 1 0,-15-1 0,15 15 0,0-14-1,-16-1 1,16 0-104,0 0-16,0-15-8,0 0 0,0-1-152,0 1-32,0 0-8,16-16 0,-16 1-200,0-1-40,15 1 0,-15-1-8,15-15-72,1 0-16,-16 0 0,15 0 0,0-15-64,1 15 96,-1-31-96,0 15 96,1 1-96,0-16 0,-2 0 0,2 16 0,0-16-104,-1 0-16,-15 1 0,15 14 0,1-15 24,-16 16 0,0-16 0,15 16 0,-15 0 96,0-1 0,-15 16-80,15 0 80,0 0 0,0 0 0,0 0 0,-16 16 0,16-1 0,-15 0 0,0 1-72,15-1 72,0 16 0,-16 0 72,16-16-8,0 16 0,0 0 24,0-16 0,16 16 0,-16-16 0,0 16-24,15-31 0,-15 31 0,15-31 0,-15 15-64,16-15 64,-1 16-64,-15-16 64,15 0-64,1 0 64,-16-16-64,16 16 64,-2-15-64,-14 15 0,16-16 72,0 1-72,-16 15 0,0-31 64,15 16-64,-15-1 0,0 1 0,15 0-120,-15-1 24,0 1 0,0-16 0,0 16 0,-15-1 0,15 1 0,0 15 24,0-16 8,0 1 0,0 15 0,0 0 64,0 0 0,0 0 0,0 0-64,-15 0 64,15 0-64,-16 0 64,16 15-64,-16-15 64,16 16-64,0-1 64,0-15-64,0 16 64,0-1 0,16-15 0,0 15 0,-16-15 0,15 16-64,0-16 64,1 0 0,14 0 0,-14-16-80,-1 16 80,0 0 0,17-15 0,-17 15 0,0-15 0,16-1 0,-16 1 0,1 15 0,-1-16 0,0 1 0,-15 0 0,16-1 0,-16 1 0,16 0 0,-16-1 72,14-15-72,-14 31 64,0-15-64,0 0 120,0-1-24,-14 16 0,14 0 0,0 0 40,-16 0 8,16 0 0,-16 0 0,16 16-48,-15-16-16,15 15 0,0 0 0,-15 1-80,15-1 0,0 16 72,15-31-72,-15 31 0,0-16 72,0 0-72,15 16 0,-15-15 0,16 14 0,-16 1 0,16 0 0,-16 0 64,0 15-64,14-15 0,-14 15 0,0-15 0,0 15 0,0-15 64,0 15-64,0 0 0,-14 0 80,14 0-80,-16 1 64,16-1-64,-16 0 64,1 16-64,0-16 64,-1 31 0,-14-31-64,14-15 96,-14-1-32,14-14 0,-15 30 0,16 16 0,-16-32 0,0-30 0,16 0 0,0 0 0,-1 31 0,0-15 80,2-1 16,-2-46 0,16 0 0,-16 16-80,16 0-16,0-16 0,0 0 0,16-15-64,-16-16 96,16 1-96,-2-1 96,18 1 0,-2 14 8,-14 1 0,14 0 0,1 15 24,0-15 0,-15 15 0,14 0 0,1 1-8,-16-1 0,1 16 0,-1-16 0,0 15 8,1 1 0,0 0 0,-2-1 0,-14 1-128,16-1 0,-16 1 0,16 0 0,-16-1 64,15 1-64,-15 15 0,0 0 72,15-16-552,-15 16-104,0 0-24,0 0-9751</inkml:trace>
        </inkml:traceGroup>
        <inkml:traceGroup>
          <inkml:annotationXML>
            <emma:emma xmlns:emma="http://www.w3.org/2003/04/emma" version="1.0">
              <emma:interpretation id="{6CC4E418-BB24-484C-8053-208D8A67CB64}" emma:medium="tactile" emma:mode="ink">
                <msink:context xmlns:msink="http://schemas.microsoft.com/ink/2010/main" type="inkWord" rotatedBoundingBox="3913,10222 4684,10205 4701,10919 3929,10936"/>
              </emma:interpretation>
              <emma:one-of disjunction-type="recognition" id="oneOf16">
                <emma:interpretation id="interp80" emma:lang="en-US" emma:confidence="0.5">
                  <emma:literal>loss</emma:literal>
                </emma:interpretation>
                <emma:interpretation id="interp81" emma:lang="en-US" emma:confidence="0">
                  <emma:literal>toss</emma:literal>
                </emma:interpretation>
                <emma:interpretation id="interp82" emma:lang="en-US" emma:confidence="0">
                  <emma:literal>Loss</emma:literal>
                </emma:interpretation>
                <emma:interpretation id="interp83" emma:lang="en-US" emma:confidence="0">
                  <emma:literal>boss</emma:literal>
                </emma:interpretation>
                <emma:interpretation id="interp84" emma:lang="en-US" emma:confidence="0">
                  <emma:literal>lose</emma:literal>
                </emma:interpretation>
              </emma:one-of>
            </emma:emma>
          </inkml:annotationXML>
          <inkml:trace contextRef="#ctx0" brushRef="#br0" timeOffset="144807">4266 12579 9040,'0'0'256,"0"0"64,0 0-256,0 0-64,0 0 0,0 0 0,0 0 632,-16 15 112,16 1 24,0 15 8,-15-16 88,15 31 24,-15-15 0,15 15 0,0-15-89,-16 15-23,16 0 0,0 1 0,0-17-232,-15 1-40,15 0-16,0 0 0,0-1-64,15-14-8,-15 15-8,0-16 0,0 0-184,0 1-32,16-1 0,-16-15-8,0 0-96,0 0-24,0 0 0,15 0 0,-15 0-64,15 0 64,1-15-64,-16 15 64,15-16-64,-15 16 0,16-15-80,-1 0 80,-15-1-232,15 1 0,1 15 0,-16-16 0,15 1-24,-15 0 0,0-1 0,16 1 0,-16 0 128,0-1 32,0 1 0,0-1 0,0 16 96,0 0 0,0 0 0,0 0 0,0 0 0,0 0 0,0 0 96,0 0-96,0 31 184,0-31-24,0 31 0,0-16 0,0 1 32,0 14 0,15-14 0,-15-1 0,0 1 0,15-1 0,-15 0 0,0-15 0,0 0-88,16 16-8,-16-16-8,15 0 0,-15 0-16,0 0 0,0 0 0,16-16 0,-16 16-72,15-15 80,-15 0-80,15-1 80,1 1-80,-16-1 0,15 1 0,-15 0 64,0-1-64,0 1 0,16-16 0,-16 31 64,-16-31-64,16 16 0,0 0 0,-15 15 64,15-16-64,0 1 0,-16-1 72,16 16-72,-15 0 0,0 0 64,15 0-64,-16 0 0,1 0 0,15 0 0,-16 16 0,16-16 0,-15 0 0,15 15 0,0 1 0,-15-16-64,15 15 64,0 0 0,-16 1 0,16-16 0,0 15-96,0-15 16,16 16 8,-16-16 0,0 15-1008,15-15-200,-15 0-32</inkml:trace>
          <inkml:trace contextRef="#ctx0" brushRef="#br0" timeOffset="145169">4696 12733 16296,'0'0'351,"0"15"81,0-15 16,0 16 16,-14-1-368,14-15-96,-16 16 0,0-1 0,16 0 768,-15 1 128,0-1 32,-1 1 8,1-1-392,0 16-88,15-16-8,-16 1-8,16-1-232,0 0-48,0 1 0,0-1-8,0 1-88,16-16-64,-16 0 72,15 15-72,0-15 64,1 0-64,-16 0 0,15 0 72,0 0-72,1 0 64,-16 0-64,0 0 64,0 0-64,16 0 0,-16 0 0,0 0 64,0 0-64,0 0 64,0 15-64,-16 1 64,16-1 48,-16 0 8,1 1 0,0 15 0,15-16-120,-31 0 88,16 1-88,-1 15 80,16-16-80,-16 0 0,2-15 0,14 16 0,0-16-184,-16 15-48,16-15-16,0 0 0,0 0-1384,16 0-272,-16-15-56</inkml:trace>
          <inkml:trace contextRef="#ctx0" brushRef="#br0" timeOffset="145522">4928 12764 15232,'0'0'336,"0"0"72,0 0 8,0 0 7,0 16-335,-16-16-88,16 15 0,-15-15 0,0 15 768,-1 1 128,1-1 32,-1 0 8,1 1-200,0-1-32,-1 0-16,1 17 0,-1-17-304,1 0-64,0 1-16,15-16 0,-16 15-104,16 0-16,0-15-8,-15 0 0,15 16-88,0-16-24,0 0 0,0 0 0,15 0-64,1 0 64,-1 0-64,-15 0 64,31-16-64,-16 16 80,1 0-80,-1 0 80,0-15 0,16 15 0,-31 0 0,16 0 0,14 0-80,-30 0 0,16 0 0,-1 0 0,-15 0 64,0 0 0,16 15 0,-16-15 0,0 16 104,0-1 24,-16-15 0,16 15 0,-15 1 32,15 14 0,-16-14 8,1 0 0,0-1-112,-1 0-24,1 1-8,-1-1 0,16 0-88,-15-15 0,0 16 0,-1-16 64,1 0-64,15 16 0,-16-16-80,1 0 80,15 0-752,0 0-104,-15-16-16,15 16-9615</inkml:trace>
        </inkml:traceGroup>
        <inkml:traceGroup>
          <inkml:annotationXML>
            <emma:emma xmlns:emma="http://www.w3.org/2003/04/emma" version="1.0">
              <emma:interpretation id="{DBFBA20C-D0BC-4B82-BB00-C3902832537B}" emma:medium="tactile" emma:mode="ink">
                <msink:context xmlns:msink="http://schemas.microsoft.com/ink/2010/main" type="inkWord" rotatedBoundingBox="5156,10117 7097,10074 7130,11540 5189,11583"/>
              </emma:interpretation>
              <emma:one-of disjunction-type="recognition" id="oneOf17">
                <emma:interpretation id="interp85" emma:lang="en-US" emma:confidence="0.5">
                  <emma:literal>logistic</emma:literal>
                </emma:interpretation>
                <emma:interpretation id="interp86" emma:lang="en-US" emma:confidence="0">
                  <emma:literal>(logistic</emma:literal>
                </emma:interpretation>
                <emma:interpretation id="interp87" emma:lang="en-US" emma:confidence="0">
                  <emma:literal>(Logistic</emma:literal>
                </emma:interpretation>
                <emma:interpretation id="interp88" emma:lang="en-US" emma:confidence="0">
                  <emma:literal>'logistic</emma:literal>
                </emma:interpretation>
                <emma:interpretation id="interp89" emma:lang="en-US" emma:confidence="0">
                  <emma:literal>logistics</emma:literal>
                </emma:interpretation>
              </emma:one-of>
            </emma:emma>
          </inkml:annotationXML>
          <inkml:trace contextRef="#ctx0" brushRef="#br0" timeOffset="146308">5559 12626 10944,'0'0'240,"0"0"48,0 0 16,0 0 0,-15 0-240,15 0-64,-15 16 0,15-1 0,-16 0 1144,16 1 216,-15 15 48,15-1-1,-16 1-263,16 15-56,-15 1-16,15-17 0,-15 17-336,-1-1-72,16-15-16,0-1 0,0 1-256,0 0-48,0-16-16,0 16 0,16-16-192,-16 1-40,15-1 0,-15 1-8,0-16-88,15 15 0,1-15 0,-16 15 0,15-15-856,-15 0-160,16 0-32</inkml:trace>
          <inkml:trace contextRef="#ctx0" brushRef="#br0" timeOffset="147909">5851 12472 10536,'0'0'296,"0"0"72,0 0-296,0 0-72,-15 0 0,15 16 0,-16-1 984,1 0 176,15 16 40,-16 0 8,1-1-169,0 2-31,-1 14-8,1 0 0,-1 16-152,16-1-32,-15-15-8,15 1 0,-15-1-320,15 0-64,-16 0-8,16-16-8,16 2-128,-16-2-24,-16-14-8,16 14 0,16-14-104,-16-1-16,0-15-8,0 0 0,0 0-120,15 15 0,0-15 0,-15 0 0,0-15 0,16 0 0,-1-1 0,1 1 0,-1 0-128,0-16-40,1 16-16,-1-17 0,1 2-112,-1 14-24,-15-14-8,15-1 0,1 0 200,-16 15 48,0 2 8,0-2 0,0 0-152,0 1-32,0 0-8,0 15 0,0 0 424,0 0 80,0 0 16,0 0 8,-16 15-168,16 0-32,0 1 0,0 14-64,0-14 208,0 15-16,0 0 0,0-16 0,0 16 64,16-16 0,-16 0 8,0 1 0,15 0-264,1-1-72,-16-15-8,0 0 0,0 0 80,15 0 0,0 0 64,-15 0-64,16-15 0,-1 15 72,-15-16-72,15 0 0,1 1 64,-16 0-64,0-16 0,15 16 0,1-1 112,-16 1-32,0 0-8,0-1 0,0-14-72,0 14-72,0 16 72,0-16-104,-16 1 104,16 0 0,0 15 0,-15-16-72,15 16 72,-16-15 96,1 15-16,15 0-8,-15 0-72,-1 0-128,16 15 32,0-15 8,-15 0 88,0 16 0,15-1 0,-16-15 0,32 15 0,-16 1-64,-16 0 0,32-16 0,-16 14 64,0 2-64,15-16 64,0 16-64,-15-16 128,16 15 24,-1-15 8,0 0 0,1 0-184,15-15-32,-16-1-8,0 16 0,1-16 208,-1 16 40,16-14 8,-16-2 0,1 16-128,-1-16-128,-15 1 24,16 0 8,-1-1 160,0 16 40,-15-15 8,0 15 0,0-15-112,0-1-144,0 16 32,0-15 8,-15 15 104,0 0 96,15 0-24,-16 0 0,1 0 24,-1 0 0,16 15 0,-15-15 0,0 16-96,-1-1 0,16 0-96,0 1 96,0-1 0,-15 0 0,15 17 0,0-18 0,15 33 0,-15-16 0,0-16 0,0 31 0,0-15 0,0 15 64,0-15-64,0 15 0,-15-15 0,15 0 0,0 15 0,0 0 0,-16-15 0,16 15 0,-15 0 0,0-15 64,15 15-64,-16-15 80,1 15-80,-16-15 80,31 0-16,-31-1-64,16 2 96,0-2-32,-1 1 0,1-16 0,-1 1 0,-14-16 0,14 15-64,1 0 80,15-30-80,-16 15 80,1 0-80,15-15 0,0-1 0,15-14 0,-15 14 0,16-30-88,-1 15 24,1-15 0,-1 0 64,16-1-104,-16-14 40,1 0 64,14 15-136,1-16 32,0 0 8,0 16 0,-16 0 96,16 0 0,0 0 0,-16 14 0,16-14 0,-16 16 0,16 14 0,-16-14 0,1 14 0,-1 0 0,1 2-72,-1-2 72,0 16 0,-15-16-64,0 16 64,0 0 0,16 0 0,-16 0 0,0 0 0,0 0 88,15 16 16,-15 0 8,0-2 0,0 18 0,0-17-16,0 16-8,0-1 0,0 1 0,-15 0-16,15 0 0,0-16 0,0 16 0,0-16-72,0 1 0,0-1 72,15 0-72,-15 1 0,0-16 0,16 0 0,-16 0 0,0 0 0,0 0 0,0 0 0,0 0 0,15-16 0,0 16-160,1-15 32,-1 0 8,-15-1 120,16 1-88,-1-16 88,0 16-80,1 0-56,-1-17-16,0 17 0,1 0 0,-1-16 88,1 16 64,-1-16-96,-15 16 96,15-1-64,1-14 64,-16 30 0,0-16 0,0 0 0,15 16 0,-15-15 0,-15 15 0,15 0 96,0 0 0,0 0 0,0 0 0,-16 0 24,16 15 0,-15-15 0,15 16 0,0 0-48,0-16-8,-15 14 0,30 2 0,-15 0-64,0-1 0,0-15 0,15 15 64,-15-15-64,16 16 0,-16-16-80,15 0 80,-15 0 0,16 15 0,-16-15 64,0 0-64,0 0 96,0 0-96,15 15 96,-15 1-96,0-16 120,0 0-32,0 15-8,-15-15 0,15 0 0,0 15 0,-16 1 0,1-16 0,15 0-80,-16 16 0,1-16 72,0 0-72,-1 0-72,1 0-56,-1 0 0,1 0-8,0 0-1048,-1 0-200,1-16-48</inkml:trace>
          <inkml:trace contextRef="#ctx0" brushRef="#br0" timeOffset="148087">6390 12733 17975,'0'0'512,"0"0"104,0 0-488,0 0-128,0 0 0,0 0 0,0 0 712,0 0 120,0 0 32,16 15 0,-16-15-200,15 16-40,-15-16-8,15 15 0,-15-15-304,0 0-64,16 0-16,-16 0 0,15 16-296,-15-16-64,31 15-16,-16-15-6736,0 0-1343</inkml:trace>
          <inkml:trace contextRef="#ctx0" brushRef="#br0" timeOffset="149057">6574 12856 12600,'0'0'352,"0"0"88,0 0-352,-14 0-88,14 0 0,0 0 0,0 0 1112,0 0 200,-16 0 47,16 0 9,0 0-168,0 0-32,0 0-8,0 0 0,0 0-488,16 0-104,-2-15-24,2 15 0,0 0-184,-1 0-40,16-15 0,-16 15-8,0-16-88,1 16-24,0 0 0,-2 0 0,2-15-104,0 15-16,-1 0-8,0-15 0,1 15-72,-1 0 0,0 0 72,1 0-72,-1-16-448,0 16-120,1 0-24,0 0-6576,-16 0-1311</inkml:trace>
          <inkml:trace contextRef="#ctx0" brushRef="#br0" timeOffset="148741">6852 12579 15080,'0'0'424,"0"0"96,0 15-416,0-15-104,0 16 0,-16-1 0,16 0 1055,-15 1 193,15-1 40,0 16 8,-16 0-304,1 15-64,15-15-16,-15 15 0,15 0-368,-16-15-64,16 0-24,0 15 0,0-16-296,0-14-56,0 15-8,0-16-8,0 1 64,16-1 8,-16 0 8,0-15 0,0 0-64,0 0-8,0 0-8,0 0 0,0 0-88,15-15 0,0 15-96,-15-15 96,16 15 0,-1-16 0,-15 1 72,16 0-8,-1-17-416,0 18-88,1-18-8,-1 17-8,1-16-8,-1 1 0,-15 14 0,0-14 0,15-2 296,1 17 56,-16 0 16,0-16 0,0 31 96,0 0 0,0 0 0,0 0-72,0 0 144,0 0 32,-16 15 8,16 1 0,-15 14 224,0 2 48,15-18 0,-16 18 8,16-2-200,0 1-32,-15 0-16,15-1 0,15-14-8,-15 15 0,0-16 0,0 1 0,0-16-72,16 15-64,-1-15 96,-15 0-96,15 0 0,1 0 0,-1-15 0,0-1-96,16 1 96,-15 0 104,-1-17-16,1 18-8,15-2-80,-16-15-88,1 16 24,-1-16 0,0 16-8,-15-1 0,16-14 0,-16 14 0,15 0 72,1 1 0,-16 0-72,0-1 72,0 1 0,-16 15 0,16 0 0,0 0 0,0 0 0,-15 0 0,15 0 0,-16 15 0,1 1 96,0-1-32,-1 0 0,16 17 0,-15-2 32,-1-14 8,16 14 0,-15 1 0,15-16-8,0 1-8,0 14 0,-16-14 0,32 0-8,-16-1 0,15-15 0,-15 0 0,0 15 8,16 1 0,-1-16 0,1 0 0,-1 0-88,16 0 96,-16 0-96,1 0 96,14 0-96,-14 0 0,-1-16 72,0 16-72,1 0 0,-1-15 0,-15 15 0,16 0 64,-1-15-160,-15 15-32,15 0-8,-15 0 0,0 0-808,0-16-160,0 0-32,0 16-5776,0 0-1151</inkml:trace>
          <inkml:trace contextRef="#ctx0" brushRef="#br0" timeOffset="149211">6975 12441 18751,'0'0'536,"0"0"104,0 0-512,0 0-128,0 0 0,0 0 0,0 0 864,16 0 136,-16 15 32,0-15 8,0 16-368,15-1-64,-15 1-24,0-16 0,0 15-456,0 0-128,0 1 0,15-1-10599</inkml:trace>
        </inkml:traceGroup>
        <inkml:traceGroup>
          <inkml:annotationXML>
            <emma:emma xmlns:emma="http://www.w3.org/2003/04/emma" version="1.0">
              <emma:interpretation id="{FE965320-4613-40F5-B3BB-0014644FE092}" emma:medium="tactile" emma:mode="ink">
                <msink:context xmlns:msink="http://schemas.microsoft.com/ink/2010/main" type="inkWord" rotatedBoundingBox="7463,10048 10581,9978 10610,11237 7492,11307"/>
              </emma:interpretation>
              <emma:one-of disjunction-type="recognition" id="oneOf18">
                <emma:interpretation id="interp90" emma:lang="en-US" emma:confidence="0.5">
                  <emma:literal>regression)</emma:literal>
                </emma:interpretation>
                <emma:interpretation id="interp91" emma:lang="en-US" emma:confidence="0">
                  <emma:literal>regressions)</emma:literal>
                </emma:interpretation>
                <emma:interpretation id="interp92" emma:lang="en-US" emma:confidence="0">
                  <emma:literal>Regression)</emma:literal>
                </emma:interpretation>
                <emma:interpretation id="interp93" emma:lang="en-US" emma:confidence="0">
                  <emma:literal>regressions</emma:literal>
                </emma:interpretation>
                <emma:interpretation id="interp94" emma:lang="en-US" emma:confidence="0">
                  <emma:literal>•egression)</emma:literal>
                </emma:interpretation>
              </emma:one-of>
            </emma:emma>
          </inkml:annotationXML>
          <inkml:trace contextRef="#ctx0" brushRef="#br0" timeOffset="150126">7760 12733 12528,'0'0'1112,"16"0"-888,-16 0-224,0 0 0,0 15 896,15 1 144,-15-1 23,0 16 9,0 0-280,0 0-56,0-1-16,-15 1 0,15 0-408,0 15-88,0-30-8,-16 14-8,16 1-88,0-16-24,-15 1 0,15-1 0,0 1-32,0-1 0,0-15-64,0 0 96,0 0 32,0 0 0,0 0 0,0-15 0,0 15 32,0-16 0,0-15 8,0 16 0,0 0-40,0-16-16,15 0 0,-15 0 0,16 1-16,-1-1-8,0 15 0,1-14 0,-1-1-24,1 15-64,-1 1 96,0-16-32,1 16-64,-1-1 0,1-14 0,-1 14 0,0 16 0,1-15-136,-16-1 32,15 16-6440,1-15-1287</inkml:trace>
          <inkml:trace contextRef="#ctx0" brushRef="#br0" timeOffset="154195">7929 12934 11376,'0'0'248,"0"0"48,0 0 16,0 0 8,-15 15-256,15-15-64,0 0 0,0 0 0,0 0 808,0 0 152,0 0 24,15-15 8,1 15-17,-16 0 1,15 0 0,0-16 0,-15 16-416,16 0-80,-1-15-24,0 15 0,1-16-200,-16 16-32,15 0-16,1-15 0,-16 15-80,15-15-24,0 15 0,1-16 0,-16 16-104,15-15 88,-15 15-88,16-15 80,-1 15-80,-15 0 80,0-16-80,15 1 80,1 15-80,-16-16 80,0 1-80,0 15 80,0-15-80,0 15 0,0 0 0,0 0 0,0-16-168,0 1-80,-16 15-8,16-16-8,-15 16 264,0-15 72,15 15 8,-16 0 0,1 0-80,-1 0 0,16 0 0,-15 0 0,0 0 0,15 0 0,-16 15 0,1-15 0,15 16 0,-16-1 0,1-15 64,0 31-64,-1-16 176,16 1-8,-15-1 0,0 1 0,-1-1-72,1 0-24,15 1 0,0-1 0,-16-15 32,16 15 8,-15 1 0,15-1 0,0 1 176,0-1 40,-15 0 8,15-15 0,0 16-272,0-1-64,-16 1 0,16-1 0,16-15 64,-16 0 16,0 15 8,0-15 0,0 0 8,15 16 8,-15-1 0,15-15 0,-15 0 24,16 0 0,-1 16 0,1-16 0,-1 0 32,0-16 0,1 16 8,-1 0 0,0 0-8,1-15 0,15 15 0,-16-16 0,0 16-32,1-15-16,-1 15 0,1-15 0,-1-1-112,0 1 0,1-1 0,-1 1 0,1 15 80,-16-15-80,15-1 80,0 1-7896,-15-1-1583</inkml:trace>
          <inkml:trace contextRef="#ctx0" brushRef="#br0" timeOffset="155527">8561 12686 10856,'0'0'232,"0"0"56,0 0 0,0 0 32,0-15-256,0 15-64,-15-15 0,15 15 0,-16 0 992,1 0 184,0 0 40,-1 0-1,-14 0-319,14 0-72,0 15-16,1-15 0,0 15-312,-16 1-64,16 0-16,-1 14 0,-14-14-128,14 14-24,0-14-8,1 14 0,0-14 48,-1 0 8,16-2 0,0 2 0,-15 0-248,15-16-64,0 15 0,0-15 0,0 0 64,0 0-64,15 15 80,-15-15-80,16 0 0,-1 0 0,0 0-64,1-15 64,0 15 0,-2-15 0,2 15 80,0-16-16,-1 0-64,0 2 0,1 14 0,-1-16 0,0 0 0,-15 16 0,0 0 0,0 0 0,0 0 0,0 0 0,0 0 0,16 16 64,-16 0-64,0-2 0,0 2 0,0 15 0,0 0 112,-16-1 16,16 2 0,-15-2 0,15 16-24,-15 0 0,-1 0 0,1 1 0,15-1-104,-15 15 88,-1-15-88,0-14 80,2 14-80,-2-16 0,0 2 0,1-2 64,0 1-64,-1-16 80,16 1-80,-15-1 80,0 0-80,15-15 80,0 0-80,0 0 80,0 0-80,0 0 96,-16-15-96,16 0 96,0-1-96,16-14 64,-16-2-64,0 2 64,15-16-264,0 0-56,1-16-16,-1 16 0,0 0 104,1 15 16,0-16 8,14 1 0,-14 0 144,-1-16-96,16 32 96,-1-32-80,2 16 80,-2 0 0,-14 0-72,14 15 72,-14 16 0,-1-16 0,0 16 0,1 15 0,-1-16 0,0 16 64,1 0-64,-16 16 0,16-16 144,-16 15-16,15 0 0,-15 16 0,0 0 24,0-1 0,-15 2 0,15-2 0,0 1 8,-16-16 0,16 16 0,0-16 0,-16 1-160,16 14 0,-15-30-88,15 16 88,0 0 0,0-1 0,-15-15 0,15 0 72,0 0-72,0 0 0,0 0 72,0 0-72,0-15 0,0 15 72,0-16-72,0 0 0,0 2 64,15-2-64,-15 0 0,15 1 0,1-16 72,-16 16-72,16 0 0,-1-1 72,0 0 40,-15 2 8,16-2 0,-1 0 0,0 1 8,-15 0 8,16 15 0,-1-16 0,-15 1 32,15 15 8,1 0 0,-16-15 0,0 15-176,16-16-144,-2 16 24,-14 0 8,0 0-184,0 0-40,16-15-8,0 15-6864,-16 0-1375</inkml:trace>
          <inkml:trace contextRef="#ctx0" brushRef="#br0" timeOffset="156082">8761 12980 19151,'0'0'416,"0"0"96,0 0 8,16 0 24,-16-16-440,15 16-104,-15 0 0,16 0 0,-1-15 704,-15 15 112,15 0 24,1-15 8,-1 15-320,1-16-64,-1 0-16,0 16 0,1-15-304,-1 0-64,1 15-16,-1-16 0,0 1-64,1 0 64,-16 15-64,15-16 64,0 1-64,1 0 0,-16 15 0,15-16 0,-15 16 0,0-16-128,0 2 24,16 14 0,-16-16-176,0 0-32,0 16-8,0-15 0,-16 15 152,16-15 24,0-1 8,-15 16 0,-1-15 64,16 15 72,0 0-104,-15 0 40,15 0 64,-15 0 0,-1 0 0,1 0-64,15 0 64,-31 15 0,31-15 80,-15 16-80,-1-1 184,1 0-16,0 17 0,-1-18 0,1 18 72,15-2 16,-16 16 0,16-30 0,0 14-80,0 2-16,0-2 0,0-14 0,0-1-24,0 0-8,16 16 0,-16-31 0,15 15 80,1 1 16,-16-16 0,15 16 0,0-16-224,1 0 0,-1 0 0,-15 0 0,0 0 0,16-16 64,14 16-64,1-16 0,-16 1 72,16 0-72,-15-1 80,14 16-80,-14-30-816,15 14-208,-16 16-48,0-15-5872,16 0-1183</inkml:trace>
          <inkml:trace contextRef="#ctx0" brushRef="#br0" timeOffset="156345">9500 12594 16184,'0'0'351,"0"0"81,0 0 16,-16-15 0,16 15-352,0 0-96,0 0 0,-15 0 0,0 15 944,-1-15 176,0 0 32,1 16 0,0-1-432,-1 1-88,1-1-24,-16 16 0,16-16-288,0 16-56,-1-16-8,0 16-8,2-15-72,-2 0-16,16-1 0,0 0 0,0 1-88,0-16-72,0 0 96,0 0-96,0 0 0,16 15 0,14-15 0,-14 0 0,-1 0 64,0 0-64,16 0 0,-16 0 0,1 0 0,-16 0 0,15 0 64,0 0-64,-15 0 0,0 0 0,0 0 64,0 0-64,0 15 104,-15 1-8,15-16 0,-15 15 0,-1 16-16,1-31-8,0 15 0,-1 1 0,1-1-72,-16 1 0,15-16 72,2 15-72,-2 0 0,0-15 0,16 0 0,0 0 0,0 0-688,-15 0-96,15 0-16,15 0-6112,-15-30-1215</inkml:trace>
          <inkml:trace contextRef="#ctx0" brushRef="#br0" timeOffset="157451">9700 12594 16847,'0'0'368,"0"0"80,0 0 8,0 0 24,-15 0-384,15 16-96,-16-16 0,1 16 0,-1-16 880,1 15 160,0-15 32,-1 15 8,1 1-440,-1-1-96,1 0-8,-16 1-8,16 14-240,-1-14-40,16 0-16,-15-1 0,15 0-80,-15-15-24,15 16 0,0-16 0,0 0-128,0 15 0,0-15 0,15 0 0,0 15 64,1-15-64,-16 0 0,15 0 0,-15 0 0,16 0 64,-16 0-64,0 0 0,15 16 80,-15-16-80,0 0 64,0 0-64,0 0 144,0 15-16,0 0 0,0 1 0,-15 0-8,15-1-8,-16 0 0,1 1 0,-1-1-112,16 0 88,-15-15-88,15 16 80,-15-1-80,15-15 0,0 0 0,-16 15 64,16-15-64,0 0 0,0 0 0,0 0 0,0 0-216,0-15-32,16 15-8,-16-15 0,15-1-360,0-14-80,16 14-8,-15 1-8,-1-16-32,16 0-8,-16 16 0,1-16 0,14 0 240,-14 16 40,-1 0 16,1-17 0,-1 32 328,-15-14 128,15-2-88,-15 16 88,16 0 272,-16-16 104,0 1 16,15 15 8,-15 0 208,0 0 32,0 0 16,0 15 0,16-15-96,-16 16-16,-16 0-8,16 14 0,0-14-176,-15 14-32,15-14-8,-16 14 0,16-14-184,-15 14-40,15-14 0,0 0-8,0-1 128,0 0 24,0 1 8,0-1 0,0-15-184,0 0-64,0 0 0,15 0 0,1 0 0,-16 0 0,0-15 0,15 15 0,16-16-144,-16 1-24,-15 0-8,16-1 0,-1-15-144,16 16-32,-16-16-8,1 0 0,-1 1-16,0 14 0,1-14 0,-1 14 0,1 0 200,-1-14 40,-15 14 8,15 1 0,-15 15 128,0 0 0,0 0 0,0 0 0,0 0 152,0 0 56,0 0 16,0 15 0,0 1 88,-15-1 16,15 16 8,0-1 0,-15 2-80,15-2-8,0 1-8,-16 0 0,16-1-96,0-14-16,16 0-8,-16-1 0,0 0-56,15-15-64,-15 0 88,0 16-88,15-16 96,1-16-32,-16 1 0,15 15-64,1-15 96,-1-1-96,-15 0 96,15-14-96,1 14 80,-16 1-80,0-16 64,15 16-64,-15 0 0,0-1 0,0 0 0,0 2 0,0-2 0,-15 0 0,15 16 0,0-15 0,0 15-96,0 0 96,0-15-80,0 15 80,0 0-88,0 0 88,15-16-96,-15 16 96,16-15 0,-1 15 72,0-15 8,1 15 0,-16 0-176,15-16-32,1 16 0,-1 0-8,0 0 136,1 0 0,-16 0 0,15 16 0,-15-16 0,16 15 0,-16 0 0,0 1 0,-16-1 0,16 16 96,0-15-8,-15 30-8,15-31 48,-16 16 0,16-1 8,0-14 0,-15 14-40,15-14-16,0 0 0,0-1 0,-15 0-80,15-15 0,0 0 0,0 0 0,0 0 0,15 0 64,0-15-64,-15 15 0,16-15 0,-1-1 0,1 0 0,-1-14 0,0 14 0,1-14-96,-16-1 0,15 16 8,0-17 8,-15 18 0,16-2 0,-16 0 0,0 1 80,15 0 0,-15-1 0,16 1 0,-16 0 0,15-1 0,-15 16 0,15-16-64,-15 2 64,16 14 72,-16-16-8,15 16-64,-15 0 0,0 0 0,0 0-120,16 0 40,-1 16 80,-15-16 0,0 14 0,15 2 0,-15 0 96,0-1-24,0 16 0,0-1 0,0 2 40,0-2 8,0 1 0,0 0 0,0-1 40,0 1 0,0 0 8,0-15 0,0 14-8,0-14 0,0 14 0,0-14 0,0-1-56,0-15-8,0 15-8,0-15 0,0 0-88,0 0 80,0 0-80,0 0 80,0 0-80,0 0 0,0 0 72,-15 0-72,15 0-104,0-15-56,-15 15-16,15 0 0,-16-15-600,16-1-120,0 1-32,-15 0-6576,15-1-1319</inkml:trace>
          <inkml:trace contextRef="#ctx0" brushRef="#br0" timeOffset="157797">9638 12364 18663,'0'0'528,"0"0"112,0 0-512,0 0-128,16 15 0,-1-15 0,-15 16 792,0-16 128,0 0 24,0 0 8,16 15-216,-16-15-32,0 0-16,15 16 0,-15 0-472,0-16-96,0 0-24,15 0 0,1 15-512,-16 0-96,15-15-32</inkml:trace>
          <inkml:trace contextRef="#ctx0" brushRef="#br0" timeOffset="158614">10716 12394 9072,'0'0'192,"0"0"48,0 0 8,0 0 8,16 0-256,-16 0 0,0 0 0,0-15 0,15 15 1232,-15 0 192,0 0 40,15 15 8,1-15-225,-16 16-47,15 0-8,0-1 0,-15 16-232,16-1-40,-16 1-16,16 0 0,-16-1-312,0 2-64,0 14-16,14-16 0,-14 16-136,0-14-32,-14-2-8,14 16 0,0-15-112,0 0-16,0-15-8,-16-1 0,16 16-104,0-16-32,-16 0 0,16-15 0,-15 16-64,15-1 64,-15 0-64,15-15 64,0 16-144,0-16-32,-16 0-8,1 0-7520,15 16-1503</inkml:trace>
        </inkml:traceGroup>
        <inkml:traceGroup>
          <inkml:annotationXML>
            <emma:emma xmlns:emma="http://www.w3.org/2003/04/emma" version="1.0">
              <emma:interpretation id="{ED6306A6-7605-499B-93ED-C1DDAF108C85}" emma:medium="tactile" emma:mode="ink">
                <msink:context xmlns:msink="http://schemas.microsoft.com/ink/2010/main" type="inkWord" rotatedBoundingBox="10884,10041 13502,9982 13520,10780 10902,10839"/>
              </emma:interpretation>
              <emma:one-of disjunction-type="recognition" id="oneOf19">
                <emma:interpretation id="interp95" emma:lang="en-US" emma:confidence="0.5">
                  <emma:literal>(Binomial</emma:literal>
                </emma:interpretation>
                <emma:interpretation id="interp96" emma:lang="en-US" emma:confidence="0">
                  <emma:literal>•Binomial</emma:literal>
                </emma:interpretation>
                <emma:interpretation id="interp97" emma:lang="en-US" emma:confidence="0">
                  <emma:literal>(Binomials</emma:literal>
                </emma:interpretation>
                <emma:interpretation id="interp98" emma:lang="en-US" emma:confidence="0">
                  <emma:literal>(Binominal</emma:literal>
                </emma:interpretation>
                <emma:interpretation id="interp99" emma:lang="en-US" emma:confidence="0">
                  <emma:literal>'Binomial</emma:literal>
                </emma:interpretation>
              </emma:one-of>
            </emma:emma>
          </inkml:annotationXML>
          <inkml:trace contextRef="#ctx0" brushRef="#br0" timeOffset="316834">11332 12395 9520,'0'15'264,"0"-15"72,0 0-272,-16 0-64,16 16 0,-16-16 0,2 16 544,14-2 96,-16 2 24,0 0 0,1-1 168,15 0 32,-15 16 0,-1-16 8,16 16-273,-15-16-55,15 17-16,-15-2 0,15 1-8,0-16 0,0 16 0,0 0 0,0 0-64,-16 0-8,16-16-8,0 16 0,0-16-96,0 0-24,0 17 0,0-18 0,0 2-40,16 15-16,-16-31 0,0 31 0,0-16-40,0 0 0,0 1-8,15-1 0,-15 0-56,0-15-16,0 16 0,15 0 0,-15-16-16,0 0 0,0 0 0,0 15 0,0-15-64,0 0-64,0 0 72,0 0-72,0 0 96,16 15-32,-16-15-64,0 0 96,0 0-96,0 0 72,0 0-72,0 0 64,0 0-64,0 0 0,0 0 0,0 16 64,0-16-64,0 0 0,0 0 0,0 0 64,0 0-64,0 0-88,0 0 24,0 0-7168,0 0-1423</inkml:trace>
          <inkml:trace contextRef="#ctx0" brushRef="#br0" timeOffset="319454">11624 12503 7016,'0'0'192,"0"0"56,0 0-248,0 0 0,0 0 0,0 0 0,0 0 760,0 0 104,-15 0 16,15 16 8,0-1-152,-16 0-32,1 16-8,15 0 0,0 0-136,-15-1-24,-1 1-8,16 0 0,0 15-208,-15-15-49,15 0-7,0 0 0,-16-1-8,16 1-8,0-15 0,0 14 0,0-14-152,0-1-24,0 1-8,-15-1 0,15 0-64,0-15 64,0 0-64,0 0 64,0 16-64,0-16 0,0 0 0,0 0 0,0 0-352,0 0-40,0 0-8,0-16 0,0 1-119,0 0-25,0-1-8,0-15 0,15 1 16,-15 14 8,0-15 0,0 1 0,0-1 280,0 0 56,16 0 16,-16 0 0,15 16 176,-15-16 0,0 0 0,16 16 0,-16-16 184,15 16 40,-15-1 16,15-14 0,1 14 88,-16 1 24,15 15 0,1-15 0,-1-1-96,-15 1-8,15 15-8,1-16 0,-16 16-16,15 0-8,1 0 0,-16 0 0,0 0-56,15 0-16,0 0 0,-15 0-1,16 16 17,-16-1 8,0-15 0,15 0 0,1 31 16,-16-16 0,0 1 0,0-1 0,0 0-80,0 1-8,-16-1-8,16 1 0,-15-1 64,15 0 8,-16 1 8,1-1 0,0 1 80,15-16 8,-16 15 8,-15 0 0,16 1-136,0-1-24,-1 1-8,1-16 0,-1 15 0,16 0 0,-15-15 0,0 16 0,15-16-32,-16 0-64,16 0 88,0 0-88,0 0 64,0 0-64,0 0 0,0 0 0,0 0 0,0 0-72,16 15 8,-1-15 0,-15 0 64,15 0 0,1 0 0,-16 0 0,31-15 0,-16 15 0,0 0 0,1-16 0,-1 16 0,1-15 0,-1 15 80,0 0-80,1 0 64,-16 0-64,0 0 0,15 0 0,1 0 0,-16 0 64,0 0-64,0 15 0,0 1 0,0-1 0,0 1 0,-16-1 0,1 0 0,15 1 0,-16-1 0,1 16 0,0-16 64,15 16-64,-16-15 0,1-1 0,-16 16 160,16-16-24,-1 0 0,1 1 0,15-1-8,-16-15-8,1 16 0,0-1 0,-1-15-24,16 0-8,0 0 0,-15 0 0,15 15-88,0-15 80,0 0-80,0 0 80,0 0-80,0 0 64,0 0-64,0 0 64,0-15-64,15 0 0,-15 15 0,0-16 0,16 1 0,-1-1 0,0 1 0,1 0 0,-1-1-64,1 1-8,-1 0 0,0-1 0,1 1-32,-1-1-8,1 1 0,-1 0 0,0 15 16,1-16 8,-1 1 0,16 15 0,-31-16 88,15 16 0,-15 0-72,16 0 72,-1 0 0,-15 0 0,0 0 0,15 0 0,-15 0 0,0 0 0,0 0 0,16 0 0,-16 16 152,15-1-16,-15-15 0,0 16 0,0-1 0,0 0 0,0-15 0,0 16 0,-15-1-64,15 1-8,-16-16-64,16 15 96,0-15-96,-15 15 72,15 1-72,0-16 64,0 0-832,-15 0-160,-1 0-40</inkml:trace>
          <inkml:trace contextRef="#ctx0" brushRef="#br0" timeOffset="319809">11901 12502 14512,'0'0'320,"0"0"64,0 0 8,0 0 24,0 0-336,0 0-80,0 0 0,0 0 0,0 0 471,0 0 73,0 0 24,0 0 0,0 16-88,0-16-24,0 0 0,0 15 0,0 0-360,16-15-96,-16 16 0,15-1-5375,-15 0-1097</inkml:trace>
          <inkml:trace contextRef="#ctx0" brushRef="#br0" timeOffset="322801">12040 12749 11672,'0'0'328,"0"0"80,0 0-328,0 16-80,0-1 0,0 16 0,0-16 744,0 16 136,0-15 24,-16 14 8,16 1-81,0-15-7,0 14-8,-15 1 0,15-15-400,0-1-88,-15 16-8,15-16-8,-16 0-168,16 1-32,-15-1-8,15 1 0,0-1-104,-16-15 0,16 15 0,0-15 0,0 0 216,-15 0 16,15 0 8,0 0 0,0 0-240,0 0 0,0 0 0,0-15 0,15 0-80,-15-1-64,16 1-16,-16-16 0,15 16 0,1-1-8,-1-14 0,0 14 0,-15-15 96,16 16 72,-1-16-96,-15 16 96,16-1-72,-1 1 72,-15 0 0,0 15-72,15-16 72,1 16 0,-16-15 0,0 15 0,0 0 0,0 0 72,0 0-8,0 15-64,15-15 136,-15 16-24,0-1-8,0 0 0,0 16 152,-15-15 32,15-1 8,0 0 0,0 1-112,0-1-24,0 1-8,0-1 0,0-15-80,0 0-8,0 0-64,15 15 96,-15-15-96,0 0 0,0 0 0,0 0 0,0 0 0,0 16 72,16-16-8,-16 0 0,0-16-64,15 16-88,0-15 24,1 15 0,-16-15-136,15-1-24,1 1-8,-1-1 0,0 1-48,1 0-8,-16-1 0,15-15 0,-15 16 192,16 0 32,-16 15 64,0-16-104,15 16 104,-15 0 0,0 0 0,0 0-72,0 0 168,0 0 40,-15 0 8,15 16 0,0-1 112,0 0 16,-16 16 8,16-15 0,0-1-128,0 16-24,0-16-8,0 1 0,0-1-56,16 0-64,-16 1 88,15-16-88,-15 0 136,0 0-24,15 15-8,-15-15 0,0-15-32,16 15-8,-1-16 0,-15 1 0,15 15-64,-15-15 96,16-1-96,-16 1 96,0-1-96,15 1 0,-15 0 72,0-1-72,0 1 64,0 15-64,-15-16 64,15 1-64,0 15 0,0 0 0,-16-15 0,1 15 64,15 0-64,0 0 0,-15 0 0,15 15 0,-16-15 0,1 15 0,15-15 0,-15 16 0,15-16 0,0 0 0,0 0 0,0 0 0,0 15 0,0-15 0,15 0 0,-15 0 0,15 0-200,-15 0-24,0 0-8,16 0 0,-1 0 32,0-15 8,1-1 0,-1 16 0,1-15 64,14 15 8,-30-15 8,16 15 0,-1-16 112,1 16 0,-1-15-80,-15 15 80,0 0 0,0 0 0,15-16 64,-15 16-64,0 0 0,0 0 0,0 0-72,16 0 72,-1 16 64,-15-16 64,0 0 8,0 15 8,16 1 8,-32-1 0,16 16 0,-15-16 0,15 16-72,-16-16-16,16 16 0,-15-15 0,0-1-64,15 16 64,-16-16-64,16 0 64,0 1-64,-15-1 0,15-15 72,0 16-72,0-16 0,0 0 64,0 0-64,0 0 0,0 0 152,0 0-8,0 0 0,0-16 0,15 16-232,-15-15-40,0-1-16,16 1 0,-1 0 72,-15-16 72,15 16-104,-15-1 40,16 1 64,-1-16-80,-15 16 80,16-1-80,-1 1 80,-15-1 0,15 16-72,-15-15 72,16 0 0,-1 15 0,-15 0 0,0 0 0,16 0-72,-16 0 72,0 0 0,0 0 0,0 15 0,0 0 0,0 1 0,0-1 0,0 1 0,0-1 72,-16 16-72,16-16 96,0 1-96,0-1 64,0 0-64,-15 1 64,15-1-64,0 0 0,0 1 0,0-16 0,0 0 64,0 0-64,0 0 0,0 0 64,0 0-64,0 0 0,0 0 0,0-16 0,0 1 0,15 0 0,-15-1 0,0 1 0,16 0 0,-16-1-72,15-15 0,0 16 0,-15-16 8,16 16 0,-1-1 0,1 1 0,-16 0 64,15-1 0,-15 1 0,15-1-64,-15 16 64,16-15 0,-16 15 0,15-15-64,-15 15 64,0-16 0,0 16 0,0 0 0,0 0 0,16 16 0,-16-1 0,0-15 0,0 15 80,0 16 32,0-15 8,0-1 0,0 16 0,-16-16 0,16 16 0,0-16 0,-15 16-32,15-15-8,0-1 0,0 0 0,-16 1-80,16-1 64,0 0-64,0-15 64,0 0-64,0 0 96,0 0-96,0 0 96,0 0-96,16 0 0,-16-15 0,15 15-88,1-15-16,-16-1-8,15 1 0,0 15 0,-15-15-48,16-1 0,-1 1-8,-15-1 0,0 1 72,15 15 8,1-15 8,-16-1 0,0 1 80,15 15-64,-15-16 64,16 16-64,-16-15 64,0 15 0,0-15 0,0 15 0,0 0 0,0 0 0,0 0 0,0 0 0,0 0 0,0 0 64,0 0 0,0 0 0,0 0 48,0 15 16,0 0 0,0 1 0,-16-1-16,16 1 0,0-1 0,0 0 0,0 1-24,0-1-8,0 1 0,0-1 0,0-15-80,0 15 0,0-15 0,16 0 0,-16 16 0,15-16 0,-15 0 72,15 0-8,1 0-64,-1 0 0,-15 0 0,16 0 0,-1-16-184,0 16-16,1-15-8,-1 15 0,1 0 0,-16-15 0,15-1 0,0 16 0,-15-15 88,16-1 24,-1 1 0,-15 0 0,16 15 96,-16-16 0,15 1 0,-15-1 0,0 1 0,0 0 0,0-1 0,0 1 80,0-1-8,0 16 0,-15-15 0,15 15 0,-16 0 24,16-15 0,-15 15 0,-1 15 0,16-15 128,-15 0 24,0 0 8,15 15 0,-16 1-144,16-1-24,-15 1-8,15-1 0,0 0-16,0 1 0,0-1 0,0 1 0,0-1 0,0 0-64,0 1 96,15-1-32,-15-15-64,0 0 0,16 16 72,-16-16-72,0 0 0,0 0 72,15 15-72,-15-15 0,0 0 80,15 0-80,1-15 64,-1 15-64,1-16 64,-1 16-64,-15-15 0,15-1 64,1 1-64,-1 0-136,-15-1 32,16 16 8,-16-15-40,15-1-8,-15 1 0,0 0 0,0-1 144,0 16 0,0-15 0,0-1 0,0 16 0,0 0 0,0 0 0,0-15 0,-15 15 0,15 0-64,0 0 64,0 0 0,-16 0 0,16 15 0,-15 1 0,15-1 0,0 1 0,0-1 0,-16 0 0,16 1 0,0-1 88,0 1-8,0-1 0,0 0 0,16 16-16,-16-31 0,0 16 0,0-16 0,0 0-64,15 15 64,1-15-64,-16 0 64,15 0-64,0 0 96,-15 0-96,16 0 96,-1-15-96,1 15 0,-1-16 0,-15 16 0,15-15 0,1 15 0,-16-16-96,15 1 96,0 15-192,-15-15 16,16-1 8,-16 1 0,15-1 72,-15 1 24,0 0 0,16-1 0,-16 1-168,15-1-32,-15 1-8,0-16 0,0 16 184,15-1 96,-15-14-96,0 14 96,16 1-64,-16-1 64,0 1 0,0 0 0,0-1 0,0 16-64,0-31 64,0 31 0,0-15 0,0 0 0,0 15 0,0-16 0,0 16 0,0 0 0,0 0 0,0 0 0,0 0 0,0 0 96,0 0-24,0 0-8,0 0 168,0 0 32,0 0 8,0 0 0,0 0-160,0 16-32,0 14-8,-16-14 0,16 15 32,0-1 8,-15 1 0,15 0 0,-15 0-40,15 0-8,-16-1 0,16 1 0,0 0 160,-15-16 32,15 16 8,0-15 0,0-1-104,0 16-32,0-16 0,0 1 0,15-1-24,-15 0-8,0 1 0,0-16 0,16 15-16,-16 0-8,15-15 0,-15 0 0,0 0 0,15 0 0,1 0 0,-1 0 0,-15 0 0,16 0 0,-1-15 0,0 15 0,1-15-72,-1 15 80,1-16-80,-1 1 80,0 15-80,1-31 0,-1 31 72,1-15-72,-1-1 0,0 1 0,1 0-96,-1 15 32,1-16-864,-16 1-176,15-1-32,0 16-8911</inkml:trace>
          <inkml:trace contextRef="#ctx0" brushRef="#br0" timeOffset="323358">12840 12626 16152,'-15'0'351,"15"0"81,0 0 16,0 0 0,0 0-352,0 0-96,0 0 0,0 0 0,0 0 544,0 16 96,15-16 24,-15 0 0,0 15-192,16 0-40,-16 1-8,16-16-6175,-16 15-1233</inkml:trace>
        </inkml:traceGroup>
        <inkml:traceGroup>
          <inkml:annotationXML>
            <emma:emma xmlns:emma="http://www.w3.org/2003/04/emma" version="1.0">
              <emma:interpretation id="{B651DC43-E9A0-4C99-936C-F16961911EFF}" emma:medium="tactile" emma:mode="ink">
                <msink:context xmlns:msink="http://schemas.microsoft.com/ink/2010/main" type="inkWord" rotatedBoundingBox="13653,10104 16174,10047 16193,10910 13672,10967"/>
              </emma:interpretation>
              <emma:one-of disjunction-type="recognition" id="oneOf20">
                <emma:interpretation id="interp100" emma:lang="en-US" emma:confidence="0.5">
                  <emma:literal>Deviance)</emma:literal>
                </emma:interpretation>
                <emma:interpretation id="interp101" emma:lang="en-US" emma:confidence="0">
                  <emma:literal>Deviance</emma:literal>
                </emma:interpretation>
                <emma:interpretation id="interp102" emma:lang="en-US" emma:confidence="0">
                  <emma:literal>Deviance,</emma:literal>
                </emma:interpretation>
                <emma:interpretation id="interp103" emma:lang="en-US" emma:confidence="0">
                  <emma:literal>Demand</emma:literal>
                </emma:interpretation>
                <emma:interpretation id="interp104" emma:lang="en-US" emma:confidence="0">
                  <emma:literal>Demand)</emma:literal>
                </emma:interpretation>
              </emma:one-of>
            </emma:emma>
          </inkml:annotationXML>
          <inkml:trace contextRef="#ctx0" brushRef="#br0" timeOffset="325076">14103 12471 10536,'0'0'224,"0"0"56,0 0 8,0 0 16,0 16-240,0-16-64,0 0 0,0 15 0,0 1 568,-16 14 104,16 1 16,-15-16 8,15 32-24,0-17 0,-16 17 0,16-1-1,0-15-239,-15-1-48,15 1-16,-15 0 0,15 0-144,0 0-32,0-16-8,-16 0 0,16 1-64,0-1-16,-15 1 0,15-16 0,0 0-24,0 0-8,0 0 0,0 0 0,0 0-72,0 0-96,0 0 16,0-16 8,0 1-152,0-1-24,0-14-8,0 14 0,0-15-16,15 1-8,-15-1 0,16 0 0,-16 0 136,0-15 24,15 15 8,0 0 0,1 1 112,-16-1 0,15 0 0,1 16 0,-1-16 0,0 16 0,1-1 0,-1 1 0,1-1 64,-1 16 32,0-15 0,1 15 8,-16 15 120,15-15 32,1 16 0,-16-1 0,0 16 112,15 0 24,-15-16 8,0 16 0,0 0-168,-15-16-32,15 31-8,-16-15 0,1 0 56,15 0 8,-16-1 0,1 17 0,0-17-160,-1 17-32,-15-17-64,16 1 96,0-15-96,-16 14 72,15-14-72,1-1 64,0 0 0,-1 1-64,1-16 96,-1 15-32,1 1-64,0-16 0,-1 0 0,16 0 0,0 0-344,0 0-32,0 0-8,0 0 0,0 0-912,0 0-184,0-16-40,16 16-7,-1-15 639,-15 15 128,15-16 24,1 1 8,-1 0 40,1-1 8,-1 1 0,0 15 0,1-15 768,-1 15 152,1-16 32,-1 16 8,-15 0 560,15 0 120,1 0 16,-1 0 8,1 0-56,-1 0-16,0 0-1,1 0 1,-1 0-440,1 0-88,-1 0-24,0-15 0,1 15-16,-1 0-8,1 0 0,-1 0 0,-15 0-128,15-16-24,1 16-8,-16 0 0,0 0-32,15-15-8,0 15 0,1-15 0,-1-1-136,-15 16 0,16-15 0,-16-1 0,15 1 0,-15 15 0,0-15 0,0-1 0,0 16 64,0-15 16,-15-1 0,15 1 0,-16 15-80,16-15 0,0 15 0,0 0 0,-15-16 0,-1 16 0,16 0 0,-15 0 0,0 0 0,-1 16 0,1-1 0,0-15 0,-1 15 192,1 1 16,15-1 8,-16 16 0,1-16 72,15 1 8,-15 15 8,15-16 0,0 16-112,0-16-16,-16 1-8,32-1 0,-16 0 32,0 1 8,0-1 0,15-15 0,0 15-64,-15-15-16,16 16 0,-1-16 0,16 0-48,-16 0-16,1 0 0,-1 0 0,0 0-64,16-16 80,-15 16-80,14-15 80,-14 0-432,15-1-80,-1 1-16,1 0-9823</inkml:trace>
          <inkml:trace contextRef="#ctx0" brushRef="#br0" timeOffset="327463">14534 12887 9472,'0'0'208,"0"0"48,0 16 0,0-16 8,0 0-264,-16 0 0,16 0 0,0 0 0,0 0 792,0 0 104,0 0 16,0 0 8,0 0-248,0 0-40,0 0-16,0 0-1,0 0-271,0 0-56,16 0-16,-16-16 0,15 16-112,0-15-32,-15 0 0,16 15 0,-1-16-64,-15 1-64,15 15 96,1-15-96,-16 15 120,0 0-32,15-16-8,-15 16 0,0 0-80,15 0 80,-15 0-80,0 0 80,0 0 16,0 16 8,0-16 0,0 15 0,0 0-16,0 16-8,0-16 0,0 16 0,-15-15 24,15 14 8,0 1 0,-15-15 0,15 14-24,0-14-8,0-1 0,0 1 0,15-1-8,-15-15 0,0 0 0,0 0 0,0 0 40,15 15 8,-15-15 0,0 0 0,16-15-120,0 15 0,-2-15 0,2 15-80,-16-16 248,16 1 56,-1-1 0,0 16 8,1-30-232,-16 30-120,15-16 16,0 1 0,-15-1 104,16 1 0,-16 0 0,16-1 0,-16 16 0,14-15 0,-14-1 0,0 16 0,0-15 88,0 0 8,16 15 8,-16 0 0,0 0-104,0 0 0,0 0 0,0 0 0,0 0 0,0 0 0,0 0 0,0 0 0,0 0 0,0 0 0,0 0 0,-16 0 72,32 15-144,-16 0-32,0 1-8,-16 15 0,16-16 232,0 0 40,16 1 16,-16-1 0,-16 1-112,16-1-64,0 0 64,16 1-64,-16-16 64,0 15-64,0 1 64,0-16-64,0 15 80,0-15-16,0 0-64,0 0 96,0 0-96,0 0 64,16 15-64,-16-15 0,0 0 104,0 0-24,0 0-8,0 0 0,0 0-72,0 0 0,0 0 0,0 0 0,0 0 0,0 0 0,0 0 88,0 0-88,0 0 0,0 0-144,0-15 16,0 15 8,0-15-824,0 15-168,0-16-32,0 1-6855</inkml:trace>
          <inkml:trace contextRef="#ctx0" brushRef="#br0" timeOffset="329066">14764 12595 15200,'0'0'336,"0"0"72,0 0 8,0 0 7,0 0-335,0 0-88,0 15 0,0 1 0,0-16 640,0 0 120,0 16 16,15-1 8,-15-15-112,0 15-16,0-15-8,0 16 0,16-16-416,-16 0-80,0 0-24,0 15 0,0 0-128,0-15 0,0 0 0,15 0-9255</inkml:trace>
          <inkml:trace contextRef="#ctx0" brushRef="#br0" timeOffset="328480">15242 12826 11256,'0'-15'320,"0"15"64,0 0-304,-16 0-80,16 0 0,-16 0 0,2-15 832,14 15 144,-16 0 32,0 0 8,1 0-145,0 15-23,-1-15-8,1 0 0,0 15-272,-1-15-56,1 16-16,0-1 0,15 1-144,-16 14-24,0-14-8,1-1 0,15 1-88,0-1-16,-15 16-8,15-16 0,0-15-80,0 31-8,0-31-8,15 15 0,-15-15-24,0 0-8,0 16 0,0-16 0,0 0-80,0 0 0,31 0 0,-15-16 0,-1 16 64,0-15-64,1 15 0,-1-15 64,0-1-64,1 16-72,-1-15 72,0-1-104,-15 1-112,16 15-16,-16-15-8,16-1 0,-16 1-64,0 15-16,14-16 0,-14 16 0,0-15 96,0 15 24,-14-15 0,14 15 0,0-16 112,0 16 88,0-15-104,0 15 40,0 0 64,-16 0 0,16 0 0,0 0 0,0 0 64,-16 0 0,1 15 0,15-15 0,-15 16 88,15-16 16,0 15 8,0 0 0,-16 1 16,16-1 8,0 1 0,16-1 0,-16 0-40,0-15-16,0 16 0,15-1 0,-15-15-80,15 16-64,-15-1 96,16-15-96,0 0 72,-16 0-72,0 0 0,14 0 72,2 0-72,0 0 0,-16 0 0,15-15 64,0 15-160,1-16-32,-1 16 0,0-15-8,-15-1-184,16 1-32,-16 0 0,16 15-8,-2-16-24,-14 1 0,16 15 0,-16-16 0,0 1 64,16 15 16,-16-15 0,0 15 0,0-16 184,0 16 40,0 0 8,0 0 0,0 0 72,0 0 64,0 0-64,0 0 88,0 0 136,0 0 24,0 0 8,0 16 0,0-16 32,-16 15 16,16 0 0,0 1 0,0-1-72,0 1-8,-16-1-8,16 0 0,0 1-88,-14-1-8,14-15-8,0 16 0,0-16-112,0 15 88,0-15-88,0 0 80,0 0-80,0 0 64,0 0-64,0 15 64,-16-15-64,16 0 0,0 0 0,0 0 0,0 0 0,0 0 0,16 0-72,-16-15 72,14 15-168,-14-15 16,16-1 8,-16 1 0,0-1-64,16 1-16,-16 0 0,15-1 0,-15 1 96,15-1 24,1-14 0,-16 14 0,0 1 104,15-1-88,-15 1 88,15 15-80,-15-15 80,0-1 0,16 16-72,-16 0 72,0 0 0,0 0 0,0 0 0,0 0 0,0 0 160,0 16-16,0-1 0,0-15 0,0 15 48,0 16 16,0-15 0,0-1 0,0 16-32,0-16-8,-16 16 0,16-16 0,0 1-64,0-1-8,0 16-8,0-16 0,0 1-88,0-16 64,0 15-64,0 0 64,0-15-64,0 0 0,16 0 72,-16 0-72,15 0 0,-15 0 0,0 0 0,15-15-96,1 15-160,-16-15-40,16-1-8,-1 1 0,-15 15-136,15-15-24,1-1-8,-1 1 0,-15-16 88,15 16 24,1-1 0,-16 1 0,15-1 224,0-14 40,-15 14 16,16 1 0,-16-1 80,16 1 0,-16 0 0,0-1 0,0 1 0,0 15 112,0 0-24,0 0-8,0 0 304,0 0 64,0 0 16,0 0 0,0 15-144,-16 1-24,16-1-8,-16 0 0,16 16-16,-15-15-8,15 14 0,0-14 0,0 15-96,0-16-16,0 0-8,0 1 0,0-1-56,0 1-16,0-1 0,15-15 0,1 15-8,-16-15-64,16 0 96,-16 0-32,0 0 64,14 0 0,2 0 8,0-15 0,-1 15-136,0 0 0,1-31-104,-1 16 40,0-1 64,1 1 0,0-16 0,-2 16 0,2-1 0,0-14 64,-1 14 0,-15-15 0,15 16-136,-15-16-24,0 31-8,0-31 0,0 31 104,0-15 0,0 0 0,0-1 0,0 1 64,-15 15 0,15 0 8,-15-16 0,-1 16-72,0 0 0,2 0-80,-2 16 80,16-16 0,-31 15 0,31 1 0,-15-16 0,-1 15 64,1 0 0,0 16 8,15-15 0,-16-1 56,16 0 0,-16 1 8,16-1 0,0 1-32,-14-1-8,14 0 0,0 1 0,0-1 120,0 1 16,14-1 8,-14 0 0,0-15-240,0 16 0,16-1 0,0-15-80,-16 16 80,0-16 112,15 15-24,0-15-8,1 0 0,-1 15 0,0-15 0,1 16 0,0-16 40,-2 0 8,18 0 0,-17 0 0,0 0-8,1 0 0,-1 0 0,0 0 0,1 0-32,-1 0-8,0 0 0,1 0 0,-16 0-8,16 0 0,-1 0 0,-15 0 0,15 0-72,1-16 0,-16 16 72,15 0-72,-15-15 64,15 15-64,-15 0 64,0 0-64,0 0-72,0 0-56,0-15 0,0 15-7376,0-16-1471</inkml:trace>
          <inkml:trace contextRef="#ctx0" brushRef="#br0" timeOffset="329850">16366 12502 9856,'0'0'280,"0"0"56,0 0-272,0 0-64,15 0 0,-15 0 0,0 0 768,0 0 128,0 0 32,15 0 8,1 0-8,-16 0-8,0 0-1,0 0 1,16 30-184,-16-14-32,14 15 0,-14 0-8,0-1-136,0 1-24,0 16-8,-14-1 0,14 0-104,-16-16-16,16 16-8,0-14 0,-16 14-64,16-16-16,-15 2 0,15 14 0,-15-31-136,15 16-32,-16-1-8,16-14 0,-15 14-64,15-14-16,0 0 0,-15-1 0,15 0-64,0-15 80,-16 16-80,16-16 80,0 0-80,0 0 64,0 0-64,0 0 64,0 0-64,0 0 0,0 0 0,0 0 64,0 0-64,0 0-88,0 0 24,0 0-7088,0-16-1415</inkml:trace>
        </inkml:traceGroup>
      </inkml:traceGroup>
      <inkml:traceGroup>
        <inkml:annotationXML>
          <emma:emma xmlns:emma="http://www.w3.org/2003/04/emma" version="1.0">
            <emma:interpretation id="{2191352C-6E56-43AB-8FE4-68D59FAE06CE}" emma:medium="tactile" emma:mode="ink">
              <msink:context xmlns:msink="http://schemas.microsoft.com/ink/2010/main" type="line" rotatedBoundingBox="3381,11408 14098,10876 14167,12266 3450,12798"/>
            </emma:interpretation>
          </emma:emma>
        </inkml:annotationXML>
        <inkml:traceGroup>
          <inkml:annotationXML>
            <emma:emma xmlns:emma="http://www.w3.org/2003/04/emma" version="1.0">
              <emma:interpretation id="{6C5AB654-806F-4815-A372-621C40AB4421}" emma:medium="tactile" emma:mode="ink">
                <msink:context xmlns:msink="http://schemas.microsoft.com/ink/2010/main" type="inkWord" rotatedBoundingBox="3384,11392 7437,11211 7486,12310 3433,12491"/>
              </emma:interpretation>
              <emma:one-of disjunction-type="recognition" id="oneOf21">
                <emma:interpretation id="interp105" emma:lang="en-US" emma:confidence="0">
                  <emma:literal>we can define</emma:literal>
                </emma:interpretation>
                <emma:interpretation id="interp106" emma:lang="en-US" emma:confidence="1">
                  <emma:literal>we an define</emma:literal>
                </emma:interpretation>
                <emma:interpretation id="interp107" emma:lang="en-US" emma:confidence="0">
                  <emma:literal>We can define</emma:literal>
                </emma:interpretation>
                <emma:interpretation id="interp108" emma:lang="en-US" emma:confidence="0">
                  <emma:literal>weandefine</emma:literal>
                </emma:interpretation>
                <emma:interpretation id="interp109" emma:lang="en-US" emma:confidence="0">
                  <emma:literal>Weandefine</emma:literal>
                </emma:interpretation>
              </emma:one-of>
            </emma:emma>
          </inkml:annotationXML>
          <inkml:trace contextRef="#ctx0" brushRef="#br0" timeOffset="178223">3742 13980 7800,'0'0'168,"0"-16"40,0 16 8,0 0 8,0-15-224,0 15 0,0 0 0,-14 0 0,14 0 544,-16 15 64,16-15 8,0 16 8,0 14 216,-16-14 48,1 14 8,15 17 0,0-1-120,0-15-16,0 31-9,0-32 1,0 16-264,0 0-48,0-14-16,0-2 0,0 1-96,0-16-16,15 1-8,-15-1 0,16 0-8,-16-15 0,16 0 0,-16 0 0,0 0-48,14-15-16,2 0 0,0-1 0,-1-14-88,0 14-16,1-14-8,-1-2 0,-15 2-120,15-16 88,1 15-88,-16 0 80,16-15-80,-2 15 0,-14-15 72,0 15-72,16 1 0,-16-2 0,0 17 0,0 0 64,0-1-64,0 16 0,0-15 0,0 15 0,0 0 152,0 15-8,0-15 0,0 16 0,0 14-240,-16-14-56,16 30-8,0-15 0,0 0 160,0 15 0,0-16 0,0 2 0,16-2 0,-16-14 0,0 14 88,0-14-88,16-1 152,-1 0-24,-15 1-8,15 0 0,-15-16 72,16 0 24,-1 0 0,0 0 0,-15 0 8,16-16 8,-1 16 0,-15 0 0,15-16-64,1 1-8,-16 15-8,16-15 0,-16-1-40,15 1-8,-15 0 0,15-1 0,-15-14-40,0 14 0,0-15-64,16 16 96,-16-16-96,0 16 72,0-16-72,0 16 64,0-1-64,0 0 0,0-14 0,0 14 0,0 1-112,0 0-64,-16-1-16,16 1 0,0 15-1360,0 0-272,0 0-64</inkml:trace>
          <inkml:trace contextRef="#ctx0" brushRef="#br0" timeOffset="178654">4173 14335 15288,'0'0'336,"0"0"72,0 0 7,0 0 17,0 0-344,0 0-88,0 0 0,15 0 0,-15 0 704,16 0 128,-1 0 32,-15 0 0,15 0 32,1 0 16,-1 0 0,-15 0 0,0-15-560,15 15-104,1-16-24,0 16-8,-2-15-88,-14-1-24,16 1 0,0 0 0,-1 15 88,-15-16 8,15 1 8,-15-1 0,16 1-208,-16 0 0,0-1 0,15 1 0,-15-1 0,0 1-112,0 0 24,-15 15 8,15-16 80,0 1 0,-16 0 0,16-1 0,-15 1 0,0 15 64,-1-16-64,0 16 0,16 0 0,0 0 0,0 0 0,-14 0 0,-2 0 64,0 16-64,1-1 64,15 1-64,-15-1 0,-1 16 0,1-1 0,0 1 0,15 0 0,-16 0 152,16 0-24,0-1-8,-15 1 40,15-15 0,15-1 8,-15 0 0,0 1 72,0-1 16,16 1 0,-16-1 0,15-15-256,0 0 0,1 15-64,-1-15 64,0 0 0,-15 0 0,16 0 0,0 0 72,-2-15-72,18 15 0,-17 0 72,0-15-72,16 15-376,-16-16-104,16 1-32,0-1-6712,-15 1-1343</inkml:trace>
          <inkml:trace contextRef="#ctx0" brushRef="#br0" timeOffset="179771">5066 14073 12640,'0'0'280,"0"0"56,0 0 16,0-15 0,0 15-288,0 0-64,-16 0 0,2 0 0,14 0 968,-16 0 184,0 0 31,1 0 1,0 0-232,-1 15-56,1 0 0,-16 1-8,16-1-304,0 0-56,-1 17-16,16-17 0,-16 16-80,1-1-16,15 1-8,0-16 0,-15 17-152,15-17-24,0 16-8,0-16 0,0 0-128,15 1-24,-15 14-8,0-14 0,15-16-64,1 16 0,0-16 0,-16 0 0,15 0-96,0 0-40,16 0-8,-16-16 0,1 0-656,-1 1-128,0-16-24,17 16-8,-2-16-280,-14 1-56,-1-2-16,16 17 0,-16-16 744,0 1 152,1-1 24,0 0 9,-16 0 247,14 16 48,-14-1 16,0 1 0,0 0 496,0-1 103,-14 1 17,14 15 8,-16 0 272,0 0 48,16 0 16,-15 0 0,0 15-264,-1-15-48,1 16-16,0-1 0,-1 0-128,0 16-24,2 0-8,-2-15 0,16 14-104,-16 1-16,16 0-8,0-16 0,0 16-120,0 0-24,0-16-8,0 16 0,0-16-56,16 1 0,0-16-64,-16 0 96,0 15-96,14 0 88,2-15-88,0 0 80,-1 0-80,0-15 0,1 15 72,-1-15-72,0-1 0,1 16 0,0-15 0,-16 0 64,14-1-136,2 1-24,0 0-8,-16 15 0,15-16-136,0-15-24,-15 31-8,16-15 0,-16-1-48,0 16-16,0-30 0,0 30 0,0-16-96,0 1-16,15 15-8,-15-15 0,0 15 168,0-16 32,0 0 0,0 16 8,0-15 136,0 0 24,-15 15 8,15-16 0,0 16 80,0-15 0,0 15 0,0 0 0,0 0 64,0 0 24,0 0 8,0 0 0,-16 0 224,16 0 40,0 0 16,0 15 0,0 1 16,0-1 8,0 16 0,0-15 0,0-1-64,0 16-16,0-16 0,0 0 0,0 16-128,0-16-24,16 1-8,-16 0 0,0-1-88,0 0-72,0-15 96,0 0-96,0 0 72,15 0-72,-15 0 0,0 0 72,0 0-72,15 0 0,-15-15 0,16 15 0,-1 0 0,-15-15-96,0-1 0,15 0 8,-15 1-152,16 15-32,-16-31-8,16 31 0,-16-30 0,15 14 0,-15 1 0,0-16 0,15 15 152,-15 1 24,16 0 8,-16 15 0,0-16 0,0 1 8,0 15 0,0 0 0,0 0 160,0 0 32,0 15 8,0 1 0,0-1 144,0 16 24,0-15 8,-16 14 0,16-14-40,0 14-8,0 1 0,0 0 0,0-15-112,0-1-16,0 16-8,0-31 0,0 15-104,0 0 88,0-15-88,0 0 80,0 0-80,0 0 0,0 0 0,0 0 64,16-15-64,-16 15 0,15-15 0,0-1 0,-15 1 0,16-16 0,-1 0 0,-15 0 0,15 1 0,1-1-72,-16 0 72,16 0-104,-2 0 104,-14 16-88,16-16 88,-16 16-80,16 0 80,-16 15 0,0-16 0,0 16 0,0 0 0,15 16 0,-15-16 0,15 15 0,-15 0 96,0 16 0,0 0 8,0-1 0,0 2 88,-15-2 8,15 1 8,0 0 0,0-1-16,15 2-8,-15-17 0,0 16 0,0-16-56,0 0-16,0 1 0,0-16 0,0 0-48,0 0-64,0 0 88,0 0-88,0 0 72,0 0-72,0 0 0,0 0 72,-15-16-640,15 16-128,0-15-24</inkml:trace>
          <inkml:trace contextRef="#ctx0" brushRef="#br0" timeOffset="181642">6221 14058 7728,'-15'0'216,"15"0"56,0 0-272,-15-16 0,15 1 0,0 15 0,-16-15 1040,1 15 152,15-16 32,0 16 8,-16 0 104,1 0 16,0 0 7,15 16 1,-16-16-488,16 15-96,-15 0-16,-1 1-8,16 14-376,-15 1-80,15 0-8,-15 0-8,15 0 40,-16-1 16,16 1 0,0 0 0,0-15-104,0 14-16,0-14-8,0-1 0,0-15-120,16 15-24,-16-15-64,0 0 96,0 0-96,15 0 72,0 0-72,-15-15 64,31 0-64,-31-1 0,16-14-96,-1 14 96,-15-15 0,15 0 0,1-15 0,-1 16 0,-15-2-192,16-14 32,-1 0 0,0 0 0,-15 16-72,0-17-16,16 1 0,-16 15 0,0 1 104,15-2 16,-15 17 8,0 0 0,0-1 120,0 1 0,0 15 0,0 0 0,0 0 224,0 0 8,0 15 8,0 16 0,0-16 16,0 17 0,0 14 0,-15 0 0,15-16 0,-16 16 0,16 1 0,0-1 0,0-15-88,0-1-8,0 2-8,0-2 0,0-14-152,16 14 0,-16-14 64,0-1-64,0 0 0,15 1 0,-15-16 0,0 0 0,0 0-528,0 0-80,0 0-24,0 0 0,0 0-984,0 0-200,0 0-40,0 0 0,0 0-255,0-16-41,0 1-16,16 15 0,-32-15 1544,16 15 304,0 0 64,0 0 16,0 0 1200,0 0 248,0 0 40,0 0 16,16-16 304,-16 16 56,0 0 7,0 0 9,15 0-440,-15 0-88,15 0-24,-15-15 0,0 15-448,0 0-96,16-15-24,-1 15 0,-15 0-232,16-16-40,-1 16-16,0-15 0,16 15-120,-15-15-24,-1-1-8,0 16 0,1-16-80,-1 1 0,-15 15 72,15-15-72,1-1 0,-1 16 0,-15-15 0,0 15 64,0-15-64,0 15 0,0-16-64,0 1 64,-15 15-96,15-15 16,-16 15 8,16-16 0,-15 16-8,0-16 0,-1 16 0,16 0 0,-15 0 80,0 16-64,-16-16 64,15 16-64,16-16 64,-15 15 0,0 0 0,15 1 0,-16-1 72,16 16 32,-15-1 8,15-14 0,0 15 48,0 0 0,0-1 8,0-14 0,0-1 0,0 16 0,15-15 0,1-1 0,-16 0-64,15-15-8,-15 0-8,15 16 0,16-16-88,-15 0 64,-1 0-64,16-16 64,-1 16-64,-14-15 0,-1 0 0,16-1 0,-16-15-104,16 16-64,-15-1-16,14-14 0,-14 14-200,-1-14-48,1 14-8,-1-15 0,0 16-8,1-16-8,-1 16 0,-15-16 0,16 16 128,-1-17 24,-15 18 8,0-18 0,15 2 128,-15-1 24,0 0 8,0 16 0,0-16 136,0 0 0,0 0 0,0 16 0,-15-16 0,15 16 0,0 0 0,-15-1 0,15 0 120,0 16 48,0-15 16,0 15 0,0 0 232,-16 15 40,16-15 16,-15 16 0,15 0-56,0 14 0,-16 16-8,1 0 0,15 16-64,-15 0-16,-1 0 0,16 14 0,-15-14 8,-1 15 0,16-16 0,-15 17 0,15-17-104,-15 0-16,15-15-8,0 1 0,-16-16-120,16 15-24,0-16-64,0 2 96,0-17-96,0 0 0,0 1 64,0-16-64,0 0 0,0 0-104,0 0 16,0 0 8,0 0-280,16-16-56,-16 1-16,0 0 0,0-17-560,0-14-104,0 16-24,0-16-8,0 0-336,0-1-64,0 1-8,0 0-8,-16 15 672,16-15 137,0 15 23,-15 0 8,15 1 320,-16 14 64,1 0 8,0 1 8,15 0 848,-16 15 160,1-16 40,-1 16 8,16 0 407,-15 0 89,15 0 8,-15-15 8,15 15-304,0 0-64,0 0-16,0 0 0,0 0-328,0 0-64,15 0-8,0 0-8,-15 0-168,16 0-32,-1-15-8,16 15 0,-16-16-120,1 16-24,-1-15-8,1 15 0,-1-15-112,0 15 72,16-16-72,-31 16 64,16-16-128,-1 16-32,16-14-8,-16 14 0,1 0-1008,-16 0-200,15 0-32,0 0-8431</inkml:trace>
          <inkml:trace contextRef="#ctx0" brushRef="#br0" timeOffset="185999">6775 14072 7112,'0'0'152,"0"0"32,0 0 8,0 0 16,0 0-208,0 0 0,0 0 0,0 0 0,0 0 872,0 0 136,-16 16 24,16-16 8,0 0-8,0 0 0,0 0 0,0 0 0,0 0-257,0 0-47,0 0-16,0 0 0,0 0-248,0 0-48,0 0-16,16 0 0,-16 0-176,15 0-32,-15-16 0,15 16-8,-15-15-120,16 15-64,-1 0 64,1-15-64,-16 15 0,0 0 72,0 0-72,0 0 0,15 0 88,-15 0-88,0 0 80,0 15-80,-15 0 104,15 1-24,0 0-8,-16-2 0,1 18-8,15-17-64,-16 0 96,16 1-32,-15-1 40,15 16 8,0-31 0,0 30 0,0-30 0,0 16 0,0 0 0,15-16 0,-15 15-40,16-15-8,-16 0 0,15 15 0,1-15 8,-16 0 0,15 0 0,0 0 0,-15 0-72,31-15 0,-15 15 0,-1 0 0,-15-15 64,0 15-64,15-16 96,-15 0-32,16 16-184,-16-14-40,0-2 0,15 0-8,0 1-64,-15 0-16,0-1 0,0 1 0,16 0 16,-16-1 0,0 0 0,-16 2 0,16-2 88,0 0 16,0 1 8,0 0 0,0 15 120,0-16 0,0 16-80,0-15 80,-15 15 0,15 0 104,0 0-8,0 0-8,0 0 136,0 15 24,0-15 8,0 16 0,0-1-16,0 0 0,0 17 0,-15-18 0,15 18-48,0-17 0,0 0-8,0 16 0,0-16-64,0 1-16,0 0 0,15-2 0,-30-14-104,15 16 64,0-16-64,0 0 0,0 0 64,0 16-64,0-16 0,0 0 72,0 0-72,0 0 0,0 0 72,0 0-72,0 0-88,0 0-48,0 0-16,0 0 0,15 0-112,0-16-24,1 16-8,-1-16 0,-15 2 8,16-2 8,-1-15 0,-15 16 0,15-1 104,-15-14 16,16 14 8,-1-14 0,-15 14 152,16-15-80,-16 16 80,0-1-64,15-14 64,-15 14 0,15 1 0,-15 15 0,0 0 112,0 0-16,0 0 0,0 0 0,0 0 120,0 0 16,0 0 8,0 15 0,0 1 0,16-1 0,-16 0 0,0 1 0,0 14 16,0-14 0,-16 14 0,16-14 0,0 15-64,0-16 0,0 1-8,0 14 0,0-14-88,0 0-24,0-2 0,0-14 0,0 16-72,0-16 0,0 0 0,0 0 0,0 0-256,0 0-72,0-16-16,0 16 0,16-14-904,-16-2-192,15 0-32,-15-14 0,16 14 480,-1 1 96,-15 0 17,15-1 7,1 0 200,-16 2 48,0 14 8,0-16 0,0 16 776,0 0 160,0 0 32,0 0 8,0 0 584,0 0 112,0 0 31,0 0 1,0 0-192,0 0-40,15 0-8,-15 0 0,16 16-296,-16-16-56,15 0-16,0 0 0,1 14-160,-1-14-32,1 0 0,-1 0-8,0-14-160,1 14-32,-1 0-8,1-16 0,-1 16-80,-15 0 64,15-16-64,1 1 64,-16 15-64,15-15 80,0 15-80,-15-16 80,0 1-80,16 15 0,-16-15 0,0-1 64,0 16-64,0-15 0,0 15-96,0-15 96,-16-1-104,16 16 40,-15-16 64,15 16-104,-15-15 104,15 15 0,-16 0 96,1 0-96,0 0 0,-1 0 0,16 15 0,-15 1 0,-1-16 72,1 16-72,0-1 0,15 0 72,-16 1 40,1 14 8,15-14 0,-16-1 0,16 16 40,-15-15 0,15 14 8,0-14 0,0-1-16,0 0-8,-15 1 0,15-16 0,15 15-8,-15 0 0,0 1 0,0-16 0,0 0-8,15 16-8,1-2 0,-16-14 0,15 0-16,1 0 0,-1 0 0,0 0 0,1 0 8,-1 0 0,1-14 0,-1 14 0,0-16 0,1 16 0,14 0 0,-14-16 0,-1 16-24,1-15-8,-1 15 0,0 0 0,1 0-80,-1-15 96,1 15-96,-16 0 96,0 0-96,15 0 0,0 0 0,-15 0 0,0-16 0,0 16 64,0 0-64,16 0 0,-1 0 0,-15 0 0,0 0 64,16 0-64,-1 0-312,-15 0-72,0 0-24,0 0 0,0 0-672,0 0-136,-15-15-24</inkml:trace>
          <inkml:trace contextRef="#ctx0" brushRef="#br0" timeOffset="186399">6898 13688 17999,'0'0'392,"0"0"88,16 0 8,-16 0 24,0 15-416,15-15-96,0 0 0,-15 16 0,16-16 576,-16 0 88,0 0 16,0 0 8,16 15-272,-1-15-48,-15 0-16,0 0 0,0 0-576,15 16-112,-15-16-24</inkml:trace>
        </inkml:traceGroup>
        <inkml:traceGroup>
          <inkml:annotationXML>
            <emma:emma xmlns:emma="http://www.w3.org/2003/04/emma" version="1.0">
              <emma:interpretation id="{00F1F726-7673-40E3-A32D-2A56EB24BF32}" emma:medium="tactile" emma:mode="ink">
                <msink:context xmlns:msink="http://schemas.microsoft.com/ink/2010/main" type="inkWord" rotatedBoundingBox="7668,12543 7817,11342 8307,11403 8159,12604"/>
              </emma:interpretation>
              <emma:one-of disjunction-type="recognition" id="oneOf22">
                <emma:interpretation id="interp110" emma:lang="en-US" emma:confidence="0">
                  <emma:literal>by</emma:literal>
                </emma:interpretation>
                <emma:interpretation id="interp111" emma:lang="en-US" emma:confidence="0">
                  <emma:literal>wy</emma:literal>
                </emma:interpretation>
                <emma:interpretation id="interp112" emma:lang="en-US" emma:confidence="0">
                  <emma:literal>boy</emma:literal>
                </emma:interpretation>
                <emma:interpretation id="interp113" emma:lang="en-US" emma:confidence="0">
                  <emma:literal>log</emma:literal>
                </emma:interpretation>
                <emma:interpretation id="interp114" emma:lang="en-US" emma:confidence="0">
                  <emma:literal>bog</emma:literal>
                </emma:interpretation>
              </emma:one-of>
            </emma:emma>
          </inkml:annotationXML>
          <inkml:trace contextRef="#ctx0" brushRef="#br0" timeOffset="187900">8098 13703 9520,'0'0'264,"0"0"72,0 0-272,0 0-64,0 0 0,0 0 0,0 0 864,0 0 152,0 0 32,0 15 8,0 1-88,-14 0-8,14 14-9,0 1 1,-16 0-184,16-1-40,0 16-8,-16 1 0,16-1-280,-15 0-56,15-15-16,0-1 0,0 2-200,0-2-40,0-14 0,0 14-8,0-14-120,0 0 88,0-2-88,0-14 80,0 0-80,0 0 64,15 0-64,1-14 64,-16 14-136,16-16-32,-16 0-8,14 1 0,2 0-296,-16-16-56,16 16-16,-16-17 0,15 2 240,0-1 48,-15 0 0,0 1 8,16 14 104,-16-14 80,0 14-104,0 0 40,0 1 64,0 15 0,0 0 0,0 0 0,0 0 0,0 0 112,0 0-24,0 15-8,15 1 272,-15 0 48,-15 14 16,15 1 0,0-16-200,15 16-40,-15-16-8,0 17 0,0-18-56,0 2-16,15 0 0,-15-1 0,16-15-96,-16 15 0,0-15 0,0 0 0,0 0 0,16 0 0,-16-15 0,14 0 0,2 15 216,-16-16 40,16 0 16,-1 2 0,-15-18-272,15 17 0,-15 0 0,0-1 0,0 1 0,0 0 0,0-1 64,0 1-64,-15 0 0,15-1-136,-15 16 24,15-16 8,-16 1 104,0 15 104,16 0-16,0 0-8,-14 0-184,14 0-40,0 0-8,0 0 0,0 15 80,0 1 72,0-16-104,0 16 40,14-1-24,-14-15 0,16 15 0,0 1 0,-1-16 88,0 0 0,1 0 0,-16 0 0,30 0 0,1 0 0,-16-16 0,1 16 0,15-15 0,-16 0 0,1-1 80,-1 16-80,0-16 0,1 1 64,-1 0-64,-15-1 0,15 1 0,-15 0 64,0 15-64,0-16 0,0 1 72,0 15-72,-15-15 64,15 15-64,-15 0 96,-1 0-16,16 0-8,-30 0 0,14 0 16,1 15 0,0-15 0,-1 15 0,16 1-16,-16-1 0,1 0 0,15 1 0,0-1-72,0 16 80,0 0-80,0 0 80,0-16-80,15 16 0,-15-1 0,0 2 64,16 14-64,-16-16 80,0 1-80,0 0 80,0 15-80,0-15 80,0 15-80,0-15 80,-16-1-16,1 17 0,15-16 0,-15 15 0,-1-16 0,16 16 0,-15 1 0,0-16 0,-1 15 0,1-16 0,0 2 0,-1-2 0,0-14-64,2 14 80,-2-14-80,16-16 80,-16 15-16,1 0-64,15-15 96,-15-15-32,-1 15 0,16-15 0,0-1 0,-15 1 0,15-16-64,0 1 0,15-16 72,-15-1-72,16 1 64,-1-1-64,0-14 80,1 15-80,14 0 72,-14-1-72,15 1 64,-16 0-64,1 16 152,-1-2-16,0 2 0,1 14 0,-1 1-16,0-16-8,1 16 0,0 0 0,-16-1-112,15 16 88,0-16-88,1 2 80,-16-2-80,15 16 0,0 0-96,-15-16-7280,16 16-1455</inkml:trace>
        </inkml:traceGroup>
        <inkml:traceGroup>
          <inkml:annotationXML>
            <emma:emma xmlns:emma="http://www.w3.org/2003/04/emma" version="1.0">
              <emma:interpretation id="{E6ACC105-B964-4204-8FCB-122F7AEC97AF}" emma:medium="tactile" emma:mode="ink">
                <msink:context xmlns:msink="http://schemas.microsoft.com/ink/2010/main" type="inkWord" rotatedBoundingBox="8651,11213 9443,11173 9477,11847 8684,11886"/>
              </emma:interpretation>
              <emma:one-of disjunction-type="recognition" id="oneOf23">
                <emma:interpretation id="interp115" emma:lang="en-US" emma:confidence="0">
                  <emma:literal>loss</emma:literal>
                </emma:interpretation>
                <emma:interpretation id="interp116" emma:lang="en-US" emma:confidence="0">
                  <emma:literal>boss</emma:literal>
                </emma:interpretation>
                <emma:interpretation id="interp117" emma:lang="en-US" emma:confidence="0">
                  <emma:literal>toss</emma:literal>
                </emma:interpretation>
                <emma:interpretation id="interp118" emma:lang="en-US" emma:confidence="0">
                  <emma:literal>Loss</emma:literal>
                </emma:interpretation>
                <emma:interpretation id="interp119" emma:lang="en-US" emma:confidence="0">
                  <emma:literal>toes</emma:literal>
                </emma:interpretation>
              </emma:one-of>
            </emma:emma>
          </inkml:annotationXML>
          <inkml:trace contextRef="#ctx0" brushRef="#br0" timeOffset="188963">9068 13565 14960,'-15'0'424,"-1"0"88,16 0-408,0 0-104,0 15 0,-15 1 0,15-1 527,-15 0 81,15 17 24,0-2 0,-16 1 280,1 15 56,15 1 16,0-1 0,-15 0-304,15 0-56,0 0-16,0 0 0,-16-15-224,16 0-56,0-1-8,0 2 0,16-17-216,-16 16-40,15-31-64,-15 15 88,0 0-88,0-15 0,15 0 0,1 0 64,-16-15-64,15 15 96,-15-15-96,15-1 96,-15-14-96,16 14 0,-1-15 0,-15 16 0,31-16-296,-31 0 0,15 1 0,1 14 0,-16-14 8,15-2 8,-15 2 0,16 14 0,-16 1 144,0 0 24,0 15 8,0-16 0,0 16 104,0 0 0,0 0 0,0 16 0,0-1 192,0 0-24,0 1 0,0 14 0,0-14 64,0 14 16,0 2 0,15-17 0,-15 16-64,0-16-16,15 0 0,-15 1 0,0-1-72,16 0-8,-1-15-8,-15 0 0,0 0-16,0 0-64,16 0 96,-1-15-32,-15 15 0,15-15-64,-15-1 96,16 1-32,-16-16-64,15 16 64,-15 0-64,16-1 64,-16-14-64,0 14 0,0 0 0,0 1 0,0 0 0,-16-16 0,16 31 0,0-15 0,-15-1-72,-1 16 72,16-15 0,-15 15 0,0 0-80,-1 0 80,16 15-64,-15-15 64,-1 0-64,1 16 64,15-1-64,0-15 64,0 15-72,-15-15 72,30 16-80,-15-1 80,0 0-64,15-15 64,-15 0 0,16 16-72,-1-16-80,1 16-8,-1-16-8,0 0 0,1-16-312,-1 16-56,16-16-8,-16 1-8,1 0-128,15-1-24,-16 1-8,0 0 0,16-16 304,-31 16 64,16-1 16,-1 16 0,0-16 240,1 1 88,-16 15 0,15-15-72,-15 15 360,0 0 64,0 0 24,0 0 0,0 0 216,0 0 48,-15 0 0,15 15 8,-16 0-152,16 1-32,-15 0-8,15-1 0,-15 0-192,15 1-40,0-1 0,0 0-8,0 1-88,0-1-24,0 0 0,0 1 0,15 0-104,-15-16 64,0 14-64,15 2 0,1-16 64,-16 16-64,15-16 0,-15 0 0,0 0 64,0 0-64,15 15 0,-15-15 0,0 0 80,0 0-80,0 15 80,0 1-80,-15-1 88,15-15-88,-15 15 96,15 1-96,-16-16 88,1 15-88,15-15 80,0 0-80,0 0 0,0 0 0,0 0 0,0 0 0,0-15-120,0 15-72,0-31-8,15 16-8,1-16-336,-1 16-64,0-31-8,1 30-8,-1-15 176,16 0 40,-16 1 8,1-1 0,15 16 168,-31-1 32,15 0 8,-15 1 0,15 15 264,-15 0 56,-15 0 16,15 0 0,0 0 360,0 0 72,0 0 8,0 15 8,-15 1-128,15-16-24,0 16-8,-16-1 0,16 0-208,0 16-48,0-16-8,0 1 0,16-1-56,-16 0-16,15-15 0,0 16 0,-15-16-96,0 16 0,0-16-96,16 14 96,-1-14 160,-15 0 80,0 0 16,0 0 8,0 16-264,0-16 0,0 0 0,0 16 0,-15-16 160,15 15-32,-16-15 0,16 15 0,-15 1-56,0-16-8,-1 15-64,1-15 96,-1 15-424,1-15-88,0 0-24,-1 16-10696</inkml:trace>
        </inkml:traceGroup>
        <inkml:traceGroup>
          <inkml:annotationXML>
            <emma:emma xmlns:emma="http://www.w3.org/2003/04/emma" version="1.0">
              <emma:interpretation id="{BCAF9EC6-1DEB-4DFB-8754-D751FC2F197B}" emma:medium="tactile" emma:mode="ink">
                <msink:context xmlns:msink="http://schemas.microsoft.com/ink/2010/main" type="inkWord" rotatedBoundingBox="9538,11862 10125,11075 10566,11404 9979,12191"/>
              </emma:interpretation>
              <emma:one-of disjunction-type="recognition" id="oneOf24">
                <emma:interpretation id="interp120" emma:lang="en-US" emma:confidence="0">
                  <emma:literal>for</emma:literal>
                </emma:interpretation>
                <emma:interpretation id="interp121" emma:lang="en-US" emma:confidence="0">
                  <emma:literal>far</emma:literal>
                </emma:interpretation>
                <emma:interpretation id="interp122" emma:lang="en-US" emma:confidence="0">
                  <emma:literal>per</emma:literal>
                </emma:interpretation>
                <emma:interpretation id="interp123" emma:lang="en-US" emma:confidence="0">
                  <emma:literal>fur</emma:literal>
                </emma:interpretation>
                <emma:interpretation id="interp124" emma:lang="en-US" emma:confidence="0">
                  <emma:literal>fir</emma:literal>
                </emma:interpretation>
              </emma:one-of>
            </emma:emma>
          </inkml:annotationXML>
          <inkml:trace contextRef="#ctx0" brushRef="#br0" timeOffset="190265">10361 13504 10592,'0'-16'232,"0"16"56,0 0 0,0 0 8,0 0-232,0 0-64,0 0 0,-15 16 0,15-16 1096,-16 15 216,1 0 32,15 16 15,-15 0-159,-1 15-32,1 0-8,0 16 0,-1 0-296,16-1-64,-16 16-16,1-15 0,0-1-296,15 0-56,-16 1-16,16-16 0,-15 0-176,15 1-40,0-16-8,0-1 0,0 1-104,0-16-24,0 1-64,0 0 96,0-2-96,0-14 72,0 0-72,0 0 64,0 0-64,0 0 0,0 0 0,0-14-88,0-18-248,0 17-48,0-16-16,0 16 0,15-16-208,-15 1-32,0-17-16,0 16 0,0 1-8,0-16 0,0 14 0,0-14 0,0 16 384,0-1 80,-15 0 8,15 1 8,0 14 184,0 0 0,-15 1 64,-1 0-64,16-1 440,0 16 40,-15-15 16,15 15 0,0 0-24,0 0-8,0 0 0,0 0 0,0 0-160,0 0-32,0 0-8,0 0 0,15 0-8,1-15 0,-1 15 0,0-16 0,1 16-256,14-15-88,-14 15 0,0 0 0,-1-15 88,0 15 0,1 0 0,-1 0 0,-15 0 0,0 0 128,15 0-32,-15 15-8,0 0-16,0 1 0,0-1 0,0 16 0,0-1 40,0 2 8,0-2 0,0 1 0,0 0-48,-15-16-8,15 16 0,0-16 0,0 0-64,15 1 0,-15-16 0,0 0 0,0 0 0,0 0 0,0 0 0,0 0 0,16-16 0,-1 1 0,-15 0 0,15-1 0,1 1 72,-16-16 0,16 16 0,-2-16 0,-14 1-72,0 14-72,16 0 72,0-14-104,-16 14 104,0 1-88,15 0 88,0-1-80,-15 1 80,16 15 0,-16-15 0,15-1-64,-15 16 64,15-16 0,1 16 0,-16 0-64,0 0 64,15 0 0,0 0 0,-15 0-64,0 16 64,16 0 0,-16-1 0,0 0 0,16 16 0,-16-16 0,0 16 0,-16 0 64,16-15-64,0 14 0,0-14 0,0 14 0,0-14 0,-16-1 0,16 0 72,0 1-72,0-16 72,0 0-72,0 0 0,0 0 72,-15 0-72,15 0 0,0 0 0,0 0 64,-15 0-64,15-16 0,0 1 0,0 0-88,0-1 88,0-14 0,15 14 0,-15-14-64,15 14 64,1-15 0,0 0 0,-1 16 0,0 0 0,1-1 0,-1 1 0,-15 0 0,15-1 120,1 0-16,-1 16 0,0-15 0,-15 15 144,16-15 24,-16 15 8,16 0 0,-16 0-112,15 0-16,-15 0-8,0-16 0,0 16-80,0 0-64,0 0 96,15 0-96,-15 0-136,0 0-88,0 0-8,0 0-7464,16 16-1487</inkml:trace>
        </inkml:traceGroup>
        <inkml:traceGroup>
          <inkml:annotationXML>
            <emma:emma xmlns:emma="http://www.w3.org/2003/04/emma" version="1.0">
              <emma:interpretation id="{BCAF4E7D-62E1-4A30-898C-04550E0EB1A2}" emma:medium="tactile" emma:mode="ink">
                <msink:context xmlns:msink="http://schemas.microsoft.com/ink/2010/main" type="inkWord" rotatedBoundingBox="10769,11119 14076,10811 14182,11952 10876,12260"/>
              </emma:interpretation>
              <emma:one-of disjunction-type="recognition" id="oneOf25">
                <emma:interpretation id="interp125" emma:lang="en-US" emma:confidence="0">
                  <emma:literal>yes-my</emma:literal>
                </emma:interpretation>
                <emma:interpretation id="interp126" emma:lang="en-US" emma:confidence="0">
                  <emma:literal>y ESIIITY</emma:literal>
                </emma:interpretation>
                <emma:interpretation id="interp127" emma:lang="en-US" emma:confidence="0">
                  <emma:literal>y ESIITY</emma:literal>
                </emma:interpretation>
                <emma:interpretation id="interp128" emma:lang="en-US" emma:confidence="0">
                  <emma:literal>yes-in}</emma:literal>
                </emma:interpretation>
                <emma:interpretation id="interp129" emma:lang="en-US" emma:confidence="0">
                  <emma:literal>y EGIITY</emma:literal>
                </emma:interpretation>
              </emma:one-of>
            </emma:emma>
          </inkml:annotationXML>
          <inkml:trace contextRef="#ctx0" brushRef="#br0" timeOffset="192136">12871 13318 18023,'0'0'392,"-15"0"88,-1 0 8,1 0 24,0 0-408,-1 0-104,1 0 0,-16 0 0,16 15 520,-1 1 88,-15-16 8,1 15 8,14 16-16,1-16-8,-1 1 0,1 15 0,0-16-240,15 16-40,-16-16-16,16 1 0,16-1-240,-16 16-64,0-16 0,0 0 0,15 1 0,-15-1 72,15 1-72,-15-16 80,0 15-80,16 0 0,-16 1 0,15-1 0,-15-15 64,-15 16-64,15-1 0,0 0 64,-16 1-64,16-1 80,-15 1-80,0-1 80,-1 0-80,1 1 80,15-1-80,-16 1 80,1-16-80,15 15 64,-15-15-64,-1 0 64,16 0-64,0 0 0,0 0 0,0-15 0,0-1-80,0 16-32,0-15-8,0-1 0,16 1 0,-16 15 0,15-15 0,-15 15 0,0 0 120,15-16 0,-15 16-80,16 0 80,-1 16 0,-15-16 0,0 15 0,16 0 0,-16 16 152,0-15 8,0 14 8,0 1 0,0 0 40,0 0 8,0-16 0,0 16 0,0-16-32,0 16-8,0-16 0,0 1 0,0-16-16,0 15-8,0-15 0,0 0 0,0 0-72,0 0-16,0 0 0,0 0 0,0 0-64,0 0 0,0 0 72,15 0-72,-15-15-384,15-1-104,-15 1-24,16 0-6936,-16-1-1383</inkml:trace>
          <inkml:trace contextRef="#ctx0" brushRef="#br0" timeOffset="192604">12794 13841 13560,'0'0'296,"0"0"64,0 0 16,0 0 8,0 0-312,0 0-72,0 0 0,0 0 0,-16 0 1104,16 0 207,0 0 33,0 0 16,0 0-400,0 0-88,16 0-8,-1-15-8,0 15-264,1 0-48,-1 0-16,0-15 0,1 15-176,-1 0-40,16 0-8,-31-16 0,30 16-104,-14 0-16,0 0-8,-1-15 0,0 15-96,-15 0-16,0 0-64,0 0 96,16 0-96,-1-16 0,0 16 64,-15 0-64,0 0-520,0 0-128,16-15-24,-1 15-8,-15 0-920,0 0-192,15 0-32</inkml:trace>
          <inkml:trace contextRef="#ctx0" brushRef="#br0" timeOffset="193506">13241 13549 14944,'0'0'328,"0"0"72,0 0 16,0 0-1,0 0-335,0 0-80,-16 0 0,16 0 0,0 0 1016,0 15 184,0-15 40,0 16 8,0 0-240,-15 14-48,15-14 0,0-1-8,0 16-416,-16-1-88,16-14-8,-15 14-8,15-14-208,0 15-32,0-16-16,-15 1 0,15-1-176,0 0 72,0 1-72,-16-1 0,32 0 0,-16-15-152,-16 16 24,32-16 0,-16 16-1184,0-16-240,0 0-48,0 0-7759</inkml:trace>
          <inkml:trace contextRef="#ctx0" brushRef="#br0" timeOffset="193507">13456 13796 16064,'0'0'352,"0"0"79,0 0 17,0 0 0,0 15-360,0 0-88,0-15 0,0 16 0,0-1 1080,0-15 200,-15 15 32,15 1 16,0-1-408,-16 0-88,16 1-8,-15-16-8,15 16-504,-16-1-104,16 0-16,-15-15-8,15 16-656,-15-1-128,15 0-24</inkml:trace>
          <inkml:trace contextRef="#ctx0" brushRef="#br0" timeOffset="193938">13810 13595 12840,'16'0'280,"-16"0"56,0 0 16,0 0 16,0 0-296,0 0-72,0 0 0,0 0 0,0 0 1152,0 0 223,0 0 33,0 0 16,-16 15-344,16 1-72,0-1-16,0 0 0,0 16-320,0-16-72,-16 17-16,16-2 0,0 1-192,-15 0-40,15-16 0,0 16-8,0-1-160,0-14-32,0 0-8,0-16 0,0 15-72,0-15-8,0 0-64,0 15 96,0-15-96,0 0 0,0 0 64,0 0-64,0 0-552,0 0-136,0-15-24,15 0-6456,-15-1-1295</inkml:trace>
          <inkml:trace contextRef="#ctx0" brushRef="#br0" timeOffset="194239">14072 13395 16991,'0'0'376,"0"0"72,16 0 24,-1-15 0,-15 15-376,15-16-96,1 1 0,-1 15 0,1-15 672,-16-1 112,15 16 24,0 0 8,1-15-200,-16 15-40,15 0 0,-15 0-8,0 0-320,0 0-64,16 15-16,-16-15 0,0 16 80,0-1 8,0 16 8,-16-16 0,16 16-136,-15 0-24,15 0-8,-16-1 0,16 1 0,-15 0-8,15-15 0,0 14 0,0-14-88,0-1 0,0 0 72,15 1-72,-15-1 80,16-15-16,-16 0-64,15 0 96,-15 0-32,16 0 0,-1 0-64,0 0 96,1-15-96,-16-1-64,15 1 64,1 15-104,-1-15 176,0-1 40,-15 16 8,16-16 0,-16 2 16,15 14 8,-15 0 0,0 0 0,0 0-144,0 0 0,0 0 0,0 0 0,0 0 0,0 0-96,-15 14 24,15 2 8,-16-16 144,16 31 32,0-16 8,-15 16 0,15 0 16,0-15 8,-15 14 0,15 16 0,0-15 128,0 0 24,0-1 8,-16 2 0,16-2-160,0 1-32,0-16-8,-15 16 0,15 0 40,0-15 8,0 14 0,-16-14 0,16-1-40,-15 0-8,15 1 0,0-1 0,-15 0-40,-1 1 0,16-16-64,0 0 96,-15 16-96,15-16 64,-16 0-64,1 0 0,15 0 80,-15 0-80,-1 0 80,16-16-80,-15 16-360,-1-16-120,1 1-32,0 15-11840</inkml:trace>
          <inkml:trace contextRef="#ctx0" brushRef="#br0" timeOffset="190719">11285 13673 20759,'0'0'456,"0"15"96,0 1 24,0-1 0,0 1-456,0-1-120,-15 0 0,15 16 0,0-15 472,-16 14 72,16-14 8,0 15 8,0-16-176,0 0-40,0 1-8,0-16 0,0 0-208,0 0-32,0 0-16,16 15 0,-16-15 16,15-15 0,-15 15 0,15-16 0,1 1-96,-1-16 0,-15 16 0,16-16 0,-1 0 0,0 0 0,1 1 0,-1-1 0,1-15 0,-1 15-88,0 0 24,-15 16 0,16-16 64,-1 16-64,1-1 64,-16 1-64,15-1 64,0 16 0,-15 0 0,16 0 0,-16 0 0,15 16 0,-15-1 0,0 1 0,15-1 72,-15 16-72,0 15 96,0 0-96,0 0 160,-15 16-16,15-1-8,-15 1 0,15 0 40,-16-1 8,1 1 0,0-1 0,-1 1-120,1-16-64,-1 0 64,1 0-64,0-15 0,-16 15 72,15-15-72,1 0 0,-16 0 96,16 0-32,-16-16 0,16 0-64,-1 1 88,-15-16-88,16 15 80,0-15-80,-1 0 64,1-15-64,-1-1 0,16 16 72,0-30-72,-15-1 0,30 0-96,-15-15 96,16 15-128,-1-15 32,16 0 0,-16-1 8,16 1 88,-15 0-80,14 0 80,1 0-80,0 15 80,0-15 0,-16 15 0,16 0 0,-16 16 96,16-16 16,-15 0 0,-1 16 0,0-1-16,1 16 0,-1-15 0,0 0 0,1 15-32,-1-16 0,-15 16-64,16 0 96,-16 0-96,15-15 0,-15 15 0,0 0 0,0 0-840,0 0-216,0 0-48</inkml:trace>
          <inkml:trace contextRef="#ctx0" brushRef="#br0" timeOffset="191435">12148 13657 12240,'0'0'264,"0"0"56,0 0 16,0 0 16,-16 0-288,16 0-64,-15 0 0,15 0 0,-15 0 992,-1 0 192,1 0 31,0 15 1,-1 1-200,0-1-48,-14 0-8,14 17 0,-14-2-352,14 1-80,-14-16-16,-2 16 0,32 0-48,-30-1-16,30-14 0,-16 15 0,1 0-192,15-16-32,0 16-16,15-16 0,-15 0-48,16 1-16,0 0 0,-2-2 0,2 2 16,0-16 8,14 16 0,-14-16 0,14 0-168,-14 0 64,0 0-64,14 0 0,-14-16 80,-1 16-16,0-16-64,1 2 96,-1 14-16,16-16-8,-31 0 0,15 1 0,0 15-72,-15-15-88,16-1 24,0 16 0,-16-15-640,0 0-128,0 15-32,0 0 0,0-16-320,0 16-72,0 0-16,0 0-4663,0 0-937</inkml:trace>
          <inkml:trace contextRef="#ctx0" brushRef="#br0" timeOffset="191819">11946 13934 12152,'0'0'344,"0"0"72,0 0-328,-14 0-88,14-15 0,0 15 0,-16-16 1072,16 16 200,0 0 39,0 0 1,0-15-48,0 15-16,16 0 0,-16-16 0,0 16-368,14 0-80,2 0-8,-16-15-8,16 15-472,-1 0-96,-15 0-24,15 0 0,1-16 32,-1 16 0,0 0 0,-15 0 0,16 0-224,-1 0 64,0 0-64,1 0 0,0 0-632,-1 0-168,0 0-32,1-15-9591</inkml:trace>
        </inkml:traceGroup>
      </inkml:traceGroup>
    </inkml:traceGroup>
    <inkml:traceGroup>
      <inkml:annotationXML>
        <emma:emma xmlns:emma="http://www.w3.org/2003/04/emma" version="1.0">
          <emma:interpretation id="{FC8497C6-9F11-4887-9093-6F9B3874C233}" emma:medium="tactile" emma:mode="ink">
            <msink:context xmlns:msink="http://schemas.microsoft.com/ink/2010/main" type="paragraph" rotatedBoundingBox="2099,12538 16318,11801 16472,14771 2253,15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B6B192-EC1D-4887-B6E7-7A22762E7788}" emma:medium="tactile" emma:mode="ink">
              <msink:context xmlns:msink="http://schemas.microsoft.com/ink/2010/main" type="line" rotatedBoundingBox="2452,12520 16318,11801 16425,13868 2559,14587"/>
            </emma:interpretation>
          </emma:emma>
        </inkml:annotationXML>
        <inkml:traceGroup>
          <inkml:annotationXML>
            <emma:emma xmlns:emma="http://www.w3.org/2003/04/emma" version="1.0">
              <emma:interpretation id="{E0D2B2E2-4CF7-43E4-8CAF-97EBBA271B51}" emma:medium="tactile" emma:mode="ink">
                <msink:context xmlns:msink="http://schemas.microsoft.com/ink/2010/main" type="inkWord" rotatedBoundingBox="12970,11975 16318,11801 16402,13423 13054,13597"/>
              </emma:interpretation>
              <emma:one-of disjunction-type="recognition" id="oneOf26">
                <emma:interpretation id="interp130" emma:lang="en-US" emma:confidence="0">
                  <emma:literal>sow-gloss-hyping-ethylate-Yfantis)</emma:literal>
                </emma:interpretation>
                <emma:interpretation id="interp131" emma:lang="en-US" emma:confidence="0">
                  <emma:literal>o no-gloss-ly-payee-hysteretic)) S</emma:literal>
                </emma:interpretation>
                <emma:interpretation id="interp132" emma:lang="en-US" emma:confidence="0">
                  <emma:literal>o to-gloss-ly-payee-hysteretic;) S</emma:literal>
                </emma:interpretation>
                <emma:interpretation id="interp133" emma:lang="en-US" emma:confidence="0">
                  <emma:literal>sow-gloss-hyping-ethylate-Itai)</emma:literal>
                </emma:interpretation>
                <emma:interpretation id="interp134" emma:lang="en-US" emma:confidence="0">
                  <emma:literal>o lo-gloss-ly-payee-hysteretic)) S</emma:literal>
                </emma:interpretation>
              </emma:one-of>
            </emma:emma>
          </inkml:annotationXML>
          <inkml:trace contextRef="#ctx0" brushRef="#br0" timeOffset="229946">13425 15289 15344,'0'0'336,"0"0"72,0 0 7,-15 0 25,15 0-352,0 0-88,0 0 0,0 0 0,0 0 384,15 16 64,-15-16 16,0 15 0,16-15 48,-1 16 0,-15-16 8,15 0 0,1 0-72,-1 0-8,1 0-8,-1 0 0,0 0-264,16-16-48,-15 16-16,14-15 0,-14 15-104,-1-16 0,1 1 0,-1 0 0,0 15 112,1-16 48,-16 1 16,15-1 0,1 1-176,-1 15 0,-15-15 0,15-1 0,-15 1 0,0-1 64,0 1-64,0 15 88,-15-15-88,15-1 80,0 1-80,-15 15 80,-1-15-80,1-1 64,-1 16-64,16-15 64,-15 15-64,0-16 0,-1 16 72,1 0-72,-1 0 64,1 0-64,0 0 64,-1 0-64,1 0 0,-1 16 0,1-16 0,0 15 64,-1 1 8,1-1 8,-1 16 0,1-16 0,0 16 48,-1 0 0,1-1 8,-1 1 0,1 0-136,0 0 0,-1 0-64,1-1 64,15 17 160,-15-32 88,-1 16 8,16 0 8,0-1-168,0-14-96,0 15 96,0-16-96,0 0 152,0 1-24,0-1-8,16 0 0,-16 1-32,15-16-8,-15 15 0,15 1 0,-15-1 136,16-15 24,-1 0 8,0 15 0,1-15-120,-1 0-32,1 0 0,14 0 0,-14 0 56,15-15 8,-1 15 0,-14 0 0,15 0 88,-1-15 16,-14 15 8,15-16 0,-1 1-208,-14 15-64,15-16 0,-16 16 0,0-15 96,1 15-16,-1-15 0,-15 15 0,16 0-80,-1-16 0,-15 16 72,0 0-72,0 0 0,15 0 64,-15-15-64,16 15 0,-16-15-384,0 15-120,0 0-16,0 0-7384,15 0-1471</inkml:trace>
          <inkml:trace contextRef="#ctx0" brushRef="#br0" timeOffset="231233">13995 14950 14896,'0'0'416,"0"0"104,0 0-416,0 0-104,0 0 0,0 0 0,0 0 823,-16 0 137,1 0 32,15 0 8,0 0 0,0 0 0,0 0 0,0 0 0,0 0-376,15 0-80,1 0-8,-1 0-8,1 0-128,-1 0-24,0 0-8,1 0 0,-1 0-56,1 0-16,14 0 0,-14-15 0,-1 15-104,1 0-16,-1 0-8,16 0 0,-16-16-64,1 16-8,-1 0-8,0 0 0,1 0-24,-1-15-64,1 15 96,-1 0-32,-15 0-64,15-15 0,1 15 72,-16 0-72,0 0 0,0 0 64,0 0-64,0-16 0,0 16-160,0 0-72,0 0-16,0 0-7640,15 0-1527</inkml:trace>
          <inkml:trace contextRef="#ctx0" brushRef="#br0" timeOffset="232295">14564 14750 9704,'-15'0'272,"15"0"64,0 0-272,0-16-64,0 16 0,0-15 0,0 15 536,0-15 88,15 15 16,-15-16 8,15 1 176,-15 0 32,16-1 8,-1 0 0,0 2-225,-15-2-47,16 0-8,-1 16 0,1-15-240,-16 0-56,0 15 0,15 0-8,-15 0-24,0 0-8,0 0 0,0 0 0,15 0-24,-15 15-8,0 0 0,-15 17 0,15-18-72,0 18-16,0-2 0,-15 1 0,-1 0-48,16-15-16,0 14 0,0 1 0,-15-16 0,15 16-64,0-16 96,15 1-32,-15-16-64,0 15 80,0-15-80,16 15 80,-1-15-80,-15 0 96,0 0-96,15 0 96,1-15-32,-16 15 0,15-15 0,1-1 0,-1 1 96,0 0 8,-15-16 8,16 16 0,-1-17-176,-15 2-104,16 14 8,-1-14 8,0 14 160,-15-14 32,16 14 8,-16 0 0,0-14-112,0 14 0,0 1 0,15 15 0,-15-15 0,0 15 0,0 0 0,0 0 0,0 0 0,0 0 88,0 0 0,0 15 0,-15 0-8,15 1 0,0 14 0,0-14 0,0 15 24,-16 15 8,16-15 0,0-1 0,-15 17 112,15-16 16,0-1 8,-15 16 0,15-30-104,-16 15-16,16 0-8,0-1 0,-15 1 0,15 0 0,-16-15 0,1 14 0,0-14-40,15-1-8,-16 16 0,1-16 0,-16 0-72,31 1 96,-31 0-96,16-16 96,-1 14-96,1-14 0,0 16 0,-1-16 0,16 0-376,-15 16-88,0-16-16,15 0-8,0 0-768,-16-16-152,16 16-32</inkml:trace>
          <inkml:trace contextRef="#ctx0" brushRef="#br0" timeOffset="232966">14934 14904 15520,'0'0'344,"0"0"72,0 0 7,-16 0 9,16-15-344,0 15-88,0 0 0,0 0 0,-15 0 992,15 0 176,0 0 40,0 0 8,15-15-440,-15 15-80,16 0-24,-1-16 0,0 16-176,1 0-40,-1-15-8,0 15 0,1 0-152,0 0-32,14-15-8,-14 15 0,-16 0-80,15 0-16,0-16-8,-15 16 0,31 0-152,-16 0 0,17 0 0,-18 0 0,2 0-368,15-16-128,-16 16-24,16 0-6696,-16-15-1335</inkml:trace>
          <inkml:trace contextRef="#ctx0" brushRef="#br0" timeOffset="232744">15350 14320 8288,'-16'-16'184,"16"16"40,0-16 0,0 1 8,0 15-232,0 0 0,-15-15 0,15-1 0,0 16 856,-16 0 120,16 0 24,0-15 8,-15 15 8,15 0 0,-15 15 0,15-15-1,-16 16-183,1-1-40,15 16-8,-16 15 0,1 0 8,0 0 0,15 16 0,-16 15 0,1-16-120,-1 17-32,1 14 0,0-15 0,-1 0-224,1-15-56,-1 14-8,16-14 0,-15 0-80,15-16-16,-15 0-8,15 0 0,0-15-128,0 15-24,0-15-8,0-15 0,-16 14-88,16-14 80,0-16-80,0 0 80,0 0-304,0 0-64,0 0-16,0 0 0,0 0-784,0 0-152,0-16-32,0 0-5384,-15 2-1087</inkml:trace>
          <inkml:trace contextRef="#ctx0" brushRef="#br0" timeOffset="233182">15565 14488 17967,'-31'16'392,"31"-16"88,0 15 8,-15-15 24,-1 16-416,16-1-96,-15 16 0,0-16 0,15 16 824,-16 0 136,1 0 32,15-1 8,0 17-264,-16-17-64,16 1 0,-15 0-8,15 0-376,0-16-80,0 16-16,0-16 0,0 1-192,0-1 64,0 0-64,0 1 0,0-16-304,0 15-104,0-15-16,0 0-8,0 0-1168,15 0-224,1-15-56</inkml:trace>
          <inkml:trace contextRef="#ctx0" brushRef="#br0" timeOffset="233445">15611 14673 14768,'0'0'320,"16"-15"72,-16 15 16,15 0 8,0 0-328,-15 0-88,16-16 0,-1 16 0,-15 0 711,16 0 129,-16 0 24,0 0 8,15 16-136,-15-16-32,0 0-8,0 0 0,15 15-200,-15-15-40,0 15-8,0 1 0,-15-1-24,15 16-8,-15-15 0,-1 14 0,1-14-280,-1 14-56,1 1-16,0 0 0,-16-16-64,15 0 0,1 17 0,0-17 0,-1-15 0,1 15 64,-1 1-64,16-16 0,0 0-64,0 0-64,0 0 0,0 0-8,0 0-888,0 0-168,16-16-40,-1 1-8,1 0-576,-1-1-112,16-15-23</inkml:trace>
          <inkml:trace contextRef="#ctx0" brushRef="#br0" timeOffset="233583">15826 14550 14424,'0'0'320,"0"0"64,0 0 8,0 0 16,0 0-328,0 0-80,-16-16 0,16 16 0,0 0 1167,-15 16 217,0-1 48,-1 0 8,16-15-544,-15 31-96,0-16-32,15 16 0,-16 0-232,16-16-56,-15 16 0,15 0-8,0-16-96,0 16-24,0-15 0,15 14 0,-15-14-216,0-16-40,16 15-16,-16 1 0,15-16-8,-15 0 0,15 15 0,1-15 0,-1 15-72,-15-15 64,0 0-64,0 0 64,15 0-64,17 0-88,-32-15 24,0 15 0,30 0-816,-30-15-160,31 15-32,-31-16-8,15 1-808,1-1-160,-1 1-32,0 0 0</inkml:trace>
          <inkml:trace contextRef="#ctx0" brushRef="#br0" timeOffset="233768">16104 14488 15408,'0'0'440,"16"0"88,-16 0-425,15 0-103,-15 0 0,15 0 0,1 0 1144,-16 16 200,15-16 48,1 0 8,-1 15-408,-15 1-88,15-1-8,-15 0-8,16 1-248,-1-1-56,-15 1-8,0 14 0,0-14-168,0 15-40,0-16-8,0 16 0,-15 0-144,15-1-32,-16-14-8,16 15 0,-15-1-104,0-14-72,15 14 96,-31-14-96,31 15-392,-31-16-136,16 16-24,-1-16-11008</inkml:trace>
          <inkml:trace contextRef="#ctx0" brushRef="#br0" timeOffset="237641">16488 14473 13072,'16'-16'288,"-16"16"56,0 0 8,0 0 24,0 0-304,0 0-72,0 0 0,0 0 0,0 0 800,15 0 152,0 0 23,-15 0 9,16 16 24,0-1 8,-1 16 0,-15 0 0,15-1-240,-15 16-40,0 1-16,16 14 0,-16 16-168,-16-15-32,16 15-8,0-16 0,-15 16-80,0 0-16,15-15-8,-16-1 0,0-14-112,1 14-16,0-15-8,-1 1 0,1-1-80,0-15-8,15-1-8,-16 1 0,1 0-48,15 0-16,0-16 0,-15 16 0,15-31-112,0 31 72,0-31-72,0 15 64,0-15-64,0 0 0,-16 15 0,16-15 0,0 0 0,0 0 0,0 0 0,0 0 0,0 0-520,0 0-72,0 0-16,0 0-7392,0-15-1487</inkml:trace>
          <inkml:trace contextRef="#ctx0" brushRef="#br0" timeOffset="201013">4297 15027 13272,'0'0'288,"0"0"64,0 0 16,0 15 8,0 1-304,0-1-72,-15 16 0,15-1 0,-16 2 920,16 14 167,-15-16 33,0 16 0,15 1-272,-16-16-56,16 15-16,-15 0 0,15-15-352,0 0-72,-16-1-8,16 1-8,0 0-128,0-15-24,0-2-8,16 2 0,-16 0-96,0-16-16,0 0-64,0 0 96,15 0-96,-15 0 88,16 0-88,-1-16 80,-15 16-80,15-16 80,-15 2-80,16-18 80,-1 17-208,1-16-48,-1 1-8,-15-1 0,15 0-72,-15 0-8,16 0-8,-16 16 0,0-16 160,0 16 32,0 0 8,0 15 0,0-16 72,0 16 0,0 0 0,0 0-64,0 0 64,0 0 0,0 16 0,0-1 64,0 0 40,0 1 16,0 14 0,0 1 0,0-16 0,15 17 0,-15-17 0,0 0 0,0 16-56,16-16-64,-16 1 88,0-16-88,15 15 0,0-15 0,-15 0 0,16 15 0,-16-15 80,15 0-80,0 0 64,1-15-64,-1 15 64,-15-15-64,16 15 0,-1-16 64,-15 16-64,15-15 0,-15 0 0,16 15-88,-16-16 88,15 1-80,-15 0 80,0-1-80,16 0 80,-16 1-64,0 15 64,15-31-64,-15 31 64,15-15 0,-15 0 0,0-1 0,16 1 0,-16 0 0,0 15 0,0-16 0,0 16 0,0 0 0,0 0 0,0 0 0,0 0 0,0 0 0,0 0 0,0-16 0,0 16 0,0 0 0,0 0 0,0 0 0,0 0 0,0 0 96,0 0 0,0 0-8,0 0-88,0 0-128,0 0 32,0 0 8,15-14 88,-15 14 0,0 0 0,0 0 0,0 0 0,0 0 0,0-16 0,0 16 0,0 0 0,0 0 0,0 0 0,0 0 0,0 0 64,0 0 0,0 0 0,0 0 0,0 0-64,0 0-104,0 0 24,0 0 8,0 0 72,0 0 0,0 0 80,0 0-80,0 0 96,0 0-24,0 0-8,0 0 0,0-16 32,0 16 8,0 0 0,-15 0 0,15 0 24,0 0 0,0 0 0,-16 0 0,16 0-16,-15 0 0,0 0 0,15 0 0,0 0-48,-16 16 0,16-16-64,0 0 96,0 0-96,0 0 0,0 0 0,0 0 0,0 0 0,-15 0 0,15 0 0,0 16 0,0-16 0,0 0 0,0 0 0,0 0 0,0 0 0,0 0 0,0 0 0,0 0 0,0 0 0,0 0 0,0 0 0,0 0 0,0 0 0,0 0 0,0 0 0,0 0 0,0 0 0,0 0 0,0 0 64,0 0-64,0 0 0,0 0 0,0 0 0,0 14 0,0-14 0,0 0 64,0 0-64,-16 0 0,16 0 0,-15 0 0,15 0 0,0 0 0,0 0 0,-15 0 0,-1 16 0,16-16 0,0 0 64,0 0-64,-15 0 0,-1 0 0,16 0 120,-15 16-24,0-16-8,-1 15 0,16-15 8,0 0 0,-15 0 0,0 15 0,15-15-32,-16 16-64,16-16 96,0 0-32,0 0-64,0 0 0,0 0 0,0 0 0,0 0 0,0 0 0,0 0 0,0 15 0,0 0-400,0-15-96,0 0-16,16 0-6376,-1 0-1271</inkml:trace>
          <inkml:trace contextRef="#ctx0" brushRef="#br0" timeOffset="201599">4836 15227 13968,'-15'0'392,"15"0"96,0 0-392,0 0-96,-16 0 0,16 15 0,-15-15 840,-1 0 151,16 0 25,-15 16 8,0-1-96,-1-15-24,1 15 0,-1 1 0,16 15-376,-15-16-80,15 0-8,0 16-8,-15-15-192,15-1-40,0 0-8,0 1 0,15-1-112,-15 1-80,0-16 96,0 0-96,0 15 80,0-15-80,0 0 64,15 0-64,1 0 176,-16 0-8,15-15 0,-15 15 0,16-16-168,-16 1-96,15-1 16,-15 1 0,15 0 80,1-1 0,-16 1 0,15-1 0,-15 1 0,16 0 128,-1 15-32,-15-16-8,0 16-88,0 0 0,0 0 0,15 0 0,1 16 0,-16-1 0,15 0 0,-15 16 0,0 0 0,0 0 0,0 0 0,0 15 0,0 0 0,-15 0 0,15 0 88,-16 0-88,1 16 120,15-16-24,-15 0-8,-1 1 0,1-1-8,-1 0 0,-14 0 0,14 0 0,1 0-16,-16-15 0,16 0 0,-1 15 0,-15-15-64,1 0 80,14 0-80,-15-16 80,16 0-80,-16 1 64,16-1-64,-1 1 64,1-16-64,0 0 80,15-16-80,0 16 80,-16-31-80,32 16 0,-16-16 0,0 0 0,30-15 0,-14 0 0,-1-16 0,16 16 0,0-15 0,0-1 0,-1 1-72,1 14 72,-15 1 0,14 15 0,-14-15 0,15 15 0,-16 16 104,0-16 56,1 16 0,-1-1 8,1 1-168,-1 0-96,-15-1 16,15 16 0,-15-15 80,16 15 0,-16 0 0,0-15 64,0 15-440,0 0-80,0 0-24,0 0-6704,0 0-1343</inkml:trace>
          <inkml:trace contextRef="#ctx0" brushRef="#br0" timeOffset="202301">5251 15104 6768,'0'0'144,"0"0"32,0-16 8,0 16 8,0 0-192,0 0 0,0-15 0,0 15 0,0 0 1056,0 0 160,0 0 40,0 0 8,-16 15-64,16 17-16,0-18 0,-15 18-1,15-2-95,-16 1-32,16 16 0,-15-1 0,15 0-272,0 15-56,-15-30-16,15 15 0,-16-15-264,16 15-48,0-31-16,0 17 0,0-2-176,0-14-40,0 14-8,16-30 0,-16 16-80,0-16-16,0 0-64,0 0 96,0 0-32,15 0-64,-15 0 88,15-16-88,1 1 0,-1 0 0,1-17 0,-16 18 0,15-2-104,0-15-80,-15 16-8,16-16-8,-1 16 8,-15-16 8,0 16 0,0-1 0,0 0 120,0 1 64,16 15-80,-16 0 80,0 0 0,0 0 0,0 0-64,0 0 64,0 0 0,0 31 0,0-15 72,0-1-72,0 16 184,0-16-16,0 16 0,0-16 0,15 16-56,-15-15-16,0-2 0,0 2 0,15-16-16,1 16-8,-16-16 0,0 0 0,0 0-8,0 0-64,15-16 96,1 16-32,-16-16 0,15 2-64,0-2 96,-15 0-32,16 1-64,-16 0 80,15-16-80,-15 16 80,0-1-80,0 1 0,0-16 0,0 15 64,0 1-64,0 0 0,0-1 0,0 1 0,-15 0 0,-1 15 0,16-16 0,-15 16 0,0 0 0,15 0 0,-16 16 0,1-16 0,15 15 0,-16-15-72,16 15 72,-15-15-80,15 16 80,0-1-64,0-15 64,0 15-64,0-15 64,0 16 0,0-16 0,0 16-64,0-1-32,0-15 0,0 15 0,0-15 0,15 0-848,-15 0-176,16 16-32,-1-16-5256,1-16-1055</inkml:trace>
          <inkml:trace contextRef="#ctx0" brushRef="#br0" timeOffset="202970">5774 15181 11720,'0'0'256,"0"0"48,0 0 16,0 0 16,0 0-272,0 0-64,0 0 0,0 0 0,0 0 936,-15 15 176,15-15 32,-16 16 7,16-1 25,0 0 8,-15 1 0,-1 0 0,16-2-520,-15 2-104,0 15-16,-1-16-8,16 1-96,-15 14-24,15-30 0,-16 16 0,16-1-272,0 0-56,0-15-16,0 0 0,0 16-72,0-16 0,0 0 0,16 0 0,-1 16 0,-15-16 0,16 0 64,14 0-64,-14 0 80,-16 0 0,0 0 0,15 0 0,-15 0-80,0 0 0,0 0 0,0 0 0,0 0 0,16 15 64,-16 0-64,0 1 64,-16-16 32,1 15 0,15 16 0,-16-16 0,1 0-96,0 1 0,15 0 0,-16-2 64,1-14-64,15 16 0,-16 0 0,1-16 0,15 0-384,0 0-128,0 0-16,0 0-8,15 0-568,-15 0-112,16-16-32,-16 0 0,0-14-968,15 14-199,1-14-41,14-1-8,-14 0 952,-1 1 184,16-2 40,-16 2 8,17 14 480,-17-14 104,0-1 24,1 0 0,-1 15 1632,1 2 336,-1-2 64,0 0 16,-15 16 224,16-15 56,-16 15 8,0 0 0,0 0-288,0 0-49,0 0-15,0 15 0,-16 1-432,16-16-88,0 16-24,-15-2 0,15 2-152,-15 15-32,-1-16-8,16 1 0,-15 14-224,-1-14-56,1-1-8,0 0 0,15 1-160,0 0-40,-16-1-8,16 0 0,0-15-80,0 0 0,0 0 0,0 16 64,0-16 16,0 0 0,16 0 0,-1 0 0,-15 0-80,15 0 0,1 0 0,-1 0 0,1-16 0,-1 16 0,0 0 0,1 0 0,-1 0 0,1 0 0,-16 0 0,15 0 0,0 16 0,-15-16 0,0 0 0,0 15 0,0-15 224,0 15 72,0 1 24,-15-1 0,15 0-104,-15 1-24,-1 0 0,16-2 0,-15 2 56,-1 0 8,1 14 0,0-30 0,-1 16-256,1-1 0,-1-15 0,16 0 0,0 0 0,0 15 0,-15-15 0,15 0 0,-15 0-568,15 0-160,-16 0-32,0 0-10592</inkml:trace>
          <inkml:trace contextRef="#ctx0" brushRef="#br0" timeOffset="204139">6636 15519 8288,'-15'0'184,"15"0"40,0 0 0,0 0 8,0 0-232,0 0 0,-16 15 0,16-15 0,0 0 1024,-15 0 160,-1 0 32,16 0 8,0 0 8,0 0 0,-15 0-1,15 0 1,0 0-280,0 0-56,0 0-16,0 0 0,0 0-336,0 0-64,0 0-8,15 0-8,1 0-72,-1 0-8,1 0-8,-1 0 0,0 0-152,1-15-24,-1 15-8,1 0 0,-1-15-32,16 15-16,-16-16 0,1 16 0,-1-15-80,16 0-64,-15 15 96,-1-16-96,-15 16 88,15-16-88,1 16 80,-1 0-80,1-14 96,-16 14-32,15 0-64,-15 0 96,15-16-288,-15 16-56,16 0-8,-1 0-8,1 0-736,-16 0-152,0 0-24,15 0-5256,0 0-1047</inkml:trace>
          <inkml:trace contextRef="#ctx0" brushRef="#br0" timeOffset="204903">7329 14904 14656,'0'-16'320,"0"16"72,0 0 16,0 0 0,-16 16-328,16-2-80,0-14 0,0 16 0,0 0 911,-15 14 169,15 1 32,0 0 8,-15-1-224,15 17-32,-16-1-16,16-15 0,-15 15-400,15 0-72,-16 0-24,1-15 0,15 16-168,-15-17-40,15 1-8,0-16 0,0 16-56,-16-16-16,16 1 0,0 0 0,0-16-64,0 0 64,0 0-64,0 0 64,0 0-64,0 0 0,0 0 72,16 0-72,-1 0 0,-15-16-104,15 0 8,-15 1 8,16-16-176,-1 1-40,1-2-8,-16 2 0,15-1 112,-15 16 16,15-16 8,-15 16 0,0-1 176,0 1-72,16 15 72,-16 0 0,0 0 0,0 0 0,0 0 0,0 0 0,0 15 0,0 1 88,-16-1 0,16 16 0,0-1 56,0 2 16,0-2 0,16 1 0,-16-16-72,0 16-16,15-16 0,-15 1 0,16 0-72,-1-16 0,0 14 0,1-14 0,15 0 0,-16 0 0,0-14 64,16-2-64,-16 0 0,16 1 64,0 0-64,-16-16 0,16 0 0,-15 15-152,-1-14 24,0-1 8,1 16 120,-1-16 120,-15 16-24,16-16-8,-16 0-88,0 15 0,0 1 0,0 0 0,0-1 64,-16 1-64,16 0 0,0 15 64,-15-16 56,15 16 8,0 0 0,0 0 0,-16 16 0,16-16 0,-15 15 0,0 0 0,15 1-128,0-1 72,-16 16-72,32-15 64,-16 14-64,0-14 0,0 14 0,15 1 0,-15 16 0,15-17 0,-15 1 0,0 0 0,0-1 0,0 16 0,0-14 0,0 14 0,0 0 0,0-16 0,0 17 0,0-1 0,0-15 0,-15 15 0,0 0 0,15-15 64,-16 15-64,1 1 0,-16-17 72,16 16-72,-1-15 0,-15 0 72,16-1-72,0 2 0,-16-17 72,16 16-72,-1-16 0,-15 0 72,16-15-72,0 0 96,15 0-96,-16 0 96,16 0-96,-15-15 0,15 0 72,0-1-72,0-14 0,15-2 0,1-14 0,-16 16 0,30-16 0,-14 0 0,15-16 0,-16 0 0,16 16 0,-1 0 0,-14 0 0,15 15 0,-1-16 0,-14 17 0,-1-1 0,1 0 0,14 1 88,-30 14-24,16 0 0,-1 2 0,1-2 0,-16 0 0,0 1 0,15 15 0,-15 0-64,0-15 80,0 15-80,0 0 80,0 0-80,0 0-96,0 0 16,0 0-7376,0 0-1471</inkml:trace>
          <inkml:trace contextRef="#ctx0" brushRef="#br0" timeOffset="205573">8068 15135 8592,'0'0'240,"0"0"64,0 0-240,0 0-64,0 0 0,0 0 0,0 0 1024,0 0 192,-16 15 32,16 1 16,0-1 48,-15 16-1,15-16 9,0 32 0,-16-17-248,16 17-48,-15-1-16,15 15 0,-15-15-336,15 1-64,-16 14-8,16-15-8,-15 1-256,15-17-48,-15 17-16,15-17 0,0 17-152,0-32-32,-16 16-8,16-16 0,0 16-80,0-16 0,0 1 0,0-16 64,0 0-480,0 0-104,0 0-24,0 0 0,0 0-576,0-16-112,0 1-24,0-1-8,0-14-240,0-1-56,0 0-7,16 0-1,-16 1 840,0-17 168,0 17 32,0-17 8,0 17 136,0-17 32,0 17 8,0-17 0,0 17 640,0-1 128,0 0 24,0 16 8,0-16 400,0 0 72,15 16 24,0-16 0,-15 16-89,16-1-23,-1 1 0,16-1 0,-16 1-240,1 0-56,-1-1 0,0 16-8,16-15-152,-15 15-24,-1 0-8,0 0 0,1 0 0,-1 0 0,1 15 0,-16-15 0,0 16-128,15-1-32,-15 0-8,0 1 0,0 15 64,-15-16 8,15 16 8,-16 0 0,1-1-96,-1 1-16,1 0-8,0 0 0,-1-1-80,1-14-64,-1 15 96,1-16-96,0 0 64,-1 1-64,1-1 0,15 1 0,-16-16 0,16 15 0,0-15 0,0 0 0,0 0-160,0 0-80,0 0-16,0 0-8,0 0-1016,16-15-192,-1-1-48,1 1-4495,14-1-897</inkml:trace>
          <inkml:trace contextRef="#ctx0" brushRef="#br0" timeOffset="205804">8484 15073 13680,'0'0'296,"0"0"64,0 0 16,0 0 8,0 0-304,-16 16-80,16-16 0,-15 15 0,15 1 1152,-15-1 223,15 0 33,-16 16 16,16-15-360,-16 14-72,1 1-8,15 15-8,-15-15-336,-1 15-72,16-15-16,0 0 0,0 0-152,-15-1-32,15 1-8,15-15 0,-15 14-136,0-14-24,0-1-8,0 1 0,16-1-112,-16-15-80,0 0 96,15 15-96,-15-15 0,0 0 0,15 0 0,-15 0 0,16-15-1120,0 15-168,-1-15-40</inkml:trace>
          <inkml:trace contextRef="#ctx0" brushRef="#br0" timeOffset="206305">8700 15134 15888,'0'0'448,"0"0"95,0 0-431,0 16-112,0-1 0,-16 1 0,16-1 1056,0 0 184,-15 16 40,15-15 0,0 14-352,-15 1-64,15-15-24,-16 14 0,16 1-456,0 0-88,0-16-16,0 1-8,0-1-176,0 1-96,0-16 96,0 0-96,0 0 72,0 0-72,16 0 0,-1 0 72,-15-16-72,15 16 0,1-31 0,-1 16 0,0-16 0,1 0 64,-1-15-64,-15 15 64,31 1-64,-31-1 0,16 0 0,-2 0-88,2 0 88,0 16 0,-16 0-72,15-16 72,0 31 0,-15-15 0,16-1 0,-16 16 0,15 0 0,-15 0 0,15 16 0,-15-16 0,16 15 0,-16 16 0,0-1 0,16 1 0,-16 0 128,-16 15-24,16 0 0,0 1 0,0-1 88,-16 0 8,16 0 8,-15 0 0,0 1-120,-1-17-24,16 16-64,-15-15 96,0 0-96,-1 0 72,0 15-72,-14-15 64,14-16-64,1 16 96,0-16-96,-1 16 96,1-15-96,0-16 80,-1 15-80,1-15 80,0 15-80,-1-15 0,16-15 0,-16 15 64,1-15-64,15-1 0,0 1 0,0-1 64,15-14-64,-15 14 0,16-15 0,0-15 0,-1 15 0,0 1 0,16-1-64,-16 0 64,1 0 0,14 1 0,-14 14 0,0-15 0,-2 16 0,2 0 0,0-1 0,-1 1 0,0-1 0,-15 1 0,16 0 0,-1-1 0,0 16-512,1-15-72,0-1-16,-2 16-6736,-14-15-1351</inkml:trace>
          <inkml:trace contextRef="#ctx0" brushRef="#br0" timeOffset="207141">9222 14919 16527,'0'0'360,"0"0"80,0 0 8,0 0 24,0 0-376,0 0-96,0 0 0,0 15 0,0 1 1072,0 0 200,-15 14 40,15 1 0,0 0-400,0 15-80,-15 0-24,15 0 0,0 0-264,-16 16-48,1-16-16,15 16 0,0-16-112,0 0-24,-15 0-8,15 0 0,0-14-136,0-2-24,0 1-8,0 0 0,0-16-80,0 0-24,0 1 0,0 0 0,-16-16-64,16 0 0,0 0 0,0 0 64,0 0-64,0-16 0,0 16 0,16-16 0,-16 1-672,0-16-120,-16 16-24,16-16-10800</inkml:trace>
          <inkml:trace contextRef="#ctx0" brushRef="#br0" timeOffset="208105">9438 15304 8576,'0'0'192,"0"0"32,0 0 16,0 0 0,0 0-240,0 0 0,0 0 0,0 0 0,0 0 968,0 0 152,0 0 24,0 0 8,16-15-152,-16 15-24,0 0-9,15 0 1,0-15-360,1 15-80,-16-16-16,15 16 0,0 0-288,1 0-64,-16 0-16,0 0 0,0 0 168,15 0 32,0 16 8,-15-16 0,0 15-160,0 0-24,0-15-8,0 31 0,0-15 168,-15-1 32,0 16 8,15-1 0,-16 1-256,1 0-48,-16 0-64,16-15 88,0 15-88,-1-1 0,0-14 72,-14 14-72,14-14 0,1-1 64,15 1-64,-15-1 0,-1-15 0,1 15 0,15-15-96,0 0 32,0 0-744,0 0-152,0 0-24,15-15-8,-15 0-776,16-1-160,-1-15-31</inkml:trace>
          <inkml:trace contextRef="#ctx0" brushRef="#br0" timeOffset="208374">9762 15089 10624,'-16'-16'232,"16"16"56,0 0 0,0-15 8,0 15-232,-16 0-64,16 0 0,0 0 0,0 0 1112,0 0 208,-15 15 48,0 1 7,-1 15-271,1-16-48,0 31-16,-1-15 0,-14 0-320,14 15-64,0 0-16,1-15 0,0 15-224,-1-15-56,1 0-8,15-1 0,0 1-80,0-15-16,0 14-8,15-14 0,1-1-104,-1 1-16,0-16-8,-15 15 0,32-15-32,-18 15-8,-14-15 0,16 0 0,15-15-16,-16 15 0,1 0 0,-1 0 0,0 0-64,1-15 96,14 15-96,-30-16 96,16 16-96,0-15 0,-1 15 0,-15-16 0,0 1-984,15 15-160,1-15-32,-16 15-8679</inkml:trace>
          <inkml:trace contextRef="#ctx0" brushRef="#br0" timeOffset="208606">10069 14950 17303,'0'0'384,"0"0"72,0 0 24,15 0 0,1 0-384,0 0-96,-2 16 0,-14-1 0,16-15 832,0 15 152,-1 1 24,-15 14 8,15-14-248,-15 14-56,16 2-8,-16-2 0,0 1-256,0 0-64,0-1 0,0 2-8,0-2-56,0 1-16,-16 0 0,16-1 0,-15 1-128,0 16-24,-1-32-8,0 16 0,2-1-144,-2-14 0,0 14 0,-14-14 0,14 0-416,1-2-128,0 18-32,-1-32-10624</inkml:trace>
          <inkml:trace contextRef="#ctx0" brushRef="#br0" timeOffset="209092">10423 15336 16439,'0'0'360,"0"0"80,0 0 8,0 0 16,0 0-368,0 0-96,0 0 0,0 0 0,0 0 1000,0 0 184,0 0 40,15 0 8,-15 0-416,16 0-80,0 0-24,-1 0 0,0 0-296,16 0-64,-16 0-16,1 0 0,14 0-88,-14 0-24,14 0 0,-14-16 0,0 16-56,-1-16-8,0 16-8,16-15 0,-16 15-152,1-15 64,0 15-64,-2-16 0,2 16 96,0-15-32,-1 0 0,-15 15-64,15-16 0,1 16-152,-16 0 24,0 0 0,0 0-816,0 0-160,0 0-32,0 0-5832,0 0-1159</inkml:trace>
          <inkml:trace contextRef="#ctx0" brushRef="#br0" timeOffset="209307">10486 15519 14768,'-16'0'320,"16"0"72,0 0 16,-15 0 8,15 0-328,0 0-88,-16 0 0,16 0 0,0 0 1191,0 0 225,0 0 48,0 0 8,0 0-400,0 0-80,0 0-8,16 0-8,15 0-384,-16-15-80,0 15-8,16 0-8,-16 0-144,1 0-32,15-15-8,-16 15 0,0 0-56,16-16 0,-15 16-8,-1-15 0,0 15-104,16-16-16,-15 1-8,-1 15 0,0 0-120,1-15 64,-1-1-64,1 16 0,-1-15 0,0 15 64,-15-16-64,16 16 0,-1 0-296,-15-15-88,0 15-8,0 0-7640,0 0-1535</inkml:trace>
          <inkml:trace contextRef="#ctx0" brushRef="#br0" timeOffset="214513">11285 14935 10680,'0'0'232,"0"0"56,0 0 0,0 0 16,0 0-240,0 15-64,0 1 0,-15 0 0,15-2 736,-16 18 144,0-2 24,16 1 8,-15 15-64,0 1-17,15-1 1,0 0 0,-16 0-296,16 0-64,-15 0-16,15-15 0,0 16-144,0-17-32,0 1-8,0-16 0,0 1-144,15-1-24,-15 0-8,0 1 0,0-16-96,0 0 88,0 0-88,0 0 80,0 0-80,16-16 0,-16 16 72,15-15-72,0 0-136,1-16-64,-16 16-16,16-17 0,-16 2-40,15-1-16,-15 0 0,15 1 0,-15-1 144,16 16 32,-16-1 8,0-15 0,0 31 88,15-15 72,-15 15-8,0 0-64,0 0 64,0 0-64,0 0 0,0 0 0,0 15 224,0 0 0,0 17-8,0-17 0,0 16 0,0-16 0,0 16 0,0-16 0,0 16-88,0-15-8,15-2-8,-15 2 0,0 0-48,16-1-64,-16-15 88,0 0-88,0 0 80,0 0-80,0 15 64,0-15-64,0 0 72,15 0-72,0 0 80,-15-15-80,0 15 0,16-15 64,0 15-64,-16-16 0,0 0 0,14 2-96,-14-2 24,0 0 0,16 1-24,-16 0 0,0-1 0,0 1 0,0-16 96,0 16-64,0 0 64,-16 15-64,16-16 64,0 16 0,0 0 0,-14-16 0,14 16 0,-16-15 0,16 15 0,0 15 88,-16-15-88,16 0 0,-15 0 0,15 0-88,0 16 88,0 0 0,0-1 0,0 0 0,0 1 0,0-1 0,15 0 0,-15 1 0,0-16 0,16 15 0,0 0 0,-2-15 0,2 16 0,0-16 0,-1 0 0,0 0 0,1-16 0,14 16 0,-14-15 64,-1 0-64,0 15 0,1-16 0,0 1 0,-1-16 0,0 16 0,1-16-64,-16 15 64,15 1 0,-15 0 0,15-16 0,-15 16 0,0-1 0,0 1 0,-15 0 0,15-1 0,0 16 88,-15-16 96,15 16 16,-16 0 8,16 0 0,-15 0 72,15 0 8,-15 16 8,15-16 0,-16 16-136,16 14-24,0-14-8,0 14 0,0-14-48,0 14-16,0 17 0,0-16 0,0 15-64,0 0 64,0-16-64,0 17 64,0-1-64,0 0 0,0-15 72,0 31-72,0-16 64,0 0-64,-16-15 80,16 15-80,-15 0 88,15 1-88,-15-1 96,-1 0-96,16 0 88,-15-16-88,0 17 80,-1-1-80,1-15 96,0-1-24,-1 2-8,-14-2 0,14 1-64,0-16 96,1 16-96,0-16 96,-16 1-96,31-16 96,-31 16-96,16-16 96,0 0-96,-1 0 96,0-16-96,1 0 96,0 1-96,15 0 0,-16-16 0,1 0 0,30-15 0,-15 0-88,0 15 88,16-15-96,-16-1 96,15 1-64,0 0 64,17 0-64,-17 0 64,16 15 0,-1-15 0,-14 0 0,14-1 0,2 17 112,-2-1-24,1 0-8,15 1 8,-15-2 0,-1 2 0,2 14 0,-2-14 24,1 14 8,-16-14 0,16 14 0,-16 0 16,1 2 8,0-2 0,-1 0 0,0 1-8,1 0 0,-1 15 0,-15 0 0,0 0-16,15-16-8,-15 16 0,0 0 0,0 0-32,0 0-8,0 0 0,0 0 0,0 0-72,0 0 96,0 0-96,0 0 96,0 0-96,-15 0 0,15 0 0,-15 0 0,15 0-352,0 0-80,0 0-16,-16 0-8,1 16-768,15-16-152,0 0-32</inkml:trace>
          <inkml:trace contextRef="#ctx0" brushRef="#br0" timeOffset="216878">12486 15011 16128,'0'0'351,"0"16"81,-16-1 16,16 1 0,16-1-360,-32 0-88,16 16 0,0 0 0,-15 0 840,15-1 152,0 1 32,-15 15 8,15-15-312,-16 0-64,16 15-16,0-15 0,0 0-312,0-16-64,0 16-8,0-16-8,0 16-152,0-15-32,0-1-64,0 0 96,0 1-96,0-16 0,0 0 0,0 15 0,0-15-896,0 0-120,0 0-24,0 0-5192,0 0-1031</inkml:trace>
          <inkml:trace contextRef="#ctx0" brushRef="#br0" timeOffset="216879">12593 15304 16128,'0'0'351,"0"0"81,0 0 16,0 0 0,0 0-360,0 0-88,16 0 0,-16 0 0,0 0 880,0 0 160,15 15 32,1-15 8,14 0-288,-14 0-56,-1 0-16,16 0 0,-16-15-304,16 15-56,-15 0-8,14 0-8,-14 0-96,15-16-24,-16 16 0,0 0 0,1-15-72,-1 15-24,16-15 0,-16 15 0,1 0-64,-1 0-64,1-16 72,-16 16-72,0 0 64,0 0-64,0 0 0,0 0 0,15 0 0,-15 0 0,0 0-64,15 0 64,-15 0-640,0 0-80,0 0-16,0 0 0,0 0-752,0 16-152,0-16-32</inkml:trace>
          <inkml:trace contextRef="#ctx0" brushRef="#br0" timeOffset="216880">12901 14888 15464,'0'0'440,"0"0"95,0 0-431,0 0-104,0 16 0,0-1 0,0 0 984,0 16 168,0 0 40,0 0 8,-15 0-200,15 15-40,0 0 0,-15 0-8,15 16-296,0-16-56,0 0-16,0 0 0,-16 0-264,16-15-48,0 15-16,0-15 0,16 0-64,-16-16-8,0 16-8,0-16 0,0 1-80,0-1-8,0-15-8,0 0 0,0 0 72,0 0 8,0 0 8,0 0 0,0 0-168,0 0 0,0 0 0,0 0 0,0 0-416,0 0-128,0-15-16,0 15-7160,-16-16-1431</inkml:trace>
          <inkml:trace contextRef="#ctx0" brushRef="#br0" timeOffset="250341">12178 14689 2592,'0'0'64,"0"0"32,0 0-96,0 0 0,0 0 0,16 0 0,-16 0 520,0 0 88,0 0 8,0 0 8,0 0 88,0-15 24,15-1 0,-15 16 0,0 0 160,0 0 40,0 0 8,0 0 0,0 0-88,0 0-24,0 0 0,0 0 0,-15 16-264,15-1-56,-16-15-17,16 15 1,-15 1-128,15-1-24,-15 0-8,15 1 0,-16-1-24,16 16-8,-15-31 0,15 31 0,-16-16-16,16 1-8,0 14 0,-15-14 0,15-1 0,0 0 0,-15 17 0,15-18 0,-16 2-48,16 15-8,0-16 0,-15 1 0,15 14 40,0-14 8,-16 14 0,16-14 0,0 15-272,0-16 0,0 1 0,0 14 0,0-14 88,-15-1-88,15 0 80,0 17-80,0-2 104,-15-14-24,15-1-8,0 16 0,0-16-8,0 16-64,0-15 96,0-2-32,0 2 8,0 0 0,-16-1 0,16 0 0,0 1-72,0-16 96,0 15-96,0 0 96,0-15-96,0 16 80,0-1-80,0-15 80,0 15-80,0 1 80,0-16-80,0 16 80,0-1-80,0-15 96,0 15-96,0 1 96,0-16-96,0 15 0,0-15 72,16 0-72,-16 15 96,0 1-8,0-16-8,0 15 0,0-15-80,0 15 0,0-15 0,0 16 0,0-16 0,0 0 0,15 16 96,-15-16-32,0 15-64,0-15 80,0 0-80,0 0 80,0 15-8,0-15 0,15 16 0,-15-16 0,0 15-72,0-15 64,0 0-64,0 0 64,0 0-64,0 0 96,0 0-96,16 15 96,-16-15-96,0 16 0,0-16 0,0 0 0,15 15 0,-15 0 0,0-15 0,0 0 0,0 0 0,0 0 0,0 0 0,0 0 0,16 16 0,-16-16 0,0 0 0,0 0 64,0 0-64,0 0 64,0 0-64,0 16 64,0-16-64,0 0 64,0 0-64,0 0 64,0 0-64,0 0 0,0 0 72,0 0-72,0 0 0,0 0 72,0 0-72,0 0 0,0 0 64,0 0-64,0 0 0,0 14 0,0-14 0,0 0 0,0 0 64,0 0-64,0 0 0,0 0 0,0 0 0,0 0 0,0 0-608,0 0-144,0 0-32</inkml:trace>
          <inkml:trace contextRef="#ctx0" brushRef="#br0" timeOffset="338961">3203 15166 10912,'0'0'240,"0"0"48,0 0 16,0 0 0,0 0-240,0 0-64,0 0 0,0 0 0,-15 0 744,-1 0 144,16 16 24,-15-16 8,-16 15-112,16 0-17,-1 1-7,1-1 0,-16 1-336,16-1-72,-16 0-16,16 1 0,-1 15-144,1-16-32,-16 0-8,31 1 0,-15-1 144,-1 1 32,16-1 8,-15-15 0,15 15-176,-15 1-40,15-1-8,0-15 0,0 0-72,0 0-64,0 16 96,0-16-96,15 15 0,0 0 0,1-15 0,-16 0 0,0 0 0,15 0 0,16 16 0,-16-16 0,1 0 0,14 0 0,-30 0 0,16 0 0,-1 0 0,-15 0 0,0 0 0,16 0 0,-1 15 0,-15-15 0,15 16 0,-15-16 0,-15 15 80,15 0-80,0 1 64,-15-1-64,-1 16 120,1-16-24,-1 16 0,1-16 0,0 1 80,-16 15 16,15-1 0,1-14 0,0 15 0,-1-16 0,1 0 0,0 1 0,-1-1 16,1 1 8,-1-16 0,1 15 0,15 0-216,0-15 0,-15 0 64,-1 0-64,16 0 0,0 0 96,0 0-96,0 0 96,0 0-96,0 0-88,0 0 24,0 0 0,0 0-600,0-15-112,16 0-24,-16 15-5688,15-16-1127</inkml:trace>
          <inkml:trace contextRef="#ctx0" brushRef="#br0" timeOffset="339378">3296 15443 15632,'0'0'344,"0"0"72,0 0 7,0 0 25,0 0-360,0 16-88,-16-1 0,16 1 0,0-1 672,-15 16 128,15-16 16,-15 16 8,15-16-248,-16 16-56,16-16-8,0 16 0,0 0-128,0-16-24,16 16-8,-16-15 0,0-1-224,15 0-40,-15 1-16,15-1 0,1-15-72,-16 0 64,15 0-64,0 0 64,1-15 32,0-1 0,-1 1 0,0 0 0,1-1 24,-1-15 8,0 16 0,1-16 0,-1 16-128,-15-16-96,15 16 24,-15-1 0,0 1 184,0 0 40,0-1 8,0 1 0,0-1 0,-15 1 8,15 15 0,-15-15 0,15 15 24,-16-16 8,1 16 0,15 0 0,-15 0-72,-1 0-24,16 16 0,-15-16 0,0 0-104,15 0 0,-16 0 0,16 0 0,-16 0 0,16 0 0,0 0 0,-15 15 0,15-15-624,0 0-72,0 0-8,0 0-9623</inkml:trace>
        </inkml:traceGroup>
      </inkml:traceGroup>
      <inkml:traceGroup>
        <inkml:annotationXML>
          <emma:emma xmlns:emma="http://www.w3.org/2003/04/emma" version="1.0">
            <emma:interpretation id="{4D638A2B-8CA8-491C-A09F-E9B786E9245E}" emma:medium="tactile" emma:mode="ink">
              <msink:context xmlns:msink="http://schemas.microsoft.com/ink/2010/main" type="line" rotatedBoundingBox="2208,14299 5645,14199 5680,15399 2243,15499"/>
            </emma:interpretation>
          </emma:emma>
        </inkml:annotationXML>
        <inkml:traceGroup>
          <inkml:annotationXML>
            <emma:emma xmlns:emma="http://www.w3.org/2003/04/emma" version="1.0">
              <emma:interpretation id="{396675FF-4BEB-4B7E-974E-741330DB62F8}" emma:medium="tactile" emma:mode="ink">
                <msink:context xmlns:msink="http://schemas.microsoft.com/ink/2010/main" type="inkWord" rotatedBoundingBox="2222,14290 4335,14267 4348,15468 2235,15490"/>
              </emma:interpretation>
              <emma:one-of disjunction-type="recognition" id="oneOf27">
                <emma:interpretation id="interp135" emma:lang="en-US" emma:confidence="0">
                  <emma:literal>square</emma:literal>
                </emma:interpretation>
                <emma:interpretation id="interp136" emma:lang="en-US" emma:confidence="0">
                  <emma:literal>Square</emma:literal>
                </emma:interpretation>
                <emma:interpretation id="interp137" emma:lang="en-US" emma:confidence="0">
                  <emma:literal>Squarer</emma:literal>
                </emma:interpretation>
                <emma:interpretation id="interp138" emma:lang="en-US" emma:confidence="0">
                  <emma:literal>squarer</emma:literal>
                </emma:interpretation>
                <emma:interpretation id="interp139" emma:lang="en-US" emma:confidence="0">
                  <emma:literal>Squares</emma:literal>
                </emma:interpretation>
              </emma:one-of>
            </emma:emma>
          </inkml:annotationXML>
          <inkml:trace contextRef="#ctx0" brushRef="#br0" timeOffset="346445">2957 16735 4032,'0'0'112,"0"0"24,0 0-136,0 0 0,0-15 0,15 15 0,-15-15 672,0 15 96,16 0 32,-16-16 0,0 16 128,15-15 24,-30 15 8,15 0 0,0-16-144,0 16-24,0 0-8,0 0 0,-16-15-80,16 15-24,0 0 0,0 0-1,-15 0-135,-1 15-32,1-15-8,-16 16 0,16-1-128,0 1-24,-16-1-8,0 0 0,16 16-120,-16-15-16,15-1-8,-14 16 0,14-16-32,1 16-8,-16-16 0,16 1 0,-1-1-40,16 1-16,-15-1 0,-1 0 0,16 1-104,0-1 72,0-15-72,16 16 64,-16-1-64,15-15 64,1 15-64,-1-15 64,-15 0-64,31 16 0,-31-16 0,15 0 0,1 0 0,14 0 0,-30 0 0,16 0 0,-1 0 0,-15 0 0,16 0 0,-16 0 0,0 0 0,0 15 0,15-15 64,-30 16-64,15-1 0,0 0 0,-16 1 72,1-1-72,15 0 104,-16 1-8,-14 15-8,30-16 0,-31 16-8,15 0 0,1-16 0,-16 0 0,16 1-80,-1-1 96,1 1-96,0-1 96,-1 0-96,1 1 0,15-16 0,-16 15 64,1-15-64,15 0-136,0 0 32,0 0 8,0 0-760,0 0-144,0 0-32,15 0-4591,1 0-913</inkml:trace>
          <inkml:trace contextRef="#ctx0" brushRef="#br0" timeOffset="348194">3234 16998 12640,'-15'-16'280,"15"16"56,-15 0 16,15-15 0,-16 15-288,0-16-64,2 16 0,-2 0 0,0 0 608,1 0 112,-16 0 16,1 16 7,14-16-63,-14 15-8,14 1-8,-15-1 0,16 0-280,-1 1-48,-14 15-16,14-16 0,1 16-24,0-16-8,15 16 0,-16 0 0,16-16-288,0 1 0,0-1 0,0 0-96,16 1 96,-1-1 64,-15-15-64,15 0 88,1 16-88,-16-16 0,0 0 0,15-16 0,16 16 0,-16-15 0,16-1 0,-15 1-88,-2 0-24,18-1-8,-17-15 0,0 16 0,1-16-72,-1 0-8,16 16-8,-31-16 0,16 0 80,-16 16 8,14 0 8,-14-1 0,0 16 112,0-15 0,-14-1 0,14 16 0,0 0 136,-16 16-24,0-16-8,1 15 0,0 1 72,-16 14 16,16 1 0,-17 0 0,18 15-8,-2 0 0,0 1 0,1 14 0,-16-15 24,31 16 8,-15-16 0,0 0 0,15 0-8,-16 1 0,16-1 0,0-15 0,0-1-64,0 17-16,16-32 0,-16 16 0,15-16-64,0 1-64,-15-1 96,0-15-96,16 15 80,-16-15-80,15 0 64,-15 0-64,15-15 64,1 0-64,0-1 64,-2-15-64,2 16 0,0-16-96,-1 0 0,16 1 8,-16-1-80,0 0-24,1 0 0,-16-15 0,30 15-24,-30 0-8,16-15 0,-16 16 0,16-1 96,-16 0 24,15 0 0,-15 0 0,0 1 104,0-1 0,0 15 0,0 1 0,0 0 0,0-1 0,15 1 0,-15-1 0,-15 16 0,15-15 0,0 15 0,0 0 0,0 0 128,0 0-24,0 0-8,0 0 0,-15 15 24,15 1 0,0-1 0,0 1 0,0 14-24,0-14 0,-16 15 0,16-1 0,0-14-32,0 15-64,0-16 88,16 16-88,-16-16 64,0 1-64,0-1 0,0 0 0,0 1 72,15-16-72,-15 0 0,0 0 72,15 15-72,1-15 0,-16 0 0,0-15 64,15 15-64,0 0 64,-15-16-64,16 16 64,-16-15-64,15 0 0,0-1 0,-15 1 0,0-1 0,16 1 0,0 0 0,-16-1 0,15-15 0,0 16 0,-15 0 0,0-16 0,16 15 0,-1-14-88,-15 14 88,0 1-64,15-1 64,-15 16 0,0-15-72,0 15 72,0 0 0,0 0 0,0 0 0,0 0 0,0 0 0,-15 0 0,15 15 72,0 1-72,-15-1 96,15 16-8,-16-16-8,16 16 0,0-15 8,0 14 0,-15 1 0,15-15 0,15 14-88,-15-14 80,0-1-80,0 1 80,16-1-80,-16-15 0,15 15 0,-15-15 64,15 16-64,1-16 0,-16 0 0,15-16 64,0 16-64,1-15 0,0 15 0,-2-15 0,2-1-152,0-15 8,14 16 0,-14 0 0,-1-1-80,0-15-24,-15 16 0,16 0 0,0-16 120,-2 15 32,-14 1 0,0 0 0,16-1 96,-16 1 0,0-1-80,0 1 80,0 0 0,0-1 0,0 1 0,0 15 0,-16-16 96,16 16-16,-14-15-8,14 15 0,-16 0 96,16 0 24,0 15 0,-16-15 0,1 16-8,0-1 0,-1 1 0,16-1 0,-15 16-64,0-16-16,-1 16 0,0-16 0,16 1 0,0 15 0,0-1 0,0-14 0,-14-1-104,28 1 88,-14-1-88,0 0 80,16 1-80,0-16 0,-16 15 0,15-15 64,0 0 32,-15 0 8,16 0 0,-1-15 0,16-1-104,-31 16 0,16-15-72,-2 0 72,2-1 0,0 1 0,-1-1 0,-15-14 0,15 14 0,-15 1-136,16-1 24,-16 1 8,0 0-8,15-16 0,-15 31 0,0-16 0,0 1 24,0 0 8,0 15 0,0-16 0,0 16 80,-15-15-64,15 15 64,0 0-64,0 0 64,-16 0-64,1 15 64,15 1-64,-15-1 64,15 0-64,-16 16 64,16-15-64,0 14 64,-16 1 0,16 0 0,0-16 64,0 16-64,0-15 0,16-1 0,-16 0 0,0-15 0,16 16 64,-16-16-64,0 0 88,15 0-88,0-16 0,1 16 72,-1-15-72,0 0 0,1-1 72,-16 1-72,15-16 0,0 0 0,1 16 0,0-16 0,-16 16 0,15-16 0,0 15 0,-15 1 72,16 0-72,-16 15 0,0-16 0,15 16 0,-15 0 0,15-15 0,-15 15 0,0 0 0,0 15 0,16-15 0,-16 16 0,0-16 0,0 30 0,0-14 0,-16-1 0,16 16 0,0-16 0,0 1 0,0 15 0,0-16 0,-15 16 0,15-16 0,0 1 0,-15-16 0,15 0 0,0 15 0,0-15 0,0 0 64,0 0-64,0 0 0,0 0 64,0 0-64,0 0 0,0 0 64,0-15-64,15 15 0,-15-16 72,0 1 64,15-1 16,-15 1 0,16-16 0,-1 16-152,-15-1 0,15-14 0,1 14 0,-16 1 0,16-1 0,-2 1 72,-14 0-72,16 15 0,0-16 64,-16 16-64,15-15 0,0 15 0,-15-16 0,16 16-96,-16 0 96,15 0-808,-15-15-112,15 15-16,-15 0-5456,0 0-1087</inkml:trace>
          <inkml:trace contextRef="#ctx0" brushRef="#br0" timeOffset="348515">4174 17198 14624,'0'0'320,"0"0"72,0 0 16,0 0 0,0 0-328,0 0-80,0 0 0,0 0 0,0 0 951,0 0 169,0 0 40,0 0 8,15 0-224,-15 0-48,15 15 0,-15-15-8,16 0-584,-1 0-112,0 0-32,1 0 0,-1 0 88,1-15 8,-1 15 8,0-16 0,-15 16-200,16-16-64,-1 2 0,1-2 0,-16 0 0,15 16 0,-15-15-64,15 0 64,1 15 0,-16-16 0,0 1 0,0 15 0,0-15 0,0 15 0,0-16 0,-16 16 0,16-15 0,-15 15 0,15-15 0,-15 15 0,-1 0 0,16 0 0,-15-16 0,15 16 0,-16 0 0,1 0 0,0 0 0,15 0 0,-16 16 0,1-16 0,-1 0 0,1 15 0,15 0 0,-15 1 80,-1-1-16,1 0 0,15 1 88,-15-1 8,-1 16 8,16-15 0,-15 14 24,-1-14 8,16 14 0,0-14 0,-15-1-8,15 0 0,0 1 0,0 0 0,0-2-24,0 2-8,0 0 0,15-1 0,-15-15-32,16 15-16,-16-15 0,15 0 0,1 0 8,14 0 0,-14 0 0,-1 0 0,0-15-40,1 15-8,15-15 0,-16-1 0,0 16-72,1-16 0,15 2 72,-16-2-72,16 0 0,-16 1 72,16-16-72,0 16 0,-16-16-472,16 15-144,0 2-32,0-18-10944</inkml:trace>
        </inkml:traceGroup>
        <inkml:traceGroup>
          <inkml:annotationXML>
            <emma:emma xmlns:emma="http://www.w3.org/2003/04/emma" version="1.0">
              <emma:interpretation id="{CB85F5AA-1D1E-468D-A389-FEF22ADE9BDD}" emma:medium="tactile" emma:mode="ink">
                <msink:context xmlns:msink="http://schemas.microsoft.com/ink/2010/main" type="inkWord" rotatedBoundingBox="4659,14243 5700,14314 5643,15140 4602,15068"/>
              </emma:interpretation>
              <emma:one-of disjunction-type="recognition" id="oneOf28">
                <emma:interpretation id="interp140" emma:lang="en-US" emma:confidence="0">
                  <emma:literal>loss</emma:literal>
                </emma:interpretation>
                <emma:interpretation id="interp141" emma:lang="en-US" emma:confidence="0">
                  <emma:literal>boss</emma:literal>
                </emma:interpretation>
                <emma:interpretation id="interp142" emma:lang="en-US" emma:confidence="0">
                  <emma:literal>Loss</emma:literal>
                </emma:interpretation>
                <emma:interpretation id="interp143" emma:lang="en-US" emma:confidence="0">
                  <emma:literal>toss</emma:literal>
                </emma:interpretation>
                <emma:interpretation id="interp144" emma:lang="en-US" emma:confidence="0">
                  <emma:literal>toes</emma:literal>
                </emma:interpretation>
              </emma:one-of>
            </emma:emma>
          </inkml:annotationXML>
          <inkml:trace contextRef="#ctx0" brushRef="#br0" timeOffset="349679">5097 16613 11488,'0'0'256,"0"0"48,0 16 16,0-16 0,-16 0-256,16 0-64,-15 0 0,15 15 0,-16-15 728,16 15 136,-15 1 24,0 15 8,15-16-185,-16 31-31,16-15-8,-15 15 0,-1 0-16,-14 1-8,30-1 0,-16 0 0,1 16-192,0-16-40,15-16 0,-16 17-8,16-1-104,0-15-16,0-1-8,0-14 0,0 15-120,0-16-32,0 0 0,0 1 0,16-1-56,-16-15-8,0 0-64,15 0 96,0 0-96,1 0 0,-16 0 64,15-15-64,0-1 0,-15 1 72,16-16-72,-1 0 64,16 16-64,-16-16-112,1 0 24,15 1 8,-16-17-24,0 17-8,1 14 0,-1-14 0,1-1-8,-1 15 0,-15 1 0,0-16 0,15 31 120,-15-15 0,0-1 0,0 16 0,0 0 0,0 0 0,0 0 88,0 0-24,-15 16-64,15-1 72,0 1-72,0-1 80,-15 16 16,15-16 0,0 16 0,0-16 0,0 16-32,0-16 0,0 1 0,0-1 0,15 1-64,-15-16 64,0 0-64,0 15 64,15-15 0,1 0-64,-1 15 96,-15-15-32,16-15-64,-16 15 0,15-15 0,0 15 0,-15-16 64,16 16-64,-1-15 64,-15-1-64,16 1 168,-16 15-8,15-15 0,-15-1 0,0 1-160,15 15 0,-15-15 0,0-1 0,0 1-120,0-1-32,0 1-8,0 15 0,-15-15 160,15-1-64,0 16 64,0-15 0,-15 15 0,-1-16 0,16 16 0,0 0 0,-15 0 0,-1 0 0,1 0 0,15 0 0,-15 0 0,-1 16-104,1-16 8,15 0 0,-16 15 96,1-15 0,15 16 0,-15-1 80,15-15-80,0 15 0,-16 1-96,16-16 96,0 15-112,0-15 40,0 0 8,0 16 0,0-1-448,16-15-96,-16 15-8,15-15-5640,-15 0-1127</inkml:trace>
          <inkml:trace contextRef="#ctx0" brushRef="#br0" timeOffset="350048">5651 16920 17359,'0'0'384,"0"0"72,-15 0 24,0 16 8,15-16-392,-16 14-96,1 2 0,-16 0 0,16-1 728,-1 0 120,1 1 24,-1-1 8,16-15-360,-15 15-72,0 1-8,15-16-8,0 0-216,0 16-48,0-2-8,15-14 0,-15 16-160,15-16 0,-15 0 0,16 16 0,-1-16 64,1 0-64,-1 0 64,0 0-64,-15 0 0,0 0 0,16 0 0,-1 0-64,-15 0 64,0 0 88,0 0-24,0 0 0,0 0-64,0 15 64,0 0-64,-15 1 64,15-1 72,-16 0 16,1 1 0,0 14 0,-1-14-152,1 0 0,-1 14 0,1-14 0,0-1 80,15 0-16,-16 1 0,1-16 0,15 15-64,-16-15-88,16 15 24,0-15 0,0 0-640,0 0-128,0 0-32,0 0 0,0-15-736,16 15-160,-1-15-24,1-1-7</inkml:trace>
          <inkml:trace contextRef="#ctx0" brushRef="#br0" timeOffset="350464">5898 16890 14368,'15'0'320,"-15"0"64,0 0 8,0 0 8,0 0-320,0 0-80,0 0 0,0 0 0,0 0 911,-15 0 169,15 15 32,-16-15 8,1 16-360,-1-1-72,1 0-16,15-15 0,-31 16-200,16-1-48,-1 1-8,1-1 0,-1 0-256,1 1-48,-1-1-16,1 1 0,15-16 128,-15 15 32,15-15 0,0 0 0,0 0-256,0 0 0,-16 15 0,16-15 0,0 0 0,0 16 0,0-16 0,0 0 0,-15 15 96,15-15-32,0 0-64,0 0 96,15 16-96,-15-16 0,0 0 0,16 0 0,14 15 0,-14-15 0,-1 0 0,16 0 0,-15-15 0,-1 15 0,1 0 0,-1 0 0,0 0 0,1 0 0,-1 0 0,-15 0 0,0 0 72,16 0-72,-1 15 64,-15-15-64,0 0 96,0 15-32,15-15 0,-15 16 0,0-16 32,0 0 0,-15 15 0,15 1 0,0-1 192,-15-15 32,-1 15 16,1 1 0,-1-1-184,1 1-40,0-16-8,-16 15 0,15 0-24,-15 1-8,16-16 0,-1 15 0,-14-15-72,30 0 80,0 0-80,0 16 80,-16-16-80,16 0 0,0 0 0,0 0 0,-15 0-160,-1 0-32,16 0 0,0 0 0,0 0-752,0 0-152,-15 0-32</inkml:trace>
        </inkml:traceGroup>
      </inkml:traceGroup>
    </inkml:traceGroup>
    <inkml:traceGroup>
      <inkml:annotationXML>
        <emma:emma xmlns:emma="http://www.w3.org/2003/04/emma" version="1.0">
          <emma:interpretation id="{EAE0D6C0-A9FF-4AFB-BEEA-89AD6530C637}" emma:medium="tactile" emma:mode="ink">
            <msink:context xmlns:msink="http://schemas.microsoft.com/ink/2010/main" type="paragraph" rotatedBoundingBox="3835,15408 9282,15062 9378,16574 3931,169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D2BCE6-F38C-4E8E-A991-7DB9E8898BA2}" emma:medium="tactile" emma:mode="ink">
              <msink:context xmlns:msink="http://schemas.microsoft.com/ink/2010/main" type="inkBullet" rotatedBoundingBox="3817,15469 4816,15381 4946,16850 3947,16938"/>
            </emma:interpretation>
            <emma:one-of disjunction-type="recognition" id="oneOf29">
              <emma:interpretation id="interp145" emma:lang="en-US" emma:confidence="0">
                <emma:literal>↳</emma:literal>
              </emma:interpretation>
            </emma:one-of>
          </emma:emma>
        </inkml:annotationXML>
        <inkml:trace contextRef="#ctx0" brushRef="#br0" timeOffset="353406">4436 17814 10104,'0'0'224,"-16"0"40,16-16 16,0 16 8,0 0-288,0 0 0,0 16 0,0-16 0,-15 0 424,0 30 32,15-14 8,-16 15 0,0-1 104,16 1 16,-15 0 8,-1 15 0,1 0-88,0 0-24,15 1-1,0-17 1,-16 17-224,16-1-40,0-15-16,-15-1 0,15 1-80,0 0-24,-16 0 0,16-1 0,0-14-8,-15 15-8,15-16 0,0 0 0,-15 1-80,15-1 96,0 1-96,-16-1 96,16-15-32,-15 15 0,15-15 0,0 16 0,0-16 24,0 0 0,0 0 0,-15 0 0,15 0 56,0 0 16,-16 15 0,16-15 0,0 0 0,0 0 0,0 0 0,0 0 0,0 0 64,0 0 8,0 0 8,0 0 0,0 0-32,0 0-8,0 0 0,0 16 0,0-1 0,0-15 0,16 15 0,-1-15 0,-15 16-32,15-16-8,1 0 0,-1 15 0,0-15-96,-15 0-64,16 0 64,-1 0-64,1 0 120,-1 0-16,-15 0 0,31 0 0,-16 0 16,17 0 0,-32-15 0,0 15 0,30 0-24,-14 0-8,-1-16 0,0 16 0,-15 0-24,16-15 0,-1 15 0,1-15 0,-16 15-64,15-16 80,0 16-80,-15 0 80,16-15-80,-16 15 0,0-16 0,15 16 64,1 0-64,-16-15-72,15 15 72,-15 0-104,0 0-696,15-15-144,-15 15-24,0 0-8375</inkml:trace>
        <inkml:trace contextRef="#ctx0" brushRef="#br0" timeOffset="369811">4820 18383 5904,'0'0'160,"0"0"56,0 0-216,0 0 0,0 0 0,0 0 0,0-15 784,0 15 112,16 0 32,-16 0 0,0-16-136,0 16-24,0 0-8,0 0 0,0 0 8,0 0 8,0 0 0,0 0 0,0 0-225,0 0-39,0 0-16,0 0 0,-16 0-80,16 0-24,0 0 0,-15 0 0,0 0-168,15 16-40,-16-16-8,0 15 0,2 0-48,14-15-16,-16 16 0,0-1 0,1 0 16,0 1 0,15-1 0,-16 0 0,1 1 16,15 0 8,-15-1 0,-1-15 0,16 15-40,0-15-8,0 0 0,0 0 0,0 16-104,0-16 64,0 0-64,0 0 0,16 15 0,-1-15 64,0 0-64,1 0 0,-16 0 0,15 0 0,0 0 0,1 0 0,0 0 0,-16 15 64,14-15-64,2 0 0,-16 0 0,0 0 64,16 16-64,-16-16 0,0 0 112,0 0-24,0 15-8,0-15 0,0 15 72,0 1 8,-16-16 8,16 30 0,-16-30-24,2 16-8,14 0 0,-16-1 0,0 0 0,16 1 0,-30-1 0,30-15 0,-16 15-8,1-15-8,0 16 0,-1-16 0,1 16-56,15-16-64,-15 0 88,-1 14-88,16-14 64,-16 0-64,16 0 0,0 0 0,-15 0 0,15 0-88,0 0 0,0 0 0,0 0-528,0 0-112,0 0-16,0 0-5520,15 0-1095</inkml:trace>
        <inkml:trace contextRef="#ctx0" brushRef="#br0" timeOffset="370418">5020 18429 11376,'0'0'248,"0"0"48,0 0 16,-16 0 8,16-15-256,-15 15-64,-1 0 0,16 0 0,0 0 768,0 0 144,0 0 24,-15 0 8,0 0-297,-1 15-55,1-15-16,0 15 0,-1-15-192,1 16-32,15-1-16,-16 16 0,1-15-144,15-1-32,0 0-8,-15 16 0,15-16 144,0 1 32,-16-1 8,32 16 0,-16-31-240,0 30-96,0-30 64,0 16-64,15-16 128,-15 16-24,15-16 0,1 0 0,-16 0-40,15 0 0,1-16-64,-1 16 96,0-16-96,1 16 88,-1-30-88,0 30 80,-15-31-80,16 16 0,-1-1 0,1 1 0,-16 0-120,15-1-40,-15-14 0,15 14-8,-15 0-24,16 1 0,-16 0 0,0-1 0,15 16 112,-15-15 80,0 0-104,0 15 40,0-16 64,-15 16 0,15 0 0,0-15 0,0 15 0,0 0 0,0 0 0,-16 0 64,1 15 24,15-15 8,-15 16 0,15-1 0,-16 0 80,16 1 16,-15 14 8,15 2 0,-16-2 160,16 16 32,-15-15 8,15 30 0,-15-29-176,15 14-40,0 0-8,-16 0 0,16-15 176,0 15 32,-15-15 0,15-1 8,0 17-192,0-16-40,15-16 0,-15 16-8,0-16 8,16 0 8,-16 1 0,0 0 0,0-2-48,15 2-16,-15-16 0,15 16 0,-15-16-24,0 0-8,0 0 0,0-16 0,16 16-72,-1-16 0,1 2 72,-1-18-72,0 17-320,16-16-96,0-15-16,0 0-6904,15 0-1383</inkml:trace>
      </inkml:traceGroup>
      <inkml:traceGroup>
        <inkml:annotationXML>
          <emma:emma xmlns:emma="http://www.w3.org/2003/04/emma" version="1.0">
            <emma:interpretation id="{CB93F16B-E5BB-44A3-94F8-3C08E6174DDC}" emma:medium="tactile" emma:mode="ink">
              <msink:context xmlns:msink="http://schemas.microsoft.com/ink/2010/main" type="line" rotatedBoundingBox="5203,15321 9282,15062 9375,16529 5296,16788"/>
            </emma:interpretation>
          </emma:emma>
        </inkml:annotationXML>
        <inkml:traceGroup>
          <inkml:annotationXML>
            <emma:emma xmlns:emma="http://www.w3.org/2003/04/emma" version="1.0">
              <emma:interpretation id="{5C81736C-C77B-47A6-993E-3F21D8F4B51D}" emma:medium="tactile" emma:mode="ink">
                <msink:context xmlns:msink="http://schemas.microsoft.com/ink/2010/main" type="inkWord" rotatedBoundingBox="5203,15321 9282,15062 9375,16529 5296,16788"/>
              </emma:interpretation>
              <emma:one-of disjunction-type="recognition" id="oneOf30">
                <emma:interpretation id="interp146" emma:lang="en-US" emma:confidence="0">
                  <emma:literal>itim.y7=1</emma:literal>
                </emma:interpretation>
                <emma:interpretation id="interp147" emma:lang="en-US" emma:confidence="0">
                  <emma:literal>itin.y7=1</emma:literal>
                </emma:interpretation>
                <emma:interpretation id="interp148" emma:lang="en-US" emma:confidence="0">
                  <emma:literal>itim.47=1</emma:literal>
                </emma:interpretation>
                <emma:interpretation id="interp149" emma:lang="en-US" emma:confidence="0">
                  <emma:literal>itim.97=1</emma:literal>
                </emma:interpretation>
                <emma:interpretation id="interp150" emma:lang="en-US" emma:confidence="0">
                  <emma:literal>itim.Y7=1</emma:literal>
                </emma:interpretation>
              </emma:one-of>
            </emma:emma>
          </inkml:annotationXML>
          <inkml:trace contextRef="#ctx0" brushRef="#br0" timeOffset="357429">5744 17875 10600,'0'0'296,"0"0"72,-16 16-296,0-16-72,16 15 0,-14 0 0,-2 16 576,0 0 96,1 15 16,0-15 8,-1 15 208,1 0 48,0 16 7,-1-16 1,0 0-248,16 1-40,0 14-16,-14-14 0,-2-17-272,16 17-48,0-17-16,0 1 0,0 0-184,16 0-40,-16-1 0,14-14-8,-14-1-88,0 1 0,16-1 0,0-15 0,-16 0-888,15 15-192,-15-30-40,15 15-6647</inkml:trace>
          <inkml:trace contextRef="#ctx0" brushRef="#br0" timeOffset="357945">6313 17660 11232,'16'-16'248,"-16"16"48,-16 0 16,16 0 0,0 0-248,0 0-64,-15-15 0,-1 15 0,1 0 744,0 15 144,-1 1 24,1-1 8,-16 0-73,16 17-15,-16 14 0,16 0 0,-16 31-128,15-16-32,1 17-8,0 14 0,-1-16-168,1 2-32,-1 14-8,1-15 0,0 0-152,15 0-32,-16-16-8,16 17 0,-15-32-104,15 15-32,0-14 0,0-17 0,0 16-128,0-15 80,0 0-80,0-1 64,0-14-64,0 0-128,0-1 32,0-15 8,0 15-1064,0-15-208,0 0-48</inkml:trace>
          <inkml:trace contextRef="#ctx0" brushRef="#br0" timeOffset="357946">5805 18337 13616,'-15'0'296,"-1"0"64,1 0 16,15 0 8,0 0-304,0 0-80,-15 0 0,15 0 0,0 0 856,0 0 151,-16 0 33,16 0 8,0 0-88,0 0-8,16 0-8,-16 0 0,0 0-416,15 0-80,16 0-24,0 0 0,-16 0-192,16-15-40,-16 15 0,16 0-8,0 0-104,-16 0-16,1 0-64,14-16 96,1 16-96,-15 0 0,14 0 0,-14 0 0,15 0-152,-1 0-48,1-15-16,0 15 0,-16 0-1432,16-15-288,0 15-56</inkml:trace>
          <inkml:trace contextRef="#ctx0" brushRef="#br0" timeOffset="357947">6436 18060 14808,'0'0'416,"0"0"96,0 0-408,-15 16-104,0-1 0,15 0 0,-16 1 679,1 14 121,-16 1 16,16 0 8,-1 0 128,16 15 24,-15-15 8,-1 15 0,16 0-448,-15-15-88,15 15-24,-15-15 0,15-1-288,15 2-56,-15-2-16,-15-14 0,15 14-64,15-14 0,-15-1 0,0 0 0,15 1-952,-15-16-152,0 0-32,16-16-8,-1 16-848,-15-15-176,16 0-31,-1-16-3753</inkml:trace>
          <inkml:trace contextRef="#ctx0" brushRef="#br0" timeOffset="357948">6513 18276 11056,'16'-31'240,"-16"16"48,15-1 16,1 16 16,-1-16-256,0 1-64,1 15 0,-1-15 0,1 15 744,-16 0 144,0 0 24,15 0 8,0 0-81,1 15-7,-16 0-8,0-15 0,15 16-104,-15 0-16,-15 14-8,15-14 0,0 14-360,-16-14-72,1 14-8,0 2-8,-1-2-88,1 16-8,-1-15-8,1-16 0,-16 17-48,16-2 0,-1-14-8,1-1 0,15 0-88,-15 1 0,-1-1 0,16-15 64,0 0-144,0 0-32,0 0-8,0-15 0,16 15-800,-1-31-160,16 16-32,-16-17-8,1 2 320,14-1 64,-14-15 16,15 15 1,-16-15-177,0 0-40,16 15-8,-15 0 0,-1 1 632,0-2 128,-15 17 24,16 0 8,-16-1 584,15 1 112,-15 15 32,0-15 0,0 15 464,0 0 96,-15 15 15,-1 0 9,16 1-272,-15 14-56,0-14-16,15 15 0,-16 0-264,1-1-48,15-14-16,-16 14 0,16 2-128,0-2-24,16-14-8,-16-1 0,0 0-96,15 1-16,-15-1-8,16 0 0,-1 1-208,0 0 0,-15-16 0,16 0-88,-1 14 88,0-28 0,-15 14 0,16 0 0,-1 0-232,1-16-32,-16 16-8,15-16 0,-15 1-1000,15 0-200,1-1-32,-1 1-4215,-15 0-841</inkml:trace>
          <inkml:trace contextRef="#ctx0" brushRef="#br0" timeOffset="357949">7021 18030 12696,'0'0'280,"0"0"56,0 0 16,0 0 0,0 0-280,16 14-72,-16-14 0,15 0 0,1 16 1248,-16 0 239,0-1 49,15 16 0,-15-16-472,0 0-96,0 16-16,0 0-8,0-15-336,0 14-64,-15 1-8,15 0-8,-16-1-288,16 2-56,-15-17-16,15 16 0,-16-1-72,1 1-24,15-16 0,0 17 0,-15-18-72,-1 18 0,16-17 0,-15 16 0,15-16-800,-16 0-184,16 1-32,0-1-5608,0 0-1119</inkml:trace>
          <inkml:trace contextRef="#ctx0" brushRef="#br0" timeOffset="357950">7252 18476 17943,'0'0'512,"0"0"104,0 0-488,0 15-128,0-15 0,-15 15 0,15-15 816,0 16 144,0-16 24,-15 16 8,15-16-256,0 0-56,0 14-8,-16 2 0,16-16-432,0 16-88,-15-16-24,15 0 0,0 15-792,0 0-160,0-15-32</inkml:trace>
          <inkml:trace contextRef="#ctx0" brushRef="#br0" timeOffset="358770">7530 18060 17015,'0'0'376,"0"0"72,0 0 24,0 16 8,-16-16-384,16 0-96,0 0 0,0 0 0,0 0 464,0 0 80,0 0 8,0-16 8,0 0-200,16 2-40,-1-2 0,-15 0-8,31 1-216,-16 0-96,1-1 80,15 1-80,-16 0 0,0 15 64,-15-16-64,0 16 0,0 0 0,0 0 64,0 0-64,0 0 0,0 0 128,0 16-32,0-1 0,-15 0 0,0 16-32,-1 0 0,1-1-64,-1 17 96,1-16 80,-16 15 16,16-16 0,-1 2 0,16-2-192,-15 1 0,0-16 0,15 16-64,0-16 144,0 1 32,15 0 8,-15-1 0,15 0-120,-15-15 64,16 0-64,-1 16 0,1-32 72,-1 16-72,0 0 64,1-15-64,-1 0 72,1-17-72,14 17 80,-14-16-80,15 1 0,-16 14 64,16-14-64,-16-2 0,1 2 0,-1-1 0,0 16 64,-15-16-64,16 16 0,-16-1 0,15 0 0,-15 2 0,0 14 0,0 0 0,0 0 0,0 0 0,0 0 0,0 0 88,0 14-88,0 2 80,0 15 16,0-16 8,-15 31 0,15-15 0,-16 16 24,1-17 8,15 16 0,-31 0 0,16 1-24,-1-1-8,1 0 0,0-15 0,-1 15 16,1 0 0,-1 0 0,1 0 0,0-14-32,-16 14-8,15-16 0,-14 1 0,14 0-80,1-15 0,-1 14 72,1-14-72,0-16 0,15 15-96,-16 0 16,16-15 0,0 0-1056,0 0-208,0 0-48</inkml:trace>
          <inkml:trace contextRef="#ctx0" brushRef="#br0" timeOffset="359669">8129 17798 17047,'0'0'376,"0"0"72,0 16 24,16-1 8,-1 0-384,0 1-96,-15 15 0,16-1 0,-1-14 744,-15 14 136,16 1 24,-16 15 8,0-15-88,0 15-24,0-15 0,0 15 0,0-15-352,0 15-64,-16 1-24,16-1 0,-15 0-120,15 0-24,-16-15-8,1 15 0,0 0-96,-1 0-16,1-15-8,-1 15 0,16-15-88,-30 0 0,30 0 0,-31 0 0,31-16-432,-16 0-104,1 1-16,15-1-10255</inkml:trace>
          <inkml:trace contextRef="#ctx0" brushRef="#br0" timeOffset="365500">8499 18337 10536,'0'0'296,"-15"0"72,15 0-296,0 0-72,0 0 0,-16 0 0,16 0 960,0 0 184,0 0 32,0 0 8,0 0 23,-15 0 9,15 0 0,0 0 0,15 0-320,-15 0-64,16 0-16,-1 0 0,0-15-232,1 15-40,-1 0-16,16 0 0,-15 0-112,-2 0-32,18 0 0,-17 0 0,0 0-112,1-15-24,14 15-8,-14 0 0,0 0-64,-2 0-16,18 0 0,-17-16 0,0 16-160,1 0 64,-1 0-64,0 0 0,1-16 0,-1 16 72,0-15-72,1 15 0,-16-15-424,16 15-144,-16-16-24,0 16-10640</inkml:trace>
          <inkml:trace contextRef="#ctx0" brushRef="#br0" timeOffset="365015">8561 18183 13184,'0'0'288,"0"0"64,0 0 16,0 0 0,0 0-296,0 0-72,0 0 0,0 0 0,0 0 776,0 0 144,0 0 23,0 0 9,0 0-24,0 0 0,0 0 0,15 0 0,1 0-224,-1-15-40,-15 15-16,31-15 0,-31 15-216,31 0-48,-31-16 0,31 16-8,-31-16-96,30 16-24,-14 0 0,-1 0 0,0 0-8,1 0-8,14 0 0,-30-15 0,32 15-144,-17 0-24,0 0-8,-15 0 0,16-15-64,-1 15 0,0 0 0,1 0 64,-16 0-64,0 0 64,16 0-64,-16-16 64,14 16-64,-14 0 0,0 0 0,0 0 0,0 0-496,0 0-112,0 0-32,0 0-6624,0 0-1335</inkml:trace>
          <inkml:trace contextRef="#ctx0" brushRef="#br0" timeOffset="360649">9561 17644 14544,'-15'16'320,"15"-1"64,-15-15 8,15 31 24,-16-16-336,1 16-80,15 15 0,-16 0 0,1 16 671,15-1 129,-15-14 16,15 14 8,-16-15 88,1 16 16,15 0 8,-16-16 0,16 0-376,0 0-80,0-15-8,0 15-8,0-15-208,0-16-32,0 16-16,0-16 0,0 1-112,16-1-32,-16 1 0,0-16 0,0 0-64,0 0 64,0 0-64,0 15 64,0-15-456,15 0-96,-15 0-24,0-15-9479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3:40.9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032598F-42C5-45AB-827A-15EB8EA8A100}" emma:medium="tactile" emma:mode="ink">
          <msink:context xmlns:msink="http://schemas.microsoft.com/ink/2010/main" type="inkDrawing"/>
        </emma:interpretation>
      </emma:emma>
    </inkml:annotationXML>
    <inkml:trace contextRef="#ctx0" brushRef="#br0">10114 17812 7512,'16'-31'160,"-16"15"40,0 1 8,0 0 8,0-1-216,0 1 0,0-1 0,0-14 0,0 14 416,0 1 32,0-1 16,0 1 0,-16 0 72,16-1 8,0 1 8,-15-1 0,15 16 104,-15 0 16,15 0 8,-16 0 0,0 0 24,2 16 8,-2-1-1,0 1 1,1 14-152,0 1-32,-16 15-8,16 1 0,-1 14-8,-14 1 0,14 15 0,0-16 0,1 16-160,0 0-32,-16 0 0,16 0-8,15-15-24,-16-1 0,1 1 0,0-1 0,15-14-80,0-1-16,-16 0-8,16-15 0,0 0-112,0-1-72,0-14 96,0-1-96,0 16 0,0-31 0,0 16-96,0-16 24,0 0-152,0 0-32,0 0-8,0 0 0,0-16-896,0 1-184,0-1-32,0 1-4223,0-16-841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3:41.9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C5F55C4-E95C-4ABE-A336-A00C70E64760}" emma:medium="tactile" emma:mode="ink">
          <msink:context xmlns:msink="http://schemas.microsoft.com/ink/2010/main" type="inkDrawing"/>
        </emma:interpretation>
      </emma:emma>
    </inkml:annotationXML>
    <inkml:trace contextRef="#ctx0" brushRef="#br0">9637 18119 12784,'0'0'280,"0"0"56,0 0 16,0 0 8,-15 16-288,15-16-72,-15 0 0,15 0 0,-16 0 1040,16 0 191,0 0 41,0 0 8,0 0-352,0 0-64,0 0-8,0 0-8,0 0-320,0 0-64,16 15-16,-1-15 0,0 0-16,1 0-8,-1 0 0,-15 0 0,31 0-232,-16 0-40,1 0-16,15 0 0,-1 0-40,-14 0 0,-1 0-8,16-15 0,0 15-88,-16 0 96,0-16-96,1 16 96,-1-15-96,16 15 0,-16-15 72,1 15-72,-1-16-288,1 16-88,-16-15-16,15 15-6672,0 0-1327</inkml:trace>
    <inkml:trace contextRef="#ctx0" brushRef="#br0" timeOffset="1">10299 17796 14712,'0'0'320,"0"0"72,0 0 16,0 0 8,-15 16-336,0-16-80,15 15 0,-16 0 0,1 16 871,-1 0 161,1 0 32,0-1 8,15 17-152,-16-17-32,1 17-8,-1-1 0,1 0-464,15-15-88,-15 15-16,15-15-8,-16 0-72,16-1-8,0 1-8,0-15 0,0-1-152,0 16-64,0-31 64,0 15-64,0 0-96,0-15-64,0 0-16,0 0 0,16 0-1296,-1 0-264,-15-15-56,15 15-6671</inkml:trace>
    <inkml:trace contextRef="#ctx0" brushRef="#br0" timeOffset="2">10330 18089 14624,'0'0'320,"0"0"72,0 0 16,0 0 0,0 0-328,15 0-80,1-16 0,-16 16 0,0 0 631,31 0 105,-16-15 32,0 15 0,1 0-208,-16 0-40,15 0-8,1 0 0,-1 0-160,-15 0-40,0 0-8,15 0 0,-15 15-16,16 1 0,-32-1 0,16 0 0,-15 16-80,15-15-16,-15 14-8,-1-14 0,-15 15-104,16-1-16,0-14-64,-1 15 96,1-16-96,-1 16 64,1-16-64,0 1 0,-1-1 0,1 0 0,0-15 0,15 16 0,0-16-64,0 0-64,0 0-16,0 0 0,0 0-688,0-16-128,15 1-32,0 0-8,1-16-472,-1 15-96,0-14-23,16-1-2849,-15 0-568</inkml:trace>
    <inkml:trace contextRef="#ctx0" brushRef="#br0" timeOffset="3">10546 18042 6648,'0'-15'288,"15"0"72,-15-1-288,0 16-72,0 0 0,0 0 0,15-15 1456,-15 15 272,0 0 64,0 0 0,-15 15-344,0-15-73,15 16-7,-16-1-8,1 16-608,-1-16-120,1 16-24,0-16-8,-1 16-88,16 0-8,-15 0-8,15 0 0,-16-16-168,16 16-32,0-16-8,0 1 0,16-1-32,-16 0 0,0 1-8,15-1 0,-15 1-88,16-1-8,-16 0-8,15 1 0,-15-16-56,15 15-16,1-15 0,-16 0 0,0 0-72,15 0 0,1 15 0,-1-15 0,0-15 0,1 15 0,-1 0-72,1-15 72,-1 15-856,-15-16-112,15 1-24,1 0-5680,-1-1-1135</inkml:trace>
    <inkml:trace contextRef="#ctx0" brushRef="#br0" timeOffset="4">10869 17919 14808,'0'0'416,"0"0"96,0 0-408,15-15-104,-15 15 0,16 0 0,-16 0 847,15 0 145,0 0 32,-15 0 8,16 0-8,-1 15-8,-15-15 0,16 16 0,-16-1-312,15 16-64,-15-16-16,0 16 0,0 0-160,0 0-32,0-1-8,-15 1 0,15 0-104,-16-16-32,16 16 0,-15 0 0,-1 0-176,16-16-40,-15 16-8,0-16 0,-1 16-64,1-15 0,-1-1 0,1 0 0,-16 1-912,31-1-200,-30 0-40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3:42.49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71FF01F-AE5F-4F77-8CE9-F6AF7A487707}" emma:medium="tactile" emma:mode="ink">
          <msink:context xmlns:msink="http://schemas.microsoft.com/ink/2010/main" type="inkDrawing"/>
        </emma:interpretation>
      </emma:emma>
    </inkml:annotationXML>
    <inkml:trace contextRef="#ctx0" brushRef="#br0">11176 18196 12960,'-15'0'368,"15"0"80,0 0-360,-16 16-88,1-16 0,15 0 0,0 0 880,-15 0 160,15 0 31,-16 0 9,16 0 8,0 0 0,0 0 0,0 0 0,0 0-384,0 0-80,16 0-16,-1-16 0,0 16-192,1 0-48,-1-15-8,1 15 0,14 0-72,-14 0-24,-1-15 0,1 15 0,-1-16-72,0 16-8,16 0-8,-15 0 0,-1-15-176,0 15 0,1-15-80,-1 15 80,1 0-160,-1-16 16,0 16 8,1 0 0,-1-15-1152,16 15-232,-16 0-48</inkml:trace>
    <inkml:trace contextRef="#ctx0" brushRef="#br0" timeOffset="1">11653 17920 16847,'0'0'368,"0"0"80,0 0 8,0 0 24,0-16-384,16 1-96,-16 15 0,15-15 0,-15-1 376,16 0 56,-16 16 16,15-15 0,0 0 96,1-1 16,-1 1 8,1 15 0,-1-15-312,0 15-56,1 0-8,-16 0-8,0 0-24,15 0-8,1 0 0,-16 0 0,15 15 0,-15 0 0,0 1 0,0 14 0,-15-14-8,-1 15 0,16 15 0,-15-15 0,-1-1-32,1 16-8,15-14 0,-15-2 0,15 1-104,-16 0 64,16-16-64,0 0 0,0 1 0,16 0 0,-16-16 0,15 0 0,0 0 72,1 0-72,-1 0 64,1-16-64,14 0 64,-14-14-64,15 14 0,-16-14 64,16-1-64,-16 0 0,1 1 0,14-2 0,-14-14 0,-1 16 0,0-16 0,1 14 0,-1 2-72,-15-1 72,16 16 0,-16-16 0,15 16 0,-15-1 0,0 0 0,0 1 0,0 0 0,0 15 0,0 0 0,0 0 0,0 0 0,0 0 96,0 0-24,-15 15-8,15 0 56,0 17 8,-16-17 0,16 31 0,0-15 48,0 15 16,-15 0 0,15 16 0,-16-16 40,16 16 16,-15-16 0,15 0 0,-15 16-152,-1-16-24,16 0-8,-15 0 0,15 0 48,-15 0 8,-1-15 0,1 16 0,-1-17-120,1 16 0,0-15 64,-16 0-64,15-1 208,1 2 16,-16-2 8,0-14 0,1-1-136,14 16-24,-15-16-8,1 0 0,-17 1-64,32-16 0,-16 16 72,0-16-72,16 0 0,-16 0 0,16-16 0,0 16-96,-1-16-720,1-14-144,15 14-32,0-14-10176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3:43.0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16E4230-E9DF-417A-A97B-45635DBBA466}" emma:medium="tactile" emma:mode="ink">
          <msink:context xmlns:msink="http://schemas.microsoft.com/ink/2010/main" type="inkDrawing"/>
        </emma:interpretation>
      </emma:emma>
    </inkml:annotationXML>
    <inkml:trace contextRef="#ctx0" brushRef="#br0">12409 17780 14568,'0'0'320,"0"0"64,0 0 8,0 0 24,15-15-328,-15 15-88,0 0 0,0 0 0,0 0 863,16 0 161,-1 15 32,-15-15 8,31 0-176,-16 31-40,1-16-8,-1 16 0,0 0-176,-15 0-40,0 15-8,0 0 0,0 0-152,0 1-32,-15-1-8,0 0 0,-1 0-168,1 0-40,-1 0-8,1-15 0,0 15-112,-1-15-32,16 15 0,-15-30 0,-1 15-64,16-16 0,-15 0 0,0 1 64,15-1-232,0 1-56,-16-16 0,16 0-8,0 0-888,0 0-168,0 0-40,0 0-8615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3:43.6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E9AA7BC-AE4D-408D-A3CF-D445C551BE3F}" emma:medium="tactile" emma:mode="ink">
          <msink:context xmlns:msink="http://schemas.microsoft.com/ink/2010/main" type="inkDrawing"/>
        </emma:interpretation>
      </emma:emma>
    </inkml:annotationXML>
    <inkml:trace contextRef="#ctx0" brushRef="#br0">12746 17673 15256,'0'0'432,"0"0"96,0 0-424,16 0-104,-16-15 0,15 15 0,0 0 751,-15-16 129,16 16 24,-1 0 8,0-15-104,1 15-16,14 0-8,-14-16 0,0 16-272,14 0-48,-14 0-16,-1 0 0,0 0-104,1 0-24,0 16-8,-16-16 0,0 0-128,14 0-24,-14 15-8,16 1 0,-16-16-88,0 15-64,0 0 96,0 16-96,0-15 104,-16-1-32,2 16-8,14 0 0,-32-16-64,17 16 0,0 0 0,-16-16 0,16 16 0,-1-16 0,0 0 0,2 16 0,-18-31 0,17 16 0,0-1 0,15-15 0,-16 15 0,1-15 0,0 0 0,15 0 0,0 0 224,0 0 24,0 0 8,0 0 0,0 0-168,0 0-88,0 0 96,0 0-96,0 0 224,15 0-16,0 0 0,1 0 0,-1 0 32,0 0 8,1-15 0,0 15 0,-2 0-64,18 0-16,-17 0 0,16 0 0,-16-15-104,0 15-64,1 0 64,0 0-64,-2-16 88,2 16-24,-16 0 0,31 0 0,-16-15-64,1 15 0,-16 0 0,0 0 0,0 0 0,15-16 0,0 16 0,-15 0 0,0 0-600,0 0-136,0 0-24,0-15-11000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0:23.97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AB6196E-7648-4C31-8624-B4F47D03D960}" emma:medium="tactile" emma:mode="ink">
          <msink:context xmlns:msink="http://schemas.microsoft.com/ink/2010/main" type="writingRegion" rotatedBoundingBox="27601,5467 30081,5589 30057,6083 27577,5961"/>
        </emma:interpretation>
      </emma:emma>
    </inkml:annotationXML>
    <inkml:traceGroup>
      <inkml:annotationXML>
        <emma:emma xmlns:emma="http://www.w3.org/2003/04/emma" version="1.0">
          <emma:interpretation id="{2DA0C7A1-773A-4709-B7A6-DE1DBF2F8D3B}" emma:medium="tactile" emma:mode="ink">
            <msink:context xmlns:msink="http://schemas.microsoft.com/ink/2010/main" type="paragraph" rotatedBoundingBox="27601,5467 30081,5589 30057,6083 27577,5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B6638C-2C3A-44B3-B1D8-8115CAD8141D}" emma:medium="tactile" emma:mode="ink">
              <msink:context xmlns:msink="http://schemas.microsoft.com/ink/2010/main" type="line" rotatedBoundingBox="27601,5467 30081,5589 30057,6083 27577,5961"/>
            </emma:interpretation>
          </emma:emma>
        </inkml:annotationXML>
        <inkml:traceGroup>
          <inkml:annotationXML>
            <emma:emma xmlns:emma="http://www.w3.org/2003/04/emma" version="1.0">
              <emma:interpretation id="{AA21CB42-E5D4-4E17-BEC7-71FD26E8093D}" emma:medium="tactile" emma:mode="ink">
                <msink:context xmlns:msink="http://schemas.microsoft.com/ink/2010/main" type="inkWord" rotatedBoundingBox="27604,5515 29093,5618 29064,6035 27576,5932"/>
              </emma:interpretation>
              <emma:one-of disjunction-type="recognition" id="oneOf0">
                <emma:interpretation id="interp0" emma:lang="en-US" emma:confidence="0">
                  <emma:literal>or</emma:literal>
                </emma:interpretation>
                <emma:interpretation id="interp1" emma:lang="en-US" emma:confidence="0">
                  <emma:literal>not</emma:literal>
                </emma:interpretation>
                <emma:interpretation id="interp2" emma:lang="en-US" emma:confidence="0">
                  <emma:literal>rot</emma:literal>
                </emma:interpretation>
                <emma:interpretation id="interp3" emma:lang="en-US" emma:confidence="0">
                  <emma:literal>sot</emma:literal>
                </emma:interpretation>
                <emma:interpretation id="interp4" emma:lang="en-US" emma:confidence="0">
                  <emma:literal>cot</emma:literal>
                </emma:interpretation>
              </emma:one-of>
            </emma:emma>
          </inkml:annotationXML>
          <inkml:trace contextRef="#ctx0" brushRef="#br0">28880 8021 3848,'0'0'104,"0"0"32,0 0-136,-16 0 0,16-15 0,0 15 0,0 0 736,0 0 112,-15 0 24,15 0 8,-15 0 64,15 15 16,0 0 0,-16-15 0,1 16-296,15 0-56,-15-1-16,15 16 0,-16-16-112,1 0-16,15 16-8,-15-16 0,15 1 16,0 15-1,-16-16 1,16 1 0,16-16-152,-16 15-32,0 0-8,0 1 0,0-16-112,15 0-16,-15 0-8,0 0 0,0 0 40,15 0 8,1 0 0,-1-16 0,0 1-120,1 0-72,-16-1 96,15 1-96,0 0 0,-15-1 0,16 0 0,-16-14 0,16 14 64,-16 1-64,0 0 96,0-1-96,0 1 64,0 0-64,0-1 0,0 0 0,-16 16 72,16-15-72,0 0 0,0 15 72,-16-16-72,16 16 0,0-15 72,0 15-72,0 0 0,-15 0 0,0 0 0,15 0 0,0 0 0,0 0 0,-16 15 0,16-15 0,0 0 0,0 0 64,-15 16-64,15-16 0,0 0 0,0 0 0,0 0 0,-15 15 0,15 0-744,0-15-136,0 16-24,0 0-6439</inkml:trace>
          <inkml:trace contextRef="#ctx0" brushRef="#br0" timeOffset="570">29018 8190 8208,'0'0'224,"0"0"64,0 0-224,0 0-64,0 0 0,0 0 0,0 0 680,0 0 128,0 0 24,0 0 8,0 0 144,0 0 24,0 0 8,0 0 0,-15 0-337,15 0-63,0 0-8,0 0-8,0 0-160,15-15-32,-15 15-8,16 0 0,-16-15-144,16 15-32,-16 0-8,15 0 0,0 0 32,-15 0 8,16 0 0,-16-16 0,15 16-256,-15 0 0,15 0 0,-15 0 0,0 0 0,0 0 0,16 0 0,-16 0 0,0 0 0,15 0-128,-15 0 8,15 16-5703,-15-16-1153</inkml:trace>
          <inkml:trace contextRef="#ctx0" brushRef="#br0" timeOffset="817">29356 7975 11776,'0'0'256,"0"0"64,0 0 0,0 0 8,0 0-264,0 0-64,0 0 0,-14 0 0,14 0 760,0 0 136,0 15 24,0 1 7,0-16-255,0 30-40,0-30-16,0 32 0,0-17-192,-16 16-40,16-16 0,0 16-8,0-1-48,0-14-8,0 15 0,0-16 0,0 1-240,-16 14-80,16-14 0,0-1 0,0 0 64,0 1-64,0-16 0,0 16-5879,-15-2-1193</inkml:trace>
          <inkml:trace contextRef="#ctx0" brushRef="#br0" timeOffset="-1670">27864 8160 8176,'0'0'176,"0"0"40,0 0 8,0 0 8,-16 0-232,16 0 0,16 0 0,-16-16 0,0 16 712,0 0 96,0 0 24,0 0 0,0-16-96,0 16-8,0 0-8,0 0 0,15 0-40,-15 0-9,0 0 1,0 0 0,0 0-248,0-15-48,0 15-16,-15 0 0,15-15-24,0 15-8,0 0 0,0 0 0,0 0 16,0 0 0,0 0 0,0 0 0,15 0-208,-15 0-40,0 0 0,0 0-8,15 0 40,-15 0 0,0 0 8,16 0 0,-1 0-136,-15 0 80,15-16-80,-15 16 64,0 0 48,16 0 8,-16 0 0,0 0 0,0 0-120,16 0 88,-2 0-88,-14 0 80,0 0 16,16-15 0,-16 15 0,16 0 0,-1 0-32,0 0 0,-15 0 0,16 0 0,-1 0 32,-15 0 0,0 0 0,0 0 0,15 0-96,1 0 0,-16 0 0,0 0 0,0 0 96,15 0-32,0 0 0,-15 0 0,0 0 8,16 0 0,-16 0 0,16 0 0,-1-15-72,-15 15 96,0 0-96,15 0 96,1 0-96,-16 0 0,15 0 0,0 0 0,-15 0 0,16 0 0,-16 0 0,0 0 0,0 0 144,15 0 16,0 0 0,-15 0 0,0 0-160,16 0-128,0 0 32,-16 0 0,14 0 96,-14 0 128,0 0-24,16 0-8,-16 0-96,16 0 0,-1-16-72,-15 16 72,0 0 0,0 0 120,15 0-16,-15 16 0,0-16-104,16 0 0,-16 0 0,0 0 0,0 0 0,15 0 0,-15 0 0,0 0 0,0 0 0,0 0 64,0 0-64,0 0 72,0 0-72,15 0 0,-15 0 0,16-16 0,-16 16 72,0 0-72,0 0 80,0 0-80,0 0 0,0 0 0,0 0 0,16 16 0,-16-16 0,0 0 0,0 0 0,0 15 0,14-15 0,-14 0 0,0 0 0,0 0 0,0 0 64,0 0-64,0 0 0,0 0 0,0 0 0,0 0 0,0 0 0,0 0 0,0-15-128,0 15-40,0 0-16,0 0-6856,-14-16-1367</inkml:trace>
        </inkml:traceGroup>
        <inkml:traceGroup>
          <inkml:annotationXML>
            <emma:emma xmlns:emma="http://www.w3.org/2003/04/emma" version="1.0">
              <emma:interpretation id="{F8DA35B8-4F71-4065-B7D5-E42FD40979C7}" emma:medium="tactile" emma:mode="ink">
                <msink:context xmlns:msink="http://schemas.microsoft.com/ink/2010/main" type="inkWord" rotatedBoundingBox="29341,5553 30081,5589 30060,6027 29319,5991"/>
              </emma:interpretation>
              <emma:one-of disjunction-type="recognition" id="oneOf1">
                <emma:interpretation id="interp5" emma:lang="en-US" emma:confidence="0">
                  <emma:literal>loss</emma:literal>
                </emma:interpretation>
                <emma:interpretation id="interp6" emma:lang="en-US" emma:confidence="0">
                  <emma:literal>Loss</emma:literal>
                </emma:interpretation>
                <emma:interpretation id="interp7" emma:lang="en-US" emma:confidence="0">
                  <emma:literal>toss</emma:literal>
                </emma:interpretation>
                <emma:interpretation id="interp8" emma:lang="en-US" emma:confidence="0">
                  <emma:literal>boss</emma:literal>
                </emma:interpretation>
                <emma:interpretation id="interp9" emma:lang="en-US" emma:confidence="0">
                  <emma:literal>Joss</emma:literal>
                </emma:interpretation>
              </emma:one-of>
            </emma:emma>
          </inkml:annotationXML>
          <inkml:trace contextRef="#ctx0" brushRef="#br0" timeOffset="1632">29665 7913 8032,'0'0'176,"0"0"40,0 0 8,0 0 0,0 0-224,0 0 0,0 0 0,0 0 0,0 0 1040,0 0 168,0 0 32,0 0 8,0 16-320,-16-1-64,16 0-16,0 1-1,-15 15-127,15-1-24,-15-14-8,15 15 0,0-1-360,-16 1-72,16-15-8,0 14-8,0-14 24,0-1 8,-15 1 0,15-1 0,15 0-168,-15 1-32,0-1-8,0-15 0,16 0-64,-16 0 0,0 0 0,0 15 64,15-15-64,-15 0 0,15 0 0,-15 0-88,0 0 88,16 0 0,-1 0 0,-15-15 0,16 0-104,-1 15-8,-15-16 0,15 1 0,1 0-56,-16-1-16,15-15 0,-15 16 0,16 0 96,-16-1 24,15 1 0,-15-1 0,15 1 64,-15 15 0,0 0 0,0 0 0,0 0 0,0 0 0,0 0 0,0 0 0,0 0 144,0 0-8,-15 15 0,15 1 0,0-1 72,0 1 16,0-1 0,0 0 0,0-15-224,15 16 0,-15-1 0,0-15 0,0 0 0,0 0 0,0 0 88,0 0-88,0 0 72,31 0-72,-31 0 64,0 0-64,16-15 72,-1-1-72,0 1 80,1 0-80,-16 15 96,15-16-24,-15 1-8,16-1 0,-16 16-64,0-15 0,0 0 0,0 15 0,-16-16 0,16 16 0,-15-15 0,15-1 0,-16 16 88,1 0-24,15 0-64,-15 0 96,-1 0-96,16 16 0,-15-16 0,-1 15 0,16-15 0,0 0 0,0 16 0,0-16 0,-15 0 0,15 15 0,0-15 0,0 0 0,0 0 0,0 15 0,0-15-72,15 0 72,-15 0-128,0 0 16,16 16 8,-16-16 0,0 0-992,0 0-200,15 0-40,-15 0-8</inkml:trace>
          <inkml:trace contextRef="#ctx0" brushRef="#br0" timeOffset="2017">30172 8037 12096,'0'0'264,"0"0"56,0 0 16,-15 0 0,15 15-272,-15-15-64,-1 16 0,1-16 0,-1 0 912,16 15 168,-15-15 31,0 15 9,-1-15-456,1 16-88,-1-16-24,16 0 0,-15 15-200,0-15-32,15 0-16,0 0 0,0 0-176,15 16-40,-15-16-8,0 0 0,15 15-80,-15-15 0,0 0 0,0 15 0,16-15 0,-1 16 0,-15-16 0,0 0 64,0 0-64,0 0 0,0 0 0,0 15 64,16 1-64,-16-16 96,0 0-96,0 0 96,-16 0-32,16 15 0,0-15 0,0 0 0,0 0-64,0 15 0,-15-15 72,15 0-72,0 0 0,-16 16 0,16-16 0,-15 0 64,0 15-1512,15-15-304,-16 16-56</inkml:trace>
          <inkml:trace contextRef="#ctx0" brushRef="#br0" timeOffset="2500">30342 8021 8720,'0'0'192,"0"0"32,0 0 16,0 0 16,0 0-256,0 0 0,0 0 0,0 0 0,0 0 640,0 0 72,0 0 24,0 0 0,0 0 56,0 0 8,0 0 8,0 0 0,0 0-248,-16 15-49,16-15-15,-16 0 0,2 16-112,14 0-32,-16-1 0,0-15 0,1 15-96,0 1-16,-1-1-8,1-15 0,15 15-72,-15 1-24,-1-16 0,16 15 0,-16-15-24,16 15-8,0-15 0,0 0 0,0 0-104,0 0 0,0 0 64,0 16-64,0-16 0,0 0 0,0 0 0,16 16 0,-16-16 0,16 0 0,-1 15 0,0-15 0,-15 0 0,16 15 0,-1-15 0,-15 0 0,15 16 0,1-16 0,-16 0 0,0 0 0,16 0 72,-16 0-8,0 0 0,0 0 0,0 15 192,0-15 40,14 0 8,-14 0 0,0 0 48,0 0 0,-14 15 8,14 1 0,-16-16-128,16 15-24,-16-15-8,16 15 0,-15-15-72,0 0-8,-1 16-8,16-16 0,-15 16-112,0-16 64,-1 0-64,0 0 0,16 0-392,-14 0-128,-2 0-24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4:09.0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D43A67B-DA6B-46FD-AB55-7C00D31366D2}" emma:medium="tactile" emma:mode="ink">
          <msink:context xmlns:msink="http://schemas.microsoft.com/ink/2010/main" type="writingRegion" rotatedBoundingBox="2412,4058 17994,3936 18077,14479 2494,14601"/>
        </emma:interpretation>
      </emma:emma>
    </inkml:annotationXML>
    <inkml:traceGroup>
      <inkml:annotationXML>
        <emma:emma xmlns:emma="http://www.w3.org/2003/04/emma" version="1.0">
          <emma:interpretation id="{432D0B63-960E-48D4-A730-627B495AA6C7}" emma:medium="tactile" emma:mode="ink">
            <msink:context xmlns:msink="http://schemas.microsoft.com/ink/2010/main" type="paragraph" rotatedBoundingBox="3736,4241 10908,3950 10948,4918 3775,52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D63286-7A2F-49AE-AB50-D87C0BDC4C4E}" emma:medium="tactile" emma:mode="ink">
              <msink:context xmlns:msink="http://schemas.microsoft.com/ink/2010/main" type="line" rotatedBoundingBox="3736,4241 10908,3950 10948,4918 3775,5209"/>
            </emma:interpretation>
          </emma:emma>
        </inkml:annotationXML>
        <inkml:traceGroup>
          <inkml:annotationXML>
            <emma:emma xmlns:emma="http://www.w3.org/2003/04/emma" version="1.0">
              <emma:interpretation id="{56FBDEA1-1785-4B1E-BB20-DA79C8A1CE7B}" emma:medium="tactile" emma:mode="ink">
                <msink:context xmlns:msink="http://schemas.microsoft.com/ink/2010/main" type="inkWord" rotatedBoundingBox="3736,4256 8460,4065 8498,5017 3775,5209"/>
              </emma:interpretation>
              <emma:one-of disjunction-type="recognition" id="oneOf0">
                <emma:interpretation id="interp0" emma:lang="en-US" emma:confidence="0">
                  <emma:literal>Me may)/</emma:literal>
                </emma:interpretation>
                <emma:interpretation id="interp1" emma:lang="en-US" emma:confidence="0">
                  <emma:literal>Me many, 0) =</emma:literal>
                </emma:interpretation>
                <emma:interpretation id="interp2" emma:lang="en-US" emma:confidence="0">
                  <emma:literal>Me may, 0) =</emma:literal>
                </emma:interpretation>
                <emma:interpretation id="interp3" emma:lang="en-US" emma:confidence="0">
                  <emma:literal>=amaxiy.)=</emma:literal>
                </emma:interpretation>
                <emma:interpretation id="interp4" emma:lang="en-US" emma:confidence="0">
                  <emma:literal>Me may. 0) =</emma:literal>
                </emma:interpretation>
              </emma:one-of>
            </emma:emma>
          </inkml:annotationXML>
          <inkml:trace contextRef="#ctx0" brushRef="#br0">4528 6805 10360,'0'0'288,"0"0"72,0 16-288,-16-16-72,16 0 0,-16 0 0,16 0 920,0 0 168,0 0 32,0 0 0,-15 0-40,15 0-17,0 0 1,0 0 0,0 0-376,0 0-80,0 0-8,15 0-8,-15 0-216,0 0-48,32 0-8,-32 0 0,30 0-72,-30 15-24,31-15 0,-16 0 0,1 0-80,-1 0-16,0 0-8,1 0 0,0 0-120,-16 0 72,14 0-72,2 0 64,0-15-64,-1 15 64,-15 0-64,15 0 64,-15 0-184,16 0-40,-16 0 0,0 0-8,0 0-1496,0 0-288,0 0-64</inkml:trace>
          <inkml:trace contextRef="#ctx0" brushRef="#br0" timeOffset="1568">5036 6804 15408,'0'0'336,"0"0"72,0 0 7,-16 0 25,16 0-352,0 0-88,0 0 0,0 0 0,0 16 656,0-16 112,0 15 32,0 0 0,0 16-168,0 0-32,0-15-8,0 14 0,0-14-384,0 14-80,0 1-8,0-16-8,0 1-16,0-1 0,0 16 0,0-31 0,0 16-24,0-1-8,0-15 0,0 15 0,-15-15 32,15 0 0,0 0 0,0 0 0,0 0-208,0 0-40,0-15-8,0 0 0,15-17 40,-15 17 8,16-16 0,-16 1 0,15-1 24,0 0 8,1-15 0,0 15 0,-1 0 0,0 1 0,1 14 0,-16 0 0,15 2 80,0-2 0,1 0 0,-16 16 0,0 0 0,0 16 0,15-16 0,-15 16 0,0-2 88,0 2-24,0 15 0,15-16 0,-30 31 72,15-14 16,0-2 0,-15-14 0,15 14-56,0-14 0,0 14-8,-16-14 0,16-1 16,0 0 8,0 1 0,0-16 0,0 0-112,0 0 0,0 0-96,0 0 96,0 0 0,0 0 0,16 0 0,-16-16 0,15 16 0,0-15 0,-15 0 0,16-16 0,0 16-72,-16-1 72,14-14-104,2-2 40,0 18-32,-1-18 0,-15 2 0,15 14 0,1-14 96,-16 14-64,0 0 64,0 16-64,0 0 64,15 0 0,-15 0 0,0 0 0,0 0 0,0 16 0,0 0 0,0-1 0,0 0 0,0 16 88,0 0-24,0-15 0,0 14 80,0 1 16,0-16 0,0 1 0,15-1-160,-15 0 0,0 1 0,16-1 0,-16-15 0,0 0 0,16 0 0,-2 0 0,2 0 0,-16 0 0,31-15 0,-16 15 0,1-16 0,-1 1-128,0-16 32,1 16 0,-1 0 24,0-1 8,1-14 0,0 14 0,-1-15 64,0 16 0,1-1 0,-16-14 0,0 14 0,15-14 0,-15 14 0,0 0 0,-15 1 0,15 0 0,0 15 0,0 0 0,-16-16 0,16 16 88,-15 0-24,15 0 0,-15 16 32,-1-1 0,0 0 0,1 17 0,0-2 32,-1 1 16,16 15 0,-15-15 0,0-1-48,15 17-16,0-32 0,0 16 0,0 0 0,-16-16 0,16 0 0,16 1 0,-16 0-80,0-16 96,15 15-96,-15-15 96,0 0-96,0 0 64,15 0-64,-15-15 64,16 15 56,-1-16 8,0 0 0,1 1 0,0-16-128,-1 16 0,0-16 0,1 16 0,-16-16-160,15 1-48,-15-2-16,0 17 0,0-16 72,0 1 16,0 14 0,0-14 0,0 14 48,0 16 16,0-16 0,0 1 0,0 15 72,0 0 0,-15 0 0,15 0 0,15 0 0,0 15 0,-15 1 0,0 0 0,16-2 0,-16 2 0,15 15 80,-15-16-80,0 16 136,15 0-16,1-15-8,-16 14 0,0-14-24,16-1-8,-2 0 0,-14 1 0,16-1-16,-16 0-64,0-15 96,16 0-32,-1 16-64,0-16 96,-15 0-96,0 0 96,16 0-96,-16 0 0,15 0 0,-15 0 64,0-16-64,15 1 0,-15 15 0,16-15 64,-16-1-64,0 16 80,16-15-80,-16 0 80,0-1-288,14 0-56,-14-14-16,16 14 0,-16 1 152,0-16 24,0 16 8,16 0 0,-16-1 96,15 16 0,-15 0 0,0 0-72,0-16 72,15 16 0,-15 0 0,0 0 0,0 0 96,0 16-8,16-16-8,-1 16 0,-15-1 56,15 0 16,-15 16 0,16-16 0,-1 17 48,-15-18 16,0 18 0,15-17 0,-15 0 0,16 16 0,-16-16 0,0 1 0,16-1 16,-1 0 8,-15 1 0,0 0 0,0-1-240,0 0-80,0-15 0,0 0 0,0 0 80,0 0 0,0 0 64,0 0-64,0 0 0,0 0 64,0 0-64,0 0 0,0 0 64,0 0-64,0-30 64,15 30-64,-15-16-320,0-15-104,0 16-24,0-16 0,0 0-16,16 1-8,-16-16 0,0 14 0,0-14 88,15 16 8,-15-2 8,0 2 0,0-1 288,15 16 80,-15-1 0,0 1 0,0 15 176,0 0 72,0 0 8,0 0 8,0 0 216,-15 0 32,0 0 16,15 15 0,-16 16-192,1 0-40,0-1-8,-17 2 0,17-2-56,0 16-8,-16-14-8,16 14 0,-16-16-216,16 1 0,-1 0 0,-14 15 0,-2-15-600,2 0-80,14 15-24,1-16 0</inkml:trace>
          <inkml:trace contextRef="#ctx0" brushRef="#br0" timeOffset="2846">6421 6635 13792,'0'0'304,"0"0"64,0 0 16,0 0 0,0 0-312,-15 15-72,-1-15 0,16 16 0,0-1 760,-15 1 135,15 14 25,-16-14 8,16 15-128,-15-1-32,15 1 0,0 0 0,-15 0-472,-1 0-96,16-1-16,0-14-8,0 14-80,0-14-8,16-1-8,-16 1 0,0-1-80,15 0 0,-15 1 0,0-16 64,15 15-952,-15-15-192,0 0-40,16 0-7031</inkml:trace>
          <inkml:trace contextRef="#ctx0" brushRef="#br0" timeOffset="3332">6637 6650 12696,'0'0'280,"0"0"56,0 0 16,0 0 0,0 0-280,0 0-72,0 0 0,0 16 0,-16-16 784,16 15 144,0 1 23,0-1 9,0 0-296,0 1-56,0 15-16,0-16 0,0 16-328,-15 0-64,15-16-8,0 16-8,15-16 64,-15 1 8,0-1 8,0 0 0,0 1-264,0-16 0,16 15 0,-16-15 0,0 0 128,0 0-24,15-15-8,0 15 0,-15-16-96,16 16 88,-16-15-88,15 0 80,1-1-80,-16 1 0,15-1 0,0-14 64,-15 14-64,16-15 0,-1 16 0,-15 0 0,15-16 0,-15 15 0,16-14 0,-1 14 0,-15 1 0,0-1 0,0 1 0,0 15 0,0-15 0,0 15 0,0-16 0,0 16 0,0 0 64,0 0-64,0 0 64,0 0-64,16 16 168,-16-1-8,-16 0 0,16 1 0,0 15 80,0-1 16,0 1 0,0 15 0,-15 1-80,15-17-16,0 17 0,-16-17 0,16 1 80,-15 0 16,15 0 0,-15-1 0,15 1-136,-16 0-24,16 0-8,-15 0 0,0-16 48,15 16 16,-16 0 0,1-16 0,15 0 96,-16 16 16,1-31 8,15 31 0,-31-16-272,31 1 0,-15-16 0,-1 15 0,1-15 0,0 16 0,-1-16 0,1 15 0,15-15-360,-16 15-128,1-15-24,15 0-8,0 0-1040,0-15-200,15 0-48,-15-1-8</inkml:trace>
          <inkml:trace contextRef="#ctx0" brushRef="#br0" timeOffset="-1285">4050 6727 13760,'0'0'304,"0"0"64,0 0 16,0 0 0,0 0-312,0 16-72,0-1 0,0 1 0,0-1 784,-16 0 143,16 1 25,0 15 8,0-1-192,0-14-40,0 15-8,-15-1 0,15-14-408,0 14-88,0-14-8,0-1-8,0 1-208,0-1 64,0-15-64,0 0 0,0 0 0,0 0 0,0 0 0,0 0 0,0 0 0,0 0 0,0-15 0,15 15 0,-15-16 0,16-15-136,-1 16 16,-15-16 8,16 16 16,-16-16 8,15 0 0,0 1 0,-15 14 88,16-15 0,-16 16 80,15 0-80,1-16 0,-16 15 0,0 1 0,15 0-80,-15-1 80,15 1 0,1-1 0,-16 1 0,15 0 0,-15 15 64,0 0-64,16-16 88,-16 16-88,0 0 0,0 0 0,0 0 64,0 0 24,15 0 0,-15 16 0,15-1 0,-15 0 216,0 1 48,0 15 0,0-1 8,0 1-96,0 0-16,0 15-8,-15 0 0,15 1 80,0-1 24,-15 0 0,15 0 0,0-15 64,0 15 8,0 0 8,-16 0 0,16-15-184,0 0-40,0 0-8,0 0 0,0-1-24,0-14-8,0-1 0,0 1 0,16-1-48,-16 0-16,0-15 0,0 0 0,0 0-8,0 0-8,0 16 0,0-16 0,0 15-80,0-15 96,0 0-96,0 0 96,15-15-96,-15 15 0,15 0 0,-15 0 0,0-16-440,0 16-104,0-15-16,0 0-7232,0-1-1447</inkml:trace>
          <inkml:trace contextRef="#ctx0" brushRef="#br0" timeOffset="232">4435 7112 15264,'0'0'336,"0"0"72,0-15 7,-15 15 9,15 0-336,0 0-88,0 0 0,-16 0 0,16 0 848,0 0 152,0 0 32,0 0 8,0 0-296,0 0-56,16 0-16,-16-15 0,15 15-296,16 0-64,-31-16-16,31 16 0,-16 0-104,1 0-16,-1 0-8,0 0 0,1-15-96,-1 15-72,1 0 96,-1 0-96,0 0 0,1 0 0,-1 0 0,1 0 0,-1 0-592,0 0-176,1 0-32,-1 0-5600,0 0-1127</inkml:trace>
          <inkml:trace contextRef="#ctx0" brushRef="#br0" timeOffset="3567">6929 6989 17071,'0'0'376,"0"0"72,0 0 24,0 15 8,0-15-384,0 16-96,0-1 0,-15-15 0,15 16 792,0-1 136,0 0 24,0 1 8,0-1-272,0-15-48,0 16-16,0-1 0,0 0-448,0-15-88,-16 16-24,32-1 0,-16 1-64,0-16 0,0 0 0,0 15 0,0-15-824,0 0-176,0 0-40,0 0-8143</inkml:trace>
          <inkml:trace contextRef="#ctx0" brushRef="#br0" timeOffset="3886">7222 6775 17047,'0'0'376,"0"0"72,-16 0 24,16 0 8,0 15-384,-16 0-96,16 1 0,0 15 0,-15-1 808,0 1 152,15 0 24,-16 0 8,16-1-280,-15 1-48,15-15-16,0 14 0,0-14-360,0-1-64,15 1-24,1-1 0,-16 0-112,15-15-24,0 0-64,-15 0 96,16 0-32,0 0-64,-2-15 88,2 0-88,15-1 96,-31 1-96,15-16 96,1 16-96,-1-16 72,0 0-72,1 0 0,-16 16 72,15-16-72,-15 0 0,0 1 0,15 14 64,-15-15-64,-15 16 0,15 0 72,0-1-72,-15 1 0,15-1 64,-16 16-64,16 0 0,-15 0 0,0 0 0,-1 0 0,1 0 64,0 16-64,-1-16 0,0 15 0,2 1 0,-2-1 0,0 0 0,16 1-72,-15-16 72,0 31-640,15-31-88,0 30-16,15-14-6040,-15-16-1215</inkml:trace>
          <inkml:trace contextRef="#ctx0" brushRef="#br0" timeOffset="4202">7699 6528 16871,'0'0'368,"0"0"80,0 0 8,0 0 24,15 0-384,-15 0-96,0 0 0,0 16 0,31-16 720,-31 0 120,31 30 24,-31-30 8,15 31-128,0-15-24,-15-1-8,16 16 0,-16 0-200,15-1-48,-15 1-8,0 0 0,0 0-88,0 15-16,0-15-8,-15 15 0,15-15-104,-16-1-16,16 1-8,-15 0 0,15-16-120,-15 16-16,-1-15-8,16 14 0,-15-14-72,15-1 0,-15 1 0,-1-1 0,16-15-520,0 15-152,-15-15-24,-1 0-10384</inkml:trace>
          <inkml:trace contextRef="#ctx0" brushRef="#br0" timeOffset="11357">8222 7005 15344,'0'0'336,"0"0"72,-16 0 7,16 0 25,-15 0-352,15 0-88,0 0 0,0 0 0,0 0 824,0 0 144,0 0 32,15 0 8,1 0-272,0 0-48,-2 0-16,2 0 0,15 0-224,-16 0-56,1 0-8,14-15 0,1 15-72,0 0-24,-15 0 0,14 0 0,1 0-128,0 0-24,-16-15-8,16 15 0,-15 0-64,-2 0-64,18 0 72,-17 0-72,0-16 0,16 16 0,-31 0 0,31 0-7232,-15 0-1431</inkml:trace>
          <inkml:trace contextRef="#ctx0" brushRef="#br0" timeOffset="11092">8299 6759 13536,'0'0'296,"0"0"64,0 0 16,0 0 0,0 0-304,0 0-72,0 0 0,0 0 0,0 0 712,0 0 127,0 0 25,15 0 8,1 0-200,-16 0-32,15 0-16,-15 0 0,0 0-88,15 0-24,1 0 0,-1 0 0,0-15-176,1 15-40,15 0-8,-16 0 0,1-16-128,-1 16-24,0 0-8,16 0 0,-16-15-64,1 15-64,0 0 72,-2-15-72,2 15 64,0 0-64,-1-16 0,0 16 0,-15 0-384,0 0-128,0 0-32,0 0-5784,0 0-1159</inkml:trace>
        </inkml:traceGroup>
        <inkml:traceGroup>
          <inkml:annotationXML>
            <emma:emma xmlns:emma="http://www.w3.org/2003/04/emma" version="1.0">
              <emma:interpretation id="{167652C0-2D61-4B45-B81F-D2098346A68C}" emma:medium="tactile" emma:mode="ink">
                <msink:context xmlns:msink="http://schemas.microsoft.com/ink/2010/main" type="inkWord" rotatedBoundingBox="9102,4023 10908,3950 10943,4805 9137,4878"/>
              </emma:interpretation>
              <emma:one-of disjunction-type="recognition" id="oneOf1">
                <emma:interpretation id="interp5" emma:lang="en-US" emma:confidence="0">
                  <emma:literal>mm's</emma:literal>
                </emma:interpretation>
                <emma:interpretation id="interp6" emma:lang="en-US" emma:confidence="0">
                  <emma:literal>mines</emma:literal>
                </emma:interpretation>
                <emma:interpretation id="interp7" emma:lang="en-US" emma:confidence="0">
                  <emma:literal>mine</emma:literal>
                </emma:interpretation>
                <emma:interpretation id="interp8" emma:lang="en-US" emma:confidence="0">
                  <emma:literal>mms</emma:literal>
                </emma:interpretation>
                <emma:interpretation id="interp9" emma:lang="en-US" emma:confidence="0">
                  <emma:literal>mimes</emma:literal>
                </emma:interpretation>
              </emma:one-of>
            </emma:emma>
          </inkml:annotationXML>
          <inkml:trace contextRef="#ctx0" brushRef="#br0" timeOffset="12578">9407 6621 12496,'0'0'272,"0"0"56,0 0 16,0 0 8,0 0-280,15-16-72,-15 16 0,0 0 0,0 0 608,16 16 112,-16-16 16,16 15 7,-16-15 97,0 15 24,0 1 0,0 15 0,15-16-512,-15 16-104,-15-16-24,15 16 0,0 0-72,0 0-24,-16-16 0,16 16 0,-16-16-64,16 16-64,0-16 72,-15 1-72,15-1 0,-15-15 64,15 0-64,0 15 0,0-15 0,0 0 0,0 0 64,0 0-64,0 0 0,0 0-64,0 0 64,0-15-104,0 15-48,0-15-8,15-1 0,-15-14 0,15 14-32,-15-15 0,16 1-8,0-1 0,-16 0 104,15 0 16,0 0 8,1 1 0,-1-1-64,0 15-16,1-14 0,-1 14 0,-15 1 152,15 15-64,1-16 64,-16 16 0,16 0 0,-2 0 0,-14 0 0,0 0 0,16 0 136,-16 16 8,16-1 0,-16 16 0,0-16 80,0 16 8,0-15 8,-16 14 0,16 1 16,-16 0 8,16-16 0,-14 16 0,14-15-264,0 14 0,0-14 0,-16-1 0,16 1 0,0-16 0,0 0 0,0 0 0,0 0 0,0 0 80,0 0-80,0 0 64,0-16-64,0 1 0,0-1 0,0 1 0,16 0 0,-16-16 0,14 0 0,2 0 0,-16 16 0,16-16 0,-1 0 0,0 16 0,1-1-176,-16 1 0,15 0 0,-15-1 0,15 1 88,-15 15 24,0 0 0,0 0 0,16 0 64,-16 0 112,0 0-24,0 0-8,16 15 16,-16 1 0,0-1 0,0 16 0,0-16 120,0 16 24,0-16 8,0 16 0,0 0-24,0 0-8,0-16 0,-16 1 0,32 14-24,-16-14-8,-16-1 0,16 1 0,0-1-120,0-15-64,-16 15 64,16-15-64,0 0 0,0 0 0,0 0 0,0 16 0,-15-16-832,15 0-144,0 0-32,0 0-4903,0 0-977</inkml:trace>
          <inkml:trace contextRef="#ctx0" brushRef="#br0" timeOffset="13511">9900 6359 19463,'0'0'424,"0"0"88,0 0 24,0 0 16,0 0-440,0 0-112,-16 15 0,16-15 0,0 0 640,0 0 112,0 0 16,0 0 8,0 16-328,0-16-64,0 0-8,0 0-8,0 0-272,0 0-96,0 0 0,16 16-6952,-16-16-1447</inkml:trace>
          <inkml:trace contextRef="#ctx0" brushRef="#br0" timeOffset="13262">9915 6652 13184,'0'0'288,"0"0"64,0 0 16,0 0 0,0 0-296,0 0-72,15 0 0,-15 16 0,0-1 920,0 1 167,16-16 33,-16 15 0,0 16-304,-16-31-64,16 15-16,0 1 0,0-1-336,0 0-72,0 1-8,0 15-8,0-16-168,0 0-32,0 1-8,0-1 0,0-15-104,-15 16 72,15-1-72,0-15 64,0 0 0,0 0-64,0 0 96,0 0-32,0 0-64,0 0 0,0 0-80,0 0 80,0 0-192,0 0 0,0-15 8,0-1 0,15 16-40,-15-15 0,16-16-8,-16 16 0,16-1 8,-1-15 0,0 16 0,1 0 0,-16-16 120,15 15 24,0 1 8,-15 0 0,16-1 72,-1 16 0,-15 0 0,0 0 0,0 0 0,0 0-64,0 0 64,0 0 0,0 16 240,0-1 88,15 0 24,-15 16 0,-15-15-64,15-1-16,0 16 0,0 0 0,0-16-48,0 0 0,0 1-8,0-1 0,0 1-152,0-1-64,0-15 0,0 0 64,0 0-64,0 0 64,0 0-64,0 0 64,0 0-64,0 0 0,0-15 0,0 15 64,15-16-64,-15 16 0,16-15 0,-16-1 0,16-14 64,-2 14-64,-14-15 0,16 16 64,0-16-64,-1 16-88,-15-1 24,15-14 0,1 14 64,-1 1 0,-15-1 0,15 16 0,-15-15 0,16 0 0,-16-1 0,16 16 0,-2 0 0,-14-15 0,16 15 0,-16 0-64,16-16 64,-16 16 0,0 0 0,15 0 0,-15 0 72,15 0-72,-15 0 96,16 16-96,-16-1 168,0-15-16,15 16-8,-15-1 0,0 0 56,0 16 16,15-15 0,-15 14 0,0-14-8,0-1 0,0 16 0,0-16 0,0 16-8,0-15 0,0 14 0,0 1 0,0-15-72,-15-1-24,15 0 0,0 1 0,0-1-104,0 0 88,0-15-88,0 0 80,0 0-80,0 0 0,0 0 0,0 0 64,0 0-160,0 0-40,-15 0-8,15 0 0,0 0-976,0-15-192,0 15-32,-16-15-5272,16-1-1047</inkml:trace>
          <inkml:trace contextRef="#ctx0" brushRef="#br0" timeOffset="15357">10685 6606 9560,'0'0'208,"0"0"48,0 0 0,0 0 16,0 0-272,0 0 0,0 0 0,0 0 0,0 0 920,0 0 128,0 0 24,0 0 8,0 0-72,0 0-17,0 0 1,0 0 0,0 0-408,0 0-80,0 0-24,15 0 0,1 16-72,-1-16-24,0 0 0,17 0 0,-18 15-224,2-15-56,15 0-8,-16 0 0,1 0-16,14 0-8,-14 0 0,14 0 0,-14 0-72,0 0 0,14-15 0,-14 15 0,-1-16 64,0 16-64,1-16 64,-1 16-64,0-15 0,1 0 0,0-1 64,-2 16-64,-14-15 0,16 0 0,-16 15-80,16-16 80,-16 16-120,0-15 24,0 0 8,0 15 0,0-16 8,0 16 0,0-16 0,-16 16 0,0-14 80,16 14-64,0-16 64,-14 16-64,-2-16 64,0 16 0,16 0 80,-15 0-80,15-15 0,-15 15 0,15 0 0,-16 0 0,1 0 0,0 15 64,-1-15-64,1 0 0,0 16 96,-1-16 0,0 0 0,1 16 0,15-2 16,-15-14 0,-1 16 0,1 0 0,0-1-40,15 0-8,-16 1 0,1-1 0,15 0-64,0 1 0,-15-1 72,15 0-72,0-15 0,0 16 72,15 0-72,-15-16 0,0 15 128,15-15-24,1 15-8,-16-15 0,15 0-96,0 0 0,1 0 0,-1 0 0,16 0 0,-15 0 0,-1 0 0,-15 0 0,0 0 0,15 0 0,1 0 0,-16 0 0,0 0 0,0 0 0,0 0 0,15 0 0,-15 0 0,0 0 0,0 16 0,0-1 0,-15-15 64,15 15-64,-16 16 0,1-16 72,-16 1 0,15 0 0,1 14 0,-16-14 0,16 14-72,0-30 0,15 31 0,-16-16 0,1 1 0,15 0 64,0-16 0,0 14 0,0-14-64,15 16 0,1-16 0,-1 0-88,0 0 88,16 0 0,0 0 0,-15 0-64,14-16 64,1 16 0,-16-14 0,16 14 0,-16-16 0,1 16 0,14-16 0,-14 16 64,0 0-64,-16 0 0,0 0 0,0 0 0,0 0 64,0 0-64,-16 0 64,16 16-64,-16 0 104,2-2-8,-18 18-8,17-17 0,-16 16 192,16-16 40,-16 16 0,1-16 8,14 0-232,-15 1-96,16 0 64,-1-1-64,1 0 64,0-15-64,15 16 0,-16-16 64,16 0-64,0 0 0,0 0 0,0 0 0,0 0 0,0 0-88,0 0 8,0 0 0,16-16-432,-16 16-80,15 0-16,0 0-8,-15-15-952,16 15-192,-1-15-40</inkml:trace>
        </inkml:traceGroup>
      </inkml:traceGroup>
    </inkml:traceGroup>
    <inkml:traceGroup>
      <inkml:annotationXML>
        <emma:emma xmlns:emma="http://www.w3.org/2003/04/emma" version="1.0">
          <emma:interpretation id="{7E943CC9-8E73-4F75-8841-AF3E3A480684}" emma:medium="tactile" emma:mode="ink">
            <msink:context xmlns:msink="http://schemas.microsoft.com/ink/2010/main" type="paragraph" rotatedBoundingBox="9477,4996 14775,4964 14781,5824 9482,585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8032848-5485-406A-B280-10889D73B5B4}" emma:medium="tactile" emma:mode="ink">
              <msink:context xmlns:msink="http://schemas.microsoft.com/ink/2010/main" type="line" rotatedBoundingBox="9477,4996 14775,4964 14781,5824 9482,5856"/>
            </emma:interpretation>
          </emma:emma>
        </inkml:annotationXML>
        <inkml:traceGroup>
          <inkml:annotationXML>
            <emma:emma xmlns:emma="http://www.w3.org/2003/04/emma" version="1.0">
              <emma:interpretation id="{7551F1BF-8FE7-4571-9B71-DDC944DAE677}" emma:medium="tactile" emma:mode="ink">
                <msink:context xmlns:msink="http://schemas.microsoft.com/ink/2010/main" type="inkWord" rotatedBoundingBox="9478,5145 10357,5140 10361,5705 9482,5711"/>
              </emma:interpretation>
              <emma:one-of disjunction-type="recognition" id="oneOf2">
                <emma:interpretation id="interp10" emma:lang="en-US" emma:confidence="0.5">
                  <emma:literal>Sit</emma:literal>
                </emma:interpretation>
                <emma:interpretation id="interp11" emma:lang="en-US" emma:confidence="0">
                  <emma:literal>sit</emma:literal>
                </emma:interpretation>
                <emma:interpretation id="interp12" emma:lang="en-US" emma:confidence="0">
                  <emma:literal>Set</emma:literal>
                </emma:interpretation>
                <emma:interpretation id="interp13" emma:lang="en-US" emma:confidence="0">
                  <emma:literal>St</emma:literal>
                </emma:interpretation>
                <emma:interpretation id="interp14" emma:lang="en-US" emma:confidence="0">
                  <emma:literal>Sat</emma:literal>
                </emma:interpretation>
              </emma:one-of>
            </emma:emma>
          </inkml:annotationXML>
          <inkml:trace contextRef="#ctx0" brushRef="#br0" timeOffset="18773">10084 7545 3792,'0'0'104,"0"0"24,0 0-128,0 0 0,0 0 0,0 0 0,0 0 696,0 0 104,0 0 32,0-16 0,0 16 16,0 0 8,-15 0 0,15 0 0,0 0-72,-15 0-16,-1 0 0,16 0 0,-30 16-376,14-16-72,1 15-24,0-15 0,-1 16 96,0-1 24,1 0 0,-16-15-1,16 16 9,0-1 8,-1 1 0,1-1 0,15-15-88,-15 15-24,-1 1 0,16-16 0,0 0-144,0 15-32,0-15-8,16 16 0,-16-16-136,15 15 64,0-15-64,-15 0 0,16 15 64,-1-15-64,0 0 0,1 0 0,-1 0 0,0 0 0,1 16 0,-16-16 0,16 0 72,-16 0-8,0 0-64,15 0 96,-15 15 96,0 0 8,-15-15 8,15 16 0,0-1-8,-16 1 0,0-1 0,1 0 0,0 1-16,-1-1-8,1 1 0,0-1 0,-1 0-80,1 1-24,0-1 0,-1 1 0,0-1-72,16 0 0,-14-15 0,14 16 0,0-16 0,-16 0 0,16 15 0,0-15 0,0 0-344,0 0-8,0 0 0,0 0 0,0 0-1376,16 0-288,-16-15-47,14 15-4561</inkml:trace>
          <inkml:trace contextRef="#ctx0" brushRef="#br0" timeOffset="19356">10177 7868 18055,'0'0'392,"0"0"88,-15 0 8,15 0 24,0 0-408,0 15-104,0-15 0,0 0 0,-16 0 512,16 0 72,0 0 24,0 15 0,0-15 0,0 0 0,0 0 0,0 0 0,0 0-232,0 16-48,0-16-8,0 0 0,0 0-256,0 0-64,0 0 0,16 0 0,-16 16-352,15-16-96,1 0-8,-16 0-8,0 0-976,15 0-192,0 0-32</inkml:trace>
          <inkml:trace contextRef="#ctx0" brushRef="#br0" timeOffset="102093">10331 7775 11664,'0'0'256,"0"0"48,-16 0 16,16 0 8,0 0-264,0 0-64,0 0 0,0 0 0,0 0 1128,0 0 216,0 0 31,0 0 17,0 0-240,0-15-56,16 15-8,-1-16 0,-15 16-200,15 0-48,-15-15-8,16 15 0,-16 0-392,15 0-88,1 0-8,-1-15-8,0 15-40,1 0-8,-1 0 0,1 0 0,14 0-128,-30 0-32,16 0-8,-1 0 0,0 0-56,1 0 0,-1 0-64,1-16 96,-16 16-272,15 0-56,-15 0-16,0 0-11272</inkml:trace>
          <inkml:trace contextRef="#ctx0" brushRef="#br0" timeOffset="101846">10470 7528 6992,'0'0'152,"0"0"32,0 0 8,15-15 8,-15 15-200,0-15 0,0 15 0,0 0 0,0 0 1072,0 0 176,0 0 32,0 0 0,0 15-184,0-15-40,0 15 0,0 1-9,-15 15-247,15-16-56,-16 16-8,16-16 0,0 16-176,-16 0-40,16 0-8,-15 0 0,15-1-112,0-14-24,0-1-8,0 0 0,0 1-104,15 0-16,-15-16-8,0 14 0,0-14-128,16 16-24,-16-16-8,0 0 0,16 16-8,-16-16 0,0 0 0,15 0 0,-15-16-72,15 16 0,-15 0 0,16 0 0,-16 0-608,0 0-120,15-16-16,-15 16-5504,15 0-1103</inkml:trace>
        </inkml:traceGroup>
        <inkml:traceGroup>
          <inkml:annotationXML>
            <emma:emma xmlns:emma="http://www.w3.org/2003/04/emma" version="1.0">
              <emma:interpretation id="{9E91FC61-80CD-432C-A9BB-A9693BEE52CB}" emma:medium="tactile" emma:mode="ink">
                <msink:context xmlns:msink="http://schemas.microsoft.com/ink/2010/main" type="inkWord" rotatedBoundingBox="10788,4996 12498,4986 12503,5824 10793,5834"/>
              </emma:interpretation>
              <emma:one-of disjunction-type="recognition" id="oneOf3">
                <emma:interpretation id="interp15" emma:lang="en-US" emma:confidence="0">
                  <emma:literal>YET</emma:literal>
                </emma:interpretation>
                <emma:interpretation id="interp16" emma:lang="en-US" emma:confidence="0">
                  <emma:literal>YES</emma:literal>
                </emma:interpretation>
                <emma:interpretation id="interp17" emma:lang="en-US" emma:confidence="0">
                  <emma:literal>yes</emma:literal>
                </emma:interpretation>
                <emma:interpretation id="interp18" emma:lang="en-US" emma:confidence="0">
                  <emma:literal>YE</emma:literal>
                </emma:interpretation>
                <emma:interpretation id="interp19" emma:lang="en-US" emma:confidence="0">
                  <emma:literal>YEJ</emma:literal>
                </emma:interpretation>
              </emma:one-of>
            </emma:emma>
          </inkml:annotationXML>
          <inkml:trace contextRef="#ctx0" brushRef="#br0" timeOffset="21410">11054 7622 9240,'0'0'200,"0"0"48,0 0 8,0 0 0,0 0-256,0 0 0,0 0 0,0 0 0,0 0 560,0 0 56,0 0 16,0-16 0,0 16-88,0-15-8,15 15-8,-15-15 0,16-1-144,-1 16-32,1-15-8,-1-1 0,0 16 47,1-15 17,-1 15 0,1-15 0,-1 15-120,-15 0-16,15 0-8,1 0 0,-16 0 56,0 0 16,0 0 0,16 0 0,-16 15-136,0 0-24,0 1-8,0 15 0,-16-16-8,16 16 0,0 0 0,-16-16 0,1 16 8,15 0 0,0-16 0,0 16 0,-15-16-80,15 0-24,0 1 0,0-16 0,0 15 0,0-15-64,0 0 96,15 0-32,-15 0-64,0 0 64,15 0-64,1 0 64,0-15-64,-1-1 64,-15 16-64,16-30 64,-1 14-64,0 1 64,1-16-64,-1 16 64,0-31-64,1 30 0,-1-15 0,-15 16 0,16-16 0,-1 16 64,-15-16-64,0 16 0,15-1 0,-15 1 0,0-1 0,0 1-88,0 15 88,0 0 0,0 0 80,0 0-80,0 0 0,0 0 0,0 0-88,0 0 88,0 0 0,0 15 104,0 1 0,0 15 0,0-16 56,0 16 16,0 0 0,0-1 0,0 1-32,0 0-8,-15 0 0,15 0 0,0 15 24,-15-16 8,15 1 0,-16 0 0,1 0 32,15 0 8,-16-1 0,1 1 0,0-15-88,-1 14-24,1 1 0,0-15 0,-1 14-32,1-14 0,-1-1-64,0-15 96,1 16-96,0-1 64,-1-15-64,1 15 0,15-15 0,-16 0 0,1 0-64,15 0 64,0 0-1000,0-15-152,0 15-24,0 0-5232,0-15-1047</inkml:trace>
          <inkml:trace contextRef="#ctx0" brushRef="#br0" timeOffset="21795">12024 7468 17159,'0'0'376,"0"0"72,-14 0 24,-2 0 16,0 16-392,1-1-96,0-15 0,-1 15 0,-14 1 312,14-16 40,-14 15 0,14 1 8,-15-1 128,16 0 24,-16-15 8,16 16 0,15-1-320,-16 1-64,1-16-8,15 15-8,-15-15 200,15 0 32,0 15 16,0-15 0,-16 16-176,16-16-32,0 0 0,0 15-8,16-15 80,-16 16 24,15-1 0,0-15 0,1 0-96,-1 15-8,0-15-8,16 0 0,-16 0 16,1 16 0,0-16 0,14 0 0,-14 0 24,-1 0 8,0 0 0,1 0 0,-1 0-192,0 0 0,1 0 0,-16 0 0,0 0 0,16 0 0,-16 0-80,0 0 80,0 0-368,0 0-16,0 0-8,0 0 0,0 0-976,0 0-192,0 15-40</inkml:trace>
          <inkml:trace contextRef="#ctx0" brushRef="#br0" timeOffset="22026">11793 7960 16439,'0'0'360,"0"0"80,0 0 8,0 0 16,0 0-368,0 0-96,0 0 0,0 0 0,0 0 920,0 0 168,0 0 32,15 0 0,-15 16-416,16-16-80,-1 0-16,-15 15-8,16-15-80,-1 16-8,0-16-8,1 0 0,-1 0-184,1 15-32,-1-15 0,0 15-8,1-15-88,-1 0-24,16 0 0,-31 0 0,31 0-72,-31 0-24,15 0 0,0 0 0,1 0-72,-1-15 64,-15 15-64,16-15 64,-1 15-312,-15 0-64,0 0-8,15 0-7328,-15 0-1455</inkml:trace>
          <inkml:trace contextRef="#ctx0" brushRef="#br0" timeOffset="23196">12316 7621 9704,'0'0'208,"0"0"48,0 0 0,0 0 32,0 0-288,0 0 0,-15 0 0,15 0 0,0 0 1072,0 0 160,0 0 32,0 0 8,0 0-241,0 0-39,0 0-16,0 0 0,0 0-240,15-15-40,1 15-16,-1 0 0,1 0-208,-1-16-48,0 16-8,1 0 0,15-15-192,-16 15-48,16 0-8,-16 0 0,1-15-72,15 15-8,-16-16-8,1 16 0,14 0-80,-14 0 80,-1-15-80,1 15 80,-1-16-80,0 16 0,-15 0 0,16 0 0,-1-15 0,-15 15 0,16 0 0,-16-15 0,15 15 0,-15 0 0,0-16 0,0 16 0,0-15-176,15 15 0,-15-15 0,0 15 0,0 0 112,-15-16 64,15 1-80,0 15 80,0-16-96,0 1 96,-15 15-104,15-15 40,0 15 64,-16-16 0,16 16 0,0 0 0,0 0 0,-15 0 0,-1 0 0,16 0 0,-15 0 0,0 0 88,15 16-24,-16-1 0,1 0 16,-1 1 0,1-1 0,0 1 0,-1-1 16,1 0 0,-1 16 0,1-16 0,15 1-96,-16-1 0,1 1 0,15-1 64,0 0-64,0-15 0,0 16 0,0-1 0,15-15 0,-15 16 0,0-16 0,16 15 0,-1-15 0,1 15 0,-16 1 0,15-16 0,-15 0 96,0 15 8,16-15 0,-16 16 0,0-1-104,0-15 0,0 15 0,0 1 0,0-1 88,0-15-88,0 16 96,-16-1-96,16 0 88,-15 1-88,-1-16 80,1 15-80,15 1 96,-16-16-32,1 15-64,15 0 96,0-15-32,0 0-64,0 0 88,0 0-88,0 0 64,0 16-64,15-16 0,1 0 0,-1 0 0,1 0 0,-1 0 0,1 0 0,-1 0 0,0-16 0,1 16 0,-1 0 0,-15 0 64,16 0-64,-1 0 0,-15 0 0,0 0 0,0 0 0,15 0 0,-15 0 0,0 0 0,0 16 0,16-16 64,-16 15-64,0 1 64,0-16-64,0 15 96,0 0-96,0-15 80,0 16-80,-16-1 64,16-15-64,0 15 64,0 1-64,-15-16 0,15 0 64,0 15-64,-15 1 0,15-16 0,-16 15 0,1-15 0,-1 15 0,16-15 0,-15 0 96,0 16-96,-1-16 0,16 0 0,-15 0 64,15 0-64,-16 0 0,16 15 0,0-15 0,0 0 0,0 0 0,0 0 0,0 0 0,0 0 0,0 0 0,0 0 0,16-15 0,-16 15 0,15 0 0,1 0 0,-16 0 0,0 0-64,15 0 64,0 0 0,-15 0 0,16-16-104,-1 16 8,-15 0 8,16-15 0,-16 15-80,0 0-24,0 0 0,0 0 0,0 0 16,0 0 0,0 0 0,0 0 0,-16 0 104,1 0 72,-1 0-96,16 15 96,-15-15-88,0 0 88,-1 16-80,1-16 80,-1 0-224,1 0 0,-1 15 0,1-15-6272,15 0-1247</inkml:trace>
        </inkml:traceGroup>
        <inkml:traceGroup>
          <inkml:annotationXML>
            <emma:emma xmlns:emma="http://www.w3.org/2003/04/emma" version="1.0">
              <emma:interpretation id="{E49FAB61-8E8B-45A0-869E-119FA9493FA6}" emma:medium="tactile" emma:mode="ink">
                <msink:context xmlns:msink="http://schemas.microsoft.com/ink/2010/main" type="inkWord" rotatedBoundingBox="13143,4974 14775,4964 14781,5824 13149,5834"/>
              </emma:interpretation>
              <emma:one-of disjunction-type="recognition" id="oneOf4">
                <emma:interpretation id="interp20" emma:lang="en-US" emma:confidence="0">
                  <emma:literal>970</emma:literal>
                </emma:interpretation>
                <emma:interpretation id="interp21" emma:lang="en-US" emma:confidence="0">
                  <emma:literal>930</emma:literal>
                </emma:interpretation>
                <emma:interpretation id="interp22" emma:lang="en-US" emma:confidence="0">
                  <emma:literal>9710</emma:literal>
                </emma:interpretation>
                <emma:interpretation id="interp23" emma:lang="en-US" emma:confidence="0">
                  <emma:literal>9&gt;10</emma:literal>
                </emma:interpretation>
                <emma:interpretation id="interp24" emma:lang="en-US" emma:confidence="0">
                  <emma:literal>9910</emma:literal>
                </emma:interpretation>
              </emma:one-of>
            </emma:emma>
          </inkml:annotationXML>
          <inkml:trace contextRef="#ctx0" brushRef="#br0" timeOffset="24777">13410 7668 12840,'0'0'280,"0"0"56,0 0 16,0 0 16,0 0-296,0 0-72,0 0 0,0 0 0,0 0 800,0 0 136,16 0 31,-16 0 9,0 0-288,15-15-56,1 15-16,-1 0 0,0 0-184,1-16-40,-1 16-8,1 0 0,-1-15-152,16 15-32,-16 0-8,0 0 0,-15 0-120,16-16-72,-1 16 80,1 0-80,14-15 0,-30 15 64,31-15-64,-15 15 0,-1-16 0,0 1 88,1 15-88,-1-16 80,1 1-80,-1 0 0,0 15 0,-15-16-88,16 1-40,-16-1 0,0 1-8,15 0 0,-15 15-8,0-16 0,0 1 0,0-1 0,0 16 144,0-15-96,-15 15 96,15-15-80,-16 15 80,16-16 0,0 16 0,-15 0 0,0 0 0,15 0 0,-16 0 64,16 0-64,-15 0 120,-1 16-16,1-16 0,0 15 0,-1-15 56,16 15 0,-15 1 8,-1-1 0,1 16 80,0-16 8,-1 1 8,1 15 0,15-16-160,-16 0-32,1 1-8,15 15 0,-15-31-64,15 15 64,0 0-64,0 1 64,0-16 0,0 15 0,0 1 0,15-16 0,-15 15-64,15-15 0,1 0 0,-1 0 0,1 0 0,-1 0 0,0 0 0,1 0 0,-1 0 0,1 0 64,-16 0-64,0 0 64,0 0 360,0 0 72,0 0 16,0 15 0,0 1-824,0-1-160,-16 1-32,1-1-8,-1 0 512,16 1 0,-30-1 0,14 0 104,1 1-8,15-1 0,-16 1 0,1-1 0,15 0 56,-15-15 8,15 16 0,0-16 0,0 15-160,0-15 0,0 16 0,15-16 0,-15 15 0,15-15 0,1 0 0,-1 0 0,1 0 0,-1 0 0,0-15 0,-15 15 0,0 0 0,16 0 0,-16 0 0,15 0 0,-15 0 0,0 0 0,0 0 0,0 0 0,16 15 80,-16-15-16,-16 15 0,1 1 0,15-1 32,-16 1 0,1 14 0,0-14 0,-16-1-96,31 16 64,-16-31-64,1 31 64,0-16-64,-1-15 0,16 16 0,-15-1 0,15-15-368,-15 15-88,15-15-24,0 0-6424,0 0-1287</inkml:trace>
          <inkml:trace contextRef="#ctx0" brushRef="#br0" timeOffset="25113">14026 7591 18223,'0'0'400,"0"0"80,0 0 24,0 0 8,15 0-408,0 0-104,1 16 0,-16-16 0,30 0 464,-14 0 72,-1 0 8,0 0 8,1 0-24,0 0-8,-2 0 0,2 0 0,0 0-288,14 15-56,-14-15-16,-1 0 0,0 0 288,1 0 48,-16 0 16,0 0 0,0 16-632,0-16-120,0 0-24,16 0-8,-32 15 272,16 0 72,0 1 8,-16-1 0,1 1-80,0-1 0,-16 0 0,16 1 0,-1-1 0,0 1 0,-14-1 0,14 0 64,-14-15-64,14 16 0,1-1 0,-16-15 64,16 16-64,0-1 0,-1-15 0,0 0-88,16 0-584,-15 15-128,15-15-16,0 0-8,0 0-840,15 0-160,1-15-40</inkml:trace>
          <inkml:trace contextRef="#ctx0" brushRef="#br0" timeOffset="25313">14472 7760 17479,'0'0'384,"0"0"72,0 0 24,0 16 16,0-16-400,0 0-96,16 15 0,-16 0 0,0-15 632,0 16 104,0-1 16,-16-15 8,16 16 0,-15-1 0,15 0 0,-15 1 0,-1-1-376,0 16-64,2-16-24,-2 1 0,16 15-112,-16-16-24,1 0-8,0 1 0,-1-1-152,1 1 0,0-1 0,15-15-72,-16 15 72,16-15 0,0 0 0,0 0 0,0 0-1080,0 0-200,0-15-32</inkml:trace>
          <inkml:trace contextRef="#ctx0" brushRef="#br0" timeOffset="25846">14810 7667 14856,'0'0'320,"0"0"72,0 0 16,0 0 16,0 0-337,0 0-87,0 0 0,0 0 0,0 0 840,0 0 152,0 0 32,0 0 8,0 16-104,0-1-16,-15 1-8,15-1 0,0 16-336,-15 0-72,15-16-16,-16 16 0,16 15-128,0-15-32,-15-15-8,15 14 0,0-14-120,0-1-16,0 1-8,15-16 0,-15 15-96,16 0-72,-16-15 96,15 0-96,0 0 96,17 0-32,-18-15 0,2 0-64,0-1 96,-1 1-96,0-16 96,16 16-96,-16-16 72,1 15-72,-1-14 0,0 14 72,1-15-72,0 16 0,-16-1 72,0-15-72,0 16 64,0 0-64,0-1 64,0-15-64,-16 16 72,16 0-72,-16-1 96,1 1-96,0 15 104,-1-16-32,1 16-8,0-15 0,-1 15 40,1 15 8,0-15 0,-1 16 0,0-16-112,2 15 72,14-15-72,-16 16 64,0-1-64,16 0 0,-15-15 0,15 31 0,-15-31-200,15 16-32,0-1-8,-16 0-7624,16 1-1519</inkml:trace>
        </inkml:traceGroup>
      </inkml:traceGroup>
    </inkml:traceGroup>
    <inkml:traceGroup>
      <inkml:annotationXML>
        <emma:emma xmlns:emma="http://www.w3.org/2003/04/emma" version="1.0">
          <emma:interpretation id="{88B0D2A9-6C8F-4654-B431-10FA264663A6}" emma:medium="tactile" emma:mode="ink">
            <msink:context xmlns:msink="http://schemas.microsoft.com/ink/2010/main" type="paragraph" rotatedBoundingBox="2502,6451 9833,6394 9842,7508 2511,75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622A8F-919C-44A2-93B7-CC56BF065AB7}" emma:medium="tactile" emma:mode="ink">
              <msink:context xmlns:msink="http://schemas.microsoft.com/ink/2010/main" type="line" rotatedBoundingBox="2502,6451 9833,6394 9842,7508 2511,7565"/>
            </emma:interpretation>
          </emma:emma>
        </inkml:annotationXML>
        <inkml:traceGroup>
          <inkml:annotationXML>
            <emma:emma xmlns:emma="http://www.w3.org/2003/04/emma" version="1.0">
              <emma:interpretation id="{DB9080EB-EFF2-4C0B-B7BD-F38984E461F0}" emma:medium="tactile" emma:mode="ink">
                <msink:context xmlns:msink="http://schemas.microsoft.com/ink/2010/main" type="inkWord" rotatedBoundingBox="2502,6451 3382,6444 3389,7337 2509,7344"/>
              </emma:interpretation>
              <emma:one-of disjunction-type="recognition" id="oneOf5">
                <emma:interpretation id="interp25" emma:lang="en-US" emma:confidence="0">
                  <emma:literal>Get</emma:literal>
                </emma:interpretation>
                <emma:interpretation id="interp26" emma:lang="en-US" emma:confidence="0">
                  <emma:literal>let</emma:literal>
                </emma:interpretation>
                <emma:interpretation id="interp27" emma:lang="en-US" emma:confidence="0">
                  <emma:literal>at</emma:literal>
                </emma:interpretation>
                <emma:interpretation id="interp28" emma:lang="en-US" emma:confidence="0">
                  <emma:literal>bet</emma:literal>
                </emma:interpretation>
                <emma:interpretation id="interp29" emma:lang="en-US" emma:confidence="0">
                  <emma:literal>lot</emma:literal>
                </emma:interpretation>
              </emma:one-of>
            </emma:emma>
          </inkml:annotationXML>
          <inkml:trace contextRef="#ctx0" brushRef="#br0" timeOffset="30842">2988 8930 7848,'0'-31'224,"0"16"48,0 15-272,0-15 0,-16-1 0,16 1 0,0-1 728,0 16 88,-16 0 16,16 0 8,0-15 96,0 15 24,-15 15 0,0-15 0,15 16-224,-16 15-33,1-1-15,0 1 0,-1 15-208,1 1-48,0 14-8,-1 1 0,0-16-80,16 31-24,-14-30 0,14 14 0,-16-15-32,16 1 0,0-17-8,16 16 0,-16-15-88,14 0-24,2-16 0,0 16 0,-1-15-64,0-1-8,1-15-8,14 15 0,-14-15-88,14 0 0,-14 0 0,15 0 64,0-15-64,-1 0 96,-14-1-96,14 1 96,-14-16-96,0 16 0,14-16 72,-14 0-72,-1 0 0,-15 1 0,15-1 0,-15 0 0,16 0 0,-16 0 0,0 1 0,0 14 0,-16-15 0,16 0 64,-15 0-64,0 16 0,-1 0 0,1-1 64,-16 16-64,15-15 0,1 15 0,0 0 64,-16 15-64,16 1 0,-1-1 0,1 0 0,0 16 0,15 0 64,-16 0-64,16 15 0,0-30 0,0 15 64,0-1-64,0 1 0,16-15 64,-1 14-64,0-30 0,16 16 64,-16-1-64,1-15 0,14 0 64,2 0-64,-2 0 64,-14 0-64,14-15 64,1 15-64,-16-16 64,17 1-64,-18 0 0,18 15 72,-17-16-72,0 1 0,1 15 64,-1-16-64,0 16 0,16-15 0,-31 15 0,15-15 0,1-1 0,0 16-96,-16-15-8,15-1 0,0 1 0,-15 0 0,16-1-96,-16 1-24,0-1 0,15-15 0,-15 16 112,0-1 16,0 1 8,0-16 0,0 16 88,0-1 0,0 1 0,0 0-64,-15-1 64,15 1 0,0-1 0,-16 1 0,16 15 0,0 0 0,0-15 0,0 15 0,0 0 0,0 0 72,0 0-8,0 0-64,0 0 160,0 15-32,-15 0 0,15 16 0,0 0 40,-15 0 8,15 0 0,0-1 0,-16 17 8,16-1 0,-16-15 0,16 0 0,0 0-88,0-1-8,0-14-8,0 15 0,0-16-80,0 0 64,0 1-64,0-16 64,0 0-64,0 15 0,0-15 0,0 0 0,0 0 0,0 0-88,0 0 24,0 0 0,0 0 64,0 0 64,0-15-64,0-1 88,-15 16-184,15-15-32,0 0 0,0-1-8,-15 1 24,-1-1 8,16 1 0,-15 0 0,0-16 104,15 31-72,-16-16 72,1 1-64,15 0 64,-15 15 0,-1-16 64,0 16-64,16-15 0,-14 15 0,14-16 0,-16 16 0,0 0 0,16 0 152,0 0-24,0 0-8,0 0 72,0 0 24,0 0 0,0 0 0,0 0-32,0 0-8,0 0 0,0 0 0,16 0 16,0 16 8,-2-16 0,2 0 0,0 0 0,-1 0 0,0 0 0,1 0 0,14 15-40,-14-15-16,-1 0 0,0 0 0,1 0-80,15 0-64,-16 0 96,1 0-96,-1 0 64,-15 0-64,0 0 0,31-15 0,-16 15-296,0 0-120,1-16-16,0 16-10640</inkml:trace>
        </inkml:traceGroup>
        <inkml:traceGroup>
          <inkml:annotationXML>
            <emma:emma xmlns:emma="http://www.w3.org/2003/04/emma" version="1.0">
              <emma:interpretation id="{183F57D6-AB4C-4F70-ACAE-4AF5DAC4F4B2}" emma:medium="tactile" emma:mode="ink">
                <msink:context xmlns:msink="http://schemas.microsoft.com/ink/2010/main" type="inkWord" rotatedBoundingBox="3659,6504 5367,6490 5373,7239 3665,7252"/>
              </emma:interpretation>
              <emma:one-of disjunction-type="recognition" id="oneOf6">
                <emma:interpretation id="interp30" emma:lang="en-US" emma:confidence="0">
                  <emma:literal>HWE</emma:literal>
                </emma:interpretation>
                <emma:interpretation id="interp31" emma:lang="en-US" emma:confidence="0">
                  <emma:literal>HWF</emma:literal>
                </emma:interpretation>
                <emma:interpretation id="interp32" emma:lang="en-US" emma:confidence="0">
                  <emma:literal>HWIE</emma:literal>
                </emma:interpretation>
                <emma:interpretation id="interp33" emma:lang="en-US" emma:confidence="0">
                  <emma:literal>HWFE</emma:literal>
                </emma:interpretation>
                <emma:interpretation id="interp34" emma:lang="en-US" emma:confidence="0">
                  <emma:literal>N/w)=</emma:literal>
                </emma:interpretation>
              </emma:one-of>
            </emma:emma>
          </inkml:annotationXML>
          <inkml:trace contextRef="#ctx0" brushRef="#br0" timeOffset="37190">3958 8961 10104,'0'0'224,"0"0"40,0 0 16,0 0 8,0 0-288,0 0 0,0 0 0,0 0 0,0 0 952,0 0 136,0 15 24,0 1 8,0-16-168,0 30-33,0-14-7,0-1 0,0 16-328,0-1-64,-15-14-8,15 15-8,0 0-168,0-16-32,0 16-8,0-15 0,0-2-160,0 2-32,0 0-8,0-1 0,0-15-96,0 0 72,0 0-72,0 15 64,0-15-64,0 0 0,0 0 72,0 0-72,-16 0 0,16 0-144,0 0 24,0-15 8,0 15-72,0-15-8,0-1-8,16 0 0,-16 16 32,0-30 8,0 30 0,15-31 0,-15 16 72,15-1 24,-15 1 0,16 0 0,-1-1 64,-15 0 0,16 2 0,-1-2-64,-15 0 64,15 1 0,1 0 0,-1-1-64,-15 1 64,16 15 0,-16-15 0,15 15 0,-15-16 0,0 16 0,0 0 0,15 0 0,-15 0 96,0 0-8,0 0-8,16-15 0,-16 15 32,0 0 8,0 0 0,0 0 0,0 0 8,0 0 8,0 0 0,0 0 0,0 0 40,15 15 8,-15-15 0,0 16 0,0-16 40,0 15 16,0 0 0,0 1 0,0 14 16,0-14 8,0 0 0,0-2 0,0 18 0,0-17 0,-15 16 0,15-1 0,0 2-8,0-2 0,0 1 0,0 0 0,-16-16-24,16 16-8,0-1 0,0 2 0,0-17-32,0 16 0,0-1-8,0-14 0,0-1-56,0 0-16,16 1 0,-16 0 0,0-16-40,0 0-8,0 0 0,0 0 0,0 0-64,0 0 64,0 0-64,0 0 64,0 0-64,0 0 0,0 0 0,0 0 64,0 0-592,15-16-120,-15 0-24,0 1-10520</inkml:trace>
          <inkml:trace contextRef="#ctx0" brushRef="#br0" timeOffset="37675">4466 8930 12528,'0'0'272,"0"0"56,0 0 16,-15 0 8,15 16-280,-16-16-72,16 0 0,0 15 0,-15 0 960,-1 1 184,1-1 31,15 16 9,-15-1-224,15 2-32,-16 14-16,1 0 0,15 0-280,-16 0-56,16-15-16,0 15 0,0-15-224,-15 15-48,15-15 0,0 0-8,0-16-120,0 0-16,0 1-8,15-1 0,-15 0-136,0-15 0,0 0 0,16 0 0,-1 0-448,1 0-96,-16-15-24,15 0 0,0 15-624,1-16-128,-1-14-24,-15 14-8,16 1-528,-1-16-103,-15 15-17,15-14-3392</inkml:trace>
          <inkml:trace contextRef="#ctx0" brushRef="#br0" timeOffset="38075">4542 9146 10048,'0'0'224,"0"0"40,0-16 16,0 16 0,0-15-280,0 15 0,0 0 0,0 0 0,0 0 1032,0 0 152,0 0 32,-14-15 8,14 15-177,0 0-39,0 0-8,0 15 0,0 0-352,0 1-72,0 15-8,0-16-8,0 16-112,-16 0-32,16-1 0,0 1 0,16-16-152,-16 16-32,0-15-8,0-1 0,14 0-88,-14 1-16,0-16-8,16 15 0,-16-15-112,0 0 0,0 0 64,0 0-64,0 0 0,0-15 88,16 15-88,-1-16 80,-15 1-80,15-16 0,-15 16 0,16-16 0,-16 16 0,15-16 0,0 16 0,-15-16 0,0 15-160,16 1 24,-16 0 8,0-1 0,16 1 128,-16-1 0,0 16 0,0 0 72,0 0-72,0 0 0,0 0 0,0 0 0,0 16 0,0-1 0,0 16 0,-16 0 0,16 0 0,0-1 0,0 1 0,16 0 64,-16 0 0,0-16 0,0 16 0,0-16 0,0 1 104,0-1 24,0-15 0,0 0 0,14 0-192,2 0 64,-16 0-64,16-15 0,-1-1 104,-15 1-8,15-16-8,1 16 0,-1-16-24,0 0-64,-15 0 96,16 1-32,-16 14-64,15-15 0,-15 1 0,15 14 0,-15 1 0,0-1 0,0 1 0,0 0 0,0 15-432,0-16-104,0 16-16,0 0-6256,0 0-1247</inkml:trace>
          <inkml:trace contextRef="#ctx0" brushRef="#br0" timeOffset="38275">4990 8853 15168,'0'16'640,"0"-16"-512,0 0-128,15 0 0,1 15 879,-16 0 153,15 16 32,-15-15 8,0-1 0,15 16 0,-15 0 0,0-1 0,0 1-448,0 0-88,0 0-24,-15 0 0,15 15-72,0-15-24,-15-1 0,-1 1 0,16 0-280,-15 0-56,15-1-16,-16-14 0,16 15-64,-15-16-72,0 0 72,15 1-7616,-16-1-1471</inkml:trace>
          <inkml:trace contextRef="#ctx0" brushRef="#br0" timeOffset="38859">5298 9114 12696,'0'0'280,"0"0"56,0 0 16,0 0 0,0 0-280,0 0-72,0 0 0,0 0 0,0 0 1024,-16 0 184,16 0 39,0 0 1,0 0-240,0 0-48,0 0-16,0 0 0,0 0-312,16 0-64,-1-14-16,-15 14 0,16 0-136,-1 0-32,0 0-8,1 0 0,-1 0-104,1 0-16,-16 0-8,15 0 0,16 0-64,-16 0-16,0-16 0,1 16 0,-16 0-64,15 0-8,1 0-8,-1 0 0,-15-16-88,15 16 0,1 0 0,-16 0 64,15 0-64,-15-15 0,0 15 0,0 0 0,0 0-688,0 0-152,0 0-32,0 0-6256,0 0-1247</inkml:trace>
          <inkml:trace contextRef="#ctx0" brushRef="#br0" timeOffset="39122">5266 9284 15168,'-15'16'432,"15"-16"88,0 0-416,0 0-104,0 0 0,-16 0 0,16 0 1039,0 0 185,0 0 40,0 0 8,0 0-208,0 0-40,0 0 0,16 0-8,-16 0-376,15 15-64,0-15-24,16 0 0,-31 0-184,31 15-40,-16-15-8,1 0 0,-1 0-64,1 0-24,-1 0 0,0-15 0,16 15-96,-16 0-16,1 0-8,-1-15 0,1 15-112,-1 0 72,0-16-72,1 16 64,-1 0-64,-15-15 0,31 15 0,-31-15 0,15 15-560,-15-16-152,0 16-32,0 0-10680</inkml:trace>
        </inkml:traceGroup>
        <inkml:traceGroup>
          <inkml:annotationXML>
            <emma:emma xmlns:emma="http://www.w3.org/2003/04/emma" version="1.0">
              <emma:interpretation id="{5A54E822-A8B7-46C0-93A4-29055AD4329E}" emma:medium="tactile" emma:mode="ink">
                <msink:context xmlns:msink="http://schemas.microsoft.com/ink/2010/main" type="inkWord" rotatedBoundingBox="5675,6597 6880,6587 6886,7261 5681,7270"/>
              </emma:interpretation>
              <emma:one-of disjunction-type="recognition" id="oneOf7">
                <emma:interpretation id="interp35" emma:lang="en-US" emma:confidence="1">
                  <emma:literal>max</emma:literal>
                </emma:interpretation>
                <emma:interpretation id="interp36" emma:lang="en-US" emma:confidence="0">
                  <emma:literal>may</emma:literal>
                </emma:interpretation>
                <emma:interpretation id="interp37" emma:lang="en-US" emma:confidence="0">
                  <emma:literal>maxi</emma:literal>
                </emma:interpretation>
                <emma:interpretation id="interp38" emma:lang="en-US" emma:confidence="0">
                  <emma:literal>many</emma:literal>
                </emma:interpretation>
                <emma:interpretation id="interp39" emma:lang="en-US" emma:confidence="0">
                  <emma:literal>marl</emma:literal>
                </emma:interpretation>
              </emma:one-of>
            </emma:emma>
          </inkml:annotationXML>
          <inkml:trace contextRef="#ctx0" brushRef="#br0" timeOffset="41271">5959 9037 11456,'0'0'256,"0"0"48,0 0 16,0 0 0,0 0-256,16-15-64,-16 15 0,0 0 0,0 0 800,0 0 144,0 0 32,0 0 7,15 15-111,-15 1-16,15-1-8,-15 16 0,0-16-488,0 16-96,0 0-16,0 0-8,0 0 96,0-1 16,-15 1 8,15 0 0,-15-16-208,15 16-48,0-15-8,-16 14 0,16-14-96,-15-1 0,15 1 0,0-16 0,0 0 0,0 0 96,0 0-24,0 0-8,0 0-64,0 0 0,0 0 0,0 0 0,0-16 0,0 1-96,0-16 0,15 16 8,-15-16-16,16 0-8,-1 0 0,-15 0 0,15 1-24,-15-1-8,16 0 0,-1 16 0,-15-16 80,16 15 64,-1 1-96,-15 0 96,15-1 0,-15 1-64,16-1 64,-16 16 0,15 0 0,-15 0 0,0 0 0,0 0 0,16 16 144,-16-1 32,0 1 8,0 14 0,0-14-56,0 15 0,0-1-8,0-14 0,0 15-40,0-1-8,0 1 0,0-15 0,-16-1 152,16 0 32,0 1 8,0-1 0,0-15-264,16 16 0,-16-16 0,0 0 0,0 0 0,0 0 0,0 0 0,0 0 0,0-16 0,0 1 0,15-1 0,0 1 0,-15 0 0,16-1 64,-1-15-64,-15 16 0,16-16-200,-1 16-96,0-16-24,1 16 0,-16-16 224,15 15 96,-15 1-96,15 0 96,-15-1-72,16 16 72,-16-15 0,0 15 0,0 0 0,0 0 0,0 0 0,0 0 0,0 15 0,0 1 0,0-1 0,0 16 0,0-16 88,-16 16-8,16 0 0,0 0 0,0-1 144,0 1 24,0-15 8,16 14 0,-16-14-192,0-1-64,15-15 0,-15 16 0,16-16 0,-16 0 0,0 0 0,15 15 0,0-30 0,1 15-64,-1-16 64,1 16-80,-1-15 80,0-1 0,1-14 0,-1 14 0,1 1 0,-1-16 0,0 0 0,1 16 0,-1-1 0,-15-14 0,16 14 0,-16 1 0,0-1 0,0 1 0,15 0 0,-15-1 0,0 1 0,0 15 0,-15-16 0,15 16 0,0 0 0,0 0 64,-16 0-64,1 0 0,15 16 72,-16-1-72,1-15 96,15 31-96,-31-16 144,31 1-24,-15 15-8,-1-1 0,16 1-24,0-15-8,0 14 0,0-14 0,0 15-80,0-16 0,0 0 72,0 1-72,16-16 0,-16 15 72,0-15-72,0 0 0,0 0 64,15 0-64,1 0 0,-16-15 0,15 15 72,-15-16-72,15 16 0,1-15 72,-16 0-72,15-1-88,1 1 24,-16-1 0,15 1 64,0 0 0,-15-1 0,0 1 0,16-1-112,-1 1-32,-15 0-8,0-1 0,0 1 24,16-1 8,-16 1 0,0 0 0,-16 15 120,32-16-96,-16 16 96,0 0-96,0-15 96,0 15 0,0 0 0,0 0 0,0 0 0,0 0 0,-16 15 0,32 1 0,-16-1 0,0 0 120,0 1-24,0 15-8,0-16 16,0 0 8,15 16 0,-15-15 0,0-1-48,0 0-64,0 1 88,0-1-88,0-15 96,0 16-96,15-16 96,-15 0-96,0 0 64,0 0-64,0 0 0,0 0 0,16 0 64,-16 0-64,0 0 0,0 0 0,15-16 0,-15 16-88,16-15 0,-16-1 0,0 1-136,0 0-32,15-1-8,-15-15 0,0 16 8,15 0 0,-15-1 0,0 1 0,16-1 112,-16-14 24,15 14 8,0 1 0,-15-1 112,16 1-72,-16 0 72,15 15-64,1-16 64,-16 16 0,15-15 0,-15 15 0,15 0 128,1 15 8,-1-15 8,1 16 0,-16-1 88,15 0 24,0 16 0,-15-15 0,16 14 0,-1-14 0,-15 15 0,16-1 0,-16-14-56,15 15-8,-15-1 0,15-14 0,-15-1 24,16 16 0,-16-16 0,15 1 0,1-1-104,-16-15-16,0 0-8,15 16 0,-15-16-88,0 0 96,0 0-96,0 0 96,0 0-96,0 0 0,0 0 0,0 0 0,0 0 64,0 0 0,0 0 0,0 0 0,0 0-152,15-16-32,-15 1-8,0-1 0,0 1-184,0 0-40,0-1 0,0-15-8,16 1-64,-16-1-16,0 0 0,0 0 0,15 0 96,-15 1 24,0 14 0,0-15 0,0 16 200,16-16 48,-16 31 8,0-15 0,0 0 192,0-1 48,-16 16 8,16 0 0,0 0 328,0 0 64,-15 16 8,-1-16 8,16 30-112,-15-14-16,-16 14-8,16 1 0,-1 0-128,-14 15-24,14-15-8,-15 0 0,1 15-72,14-15-24,1 15 0,-16-15 0,16 0-128,-1-1-72,1-14 80,-1 15-80,1-1 0,-16 1 0,31-16 0,-30 1 0,30-1-448,-16 1-144,1-1-24,-1 0-6760,1-15-1351</inkml:trace>
        </inkml:traceGroup>
        <inkml:traceGroup>
          <inkml:annotationXML>
            <emma:emma xmlns:emma="http://www.w3.org/2003/04/emma" version="1.0">
              <emma:interpretation id="{650162A1-2E8B-4236-95BD-3550BF0787F4}" emma:medium="tactile" emma:mode="ink">
                <msink:context xmlns:msink="http://schemas.microsoft.com/ink/2010/main" type="inkWord" rotatedBoundingBox="7168,6497 8832,6483 8840,7516 7176,7529"/>
              </emma:interpretation>
              <emma:one-of disjunction-type="recognition" id="oneOf8">
                <emma:interpretation id="interp40" emma:lang="en-US" emma:confidence="0">
                  <emma:literal>(yew),</emma:literal>
                </emma:interpretation>
                <emma:interpretation id="interp41" emma:lang="en-US" emma:confidence="0">
                  <emma:literal>(yew).</emma:literal>
                </emma:interpretation>
                <emma:interpretation id="interp42" emma:lang="en-US" emma:confidence="0">
                  <emma:literal>(yaw),</emma:literal>
                </emma:interpretation>
                <emma:interpretation id="interp43" emma:lang="en-US" emma:confidence="0">
                  <emma:literal>(yaw).</emma:literal>
                </emma:interpretation>
                <emma:interpretation id="interp44" emma:lang="en-US" emma:confidence="0">
                  <emma:literal>(Yew),</emma:literal>
                </emma:interpretation>
              </emma:one-of>
            </emma:emma>
          </inkml:annotationXML>
          <inkml:trace contextRef="#ctx0" brushRef="#br0" timeOffset="42757">7576 8884 8232,'0'0'176,"0"0"40,15 0 8,-15 0 16,0 0-240,-15 0 0,15-15 0,0-1 0,0 16 1152,-15 0 176,15 0 40,-16 16 8,16-16-240,-15 15-49,15 0 1,-16 1-8,16-1-312,-15 31-64,-1-15-16,16 0 0,-15 0-136,15 15-24,-16-15-8,16 15 0,-15-15-136,15 15-32,0-15-8,0-1 0,0 1-200,0 0-40,0-16-8,0 16 0,15-15-96,-15-1 0,0-15 0,0 0 0,0 15-104,0-15-72,16 0-16,-1 0 0,-15-15-1080,16 15-216,-1 0-48,1-31-6847</inkml:trace>
          <inkml:trace contextRef="#ctx0" brushRef="#br0" timeOffset="43374">7806 8961 9848,'-15'0'216,"15"0"40,0 0 16,0-15 8,0 15-280,0 0 0,-16 0 0,16 0 0,0 0 912,0 0 128,0 0 24,0 0 8,0 0-208,0 0-33,0 0-15,0 0 0,0 0-264,16 15-48,-16-15-16,0 15 0,0 1-144,15-16-32,-15 15-8,0 0 0,0 1-112,0-16-16,0 15-8,0 0 0,0-15-40,0 16-16,15-16 0,-15 16 0,0-2-48,0-14 0,0 0-64,0 0 96,0 16-32,0 0-64,0-1 88,-15-15-88,15 15 104,0 1-32,0-16-8,0 15 0,-15 0 24,15-15 0,0 0 0,0 16 0,15-16-24,-15 16 0,0-16 0,0 0 0,0 14 0,0-14-64,0 16 96,15-16-32,-15 16-64,0-16 80,0 0-80,0 0 80,0 0-80,16 0 80,-1 15-80,-15-15 80,0 0-80,0 0 0,16-15 0,-1 15 64,-15 0-64,15-16 0,1 0 0,-16 2 64,15-2-64,1 0 0,-16 1 0,15 0 0,0-1 0,-15 1 0,16 0 0,-1-1 0,-15 0 0,15 2 0,-15-2 0,16 0-88,-16 1 88,0 0-64,0 15 64,0-16-64,0 1 64,0 0 0,0 15 0,15-16 0,-15 1 0,0 15 0,0-15 0,0-1 0,0 16 0,0 0 0,0 0 0,0 0 0,0 0 0,0 0 0,0 0 0,0 0 0,0 0 128,0 0 0,0 16-8,0-1 0,0 0 72,-15 16 8,15 0 8,0-1 0,0 2 8,0-2 0,0 16 0,0 0 0,-16 0-24,16 1-8,-15-1 0,15 0 0,0 16-24,-15-31 0,-1 15 0,16-16 0,-15 2-8,0-2-8,15 1 0,-16 0 0,1-1-16,-1-14-8,1 14 0,0-14 0,-1 0-24,1-1 0,-1 0 0,1-15 0,-16 16-32,16-1-64,-1-15 88,1 15-88,0-15 168,-16 0-16,15 0-8,1 0 0,0 0-272,-1 0-64,1-15 0,-1 15-8,1-15-760,15-1-144,0 1-32,0 0-9519</inkml:trace>
          <inkml:trace contextRef="#ctx0" brushRef="#br0" timeOffset="43789">8299 9022 11672,'0'0'328,"0"0"80,0 0-328,0 0-80,-15 15 0,15-15 0,-16 16 1016,16-16 184,-15 15 40,15 1 7,-15-1-79,15 16-16,-16 0 0,16-1 0,-15 1-512,15 0-96,-16 0-32,16 0 0,0-1-256,0 1-48,0-15-16,0 14 0,16-14-128,-16 15-64,0-31 64,15 15-64,-15 0 0,16-15 0,-16 0 0,0 0 0,15 0-992,0 0-192,-15 0-40,16-15-4695,-1 0-945</inkml:trace>
          <inkml:trace contextRef="#ctx0" brushRef="#br0" timeOffset="44189">8422 9145 9760,'-16'0'272,"16"0"72,0 0-280,0 0-64,-16 0 0,16 0 0,0 0 1248,0 0 224,0 16 56,0-1 8,-14 0-465,14 1-87,0 15-24,-16-16 0,16 16-256,0 0-64,0-16 0,0 16-8,0-15-216,0-1-48,0 0-8,0 1 0,16-1-216,-16 1-48,0-16 0,0 0-8,14 15-88,-14-15 0,0 0 72,16 0-72,0-15 64,-16-1-64,15 16 64,-15-15-64,15-1 0,-15 1 0,16-16 0,-16 16-64,15-1 64,-15-14 0,0 14-72,15 0 72,1-14-80,-16 14 80,0 1-104,0 15 40,15-16 0,-15 16 0,0 0 0,0 0 0,0 0 64,0 0 0,0 0 64,-15 16-64,15-1 112,0 1-16,0 14 0,0-14 0,0 15 32,0 0 0,0-16 0,0 16 0,0-16-128,0 1 0,15-1-96,-15 16 96,15-31 160,-15 0 96,0 0 8,0 15 8,16-15-168,0-15-32,-16 15-8,15 0 0,0-15 32,1-1 0,-1-15 0,-15 16 0,15-16-32,-15 16 0,16-16 0,-16 0 0,0 15-64,15-14 96,-15 14-96,15 1 96,-15-16-96,0 16-96,0-1 16,0 1 8,0 15-872,0-16-176,0 16-32,0-15-8487</inkml:trace>
          <inkml:trace contextRef="#ctx0" brushRef="#br0" timeOffset="44490">8884 8930 17679,'0'0'384,"0"0"88,0 0 8,15 16 24,-15-1-408,0 0-96,15 1 0,-15-1 0,0 16 920,0-16 160,0 16 32,0-1 8,0 2-416,0 14-88,0 0-8,0-16-8,-15 17-152,15-16-32,-15 15-8,15-16 0,-16 2-336,16-2-72,-15-14 0,0 14 0,-1-14 0,16 14 0,-15-14 0,15-16 72,-15 16-1128,15-16-232,-16 14-48,16-14-8607</inkml:trace>
          <inkml:trace contextRef="#ctx0" brushRef="#br0" timeOffset="44605">9100 9299 21711,'0'0'480,"0"15"96,0 1 16,0-1 16,0 0-480,0-15-128,-16 16 0,16 0 0,-16-16 544,16 14 80,-15-14 16,15 16 8,-15-16-416,15 16-80,-16-1-24,16-15-7328,-15 15-1463</inkml:trace>
        </inkml:traceGroup>
        <inkml:traceGroup>
          <inkml:annotationXML>
            <emma:emma xmlns:emma="http://www.w3.org/2003/04/emma" version="1.0">
              <emma:interpretation id="{42C5B2AE-1785-4662-BB03-A848DAB5F3DC}" emma:medium="tactile" emma:mode="ink">
                <msink:context xmlns:msink="http://schemas.microsoft.com/ink/2010/main" type="inkWord" rotatedBoundingBox="9077,6454 9833,6448 9840,7233 9083,7239"/>
              </emma:interpretation>
              <emma:one-of disjunction-type="recognition" id="oneOf9">
                <emma:interpretation id="interp45" emma:lang="en-US" emma:confidence="0">
                  <emma:literal>0)</emma:literal>
                </emma:interpretation>
                <emma:interpretation id="interp46" emma:lang="en-US" emma:confidence="0">
                  <emma:literal>o)</emma:literal>
                </emma:interpretation>
                <emma:interpretation id="interp47" emma:lang="en-US" emma:confidence="0">
                  <emma:literal>O)</emma:literal>
                </emma:interpretation>
                <emma:interpretation id="interp48" emma:lang="en-US" emma:confidence="0">
                  <emma:literal>0</emma:literal>
                </emma:interpretation>
                <emma:interpretation id="interp49" emma:lang="en-US" emma:confidence="0">
                  <emma:literal>0))</emma:literal>
                </emma:interpretation>
              </emma:one-of>
            </emma:emma>
          </inkml:annotationXML>
          <inkml:trace contextRef="#ctx0" brushRef="#br0" timeOffset="45344">9454 9038 14896,'0'0'416,"0"0"104,0 0-416,-16 0-104,16 15 0,-15-15 0,15 16 831,-16-1 137,16 1 32,-15 14 8,0 1-176,15 0-40,-16-16-8,16 16 0,-15 0-216,15 0-48,0-1-8,0 1 0,0-15-152,0-1-32,15 0-8,-15 1 0,16-1-240,-1-15-80,-15 0 0,15 0 0,1-15 160,-1-1-32,1 1 0,-1 0 0,0-1-64,16-15-64,-15 1 96,-1-1-96,0 16 0,1-16 0,-16 0 0,15 16 0,1-16 112,-16 15-8,0 1 0,0-16 0,0 16-104,0-1 0,0 1 0,-16 0 0,1 15 0,15-16 0,-16 16 0,1-15 0,15 15 152,-15-16 8,-1 16 0,16 0 0,-15 16-336,-1-16-64,16 0-16,-15 15 0,0-15 256,15 16 0,0-1 0,0 0 0,-16 1-256,16-1-72,0 1-24,0-1 0,0 0-1064,16 1-216,-16-1-48</inkml:trace>
          <inkml:trace contextRef="#ctx0" brushRef="#br0" timeOffset="45706">9915 8807 13168,'0'0'376,"0"0"72,15 0-352,1 0-96,-16 0 0,15 0 0,1 0 928,-1 0 160,0 15 39,-15-15 9,16 16 8,-1-1 0,0 16 0,-15 0 0,16 0-320,-16-1-64,15 17-16,1-1 0,-16-15-192,0 15-40,0 0 0,0 0-8,0-15-264,-16 15-48,16-15-16,0 0 0,-15-1-16,15 1 0,-16 0 0,16-16 0,-15 1-96,0-1-64,15 1 80,-16-1-80,1 0-104,0-15-72,-1 16-16,1-16-7616,-1 15-1535</inkml:trace>
        </inkml:traceGroup>
      </inkml:traceGroup>
    </inkml:traceGroup>
    <inkml:traceGroup>
      <inkml:annotationXML>
        <emma:emma xmlns:emma="http://www.w3.org/2003/04/emma" version="1.0">
          <emma:interpretation id="{56540755-E694-4B24-875F-E92207A43836}" emma:medium="tactile" emma:mode="ink">
            <msink:context xmlns:msink="http://schemas.microsoft.com/ink/2010/main" type="paragraph" rotatedBoundingBox="3765,7671 18023,7572 18035,9285 3777,93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B49307-D5A4-44CF-8BF6-9408593F702F}" emma:medium="tactile" emma:mode="ink">
              <msink:context xmlns:msink="http://schemas.microsoft.com/ink/2010/main" type="line" rotatedBoundingBox="3765,7671 18023,7572 18035,9285 3777,9384"/>
            </emma:interpretation>
          </emma:emma>
        </inkml:annotationXML>
        <inkml:traceGroup>
          <inkml:annotationXML>
            <emma:emma xmlns:emma="http://www.w3.org/2003/04/emma" version="1.0">
              <emma:interpretation id="{C4F17F8E-4CFA-4585-942F-D98FBF21CB2C}" emma:medium="tactile" emma:mode="ink">
                <msink:context xmlns:msink="http://schemas.microsoft.com/ink/2010/main" type="inkWord" rotatedBoundingBox="3766,7798 5586,7786 5595,9058 3775,9070"/>
              </emma:interpretation>
              <emma:one-of disjunction-type="recognition" id="oneOf10">
                <emma:interpretation id="interp50" emma:lang="en-US" emma:confidence="0.5">
                  <emma:literal>angmiom</emma:literal>
                </emma:interpretation>
                <emma:interpretation id="interp51" emma:lang="en-US" emma:confidence="0">
                  <emma:literal>agmina</emma:literal>
                </emma:interpretation>
                <emma:interpretation id="interp52" emma:lang="en-US" emma:confidence="0">
                  <emma:literal>again,</emma:literal>
                </emma:interpretation>
                <emma:interpretation id="interp53" emma:lang="en-US" emma:confidence="0">
                  <emma:literal>arginine</emma:literal>
                </emma:interpretation>
                <emma:interpretation id="interp54" emma:lang="en-US" emma:confidence="0">
                  <emma:literal>angrier</emma:literal>
                </emma:interpretation>
              </emma:one-of>
            </emma:emma>
          </inkml:annotationXML>
          <inkml:trace contextRef="#ctx0" brushRef="#br0" timeOffset="59879">4328 10393 8288,'0'0'184,"0"0"40,0 0 0,0-15 8,15-1-232,-15 16 0,0-16 0,0 2 0,0-2 736,0 16 96,0-16 16,-15 16 8,15-15 24,-15 15 8,15 0 0,-16 0 0,1 0-273,-1 0-47,1 15-16,0-15 0,-16 16-184,15 0-40,1 14-8,0-14 0,-1 14-80,1 1-16,-16 0-8,31 15 0,-15-15-56,-1 15-16,16-15 0,-15-1 0,15 2 8,-16-2 0,16 1 0,0-16 0,0 1-72,16 14-16,-16-14 0,15-16 0,-15 0-64,0 16 64,16-16-64,-1 0 64,-15 0-64,15-16 64,1 16-64,-1-16 64,1 1-64,-16-16 0,15 16 72,16-16-72,-31 1 0,31-2 0,-16 2 0,0-1 0,-15 0-120,16 1-8,-1-2 0,1 18 0,-16-18 32,15 2 8,-15 14 0,15 1 0,-15 0 88,0-1 0,0 16 0,0 0 0,0 0 0,0 0 0,-15 0 0,15 0 0,0 0 96,0 16-8,0-1-8,0 0 0,-15 1 48,15 14 16,0 2 0,-16-18 0,16 18-144,0-2 0,0 1 0,0-16 0,0 16 88,0-16-88,0 1 80,0 0-80,16-1 64,-16 0-64,0-15 0,0 0 0,0 0 64,0 0-64,0 0 0,15 0 0,-15-15 64,15 15-64,-15-15 0,16-1 72,-1-15-72,-15 16 0,16-16 72,-16 0-72,15 16 0,0-16 0,-15 1 0,16 14 0,-16 0 0,15-14 0,0 30 0,-15-31 0,16 31 0,-1-15-64,-15-1 64,0 16 0,16 0 0,-16 0 0,0 0 0,15 0-64,-15 16 64,0-1 0,0-15 0,0 31 0,0-16 0,0 0 0,0 17 0,0-18 64,-15 18-64,15-17 0,0 16 0,0-16 64,-16 0-64,16 1 0,0-1 0,0 0 64,-15 1-64,15 0 0,-16-1 0,16-15 0,0 0 0,0 0 0,-15 15 64,15-15-64,-15 0 0,15 0 0,0 0 0,0 0 0,-16 0 0,16-15 0,0 15 0,0-15 0,0 15-120,0-16 24,0 16 0,16-16 0,-16 1 16,15 15 8,0-15 0,-15-1 0,16 1 72,-1 15-64,1-15 64,-1-1-64,0 1 64,1 15 0,15-15-72,-16-1 72,0 16 0,1-16-72,-1 2 72,16 14 0,-16-16 0,1 16 0,-1-16 0,1 16 0,14 0 0,-14 0-64,-1 0 64,1-15 0,-1 15 0,0 0 0,1 0 0,-1 0 72,1 0-72,-1 0 0,-15-15 0,15 15 0,1 0 0,-16 0 0,15 0 0,-15 0 0,15-16 0,-15 16 0,0 0 0,0 0 0,0 0 72,0-15 0,0 15 0,0 0 0,0 0 40,0 0 8,0 0 0,0-15 0,-15-1 40,15 16 0,-15-16 8,15 16 0,-16 0 56,1 0 0,0 0 8,-1 0 0,1 0-112,15 16-24,-31-16-8,16 16 0,-1-1 40,1-15 0,-1 31 8,1-31 0,0 30-56,-1-14-16,1 0 0,-1 14 0,1-14-64,15-1 96,-15 16-96,15-16 96,-16 0-96,16 16 0,0-16 0,0 1 0,0-16 0,0 16 0,0-16 0,16 15 0,-16-15 0,0 0 0,15 0 0,0 0 0,-15 0 0,16-15 0,-1-1 0,1 0 0,-1 1 0,0 0 0,-15-1 0,16-14 0,-1 14 0,1-14 0,-1 14 0,0-14 0,1 14 0,-16 0 0,15 1 0,-15 0 0,0-1 0,16 1 0,-16 15 0,0 0 0,0 0 0,0 0 0,0 0 0,0 0 0,0 0 0,0 0 0,0 0 0,0 0 0,15 15 0,-15 1 144,0 14-16,0 2 0,0 14-128,0-16-112,0 16 16,0 0 8,-15 1 88,15-1 0,-16 0 0,16 1 0,-15-1 0,15 0 72,-16 0-72,1 0 0,15 0 64,-15-15-64,-1 0 0,1-1 0,-1 2 72,1 14-72,0-31 0,15 16 72,-31-1 8,15-14 0,1 0 0,0-2 0,-1 2 16,1 0 0,-16-1 0,16-15 0,-1 15-24,1-30 0,-16 15 0,31 0 0,-31-15-72,16 15 80,15-16-80,-16 0 80,16 2-80,0-18 0,0 17 72,0-16-72,0 1 0,16-1 64,-1 0-64,1-15 0,14 15 0,-14-15 0,-1 15 0,16 1 0,-16-17 0,16 16 0,-15 1 0,-1-2 0,16 2-72,-16-1 0,16 0 0,0 1 0,-16-1-800,16 16-160,-16-17-32</inkml:trace>
          <inkml:trace contextRef="#ctx0" brushRef="#br0" timeOffset="62061">5036 10361 9472,'0'0'208,"0"0"48,15 0 0,-15 0 8,0 0-264,0 0 0,0 0 0,0 0 0,15 0 760,-15 0 96,0 0 16,0 0 8,0 31 16,0-15 0,0-1-1,0 16 1,0-16-288,-15 16-64,15 0 0,-15-1-8,15-14-216,-16 15-32,16-1-16,-15-14 0,15 15-96,0-16-16,-15 0-8,15 1 0,0-1-88,-16 1-64,16-1 96,0-15-96,0 0 80,0 0-80,0 0 64,0 0-64,0 0 96,0 0-32,0-15 0,16-1 0,-16 1-64,15-16-136,0 0 32,1 0 8,-1 1 0,0-1 0,1 0 0,0 0 0,14 16 96,-14-16-88,-1 16 88,0-16-80,1 16 80,-16-1 0,15 16 0,-15-15 0,15 15 0,-15-16-80,16 16 80,-16 0 0,0 0 0,0 0 88,0 16 0,0-1 0,0 1 120,0-1 24,0 16 8,0 0 0,0-1-48,-16-14-16,16 14 0,0-14 0,-15 15-72,15-16-8,-15 0-8,15 1 0,0-1-88,0 1 80,0-1-80,0-15 80,0 0-80,0 0 0,0 0 0,-16 15 64,16-15-64,0 0 0,0-15 0,0 15 64,0-15-64,0-1 0,16 1 0,-16-1 0,15-14 0,0 14-128,1-15 32,0 16 8,-2-16-48,-14 16-16,16 0 0,0-1 0,-1 1 80,-15-1 72,15 1-104,1 15 40,-16-15 64,15 15-64,-15-16 64,0 16-64,0 0 64,0 0 0,0 0 0,0 16 0,0-1 0,15 0 112,-15 1-16,-15-1 0,15 1 8,0 14 0,0-14 0,-15-1 0,15 16-40,0-16-64,0 1 88,-16-1-88,16 0 72,0 1-72,-15-16 0,15 15 72,0 1-72,0-16 0,0 0 0,0 0 64,0 0-64,0 0-88,0 0 24,0 0 0,0-16-320,0 1-64,15-1-16,-15 1 0,16 0-240,-1-1-56,-15-15-8,15 16 0,1 0 88,0-16 8,-16 16 8,14-1 1,2 1 375,0-16 64,-1 31 24,-15-31 0,0 31 200,15-15 0,1-1 0,-16 16 0,15 0 344,-15 0 56,0 0 16,0 0-1,0 0 225,0 0 56,0 16 8,0-1 0,15 1-160,-15-1-24,-15 0-8,15 16 0,0-15-160,0 14-40,-15-14-8,15 14 0,0-14-112,0 15-32,0-16 0,0 0 0,0 1-88,0-1-72,0 16 96,-16-31-96,16 0 72,0 0-72,0 0 0,0 0 72,0 0-72,0 0 0,0 0 0,0 0 64,16-15-64,-16-1 0,0 1-80,15-1 80,-15 1-192,15 0 16,-15-1 0,16 1 0,-16-16 16,15 16 8,0-1 0,-15 1 0,16 0 152,-16-1-96,16 1 96,-1 15-80,-15-16 80,0 16 0,0 0-72,0 0 72,0 0 0,0 0 0,0 0 0,0 16 64,15-16 120,-15 15 16,0 1 8,0 14 0,0-14-48,0-1 0,-15 16-8,15-16 0,0 1 8,0-1 0,-15 0 0,15-15 0,0 16-160,0-16 0,0 0 0,0 0 0,0 0 0,0 0 0,0 0 0,0 0 0,0 0 0,15-16-96,-15 16 24,0-15 8,15-16 64,-15 16 0,16-1 80,-16-14-80,15 14 0,-15-14 0,15 14 0,-15 1-80,16-16 80,-1 16 0,-15-1 0,15 1 0,1-1 0,0 1 0,-16 0 0,14 15-64,2-16 64,0 16 0,-16 0 0,0 0 0,15 0 0,-15 0 0,0 0 0,0 0 0,0 0 136,0 16 24,15-1 0,1 0 0,-16 1 80,0-1 16,0 16 8,0 0 0,0-16-32,0 16-8,0-16 0,0 16 0,0-16-80,0 1-16,0 15-8,0-16 0,0 0-56,0 1 0,0-16-64,0 15 96,-16 1-96,16-16 64,0 0-64,0 0 0,-15 15 0,15-15 0,0 0 0,0 0 0,-15 0-792,-1 0-152,16 0-32,0 0-5656,-16 0-1135</inkml:trace>
          <inkml:trace contextRef="#ctx0" brushRef="#br0" timeOffset="62282">5466 10146 16783,'0'0'480,"0"0"96,0 0-464,0 0-112,0 0 0,0 0 0,0 0 504,0 0 72,0 16 24,0-16 0,0 15-32,0-15-8,0 0 0,0 16 0,0-1-336,0 0-64,0 1-8,0-1-8,0 1-976,0-1-192,0 0-32</inkml:trace>
          <inkml:trace contextRef="#ctx0" brushRef="#br0" timeOffset="62961">5343 10947 14568,'0'0'320,"0"0"64,0 0 8,0 0 24,0 0-328,-15 0-88,15 0 0,-15 0 0,15 16 799,-16-1 153,16 1 24,-15-1 8,-1 16-312,16-16-56,-15 16-8,15 0-8,-15-1-248,15 1-40,0 0-16,-16 0 0,16-16-80,16 1-24,-16-1 0,0 0 0,15 1-104,-15-16-24,0 0-64,15 15 96,1-15-96,-1 0 64,1-15-64,-1-1 0,0 16 96,-15-30-24,31 14-8,-15-15 0,-16 16-64,15-16 0,0 0 0,1 1 0,-1-1 0,1 0 0,-16 16 0,15-16 0,0 0 0,-15 16 0,0-1 0,0 1 0,16 0 0,-16 15 0,0 0 0,0-16 0,0 16 0,0 0 0,0 0 0,0 0 0,0 16 112,-16-16-16,16 15-8,0 0 0,0 16 40,0 0 16,0 0 0,0-16 0,0 16-8,0 0 0,0-1 0,0 1 0,0 0-32,0-16-8,16 1 0,-16 15 0,15-16-24,-15 0-8,16-15 0,-1 0 0,-15 16 16,15-16 0,1 0 0,-1 0 0,1-16 120,-16 1 24,30 0 8,-14-1 0,-16-15-72,15 1-8,1 14-8,-1-15 0,-15 16-40,0 0-8,0-16 0,15 15 0,-15 1-32,0 0-64,0-16 88,0 16-88,0-1 64,-15 1-64,15-1 0,0 1 0,0 0 0,-15-1 0,15 16 0,-16-15 0,16 15-648,-15-16-112,-1 16-16,1 0-10263</inkml:trace>
        </inkml:traceGroup>
        <inkml:traceGroup>
          <inkml:annotationXML>
            <emma:emma xmlns:emma="http://www.w3.org/2003/04/emma" version="1.0">
              <emma:interpretation id="{6083BE2D-1C14-4802-A89B-CF28CF114BCD}" emma:medium="tactile" emma:mode="ink">
                <msink:context xmlns:msink="http://schemas.microsoft.com/ink/2010/main" type="inkWord" rotatedBoundingBox="5983,7851 8002,7837 8008,8702 5989,8716"/>
              </emma:interpretation>
              <emma:one-of disjunction-type="recognition" id="oneOf11">
                <emma:interpretation id="interp55" emma:lang="en-US" emma:confidence="0.5">
                  <emma:literal>Most</emma:literal>
                </emma:interpretation>
                <emma:interpretation id="interp56" emma:lang="en-US" emma:confidence="0">
                  <emma:literal>Must</emma:literal>
                </emma:interpretation>
                <emma:interpretation id="interp57" emma:lang="en-US" emma:confidence="0">
                  <emma:literal>(Most</emma:literal>
                </emma:interpretation>
                <emma:interpretation id="interp58" emma:lang="en-US" emma:confidence="0">
                  <emma:literal>(Must</emma:literal>
                </emma:interpretation>
                <emma:interpretation id="interp59" emma:lang="en-US" emma:confidence="0">
                  <emma:literal>Manx</emma:literal>
                </emma:interpretation>
              </emma:one-of>
            </emma:emma>
          </inkml:annotationXML>
          <inkml:trace contextRef="#ctx0" brushRef="#br0" timeOffset="64413">6405 10224 10656,'0'0'232,"0"0"56,0 0 0,0 0 8,-15-16-232,-1 16-64,16 0 0,0 0 0,0 0 808,-15 16 152,0-1 32,-1 1 8,16-1-161,-15 16-31,-1 0-8,1-1 0,15 1-224,0 15-56,-15 1-8,15-1 0,-16 0-128,16-15-24,0 15-8,0-15 0,0-1-232,16 1-56,-16 0 0,0-16-64,15 16 64,-15-15-64,0-1 0,15-15 0,-15 15-344,0-15-120,0 0-24,0 0-5287,16 0-1057</inkml:trace>
          <inkml:trace contextRef="#ctx0" brushRef="#br0" timeOffset="64945">6621 10346 14368,'0'0'320,"0"0"64,0 0 8,0 0 8,0 0-320,0 0-80,-16 16 0,16-1 0,-15 0 575,15 16 105,0-16 24,0 1 0,0 15 128,-16 0 32,16-1 8,0 1 0,-15 0-536,15-1-112,0 2-16,0-2-8,0 1-72,0-16-8,0 1-8,0 0 0,0-2-112,15 2 0,-15-16 0,0 0 0,0 0 0,0 0 0,0 0 0,0 0 0,0 0 0,0 0-160,0-16 32,16 2 0,-16-2 8,0-15 8,15 16 0,-15-16 0,16 0 16,-16 1 8,15 14 0,-15-15 0,15 0 88,1 16 0,-16-16-72,15 16 72,-15 0 0,16-1-72,-1-15 72,-15 31 0,0-15 0,15-1-64,1 1 64,-16 0 0,0 15 0,0 0 0,0 0 0,0 0 0,0 0 64,0 0 24,0 0 0,0 0 0,15 0 104,-15 15 32,0 0 0,0 1 0,0-1 40,0 16 16,-15 0 0,15 0 0,0-1 8,0 16 0,-16-14 0,16 14 0,-15-16-32,15 16 0,0-14 0,0 14 0,0-16-8,0 1-8,0-16 0,0 16 0,0 0-48,0-15 0,0 14-8,0-30 0,0 31-72,0-31-16,0 15 0,0-15 0,0 16-96,15-16 72,-15 0-72,0 0 64,0 0-64,0 0 0,0 0 0,0 0 64,0 0-584,0 0-120,16-16-32,-16 1-6624,15 0-1319</inkml:trace>
          <inkml:trace contextRef="#ctx0" brushRef="#br0" timeOffset="65230">7052 10392 16272,'-15'0'351,"15"0"81,0 0 16,-16 0 8,1 0-360,15 0-96,0 0 0,0 16 0,-15-1 672,-1 0 112,16 1 24,0-1 8,-15 1-56,15 14-16,-16 1 0,16-16 0,0 16-344,0 1-72,0-2-8,-15 1-8,15 0-120,0-16-32,15 16 0,-15-15 0,0 14-72,0-14-24,0-1 0,0 0 0,16-15-64,-16 0 0,0 0 0,0 0 0,0 0-840,0 0-160,0 0-32,15 0-8,16-15-848,-16 0-160,1-1-40</inkml:trace>
          <inkml:trace contextRef="#ctx0" brushRef="#br0" timeOffset="65877">7160 10470 13248,'0'0'288,"0"0"64,0 0 16,0 0 0,0 0-296,0 0-72,0 0 0,0 0 0,0 15 1032,0 0 191,-16 1 41,16-1 8,-15 0-392,15 16-80,0-16-8,0 17-8,0-18-272,0 18-48,0-17-16,0 0 0,0 16-184,15-31-40,-15 15 0,16 1-8,-16 0-56,0-16-16,0 0 0,15 0 0,0 0-144,1 0 0,-16-16 0,16 16 0,-2-16 0,-14 1 0,16 0 64,0-1-64,-16-14 72,15 14-72,-15 0 0,15-14 72,-15 14-72,16-14 0,-16 14 0,15 1 0,-15 0-96,0-1 96,15 1-80,-15 0 80,16 15 0,-16 0 0,0 0-64,0-16 64,0 16 0,0 0 0,0 0 0,0 16-72,0-1 72,0 0 0,0 16 80,-16-16-80,16 16 0,0-16 0,0 17 0,0-18 0,0 18 104,0-17-24,0 0-8,16 1 0,-16-1 0,0 0 0,0-15 0,0 0 0,15 0 0,-15 0 0,0 0 0,15 16 0,-15-16 0,16 0 0,-16-16 0,0 16 0,16-15-8,-16 15-64,0-15 96,15-1-32,-15 16-64,15-30 64,-15 30-64,16-16 64,-16 0-64,0 2 0,0-2 0,15 0 0,-15 1-160,0 0-40,0-1-16,0 1 0,0 0-568,0-1-112,0 1-32,0 0 0,0-1-176,0 16-40,0-16-8,15 1 0,-15 15 320,0 0 56,0 0 9,0 0 7,0-15 24,0 15 0,0 0 0,16-16 0,-16 16 584,0 0 152,0 0 0,0-15 0,15 15 496,-15-15 128,0 15 24,15-16 8,-15 16 296,0 0 55,16-15 17,0 15 0,-16 0-240,0 0-48,14 0 0,2 0-8,-16 15-136,16-15-24,-16 16-8,15-1 0,-15 0-136,15-15-24,-15 31-8,0-16 0,0 17-56,0-17-16,0 16 0,0-1 0,0-14-40,0 14-16,-15 2 0,15-2 0,-15-14-104,15 14-32,-16 1 0,16 0 0,-16-15-128,2 14 64,14-14-64,-16-1 0,16 0 0,-16 1 0,16-1-120,-15 0 40,15-15-1256,0 0-248,0 0-48</inkml:trace>
          <inkml:trace contextRef="#ctx0" brushRef="#br0" timeOffset="66330">7806 10547 14568,'0'0'320,"0"0"64,0 0 8,0 0 24,0 0-328,0 0-88,0 0 0,0 0 0,-15 0 1023,15 0 185,0 0 40,0 0 0,0 0-384,0 0-72,15 0-24,1 15 0,-16-15-248,15 0-48,1-15-16,14 15 0,-14 0-72,-1 0-24,16 0 0,-16-15 0,16 15-80,-15-16-24,14 16 0,-14-15 0,-1 15-112,1 0-24,14-15-8,-14 15 0,-1-16-112,1 16 64,14 0-64,-30-15 0,31 15 64,-31 0-64,16 0 0,-1 0 0,-15 0 0,15-16 0,-15 16 0,0 0-80,0 0-512,0 0-104,0 0-16,0 0-8,0 0-848,0 16-160,-15-1-40,0-15-8</inkml:trace>
          <inkml:trace contextRef="#ctx0" brushRef="#br0" timeOffset="66662">8068 10284 14568,'0'0'320,"0"0"64,0 0 8,0 0 24,-15-15-328,15 15-88,0 0 0,0 0 0,0 0 975,0 0 177,0 15 40,0 1 8,0-1-168,0 1-32,0-1-8,0 16 0,0-16-320,-15 31-72,15-15-16,0 0 0,0 0-168,0-1-40,0 1-8,0 0 0,-16 0-192,16 0-40,16-16-8,-16 0 0,-16 1-128,32-1 0,-16 1 0,0-16 0,0 0 0,0 15 0,0-15 0,0 0 0,0 0-176,0 0-64,0 0-16,0 0 0,0 0-888,0 0-176,0 0-40</inkml:trace>
        </inkml:traceGroup>
        <inkml:traceGroup>
          <inkml:annotationXML>
            <emma:emma xmlns:emma="http://www.w3.org/2003/04/emma" version="1.0">
              <emma:interpretation id="{1394756B-D8F0-4803-96FA-C3F8EB30430F}" emma:medium="tactile" emma:mode="ink">
                <msink:context xmlns:msink="http://schemas.microsoft.com/ink/2010/main" type="inkWord" rotatedBoundingBox="8136,7829 11760,7803 11768,8985 8144,9010"/>
              </emma:interpretation>
              <emma:one-of disjunction-type="recognition" id="oneOf12">
                <emma:interpretation id="interp60" emma:lang="en-US" emma:confidence="0.5">
                  <emma:literal>gun-tang</emma:literal>
                </emma:interpretation>
                <emma:interpretation id="interp61" emma:lang="en-US" emma:confidence="0">
                  <emma:literal>gun-Lang</emma:literal>
                </emma:interpretation>
                <emma:interpretation id="interp62" emma:lang="en-US" emma:confidence="0">
                  <emma:literal>gun-Bang</emma:literal>
                </emma:interpretation>
                <emma:interpretation id="interp63" emma:lang="en-US" emma:confidence="0">
                  <emma:literal>gun-Wang</emma:literal>
                </emma:interpretation>
                <emma:interpretation id="interp64" emma:lang="en-US" emma:confidence="0">
                  <emma:literal>gun-Marg</emma:literal>
                </emma:interpretation>
              </emma:one-of>
            </emma:emma>
          </inkml:annotationXML>
          <inkml:trace contextRef="#ctx0" brushRef="#br0" timeOffset="71988">11424 10269 6352,'0'0'176,"0"0"48,0 0-224,0-15 0,0 15 0,0-16 0,-16 16 1128,16 0 184,-16 0 32,16 0 0,-15 0-184,15 0-40,-15 0 0,-1 0-8,1 16-329,15-1-63,-31 0-16,16 1 0,0 14-240,-1-14-48,0 14-16,1 2 0,15-2-64,-15 1-16,-1 0 0,16-1 0,-15-14-176,15 14-40,15-14-8,-15 0 0,0-16-96,0 15 72,16 0-72,-16-15 64,0 0-64,15 0 0,-15 0 0,15 0 0,-15 0 72,16 0-72,0-15 80,-16 15-80,15-15 0,0-1 0,-15 0-88,16 1 88,-1 0-208,0-1 16,-15-14 8,16 14 0,-1-14-112,0-2-24,-15 2-8,16 14 0,0-14 104,-16 14 32,14-14 0,-14 14 0,16 1 192,-16 15 0,0-15 0,0 15 0,0 0 0,0 0 0,0 0 0,0 0-64,0 0 168,0 15 40,-16 0 8,16 16 0,-14-16 8,14 16 8,0 0 0,0-15 0,-16 14 32,16-14 8,0 14 0,0-14 0,0-1-208,0 0 0,0 1 0,0-1 0,0 0 0,0-15 0,0 0 0,0 0 0,0 0-72,0 0-8,0 0 0,0 0 0,16-15 144,-16 15 24,0-15 8,14 15 0,-14-16-96,16 1 0,-16 0 0,16-1 0,-16-14 0,15 14 0,-15 0 0,15 2 0,1-2-192,-16 0 32,15 1 0,0-16 0,-15 16 160,16 15-88,-16-15 88,15-1-64,-15 16 64,15-15 0,-15 15 0,16-15 0,-16 15 0,0 0-64,0 0 64,0 0 0,0 0 128,16 15 72,-16-15 16,0 15 0,15 1-120,-15-1-32,0 0 0,-15 16 0,15-16 40,0 1 8,-16 0 0,16-2 0,0 18-112,0-17 72,0 0-72,-16 1 64,16-1-64,0 0 0,0-15 0,0 16 0,-15-16 0,15 0 64,0 0-64,0 0 0,0 0 0,0 0 0,0 0 0,0 0 0,0 0-144,0 0 8,0 0 0,0 0 0,0 0 56,0-16 16,0 16 0,15-15 0,-15 0-88,16 15-8,0-16-8,-1 1 0,0 0 104,1-1 64,14 0-80,1-14 80,-16 14-64,17-14 64,-2 14 0,1-14-72,0 14 72,-1-14 0,-14 14 0,14 0 0,-14 1 0,0 0 0,-1 15 0,-15-16 0,15 16 0,1-15 0,-16 15 0,0 0 0,0 0 256,0 0 88,0 0 16,0 0 8,0 0 24,0 0 8,-16 15 0,1 1 0,15-16-248,-31 15-56,15 0 0,2 1-8,-2 15 8,0-16 8,-14 1 0,14-1 0,1 0-40,0 1-64,-1-1 88,16 16-88,-15-31 64,15 16-64,-15-2 0,15 2 0,0 0 0,0-16 0,0 0 0,0 15 0,0 0 0,0-15 0,0 0 0,0 0-72,0 0 72,15 0 0,-15 0 0,15 0 0,-15-15 0,16 15 0,-1-15 0,0 15 0,1-16 0,-1 0 0,-15 2 0,15-2 0,1-15 0,0 16 0,-2-1-88,-14 1 88,16 0 0,-16-1-72,16 1 72,-16 0 0,0-1 0,15 0 0,-15 16 0,0 0 0,0 0 0,0 0 0,0 0 0,0 0 0,0 0 0,0 16 0,0 0 0,0-1 0,0 0 72,0 16-72,0 0 96,0 15-96,0-16 264,-15 17 0,15-1 0,-16 15 0,16-14-200,-16-1-64,2 15 0,-2-14 0,0-1 160,1 0 0,0 1 0,-1-17 0,1 16-32,-16 0-8,16-15 0,0 16 0,-17-17 8,17 1 8,0 0 0,-16-1 0,0-14-32,16 0-8,-16 14 0,15-14 0,1-1-32,-16-15 0,16 15-64,0-15 96,-1 0-96,1-15 88,15 15-88,0-15 80,-15-16-80,30 16 96,-15-32-96,0 16 96,15-15-96,1 16 0,14-17 0,-14 16 0,14-30 0,-14 30 0,15-15 0,-16 0 0,16 0 0,0 0-88,-1 14 88,2-29-96,-2 30-688,1 1-144,0-17-24,15 16-6096,-16 1-1223</inkml:trace>
          <inkml:trace contextRef="#ctx0" brushRef="#br0" timeOffset="70318">10192 10654 18575,'0'0'408,"0"0"80,0 0 24,0 0 8,0 0-416,0 0-104,0 0 0,0 0 0,0 0 776,0 0 136,0 0 24,15 0 8,1 0-272,-16 0-64,15 0 0,16 0-8,-16 0-160,1 0-32,15 16-8,-1-16 0,-14-16-144,15 16-32,-1 0-8,1 0 0,0 0-40,0-16-8,-16 16 0,16-14 0,0 14-64,-16-16-8,16 16-8,-16-16 0,1 16-88,-1-15 80,16 15-80,-16-15 80,1 15-272,-16-16-64,15 16 0,0 0-7712,-15-15-1535</inkml:trace>
          <inkml:trace contextRef="#ctx0" brushRef="#br0" timeOffset="69986">10330 10408 8480,'0'0'240,"0"0"48,0 0-224,-15 0-64,0 15 0,15-15 0,0 0 1048,0 0 200,-16 0 32,1 0 16,15 0-80,0 0-8,0 0-9,0 0 1,0 0-256,0 0-48,0 0-16,0 0 0,0 0-272,0 0-64,0 0 0,15 0-8,1 0-96,-1 0-24,0 0 0,-15 0 0,0 0-168,16 0-40,14 0-8,-14 0 0,14 0 40,-14 0 8,15 0 0,-16 0 0,16 0-168,-16 0-80,1 0 80,14 0-80,-14 0 64,0 0-64,-1 0 0,0-15 72,1 15-72,-1 0 0,-15 0 0,0 0 0,0 0-528,15-16-120,-15 16-24,0 0-6504,0 0-1303</inkml:trace>
          <inkml:trace contextRef="#ctx0" brushRef="#br0" timeOffset="67777">8731 10454 4800,'0'0'128,"0"0"48,0 0-176,0-15 0,15-1 0,-15 16 0,0-15 976,0 0 160,0 15 32,15-16 8,-30 1-144,15-1-24,0 1-8,0 15 0,0-15-232,-15 15-40,15-16-16,-16 16-1,16-15-103,-15 15-16,-1 0-8,1 0 0,15 0-168,-15 0-40,-1 15-8,16-15 0,-15 16-128,-1-16-24,1 15-8,15 0 0,-15-15-64,15 16-16,0-1 0,0 1 0,0-1-128,0 0 0,0 16 64,0-15-64,0-1 64,15 0-64,-15 1 96,15-1-96,-15 1 0,16 14 0,-16-30-80,15 16 80,-15 15 0,0-16 0,16 0 0,-16 1 0,0-1 64,15 1-64,-15 14 0,0-14 64,0-1 0,0 16 0,-15-16 0,15 16 0,0 0-64,-16 0 0,16-1 0,-15-14 0,-1 15 96,1-1-16,0 1-8,15-15 0,-31 14-72,31-14 80,-16 15-80,1-16 80,0 0-16,-1 1-64,16-16 96,-15 15-32,0-15 32,-1 0 0,16 16 0,0-16 0,0 0 56,-15 0 8,-1-16 8,16 16 0,0-15-8,0-1 0,0 1 0,0-16 0,0 16-88,0-16-72,16 0 96,-16-15-96,31 0 72,-16 15-72,0-15 0,16 0 72,-16 15-72,16-15 0,-15 0 72,14 15-72,-14 0 0,-1 0 0,1 0 0,-1 1 0,16 14 0,-31 1 0,15-1 0,1 1 0,-1 0 80,0-1 32,-15 16 8,16 0 0,-16 0-120,0-15 0,15 15 0,-15-16 0,0 16-88,0 0-40,0 0 0,16 0-8,-1 0-1040,-15 0-200,15 16-48,-15-16-7151</inkml:trace>
          <inkml:trace contextRef="#ctx0" brushRef="#br0" timeOffset="68446">8976 10362 13760,'0'0'304,"0"0"64,-14 15 16,14-15 0,0 0-312,0 16-72,-16-1 0,16 0 0,0 1 936,0-1 175,-16 16 33,16-16 8,0 16-352,-15 0-72,15 0-16,0-16 0,0 16-280,0 0-56,0-16-16,0 1 0,0-1-216,15 0-48,-15 1 0,0-16-8,0 15-88,16-15 0,-16 0 0,16 16 0,-16-16-192,0 0 0,14 0 0,-14-16 0,16 16-944,-16 0-192,16-15-40,-16-1-8,0 1 456,15 0 88,-15-1 25,15 1-1,1-1-56,-16 1-16,15-16 0,-15 16 0,0-1 576,15-14 112,-15 14 32,16 1 0,-16-1 336,0 1 72,0 0 8,0-1 8,0 16 472,0-15 96,0 15 24,0-16 0,0 16 128,0 0 23,0 0 9,0 16 0,0-1-264,0 1-48,0-1-16,0 0 0,0 16-176,0 0-32,-16-16 0,16 16-8,0 0-192,0-16-40,0 1-8,0 15 0,0-31-104,16 15-16,-16 0-8,0-15 0,0 16-40,0-16-64,0 0 88,0 0-88,0 0 80,0 0-80,15-16 64,0 16-64,1-15 80,0 0-80,-16 15 96,15-16-96,0-15 64,-15 16-64,16 0 0,-1-1 0,-15 1 0,0-1 0,15 1 0,-15 0 0,0-1 0,16 1 0,-16-1 0,0 16 0,15-15 0,-15 0 0,0 15-64,0 0 64,0 0 0,0 0 0,0 0 0,0 15 0,15-15 0,-15 15 0,0 1 0,0 15 0,0-16 0,0 0 104,0 16-8,0 0 0,0-16 8,16 1 0,-16 15 0,0-16 0,0 0-40,0-15 0,16 16-64,-16-16 96,0 0-96,14 0 88,-14 0-88,16-16 80,0 16-16,-16-15 0,15 0 0,0-1 0,-15-15 0,16 16 0,-16-16 0,15 16 0,-15-16-64,0 16 0,15-16 72,-15 15-72,0 1 0,0 0 64,0-1-64,0 1 0,-15-1-120,15 1-56,0 15-16,0-15 0,0 15-1056,0 0-208,0 0-48,15 0-7711</inkml:trace>
          <inkml:trace contextRef="#ctx0" brushRef="#br0" timeOffset="68814">9545 10331 15632,'0'0'344,"0"0"72,0 0 7,0 0 25,15 0-360,-15 0-88,16 0 0,-16 15 0,16-15 952,-16 16 168,15-1 40,-15 1 8,15-1-456,-15 0-88,16 16-16,-16-15-8,0 14-88,0 1-8,0-15-8,-16 14 0,16 1-136,-15 0-24,15 0-8,-15 0 0,15-1-152,-16 1-32,0-15-8,1 14 0,0-14-136,-1-1 0,16 0 64,-15 1-64,0-1-344,15-15-96,-16 0-16,16 0-6824,-15 0-1359</inkml:trace>
          <inkml:trace contextRef="#ctx0" brushRef="#br0" timeOffset="68997">9746 10269 12896,'0'-15'288,"0"15"56,0 0 8,0 0 8,0-16-288,0 16-72,0 0 0,16 0 0,-16 0 1024,0 0 191,0 0 41,15 0 8,0 0-176,1 16-40,0-1-8,-16 0 0,15 1-280,-15 14-56,15-14-16,-15 30 0,0-16-144,0 2-32,0-2-8,0 1 0,0 0-192,0-1-40,0 2-8,-15-2 0,15 1-112,0 0-24,-15-16-8,15 0 0,0 17-120,-16-17 72,16 0-72,-16 1 64,16-16-64,0 15 0,-15-15 0,0 15 0,-1-15-1024,16 0-136,0 0-32</inkml:trace>
        </inkml:traceGroup>
        <inkml:traceGroup>
          <inkml:annotationXML>
            <emma:emma xmlns:emma="http://www.w3.org/2003/04/emma" version="1.0">
              <emma:interpretation id="{9A016DFE-0F29-4144-85AB-DF06C67F8A00}" emma:medium="tactile" emma:mode="ink">
                <msink:context xmlns:msink="http://schemas.microsoft.com/ink/2010/main" type="inkWord" rotatedBoundingBox="11879,7792 12728,7786 12736,8863 11886,8868"/>
              </emma:interpretation>
              <emma:one-of disjunction-type="recognition" id="oneOf13">
                <emma:interpretation id="interp65" emma:lang="en-US" emma:confidence="0.5">
                  <emma:literal>mina</emma:literal>
                </emma:interpretation>
                <emma:interpretation id="interp66" emma:lang="en-US" emma:confidence="0">
                  <emma:literal>mind</emma:literal>
                </emma:interpretation>
                <emma:interpretation id="interp67" emma:lang="en-US" emma:confidence="0">
                  <emma:literal>mince</emma:literal>
                </emma:interpretation>
                <emma:interpretation id="interp68" emma:lang="en-US" emma:confidence="0">
                  <emma:literal>mimeo</emma:literal>
                </emma:interpretation>
                <emma:interpretation id="interp69" emma:lang="en-US" emma:confidence="0">
                  <emma:literal>Minco</emma:literal>
                </emma:interpretation>
              </emma:one-of>
            </emma:emma>
          </inkml:annotationXML>
          <inkml:trace contextRef="#ctx0" brushRef="#br0" timeOffset="72703">12162 10300 11112,'0'0'240,"0"0"48,0 0 16,0 0 16,0 0-256,16-15-64,-16 15 0,0 0 0,0 0 992,0 0 176,0 0 40,15 0 7,-15 15-151,16 1-24,-16 0-8,0-2 0,0 2-344,0 15-72,0 0-8,-16-16-8,16 16-232,0-1-48,-15 2 0,15-17-8,0 16-232,-16-16-80,16 0 0,-15 1 72,15-1 48,0-15 8,0 0 0,0 15 0,0-15-128,0 0 0,0 0 64,0 0-64,0 0-72,0 0-40,0-15-8,0 0 0,0-1-16,15 1-8,-15 0 0,16-16 0,-16 16-200,15-17-40,1 2 0,-1 14-8,0-14 248,1-1 48,-1 0 16,-15 15 0,16 2 80,0-2 0,-16 16 0,0-16 0,0 16 0,15 0 0,-15 0 0,0 0 0,15 16 280,-15 0 40,0-16 16,0 30 0,0-14-120,0 14-24,0-14-8,-15 14 0,15 2-88,0-18-24,-15 18 0,15-17 0,0 0 152,-16 1 24,16-1 8,0 0 0,0 1-256,0-16 0,0 0 0,0 0 0,0 0 0,0 0 0,0 0 0,0 0 0,0 0-144,0 0-80,0-16-8,0 1-8,16 0 112,-16-16 32,15 16 0,0-17 0,1 2-56,-1 14-8,0-14 0,-15 14 0,16-14 160,-16 14 0,15 0-64,-15 2 64,16-2 0,-16 16 0,15-16 0,-15 16 0,15 0 0,-15 0 0,0 0 0,0 0 0,0 0 168,0 16 16,0 0 0,0-2 0,0 2 112,0 15 24,0-16 8,-15 1 0,15 14-168,0 2-32,-15-18 0,15 2-8,0 0-56,-16-1-64,16 0 88,0 1-88,0-1 64,-15-15-64,15 15 0,0-15 0,0 0-112,0 0-48,0 0-16,0 0 0,0-15-1272,0 15-256,15 0-56</inkml:trace>
          <inkml:trace contextRef="#ctx0" brushRef="#br0" timeOffset="73303">12610 10284 15344,'0'0'336,"0"0"72,0 0 7,0 0 25,0 16-352,0-16-88,0 16 0,0-1 0,-16 0 936,16 1 176,0 14 32,-15-14 8,15-1-320,0 16-64,0-15-16,-15 14 0,15-14-296,0-1-56,0 16-16,-16-16 0,16 0-280,0-15-104,0 16 72,0 0-72,0-16 64,0 0-64,0 0 0,0 0 64,0 0-64,0 0 64,0 0-64,0 0 64,0 0-64,16 0 0,-16-16 0,15 0 0,-15 1-168,15 0 24,1-1 8,-16-14 0,15 14-24,0-14 0,1 14 0,-16-15 0,15 16 32,0-1 8,1 1 0,0 0 0,-16-1 120,15 1 0,-15 15-80,0 0 80,0 0 0,0 0 0,15 0 0,-15 0 0,0 15 168,0 1 48,0-1 8,-15 0 0,15 16 0,0-16 8,-15 1 0,15 15 0,0-16-96,-16 1-16,16-1-8,0 0 0,0 1-112,0-1 0,-16 0 64,16-15-64,0 0 0,0 0 0,0 0 64,0 0-64,0 0 0,16-15 0,-16 15 0,16-15 0,-16-1 0,15-14 0,0 14 0,-15 1 0,16-16 0,-1 0-64,0 16 64,1-1-104,-16 1 104,15 0 0,0-16-80,-15 16 80,16 15 0,0-16 0,-16 0 0,14 2 0,2 14 0,-16-16 0,16 16 0,-1 0 0,-15 0 0,15 0 0,-15 0 0,0 0 0,16 16 64,-16-16 40,15 14 16,-15 2 0,0 0 72,0-1 8,15 0 8,-15 1 0,0 14-32,0-14-8,0-1 0,0 16 0,0-15-40,-15-1 0,15 0-8,0 1 0,0-1-40,0 0-8,0 1 0,-15-16 0,15 15-72,0-15 0,0 0 0,0 0 64,0 0-352,0 0-64,0 0-24,0 0 0,0 0-616,0 0-128,0 0-32,-16 0-5656,16 0-1127</inkml:trace>
          <inkml:trace contextRef="#ctx0" brushRef="#br0" timeOffset="73487">12640 10146 15584,'0'0'440,"0"0"103,0 0-439,0 0-104,0 0 0,0 0 0,0 0 928,0 0 168,0 0 32,0 0 8,0 0-320,0 0-64,0 0-16,0 0 0,0 0-512,0 0-112,0 0-16,0 0-6600,0 31-1319</inkml:trace>
          <inkml:trace contextRef="#ctx0" brushRef="#br0" timeOffset="74151">12487 10870 12840,'-15'0'280,"15"-16"56,0 16 16,0 0 16,0 0-296,-16 0-72,16 0 0,0 0 0,0 0 1032,0 0 191,-15 0 41,0 16 8,15-1-272,-16 0-48,16 1-16,-15-1 0,15 16 24,0 0 8,-16 0 0,16-1 0,-15 1-872,15 0-184,0-15-32,0 14-8,0-14 128,15-1 80,-15 0-16,16 1 0,-16-16-64,0 0 0,0 0 0,15 0 0,1 0 64,14-16-64,-14 16 64,-1-15-64,1 0 64,-1-17-64,0 18 64,1-2-64,-1-15 0,1 0 0,-1 16 0,0-16 0,1 1 0,-1-2 0,-15 2 0,16-1-88,-16 16 88,15-1 0,-15-14 0,0 30-64,15-16 64,-15 0 0,0 16 0,0 0 0,0 0 0,0 0 0,0 0 0,-15 16 0,15 0 136,-15 14-8,15 1 0,0-16 0,-16 16 72,16 0 16,0 15 0,0-15 0,0-16-216,0 16 0,0-16 0,0 17 0,16-18 64,-16 2 0,15 0 0,-15-1 0,15-15-64,1 0 96,-16 0-96,15 0 96,1 0-96,-1-15 64,0-1-64,1 0 64,-1 2 40,1-18 8,-1 17 0,0 0 0,-15-16-112,16 0 0,-1 16 64,-15-16-64,0 15 216,15 1 16,-15-16 8,0 16 0,0 0-176,0-1-64,0 1 0,-15 0 0,15-1-160,-15 0-72,15 2-24,-16-2 0,1 16-640,0-16-128,15 1-24,-16 15-9607</inkml:trace>
        </inkml:traceGroup>
        <inkml:traceGroup>
          <inkml:annotationXML>
            <emma:emma xmlns:emma="http://www.w3.org/2003/04/emma" version="1.0">
              <emma:interpretation id="{9EDE0E35-A9F2-483C-B173-EFD2DAC885B0}" emma:medium="tactile" emma:mode="ink">
                <msink:context xmlns:msink="http://schemas.microsoft.com/ink/2010/main" type="inkWord" rotatedBoundingBox="13235,7610 14621,7601 14632,9308 13246,9318"/>
              </emma:interpretation>
              <emma:one-of disjunction-type="recognition" id="oneOf14">
                <emma:interpretation id="interp70" emma:lang="en-US" emma:confidence="0.5">
                  <emma:literal>(mim</emma:literal>
                </emma:interpretation>
                <emma:interpretation id="interp71" emma:lang="en-US" emma:confidence="0">
                  <emma:literal>(mgm</emma:literal>
                </emma:interpretation>
                <emma:interpretation id="interp72" emma:lang="en-US" emma:confidence="0">
                  <emma:literal>(myn</emma:literal>
                </emma:interpretation>
                <emma:interpretation id="interp73" emma:lang="en-US" emma:confidence="0">
                  <emma:literal>(maim</emma:literal>
                </emma:interpretation>
                <emma:interpretation id="interp74" emma:lang="en-US" emma:confidence="0">
                  <emma:literal>(Maim</emma:literal>
                </emma:interpretation>
              </emma:one-of>
            </emma:emma>
          </inkml:annotationXML>
          <inkml:trace contextRef="#ctx0" brushRef="#br0" timeOffset="77744">14028 10300 6536,'0'0'184,"0"0"40,0 0-224,0 0 0,0-16 0,0 16 0,15-15 960,-15 15 152,0 0 24,0 0 8,0 0-64,0 0-16,0 0 0,0 0 0,0 15-145,15 1-31,-15-1-8,0 16 0,0-16-256,0 16-48,0 0-16,0 15 0,-15-15-176,15 0-32,0 0 0,-15 0-8,15 0-216,0-1-48,-16 1-8,16 0 0,-16-16-8,16 1 0,0-1 0,0 1 0,-15-1 80,15 0 16,0-15 0,0 0 0,0 0-240,0 0-48,0 0 0,0 0-8,0-15 136,0 0 0,0-1 0,0-15 0,15 1-184,-15-1 24,16 0 0,0 0 0,-1 0 32,0-15 0,1 15 8,-16 0 0,15 16 120,0-16-88,1 0 88,-16 16-80,15-1 80,-15 1 0,15 15 0,1-15 0,-16 15 0,0 0 0,0 0 0,16 0-64,-16 15 192,0 0 32,0 1 16,0-1 0,0 16 104,0-16 16,0 16 8,0-15 0,0 14-240,-16-14-64,16 15 0,0-16 0,-16 1 64,16-1 0,0 1 0,-15-1 0,15-15-64,0 0 0,0 0 0,0 0 0,0 0 0,0 15-64,0-15 64,0 0 0,0 0 0,0-15-64,0 0 64,0-1 0,0 1-192,0-1 0,15 1 0,-15-16 0,16 0-32,-16 16 0,16-16 0,-2 0 0,2 0 96,0 16 8,-16-16 8,15 16 0,0-1 112,-15 1-72,16 15 72,-1-16-64,-15 16 64,15-15 0,-15 15 0,0 0 0,0 15 128,16-15 32,-16 16 16,0-1 0,16 16 152,-16-16 32,0 16 8,-16-15 0,16 14-176,0 1-40,0 0-8,0 0 0,0-15-40,-16-1-8,16 0 0,0 1 0,0-1-96,-15 1 0,15-1 64,0 0-64,0-15 0,0 0 0,0 16 0,0-16 0,0 0 0,0 0 0,0 0 0,0 0 0,0 0-832,0 0-144,0 0-24,0 0-8,0-16-568,0 1-120,15 0-15,1-1-5009</inkml:trace>
          <inkml:trace contextRef="#ctx0" brushRef="#br0" timeOffset="79694">14257 10978 11312,'0'0'320,"0"0"72,0 0-312,0 0-80,0 0 0,0 0 0,0 0 960,0 0 184,0 0 32,0 0 7,0 0-167,0 0-32,0 0-8,15 0 0,1 0-344,-1 0-72,1 0-16,14 0 0,-14 0-240,-1 0-48,1-16-16,-1 16 0,16 0-96,-16-15-16,16 15-8,-16 0 0,1-15-120,-1 15 72,1 0-72,-16 0 64,15-16-64,0 1 0,1 15 72,-16-15-72,0 15 0,15 0 64,-15-16-64,15 16 0,-15-16 64,0 16-64,0 0 64,0 0-64,-15-14 0,15-2-80,-15 16 8,15 0 0,0-16 72,-16 16 0,1-15 0,15 15 0,-15 0 0,-1 0 0,16 0 0,-15 0 0,-1 0 0,1 0 0,0 0 0,15 0-64,-16 15 64,1-15 0,15 0 0,-16 16 0,1-16 96,15 16-24,-15-2 0,15-14 0,-16 16 48,16 0 8,-15-16 0,15 15 0,-16 0-64,16-15 0,0 16-64,0-16 96,0 15 64,0 0 0,0-15 8,16 16 0,-16 0-168,0-16-120,0 0 24,15 0 0,-15 14 96,16-14 128,-16 0-24,15 0-8,0 16-96,-15-16-104,16 0 16,-16 16 8,0-16 80,15 0 0,-15 15 0,0-15 0,0 15 88,0-15-24,0 0 0,-15 16 0,15-1-64,-16 0 0,1 1 72,15-1-72,0 0 120,-15 1-16,15 0 0,0-1 0,-16-15-440,16 15-88,16 1-24,-16-16 0,0 0 360,0 0 88,0 0 0,15 15 0,-15-15 400,0 0 96,31 0 16,-31 0 8,0 0-416,15 0-104,1 0 0,-1 0 0,0 15 0,-15-15 0,0 0 0,16 0 0,-1 0 0,-15 0 64,0 0-64,-15 16 0,15-1 64,-16 0-64,1 1 88,0 0-88,15-2 88,-16 2-88,1 0 80,-1 14-80,16-14 64,-15-1-64,0 0 0,15-15 72,0 16-72,0-16 0,0 0 0,0 16 64,0-16-64,0 0 0,0 0 0,15 0 0,0 0 0,1 0 0,15 0 0,-16 0 0,0 0 0,1 0 0,-16 0 0,0 0 0,0 0 64,15 0-64,-15 0 0,0 0 64,0 14 32,0-14 0,0 0 0,-15 16 0,-1 0 16,1-16 8,0 15 0,-1 0 0,1 1-120,-16-1 72,16 0-72,-1-15 64,1 16-64,-1-1 0,-14-15 0,30 0 0,-31 15-872,31-15-120,-16-15-16</inkml:trace>
          <inkml:trace contextRef="#ctx0" brushRef="#br0" timeOffset="78893">14457 9976 15552,'0'-15'344,"0"15"72,0 0 7,0 0 9,0 0-344,0 0-88,0 0 0,0 0 0,0 0 640,16 0 104,-16 0 24,0 0 8,0 0-112,0 15-24,15-15-8,-15 16 0,0-16-408,15 15-72,-15 0-24,0 1 0,0-1-824,0 0-168,0 17-32</inkml:trace>
          <inkml:trace contextRef="#ctx0" brushRef="#br0" timeOffset="78446">14443 10362 11256,'0'0'248,"0"0"48,0 0 16,0-15 8,0 15-256,0 0-64,0 0 0,0 0 0,0 0 904,0 0 176,0 0 32,0 15 7,0-15-119,0 0-16,0 0-8,15 31 0,1-31-312,-16 31-64,0-16-16,0 1 0,0 15-136,0-16-24,0 16-8,-16-16 0,16 16-64,0-16-24,0 1 0,0-1 0,0 0-328,0 1 0,-15-1 0,15-15 0,0 16 0,0-16 0,0 0 0,0 0 64,0 0-64,0 0 0,0 0 0,15-16 0,-15 16 0,16-15 0,-16-1 96,0 1-32,15-16-160,-15 16-32,15-16 0,1 0-8,-16 16 40,16 0 16,-1-1 0,-15 1 0,15-16 80,-15 31-64,16-15 64,-1 15-64,-15-16 64,0 16 0,0 0 0,15 0 0,-15 0 0,0 0-64,0 0 0,16 0 0,-16 0 256,15 16 48,-15-1 16,0 0 0,0 1-80,0-1-16,0 1 0,0-1 0,-15 0-24,15 1-8,0-1 0,0 0 0,0 1-128,-16-1 0,16-15-104,0 16 40,0-16 256,0 0 64,-15 15 0,15-15 8,0 0-200,0 0-64,0 0 0,0 0 0,0 0 0,0 0-136,0 0 8,0 0 8,0-15 120,0 15 0,15-16 0,-15 1 0,0-1 0,16 1 0,-16 0-80,0-1 80,15 1-88,0 0 24,-15-1 0,16 1 0,-16-1 64,16 1 0,-16 0 0,14-1 0,2 1 0,-16-1 0,16 1 0,-16 15-64,15-15 64,-15 15 0,0-16 0,15 16 0,-15-15 0,16 15 0,-16 0 0,0 0 0,15-16 0,-15 16 0,15 0 0,-15 0 0,16 0 0,-16 0 0,0 0 0,0 0 0,16 16 192,-16-16 0,14 15 0,-14-15 0,16 16-192,-16-1 72,0 0-72,0 1 0,0-1 200,0 16-8,0-16-8,0 1 0,0 15-24,0-16-8,0 0 0,0 16 0,0-16 8,0 1 8,0-1 0,0 16 0,0-31-96,0 15-72,0 1 96,0-1-96,16-15 88,-16 16-88,0-1 80,0-15-80,0 0 64,0 0-64,0 0 0,0 0 72,0 15-72,0-15 0,0 0 0,0 0 0,0 0 0,0 0 0,0 0-96,-16-15 96,16 15-704,0-15-72,0-1-24,0 16 0,0-15-704,0-1-152,-16-14-24</inkml:trace>
          <inkml:trace contextRef="#ctx0" brushRef="#br0" timeOffset="75841">13688 10070 7616,'0'0'216,"0"0"40,0 0-256,0 0 0,0-16 0,0 16 0,0 0 928,-14 0 128,-2 0 24,16 16 8,-16-1-56,1 0-8,15 1 0,-15 14 0,-1 17-257,1-16-63,0 15 0,-1 0-8,16-16-56,-15 17-16,15 14 0,-15-15 0,15 1-80,0-1-8,-16-15-8,16 15 0,16 0-184,-16-15-40,0 0-8,0-1 0,0 2-160,15-18-32,-15 2-8,15 0 0,-15-1 56,0-15 8,16 15 0,-1-15 0,-15 0-336,0 0-64,15 0-16,1-15-6576,-1 0-1319</inkml:trace>
        </inkml:traceGroup>
        <inkml:traceGroup>
          <inkml:annotationXML>
            <emma:emma xmlns:emma="http://www.w3.org/2003/04/emma" version="1.0">
              <emma:interpretation id="{BF12FC10-073C-49D4-AE64-F54801745558}" emma:medium="tactile" emma:mode="ink">
                <msink:context xmlns:msink="http://schemas.microsoft.com/ink/2010/main" type="inkWord" rotatedBoundingBox="14989,7593 18023,7572 18031,8747 14997,8768"/>
              </emma:interpretation>
              <emma:one-of disjunction-type="recognition" id="oneOf15">
                <emma:interpretation id="interp75" emma:lang="en-US" emma:confidence="0.5">
                  <emma:literal>9+8w7)</emma:literal>
                </emma:interpretation>
                <emma:interpretation id="interp76" emma:lang="en-US" emma:confidence="0">
                  <emma:literal>9+8uo7)</emma:literal>
                </emma:interpretation>
                <emma:interpretation id="interp77" emma:lang="en-US" emma:confidence="0">
                  <emma:literal>It-guns)</emma:literal>
                </emma:interpretation>
                <emma:interpretation id="interp78" emma:lang="en-US" emma:confidence="0">
                  <emma:literal>It-gun)</emma:literal>
                </emma:interpretation>
                <emma:interpretation id="interp79" emma:lang="en-US" emma:confidence="0">
                  <emma:literal>{+8m)</emma:literal>
                </emma:interpretation>
              </emma:one-of>
            </emma:emma>
          </inkml:annotationXML>
          <inkml:trace contextRef="#ctx0" brushRef="#br0" timeOffset="82764">16875 10393 10304,'0'0'224,"0"0"56,0-16 8,15 1 0,-15 15-288,0-16 0,0 1 0,0 15 0,0-15 952,0-1 136,0 1 24,-15 15 8,15-15-257,0-1-39,0 16-16,-16-15 0,16 15-200,-15-16-32,15 16-16,-16 0 0,1 0-96,0 0-16,15 0-8,-16 16 0,1-16-152,15 0-32,-16 15-8,16 1 0,0-1-128,-15 0-24,15 1-8,0-16 0,0 15-88,0 16 0,15-16 0,-15 1 0,0-1 0,16 0 0,-1 16 0,-15-15 0,16 14 0,-16-14 0,15 15 0,-15-16 0,0 16 80,15-16-80,-15 16 96,0-16-96,0 16 128,0 0-32,0 0-8,-15 0 0,15-1-16,-15 1 0,-1 0 0,16-16 0,-15 16-72,-1-16 80,1 16-80,0-15 80,-1 14-80,1-14 0,-1-1 72,1 16-72,0-16 64,-1-15-64,1 16 64,-1-16-64,16 15 0,-15-15 72,0 0-72,15-15 0,0 15 96,0-16-32,-16 1 0,32 0-64,-16-16 160,15 0-32,0 0 0,1-15 0,-1 0-64,16 0-64,0-16 72,-16 16-72,16 0 72,0 0-72,-16-1 64,16 17-64,-16-1 120,1 0-24,15 16 0,-16-16 0,0 15 8,1 1 0,-1 0 0,-15-1 0,15 1-104,1 15 88,-16-16-88,15 16 80,-15 0-80,16-15 0,-16 15 0,0 0 0,0 0-736,0 0-120,0 0-16,0 0-6008,15 0-1191</inkml:trace>
          <inkml:trace contextRef="#ctx0" brushRef="#br0" timeOffset="83501">17167 10254 18487,'0'0'408,"0"0"80,0 0 24,-15 16 0,15-1-408,0 0-104,-16 1 0,16 14 0,-15 1 768,-1 0 128,16 0 24,0 15 8,0-15-352,-15 0-72,15-1-16,0 1 0,0-15-328,0 14-64,0-14-8,0-1-8,15 1-80,-15-1 0,16 0 0,-16-15 64,15 0-64,-15 0 0,0 0-80,0 0 80,16 0-712,-1 0-96,-15-15-24,15 0 0,1 15-240,-16-16-48,15 1-16,1-1 0,-1 1 192,-15 0 40,15-16 9,1 15-1,-16-14 96,15 14 16,-15 1 8,16-1 0,-16-14 776,15 14 96,-15 1 56,0-1 8,0 16 584,15-15 120,-15 15 32,0 0 0,0 0 87,0 0 17,0 0 8,0 0 0,0 0-240,0 15-56,0-15-8,0 31 0,-15-15-136,15 14-32,0 1-8,0-15 0,0 14-176,0 1-40,0-15-8,0-1 0,0 16-136,0-16-24,15 1-8,-15-16 0,0 0-16,0 0-8,16 15 0,-16-15 0,0 0-40,0-15-8,15 15 0,1-16 0,-1 1-64,0-1 96,-15 1-96,16 0 96,-1-1-96,-15 1 0,15-16 0,1 16 0,-16-1 0,15-15 0,-15 16 64,16 0-64,-16-1 0,15 1 0,-15-1 0,0 1 0,15 0 0,-15 15 0,0-16 0,0 16 0,0 0 0,0 0 0,0 0 0,0 0 0,0 0 0,16 16 0,-16 14 0,0-14 0,0 15 0,0-16 0,0 16 96,0-16-32,0 16 48,15-16 8,-15 1 0,0 15 0,0-31-32,16 15-8,-16 0 0,0-15 0,15 16-8,-15-16 0,15 0 0,-15 0 0,16 0-72,-1 0 80,1-16-80,-1 16 80,-15-15-80,15 0 80,1 15-80,-1-16 80,-15 1-80,16-1 0,-16 1 72,15 0-72,-15-1 0,15 1 72,-15-1-72,0 1 0,0 0 0,0-1 0,-15 1 0,15-1 0,-15 1 0,15 0-136,-16 15 8,16-16 8,-15 1-552,15-1-120,-16 16-16,16-15-8,-15 0-464,15 15-88,0-16-16,0 16-4663,0 0-929</inkml:trace>
          <inkml:trace contextRef="#ctx0" brushRef="#br0" timeOffset="83918">17798 10222 11432,'0'0'248,"0"0"48,16-15 16,-16 15 16,15-15-264,0-1-64,1 16 0,-16-15 0,15 15 1072,1 0 200,-16 0 40,15 0-1,0 0-87,1 0-16,-1 0-8,-15 15 0,15 1-368,1-1-64,-16 0-24,0 1 0,15 0-152,-15 14-32,0-14-8,0 14 0,0 1-128,-15 0-24,15-1-8,0 2 0,-16-2-136,16 1-32,-15 0-8,15-1 0,-15-14-120,-1 15-16,16-16-8,-15 1 0,0-1-72,15 16 0,-16-31 0,16 15 64,-15 0-176,15-15-40,0 0-8,0 0 0,0 0-824,0 0-168,0 0-32,0 0-9663</inkml:trace>
          <inkml:trace contextRef="#ctx0" brushRef="#br0" timeOffset="84133">18106 9962 11584,'0'0'328,"0"0"72,0 0-320,0 0-80,0-15 0,0 15 0,15-16 1008,-15 16 184,0 0 40,15 0 7,1 0-39,0 0-8,-16 16 0,14-1 0,2 1-328,0-1-64,-1 16-8,0-1-8,-15 1-152,16 15-32,-1 1-8,-15-1 0,0 0-112,15 0-32,-15 16 0,-15-16 0,15 16-168,-15-1-40,15 1-8,0-1 0,-16-15-56,1 16-16,0-16 0,15-15 0,-16 15-56,0-15-8,2 0-8,14-16 0,-16 16-88,16-16 0,-16 1 72,16-16-72,-15 15 0,0-15 0,15 0-80,-16 0 80,16 0-952,-15-15-136,15-1-24,0 1-8</inkml:trace>
          <inkml:trace contextRef="#ctx0" brushRef="#br0" timeOffset="81449">15935 10624 14856,'0'0'320,"0"0"72,0 0 16,0 0 16,0 0-337,0 0-87,0 0 0,0 0 0,0 0 1032,0 0 192,0 0 40,0 0 8,0 0-304,0 0-56,15 0-16,-15-16 0,16 16-336,-1 0-72,1-16-8,-1 16-8,0 0-152,1-15-24,15 15-8,-16 0 0,0 0-56,16 0-8,-16-15-8,1 15 0,-1 0-88,1-16-8,14 16-8,-14 0 0,-16 0-112,15-15 88,16 15-88,-16 0 80,-15 0 56,16-15 16,-1 15 0,1 0 0,-16 0-248,0-16-56,0 16-8,0 0 0,0 0-408,0 0-80,0 0-24,0 0 0,0 0-608,0 0-128,0 0-32,-16 0-4888,1-15-975</inkml:trace>
          <inkml:trace contextRef="#ctx0" brushRef="#br0" timeOffset="81696">16166 10192 12992,'0'0'368,"0"0"80,0 0-360,0 0-88,0 0 0,-16 0 0,16 0 992,0 0 176,0 0 39,0 0 9,0 15-128,0-15-16,0 16-8,0-1 0,0 16-168,0 0-32,0 0 0,0-1-8,0 1-320,0 15-64,0 1-16,0-17 0,0 16-88,0-15-16,0 15-8,0-15 0,0 0-152,0 0-24,0 15-8,0-31 0,0 1-64,0 15-8,0-16-8,0 0 0,0-15-80,0 0 0,0 0 0,0 0 64,0 0-64,0 0 0,0 0 0,0 0 64,0 0-64,0 0 0,0 0-96,0 0 96,0 0-888,0 0-112,-15 0-24,15-15-10176</inkml:trace>
          <inkml:trace contextRef="#ctx0" brushRef="#br0" timeOffset="81296">15272 10454 12896,'0'0'288,"0"0"56,0 0 8,0 0 8,0 0-288,0 0-72,0 0 0,-15-16 0,15 16 768,0 0 144,0 0 23,0 0 9,15-16-72,-15 16-8,16 0-8,-1-14 0,0 14-312,17-16-64,-18 16-16,2 0 0,15 0-216,-16-16-48,16 1-8,-16 15 0,1-15-40,14 15-16,-14 0 0,0 0 0,-1-16-48,0 16-16,1 0 0,-16-15 0,15 15-72,0 0 0,-15-15 0,16 15 0,-1 0 64,-15-16-64,0 16 0,0 0 64,0-15-64,15 15 0,-15 0 0,0 0 0,0-15 0,0 15-72,0-16 72,0 16-104,-15-16 40,15 16 64,0-15-104,-15 15 40,15-15 64,-16 15 0,16 0 0,-15-16-64,0 16 64,15-15 0,-16 15 0,16 0 0,-15 0 0,15 0 0,-15 0 0,-1 15 0,16-15 88,-16 16 8,1-16 0,15 15 0,-15-15 32,15 15 16,-16 1 0,16 0 0,-15-1 0,15 0 0,-15 1 0,15-1 0,0 0-144,0-15 0,0 16 0,0-1 0,0-15 0,15 0 0,0 15 0,-15 1 0,16-16 0,-1 0 0,-15 16-64,15-16 64,-15 14 0,0-14 0,16 0 0,-16 0 0,0 0 64,0 16 16,0 0 0,0-1 0,0 0-80,0 1 0,0-1 0,-16 0 64,1 1 24,0 14 0,15-14 0,-16 0 0,1-1-16,15 0 0,0 1 0,0-1 0,0 0-72,0-15 0,0 16 0,0-16 64,0 0-64,15 15 0,-15-15 0,16 0 0,-1 15 0,-15-15-88,15 0 88,1 0-64,-16 0 64,16 0 0,-1 0 64,-15 0-64,0 16 0,0-16 64,0 0-64,0 16 0,0-1 72,0 0-72,0 1 96,-15-1-96,15 16 112,-16-16-32,16 0-8,0 1 0,-16 0-72,16-16 80,0 14-80,-15-14 80,15 16 16,0-16 8,0 0 0,0 0 0,0 0-104,0 0-128,0 0 24,0 0 8,15 0 96,-15 0 0,0 0 0,0 0 0,0 0 64,-15 16 16,15-1 0,-15-15 0,-1 15-80,16 1 0,-15-16 0,0 15 0,-1 0-704,1-15-176,15 0-40,-15 0-6048,15 0-1207</inkml:trace>
        </inkml:traceGroup>
      </inkml:traceGroup>
    </inkml:traceGroup>
    <inkml:traceGroup>
      <inkml:annotationXML>
        <emma:emma xmlns:emma="http://www.w3.org/2003/04/emma" version="1.0">
          <emma:interpretation id="{5FE93011-B1AD-4E4C-9DE9-8A11227E8504}" emma:medium="tactile" emma:mode="ink">
            <msink:context xmlns:msink="http://schemas.microsoft.com/ink/2010/main" type="paragraph" rotatedBoundingBox="11007,9387 17550,9390 17549,10331 11006,1032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2355DC93-E4FE-4373-A79C-2CBB34F642D7}" emma:medium="tactile" emma:mode="ink">
              <msink:context xmlns:msink="http://schemas.microsoft.com/ink/2010/main" type="line" rotatedBoundingBox="11007,9387 17550,9390 17549,10331 11006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D12C2926-292A-4FAE-B97E-AEABC081446E}" emma:medium="tactile" emma:mode="ink">
                <msink:context xmlns:msink="http://schemas.microsoft.com/ink/2010/main" type="inkWord" rotatedBoundingBox="11007,9389 11885,9390 11884,10052 11006,10051"/>
              </emma:interpretation>
              <emma:one-of disjunction-type="recognition" id="oneOf16">
                <emma:interpretation id="interp80" emma:lang="en-US" emma:confidence="0">
                  <emma:literal>S.t</emma:literal>
                </emma:interpretation>
                <emma:interpretation id="interp81" emma:lang="en-US" emma:confidence="0">
                  <emma:literal>Sit</emma:literal>
                </emma:interpretation>
                <emma:interpretation id="interp82" emma:lang="en-US" emma:confidence="0">
                  <emma:literal>sit</emma:literal>
                </emma:interpretation>
                <emma:interpretation id="interp83" emma:lang="en-US" emma:confidence="0">
                  <emma:literal>St.</emma:literal>
                </emma:interpretation>
                <emma:interpretation id="interp84" emma:lang="en-US" emma:confidence="0">
                  <emma:literal>s.t</emma:literal>
                </emma:interpretation>
              </emma:one-of>
            </emma:emma>
          </inkml:annotationXML>
          <inkml:trace contextRef="#ctx0" brushRef="#br0" timeOffset="95413">11578 11855 5640,'0'0'120,"0"0"24,16 0 8,0-15 16,-16-1-168,0 16 0,0-15 0,15 15 0,-15-15 760,0 15 112,0-16 24,15 16 8,-15-15-8,0 15-8,0 0 0,0 0 0,0 0-80,-15-16-8,15 16-8,-15 0 0,15 0-81,-16 0-7,0 16-8,-14-16 0,14 15-232,1 1-48,-16-1 0,1 0-8,-1 16-56,16-16-16,-17 1 0,17 15 0,-16-16-168,16 16-32,0-16-8,-1 1 0,16-1 32,-15 0 0,15 1 0,0-1 0,15 1-160,-15-1 0,16 0 0,-1 1 0,0-16 0,1 15-72,-1-15 8,0 16 0,1-1 64,0-15-64,-1 0 64,0 15-64,1-15 64,-16 16 0,15-16 0,-15 0-64,0 0 64,0 0 0,0 0 0,15 15 0,-15 1 256,-15-1 64,15-15 8,-15 15 8,15 1-80,0-1-8,-16 1-8,1-16 0,0 15-120,-1 0-24,16 1-8,-16-16 0,1 15-88,0 0 0,-1-15 0,1 16 64,0-16-128,15 0-32,-16 15-8,16-15 0,0 0-1000,0 0-200,0 0-40,0 0-7455</inkml:trace>
          <inkml:trace contextRef="#ctx0" brushRef="#br0" timeOffset="95576">11641 12255 15920,'0'0'352,"0"0"63,0 0 25,0 0 8,0 0-352,0 0-96,0 0 0,0 0 0,0 0 752,0 0 136,0 0 24,15 0 8,-15 0-424,0 15-80,16-15-24,-16 0 0,0 0-264,0 0-64,15 16 0,-15-16-64,0 0 0,0 0-112,0 0 8,16 0-6008,-1 16-1207</inkml:trace>
          <inkml:trace contextRef="#ctx0" brushRef="#br0" timeOffset="105847">11918 11979 2016,'0'0'0,"0"0"88,0 0-24,0 0-64,0 0 0,0 0 0,0 0 0,0-16 0,0 16 96,0-15-96,16 0 96,-16 15-96,0-16 192,0 16-8,0 0-8,0-15 0,15-1 248,-15 16 56,0-15 0,0 0 8,0 15 248,15-16 56,-15 16 8,0-15 0,0 15 40,0 0 16,0-16 0,0 16 0,0 0 0,0 0 0,0 0 0,0 0 0,0 0-56,0 0-1,0 0-7,0 0 0,0 0-64,0 16-16,0-1 0,0 1 0,0 14-176,0 1-40,-15 0-8,15 0 0,-15 15-120,15-15-24,0-1-8,0 1 0,-16 0-88,16-16-24,0 1 0,0-1 0,16 1-8,-16-1-8,0-15 0,0 0 0,0 0-208,15 15 0,-15-15 64,0 0-64,0 0 0,15 0 80,-15 0-80,0-15 80,16 15-80,-1-15-112,-15-1 24,16 1 8,-1-1-1104,-15 1-224,15-16-48,-15 16-7503</inkml:trace>
          <inkml:trace contextRef="#ctx0" brushRef="#br0" timeOffset="106181">11810 12040 11376,'0'0'248,"0"-15"48,0 15 16,-15 0 8,15 0-256,-15 0-64,15-15 0,0 15 0,0 0 1128,0 0 216,-16 0 31,16 0 17,0 0-272,0 0-64,0 0 0,0 0-8,0 0-280,0 0-64,16 0 0,-16 0-8,15-16-120,0 16-32,1 0 0,-1-15 0,1 15-144,-1 0-32,0-16-8,1 16 0,-1 0-104,1 0-32,14-15 0,-14 15 0,-1 0-96,1-15-16,-1 15-8,0 0 0,1 0-104,-1-16 72,-15 16-72,15 0 64,1-15-64,-1 15 0,-15 0 0,16-16 0,-16 16-544,15 0-160,-15 0-24,0 0-10640</inkml:trace>
        </inkml:traceGroup>
        <inkml:traceGroup>
          <inkml:annotationXML>
            <emma:emma xmlns:emma="http://www.w3.org/2003/04/emma" version="1.0">
              <emma:interpretation id="{E7F42489-ED96-4D45-9157-9F6EB9FCA3D3}" emma:medium="tactile" emma:mode="ink">
                <msink:context xmlns:msink="http://schemas.microsoft.com/ink/2010/main" type="inkWord" rotatedBoundingBox="13193,9434 15503,9436 15502,10205 13192,10204"/>
              </emma:interpretation>
              <emma:one-of disjunction-type="recognition" id="oneOf17">
                <emma:interpretation id="interp85" emma:lang="en-US" emma:confidence="0">
                  <emma:literal>(with,</emma:literal>
                </emma:interpretation>
                <emma:interpretation id="interp86" emma:lang="en-US" emma:confidence="0">
                  <emma:literal>(u eh,</emma:literal>
                </emma:interpretation>
                <emma:interpretation id="interp87" emma:lang="en-US" emma:confidence="0">
                  <emma:literal>(week,</emma:literal>
                </emma:interpretation>
                <emma:interpretation id="interp88" emma:lang="en-US" emma:confidence="0">
                  <emma:literal>(up eh,</emma:literal>
                </emma:interpretation>
                <emma:interpretation id="interp89" emma:lang="en-US" emma:confidence="0">
                  <emma:literal>(wth,</emma:literal>
                </emma:interpretation>
              </emma:one-of>
            </emma:emma>
          </inkml:annotationXML>
          <inkml:trace contextRef="#ctx0" brushRef="#br0" timeOffset="110690">13565 11854 11376,'0'0'248,"0"0"48,0 0 16,0 0 8,0 0-256,0 0-64,0 0 0,0 0 0,0-15 848,0 15 152,0 0 32,0 0 7,0 0-55,0 0-16,0 0 0,-15 15 0,15-15-256,-15 16-48,15-1-16,-16 0 0,16 17-40,0-2 0,-16 1-8,1 15 0,15 0 32,0-15 8,-16 15 0,16-15 0,-15 0-328,15 15-64,0-15-16,0-16 0,0 16-64,0 0-8,0-16-8,0 0 0,15 17-56,-15-18 0,0 2-8,16-16 0,-16 16-88,0-1 96,0-15-96,15 15 96,-15-15-96,0 0 0,0 0 0,16 16 0,-16-16 0,0 0 96,0 0-96,16 0 96,-16 0-96,0 0-112,0 0 24,0 0 8,0 0-944,0 0-192,0 0-40,15 0-8</inkml:trace>
          <inkml:trace contextRef="#ctx0" brushRef="#br0" timeOffset="111965">13688 12132 9072,'0'0'192,"0"0"48,0 0 8,0 0 8,0 0-256,0 0 0,0 0 0,0 0 0,0 0 952,0 0 136,0 0 24,0 0 8,-15 0-160,15 31-24,0-16-9,0 17 1,0-17-328,-16 16-72,16-1-16,0-14 0,0-1-112,0 0-24,0 1-8,0 0 0,0-2-128,0 2-24,0 0-8,0-1 0,0 0-88,0-15-24,16 0 0,-16 0 0,0 0-32,0 0-64,15 0 88,0 0-88,1-15 88,-16 15-88,15-15 80,-15-1-80,16 0 64,-1 2-64,-15-2 0,15 0 0,1 1 0,-16-16 0,15 16 0,-15 0 0,0-1 0,0-14 0,16 14 0,-16 0 0,0 1 0,0 0-104,0-1 8,0 16 0,0-15 160,0 15 32,0 0 0,0 0 8,0 0-104,0 15 0,0-15 0,0 16 0,0-1 64,0-15-64,0 31 88,-16-15-88,16 14 160,0 1-32,0 0 0,0-1 0,0 2-8,0-18-8,0 2 0,0 15 0,16-31-8,-16 15 0,0-15 0,15 16 0,-15-16 0,0 0 0,0 0 0,15 0 0,1 0-8,-1-16-8,0 16 0,1-15 0,-16 0-16,15-1 0,1 0 0,-16 2 0,15-2-72,-15 0 80,15-14-80,-15 14 80,0 1-80,0 0 0,0-1 0,0 1 64,0 0-64,0-1 0,0 0-80,0 1 80,0 15-952,0-15-136,0-1-32,0 1-5176,0 15-1031</inkml:trace>
          <inkml:trace contextRef="#ctx0" brushRef="#br0" timeOffset="112219">14042 11793 13912,'0'0'392,"0"0"88,0 0-384,0 0-96,0 0 0,0 0 0,15 0 872,-15 15 151,16-15 33,-1 16 8,-15 14-72,16-14-24,-16-1 0,15 16 0,1-1-344,-16 2-72,0-2-8,15 1-8,-15 0-64,0-1-16,0 2 0,0-2 0,0 1-128,0 0-24,0-1-8,-15-14 0,15 15-192,0-16-40,-16 1 0,16-1-64,-15 0 72,15 1-72,-16-1 0,1-15 72,15 15-520,-16 1-96,16 0-32,-15-16-6680,15 0-1335</inkml:trace>
          <inkml:trace contextRef="#ctx0" brushRef="#br0" timeOffset="113250">14381 12270 17535,'0'0'384,"0"0"88,0 0 8,0 0 8,0 0-392,0 0-96,0 16 0,0-16 0,0 0 864,0 0 144,0 0 32,0 15 8,0 0-344,16-15-72,-1 0-16,-15 16 0,15-16-216,1 15-48,-1-15 0,1 0-8,14 0-88,-30 15-24,0-15 0,31 0 0,-15 0-104,-1 0-16,0 0-8,1 0 0,-16-15-104,30 15 72,-30 0-72,16 0 64,-1-15-64,-15 15 0,16 0 0,-16 0 0,0-16-552,15 16-152,-15 0-32,0-15-6560,15 15-1303</inkml:trace>
          <inkml:trace contextRef="#ctx0" brushRef="#br0" timeOffset="113119">14781 11886 13416,'0'0'288,"0"0"64,0 0 16,0 0 16,0 0-304,-15 0-80,15 0 0,-15 0 0,15 0 792,-16 0 135,1 16 33,-1-1 8,1 1-288,0-1-56,-16 0-16,15 1 0,-14-1-272,14 1-56,-15-1-16,16 0 0,-16 1-48,0-1-16,16 0 0,-1-15 0,1 16 120,15-1 32,-16-15 0,16 0 0,0 16-64,0-16-16,0 0 0,-15 0 0,15 0-16,0 0-8,0 0 0,0 0 0,0 0-504,0 0-104,0 15-24,0-15 0,0 0 816,15 15 160,1-15 32,-1 0 8,1 0-416,14 16-88,-14-16-8,-1 0-8,1 0 32,14 0 8,-14 15 0,0-15 0,-1 0-56,0 0-16,1 0 0,-1 0 0,-15 0-80,16 0 64,-1 0-64,-15 0 64,0 0-64,0 0 0,0 0 0,0 0 0,0 0-400,15 0-120,-15 0-24,0 0-8,0 0-1040,0 0-200,0 0-48</inkml:trace>
          <inkml:trace contextRef="#ctx0" brushRef="#br0" timeOffset="199328">14936 12039 6936,'0'0'152,"0"0"32,0 0 8,0 15 0,0-15-192,0 0 0,-16 16 0,16-16 0,0 0 1016,0 0 160,0 0 32,0 0 8,0 0-192,0 0-32,0 0 0,0 0-8,0 0-297,0 0-55,16-16-16,-16 16 0,0 0-128,15 0-24,0 0-8,1-15 0,-1 15-112,0-15-24,1 15-8,-16-16 0,16 16-120,-1 0-16,-15 0-8,15 0 0,1-15-72,-1 15-24,0 0 0,-15 0 0,16 0-72,-1-15 0,0 15 0,-15 0 64,32 0-64,-18-16 0,-14 16 0,16-16 0,-16 16 64,16 0-64,-1 0 0,-15-14 64,15 14-64,-15-16 0,0 16 0,16-16 0,-16 16 0,0-15 0,0 15-88,0-15 88,0-1 0,0 16-80,15 0 80,-30 0 0,15-15-64,0 0 64,0 15 0,0 0 0,0-16-72,0 16 72,0-15 0,0 15-72,0 0 72,-16 0 0,1 0 0,15 0 0,0 0 0,0 0 0,-15 0 0,15 0 0,-16 0 0,16 15 0,-16-15 0,2 16 0,-2-1 0,0 0 0,1-15 0,0 16 0,-1-1 0,1 0 0,0 1 0,15 0 64,-16-2-64,16 2 0,-15 0 0,15-1 64,0-15-64,0 15 0,-15-15 64,30 16-64,-15-16 0,0 15 0,0-15 0,15 0 0,1 15 0,-16-15 0,15 0 0,-15 0 64,0 0-64,15 0 0,1 0 0,-16 0 0,0 0 0,30 0 0,-30-15 0,32 15 0,-32 0 0,0 0 88,0 0-88,14 0 96,2 0-96,-16 0 0,0 0 0,0 0 0,0 0 0,-16 15 80,16-15-80,-14 16 80,-2-1-80,16 0 80,-16 1-80,1 0 80,0-1-80,-1 0 0,1-15 0,0 16 0,-1-1 0,16 0 0,0 1 0,0-16 0,0 0 64,-15 0-64,15 15 0,-15 0 64,30-15-64,-15 0 0,0 16 0,0-16 64,15 16-64,-15-16 0,16 15 0,-16-15 0,0 0 0,15 0 0,0 0 64,-15 0-64,0 0 0,16 0 0,-1 0 72,0 0-72,1 0 0,-16 0 72,0 0-72,0 0 0,0 0 72,0 0-72,0 0 0,0 0 72,0 0 24,0 15 0,-16-15 0,1 16 0,0-16-96,15 15 0,-16 0 0,16-15 0,-15 16 0,15-16 0,0 0 0,0 0 0,0 0 0,0 0 0,15 15 0,1-15 0,-1-15 0,0 15 0,17-16 0,-18 16 0,18-15 0,-17 15 0,0-15 0,1-1 0,-1 16 0,0 0 0,-15 0 0,0 0 0,0 0 80,0 0-80,0 0 96,0 0-96,-15 16 264,0-1 0,-1 0 0,-14 16 0,14-16-72,-14 17-24,-2-18 0,17 2 0,0 15-88,-16-31-16,16 31-64,-1-31 96,16 15-96,-30 0 0,30-15 0,-16 0 0,16 0-384,0 0-128,0 0-32,0 0-6248,0-15-1255</inkml:trace>
          <inkml:trace contextRef="#ctx0" brushRef="#br0" timeOffset="114667">15752 12286 19495,'0'0'552,"0"0"120,0 16-536,0-16-136,0 14 0,0 2 0,15 0 760,-15-16 120,0 15 24,0 0 8,0 1-96,0-16-16,0 15-8,-15 0 0,15 1-408,0-16-88,0 30-8,0-30-8,-16 16-200,16 0-80,-15-16 64,0 15-64,15 0-464,-16-15-136,1 16-24,-1-16-10327</inkml:trace>
        </inkml:traceGroup>
        <inkml:traceGroup>
          <inkml:annotationXML>
            <emma:emma xmlns:emma="http://www.w3.org/2003/04/emma" version="1.0">
              <emma:interpretation id="{314CEBCC-0670-4DB1-8257-9B97A8D73160}" emma:medium="tactile" emma:mode="ink">
                <msink:context xmlns:msink="http://schemas.microsoft.com/ink/2010/main" type="inkWord" rotatedBoundingBox="12347,9389 12763,9390 12762,10329 12346,10328"/>
              </emma:interpretation>
              <emma:one-of disjunction-type="recognition" id="oneOf18">
                <emma:interpretation id="interp90" emma:lang="en-US" emma:confidence="1">
                  <emma:literal>y</emma:literal>
                </emma:interpretation>
                <emma:interpretation id="interp91" emma:lang="en-US" emma:confidence="0">
                  <emma:literal>Y</emma:literal>
                </emma:interpretation>
                <emma:interpretation id="interp92" emma:lang="en-US" emma:confidence="0">
                  <emma:literal>g</emma:literal>
                </emma:interpretation>
                <emma:interpretation id="interp93" emma:lang="en-US" emma:confidence="0">
                  <emma:literal>I</emma:literal>
                </emma:interpretation>
                <emma:interpretation id="interp9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193192">12626 12040 13040,'0'0'288,"0"0"56,0 0 8,0 0 24,0 0-304,0 0-72,0 0 0,-15 15 0,15-15 736,0 0 136,0 0 23,0 0 9,0 0-192,0-15-40,15 15 0,1-16-8,-16 16-264,15-15-48,0 0-16,1-1 0,-1 1-144,1 15-24,-1-16-8,0 1 0,1 0-64,-1-1-8,1 1-8,-1 15 0,-15-16-80,15 1 0,1 15 0,-16 0 0,0 0 0,0-15 96,0 15-96,0 0 96,0 0-32,0 0 0,0 0 0,0 0 0,0 15 16,0 0 0,-16 1 0,16 15 0,-15-16 40,15 0 8,-15 16 0,-1 0 0,16-16-48,0 16-8,-15-15 0,15-1 0,0 0 16,0 16 0,0-15 0,0-1 0,0-15-16,0 0 0,0 0 0,15 0 0,1 0-8,-16 0-64,15 0 96,-15 0-32,15-15 0,1-1-64,-1 1 96,1-1-32,-16 1 0,15 0-64,0-1 96,1-15-32,-16 16-64,15 0 0,1-16 0,-1 15 64,-15-14-64,15 14 0,-15-15 0,16 16 64,-16 0-64,15-1 0,-15 1 0,16 0 0,-16-1 0,0 1 0,0 15-64,0-16 64,0 16 0,0 0 64,0 0 0,0 0 0,0 0-64,0 0 0,0 16 0,0-1 0,-16 1 0,16 14 0,0-14 0,0 14 0,0 17 184,0-32-8,0 31 0,0-15 0,0 15-8,-15 0 0,15-15 0,0 15 0,0 1-24,0-1-8,0-15 0,0 15 0,0-16-24,0-14-8,0 15 0,-16-1 0,16-14 56,0 15 16,-15-16 0,15 0 0,-15 1 16,15-1 8,-16 1 0,16-1 0,-15 0-48,-1 1-16,1-1 0,0 1 0,-1-16-72,1 15-64,-16-15 72,16 15-72,-1-15 64,1 0-64,-16 0 0,16-15 0,-1 15 0,1-15 0,-1-1 0,1 1 0,0-1-696,15 1-104,-16-16-32,1 16-10632</inkml:trace>
        </inkml:traceGroup>
        <inkml:traceGroup>
          <inkml:annotationXML>
            <emma:emma xmlns:emma="http://www.w3.org/2003/04/emma" version="1.0">
              <emma:interpretation id="{33C21022-F10A-4571-AE7A-0577419F0DBA}" emma:medium="tactile" emma:mode="ink">
                <msink:context xmlns:msink="http://schemas.microsoft.com/ink/2010/main" type="inkWord" rotatedBoundingBox="15903,9389 17011,9390 17010,10206 15902,10205"/>
              </emma:interpretation>
              <emma:one-of disjunction-type="recognition" id="oneOf19">
                <emma:interpretation id="interp95" emma:lang="en-US" emma:confidence="0">
                  <emma:literal>ET,</emma:literal>
                </emma:interpretation>
                <emma:interpretation id="interp96" emma:lang="en-US" emma:confidence="0">
                  <emma:literal>E,</emma:literal>
                </emma:interpretation>
                <emma:interpretation id="interp97" emma:lang="en-US" emma:confidence="0">
                  <emma:literal>E',</emma:literal>
                </emma:interpretation>
                <emma:interpretation id="interp98" emma:lang="en-US" emma:confidence="0">
                  <emma:literal>ED,</emma:literal>
                </emma:interpretation>
                <emma:interpretation id="interp99" emma:lang="en-US" emma:confidence="0">
                  <emma:literal>'is</emma:literal>
                </emma:interpretation>
              </emma:one-of>
            </emma:emma>
          </inkml:annotationXML>
          <inkml:trace contextRef="#ctx0" brushRef="#br0" timeOffset="200860">16244 12055 7280,'0'0'160,"0"0"32,0 0 0,0 0 24,-16 0-216,16 0 0,-14 16 0,14-16 0,-16 0 1192,16 0 200,0 15 40,-16-15 8,16 0-200,0 0-40,0 0-9,0 0 1,-15 0-328,15 0-72,0 0-16,0 0 0,0 0-152,15 0-32,1 0-8,0-15 0,-2 15-336,2-16-72,0 16-16,-1-15 0,16 15-32,-16-16 0,16 16-8,-15 0 0,-2-15 104,2 15 16,0-15 8,-1-1 0,0 16-248,1 0 64,-1-15-64,0 15 0,1-16 0,-1 1-64,0 15 64,1-15-104,0-1 104,-16 1 0,15 15 0,0-16 0,-15 1 0,0 15-96,0 0 96,0 0-96,16-15-32,-16-1-8,0 1 0,-16 15 0,16-15 24,0 15 8,0-16 0,0 16 0,-15-15 104,0 15-72,15 0 72,0 0-64,-16-16 64,16 16 0,-16 0 0,16 0 0,0 0 0,0 0 0,-30 0 0,30 16 0,-16-16 0,1 15 0,0 1 0,-1-1 0,1 0 0,15-15 0,-15 31 0,-1-16 0,0 1 96,2-1-24,-2 1 0,16 14 0,-16-14-72,16-1 0,-15 1 0,15-1 0,0-15 0,0 15 0,0-15 0,0 16 64,0-1-64,0 1 0,0-16 0,15 15 64,-15-15 24,16 0 0,0 0 0,-2 0 0,-14 0-88,16 0-128,0 0 32,-16 0 8,0 0 88,0 0 0,30-15 0,-30 15 0,0 0 64,16-16 32,-1 16 8,0-15 0,-15 15-104,0 0 0,0 0 0,0 0 0,0 0 72,0 0-72,0 0 64,0 0-64,0 15 64,0-15-64,-15 16 64,0-1-64,15 0 104,-16 1-16,1-1-8,0 1 0,-1-1-80,16 0 0,-16 1 0,2-16 0,14 15-64,0 1 64,0-16-80,-16 0 80,16 0 0,0 15 0,0-15 0,0 0 0,16 0 0,-2 15 0,-14-15-64,0 0 64,0 0 0,16 0 0,0 0 0,-16 0 0,0 0 0,15-15 96,0 15-32,1 0-64,-16 0 0,15-15 0,-15 15 0,15 0-72,-15 0 72,0 0 0,0 0 0,0 0 0,0 0 0,0 0 0,-15 15 0,15-15 64,0 15-64,-15 1 0,-1-1 64,16 1-64,-15-16 72,0 15-72,-1 0 96,0 1-96,16-1 0,0-15 0,0 0 0,-14 15 0,14-15 0,0 0 0,0 0 0,0 0 0,0 0 0,0 0 0,14 0 0,18 0-72,-17-15 72,0 15 0,16 0 0,-16-15 0,1 15 0,-1-16 0,0 16 0,17 0 0,-32-15 0,15 15 0,0 0 0,-15 0 64,0 0-64,0 0 0,0 0 0,0 0 0,0 0 160,-15 0-8,0 15 0,-1 1 0,0-1 16,1 16 8,-16-16 0,16 1 0,-16-1-96,16 16-16,0-16-64,-17 1 96,18-1-32,-2 0-64,0-15 88,1 16-88,0-16-320,-1 15-112,1-15-24,15 0-6768,-15-15-1351</inkml:trace>
          <inkml:trace contextRef="#ctx0" brushRef="#br0" timeOffset="116883">16905 11855 12584,'0'0'272,"0"0"56,0 0 16,-15 0 16,15 0-288,0 0-72,0 0 0,-15 0 0,15 0 1064,0 0 200,0 0 39,0 0 9,0 0-280,0 0-48,15 0-16,-15 15 0,15-15-392,-15 16-88,16-16-8,-1 15-8,0-15-184,1 15-40,15 1-8,-16-16 0,0 0-72,1 15-8,-16-15-8,0 0 0,0 0-72,15 15-16,1-15 0,-1 16 0,0-16-64,-15 16 96,0-16-96,0 15 96,0 0-24,0 1 0,0-1 0,-15 0 0,0 1-72,-1 14 80,1-14-80,-16 0 80,16 14-80,-1-14 0,-15-1 72,16 0-72,0 1 0,-1-1 0,1 0 0,0 1 0,-1-16-512,16 16-96,0-16-8,0 0-8,0 0-952,0 0-192,0 0-40</inkml:trace>
          <inkml:trace contextRef="#ctx0" brushRef="#br0" timeOffset="117083">17275 12070 16439,'0'0'360,"0"0"80,0 0 8,0 0 16,0 0-368,-15 15-96,15 0 0,-16-15 0,16 16 840,-15 0 152,0-1 32,-1 0 8,1 16-200,-1-16-48,1 1-8,0 14 0,-1-14-424,1 0-96,0 14-8,-1-14-8,1-1-152,-1 0-88,1-15 96,15 16-96,-15-1 64,15-15-64,-16 15 0,16-15 0,0 0 0,0 0-160,0 0 16,0 0 8,0 0-1064,0 0-208,16 0-48,-16 0-7551</inkml:trace>
        </inkml:traceGroup>
        <inkml:traceGroup>
          <inkml:annotationXML>
            <emma:emma xmlns:emma="http://www.w3.org/2003/04/emma" version="1.0">
              <emma:interpretation id="{2003568D-AAEC-476C-951A-3A362B31401C}" emma:medium="tactile" emma:mode="ink">
                <msink:context xmlns:msink="http://schemas.microsoft.com/ink/2010/main" type="inkWord" rotatedBoundingBox="17227,9435 17550,9436 17549,10052 17226,10051"/>
              </emma:interpretation>
              <emma:one-of disjunction-type="recognition" id="oneOf20">
                <emma:interpretation id="interp100" emma:lang="en-US" emma:confidence="0">
                  <emma:literal>0</emma:literal>
                </emma:interpretation>
                <emma:interpretation id="interp101" emma:lang="en-US" emma:confidence="0">
                  <emma:literal>o</emma:literal>
                </emma:interpretation>
                <emma:interpretation id="interp102" emma:lang="en-US" emma:confidence="0">
                  <emma:literal>D</emma:literal>
                </emma:interpretation>
                <emma:interpretation id="interp103" emma:lang="en-US" emma:confidence="0">
                  <emma:literal>O</emma:literal>
                </emma:interpretation>
                <emma:interpretation id="interp10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17422">17584 11885 16352,'0'0'359,"0"0"81,0 0 8,0 0 8,0 0-360,0 0-96,0 0 0,0 0 0,0 16 936,-16-1 176,16 16 32,0 0 8,-16 0-280,16-1-48,-15 16-16,0-14 0,15 14-256,0-15-48,-16 15-16,16-15 0,0-16-192,0 16-40,16-16 0,-16 16-8,0-31-104,15 15-16,-15 1-8,15-1 0,-15-15-40,16 0-8,0-15 0,-16 15 0,30 0-72,-14-16 80,-1 1-80,0-16 80,1 16-80,14-16 64,-14 0-64,0 1 64,-2-1-64,2 0 0,0 0 0,-1 0 0,-15 0 0,15-15 0,-15 31 0,0-16 0,0 0 0,-15 0 0,15 0-72,-15 16 72,-1 0 0,0-16 0,2 31 0,-2-16 0,0 1 0,1 15 0,0 0 0,-1 0 0,1 15-64,0-15 64,-1 0 0,1 16 0,0-1-80,15 1 80,-16-1-64,0 0 64,1 16-488,0-15-56,15 14-16,-16-14-7016,1 15-1399</inkml:trace>
        </inkml:traceGroup>
      </inkml:traceGroup>
    </inkml:traceGroup>
    <inkml:traceGroup>
      <inkml:annotationXML>
        <emma:emma xmlns:emma="http://www.w3.org/2003/04/emma" version="1.0">
          <emma:interpretation id="{4D74CE50-40BB-48B1-A7B8-0C9E4CAF55B1}" emma:medium="tactile" emma:mode="ink">
            <msink:context xmlns:msink="http://schemas.microsoft.com/ink/2010/main" type="paragraph" rotatedBoundingBox="3078,10041 9700,10160 9677,11470 3055,11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8BCDFB-B47C-460E-9FD5-3F7F13C222F1}" emma:medium="tactile" emma:mode="ink">
              <msink:context xmlns:msink="http://schemas.microsoft.com/ink/2010/main" type="line" rotatedBoundingBox="3078,10041 9700,10160 9677,11470 3055,11351"/>
            </emma:interpretation>
          </emma:emma>
        </inkml:annotationXML>
        <inkml:traceGroup>
          <inkml:annotationXML>
            <emma:emma xmlns:emma="http://www.w3.org/2003/04/emma" version="1.0">
              <emma:interpretation id="{3CAF0B16-39F7-404B-9EB5-05F970AFC801}" emma:medium="tactile" emma:mode="ink">
                <msink:context xmlns:msink="http://schemas.microsoft.com/ink/2010/main" type="inkWord" rotatedBoundingBox="3073,10354 4268,10376 4253,11208 3058,11186"/>
              </emma:interpretation>
              <emma:one-of disjunction-type="recognition" id="oneOf21">
                <emma:interpretation id="interp105" emma:lang="en-US" emma:confidence="0">
                  <emma:literal>new)</emma:literal>
                </emma:interpretation>
                <emma:interpretation id="interp106" emma:lang="en-US" emma:confidence="0">
                  <emma:literal>New)</emma:literal>
                </emma:interpretation>
                <emma:interpretation id="interp107" emma:lang="en-US" emma:confidence="0">
                  <emma:literal>now)</emma:literal>
                </emma:interpretation>
                <emma:interpretation id="interp108" emma:lang="en-US" emma:confidence="0">
                  <emma:literal>Now)</emma:literal>
                </emma:interpretation>
                <emma:interpretation id="interp109" emma:lang="en-US" emma:confidence="0">
                  <emma:literal>HW)</emma:literal>
                </emma:interpretation>
              </emma:one-of>
            </emma:emma>
          </inkml:annotationXML>
          <inkml:trace contextRef="#ctx0" brushRef="#br0" timeOffset="261784">3389 12932 9040,'0'0'192,"0"0"48,0-16 8,0 1 8,0 15-256,15-15 0,-15-1 0,0 16 0,0-15 856,0 15 112,0 0 24,0 0 8,0 0 48,0 0 8,0 0-1,0 15 1,16 1-256,-16-1-40,0 0-16,0 17 0,-16-2-224,16 1-40,-15 0-16,15 15 0,-15-16-240,-1 2-40,16-2-16,-15 1 0,15 0-72,0-16-8,-16 16-8,16 0 0,0-16-80,0 1 0,0-16 0,0 15 0,0-15 0,0 0 0,0 0 0,0 0 0,0 0 0,0 0 0,0 0 0,16-15 0,-1-1 0,-15 1 0,16 0 0,-16-17 0,15 17-64,-15-16-8,15 16 0,1-16 0,-16 1 72,15-2-96,0 17 96,-15-16-96,16 1 192,-16-1 40,15 0 8,-15 15 0,16-14-240,-16 14-56,15 1-8,-15 0 0,15-16 160,-15 16 0,0-1-64,16 1 64,-16 15 0,0-15 0,15-1 0,-15 16 0,0 0-112,0 0 32,0 0 8,0 0 0,0 0 240,16 0 56,-16 0 0,0 16 8,15-1-96,-15 0-16,0 1-8,0 14 0,0 1 104,0 0 16,0-1 8,0 17 0,0-16-16,0-1-8,-15 16 0,15-14 0,0 14-24,0 0 0,-16 0 0,16 0 0,0-15 0,0 15-8,0-15 0,0-15 0,0 14-80,0-14-8,0-1-8,0 0 0,0 1-24,0-16-64,0 0 96,0 0-32,0 0-64,0 0 0,0 0 0,0 0 64,0 0-64,0 0 0,0 0-96,0 0 96,0 0-912,16 0-120,-1 0-24,-15-16-5856,15 1-1159</inkml:trace>
          <inkml:trace contextRef="#ctx0" brushRef="#br0" timeOffset="262031">3850 12809 19263,'0'0'424,"-15"15"88,15 1 24,-16-1 0,1 1-432,15 14-104,-15-14 0,-1 15 0,16-1 704,-15 1 128,-1 0 16,16 0 8,0-1-336,-15 2-64,15-1-8,0-1-8,0 1-304,0-15-56,15 14-16,-15 1 0,16-15-64,-16 14 0,15-30 0,-15 16 0,16-1-72,-16 0-32,15-15-8,0 0-6984,-15 0-1391</inkml:trace>
          <inkml:trace contextRef="#ctx0" brushRef="#br0" timeOffset="262478">4004 12994 14784,'0'0'416,"0"0"96,-16 0-416,16 16-96,-15-16 0,15 15 0,0 0 807,-16 1 145,16 14 24,0-14 8,-15-1 8,15 16 0,0-15 0,0 14 0,0-14-496,0 14-96,0-14-16,15-1-8,-15 0-208,0 1-40,16 0 0,-16-16-8,0 0-56,15 0 0,-15 0-64,16 0 96,-1-16-32,0 0 0,-15 1-64,16 0 96,-1-1-32,-15-14-64,16-2 88,-1 18-88,0-18 64,1 2-64,-16-1 0,16 0 0,-1 1 0,-15 14 0,16 0 0,-16-14 0,15 30 0,-15-16 0,0 1-64,0 15 64,0 0 0,0 0 0,0 0 0,0 0 0,0 15 0,0 1 0,0 14 0,-15 2 0,15-17 72,0 16-8,0-1-64,-16 1 96,16 0-24,0-1-8,0 2 0,16-17 0,-16 0 0,0 16 0,0-16 0,15-15 0,-15 16 32,0-16 8,0 0 0,0 0 0,15 0 16,-15-16 0,16 1 0,-1 0 0,-15-1-8,15 1 0,-15 0 0,16-1 0,-16 0-112,0 2 88,0-2-88,15 0 80,-15 1-80,0 0 0,16-1 0,-16 1 0,0 0-352,0-1-96,0 16-8,15-15-8,-15 0-1072,0 15-224,15-16-32</inkml:trace>
          <inkml:trace contextRef="#ctx0" brushRef="#br0" timeOffset="262948">4435 12732 14784,'0'0'416,"0"0"96,0 0-416,0 0-96,0 0 0,16 0 0,-16 0 911,15 0 161,-15 0 32,15 15 8,1 1-40,-16-1-8,15 1 0,-15-1 0,16 16-384,-16-16-72,0 16-24,0 0 0,0 0-200,0-1-48,0 1-8,-16 0 0,16-16-96,-15 16-16,15 0-8,-16-16 0,1 16-104,0 0-16,-1 0-8,1-16 0,-1 16-80,1 0 0,15-16 0,-15 16 0,-1-16-840,16 1-160,-15-1-32,15 0-9655</inkml:trace>
        </inkml:traceGroup>
        <inkml:traceGroup>
          <inkml:annotationXML>
            <emma:emma xmlns:emma="http://www.w3.org/2003/04/emma" version="1.0">
              <emma:interpretation id="{709D0901-A1C6-4888-B365-9872DEFF9C0C}" emma:medium="tactile" emma:mode="ink">
                <msink:context xmlns:msink="http://schemas.microsoft.com/ink/2010/main" type="inkWord" rotatedBoundingBox="4466,10631 4788,10637 4785,10827 4463,10822"/>
              </emma:interpretation>
              <emma:one-of disjunction-type="recognition" id="oneOf22">
                <emma:interpretation id="interp110" emma:lang="en-US" emma:confidence="1">
                  <emma:literal>=</emma:literal>
                </emma:interpretation>
                <emma:interpretation id="interp111" emma:lang="en-US" emma:confidence="0">
                  <emma:literal>t</emma:literal>
                </emma:interpretation>
                <emma:interpretation id="interp112" emma:lang="en-US" emma:confidence="0">
                  <emma:literal>[</emma:literal>
                </emma:interpretation>
                <emma:interpretation id="interp113" emma:lang="en-US" emma:confidence="0">
                  <emma:literal>E</emma:literal>
                </emma:interpretation>
                <emma:interpretation id="interp1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63400">4727 13179 19783,'0'0'432,"0"0"88,0 0 24,0 0 16,0 0-448,0 0-112,0 0 0,0 0 0,0 0 824,16 0 136,-1 0 32,0 0 8,1 0-336,-1 0-72,-15 0-16,16-15 0,-1 15-240,0 0-48,1 0-16,-16 0 0,15 0-72,1 0-8,-1 0-8,0 0 0,1-15-88,-1 15-8,0 0-8,1 0 0,-1-16-80,-15 16 64,16 0-64,-1 0 64,0 0-64,-15 0 0,0 0 0,0 0 0,0 0-200,0 0-88,0 0-8,0 0-7680,0 0-1535</inkml:trace>
          <inkml:trace contextRef="#ctx0" brushRef="#br0" timeOffset="263200">4789 13010 14184,'0'0'400,"0"0"88,0 0-392,0 0-96,0 0 0,0 0 0,0 0 1184,0 0 207,0 0 49,0 0 0,0 0-344,0 0-72,0 0-8,0 0-8,15 0-400,1 15-72,-16-15-24,15 0 0,0 0-192,1 0-48,0 0-8,-1 0 0,0 0-64,-15 0-8,16 0-8,-1 0 0,0 0-72,1-15-16,-1 15 0,0 0 0,-15 0-96,16 0 72,0 0-72,-16-16 64,0 16-64,14 0 0,-14 0 0,0 0 0,0 0-728,0 0-160,0 0-32,0 0-6352,0 0-1271</inkml:trace>
        </inkml:traceGroup>
        <inkml:traceGroup>
          <inkml:annotationXML>
            <emma:emma xmlns:emma="http://www.w3.org/2003/04/emma" version="1.0">
              <emma:interpretation id="{6B10D113-F6F6-4333-920F-3CB29E109AAD}" emma:medium="tactile" emma:mode="ink">
                <msink:context xmlns:msink="http://schemas.microsoft.com/ink/2010/main" type="inkWord" rotatedBoundingBox="5105,10105 6383,10128 6360,11411 5082,11388"/>
              </emma:interpretation>
              <emma:one-of disjunction-type="recognition" id="oneOf23">
                <emma:interpretation id="interp115" emma:lang="en-US" emma:confidence="0">
                  <emma:literal>Asia)</emma:literal>
                </emma:interpretation>
                <emma:interpretation id="interp116" emma:lang="en-US" emma:confidence="0">
                  <emma:literal>Ayla)</emma:literal>
                </emma:interpretation>
                <emma:interpretation id="interp117" emma:lang="en-US" emma:confidence="0">
                  <emma:literal>Kyla)</emma:literal>
                </emma:interpretation>
                <emma:interpretation id="interp118" emma:lang="en-US" emma:confidence="0">
                  <emma:literal>dug</emma:literal>
                </emma:interpretation>
                <emma:interpretation id="interp119" emma:lang="en-US" emma:confidence="0">
                  <emma:literal>Nyla)</emma:literal>
                </emma:interpretation>
              </emma:one-of>
            </emma:emma>
          </inkml:annotationXML>
          <inkml:trace contextRef="#ctx0" brushRef="#br0" timeOffset="266335">6528 12778 16128,'0'0'351,"0"0"81,0 0 16,0 0 0,0 0-360,16 0-88,0 0 0,-16 16 0,0-16 960,14 15 168,2 0 40,-16 1 8,16-1-240,-1 0-40,-15 16-16,0-16 0,15 17-368,-15-2-80,0 1-16,0 0 0,0-1-48,0 1-16,-15 0 0,15 0 0,-15 0-104,15-1-24,-16 1-8,16 0 0,-16-15-96,2 14-24,14-14 0,-16-1 0,0 0-96,1 1 0,0-1 0,15 0 0,0 1-256,-16 0-56,1-16-8,15 0 0,0 0-800,0 0-168,0 0-32</inkml:trace>
          <inkml:trace contextRef="#ctx0" brushRef="#br0" timeOffset="264483">5821 12471 13248,'0'0'288,"0"0"64,0 0 16,0 0 0,0 0-296,-15 15-72,-1-15 0,1 16 0,0 0 1088,-16-2 191,15 18 49,-14-2 8,-1 1-440,15 15-80,-14 1-16,14-17-8,-15 16-352,1 0-72,14-14-16,-15-2 0,16 1-184,0 0-40,-1-16 0,1 16-8,0-15-120,-1-2 0,1 2 64,15-16-64,0 16-112,-16-16-48,16 0 0,0 0-8,0 0-1656,0 0-320,0 0-72,16 0-15</inkml:trace>
          <inkml:trace contextRef="#ctx0" brushRef="#br0" timeOffset="265949">6036 12932 20447,'0'0'448,"-16"16"96,1-1 24,15 0 0,0 16-456,0-15-112,-15 14 0,-1 1 0,16 0 640,-15 0 112,0-1 16,15 1 8,0 0-336,-16 15-72,16-15-16,0 0 0,0-16-232,0 16-56,16-16 0,-16 16-64,15-15 64,-15-1-64,15 0 0,-15-15 0,16 0-352,-1 0-96,-15 0-16,15-15-8,1 15-1104,0-31-224,-2 16-48</inkml:trace>
          <inkml:trace contextRef="#ctx0" brushRef="#br0" timeOffset="266103">6206 13087 16240,'0'0'455,"0"0"113,0 0-456,-16 0-112,1 0 0,15 15 0,-16-15 1024,16 15 176,0-15 40,0 16 8,-15-1-320,15 1-64,0-1-16,0 1 0,0-1-432,0 16-96,0-16-8,0 16-8,0-15-176,15-1-32,-15-15 0,0 15-8,0-15-88,0 0 80,0 0-80,16 0 80,-1 0 80,-15 0 8,16-15 8,-1 15 0,-15-15-176,0-1-120,15-15 24,1 16 0,-1 0 96,-15-1 0,15-15 0,-15 16 0,16-1-104,-1-15 0,-15 16 0,16 0 0,-16-1 16,15 16 8,-15-15 0,0-1 0,0 16 80,0 0 0,0 0 0,0 0 0,0 0 0,0 0 0,0 16 0,0-1 0,0 1 0,0-1 64,0 0 0,-15 16 0,15-15 0,0 15 8,0-16 0,0 16 0,0-16-72,15 1 80,-15-1-80,0 1 80,15-1-80,-15-15 96,0 0-96,16 0 96,-1 0-16,-15 0 0,16 0 0,-1-15 0,-15-1-8,15 1 0,-15-1 0,16 1 0,-16 0-8,15-1-64,-15 1 96,16-1-32,-16 16-64,15-15 0,-15 15 0,15-16 64,-15 1-64,16-1 0,-16 1 0,0 0 0,0 15-504,15-16-88,-15 1-16,0 15-8,0-16-1032,16 16-208,-16-15-32</inkml:trace>
          <inkml:trace contextRef="#ctx0" brushRef="#br0" timeOffset="265566">5420 13179 17167,'0'0'480,"0"0"120,0 0-480,0 0-120,0 0 0,0 0 0,0 0 728,0 0 120,0 0 24,0 0 8,0 0-120,15 0-24,-15 0-8,16-15 0,-1 15-352,0 0-72,1 0-16,15-16 0,-16 16-152,0 0-32,1-15-8,-1 15 0,1 0-96,-1 0 72,0-16-72,1 16 64,-1 0-64,1 0 0,-16-15 72,15 15-72,0 0 0,-15-15 0,16 15 0,-1 0 0,-15-16-88,0 16-48,0-15-16,16 15 0,-16-16-64,0 16-8,0-15-8,0 0 0,0 15 72,-16-16 24,16 16 0,0-15 0,0 15 136,0 0 0,-15 0 0,-1 0 0,16 0 0,-15 0 0,15 0 0,-15 0 0,-1 0 0,1 15 88,15 1-16,-16-16 0,1 15 64,15 0 16,-15 1 0,-1-1 0,16 1-24,-15-1-8,15-15 0,-16 15 0,16 1-24,0-1-8,0 1 0,-15-1 0,15-15-8,0 15 0,15 1 0,-15-16 0,0 0-80,0 15 0,0 1 0,16-16 64,-16 0-64,15 0 0,-15 15 72,16-15-72,-16 0 0,0 0 0,0 0 0,15 15 0,-15 1 0,0-16 64,15 15-64,-15 1 0,-15-1 64,15 0-64,0 1 64,0-1-64,-15 16 72,-1-16-72,16 1 96,-15-1-96,15 0 64,0 1-64,-16-1 0,16 1 0,0-16 0,0 0 0,0 0 0,0 0 0,0 0 0,16 0 0,-1 0 0,1 0-72,-1 0 72,-15 0 0,15-16 0,1 16 0,-1-15 0,1 15 0,-16 0 0,15 0 0,-15 0 0,0 0 0,15 0 0,-15 0 64,0 0-64,0 15 0,0 1 0,0-1 64,-15 0 0,0 1 8,15-1 0,-16 16 0,1-16 32,15 1 8,-16-1 0,1 1 0,0-1-112,15 0 88,-16 1-88,16-1 80,-15-15-80,15 0 0,-16 16 0,16-16 0,0 0-352,0 0-120,0 0-16,0 0-6712,0 0-1335</inkml:trace>
          <inkml:trace contextRef="#ctx0" brushRef="#br0" timeOffset="264733">5589 12640 14800,'0'0'320,"0"0"72,0 0 16,0 0 8,0 0-329,0 0-87,0 16 0,0-2 0,16 2 736,-16 0 136,0-1 24,15 0 8,-15 1 96,15 14 24,1-14 0,-1 0 0,1 14-416,-1-14-88,0-1-8,1 0-8,-1 1-240,1-1-40,-1 0-16,0 1 0,1-16-24,-1 15-8,1-15 0,-16 15 0,15-15-80,-15 16-8,0-16-8,0 0 0,15 0-80,-15 0 64,0 0-64,0 0 64,0 0-64,0 0 0,0 0 0,0 0 0,0 0-976,0 16-184,-15-16-40</inkml:trace>
        </inkml:traceGroup>
        <inkml:traceGroup>
          <inkml:annotationXML>
            <emma:emma xmlns:emma="http://www.w3.org/2003/04/emma" version="1.0">
              <emma:interpretation id="{C7D53151-141C-461B-AAA4-F9EE465CC755}" emma:medium="tactile" emma:mode="ink">
                <msink:context xmlns:msink="http://schemas.microsoft.com/ink/2010/main" type="inkWord" rotatedBoundingBox="6987,10111 9700,10160 9677,11460 6964,11411"/>
              </emma:interpretation>
              <emma:one-of disjunction-type="recognition" id="oneOf24">
                <emma:interpretation id="interp120" emma:lang="en-US" emma:confidence="0">
                  <emma:literal>Malang</emma:literal>
                </emma:interpretation>
                <emma:interpretation id="interp121" emma:lang="en-US" emma:confidence="0">
                  <emma:literal>Matty</emma:literal>
                </emma:interpretation>
                <emma:interpretation id="interp122" emma:lang="en-US" emma:confidence="0">
                  <emma:literal>Metaling</emma:literal>
                </emma:interpretation>
                <emma:interpretation id="interp123" emma:lang="en-US" emma:confidence="0">
                  <emma:literal>Metatag</emma:literal>
                </emma:interpretation>
                <emma:interpretation id="interp124" emma:lang="en-US" emma:confidence="0">
                  <emma:literal>Neale*</emma:literal>
                </emma:interpretation>
              </emma:one-of>
            </emma:emma>
          </inkml:annotationXML>
          <inkml:trace contextRef="#ctx0" brushRef="#br0" timeOffset="270271">8098 12778 12152,'0'0'264,"0"0"56,0-16 16,0 16 8,0 0-280,0 0-64,-15 16 0,0-16 0,15 0 912,-16 15 168,1 0 31,-1 1 9,1-1-296,0 0-56,-1 1-16,-14 14 0,14-14-280,1 15-56,-16 0-16,16-16 0,-1 0-248,1 16-56,-1-16 0,1 17-8,0-18-88,-1 2 0,16 0 0,-15-1 0,-1-15-112,16 15-40,0 1-8,-15-16 0,15 0-1520,0 0-304,0 0-64</inkml:trace>
          <inkml:trace contextRef="#ctx0" brushRef="#br0" timeOffset="271272">8022 13239 16615,'0'0'360,"0"0"80,-16 15 8,16 1 32,0 14-384,-15-14-96,15 14 0,-15 2 0,15-18 880,-16 18 160,1-2 32,15-14 8,0-1-464,0 0-88,0 1-16,0 0-8,0-2-304,0 2-56,0-16-16,15 16 0,-15-16-128,0 0 64,0 0-64,16 0 0,-1 0 80,0-16-80,-15 16 64,16-16-64,-1 2 0,-15-2-136,15-15 16,-15 16 8,16-16 112,-16 16-72,16-17 72,-16 2-64,14 14-48,-14-14-8,0 14 0,16 1 0,-16-16 120,0 31 0,0-15-80,0 0 80,16 15 0,-16 0 0,0 0 0,0 0 0,0 0 0,0 0 0,0 0 0,0 15 0,0 16 88,0-16 48,0 16 16,0-1 0,0 16-24,0-14 0,0-17 0,15 16 0,-15-16-48,15 16-16,-15-15 0,0-2 0,16-14 0,-16 16 0,0-16 0,15 0 0,0 0 40,1 0 8,-16-16 0,16 16 0,-2-14 40,-14-2 8,16 0 0,-16 1 0,16 0-8,-16-16 0,15 16 0,-15-1 0,0 0-56,0 2-16,0-18 0,0 32 0,0-15-80,0 0 0,0 15 0,0-16 64,0 1-552,0 15-120,-15 0-16,15 0-6488,0-15-1303</inkml:trace>
          <inkml:trace contextRef="#ctx0" brushRef="#br0" timeOffset="270471">7991 12885 13968,'0'0'304,"0"0"64,0 0 16,0 0 8,0 0-312,0 0-80,16 16 0,-16-16 0,15 0 920,0 15 167,-15 1 33,16-16 0,-1 15-328,-15-15-72,16 15-16,-1 1 0,-15-16-336,15 15-72,1-15-8,-1 16-8,-15-16-112,16 0-16,-16 15-8,0-15 0,0 0-144,15 0 0,-15 0 0,15 0 0,-15 0 0,0 0-112,0 0 32,0 0 8,0 0-1400,0 15-288,-15-15-48</inkml:trace>
          <inkml:trace contextRef="#ctx0" brushRef="#br0" timeOffset="271273">8576 12731 17967,'0'0'392,"0"0"88,0 0 8,16 15 24,-16 1-416,14-1-96,-14 16 0,16-1 0,0-14 848,-16 14 144,15 2 32,-15-2 8,0 1-256,15 0-48,-15-1-16,0 2 0,0-2-296,0 1-56,0 0-8,0 15-8,0-15-88,-15 0-8,15-1-8,-15 1 0,15 0-128,-16-1-24,16 2-8,-16-2 0,16-14-80,-14-1 0,-2 0 0,16 1 64,-16 0-544,1-2-120,0 2-16,-1 0-10624</inkml:trace>
          <inkml:trace contextRef="#ctx0" brushRef="#br0" timeOffset="268198">7284 12994 11248,'0'-16'232,"0"16"56,0 0-288,0 0 0,0 0 0,0 0 0,0 0 936,0 0 136,0 0 24,-16 16 8,16 0-73,0-1-7,0 0-8,0 16 0,-15 0-312,15 15-56,0-16-8,0 17-8,-16-1-264,16 1-48,0-1-16,0-16 0,0 1-176,0 0-40,0-16-8,0 0 0,0 1-80,16 0 0,-16-16 0,0 0 0,0 0 0,0 0 0,0 0 0,15-16-88,1 0-24,-1 1-8,-15-16 0,15 1 0,1-16-8,-16 14 0,15-14 0,1 16 0,-16-16 128,15 14-88,-15 2 88,15-1-80,-15 16 80,0-16 0,16 0 0,-16 16 0,15 0 0,-15-17 0,0 17 0,16 0 0,-16 15 104,0-16-8,15 1-8,-15 15 0,0 0 104,0 0 16,0 0 8,0 0 0,0 0-88,0 15-24,0-15 0,15 16 0,-15-1 192,0 16 40,0-15 8,0 14 0,0 1-160,0 15-32,0 1-8,0-17 0,0 32 64,-15-16 16,15 0 0,0 0 0,0-15-56,0 0-8,0-1 0,0 2 0,0-17-40,0 16-16,0-16 0,0 0 0,0-15-40,0 0-64,0 16 88,0-16-88,0 0 80,0 0-80,0 0 64,0 0-64,0 0 0,0 0 64,0 0-64,0 0 0,0 0-416,0 0-120,0-16-24,0 16-6856,0 0-1367</inkml:trace>
          <inkml:trace contextRef="#ctx0" brushRef="#br0" timeOffset="268699">7714 12825 10104,'0'0'224,"0"0"40,0 0 16,0 0 8,0 0-288,0 0 0,0 0 0,0 0 0,0 0 1248,0 0 200,-15 15 40,-1 1 7,16-1-183,-15 0-40,15 16-8,-15 0 0,15 0-352,-16 0-72,16 15-8,-15 15-8,-1 16-264,16-15-48,0 0-16,0-16 0,0 15-168,0-15-32,0-15-8,16 0 0,-16 0-128,15 0-24,-15-16-8,0 0 0,16 1-32,-16-1 0,0-15-8,0 16 0,15-16-88,-15 0 0,0 0 0,0 0 64,0 0-488,15 0-104,1 0-16,-1-16-7032,-15 1-1399</inkml:trace>
          <inkml:trace contextRef="#ctx0" brushRef="#br0" timeOffset="272058">8930 13086 14856,'0'0'320,"0"0"72,0 14 16,-16-14 16,16 0-337,0 0-87,0 0 0,0 0 0,-15 0 1136,15 0 208,0 0 48,0 0 8,0 0-544,0 0-112,0 0-16,0 0-8,15 0-280,1 0-56,0 0-16,-16 0 0,15 0-112,0-14-16,-15 14-8,16 0 0,-1 0-88,0-16-16,1 16-8,-1 0 0,0 0-56,1 0-64,0-16 88,14 16-88,-30 0 64,16 0-64,-1 0 0,0 0 0,1 0 0,-1-15 0,-15 15 0,0 0-72,15 0-712,-15 0-144,0 0-24,0 0-5928,0 0-1183</inkml:trace>
          <inkml:trace contextRef="#ctx0" brushRef="#br0" timeOffset="272321">9008 13363 16959,'0'0'376,"0"0"72,0 0 24,-16 0 0,16 0-376,0 0-96,0 0 0,0 0 0,0 0 960,0 0 184,0 0 32,0 0 8,0 15-384,16-15-64,-16 0-24,15 15 0,-15-15-416,15 0-80,1 0-24,-1 0 0,16 0 128,-16 0 16,0 0 8,1 0 0,0 0-184,14 0-40,-14 0-8,-1 0 0,0-15-32,16 15-8,-16-15 0,1 15 0,0-16-256,-2 16-48,18-16-16,-17 16-7416,0-15-1487</inkml:trace>
          <inkml:trace contextRef="#ctx0" brushRef="#br0" timeOffset="272789">9884 12516 16783,'-15'0'368,"0"0"80,15 0 8,0 15 24,-16-15-384,1 16-96,0-1 0,-1 1 0,-14-1 808,14 16 152,0-16 24,-14 16 8,-1 0-336,16 0-64,-17-16-16,18 16 0,-18 0-352,17-1-80,0-14-16,-1-1 0,1 0-128,0 1 0,-1-1 0,16 1 0,-15-1-656,15-15-160,0 0-32,0 0-5424,0 0-1079</inkml:trace>
          <inkml:trace contextRef="#ctx0" brushRef="#br0" timeOffset="274071">9515 13178 16208,'0'0'455,"0"0"113,-15 16-456,-1-16-112,16 0 0,0 0 0,0 0 968,0 0 176,-15 0 32,15 0 8,0 0-424,0 0-88,0 0-8,0 0-8,15 0-232,1 0-40,-1 0-16,16 0 0,-16 0-216,16-16-48,-15 16-8,14 0 0,1-15-24,-15 15-8,-1-15 0,16 15 0,0-16-64,-16 16 96,0-16-96,1 1 96,14 15-96,-14-15 0,-1-1 0,-15 16 0,16-15-112,-1 0 16,-15 15 0,15-16 0,-15 1-128,0 15-32,0-15 0,0-1 0,0 16 56,0-16 8,0 16 0,0-14 0,0 14 192,0 0-64,0 0 64,0 0 0,0 0-80,-15-16 80,0 16-96,15 0 96,-16 0 0,1 0 0,15 0 80,-16 0-16,1 0 32,0 16 0,-1-16 8,1 14 0,0-14 120,-1 16 32,1 0 0,-1-1 0,1 0-160,15 1-32,-15-16-64,15 15 96,-16 0-96,16 1 64,-15-1-64,15 0 0,-16-15 96,16 16-24,0-16-8,16 16 0,-16-16-64,0 15 0,15-15 0,-15 15 64,0-15-64,0 0 0,0 0 0,31 0 0,-31 0 0,15 0 0,1 0 0,-16 0 0,15 0 0,1-15 96,-1 15-96,-15 0 96,15 0-96,-15 0 0,0 0 0,0 0 64,0 0-64,0 0 0,0 0-96,0 15 96,-15 1 0,0-1 64,15 0 16,-16 16 0,1-16-80,-1 17 0,1-17 0,0 16 0,-1-16 0,16 16 0,-15-16 0,15 0 0,-16 1 96,16-16 0,0 16 0,0-16 0,0 14-96,0-14 0,0 0 0,0 0 0,0 0 0,16 0 0,-1 0 0,1 0 0,-1 0 0,0 0 0,1 0 0,-16 0 0,15 0 128,1-14 16,-1 14 0,-15 0 0,15 0-144,-15 0 0,0 0 0,0 0 0,0 0 64,0 14-64,-15 2 0,15-16 0,-15 16 0,15-1 0,-16 0 0,1 1 0,-1-1 0,1 16 0,0-16 0,15 0 0,-16-15 0,16 16 0,0-16 0,0 0 0,0 0 0,0 0 0,16 16 0,-1-16 0,0 0 0,1 0 0,-1 0 0,16-16 0,-16 0 0,16 16 0,0 0 0,-16-15 0,1 0 0,-1-1 0,0 16 0,1-15 0,-1 15 0,-15 0 0,0 0 0,0 0 0,0 0 0,0 0 0,0 0 0,-15 15 0,-1-15 184,1 16 8,0-1 0,-1 0 0,-15 1-120,1 0-72,14-1 96,-14 0-96,-1 1 64,15-1-64,-14 0 0,14 1 0,-15-1 0,16 0 0,0-15 0,-1 16 0,1-16-488,-1 0-152,1 16-32,15-16-10367</inkml:trace>
          <inkml:trace contextRef="#ctx0" brushRef="#br0" timeOffset="273005">9684 12639 13672,'0'0'384,"0"0"96,0 0-384,0 0-96,0 0 0,15 0 0,-15 0 1024,15 0 183,1 16 41,-16-16 0,16 15-176,-1 0-40,0 1-8,1-1 0,14 1-400,-14-1-80,-1 16-24,0-16 0,1 1-232,0-16-40,-2 15-16,-14 0 0,16 1-136,-16-16-24,16 15-8,-16-15 0,0 0-64,0 0 0,0 0 72,0 0-72,0 0-584,0 0-152,0 0-32,0 0-6008,0 0-1191</inkml:trace>
        </inkml:traceGroup>
      </inkml:traceGroup>
    </inkml:traceGroup>
    <inkml:traceGroup>
      <inkml:annotationXML>
        <emma:emma xmlns:emma="http://www.w3.org/2003/04/emma" version="1.0">
          <emma:interpretation id="{09BE88EC-ACCC-45F7-9EB4-6E31AF494A04}" emma:medium="tactile" emma:mode="ink">
            <msink:context xmlns:msink="http://schemas.microsoft.com/ink/2010/main" type="paragraph" rotatedBoundingBox="2466,11661 15157,11475 15174,12689 2483,12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FD521-A649-43CD-83E9-290B1F93B14E}" emma:medium="tactile" emma:mode="ink">
              <msink:context xmlns:msink="http://schemas.microsoft.com/ink/2010/main" type="line" rotatedBoundingBox="2466,11661 15157,11475 15174,12689 2483,12875"/>
            </emma:interpretation>
          </emma:emma>
        </inkml:annotationXML>
        <inkml:traceGroup>
          <inkml:annotationXML>
            <emma:emma xmlns:emma="http://www.w3.org/2003/04/emma" version="1.0">
              <emma:interpretation id="{A02E6E2C-A2B4-42BA-AF0E-B63A7358A2D2}" emma:medium="tactile" emma:mode="ink">
                <msink:context xmlns:msink="http://schemas.microsoft.com/ink/2010/main" type="inkWord" rotatedBoundingBox="2467,11778 3426,11764 3439,12641 2480,12655"/>
              </emma:interpretation>
              <emma:one-of disjunction-type="recognition" id="oneOf25">
                <emma:interpretation id="interp125" emma:lang="en-US" emma:confidence="1">
                  <emma:literal>let</emma:literal>
                </emma:interpretation>
                <emma:interpretation id="interp126" emma:lang="en-US" emma:confidence="0">
                  <emma:literal>Get</emma:literal>
                </emma:interpretation>
                <emma:interpretation id="interp127" emma:lang="en-US" emma:confidence="0">
                  <emma:literal>bet</emma:literal>
                </emma:interpretation>
                <emma:interpretation id="interp128" emma:lang="en-US" emma:confidence="0">
                  <emma:literal>Wet</emma:literal>
                </emma:interpretation>
                <emma:interpretation id="interp129" emma:lang="en-US" emma:confidence="0">
                  <emma:literal>Cat</emma:literal>
                </emma:interpretation>
              </emma:one-of>
            </emma:emma>
          </inkml:annotationXML>
          <inkml:trace contextRef="#ctx0" brushRef="#br0" timeOffset="278230">2942 14180 7968,'0'-16'224,"0"16"56,-15-16-280,15 16 0,0 0 0,0-15 0,0 15 1128,0 0 176,-15 0 32,15 0 8,-16 0-256,0 15-56,2 17-9,-2-18 1,0 33-248,1-16-48,0 31-16,-1-16 0,1 30-168,0-14-32,15 0 0,-16 14-8,16-14-112,0-16-16,0 16-8,16-16 0,-16-15-152,15 0-32,-15-1-8,15-14 0,1-1-80,14-15-8,-14 15-8,0-15 0,14 0-8,-14 0 0,14-15 0,1 15 0,0-15-72,-16-16 80,16 16-80,0-16 80,0 0-80,-16 1 0,0-17 0,16 16 0,-16 1 0,-15-2-96,16 2 16,-16-1 8,16 0 72,-16 1-80,0 14 80,0-14-80,0-2 80,-16 17 0,16 0 0,-16-1 0,1 16 0,-16 0 72,16 0-72,0 0 0,-16 16 0,16-1 0,-1 16 0,-15-15 0,16 14 0,-1 1 0,16 0 0,-15 15 0,0-16 112,15 2 72,0-2 8,0 16 8,0-14-200,15-2 0,0-14 0,-15 14 0,16-14 96,-1-1-16,0 0-8,1-15 0,15 0-8,0 0-64,-16 0 96,16 0-32,-1-15-64,-14 0 80,14 15-80,2-31 80,-17 16-80,16-1 0,-16-14 0,0-2 0,17 17 0,-18-16-88,2 1 8,0 14 0,-1-14-88,0 14-24,1-15 0,-1 0 0,0 1-48,1 14-16,-16-14 0,15-2 0,-15 17-32,0-16 0,0 1-8,0 14 0,15-14 128,-15 14 24,0-14 8,0 14 0,0 0 136,-15 1 0,15 0 0,0 15 0,0-16 0,0 16 64,0 0-64,0 0 96,-15 0 112,15 0 16,0 0 8,0 16 0,-16-16 72,16 15 16,0 0 0,0 17 0,0-18-32,-15 18 0,0-2 0,15 1 0,0 0-112,0 31-24,0-16-8,0 0 0,0-16 32,0 16 8,0-14 0,0-17 0,-16 16-112,16-16-72,16 0 96,-16 1-96,0 0 72,0-2-72,0-14 0,0 0 72,0 16-72,0-16 0,0 0 0,0 0 0,0 0 0,0 0-88,0 0 8,0 0 0,0 0-144,0 0-32,0 0-8,0 0 0,0 0-24,-16 0 0,16 0 0,0-16 0,0 2 128,-15 14 32,15-16 0,-15 0 0,15 1 128,0-16 0,-16 16-64,16 0 64,-16-1 0,16-14 0,0 14 0,-14 0 0,14 1 72,-16 15-8,16-15 0,-16-1 0,16 16 64,0-15 16,-15 15 0,15 0 0,-15 0 0,15 0 0,0-15 0,-16 15 0,16 0-16,-15 0 0,15 0 0,0 0 0,-15 0 0,15 0 0,-16 0 0,16 0 0,0 0 8,-16-16 0,16 16 0,0 0 0,0 0-8,0 0-8,0 0 0,0 0 0,0 0-16,0 0 0,0 0 0,0 0 0,0 0 0,0 0 0,32 16 0,-32-16 0,30 0 32,-14 0 8,-1 0 0,0 0 0,17 0-16,-2 0 0,-14 0 0,14 0 0,-14-16-32,14 16-16,-14-15 0,14 15 0,-14 0-80,0-15 0,-1 15 72,0-16-72,1 16 80,-1 0-16,0-16-64,1 16 96,-16 0-96,15-15 0,-15 15 64,0 0-64,0 0 0,15 0 0,-15 0 64,0 0-64,0 0-192,0 0-64,0 0-16,0 0-7936,0 0-1583</inkml:trace>
        </inkml:traceGroup>
        <inkml:traceGroup>
          <inkml:annotationXML>
            <emma:emma xmlns:emma="http://www.w3.org/2003/04/emma" version="1.0">
              <emma:interpretation id="{B15BF6BD-967A-4941-857B-DE385A1A9432}" emma:medium="tactile" emma:mode="ink">
                <msink:context xmlns:msink="http://schemas.microsoft.com/ink/2010/main" type="inkWord" rotatedBoundingBox="3854,11749 10494,11651 10510,12751 3870,12848"/>
              </emma:interpretation>
              <emma:one-of disjunction-type="recognition" id="oneOf26">
                <emma:interpretation id="interp130" emma:lang="en-US" emma:confidence="0">
                  <emma:literal>Niar)=max(Yilwl,0)</emma:literal>
                </emma:interpretation>
                <emma:interpretation id="interp131" emma:lang="en-US" emma:confidence="0">
                  <emma:literal>Niar)=max(Yilwli0)</emma:literal>
                </emma:interpretation>
                <emma:interpretation id="interp132" emma:lang="en-US" emma:confidence="0">
                  <emma:literal>Niar)=max\Yilwl,0)</emma:literal>
                </emma:interpretation>
                <emma:interpretation id="interp133" emma:lang="en-US" emma:confidence="0">
                  <emma:literal>Niar)=max\Yilwli0)</emma:literal>
                </emma:interpretation>
                <emma:interpretation id="interp134" emma:lang="en-US" emma:confidence="0">
                  <emma:literal>Niar)=max\rfilwli0)</emma:literal>
                </emma:interpretation>
              </emma:one-of>
            </emma:emma>
          </inkml:annotationXML>
          <inkml:trace contextRef="#ctx0" brushRef="#br0" timeOffset="285054">7746 14148 10592,'0'0'232,"0"-16"56,0 16 0,-16-15 8,16 15-232,0-15-64,-15 15 0,15 0 0,0 0 1040,0 15 200,-15 0 40,-1 1-1,0 0-151,16-1-32,-14 16-8,14-1 0,-16 1-384,16 16-72,-16-17-24,16 16 0,0 0-296,0 0-64,-15 16-16,15-16 0,15 0-152,-15-14-80,0 14 80,16-31-80,-16 16 0,0-16 0,16 0-104,-2 1-6480,-14 0-1287</inkml:trace>
          <inkml:trace contextRef="#ctx0" brushRef="#br0" timeOffset="286223">7884 14364 10304,'-31'0'288,"31"0"64,0 0-280,0 0-72,0 0 0,0 0 0,0 0 976,0 0 176,0 0 40,0-16 8,0 16-177,15 0-39,-15-15-8,16 15 0,-1-15-320,0 15-64,-15-16-16,16 16 0,0-15-376,-2-1-72,2 16-24,-16 0 0,16 0-104,-1 0 72,-15 0-72,0 0 64,0 0 0,0 0 0,15 0 0,-15 31 0,-15-15 8,15 14 0,0 1 0,0 0 0,-15 0 120,-1 0 16,16-1 8,0 1 0,-16 0-72,16-16-16,0 16 0,0 0 0,0-16-40,0 1-16,0-16 0,16 0 0,-16 16-72,16-16 96,-1-16-96,-15 16 96,15-16-96,1 1 80,-1 15-80,0-31 80,1 16-80,-1-16 80,-15 0-80,31 0 80,-31 1-80,16-1 0,-1 0 72,0 16-72,1-16 0,-16 0 0,0 0 0,15 0 64,-15 16-64,15 0 0,-15-1 0,0 1 0,0-1 0,0 1 0,0 15 0,0 0 0,0 0 0,0 0 64,0 0-64,-15 15 64,15 1 48,0-1 16,0 1 0,0 14 0,-15 1 32,15 15 0,0-15 8,0 15 0,0 16-8,0-16 0,0 0 0,0 0 0,-16 1-32,16-16-16,0 15 0,-15-15 0,15 0-32,-15 15-8,15-15 0,-16-1 0,0-14 8,1 15 0,15-1 0,-15 1 0,-1 0-80,1-16 64,0 1-64,-1 15 64,16-31-64,-15 15 0,15 0 0,0-15 0,0 0 0,0 0 0,0 0-72,0-15 72,0 0-200,15-1 8,1 1 8,-1-16 0,0 0 88,1 0 8,14 1 8,-14-17 0,15 17 80,0-16-64,-16 15 64,16-15-64,-1-1 64,-14 17 0,14-2 0,-14 1-64,0 16 64,-1 0 0,0-1 0,1 16 0,-16 0 0,0 0 112,0 0-24,15 0-8,-15 16 128,15-1 24,-15 16 8,0 0 0,0-15-120,0 14-24,-15 1-8,15 0 0,0-16-24,0 1-64,0 15 96,0-16-32,0 0-64,0 1 0,0-16 0,0 0 0,0 0 0,0 0 0,0 0 0,0 0-88,0 0-720,0 0-152,0 0-24,0 0-9575</inkml:trace>
          <inkml:trace contextRef="#ctx0" brushRef="#br0" timeOffset="286824">8500 14364 20815,'0'0'456,"0"0"96,-16 0 24,16 0 8,0 16-464,0-16-120,-15 0 0,15 0 0,0 0 704,0 0 128,0 0 16,0 0 8,0 0-344,0 0-72,0 15-16,0 0 0,0-15-544,15 16-104,-15-1-32</inkml:trace>
          <inkml:trace contextRef="#ctx0" brushRef="#br0" timeOffset="286825">8746 14272 17135,'-15'15'376,"15"1"72,-15-16 24,15 15 8,-16-15-384,16 16-96,-16 14 0,2-14 0,14 14 840,-16 1 152,0 0 24,16 15 8,-15-15-224,15 15-32,0-15-16,-15 15 0,30-30-464,-15 14-88,0 1-16,0-15-8,15 14-88,-15-14-24,0-1 0,16-15 0,-16 0-152,16 16-32,-16-16-8,14 0 0,2-16-1152,0 16-224,-1-15-56,-15-1-7503</inkml:trace>
          <inkml:trace contextRef="#ctx0" brushRef="#br0" timeOffset="286972">8916 14380 13224,'0'0'376,"0"0"80,0 0-360,0 0-96,-16 0 0,16 0 0,0 15 1232,0 0 231,-15 1 41,15 14 16,0-14-384,-15 14-80,15 2-8,0-2-8,-16 16-480,16-30-96,0 14-16,0-14-8,16 0-216,-16 14-48,15-14-8,-15-1 0,0 0-80,15-15-24,1 16 0,-16-16 0,15 0 0,0 0 0,-15 0 0,16-16 0,-1 16-64,0-15 0,1 0-80,-16-17 80,16 18 0,-2-18 0,-14 2 0,16-1 0,-16 0 184,16 16 56,-16-16 16,15 0 0,-15 0-416,15 16-72,-15 0-24,16-1 0,-16 1 256,15 0 0,-15 15 0,0-16 0,0 16-64,0 0 64,0 0 0,0 0-72,0 0 72,0 0 0,0 16 64,0-1-64,0 16 88,0-1-24,0 1 0,0 0 0,0 0 40,0 0 8,0-1 0,15 1 0,-15-16-8,0 1 0,0 0 0,16-2 0,-16-14-16,16 16-8,-16-16 0,14 0 0,2 0 24,0 0 8,-16-16 0,15 2 0,0 14-8,1-16 0,-1 0 0,0 1 0,-15-16-16,16 16-8,-16 0 0,15-16 0,-15 16-16,0-1-64,15-15 96,-15 16-32,0-16-64,0 16 0,0-1 0,0-14 64,0 14-64,-15 0 0,15 2 0,0-2 64,-15 16-184,15-16-40,-16 1 0,16 15-8,-15 0-912,15 0-176,0 0-40</inkml:trace>
          <inkml:trace contextRef="#ctx0" brushRef="#br0" timeOffset="287257">9516 14179 19351,'0'0'424,"0"0"88,0 0 24,0 0 8,0 0-440,0 0-104,0 0 0,0 15 0,15 1 960,0-1 160,-15 1 40,0 14 8,0-14-592,0 15-128,0-16-16,0 16-8,0 0-80,0-1-24,0 1 0,0 0 0,0 0-96,0 0-32,0-1 0,-15 1 0,15 0-104,0-16-24,-15 16-64,15-16 96,0 1-96,-16 15 0,1-31 0,15 15 0,0 0-336,-15 1-112,15-16-32,0 15 0,-16-15-840,16 0-176,0 0-32</inkml:trace>
          <inkml:trace contextRef="#ctx0" brushRef="#br0" timeOffset="287611">9855 14564 17391,'0'0'384,"0"0"72,0 0 24,0 0 8,0 0-392,0 0-96,0 0 0,15 16 0,-15-16 1144,0 15 200,0 0 48,-15 1 8,15-1-536,-16 0-96,1 17-32,15-18 0,-15 2-464,-1 15-96,1-16-16,0 16-8,-1-16-336,1 1-64,15 0-8,-16-2-10880</inkml:trace>
          <inkml:trace contextRef="#ctx0" brushRef="#br0" timeOffset="288620">10069 14288 13536,'0'0'296,"0"0"64,0 0 16,0 0 0,0 0-304,-15 0-72,15 0 0,0 0 0,0 0 1064,0 15 199,-15 0 41,15 1 8,-16 14-312,16 2-56,-15-2-16,15 16 0,-16 0-352,16 0-80,-15-14-16,15 14 0,0-16-184,15 1-40,-15 0 0,16-15-8,-16-1-128,15 16-24,1-16-8,-1-15 0,0 15-24,-15-15-64,16-15 96,-1 15-32,1-15 88,-1-16 8,0 16 8,1-17 0,-1-14-168,1 16 0,-1-1-96,-15-16 32,15 17 64,-15-1 0,0 0 64,0 1-64,0 14 64,-15-14-64,15 14 64,-15 0-64,15 1 80,-16 0-16,1-1-64,-1 1 96,1 0-96,0-1 0,-1 16 0,16 0-80,-15 0 80,-1 0 0,16 0 0,0 0-64,-15 0 64,15 16 0,-15-16 0,15 15 0,0-15-272,-16 15-16,16 1 0,0-16 0,0 15-592,0 0-120,0 1-24,0 0-5568,0-16-1119</inkml:trace>
          <inkml:trace contextRef="#ctx0" brushRef="#br0" timeOffset="279888">4144 14334 11832,'0'0'256,"0"0"64,0-15 0,0 15 16,0 0-272,0 0-64,0 0 0,0 0 0,0 15 792,0-15 136,0 15 32,0 1 7,0 15-87,0-16-16,0 16-8,0 0 0,0-1-320,-16 17-64,16-17-16,0 1 0,0 0-272,0 0-56,0-1-16,0-14 0,0 15-112,0-16 88,0-15-88,0 0 80,0 0-80,0 0 0,0 0 0,0 0 0,0 0 0,0 0-96,0-15 0,0-1 8,16-15-8,-16 1-8,15-1 0,-15 0 0,16 0 104,-16 1-88,15-1 88,-15 0-80,15 0 80,-15 0 0,16 1 0,-16-1-64,15 0 64,-15 0 0,15 0 0,1 16-64,-16 0 64,15-16 0,1 15 0,-16 1-64,15 0 64,-15 15 0,15-16 0,-15 16 0,0 0 96,0 0 32,0 0 0,0 16 8,16-1 96,-16 0 24,0 1 0,0 15 0,0-1 72,-16 1 24,16 15 0,-15 1 0,15-17-64,-15 32-16,15-16 0,0 0 0,-16 16-48,16-1-16,0-14 0,0-1 0,0 0 24,0-15 8,0 15 0,0-15 0,0-16-56,0 16-16,0-16 0,16 16 0,-16-15-56,0-1-16,0 0 0,15 1 0,-15-1-96,0-15 88,0 0-88,0 0 80,15 0-80,-15 0 0,0 0 0,0 0 64,0 0-536,0 0-104,16 0-32,-1 0-6736,-15-15-1351</inkml:trace>
          <inkml:trace contextRef="#ctx0" brushRef="#br0" timeOffset="280051">4420 14795 17343,'0'0'488,"0"0"120,0 0-488,0 0-120,0 0 0,0 0 0,0 0 728,0 0 120,0 0 24,0-16 8,15 1-272,-15 15-48,16-15-16,-1-1 0,0 1-256,1-1-48,-1 16-16,1-15 0,-1 15-64,0-15-24,1 15 0,-1 0 0,-15 0 24,0 0 8,0 0 0,0 15 0,16 0 24,-16 1 0,0-1 0,0 1 0,0-1-56,0 16-8,-16-16 0,16 1 0,0-1-128,0 0 64,0 1-64,-15-16 0,15 15 0,0 1 0,0-16 0,0 0 0,0 0-664,0 0-136,0 0-24,0 0-6064,0 0-1215</inkml:trace>
          <inkml:trace contextRef="#ctx0" brushRef="#br0" timeOffset="280052">4543 14425 14928,'0'0'416,"0"0"104,0 0-416,0 0-104,-15-15 0,15 15 0,0 0 1087,0 0 201,0 0 40,0 0 8,0 0-344,0 0-72,0 0-16,0 0 0,0 0-504,15 15-104,-15 1-16,0-16-8,0 15-200,15 1-72,-15-16 0,16 15 72,-16 0-992,15-15-200,1 16-32</inkml:trace>
          <inkml:trace contextRef="#ctx0" brushRef="#br0" timeOffset="280704">4882 14210 20095,'-15'0'448,"0"0"88,15 16 16,-16-16 8,16 15-448,-15-15-112,0 15 0,15 1 0,-16 14 568,0 2 88,1-2 16,0 1 8,15 0-136,-16 15-32,1-16-8,15 17 0,0-16-280,0-1-48,0 1-16,0 0 0,0-15-160,15 14 64,-15-14-64,16-1 0,-16-15 0,0 15 0,0-15 0,15 0 0,0 0-256,1 0-40,0 0-8,-16-15 0,15 15-1008,0-15-208,1-1-40,-1 0-8,-15 2-576,15-2-127,-15-15-17,16 16-8,-16-16 24,15 0 0,-15 16 0,0-16 0,15 15 1824,-15-14 376,16 14 72,-16 1 0,0-16 1280,0 16 240,0 15 48,0-15 16,0-1 240,0 16 56,0 0 8,0 0 0,0 0-465,0 0-87,0 0-24,-16 0 0,16 16-368,-15-1-80,15-15-8,0 31-8,-15-16-352,15 0-72,0 1-8,0-1-8,15 16-240,-15-15-40,0-1-16,0 0 0,0 1-32,15-1-8,1 0 0,-16 1 0,0-16-72,16 0 64,-16 0-64,0 0 64,0 0-64,14 0 0,2-16 72,0 1-72,-1 0 0,0-1 72,-15 1-72,16 0 0,-1-17 0,0 17 0,-15 0 0,16-1 0,-16 1 0,16 0-96,-16-1 24,14 1 8,-14 0 64,0-1 0,0 16-72,16-16 72,-16 16 0,0 0 0,0 0 0,0 0 0,0 0-64,0 0 64,0 0 0,0 0 0,0 16 0,0 0 0,0-1 0,0 0 0,0 16 0,16 0 0,-32-1 88,16-14-88,16 15 96,-16-16-24,0 1-8,0 14 0,0-14 0,15-1-64,-15 0 96,0-15-32,0 0 0,0 0-64,0 0 96,0 0-32,15 0 24,1-15 0,-1 0 0,0-1 0,1-14-24,-16 14 0,15-14 0,-15 14 0,15-15-64,-15 16 64,0-1-64,0-14 64,0 14-64,0 1 0,0 15 0,0-15 64,0-1-512,0 16-112,0 0-16,0-16-6656,0 16-1335</inkml:trace>
          <inkml:trace contextRef="#ctx0" brushRef="#br0" timeOffset="280919">5436 14118 16719,'0'0'472,"0"0"104,0 0-456,0 0-120,0 0 0,16 0 0,-1 0 928,-15 16 168,15-1 32,1-15 8,-16 31-184,15-16-40,-15 1-8,15 15 0,-15-1-392,0 1-72,0 0-24,0 0 0,0 15-56,-15-15-8,15 15-8,-15-15 0,15 15-136,-16-15-24,16-1-8,-15 17 0,15-17-112,-15-14-64,-1 15 80,0-1-80,16-14-320,-14-1-104,14 1-24,-16-1-7272,16 0-1455</inkml:trace>
          <inkml:trace contextRef="#ctx0" brushRef="#br0" timeOffset="281420">5760 14364 14784,'-16'16'416,"16"-16"96,0 0-416,0 0-96,-15 0 0,-1 0 0,16 0 1047,0 0 185,0 0 40,0 0 8,-15 0-192,15 0-40,0 0-8,0 0 0,0 0-472,31 0-96,-16 0-24,16 0 0,-16 0-120,1 0-24,15-16-8,-16 16 0,0 0-72,1 0-8,-1 0-8,1-16 0,14 16-96,-14 0-16,-1-14-8,0 14 0,1 0-88,-1 0 64,1-16-64,-1 16 64,-15 0-64,0 0 0,15 0-80,-15 0 80,0 0-896,0 0-128,0 0-24,0 0-9591</inkml:trace>
          <inkml:trace contextRef="#ctx0" brushRef="#br0" timeOffset="281658">5713 14580 18663,'-30'0'528,"30"0"112,0 0-512,0 0-128,0 0 0,-16 0 0,16 0 984,0 0 168,0 0 32,0 0 0,0 0-392,0 0-88,16 0-8,14 0-8,-30 0-240,31 0-56,-15 0-8,-1-15 0,0 15-112,16 0-24,-15-15-8,14 15 0,1 0-56,-15-16-16,14 16 0,-14-16 0,-1 16-168,16 0 64,-16-15-64,1 15 0,-1 0 0,0-16 72,-15 16-72,16 0 0,-16 0 0,15 0 0,-15-15 0,0 15 0,0 0-712,0 0-200,0 0-40</inkml:trace>
          <inkml:trace contextRef="#ctx0" brushRef="#br0" timeOffset="283659">6376 14318 10984,'0'0'312,"0"0"72,0 0-312,0 0-72,-16 0 0,16 0 0,0 0 952,16 16 168,-16-16 40,0 15 8,0 0-17,0 1-7,0-1 0,0 0 0,0 1-504,-16 15-104,16-1-24,-15 17 0,15-17-208,0 17-48,-15-17 0,15 1-8,-16 0-120,16 0-16,-15-16-8,15 1 0,0-1-104,0 0 72,-16 1-72,16-16 64,0 0-64,0 0 0,0 0 0,0 0 64,0-16-64,0 16 0,0-15 0,0 0 64,16-1-192,-16-15-48,0 1-8,15 14 0,-15-30 0,16 15 0,-1-15 0,0 15 0,1 0 64,-1 1 16,1 14 0,-1 1 0,0-16 104,-15 31-72,16-15 72,-1-1-64,-15 16 64,0 0 0,0 0 0,0 0 0,16 0 64,-16 0 24,15 0 8,-15 16 0,15-16 104,-15 15 24,0 16 8,0-16 0,0 16-56,0-16-16,0 16 0,0 0 0,0 0-64,0 0-8,-15-16-8,15 16 0,0-16-80,0 1 0,0-1 0,0 0 0,0-15 0,0 0 64,0 0-64,0 0 0,0 0 0,0 0 64,0 0-64,0-15 0,0 15 0,15-31-88,-15 16 8,16-16 0,-1 0-112,-15 16-16,16-16-8,-1 16 0,0-16 16,-15 0 0,16 16 0,-1-16 0,1 15 48,-1-14 16,-15-1 0,15 16 0,1-1 136,-16 1 0,15 15 0,-15 0 0,0 0 0,0 0 0,0 0 0,0 0 0,0 31 128,0-16 64,-15 16 0,15-1 8,0 17 64,0-17 16,-16 17 0,16-17 0,0 17-72,0-17-16,0 1 0,0-15 0,0-1 8,0 16 0,16-16 0,-16 1 0,15-16-200,1 0 0,-16 0 64,15 0-64,0 0 0,1-16-112,-1 1 24,0-1 8,16 1 144,-15 0 24,-1-16 8,0 15 0,1-14-96,-1-1 0,1 15 0,-1 1 0,-15-16-128,15 0-48,-15 16-8,0-16 0,16 16 112,-16-1 72,0 1-96,-16-16 96,16 31 0,0-15 0,-15 0 0,0 15 0,15 0 0,0 0 0,-16 0 0,1 15 0,-1 0 112,1 1 0,15-1 0,-15 16 0,-1 0 0,16 15 0,-15-15 0,15-1 0,-16 1 16,1 0 0,15 0 0,0-16 0,0 16-56,0-16-8,0 1 0,15-1 0,-15 1-64,0-16 64,0 0-64,16 0 64,-1 0-64,1 0 0,-16 0 72,15-16-72,0 1 0,1-1 72,-16 1-72,15 0 0,-15-1 0,16 1-88,-16-16 0,15 16 0,-15-16-120,15 0-24,-15 0-8,16 16 0,-16-16-8,0 0 0,15 0 0,-15 16 0,0-16 16,0 16 0,0 0 0,16-1 0,-1 1 112,-15-1 24,0 16 8,0 0 0,0 0 88,0 0 0,0 0 64,0 16-64,15-1 248,-15 1 8,16 14 8,-16-14 0,0 14-8,0-14-8,15 15 0,-15-16 0,16 16-72,-16-16-16,0 16 0,15-31 0,-15 31-56,15-31-8,-15 15-8,0 1 0,16-16-88,-16 0 64,0 0-64,15 15 64,-15-15-64,0 0 0,0 0 0,0 0 64,0 0-64,0 0 0,16-15 72,-16 15-72,15 0 0,-15-16-128,0 1 16,15-1 8,-15 1-128,0 15-24,0-31-8,16 16 0,-16-1-24,15-14 0,-15 14 0,16-15 0,-16 16 96,0-16 8,15 16 8,-15 0 0,0-1 176,15 16-72,-15-15 72,0 15 0,0 0 112,0 0 80,0 0 8,16 0 8,-16 0 120,0 15 24,15-15 8,-15 16 0,15-1-72,-15 16-24,16-16 0,-1 16 0,-15-16-32,16 16-8,-16 0 0,15-16 0,-15 16-48,15 0-16,1 0 0,-16-16 0,0 16-40,15-16-16,-15 16 0,16-16 0,-16 1-40,0-1-64,15-15 88,-15 16-88,0-16 88,15 15-88,-15-15 80,0 0-80,0 0 64,0 0-64,0 0 0,0 0 72,0 0-72,0 0 0,-15-15 0,0 15 0,15-16-248,-16 1-8,16-1-8,-15-14 0,15 14-144,0-15-24,0 1-8,15-1 0,-15 0 24,16 0 8,-16 0 0,0 1 0,15-1 224,-15 15 48,0-14 8,15 14 0,-15 1 128,0 0 0,0-1 88,0 1-88,0 15 336,0-16 16,0 16 0,0 0 0,-15 0 32,15 0 0,0 0 8,0 0 0,-15 16-72,-1-1-24,1 1 0,-1-1 0,1 16-152,-16-1-32,0 1-8,16 15 0,-16-15 16,1 15 0,-1-15 0,0 15 0,16-15-120,-16 15 88,0-15-88,16 0 80,-16 0-1024,0 0-208,16-16-32,-1 0-16</inkml:trace>
          <inkml:trace contextRef="#ctx0" brushRef="#br0" timeOffset="288958">10670 14010 18719,'0'0'416,"0"0"80,0 0 16,0 0 8,16 0-416,-1 16-104,-15-1 0,15 0 0,1 1 816,-16 15 144,15-16 24,-15 16 8,0 0-320,15 15-56,-15 0-8,0-15-8,0 15-152,-15 0-32,15 0-8,0 0 0,-15 1-160,15-1-32,-16-15-8,16 15 0,-15-15-32,0-1-8,15 1 0,-16 0 0,16 0-168,-16-31 0,1 31 0,15-16 0,-15-15-656,-1 15-168,1-15-32,15 0-10400</inkml:trace>
        </inkml:traceGroup>
        <inkml:traceGroup>
          <inkml:annotationXML>
            <emma:emma xmlns:emma="http://www.w3.org/2003/04/emma" version="1.0">
              <emma:interpretation id="{4E587DD8-5CA3-42AB-9E93-C7D1DE34E95C}" emma:medium="tactile" emma:mode="ink">
                <msink:context xmlns:msink="http://schemas.microsoft.com/ink/2010/main" type="inkWord" rotatedBoundingBox="11151,11534 11938,11522 11956,12736 11169,12748"/>
              </emma:interpretation>
              <emma:one-of disjunction-type="recognition" id="oneOf27">
                <emma:interpretation id="interp135" emma:lang="en-US" emma:confidence="1">
                  <emma:literal>for</emma:literal>
                </emma:interpretation>
                <emma:interpretation id="interp136" emma:lang="en-US" emma:confidence="0">
                  <emma:literal>fir</emma:literal>
                </emma:interpretation>
                <emma:interpretation id="interp137" emma:lang="en-US" emma:confidence="0">
                  <emma:literal>fur</emma:literal>
                </emma:interpretation>
                <emma:interpretation id="interp138" emma:lang="en-US" emma:confidence="0">
                  <emma:literal>hor</emma:literal>
                </emma:interpretation>
                <emma:interpretation id="interp139" emma:lang="en-US" emma:confidence="0">
                  <emma:literal>•or</emma:literal>
                </emma:interpretation>
              </emma:one-of>
            </emma:emma>
          </inkml:annotationXML>
          <inkml:trace contextRef="#ctx0" brushRef="#br0" timeOffset="290506">11747 14010 6704,'0'-31'144,"0"31"32,0-15 8,0 0 8,0-1-192,-15 1 0,15-1 0,0 16 0,-15-15 1336,15 15 224,-16 0 40,16 0 16,-15 15-320,15 1-64,-16 15-17,1-1 1,15 17-232,-15-1-56,15 15 0,-16 1-8,1 15-216,15 0-32,-16 0-16,16 0 0,-15 0-240,15 0-56,0 0-8,0-16 0,0 1-96,-15-16-32,15 0 0,0-15 0,0 0-128,0 0-24,15-16-8,-15 0 0,0 1-64,0-1 0,0-15 0,0 0 64,0 0-160,0 0-32,0 0 0,0 0-8,0-15-720,0 15-136,0-16-32,0 1-8,0-16-240,0 16-40,0-16-16,0-15 0,0 15 464,0-15 89,0 0 15,0 0 8,-15-1 144,-1 17 32,16-17 8,-15 17 0,-1-1 568,16 0 192,-15 0 0,0 16 0,-1-1 576,16 16 120,-15-15 16,-1 15 7,16-15 9,-15 15 0,15 0 0,0 0 0,0 0-200,0 0-40,0 0-8,15 0 0,1 0-312,-1 0-64,1-16-8,-1 16-8,16 0-112,-16 0-16,1-15-8,-1 15 0,16-16-80,-16 16-64,16 0 96,-16 0-96,1 0 64,-1 0-64,1 0 0,14 0 0,-14 0 64,-1 0-64,-15 0 72,0 0-72,0 16 144,16-1-16,-16-15-8,0 31 0,0-16 56,-16 32 16,16-17 0,-15 17 0,15-17-32,0 17 0,-16-17 0,16 1 0,0-15-56,0 14-8,0-14-8,16-1 0,-16 1-88,0-16 0,0 0 0,15 0 64,1 0-64,-1-16 0,0 1 72,1-16-72,-16 0 0,15 0 72,0 1-72,1-17 0,-1 17 0,1-1 0,-16 0 0,15 0 0,-15 0 0,0 16 0,15-16 0,-15 0-96,-15 16 96,15 0-96,0-1 96,0 1-96,0 0 16,0 15 8,0-16 0,0 16 0,15 0 72,1 0 0,-16-15 0,15 15 64,1 0-64,-1 0 0,0 0-64,-15 0 64,16 15 0,-1-15 0,1 16 0,-1-16 0,-15 15 0,15 0 0,-15 1 0,16-1 0,-16 16 72,0-16-72,0 16 96,0-16-96,-16 16 0,16 0 0,0-16 0,-15 16-96,15-15 168,0 14 40,0-14 8,-15-1 0,15 1-120,-16-16 0,16 0 64,0 0-64,0 0 0,0 0 72,0 0-72,0 0 64,0-16 16,0 1 0,0-1 0,0 1 0,0-16-80,0 16 0,0-16-96,0 0 96,16 16 0,-16-1 0,15-14 0,-15 14 0,15 16 112,-15-15-16,16-1-8,-16 1 0,0 15-88,15-15 0,-15 15 72,16-16-72,-16 1 0,15 15 0,0-15 0,1 15-7640,-1-16-1479</inkml:trace>
        </inkml:traceGroup>
        <inkml:traceGroup>
          <inkml:annotationXML>
            <emma:emma xmlns:emma="http://www.w3.org/2003/04/emma" version="1.0">
              <emma:interpretation id="{241F9AD1-BC65-43D7-BFF9-B472024C4F8F}" emma:medium="tactile" emma:mode="ink">
                <msink:context xmlns:msink="http://schemas.microsoft.com/ink/2010/main" type="inkWord" rotatedBoundingBox="12199,11684 15159,11640 15170,12390 12210,12433"/>
              </emma:interpretation>
              <emma:one-of disjunction-type="recognition" id="oneOf28">
                <emma:interpretation id="interp140" emma:lang="en-US" emma:confidence="0">
                  <emma:literal>titian</emma:literal>
                </emma:interpretation>
                <emma:interpretation id="interp141" emma:lang="en-US" emma:confidence="0">
                  <emma:literal>tie-linen</emma:literal>
                </emma:interpretation>
                <emma:interpretation id="interp142" emma:lang="en-US" emma:confidence="0">
                  <emma:literal>tin-linen</emma:literal>
                </emma:interpretation>
                <emma:interpretation id="interp143" emma:lang="en-US" emma:confidence="0">
                  <emma:literal>tie-lain</emma:literal>
                </emma:interpretation>
                <emma:interpretation id="interp144" emma:lang="en-US" emma:confidence="0">
                  <emma:literal>tin-lain</emma:literal>
                </emma:interpretation>
              </emma:one-of>
            </emma:emma>
          </inkml:annotationXML>
          <inkml:trace contextRef="#ctx0" brushRef="#br0" timeOffset="290907">12471 14056 15312,'0'0'432,"0"0"104,0 0-432,0 0-104,0-15 0,0 15 0,0 0 703,0 0 113,0 15 24,0 1 8,0-1 152,0 16 32,0 15 8,0 0 0,0 16-376,0-16-80,0 16-8,0-16-8,0 16-296,0-16-56,0 0-16,15 0 0,-15-15-40,16 0 0,-16 0-8,16 0 0,-2-16-16,2 0 0,0-15 0,-1 0 0,0 0-48,1 0-16,-1-15 0,0-16 0,1 16 8,-1-16 0,0 0 0,17-15 0,-17 15-8,0-15 0,-15 0 0,16 15 0,-1-16-72,0 17 64,1-16-64,-16 15 64,15 0-64,-15-15 0,0 15 0,15 0 0,-15 0 0,0 16-88,0-16 8,0 16 0,0-1-816,0 16-160,0 0-32,0 0-5960,0 0-1199</inkml:trace>
          <inkml:trace contextRef="#ctx0" brushRef="#br0" timeOffset="291324">12548 14457 20271,'-30'15'448,"30"-15"88,0 15 16,-16-15 24,16 0-464,0 0-112,0 0 0,0 0 0,0 0 808,0 0 144,0 0 24,0 0 8,16 0-360,-16 0-72,0-15-8,30 15-8,-14-15-296,-1-1-56,0 16-16,1-15 0,14-1-168,-14 1 0,-1 15 0,0-15 0,17-1-160,-17 1-8,0 0-8,16 15-7504,-16-16-1503</inkml:trace>
          <inkml:trace contextRef="#ctx0" brushRef="#br0" timeOffset="291440">12794 14518 20847,'0'0'456,"0"0"96,0 0 24,0 0 8,16 0-464,-16-15-120,0 0 0,14-1 0,2 1 392,-16 0 56,16-1 16,-1 0 0,0 16-80,1-14-8,-16-2-8,15 0 0,0 16-216,1 0-48,-1-15-8,-15 15 0,0 15-24,0-15-8,0 0 0,15 0 0,-15 32 176,0-18 32,0 18 8,-15-17 0,15 16-112,0-1-16,-15 2-8,-1-2 0,16 1-144,0 0 64,-15-16-64,15 16 0,0-16 88,0 0-88,0-15 80,0 0-80,0 0 0,0 0-160,0 0 32,0 0 0,0 0-736,0 0-136,0 0-32,15-15-8,-15 0-1072,0-1-224,16 1-32,-16-16-15</inkml:trace>
          <inkml:trace contextRef="#ctx0" brushRef="#br0" timeOffset="291840">12933 14088 13616,'0'0'384,"0"0"88,0 0-376,0 0-96,0-16 0,0 16 0,0 0 1176,0 0 215,0 0 49,0 0 0,0 0-304,0 0-64,0 0-16,0 0 0,0 0-536,0 0-104,15 16-32,-15-1 0,16-15-240,-16 15-48,0 1-16,15-1-7096,0 0-1423</inkml:trace>
          <inkml:trace contextRef="#ctx0" brushRef="#br0" timeOffset="291978">13211 14394 14544,'0'0'320,"0"0"64,0 0 8,0 0 24,0 0-336,0 0-80,0 0 0,0 0 0,-16-15 975,16 15 177,0 0 40,0 0 8,0 0-200,0 0-40,0-15 0,16 15-8,-16 0-408,15 0-72,1 0-24,-1 0 0,0 0-96,-15-16-16,31 16-8,-15 0 0,-1 0-96,-15 0-16,15 0-8,1 0 0,-1-15-112,0 15-16,1 0-8,-1 0 0,-15 0-72,16 0 0,-1 0 0,-15 0 0,15 0-312,-15 0-104,0 0-16,0 0-8,0 0-1024,0 0-200,0 0-48</inkml:trace>
          <inkml:trace contextRef="#ctx0" brushRef="#br0" timeOffset="292179">13087 14580 18687,'0'0'528,"0"0"120,0 0-520,0 0-128,0 0 0,0 0 0,0 0 896,0 0 144,0 0 32,15 0 8,-15 0-88,16 0-24,-1 0 0,0 0 0,1 0-568,-1 0-112,16-15-32,-15 15 0,-1 0-8,16 0-8,-16-15 0,16 15 0,-16 0-96,0 0-16,1-16-8,14 16 0,-30-16-120,32 16 0,-32 0 64,15-15-64,0 15 0,1 0 0,-16-16 0,15 16 0,-15 0-784,15-15-176,-15 15-40</inkml:trace>
          <inkml:trace contextRef="#ctx0" brushRef="#br0" timeOffset="293092">13688 14133 12928,'0'0'368,"0"0"80,0 0-360,0 0-88,0 0 0,0 0 0,0 0 1096,0 15 208,0 1 39,0 0 1,0 14-32,0-14-16,0 14 0,-16 1 0,16 0-560,0 15-104,-15-15-24,15 0-8,0-1-264,0 16-48,0-14-16,-15-2 0,15-14-112,0 14-16,0 1-8,0-16 0,0 1-136,0 0 0,-16-2 0,16 2 0,0-16-352,0 0-80,0 0-16,16 16 0,-16-16-1184,15 0-232,0 0-56</inkml:trace>
          <inkml:trace contextRef="#ctx0" brushRef="#br0" timeOffset="293276">13980 14487 20095,'0'0'448,"0"0"88,0 15 16,-15 1 8,15-16-448,0 15-112,0 1 0,-15-1 0,15 0 720,-16 1 120,16-1 24,-15 0 8,15-15-512,-16 16-104,16-1-16,0-15-8,0 0-232,0 0 0,0 0-88,0 0 88,0 16-1552,0-16-248,16 0-56</inkml:trace>
          <inkml:trace contextRef="#ctx0" brushRef="#br0" timeOffset="293492">14134 14349 21367,'0'0'472,"0"0"96,0 0 16,0 0 16,0 15-480,0 1-120,0-16 0,0 16 0,0-2 640,16-14 96,-16 16 32,0-16 0,0 0-440,15 16-80,-15-1-24,0-15 0,0 0-88,0 15-16,16-15-8,-16 0 0,0 0-232,15 0-40,-15 0-16,15 16 0,-15-16-1184,16 0-240,-16 0-40,15-16-16</inkml:trace>
          <inkml:trace contextRef="#ctx0" brushRef="#br0" timeOffset="293692">14349 14318 17231,'15'0'488,"-15"0"104,0 0-472,16 16-120,-16-16 0,0 0 0,0 0 976,0 15 176,0 0 32,0-15 0,0 16-296,0-1-64,0-15-16,0 0 0,0 15-512,0 1-104,16-16-16,-16 0-8,0 15-72,0-15-24,0 0 0,0 0 0,0 0-144,14 16-32,-14-16-8,0 0 0,16 15-1072,0-15-224,-16 0-32,0 15-7895</inkml:trace>
          <inkml:trace contextRef="#ctx0" brushRef="#br0" timeOffset="293892">14611 14241 16352,'0'0'359,"0"0"81,0 0 8,0 0 8,0 0-360,0 0-96,0 0 0,0 0 0,15 0 1192,-15 0 224,0 0 48,0 15 8,16 1-592,-16-16-112,15 15-32,-15 0 0,0 1-304,0-16-64,0 16-16,0-2 0,0-14-224,0 0-40,0 16-16,0 0 0,0-1-72,0 0 0,0-15-80,15 16-7560,-15-16-1511</inkml:trace>
          <inkml:trace contextRef="#ctx0" brushRef="#br0" timeOffset="295378">14842 14456 21711,'0'0'480,"0"0"96,0 0 16,-16 16 16,1-2-480,15-14-128,0 16 0,-15 0 0,15-16 600,-16 15 96,16 0 16,-15 1 8,15-16-296,-15 15-56,15 0-16,0 1 0,0-16-288,0 15-64,-16 0 0,16 1-7568,0 0-1519</inkml:trace>
          <inkml:trace contextRef="#ctx0" brushRef="#br0" timeOffset="295379">15042 14240 18775,'0'0'416,"0"0"80,0 0 16,0 0 16,0 0-424,0 0-104,0 0 0,0 0 0,-16 16 848,16-1 144,0 0 32,0 1 8,0 0-264,0-1-48,0 16-16,-15-1 0,15-14-392,0 14-88,0 2-8,0-18-8,-15 18-136,15-2-72,0-30 80,0 16-80,0-1 0,0 0 0,0-15 0,15 16 0,-15-16 0,0 0-104,0 0 8,0 0 0,0 0-152,0 0-24,0 0-8,0 0 0,0-16 56,15 1 16,-15 0 0,0-1 0,16 1 16,-16-16 0,0 15 0,16 2 0,-16-18 120,14 17 72,-14 0-80,0-1 80,16 1 0,0-16 0,-16 16 64,15 0-64,0-1 176,-15-15-16,31 16-8,-16-1 0,1 1 8,-16 0 8,15-1 0,0 1 0,1 0-32,0 15-8,-1-16 0,-15 0 0,15 16-32,1-15-16,-1 15 0,-15 0 0,15 0-80,-15 0 80,16-15-80,-16 15 80,0 0-80,15 0 0,0 0 0,-15 0 64,0 0-64,0 0 0,0 0 0,0 0 0,16 15 72,0-15-72,-16 0 80,0 0-80,0 0 112,0 15-24,0 1-8,14 0 0,-14-1 24,0 0 8,0 1 0,0-1 0,0 16 40,-14-16 8,14 16 0,0 0 0,0 0 8,0-1 8,0 16 0,-16-14 0,16-2 8,0 16 0,-16-30 0,16 14 0,0 1-56,0 0-16,0-15 0,0 14 0,0-14-48,0-1-64,0-15 88,0 0-88,0 0 64,0 15-64,0-15 0,0 0 0,0 0 64,0 0-64,0 0 0,0 0 0,0 0 0,0-15 0,0 0-64,0-1 64,0 16-800,0-30-120,-15 14-16</inkml:trace>
        </inkml:traceGroup>
      </inkml:traceGroup>
    </inkml:traceGroup>
    <inkml:traceGroup>
      <inkml:annotationXML>
        <emma:emma xmlns:emma="http://www.w3.org/2003/04/emma" version="1.0">
          <emma:interpretation id="{BF88802F-D2D5-4999-8AB3-A2BE460D3B72}" emma:medium="tactile" emma:mode="ink">
            <msink:context xmlns:msink="http://schemas.microsoft.com/ink/2010/main" type="paragraph" rotatedBoundingBox="3440,13236 6432,12853 6600,14164 3608,145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E14A99-E4D1-4831-BC90-F5809F61716F}" emma:medium="tactile" emma:mode="ink">
              <msink:context xmlns:msink="http://schemas.microsoft.com/ink/2010/main" type="line" rotatedBoundingBox="3440,13236 6432,12853 6600,14164 3608,14547"/>
            </emma:interpretation>
          </emma:emma>
        </inkml:annotationXML>
        <inkml:traceGroup>
          <inkml:annotationXML>
            <emma:emma xmlns:emma="http://www.w3.org/2003/04/emma" version="1.0">
              <emma:interpretation id="{F46EE46C-54E5-4566-B096-1F104EAC8987}" emma:medium="tactile" emma:mode="ink">
                <msink:context xmlns:msink="http://schemas.microsoft.com/ink/2010/main" type="inkWord" rotatedBoundingBox="3456,13356 4854,13177 5006,14368 3608,14547"/>
              </emma:interpretation>
              <emma:one-of disjunction-type="recognition" id="oneOf29">
                <emma:interpretation id="interp145" emma:lang="en-US" emma:confidence="0.5">
                  <emma:literal>argon</emma:literal>
                </emma:interpretation>
                <emma:interpretation id="interp146" emma:lang="en-US" emma:confidence="0">
                  <emma:literal>angus</emma:literal>
                </emma:interpretation>
                <emma:interpretation id="interp147" emma:lang="en-US" emma:confidence="0">
                  <emma:literal>argue</emma:literal>
                </emma:interpretation>
                <emma:interpretation id="interp148" emma:lang="en-US" emma:confidence="0">
                  <emma:literal>argons</emma:literal>
                </emma:interpretation>
                <emma:interpretation id="interp149" emma:lang="en-US" emma:confidence="0">
                  <emma:literal>arguer</emma:literal>
                </emma:interpretation>
              </emma:one-of>
            </emma:emma>
          </inkml:annotationXML>
          <inkml:trace contextRef="#ctx0" brushRef="#br0" timeOffset="297956">4851 15750 17423,'0'0'384,"0"0"72,0 0 24,0 0 8,0 0-392,0 0-96,0 0 0,0 16 0,-15-1 776,15 0 136,0 1 24,0 14 8,0 1-120,-16 0-24,16-1-8,-15 2 0,15-2-480,0 16-96,-15-14-24,15-18 0,0 18-128,-16-2-64,16-14 64,0-1-64,0 0 0,0-15 64,0 0-64,0 0 0,0 0 0,0 0 64,0 0-64,16 0 0,-1 0 0,-15-15 0,0 0 0,15-1 0,1-14-128,-16-2 16,15 2 0,0-1 0,1 0-40,0-15-8,-2 16 0,2-2 0,0 2 72,-1 14 16,0-14 0,-15 14 0,0 16 72,0-15 128,16 15-32,-16-15-8,0 30-88,0-15 0,0 0 0,0 15 0,0 16 104,0-16 32,0 1 8,-16 14 0,16 2-32,0-2-8,0-14 0,0 14 0,0-14-104,0 14 88,0-14-88,0 0 80,0-2-80,0-14 0,0 0 0,0 16 64,0-16-64,0 0 0,0 0 72,0 0-72,0 0 0,0-16 72,16 16-72,-16-14 0,0-18 0,15 17 0,-15-16 0,0 1-72,15-2-72,1 2-16,-1-1 0,0 0 0,1 1 32,0-1 0,-16 16 0,15-1 0,-15 0 128,15 16-96,-15-15 96,0 15-80,0 0 80,0 0 88,0 0-24,16 15 0,-16 1 96,0 15 24,-16-16 0,16 16 0,0 0-24,0-1-8,0-14 0,0 14 0,0 2-56,-15-17 0,15 16-8,0-16 0,0 0-88,-15 1 64,15 0-64,0-2 64,0 2-64,0-16 0,0 0 72,0 16-72,0-16 0,0 0-120,0 15 24,0-15 0,0 0-904,0 0-184,0 0-32,0 0-5488,0-15-1103</inkml:trace>
          <inkml:trace contextRef="#ctx0" brushRef="#br0" timeOffset="297325">4144 15688 11496,'0'0'320,"0"0"80,-16-15-320,16 15-80,-15 0 0,0 0 0,15 0 640,-31 0 120,31 0 16,-31 0 8,16 15 32,-1 1 7,-15-1 1,1 0 0,14 17-240,-15-2-40,16 1-16,-16 0 0,16 15-112,-1-16-16,1 2-8,0-2 0,15 1-32,0 0-8,-16-1 0,16 2 0,0-17-192,16 0-48,-16 1-8,15-1 0,-15 0-40,15-15-64,1 16 88,-1-16-88,1 0 96,-1-16-96,0 16 96,1-15-96,-1 0 80,1-1-80,-1 1 64,0-16-64,1 15 0,-1-30-96,1 31 0,-16-16 8,15 1-128,0-2-24,-15 2-8,16-1 0,-16 0 40,0 16 8,15-16 0,-15 16 0,0 0 200,0-1-80,0 0 80,0 16 0,0-15 0,0 15 0,0 0 0,0 0 0,0 0 0,0 15 0,0 1 0,0 0 72,0 14 24,0-14 8,0 14 0,0 1 0,0 0 0,0-1 0,0-14 0,0 15 0,0 0-104,0-16 0,16 0 64,-16 1-64,0 0 0,0-2 72,0-14-72,0 0 64,0 0 32,0 0 0,0 0 0,0 0 0,15-14-32,-15 14-64,0 0 96,0-32-32,0 32-64,15-15 0,-15 0 72,0-16-72,0 16 0,0-1 0,16-14 0,-16 14 0,15 0 0,-15 1 0,16-16 0,-16 16 0,15 0 0,0-1-120,-15 1 24,16 15 0,-1-15 96,-15-1 0,0 16 0,15-16 0,1 16 0,-16 0-72,0 0 72,0 0 0,15 16 0,-15 0 0,16-16 0,-16 15-64,0 0 64,0 1 88,0 14-24,0-14 0,0 14 0,-16-14 0,16 14 0,-15 2 0,15-17-64,0 16 0,-16-16-80,16 0 80,0 17 0,0-18 0,-15-14 104,15 0-32,0 16-72,0-16 0,0 0 0,0 0 0,0 0 0,0 0 96,0-16-32,15 16 0,-15-14-64,16-18 0,-16 17 0,15 0-88,1-1 88,-1-14 0,0 14 0,1-14-64,-1 14 64,16-15 0,-16 16 0,1-16-64,15 16 64,-16-1 0,16 1 0,-16 0-64,1-1 64,14 0 0,-14 16 0,-1-15 0,1 15 0,-1-15 0,-15 15 0,15 0-64,-15 0 64,16 0 0,-16 0 0,15 0-64,-15 0 64,0 0 0,0 0 0,16 0 0,-16 0 96,0 0-8,0 0-8,0 0 0,0 0 64,0 0 16,0 0 0,0 0 0,-16 0-32,16 0 0,-15 15 0,15-15 0,-16 0-32,16 0-16,-15 0 0,0 0 0,-1 15 16,16-15 8,-31 0 0,31 16 0,-30 0-8,14-16-8,1 15 0,-1 0 0,1 1-88,-16 14 0,16-14 72,-1 14-72,16-14 0,-15 0 0,15 14 0,-15-14 64,-1-1-64,32 0 0,-16 1 0,0 14 0,0-30 0,0 16 0,0-16 0,15 0 0,0 16 0,-15-16 0,0 0 0,16-16 0,-1 0 0,-15 16 64,16-15-64,-1 0 88,0-1-88,1-14 64,-1 14-64,1 0 64,-1-14-64,0 14 0,1-14 0,-16 14 0,15-14 0,-15 14 0,16 1 0,-1 0 0,-15 15-64,0-16 64,0 16 0,0 0 0,0 0-64,0 0 64,15 16-80,1-1 80,-16 0 0,0 1 0,0 14-64,15 1 64,-15 16 0,0-17 0,0 32 0,0-32 0,-15 32 0,15-16 0,-16 0 64,16 0-64,-15-14 64,0 14-64,-1 15 72,1-14-72,-1-1 88,1 0-88,-16-16 96,16 16-96,-16 1 96,0-16-32,16-1 0,-16 16-64,16-30 120,-16 15-32,0-16-8,16 1 0,-16-1-8,15-15 0,1 15 0,0-15 0,-1-15-8,1 15 0,15-15 0,-15-1 0,15-14-64,0-2 0,15-14 0,0 0 64,1 0-64,-1-16 0,0 16 0,16 0 0,0-16 0,0 16 0,0 0-72,-1 0 72,1 0 0,0 0 0,0 0-64,0 14 64,-1-14-416,1 16-48,0-1-16,-16 0 0,16 1-800,-15 14-160,14-15-32</inkml:trace>
        </inkml:traceGroup>
        <inkml:traceGroup>
          <inkml:annotationXML>
            <emma:emma xmlns:emma="http://www.w3.org/2003/04/emma" version="1.0">
              <emma:interpretation id="{6C79FD8B-0ECD-4BB3-A044-8B793BDC7B40}" emma:medium="tactile" emma:mode="ink">
                <msink:context xmlns:msink="http://schemas.microsoft.com/ink/2010/main" type="inkWord" rotatedBoundingBox="4918,13070 5453,13002 5550,13753 5014,13821"/>
              </emma:interpretation>
              <emma:one-of disjunction-type="recognition" id="oneOf30">
                <emma:interpretation id="interp150" emma:lang="en-US" emma:confidence="1">
                  <emma:literal>in</emma:literal>
                </emma:interpretation>
                <emma:interpretation id="interp151" emma:lang="en-US" emma:confidence="0">
                  <emma:literal>inn</emma:literal>
                </emma:interpretation>
                <emma:interpretation id="interp152" emma:lang="en-US" emma:confidence="0">
                  <emma:literal>•m</emma:literal>
                </emma:interpretation>
                <emma:interpretation id="interp153" emma:lang="en-US" emma:confidence="0">
                  <emma:literal>am</emma:literal>
                </emma:interpretation>
                <emma:interpretation id="interp15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299405">5282 15765 17135,'0'0'376,"0"0"72,0 0 24,0 0 8,0 0-384,0 0-96,0 0 0,0 0 0,0 0 976,0 16 176,0-1 32,0 0 0,0 1-432,0 15-88,0-16-24,0 16 0,0-16-296,0 16-64,0-16-16,-15 16 0,15-16-136,0 1-24,0-1-8,0 1 0,0-1-96,0 0 72,0-15-72,0 0 64,0 0-64,0 0 0,0 0 0,0 0 0,0 0-80,0-15-56,15 0-16,-15-1 0,0 1-184,16-16-40,-1 0-8,-15 0 0,16 1-24,-1 14-8,0-14 0,1-1 0,-16 15 224,15 1 48,-15 0 8,16-1 0,-16 16 136,0 0 0,0 0 0,0 0 0,0 0 256,0 0 8,15 16 0,-15-1 0,0 0 56,0 1 0,0 15 8,0-16 0,0 16-96,-15-1-16,15-14-8,0-1 0,0 16-96,0-16-16,0 1-8,-16-1 0,32 1-88,-32-1 64,16-15-64,0 0 64,0 0-64,0 0 0,0 0 0,0 0 64,0 0-64,16 0 80,-16-15-80,0-1 80,15 1-80,-15-1 0,15 1 0,-15-16 0,16 16 0,-16-16 0,15 16 0,-15-16-88,31 16 88,-31-16-104,15 15 40,1 1 64,-16 0-88,15-16 88,0 15-64,1 1 64,-16 0 0,15-1 0,-15 1 0,16-1-64,-1 1 64,-15 15 0,15-15 0,1 15 0,-16-16 0,0 16 0,15 0 0,1 0 0,-16 0 0,0 0 0,0 0 64,0 0-64,30 0 96,-30 0-24,0 0 0,16 16 0,-1-1 32,-15-15 8,0 15 0,0 1 0,16-1 48,-16 1 0,0 14 8,0-14 0,-16-1 24,16 16 0,16-16 0,-32 16 0,16 0 0,0-16 0,0 1 0,0 14 0,0-14-64,0 15-16,0-16 0,0 0 0,0 16-32,0-31-8,0 31 0,0-16 0,0-15-72,0 16 0,0-16 72,0 15-72,0-15 0,0 0 0,0 0 0,0 0 64,0 0-64,0 0 0,0 0 0,0 0 0,0 0-432,0 0-48,0 0 0,0 0-8,0-15-536,0 15-96,-15-16-32,15 1-9303</inkml:trace>
          <inkml:trace contextRef="#ctx0" brushRef="#br0" timeOffset="299406">5329 15411 20415,'0'0'448,"-16"0"96,16 0 24,0 0 0,0 0-456,0 0-112,0 0 0,0 0 0,0 0 512,0 0 72,0 0 24,0 0 0,0 0-80,0 0-16,0 0 0,0 0 0,0 0-352,0 0-80,16 15-16,-16-15 0,0 0-416,15 16-96,-15-16-8,0 15-10047</inkml:trace>
        </inkml:traceGroup>
        <inkml:traceGroup>
          <inkml:annotationXML>
            <emma:emma xmlns:emma="http://www.w3.org/2003/04/emma" version="1.0">
              <emma:interpretation id="{430827ED-EEB7-4D00-B4D5-AABE81D889AF}" emma:medium="tactile" emma:mode="ink">
                <msink:context xmlns:msink="http://schemas.microsoft.com/ink/2010/main" type="inkWord" rotatedBoundingBox="5809,12933 6432,12853 6555,13813 5933,13893"/>
              </emma:interpretation>
              <emma:one-of disjunction-type="recognition" id="oneOf31">
                <emma:interpretation id="interp155" emma:lang="en-US" emma:confidence="0">
                  <emma:literal>DE</emma:literal>
                </emma:interpretation>
                <emma:interpretation id="interp156" emma:lang="en-US" emma:confidence="0">
                  <emma:literal>NE</emma:literal>
                </emma:interpretation>
                <emma:interpretation id="interp157" emma:lang="en-US" emma:confidence="0">
                  <emma:literal>new</emma:literal>
                </emma:interpretation>
                <emma:interpretation id="interp158" emma:lang="en-US" emma:confidence="0">
                  <emma:literal>re</emma:literal>
                </emma:interpretation>
                <emma:interpretation id="interp159" emma:lang="en-US" emma:confidence="0">
                  <emma:literal>De</emma:literal>
                </emma:interpretation>
              </emma:one-of>
            </emma:emma>
          </inkml:annotationXML>
          <inkml:trace contextRef="#ctx0" brushRef="#br0" timeOffset="301145">6330 15396 10336,'0'0'224,"0"0"56,0 0 8,0 0 0,0-16-288,0 16 0,0-16 0,0 16 0,15 0 952,-15 0 136,0 0 24,0 0 8,0 0-289,0 0-63,0 32 0,0-17-8,0 0-16,0 16 0,0 0 0,0-1 0,0 2-376,-15-2-80,-1 1-8,16 0-8,0-1-208,0 2-64,0-18 0,0 2 0,0 15 256,0-16 0,0-15 0,0 16 0,0-16-256,0 0 0,0 0 0,0 0 0,0 0 72,0 0-8,0-16-64,0 16 96,0-15-96,0-16 0,0 15 64,0-14-64,16-1 0,-16 16 0,0-31 0,15 15 0,0 0 0,1-15 0,-1 15 0,0 0 0,16 1 0,-16-2 0,1 2 0,0-1 0,-2 16 0,2-1-96,0 1 96,-1 0-104,0 15 104,1-16 0,-1 16 0,-15 0 0,15 16 96,1-1 48,-16 0 8,0 1 0,16-1 168,-16 16 32,0-1 0,0 2 8,0-17-160,0 16-32,-16-1-8,16 1 0,0-16-48,0 17-16,-16-17 0,1 0 0,15 16-96,-15-16 64,15 1-64,-16-1 0,1 0-176,0 1-80,15 0-24,0-16-6840,-16 14-1367</inkml:trace>
          <inkml:trace contextRef="#ctx0" brushRef="#br0" timeOffset="301646">6760 15703 17047,'-46'0'480,"30"0"112,0 0-472,1 0-120,0 0 0,-16 15 0,0-15 792,1 16 136,-17-16 24,16 15 8,-15 1-232,16-1-48,-2 0-8,2-15 0,14 16-208,-14-1-48,14 1 0,1-16-8,0 15-208,-1 0-40,0 1 0,16-1-8,0-15-88,0 0-64,-14 16 96,28-1-96,-14 0 0,0 1 0,16-16 0,0 15 0,-1 1 0,16-16 0,-16 0 0,-15 0 0,31 0 0,-16 0 0,16-16 0,0 16 0,0-15 256,-1-1 0,-14 1 0,14 15 0,-14-15-256,0-1 0,-2 1 0,2 15 0,0-16 0,-16 16 0,0 0 0,0-15 0,0 15 104,0 0-32,-16 0-8,16 15 0,-16-15-64,2 16 0,-18-1 0,17-15 0,-16 16 0,16-1 0,-16 0 0,1 1 0,14 15 0,0-16 0,-14 16 0,14-16 0,-14 1 0,14-1 0,1 0 0,-16 1 0,31-1 0,-16 0 0,2 1 0,14-16 0,-16 15 64,16-15 16,0 16 8,0-16 0,0 0 16,16 0 8,-16 15 0,14-15 0,2 15 112,0-15 32,-1 0 0,16 0 0,-16 0-256,0 0 0,1 0 0,14 0 0,-14 0 96,15-15-32,-16 15-64,1-15 96,-1 15-96,16-16 0,-16 16 64,0-15-64,1-1 0,0 16 0,-2-15 0,2 15 0,-16 0-608,0-15-136,0 15-32,16-16-6912,-16 16-1383</inkml:trace>
        </inkml:traceGroup>
      </inkml:traceGroup>
    </inkml:traceGroup>
    <inkml:traceGroup>
      <inkml:annotationXML>
        <emma:emma xmlns:emma="http://www.w3.org/2003/04/emma" version="1.0">
          <emma:interpretation id="{590605FB-81C5-4E6A-AB6B-FF0697677336}" emma:medium="tactile" emma:mode="ink">
            <msink:context xmlns:msink="http://schemas.microsoft.com/ink/2010/main" type="paragraph" rotatedBoundingBox="4610,13251 16218,12565 16311,14141 4703,1482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583CAF7-8847-4CD0-8D7E-3B24AE64D4A0}" emma:medium="tactile" emma:mode="ink">
              <msink:context xmlns:msink="http://schemas.microsoft.com/ink/2010/main" type="line" rotatedBoundingBox="4610,13251 16218,12565 16311,14141 4703,14827"/>
            </emma:interpretation>
          </emma:emma>
        </inkml:annotationXML>
        <inkml:traceGroup>
          <inkml:annotationXML>
            <emma:emma xmlns:emma="http://www.w3.org/2003/04/emma" version="1.0">
              <emma:interpretation id="{AA73FB5A-9956-4747-A9ED-F042091608A7}" emma:medium="tactile" emma:mode="ink">
                <msink:context xmlns:msink="http://schemas.microsoft.com/ink/2010/main" type="inkWord" rotatedBoundingBox="4610,13251 16218,12565 16311,14141 4703,14827"/>
              </emma:interpretation>
              <emma:one-of disjunction-type="recognition" id="oneOf32">
                <emma:interpretation id="interp160" emma:lang="en-US" emma:confidence="0">
                  <emma:literal>wi=iMilw)+flu))=ongminw\mm</emma:literal>
                </emma:interpretation>
                <emma:interpretation id="interp161" emma:lang="en-US" emma:confidence="0">
                  <emma:literal>wi=iMilw)+flu))=agminw\mm</emma:literal>
                </emma:interpretation>
                <emma:interpretation id="interp162" emma:lang="en-US" emma:confidence="0">
                  <emma:literal>wi=iMilw)+flu))=agmmw\mm</emma:literal>
                </emma:interpretation>
                <emma:interpretation id="interp163" emma:lang="en-US" emma:confidence="0">
                  <emma:literal>wi=iMilw)+flu)]=ongminw\mm</emma:literal>
                </emma:interpretation>
                <emma:interpretation id="interp164" emma:lang="en-US" emma:confidence="0">
                  <emma:literal>wi=iMilw)+flu))=ongmmw\mm</emma:literal>
                </emma:interpretation>
              </emma:one-of>
            </emma:emma>
          </inkml:annotationXML>
          <inkml:trace contextRef="#ctx0" brushRef="#br0" timeOffset="304847">7468 15457 11072,'0'0'312,"0"0"72,0 0-304,-15 0-80,15 0 0,-15 0 0,-1 15 1056,1 1 192,-1 14 32,1-14 15,0 30-15,-16-15 0,15 30 0,1 1 0,0 0-408,-16 0-80,15 14-24,1 1 0,15-15-296,-15-1-64,15 1-16,-16-16 0,16 16-136,0-16-24,0-16-8,0 2 0,0-2-128,16 1-32,-16 0-64,0-16 96,15 0-96,-15 1 72,0-16-72,15 0 64,-15 16-392,16-16-88,-16 0-8,15 0-8,-15-16-856,16 0-176,-16 16-32</inkml:trace>
          <inkml:trace contextRef="#ctx0" brushRef="#br0" timeOffset="305230">7576 15796 14864,'0'0'416,"0"0"104,0 0-416,0 0-104,0 0 0,0 0 0,0 0 839,0 0 153,0 15 24,0 1 8,0-1-8,0 16 0,0-16 0,0 16 0,0 0-392,0 15-80,-16-15-8,16 15-8,-15-15-376,15 15-80,0-15-8,-15-16-64,15 16 64,0 0-64,-16-16 0,16 1 0,0-1 0,0 0 0,0-15 0,0 0 0,0 0 0,0 0 0,0 0 0,0 0 0,16 0-112,-1-15 0,-15 0 0,15-16 0,1 15-48,-16-14-16,15-1 0,0 0 0,17-15 16,-32 0 0,15-1 0,0 17 0,1-17 48,-1 17 16,0-16 0,1 15 0,-1 0 96,0 0 0,1 0 0,14 1-72,-14-1 72,0 15 0,-1 1-72,-15 0 72,15-1 0,1 1 0,-16 15 0,15-16 0,-15 16 0,0 0 144,0 0-24,0 0-8,15 16 112,-15-1 32,0 1 0,-15 14 0,15 1 32,-15 0 16,15 15 0,-16 0 0,1 1-24,0-1-8,-1 0 0,0 15 0,16 1-8,-14-16 0,-2 16 0,0-16 0,16 0-40,-15 0-16,15 1 0,0-1 0,-15-16-56,15 1-16,15 0 0,-15 0 0,0 0-32,0-16-8,0 0 0,15 16 0,-15-31-32,0 16 0,16-1-64,-16 0 96,16-15-96,-16 0 88,0 0-88,0 0 80,0 0-80,0 0 0,0 0 72,14 0-72,-14 0 0,0 0 72,0 0-72,16 0 0,-16-15 0,0 0 0,0-1 0,16 16 0,-16-31-456,0 16-120,0 0-32,0-1-7344,-16-15-1471</inkml:trace>
          <inkml:trace contextRef="#ctx0" brushRef="#br0" timeOffset="306132">7914 16258 15464,'0'0'336,"0"0"72,0 0 7,0 0 33,-15 0-360,15 0-88,0 0 0,0 0 0,0 0 672,0 0 112,15 0 24,-15-16 8,0 16-192,16-15-40,0 0-8,-16 15 0,14-16-304,2 1-64,0-1-16,-1 16 0,-15-15-96,15 15-16,1-15-8,-16 15 0,0 0 64,0 15 16,0-15 0,0 0 0,0 0 80,15 15 24,-15 1 0,-15-1 0,15 16-48,0-16-8,0 1 0,-16-1 0,16 1-112,-15 14-24,15-14-64,0-1 96,0-15-96,0 31 0,-15-31 0,15 15 0,0-15-792,0 0-176,0 0-40,0 0-8559</inkml:trace>
          <inkml:trace contextRef="#ctx0" brushRef="#br0" timeOffset="306133">8022 15903 16439,'-15'0'360,"15"0"80,0 0 8,0 0 16,0 0-368,0 0-96,0 0 0,0 0 0,0 0 640,0 0 120,-15 0 16,15 0 8,0 0-248,0 16-56,0-16 0,0 15-8,15 0-472,-15 1 0,0-16 0,15 15-6224,-15-15-1183</inkml:trace>
          <inkml:trace contextRef="#ctx0" brushRef="#br0" timeOffset="306134">8268 15857 20471,'0'0'448,"-15"15"96,15 1 24,0-1 8,-15 16-464,-1 0-112,16 0 0,-15-1 0,15 1 712,-15 0 120,15 0 32,-16 0 0,16 0-488,-15 0-96,15-1-24,0 1 0,0-15-256,0-1 0,15 0 0,-15 1 0,16-1-160,-16-15-80,0 0-16,15 0-8,-15 16-1144,15-32-224,1 16-40,-1-15-16</inkml:trace>
          <inkml:trace contextRef="#ctx0" brushRef="#br0" timeOffset="306502">8438 15888 13256,'0'0'376,"0"0"80,0 0-360,-16 16-96,16-16 0,0 15 0,0 0 1168,-15 1 215,15 15 49,-15-1 8,15 1-320,-16 0-56,16 0-8,-15 0-8,15-1-440,0 1-80,0-15-16,0 14-8,15-14-304,-15-1-56,16 1-16,-16-1 0,15-15-32,-15 0 0,0 0-8,15 0 0,1 0-8,0-15 0,-2-1 0,2 16 0,-16-15-80,16-1 96,-1 1-96,0-16 96,-15 16-96,16-16 0,-16 16 72,15-16-72,0 15 152,-15-14-8,16-1 0,-16 15 0,15-14-240,-15 14-40,0 1-16,15 15 0,-15-16 152,0 16 0,0 0 0,0 0 0,0 0 0,0 0 0,0 16-64,0-1 64,0 16 0,-15 0 0,15 0 0,0-1 0,0 17 144,0-17 8,0 1 0,0-15 0,0 14-56,0-14-16,0-1 0,15 16 0,-15-16-8,0-15 0,0 0 0,16 0 0,-16 0 32,16 0 8,-1 0 0,-15-15 0,15 0-16,1-1 0,-1 1 0,0-16 0,-15 16-32,16-16 0,-1 15-64,-15-14 96,15-1-96,-15 15 88,16-14-88,-16 14 80,0 1-80,0-1 0,0-14 0,16 14 0,-16 16-656,0-15-120,-16-1-24,32 16-6720,-16-15-1343</inkml:trace>
          <inkml:trace contextRef="#ctx0" brushRef="#br0" timeOffset="306781">9008 15626 17423,'30'0'384,"-30"0"72,0 0 24,0 0 8,0 0-392,0 15-96,16 1 0,-1-1 0,-15 1 952,0-1 168,16 16 32,-1 0 0,-15-1-256,0 1-64,0 0 0,0 0-8,15 0-336,-15-1-64,-15 17-8,15-17-8,0 17-128,0-17-24,-15 1-8,15 0 0,-16 0-120,16-1-16,-15 1-8,-1-15 0,1 14-104,0-14 0,15 15 64,-16-31-64,1 30-408,0-30-104,-1 16-16,1-1-7256,-1-15-1455</inkml:trace>
          <inkml:trace contextRef="#ctx0" brushRef="#br0" timeOffset="307682">9192 16058 16352,'0'0'359,"0"0"81,0 0 8,0 0 8,0 0-360,0 0-96,0-16 0,0 16 0,0 0 792,0 0 136,0 0 32,0 0 8,15 0-168,1 0-32,-1 0 0,1-16-8,-1 16-320,16 0-64,-16 0-16,0 0 0,1 0-192,-1 0-40,16-15 0,-16 15-8,1 0-56,-1 0-64,1-15 88,14 15-88,-14-16 80,-1 16-80,1 0 64,-1-15-64,0 15 0,1-15 0,-1 15-72,-15 0 72,16-16-696,-16 16-80,0 0-24,0 0 0,0 0-872,0 0-184,0 0-32</inkml:trace>
          <inkml:trace contextRef="#ctx0" brushRef="#br0" timeOffset="308152">9470 15765 16296,'-16'0'351,"16"0"81,0 0 16,0 0 16,0 15-368,0-15-96,0 16 0,-16 14 0,16-14 960,0 0 184,0 14 32,-15 1 8,15 0-304,0-1-56,-15 1-16,15 0 0,-16 15-432,16-30-88,0 14-24,0 1 0,0-16-168,-15 17-32,15-18 0,0 2-64,0 0 0,0-16-88,15 15 0,-15 0-7152,0-15-1431</inkml:trace>
          <inkml:trace contextRef="#ctx0" brushRef="#br0" timeOffset="308383">10116 15658 19375,'0'0'424,"0"0"88,0 0 24,-15 0 8,0-16-432,-1 16-112,0 0 0,2 0 0,-2 0 600,0 0 96,1 0 16,0 0 8,-1 0-288,1 0-56,0 16-16,-1-16 0,16 15-184,-15-15-40,15 31-8,0-31 0,-15 15-128,30 0 64,-15 17-64,0-17 0,15 16 0,-15-16 0,16 16 0,-16-1 0,15 2 0,0-2 0,-15 16 0,16 0 0,-16-14 0,0 14 0,0 0 0,0 0 0,0-16 72,0 17-72,-16 14 0,1-15 72,15 0-8,-31 1-64,16-1 96,0 1-32,-1-1 32,0 0 8,-14-16 0,14 16 0,1-14 48,-16-17 8,16 16 0,0-16 0,-1 0-40,0 1-8,2-1 0,-2 0 0,16-15-32,0 0-8,-16 0 0,1-15 0,15 15-72,0-31 96,0 16-96,0-16 96,0-15-96,15 0 0,-15 0 0,16 0 0,0-16 0,14 0 0,1 16 0,0-16 0,-1 16 0,1 0 0,-16 0 0,17 15 0,-2-15 0,-14 15 0,-1 1 0,16-2 0,-16 18 72,0-18-72,1 17 80,0 0-80,-2-1 88,-14 1-88,16 0 96,-16-1-96,16 16 0,-16-16 0,15 16 0,-15-14 0,0 14-256,15 0-72,-15 0-24,16-16-7200,-16 16-1439</inkml:trace>
          <inkml:trace contextRef="#ctx0" brushRef="#br0" timeOffset="308699">10424 15703 21823,'0'0'480,"-16"15"104,1 1 24,15-1 0,-15 16-488,-1 0-120,16 0 0,-16 15 0,2-15 504,-2 15 72,0 0 24,1 0 0,0 0-112,15 0-16,0-15-8,0 0 0,0 0-360,0 0-104,0-16 0,15 16 64,0-16-64,-15 1 0,16-16 0,0 15 0,-16-15 0,14 0 0,-14 0 0,16 0-64,0-15-968,-1 15-192,0 0-40,1-16-5568,14 1-1111</inkml:trace>
          <inkml:trace contextRef="#ctx0" brushRef="#br0" timeOffset="309068">10593 15919 15408,'0'0'336,"0"0"72,0-16 7,0 16 25,0 0-352,0 0-88,0 16 0,0-16 0,-15 15 1064,15 0 200,0 1 40,0 15 8,-16-1-408,16-14-72,0 30-24,-15-31 0,15 16-360,0 0-64,0-16-24,15 16 0,-15-16-184,0 1-40,16-16-8,-16 15 0,15-15-32,-15 0-16,0 0 0,16 0 0,-1 0 0,0 0 0,-15-15 0,16-1 0,-1 1-80,1 0 80,-16-16-80,15 15 80,0-14-80,-15-1 64,16 0-64,-1 0 64,-15 1-64,0-1-96,16 0 16,-1 16 8,-15-1 72,0 1 0,0-1 0,0 16 0,0 0 0,0 0 0,0 0 0,15 0 0,-15 16 0,0-1-120,0 16 24,0-16 0,0 16 96,0 0 128,0 0-24,0 0-8,0-16-32,0 16-64,0-16 88,16 0-88,-16 1 0,0-1 0,15-15 0,1 16 0,-16-16 112,15 0-8,0 0 0,-15-16 0,16 16-40,-1 0-64,-15-15 88,16-1-88,-1 1 104,-15 15-32,15-15-8,1-1 0,-16 1-64,0 0 0,15-1 0,1 1 0,-16-1 0,0 1 0,15 15 0,0-15 0,-15-1-448,0 1-96,16-1-32,-16 1 0,15 0-376,-15-1-72,0 1-24,0-1-5512,0 1-1111</inkml:trace>
          <inkml:trace contextRef="#ctx0" brushRef="#br0" timeOffset="311205">11117 15596 14944,'0'0'328,"0"0"72,0 0 16,0 0-1,0 15-335,0-15-80,0 0 0,15 0 0,-15 15 1096,15 1 208,-15-1 40,0 0 0,16 17-232,-16-18-56,0 18 0,0-2-8,15 1-448,-15 0-88,-15-1-24,15 2 0,0 14-176,0-16-40,-16 16-8,16-14 0,0 14-16,-15-16-8,0 1 0,15 0 0,-16-1-160,16 2-80,-15-17 80,-1 0-80,1 16-184,15-31-80,-15 15-24,15 1 0,-16-16-616,16 0-128,16-16-24,-1 1-9559</inkml:trace>
          <inkml:trace contextRef="#ctx0" brushRef="#br0" timeOffset="311206">11409 15534 14208,'0'0'400,"0"0"96,0-16-400,0 16-96,0-15 0,0 15 0,0 0 888,0 0 151,0 0 33,16-15 8,-16 15 24,0 0 8,0 0 0,0 0 0,15 0-424,0 15-80,-15-15-24,0 15 0,16 1-144,-1 0-32,-15-1-8,16 16 0,-16-1-40,15 1-8,-15 16 0,0-17 0,0 32-64,0-16-24,0 0 0,0 16 0,0-16-48,-15 0-16,-1 16 0,16-16 0,0 0-72,-15 0-24,-1 0 0,16 0 0,-15-14-104,0 14 72,15-16-72,-16-14 64,1 14-64,15 1 0,0-31 0,-16 15 0,1 1-112,15 0-64,0-16-16,0 0 0,-15 0-600,15 0-120,0-16-24,-16 16-10520</inkml:trace>
          <inkml:trace contextRef="#ctx0" brushRef="#br0" timeOffset="311208">11671 16104 15440,'-16'0'440,"16"0"88,0 0-425,0 0-103,0 0 0,0 0 0,0 0 1120,0 0 208,0 0 40,0 0 8,0 0-272,0-16-48,0 16-16,0 0 0,16-15-424,-1 15-80,16-15-24,-16 15 0,1-16-280,15 16-56,-16 0-16,0 0 0,16 0-32,-15 0 0,14 0-8,-14-16 0,15 16-120,-1 0 64,1-15-64,0 15 0,0-15-680,-1 15-184,1-16-40,0 1-9975</inkml:trace>
          <inkml:trace contextRef="#ctx0" brushRef="#br0" timeOffset="311207">11732 15842 17159,'-15'0'376,"15"0"72,0 0 24,0 0 16,0 0-392,0 0-96,0 0 0,0 0 0,0 0 864,0 0 144,0 0 32,0 0 8,15 0-280,-15 0-64,16 0 0,15 0-8,-16 0-288,0 0-56,16 0-16,-15-16 0,-1 16-64,0 0-16,1 0 0,15 0 0,-31 0-96,15 0-32,0 0 0,-15 0 0,16 0-128,-1 0 80,1 0-80,-16 0 64,15 0-64,0 0 0,-15 0 0,16 0 0,-16 0-896,0 0-128,0 0-16,15 0-6056,-15 0-1207</inkml:trace>
          <inkml:trace contextRef="#ctx0" brushRef="#br0" timeOffset="299990">5097 16351 11256,'0'-16'248,"0"16"48,0 0 16,0 0 8,0 0-256,0-15-64,-15 15 0,15 0 0,0 0 1024,0 0 192,-16 0 32,16 0 15,0 0-143,0 0-32,-16 0-8,2 15 0,-2 1-440,0-1-80,16 16-16,-15 0-8,15-1-128,-15 1-24,15 0-8,-16 15 0,1-15-120,15 0-16,0-1-8,0 1 0,0 0-104,0 0-16,0-16-8,15 1 0,1-1-104,-16-15 72,0 0-72,15 15 64,16-15-64,-15 0 0,-2 0 72,2 0-72,0-15 72,-1 0-72,0-1 96,1 16-96,-1-31 64,0 16-64,1-16 0,0 16 0,-16-16 0,14 16 0,2-16 0,0 0-96,-16 0-16,15 1 0,-15-1 0,15 15 0,1-14 0,-16 14 0,0-15 0,15 16 0,-15 0 112,0-1-96,0 1 96,0 15-96,0-16 96,0 16 0,0 0 0,0 0 0,0 0 0,0 0 0,0 16 0,0-16 0,0 31 64,0-1 40,-15 1 8,15 0 0,0 0 8,0 0 0,0 15 0,0-15 0,0-1-24,0 1 0,0 0 0,0 0 0,15-16-32,-15 0 0,15 1-64,-15-1 96,16 1-32,-1-16-64,0 0 88,1 0-88,-16 0 144,31 0-24,-16-16-8,1 1 0,-1-1 8,0-14 0,-15 14 0,16-15 0,-1 16-8,0-16 0,-15 1 0,16 14 0,-16-15-40,16 16-8,-16-16 0,0 16 0,-16-16-64,16 16 80,0-1-80,0 1 80,-16-1-80,1 1 0,0 0 72,15 15-72,-16-16 0,1 1 0,15 15 0,-15 0-96,-1 0-448,16-16-88,-15 16-16,15 0-6840,0 0-1359</inkml:trace>
          <inkml:trace contextRef="#ctx0" brushRef="#br0" timeOffset="301962">5960 16504 18655,'-16'15'416,"16"-15"80,0 0 16,0 0 8,-15 15-416,15-15-104,0 0 0,0 0 0,0 0 488,0 0 80,0 0 8,15-15 8,1 15-184,0-15-40,14 15-8,-14-16 0,-1 1-184,0 0-40,1 15 0,14-16-8,-30 16 16,16-15 8,0 15 0,-2 0 0,-14 0 64,0 0 16,0 0 0,0 0 0,0 15-64,0 1-16,-14 14 0,14-14 0,0 14 16,0 2 8,-16-17 0,0 31 0,16-31-96,0 16-72,-15-16 96,15 1-96,0 0 64,0-2-64,-15 2 0,15 0 0,0-16-264,0 0-88,0 0-8,0 0-8,0 0-976,0 0-200,0-16-40</inkml:trace>
          <inkml:trace contextRef="#ctx0" brushRef="#br0" timeOffset="302363">6067 16211 16032,'0'0'447,"0"0"113,0 0-448,0 0-112,0 0 0,0 0 0,0 0 1008,0 0 176,0 0 40,0 0 8,0 0-464,0 15-88,15-15-16,1 16-8,-16-16-368,15 15-80,-15-15-16,16 15 0,-1-15-352,-15 16-80,15-16-16,1 15-6392,-16 0-1279</inkml:trace>
          <inkml:trace contextRef="#ctx0" brushRef="#br0" timeOffset="302364">6298 16488 19943,'0'0'568,"0"0"120,0 0-552,0 0-136,0 0 0,0 16 0,0-16 600,0 0 88,15 0 16,-15 0 8,0 0-152,0 0-32,16 0-8,-16-16 0,15 16-312,0-16-64,1 16-16,-1-15 0,1 0-128,-1 15 0,0 0 0,1-16 0,-1 16-664,-15 0-184,0 0-40,0 0-5736,16 0-1143</inkml:trace>
          <inkml:trace contextRef="#ctx0" brushRef="#br0" timeOffset="302732">6267 16658 17423,'0'0'384,"0"0"72,0 0 24,0 0 8,0 0-392,0 0-96,0 0 0,0 0 0,0 0 1056,0 0 184,0 0 40,0 0 0,0 0-496,0 0-104,0 16-16,15-1-8,-15-15-264,0 0-48,0 0-16,16 0 0,-1 15-136,-15-15-24,0 0-8,31 0 0,0-15-88,-16 15-72,1 0 96,15 0-96,-16-15 0,1 15 0,-1-16 0,0 1 0,16 15-544,-31-15-160,31 15-32,-31 0-6624,15-16-1319</inkml:trace>
          <inkml:trace contextRef="#ctx0" brushRef="#br0" timeOffset="302948">6868 16196 18287,'0'0'400,"0"0"80,0 0 24,0 0 8,0 0-408,0 0-104,0 0 0,0 16 0,0-1 840,-16 0 152,16 1 24,0 15 8,0-1-296,0-14-56,-15 15-16,15-1 0,0 2-264,-15-2-48,15 17-16,0-32 0,0 16-72,0 0-24,0-16 0,0 0 0,0 1-120,0-1-24,-16-15-8,16 0 0,0 0-80,0 0 64,0 0-64,0 0 64,0 0-64,0 0 0,0 0 0,0 0 64,0 15-384,0-15-88,0 0-8,0 0-7272,0 0-1455</inkml:trace>
          <inkml:trace contextRef="#ctx0" brushRef="#br0" timeOffset="312244">12780 15549 13272,'0'0'288,"0"-15"64,0 15 16,-16-16 8,16 16-304,-16 0-72,16-15 0,-14 15 0,-2 0 1000,0 15 183,1-15 41,0 0 8,-1 16-272,1-1-48,0 16-16,-17 0 0,18-1-352,-18 1-80,17 0-16,0 15 0,-1 0-88,1-15-16,0 15-8,15-15 0,-16 0-160,16-16-32,0 16-8,0 0 0,0-16-136,16 1 0,-16-16 0,15 15 0,-15-15 96,15 16-32,-15-16 0,16-16-64,-1 1 72,0 15-72,-15-16 0,32 1 72,-32-16-144,30 0-32,-14 16-8,-1-16 0,-15 0-96,15 1-16,1-17-8,-1 32 0,-15-31 24,15 30 8,1-14 0,-16 14 0,0-15 104,16 16 16,-16 15 8,0-15 0,0 15 72,0 0 0,0 0 0,0 0 0,0 0 0,0 15 88,0 0-24,0 16 0,-16 0 64,16 0 0,0 0 8,-16-1 0,16 1-40,0-15 0,0 14-8,0-14 0,0 15-88,0-16 0,0 0 72,0 1-72,0-16 0,0 0 72,0 0-72,0 0 0,0 0 80,0 0-80,0 0 64,0 0-64,0 0 64,16-16-64,-16 1 0,0 0 64,16-1-64,-16 1 0,14-1 0,-14-14 0,16 14 0,0-15-72,-16 16 72,15 0 0,0-16-80,-15 15 80,16 1-64,-1 0 64,-15-1 0,15 1 0,1-1 0,-16 1-64,15 15 64,0-15 0,-15 15-72,0 0 72,16 0 0,-16 0 0,16 0 0,-16 0 0,0 0 0,0 15 0,15 0 0,-15 1 64,0 15-64,0-16 0,-15 16 0,15 0 64,0-16-64,-16 16 80,16 0-80,0-16 80,-16 16-80,16-16 0,0 1 0,0-1 64,-15 0-64,15-15 0,0 0 0,0 0 64,0 0-64,0 0 0,0 0 0,0 0 0,0 0 0,0 0 0,0 0 0,0-15 0,15 0 0,-15-1 0,0 1 0,0-1 0,16 1-80,0 0 80,-16-1 0,15-15-72,0 16 72,-15 0 0,16-1 0,-1 1-64,0-1 64,1 1 0,-1 15 80,0-15-80,-15-1 0,16 1 0,0-1 0,-2 16 0,2-15 0,15 15-64,-31-15 64,31 15 0,-31 0-64,0 0 64,0 0-96,30 0 96,-14 0 0,0 0 0,-2 0 0,-14 0 0,16 0 0,-16 0 0,16 0 0,-16 0 72,0 0-72,15 0 0,0 0 0,-15 0 0,0 0 0,0 0 0,0 0 112,16 0-32,-1 0-80,-15 0 0,0 0-80,0 0 80,15-16 0,-15 16 0,0 0 64,0 0-64,0 0 104,0 0-32,0 0-8,0 0 0,-15 0 0,15-15 0,-15 15 0,15 0 0,-16-15 32,1 15 0,15 0 0,-15 0 0,-1 15 0,0-15 0,2 15 0,-18-15 0,17 16-16,0-1 0,-16 0 0,16 16 0,-1-15-8,0 14 0,2-14 0,14 15 0,-16-1-8,16 1 0,0-15 0,-16 14 0,32-14-64,-16-1 0,0 1 0,0-1 0,16 0 0,-16-15 64,0 0-64,0 0 0,14 0 64,-14 0-64,16 0 0,-16-15 64,31 0-64,-31-1 64,15 1-64,1-16 64,-1 16-64,0-16 0,1 15 0,0-14 64,-16-1-64,14 15 0,2 1 0,-16-16 0,0 16 0,16-1 0,-16 16 0,0-15 0,0 15 0,0 0 0,0 0-72,0 0 72,15 0 0,-15 0-64,0 15 64,0 1 0,15 15 0,-30-16-64,15 16 64,0 15 0,0-15 0,0 15 0,0 0 0,-15 0 0,-1 16 0,16-31 88,-16 30-24,2-15-64,-2-15 120,0 15-32,1 1-8,0-1 0,-1-15 136,-14-1 24,14 1 8,-14 15 0,14-15-248,-15-15 0,16 14 0,-16 1 0,0 0 0,1 0 72,-2-1-72,17-14 96,-16-1-96,16 1 64,0-16-64,-1 0 64,1 0-64,15-16 0,-15 16 72,15-15-72,0-16 0,0 0 0,15-15 0,0 0 0,1 0 0,-1 0 0,16-16-88,-16 0 88,16 1-160,15-1 24,-30 1 0,30-1 0,-16 16-144,2-16-24,-2 16-8,1 15 0,15-15-952,-15 15-192,-1 1-40</inkml:trace>
          <inkml:trace contextRef="#ctx0" brushRef="#br0" timeOffset="312946">13564 15596 19375,'0'0'424,"0"0"88,0 0 24,0 0 8,0 0-432,-16 15-112,16-15 0,0 15 0,0 1 616,0 14 104,0-14 16,0 14 8,-15 2-80,15-2-24,0 16 0,-15-14 0,15-2-288,0 1-56,-16 0-8,16-1-8,0 1-280,0 0 0,0-15 0,0-1 0,0 0 80,0 1 16,0-16 0,0 0 0,0 0-96,0 0 0,0 0-96,0-16 96,16 1-64,-1 0 64,-15-1 0,15-15 0,-15 0-128,16 1 16,-1-1 0,0 0 0,1-15-32,-1 15-8,0-15 0,1 15 0,0 1 24,-2-2 8,2 17 0,0 0 0,-16-1-296,15 1-64,-15 15-16,0 0 0,15 0 848,-15 0 176,0 15 32,0 1 8,0-1-304,0 16-56,0-15-16,-15 14 0,15 1-48,-15 0-16,15-16 0,0 16 0,0-15-48,0 14-16,-16-14 0,16-1 0,0 0-64,0 1 0,0-16 0,0 0 0,0 0 96,0 0-16,0 0-8,0 0 0,0 0-72,0 0 0,0 0 0,0-16 0,0 16 0,16-15 0,-16 0 0,0-17 0,15 18-96,-15-18-32,15 2 0,1 14-8,-1-30-56,0 16 0,1-2-8,-16 2 0,30-1 48,-14 16 16,0-1 0,-16 1 0,15 0 136,0-1-80,-15 16 80,0 0-64,0 0 136,16 16 32,-16-16 8,0 15 0,0 16 144,0-16 32,0 16 8,0-16 0,0 32-128,-16-17-24,16-14-8,0 14 0,0 1 0,0 0 0,-15-15 0,15 14 0,0-14-56,0-1-16,0 0 0,0-15 0,0 16-64,0-16 0,0 0 72,0 0-72,0 0 0,0 0 72,0 0-72,0 0 0,-15 15-344,15-15-120,0 0-24,0 0-8,0 0-560,0-15-120,15-1-16,-15 16-5568,15-15-1111</inkml:trace>
          <inkml:trace contextRef="#ctx0" brushRef="#br0" timeOffset="313647">14026 15627 12896,'0'-15'360,"0"15"88,0 0-352,0 0-96,0 0 0,16 0 0,-16 0 912,0 0 168,0 0 31,0 0 9,15 0 120,-15 0 24,0 0 8,0 15 0,0 0-432,0 1-80,0-1-24,0 16 0,0-16-232,0 16-56,0 0 0,0 0-8,-15-16-168,15 16-32,0-16-8,0 16 0,-16-15-136,16-1-32,0 0-64,0 1 96,0-16-96,0 0 64,0 0-64,0 0 0,0 0 0,0 0 64,0 0-64,0 0 0,0 0-72,0-16-40,16 1-8,-16 0 0,15-16-120,-15 15-24,15-14-8,-15-1 0,16 0-48,-1 0-16,0 0 0,1 16 0,-16-16 136,15 16 24,1-1 8,-16 1 0,15 0 168,0 15 0,-15 0 0,16-16 0,-16 16 168,0 0 48,0 0 8,15 16 0,-15-1 48,0 0 16,0 1 0,0-1 0,0 16-24,0 0 0,0 0 0,-15-16 0,15 16-72,0 0-24,-16-1 0,16-14 0,0-1-72,0 1-8,0-1-8,0-15 0,0 0-80,0 15 64,0-15-64,0 0 64,0 0-64,0 0 0,0 0 72,0-15-72,16 15 0,-16-15 0,15 15 0,-15-16 0,0 1 0,16-16 0,-16 16-96,15-1 32,-15-15-56,15 16-8,1-16 0,-16 16 0,15-16 0,1 0-8,-16 16 0,15-16 0,0 16 40,1-1 0,-1-14 8,1 14 0,-16 1 88,15-1 0,0 1 0,1 15-64,-16-15 64,15-1 0,1 16 0,-16 0 0,0-15 0,15 15 0,0-16 0,-15 16 0,0 0 0,0 0 0,0 0 80,0 16-80,16-16 112,-16 0-24,15 0-8,1 15 0,-1-15 32,-15 16 8,0-16 0,15 15 0,-15 0-48,16 1-8,-16-1 0,0 1 0,15-1 16,-15 0 0,0 1 0,0-1 0,0 16 48,0-16 16,0 16 0,0 0 0,0 0 0,0-1 0,0 1 0,0-15 0,-15 14-80,15-14-64,0 15 72,0-16-72,0-15 104,0 15-24,0 1-8,0-1 0,0-15-72,0 0-128,0 0 32,0 0 8,-16 0 88,16 0 0,0 0 0,0 0 0,0-15-344,0 15-48,0-16-16,0 1 0,-15 0-560,15-1-120,0 1-16,-15-16-6120,15 16-1223</inkml:trace>
          <inkml:trace contextRef="#ctx0" brushRef="#br0" timeOffset="314026">14118 15088 22087,'0'0'480,"0"0"104,0 0 24,0 0 16,0 0-496,0 0-128,0 0 0,0 0 0,0 0 392,0 0 56,0 0 16,0 0 0,0 0-264,0 31-48,0-31-16,0 0-7256,0 0-1455</inkml:trace>
          <inkml:trace contextRef="#ctx0" brushRef="#br0" timeOffset="314832">13795 16165 17423,'0'0'384,"0"0"72,0 0 24,-15 0 8,-1 0-392,16 0-96,-15 16 0,15-16 0,-15 15 912,-1 1 160,16-1 32,-16 0 8,1 16-360,0 0-72,-1 0-8,16 15-8,-15-15-192,15 15-40,0-15-8,0 0 0,0-16-272,15 16-56,-15 0-16,16-16 0,-1 16-80,-15-31 80,15 15-80,-15-15 80,0 0-80,16 0 80,15 0-80,-16 0 80,1-15-80,14 15 80,-14-15-80,-1-1 80,0-14-80,1 14 0,14-15 0,-30 16 0,32-16 0,-32 0-96,15 16 16,0-16 8,1 16-24,-16-16 0,15 15 0,-15-15 0,0 16 32,0 0 0,15-1 0,-15 1 0,0-1 64,0 1 0,0 15 0,0 0 0,0 0 0,0 0 0,0 0 0,0 0 0,0 0 0,0 31 64,0-16-64,0 16 88,0 0 8,0 0 8,-15 0 0,15 0 0,15-1-8,-15 1 0,0 0 0,16 0 0,-16 0-16,16-16-8,-16 0 0,14 1 0,2-1 16,0-15 0,-1 0 0,-15 0 0,31 0-24,-16-15 0,0-1 0,1 1 0,-1 0 16,16-16 0,-31 0 0,31 16 0,-16-16-8,1 0 0,-16 0 0,15 0 0,0 0-72,-15 0 96,0 16-96,0-16 96,0 16-96,0-16 80,0 16-80,-15-1 80,15 1-80,-15-1 0,15 1 0,-16 0 0,1 15-320,0-16-64,-1 16 0,0 0-7608,1 0-1511</inkml:trace>
          <inkml:trace contextRef="#ctx0" brushRef="#br0" timeOffset="317830">15104 15211 14280,'0'0'312,"-15"0"64,15 15 8,-16 1 32,16 0-336,-15 14-80,15 1 0,-15 15 0,-1 1 903,16-1 169,-15 15 32,-1 0 8,1 1-80,15 0-8,-15 15-8,15-16 0,0 17-448,-16-17-88,32 0-24,-16 1 0,0 0-136,0-16-32,0 0-8,15 0 0,-15 0-136,15-15-24,-15 0-8,16-1 0,-16-14-48,15 0-64,-15-1 88,0 0-88,16 1 104,-16-16-32,0 0-8,0 0 0,0 0-1240,15 0-248,0 0-48</inkml:trace>
          <inkml:trace contextRef="#ctx0" brushRef="#br0" timeOffset="318728">15350 15565 16128,'0'0'351,"0"0"81,0 0 16,0 0 0,0 0-360,15 15-88,-15-15 0,15 15 0,-15 1 760,0 14 136,0-14 24,0 15 8,0-1-200,0 1-40,0 15-8,0-15 0,-15 15-384,15-15-72,-15 0-24,15 0 0,-16 15-80,16-31-24,-15 16 0,15-15 0,-15-1-32,15 0 0,0 1-64,-16-1 96,16-15-96,0 0 88,0 0-88,0 0 80,0 0-80,0 0 0,0-15 0,0-1 64,16-14-152,-1-1-32,-15 0-8,15 0 0,1 0-40,-1-15-16,0 15 0,17-15 0,-18 15 88,2-15 8,0 15 8,-1 16 0,16-16 80,-16 16 0,0-1 0,-15 16 0,16-15 0,0 15 0,-16 15 0,14-15 0,-14 16 128,16-1-16,-16 1 0,0 14 0,0 1 152,0 0 32,0 0 8,0 0 0,-16-1-192,16 1-40,0 0-8,0-16 0,-14 16-64,14-15 0,0-1 0,0 0 0,0 1 0,0-16 0,0 0 64,0 0-64,0 0 64,0 0-64,0 0 64,0-16-64,14 1 0,-14-16 0,16 16 0,-16-16 0,16 0 0,-1-15 0,-15 15-72,15 0 72,1 1-64,-1-17 64,0 32 0,1-16 0,-16 0-88,15 16 88,-15 0-80,15-1 80,1 1-64,-16 15 64,0 0 0,16 0-72,-1 15 72,-15-15 96,0 16-16,0-1-8,0 16 56,0 0 0,0-1 8,0 1 0,0 0-56,0 0-16,-15 0 0,15-1 0,-16 1 160,16 0 24,0 0 8,0-16 0,-16 16-152,16-16-24,0 1-8,-15-16 0,15 15-72,0-15 0,0 0 0,0 0 0,0 0 0,0 0 0,0 0 0,0 0 0,0 0-1112,0-15-184,0 15-40,0-16-5440,0 1-1087</inkml:trace>
          <inkml:trace contextRef="#ctx0" brushRef="#br0" timeOffset="318729">16027 15626 18023,'0'0'392,"0"0"88,0 0 8,0 0 24,0 0-408,-15 0-104,15 15 0,0-15 0,0 16 896,0-1 160,-16 1 32,16 14 8,0-14-424,0 15-96,-15-1-8,15 1-8,-15 0-336,15-16-72,0 16-16,-16-15 0,16 14 32,-16-14 8,16-1 0,0 1 0,0-1-72,0-15-8,0 0-8,0 0 0,0 0-88,0 15 0,0-15-80,0 0 80,0 0 0,0 0 0,0-15-64,16 15 64,-16-15-160,16-1 0,-16 1-8,15-1 0,0-14-88,1 14-8,-1-15-8,-15 1 0,15-1 56,1 0 16,0 16 0,-2-16 0,2 0 136,0 16 64,-16-1-64,15 1 64,0 15 0,-15-16 0,16 16 0,-16 0 0,0 0 80,0 0 56,0 0 16,15 16 0,-15-1 80,0 1 24,0-1 0,-15 16 0,15 0-64,0-1 0,0 1-8,-16-15 0,16 14-96,-15 1-24,15-15 0,0-1 0,0 0-64,0 1 80,0-16-80,0 0 80,0 0-80,0 0 64,0 0-64,0 0 64,0 0-64,0 0 64,0-16-64,0 1 64,15 0-64,-15-1 0,16-15 0,-16 1 64,15 14-64,0-15 0,1 1 0,-1-1 0,0 0 0,17 0 0,-17 0 0,0 1 0,1 14-72,-1 1 72,0 0 0,16-1 0,-16 1 0,1-1-64,-16 1 64,16 15 0,-2-15 0,-14 15 0,16 0 0,-16 0 72,0 0-72,16 0 0,-1 15 0,0 0 0,-15 1 168,0-1-8,16 1 0,-16-1 0,0 16 56,0-1 8,0 1 0,0 0 0,0 15 8,0-15 8,0 15 0,-16-15 0,16 0-168,0 0-72,0-1 64,0-14-64,0 15 96,0-1-32,0-14 0,0-1 0,0 16-64,0-31 0,16 15 0,-16 1 0,0-16 0,0 0 0,0 0 0,0 0 0,0 0 0,0 0 0,0 0 0,0 0 0,0 0-168,0 0-56,0 0 0,0-16-8,0 16-440,-16-15-80,16 0-16,0-16-8,0 15-752,-15 1-144,15 0-32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9:29.20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17A5423-9244-422D-9A39-6C0544F18895}" emma:medium="tactile" emma:mode="ink">
          <msink:context xmlns:msink="http://schemas.microsoft.com/ink/2010/main" type="writingRegion" rotatedBoundingBox="16587,12320 21378,12403 21350,14025 16559,13942"/>
        </emma:interpretation>
      </emma:emma>
    </inkml:annotationXML>
    <inkml:traceGroup>
      <inkml:annotationXML>
        <emma:emma xmlns:emma="http://www.w3.org/2003/04/emma" version="1.0">
          <emma:interpretation id="{B9051008-8BA9-4F0B-93C3-A69E529007D2}" emma:medium="tactile" emma:mode="ink">
            <msink:context xmlns:msink="http://schemas.microsoft.com/ink/2010/main" type="paragraph" rotatedBoundingBox="16587,12320 21378,12403 21350,14025 16559,139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22CDF5-0FA1-4ABB-90E1-E90591261F44}" emma:medium="tactile" emma:mode="ink">
              <msink:context xmlns:msink="http://schemas.microsoft.com/ink/2010/main" type="line" rotatedBoundingBox="16587,12320 21378,12403 21350,14025 16559,13942"/>
            </emma:interpretation>
          </emma:emma>
        </inkml:annotationXML>
        <inkml:traceGroup>
          <inkml:annotationXML>
            <emma:emma xmlns:emma="http://www.w3.org/2003/04/emma" version="1.0">
              <emma:interpretation id="{CBE9C82D-A190-4B88-9C58-CC6AFA49253D}" emma:medium="tactile" emma:mode="ink">
                <msink:context xmlns:msink="http://schemas.microsoft.com/ink/2010/main" type="inkWord" rotatedBoundingBox="16545,13823 16727,12283 17442,12368 17260,13907"/>
              </emma:interpretation>
              <emma:one-of disjunction-type="recognition" id="oneOf0">
                <emma:interpretation id="interp0" emma:lang="en-US" emma:confidence="0">
                  <emma:literal>in Ed</emma:literal>
                </emma:interpretation>
                <emma:interpretation id="interp1" emma:lang="en-US" emma:confidence="0">
                  <emma:literal>in EC</emma:literal>
                </emma:interpretation>
                <emma:interpretation id="interp2" emma:lang="en-US" emma:confidence="0">
                  <emma:literal>in ER</emma:literal>
                </emma:interpretation>
                <emma:interpretation id="interp3" emma:lang="en-US" emma:confidence="0">
                  <emma:literal>MET</emma:literal>
                </emma:interpretation>
                <emma:interpretation id="interp4" emma:lang="en-US" emma:confidence="0">
                  <emma:literal>ME'</emma:literal>
                </emma:interpretation>
              </emma:one-of>
            </emma:emma>
          </inkml:annotationXML>
          <inkml:trace contextRef="#ctx0" brushRef="#br0">16859 16011 19231,'0'0'424,"0"0"88,-16 0 24,16 0 0,0 0-432,0 16-104,-15-16 0,15 0 0,0 0 632,0 0 104,0 0 16,0 0 8,15-16-456,1 16-88,-1-15-24,0 0 0,1-1-192,-1 1 0,1 15 0,14-16 0,-14 16 0,-1 0 0,-15-15 0,16 15 0,-16 0 256,0 0 40,0 0 8,0 15 0,0 1-136,0-1-24,0 16-8,-16-16 0,16 16 16,-15 0 0,-1-16 0,16 16 0,-15-15 16,15-1 8,-15 0 0,15 1 0,0-1-176,0-15-144,0 0 24,0 0 8,0 0 112,0 0 0,0 0 0,0 0-72,0 0-600,0 0-128,0 0-16,0 0-8,0-15-1032,15 15-216,-15-16-40</inkml:trace>
          <inkml:trace contextRef="#ctx0" brushRef="#br0" timeOffset="722">17105 16042 18543,'-15'16'408,"15"-16"80,0 0 24,0 15 8,0-15-416,0 0-104,0 0 0,-16 15 0,16-15 936,0 0 168,0 0 32,0 0 8,16 16-536,-16-16-112,0 0-16,15 0-8,-15 0-208,15 15-40,1-15 0,14 0-8,-30 0-112,16 0-16,-1 0-8,16 0 0,-16 0-80,1 0 0,-1-15 72,1 15-72,14-16-352,-30 16-96,16 0-32,-1-15 0,1 15-832,-1-15-176,-15 15-32,15 0-7527</inkml:trace>
          <inkml:trace contextRef="#ctx0" brushRef="#br0" timeOffset="500">17074 16011 19375,'0'0'544,"0"0"128,0 0-536,16 0-136,-1 0 0,-15 0 0,15 0 632,-15 0 96,16 0 16,-1-15 8,0 15-80,1-15-8,-16 15-8,15-16 0,1 16-368,-1 0-64,0-16-24,1 16 0,-16-15-136,15 15-64,1-15 0,-16 15 64,15-16-720,-15 16-144,15 0-32,-15 0-5944,0 0-1183</inkml:trace>
          <inkml:trace contextRef="#ctx0" brushRef="#br0" timeOffset="938">17598 15642 18599,'0'0'408,"0"0"80,0 0 24,0 0 16,0 0-424,-16 16-104,16-1 0,0 0 0,-16 1 960,16 14 176,-15 2 32,15-2 8,0 1-328,-15 15-64,-1-15-16,16 15 0,-15-15-352,15 0-64,-15-1-24,15 16 0,0-30-152,0 15-32,-16-16-8,16 1 0,0-1-136,0 0 80,0-15-80,0 0 64,0 0-64,0 0 0,0 0 0,0 0 0,0 0-624,0 0-144,0 0-24,0 0-6840,0 0-1367</inkml:trace>
          <inkml:trace contextRef="#ctx0" brushRef="#br0" timeOffset="299">16966 15674 13504,'0'0'296,"0"0"64,0-16 16,0 16 0,0-15-304,0 15-72,-15 0 0,15 0 0,0 0 992,0 0 191,0 0 33,0 0 0,0 0-232,0 0-56,0 0 0,0 0-8,15 0-512,-15 15-104,16 1-16,0-16-8,-16 16-208,15-16-72,-15 15 0,15-15 72,1 15-1032,-1 1-216,0-16-40</inkml:trace>
          <inkml:trace contextRef="#ctx0" brushRef="#br0" timeOffset="-318">17520 15212 17495,'-30'0'496,"-2"0"112,32 0-488,-30 16-120,14-16 0,-14 15 0,-1-15 736,0 16 120,-15-1 24,15 0 8,-15 1-152,15-16-32,1 15-8,14 1 0,-14-1-256,-2 0-56,17 1 0,0-1-8,-1-15-104,16 16-16,-15-1-8,15-15 0,0 0-120,15 0-16,-15 15-8,16-15 0,-1 16-104,16-16 0,-15 0 0,14 0 0,1 0 64,0-16-64,-1 16 0,1-15 72,0 15-72,0 0 0,-16-15 72,16 15-72,-16-16 0,1 16 64,-1-15-64,0 15 0,-15 0 0,0 0 72,0 0-72,0 0 0,0 0 64,0 0-64,0 0 0,-15 15 0,0 1 0,15-1 0,-31 0 0,16 1 0,-16-1-80,16 1 80,-17-1-80,2 0 80,-1 1 0,16-1-72,-16 1 72,16-1 0,-1 0 0,0 1 0,-14-1 0,14-15 0,1 15 0,15-15 0,-15 16 0,15-16-64,-16 0 64,16 15 96,0-15-16,0 16-8,0-1 88,0-15 8,16 0 8,-16 0 0,0 15-8,0-15 0,0 0 0,0 0 0,30 0-56,-14 0-16,0 0 0,14 0 0,-14-15-32,14 15-64,-14 0 88,14-15-88,1-1 72,-16 1-72,1-1 0,15 16 72,-16-15-72,1 0 0,-1 15 0,0-16 0,1 1-656,-16 15-96,15-15-16,-15 15-6856,0 0-1367</inkml:trace>
          <inkml:trace contextRef="#ctx0" brushRef="#br0" timeOffset="-564">17151 14827 16296,'0'0'351,"0"0"81,0 0 16,0 0 16,0 0-368,0 0-96,0 15 0,15 0 0,-30 1 816,15-1 144,0 1 32,0 14 8,-15-14-344,15 15-72,0 0-8,-16 0-8,16-1-296,-15 1-56,15-15-16,-15 14 0,15-14-200,0-1 0,0 1 0,0-1 0,-16-15 0,16 0 0,0 0 0,0 0 0,0 15 0,0-15 0,0 0 0,0 0 0,0-15 0,0 15 0,0-15 0,16-1 0,-1 1 0,-15-1 0,15-14 0,-15-1 0,16 0-96,-1 0-56,0 0-8,1 1-8,-1-2 64,16 2 8,-16-1 8,1 0 0,-1 0 88,1 0-64,-1 16 64,0 0-64,1-1 64,-1 1 0,1-1 0,-16 16 0,0 0 128,15-15 24,-15 15 0,0 0 0,15 15 56,-15 1 16,0-1 0,0 1 0,0 14 8,0-14 8,0 15 0,0-1 0,-15-14-96,15 15-16,-15-1-8,15-14 0,-16 15-120,16 0 64,-15-16-64,-1 16 0,16-16 0,-15 16 0,15-15 0,-15 14-80,15-14-1032,-16 15-200,16-16-48,0 0-8047</inkml:trace>
        </inkml:traceGroup>
        <inkml:traceGroup>
          <inkml:annotationXML>
            <emma:emma xmlns:emma="http://www.w3.org/2003/04/emma" version="1.0">
              <emma:interpretation id="{1EFF2D23-BAA6-46AA-8009-DED0B3166C26}" emma:medium="tactile" emma:mode="ink">
                <msink:context xmlns:msink="http://schemas.microsoft.com/ink/2010/main" type="inkWord" rotatedBoundingBox="17659,12708 19190,12851 19079,14030 17549,13886"/>
              </emma:interpretation>
              <emma:one-of disjunction-type="recognition" id="oneOf1">
                <emma:interpretation id="interp5" emma:lang="en-US" emma:confidence="1">
                  <emma:literal>fit</emma:literal>
                </emma:interpretation>
                <emma:interpretation id="interp6" emma:lang="en-US" emma:confidence="0">
                  <emma:literal>hit</emma:literal>
                </emma:interpretation>
                <emma:interpretation id="interp7" emma:lang="en-US" emma:confidence="0">
                  <emma:literal>pit</emma:literal>
                </emma:interpretation>
                <emma:interpretation id="interp8" emma:lang="en-US" emma:confidence="0">
                  <emma:literal>lit</emma:literal>
                </emma:interpretation>
                <emma:interpretation id="interp9" emma:lang="en-US" emma:confidence="0">
                  <emma:literal>fist</emma:literal>
                </emma:interpretation>
              </emma:one-of>
            </emma:emma>
          </inkml:annotationXML>
          <inkml:trace contextRef="#ctx0" brushRef="#br0" timeOffset="3088">18936 15766 20071,'0'0'440,"-15"0"88,15 0 16,0 0 32,0 0-464,0 0-112,0 0 0,0 0 0,0 0 472,0 0 72,0 0 8,15 0 8,1 0 88,-1 0 24,0-16 0,16 16 0,-15-16-288,14 16-48,1 0-16,15-15 0,-15 15-152,0-15-32,-16 15-8,16-16 0,0 16-128,-16-15 0,1 15 0,15-15 0,-16 15 104,0 0-8,1-16 0,-1 16 0,1 0-528,-16 0-112,0 0-16,0 0-8,0 0-792,0 0-160,0 0-32</inkml:trace>
          <inkml:trace contextRef="#ctx0" brushRef="#br0" timeOffset="3325">19213 15503 20591,'-15'0'448,"0"0"96,15 0 24,0 0 8,0 16-456,-16-1-120,16 1 0,-15-1 0,15 0 800,0 16 144,-16 0 24,16-16 8,0 32-288,0-17-56,-15 1-16,15 15 0,-15-15-240,15 0-56,0-16 0,0 16-8,-16 0-160,16-16-32,16 1-8,-16 14 0,0-30-112,0 16 0,0-16 0,0 15 0,15-15 0,-15 0 0,0 0 0,0 0 0,15 0-432,-15 0-80,0 0-24,0-15-7384,16-1-1479</inkml:trace>
          <inkml:trace contextRef="#ctx0" brushRef="#br0" timeOffset="2372">17890 15595 10360,'-16'0'288,"16"0"72,0 0-288,0 0-72,0 0 0,0 0 0,0 0 968,0 0 184,0 0 32,0 0 0,0 0 15,0 0 1,16 15 0,-16-15 0,15 0-384,0 16-80,1-16-8,14 0-8,-14 0-360,15 0-72,-16-16-8,0 16-8,16-15-128,-15 15-24,14-15-8,-14-1 0,15 1-48,-16 0-64,16-1 88,0 0-88,-16 2 64,16-2-64,0-15 0,-16 16 0,16-16 0,-15 16 0,-1-16 0,0 16 0,1-1-64,-1 0-48,1-14-8,-1 14 0,-15 1 24,15 0 8,-15-1 0,0-14 0,0 30 88,0-16 0,0 0 0,0 16 0,-15-15 0,15 0 0,-15 15 0,-1 0 0,1 0 0,-1 15 88,-14-15-24,14 15 0,-15-15 72,16 16 16,-16 0 0,0 14 0,16-14 16,-16 14 8,16 1 0,-1-16 0,1 17-24,-1-2-8,1-14 0,-1 14 0,16-14-48,-15-1 0,15 16-8,0-15 0,0-2-88,15-14 0,-15 16 0,16 0 64,-16-16-64,15 15 0,1-15 0,-1 0 0,1 15 0,-16-15 64,15 0-64,1 16 0,-16-16 64,0 0-64,15 15 0,-15-15 64,0 15-64,-15 1 0,15-1 72,0 0-72,-16 17 80,1-17-16,-1 0-64,1 1 96,-1 14-16,1-14-8,-1-1 0,1 0 0,0 1-72,15 0 96,0-1-96,0 0 96,0-15-96,0 16 0,0-16 0,15 15 0,-15-15 0,15 0 0,1 0 0,-1 0 0,1 0 0,-16 0 0,15 0 0,1-15 0,-1 15 0,-15 15 0,16-15 0,-16 0 0,0 0 0,0 0 64,0 15-64,0 1 0,0 14 64,0-14-64,-16 14 0,1 2 64,15-2 8,-16 1 0,1-16 0,-1 16 0,1 0-72,15-15 96,-16-1-96,16 0 96,-15 1-96,15-1 0,0 0 0,0-15 0,0 0 0,0 0 0,0 0-80,0 0 80,0 0-992,0 0-144,0 0-32,0 0-9071</inkml:trace>
          <inkml:trace contextRef="#ctx0" brushRef="#br0" timeOffset="2572">18382 15950 20447,'0'0'448,"0"0"96,0 0 24,0 0 0,0 0-456,0 0-112,0 0 0,0 0 0,0 0 496,16-16 80,-1 16 8,-15-14 8,15 14-136,1-16-24,-16 16-8,15-16 0,0 16-264,1-15-48,-16 15-16,0 0 0,0 0-96,15 0 0,1 0 0,-16 0 0,0 0 136,15 15 8,-15 1 0,0 0 0,0-16-16,0 30-8,-15-14 0,15-1 0,0 16-24,0-16-8,-16 0 0,16 17 0,0-18-88,0 2 64,0-16-64,-15 16 64,15-16-64,0 0-88,0 0 24,0 0 0,0 0-808,0 0-160,15 0-32,-15 0-5880,0-16-1167</inkml:trace>
          <inkml:trace contextRef="#ctx0" brushRef="#br0" timeOffset="2726">18522 15472 20791,'0'0'456,"0"0"96,0 0 24,0 0 0,0 0-456,0 0-120,-16 16 0,16-16 0,0 0 776,0 0 136,0 0 24,0 14 8,0 2-336,0-16-72,0 0-16,0 0 0,0 16-248,0-1-48,0-15-16,0 15 0,0-15-120,0 0-24,0 16-64,16-16 96,-16 15-208,0-15-48,0 0 0,0 15-7744,15-15-1551</inkml:trace>
        </inkml:traceGroup>
        <inkml:traceGroup>
          <inkml:annotationXML>
            <emma:emma xmlns:emma="http://www.w3.org/2003/04/emma" version="1.0">
              <emma:interpretation id="{D4DAC63F-DC0A-49B0-A701-52869CDC83D7}" emma:medium="tactile" emma:mode="ink">
                <msink:context xmlns:msink="http://schemas.microsoft.com/ink/2010/main" type="inkWord" rotatedBoundingBox="19179,13010 21320,12556 21599,13873 19458,14327"/>
              </emma:interpretation>
              <emma:one-of disjunction-type="recognition" id="oneOf2">
                <emma:interpretation id="interp10" emma:lang="en-US" emma:confidence="0">
                  <emma:literal>gown</emma:literal>
                </emma:interpretation>
                <emma:interpretation id="interp11" emma:lang="en-US" emma:confidence="0">
                  <emma:literal>gown)</emma:literal>
                </emma:interpretation>
                <emma:interpretation id="interp12" emma:lang="en-US" emma:confidence="0">
                  <emma:literal>pwn</emma:literal>
                </emma:interpretation>
                <emma:interpretation id="interp13" emma:lang="en-US" emma:confidence="0">
                  <emma:literal>few))</emma:literal>
                </emma:interpretation>
                <emma:interpretation id="interp14" emma:lang="en-US" emma:confidence="0">
                  <emma:literal>sewn</emma:literal>
                </emma:interpretation>
              </emma:one-of>
            </emma:emma>
          </inkml:annotationXML>
          <inkml:trace contextRef="#ctx0" brushRef="#br0" timeOffset="5760">20014 15534 9296,'-15'0'200,"15"0"48,15-16 8,-15 16 8,0-16-264,0 2 0,0 14 0,16-16 0,0 0 744,-16 1 96,0 0 24,0-1 0,0 1 80,0 15 16,0-15 7,-16-1 1,16 1-192,-16 0-40,16 15 0,-15-16-8,-16 16-128,31 0-24,-15 0-8,0 0 0,-1 16-136,1-16-24,15 15-8,-15 0 0,-1 1-112,0-1-16,2 16-8,14-16 0,0 16-96,0-1-16,0-14-8,0 15 0,0 0-56,14-1-16,-14 1 0,16 0 0,-16 15-72,0-15 96,16 15-96,-1-15 96,-15 15-96,0-15 0,15 15 0,-15-15 0,0 15 64,0-15-64,-15 15 64,15-15-64,0-1 64,0 2-64,-31-17 64,31 16-64,0-1 72,-16-14-72,-14-1 80,14 0-80,1 1 112,0 0-24,-1-16-8,-14 0 0,14 0 32,0 0 8,2 0 0,-2 0 0,0-16-32,1 0-8,15-14 0,0 14 0,0-30-80,0 16 0,15-17 0,1 1 0,14 0 0,-14-1 0,15-14 0,0 15 0,-1-15 0,16 14 0,-14 1 0,-17 0 0,16-1 0,-1 17 0,1-1 0,-16 0 0,1 1 80,0 14 0,14 0 0,-30 2 0,16-2-80,-1 0 0,-15 16 0,15-15 0,1 15-440,-16 0-24,0 0-8,15 0 0,0 0-1064,1 0-208,-16 0-48,16 0 0</inkml:trace>
          <inkml:trace contextRef="#ctx0" brushRef="#br0" timeOffset="6029">20291 15319 19807,'0'0'440,"0"0"88,0 16 16,-15-1 8,-1 16-440,1 0-112,0-1 0,15 1 0,-16 0 848,1 0 144,15 0 32,0 15 8,0-16-416,0 1-80,0 0-24,0 0 0,0 0-344,0-1-72,0-14-8,0 15-8,15-16-80,-15 0 64,16 1-64,-16-1 64,0-15-64,15 16 0,0-16 0,-15 15-88,0-15-984,0 0-200,16 0-40,-1 0-5496,0 0-1095</inkml:trace>
          <inkml:trace contextRef="#ctx0" brushRef="#br0" timeOffset="6030">20553 15504 16128,'-15'-15'351,"15"-1"81,0 16 16,0 0 0,0 0-360,0 0-88,0 0 0,0 0 0,0 0 960,0 16 168,0-16 40,0 30 8,0-14-280,0-1-48,-16 16-16,16-16 0,0 16-416,0 0-80,0-16-16,0 16-8,0-16-56,0 1 0,0-1-8,0 1 0,0-1-184,0-15-64,16 0 0,-16 0 72,0 0 0,0 0 0,15 0 0,0-15 0,1 15-72,-1-16 64,-15 1-64,15-1 64,1 1-64,0 0 0,-16-1 0,14 1 0,2-16 0,-16 16-96,16-1 16,-1 1 8,-15-16 72,0 16-104,15-1 40,-15 1 64,0 15-136,16-15 32,-16 15 8,0 0 0,0 0 96,0 0 0,0 0 0,0 0 0,15 15 0,-15 0 128,0 1-8,0 15-8,0-1-40,0 1-8,0 0 0,0 0 0,0-1 56,0-14 8,15 15 0,-15-1 0,0-14-40,0-1-8,0-15 0,16 16 0,-16-16 8,15 0 0,0 0 0,1 0 0,-16-16-16,16 1 0,-1-1 0,0 1 0,1-16-72,-1 0 80,0 16-80,1-16 80,-1 0-80,0 1 0,-15-1 0,16 0 64,-16 16-256,0-16-64,16 0 0,-16 16-8,0-1-648,-16 1-128,32 0-24,-16-1-6056,0 16-1207</inkml:trace>
          <inkml:trace contextRef="#ctx0" brushRef="#br0" timeOffset="6031">21168 15288 19087,'0'0'416,"0"0"96,0 0 8,0 0 24,16 16-440,-16-16-104,16 0 0,-16 15 0,30 1 816,-30-1 144,16 16 24,-16-16 8,0 16-200,15 0-40,0 0-8,-30-1 0,15 1-368,0 0-80,-15 15-8,15-15-8,-16 15 32,1-15 8,0 15 0,-1-15 0,16 0-224,-16-1-96,2 1 80,-2-15-80,16-1 0,0 0-144,-16 1 16,16-16 8,0 0-1048,0 0-208,0 0-48,0-16-8</inkml:trace>
          <inkml:trace contextRef="#ctx0" brushRef="#br0" timeOffset="6032">21415 15027 13672,'0'-16'384,"0"16"96,0-15-384,15 15-96,-15-15 0,16 15 0,-16-16 1080,15 16 199,0-15 33,1 15 16,-16-16-72,30 32-8,-30-16-8,32 0 0,-17 31-424,0-16-80,1 16-24,-1 0 0,-15 15-136,15 15-32,-15-15-8,0 31 0,0-15-176,0 15-32,0 0-8,-15 0 0,0-16-40,15 16-16,-16 0 0,1 0 0,0 0-200,15-15-64,0 0 0,-16-16 0,0 0 0,16-15 0,0-1 0,0 1 0,0-15 0,0-1 0,0 0 0,0-15 0,0 0 0,0 0 0,0 0 0,0 0-72,0-15-488,0 0-96,-14-1-16,14-15-7496,0 1-1495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09:27.7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3B4743B-6E47-4DAE-A32E-B9E2570E0CF1}" emma:medium="tactile" emma:mode="ink">
          <msink:context xmlns:msink="http://schemas.microsoft.com/ink/2010/main" type="writingRegion" rotatedBoundingBox="11480,12831 19553,12693 19610,16017 11537,16155"/>
        </emma:interpretation>
      </emma:emma>
    </inkml:annotationXML>
    <inkml:traceGroup>
      <inkml:annotationXML>
        <emma:emma xmlns:emma="http://www.w3.org/2003/04/emma" version="1.0">
          <emma:interpretation id="{0E08AA03-5935-4658-A399-3CC6DC47C40B}" emma:medium="tactile" emma:mode="ink">
            <msink:context xmlns:msink="http://schemas.microsoft.com/ink/2010/main" type="paragraph" rotatedBoundingBox="15681,12765 15556,14661 15065,14629 15190,127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87C194-8EE7-4F81-8D51-55018EB6D8DD}" emma:medium="tactile" emma:mode="ink">
              <msink:context xmlns:msink="http://schemas.microsoft.com/ink/2010/main" type="inkBullet" rotatedBoundingBox="15684,12773 15656,12945 15580,12933 15608,12761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15873 15118 16631,'0'0'472,"0"0"104,0 0-464,0 0-112,0 0 0,0 0 0,0 15 920,0 1 160,0-16 32,0 0 8,0 15-128,0 1-32,15-1 0,-15 0 0,0-15-680,0 16-144,0-1-24,16 1-8,-16-16-104,0 15 0,0 0 0,16-15-7072,-16 16-1423</inkml:trace>
      </inkml:traceGroup>
      <inkml:traceGroup>
        <inkml:annotationXML>
          <emma:emma xmlns:emma="http://www.w3.org/2003/04/emma" version="1.0">
            <emma:interpretation id="{56C62708-F3B8-4CEC-B6BD-9A1C6A713906}" emma:medium="tactile" emma:mode="ink">
              <msink:context xmlns:msink="http://schemas.microsoft.com/ink/2010/main" type="line" rotatedBoundingBox="15610,13845 15556,14661 15065,14629 15118,13812"/>
            </emma:interpretation>
          </emma:emma>
        </inkml:annotationXML>
        <inkml:traceGroup>
          <inkml:annotationXML>
            <emma:emma xmlns:emma="http://www.w3.org/2003/04/emma" version="1.0">
              <emma:interpretation id="{C1044840-9920-4785-8F90-605588C91CF2}" emma:medium="tactile" emma:mode="ink">
                <msink:context xmlns:msink="http://schemas.microsoft.com/ink/2010/main" type="inkWord" rotatedBoundingBox="15610,13845 15556,14661 15065,14629 15118,13812"/>
              </emma:interpretation>
              <emma:one-of disjunction-type="recognition" id="oneOf1"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Ann</emma:literal>
                </emma:interpretation>
                <emma:interpretation id="interp4" emma:lang="en-US" emma:confidence="0">
                  <emma:literal>inn</emma:literal>
                </emma:interpretation>
                <emma:interpretation id="interp5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9430">15796 16395 21943,'0'0'480,"0"0"104,0 0 24,0 0 0,0 0-480,0 0-128,0 0 0,0 0 0,0 15 672,0-15 120,0 0 16,0 0 8,0 0-376,0 16-80,0-1-8,15-15-8,-15 0-256,0 0-88,16 15 0,-1-15-7704,1 0-1591</inkml:trace>
          <inkml:trace contextRef="#ctx0" brushRef="#br0" timeOffset="9192">15642 16749 16783,'0'0'480,"0"0"96,0 0-464,0 0-112,0 0 0,15 0 0,-15-15 744,0 15 128,0-15 24,16 15 8,-16 0-104,15-16-16,1 16-8,-16 0 0,0-15-320,15 15-64,0-16-8,-15 16-8,0 0-256,16 0-56,-1 0 0,-15 0-64,0 0 128,16 0-24,-16 0-8,15 0 0,0 16 40,-15-1 8,0 1 0,0-1 0,16 0 56,-32 1 16,16-1 0,0 16 0,0-16-88,-15 1-8,15 15-8,-15-16 0,15-15-112,0 31 88,0-31-88,0 15 80,-16 0-80,16-15 0,0 0 0,0 0 0,0 0-488,0 0-88,0 0-24,0 0-6728,0 0-1343</inkml:trace>
          <inkml:trace contextRef="#ctx0" brushRef="#br0" timeOffset="8907">15365 16441 15176,'0'0'328,"0"0"72,0 0 16,0 0 15,0 0-343,0 0-88,0 0 0,0 0 0,0 0 752,15 0 136,-15 0 24,16-15 8,0 15-160,-2 0-32,2 0-8,0-16 0,-1 16-336,0 0-72,1 0-16,14-15 0,-14 15-128,14-15-24,-14 15-8,0-16 0,14 1-64,-14 15-8,-1-15-64,0 15 96,1-16-96,-1 16 0,0-16-96,1 16 96,0-14 0,-1 14 0,-15-16 96,15 16-24,-15 0-72,0 0 0,16-16 0,-16 16 0,0 0-160,0 0 24,0-15 8,0 15 0,0-15 32,0 15 0,0 0 8,-16-16 0,16 16 88,-15 0-64,15 0 64,0 0-64,-15-15 64,-1 15 0,16 0 64,-16 0-64,1 0 0,0 0 0,-1 0 0,1 0 0,0 0 0,15 15 128,-16-15-32,1 0-8,15 16 40,-15-16 16,-1 15 0,0 0 0,16-15 16,-14 16 8,-2 0 0,16-2 0,-16 2-24,1 0-8,15-1 0,-15 16 0,15-16-32,0 0-8,0-15 0,0 16 0,0-1-96,0 0 0,15 1 64,-15-16-64,15 16 0,-15-16 0,16 15 64,0-15-64,-16 0 0,14 0 0,2 15 0,-16-15 0,0 0 64,0 0-64,16 16 0,-16-16 72,0 0-72,0 0 0,0 15 72,-16 0-72,16 1 0,-16-1 72,2 16-72,14-15 0,-16-2 64,0 2-64,1 0 0,15 14 0,-15-14 0,15-1 0,-16 0 0,16-15 0,0 0 0,0 0 0,0 0 0,16 16 0,-16-16 0,0 0 0,15 0 0,0 0 0,-15 0 0,16 0 0,0 0 0,-2 0 0,2 0 0,-16 0-96,0 0 24,0 0 8,0 0 64,0 0 0,0 0 0,16 0 0,-16 16 88,-16-2 8,16 2 0,0 0 0,-16-1-32,2 0 0,-2 1 0,0-1 0,16 0-64,-15 1 80,0-1-80,15 0 80,-16-15-80,1 16 0,15-16 0,0 16 0,0-16-496,0 0-144,0 0-24,0 0-6400,0 0-1279</inkml:trace>
        </inkml:traceGroup>
      </inkml:traceGroup>
    </inkml:traceGroup>
    <inkml:traceGroup>
      <inkml:annotationXML>
        <emma:emma xmlns:emma="http://www.w3.org/2003/04/emma" version="1.0">
          <emma:interpretation id="{BB0587A5-D06F-48D3-8929-B802557EFCCA}" emma:medium="tactile" emma:mode="ink">
            <msink:context xmlns:msink="http://schemas.microsoft.com/ink/2010/main" type="paragraph" rotatedBoundingBox="11513,14779 19586,14642 19610,16017 11537,16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DC4CC1-D55F-4EBB-BB4F-44E455D4FA34}" emma:medium="tactile" emma:mode="ink">
              <msink:context xmlns:msink="http://schemas.microsoft.com/ink/2010/main" type="line" rotatedBoundingBox="11513,14779 19586,14642 19610,16017 11537,16155"/>
            </emma:interpretation>
          </emma:emma>
        </inkml:annotationXML>
        <inkml:traceGroup>
          <inkml:annotationXML>
            <emma:emma xmlns:emma="http://www.w3.org/2003/04/emma" version="1.0">
              <emma:interpretation id="{1A082F46-681E-4C24-AC79-46C88493899B}" emma:medium="tactile" emma:mode="ink">
                <msink:context xmlns:msink="http://schemas.microsoft.com/ink/2010/main" type="inkWord" rotatedBoundingBox="11515,14907 12323,14893 12339,15819 11531,15833"/>
              </emma:interpretation>
              <emma:one-of disjunction-type="recognition" id="oneOf2">
                <emma:interpretation id="interp6" emma:lang="en-US" emma:confidence="0">
                  <emma:literal>SG</emma:literal>
                </emma:interpretation>
                <emma:interpretation id="interp7" emma:lang="en-US" emma:confidence="0">
                  <emma:literal>ST</emma:literal>
                </emma:interpretation>
                <emma:interpretation id="interp8" emma:lang="en-US" emma:confidence="0">
                  <emma:literal>SH</emma:literal>
                </emma:interpretation>
                <emma:interpretation id="interp9" emma:lang="en-US" emma:confidence="0">
                  <emma:literal>So</emma:literal>
                </emma:interpretation>
                <emma:interpretation id="interp10" emma:lang="en-US" emma:confidence="0">
                  <emma:literal>Sit</emma:literal>
                </emma:interpretation>
              </emma:one-of>
            </emma:emma>
          </inkml:annotationXML>
          <inkml:trace contextRef="#ctx0" brushRef="#br0" timeOffset="13158">12240 17258 11920,'0'0'256,"0"0"64,0 0 0,-15 0 24,15 0-280,-15 0-64,-1 0 0,1 0 0,-1 0 968,1 16 184,0-1 31,-16 0 1,15 1-328,-14-1-72,-1 16-16,0-1 0,16 2-184,-16-2-40,0 1 0,16-16-8,-1 16-184,1 0-40,0-15-8,15 14 0,0-14-104,0-1-16,0 0-8,15 1 0,-15-1-176,15 0 0,1 1 0,-1-16 64,1 16-64,-1-2 64,0-14-64,1 16 64,-1 0-64,-15-16 0,16 15-64,-16 0 64,15-15 184,-30 31 72,15-31 24,0 31 0,-16-15-32,1-2-8,15 2 0,-16 15 0,-14-16-104,14 1-16,1-1-8,-1 0 0,1 1-112,0-1 64,-1 0-64,1-15 0,-1 16 0,16-16 0,-15 0 0,15 0 0,0 0-640,0 16-144,0-16-32,0 0-6096,0 0-1215</inkml:trace>
          <inkml:trace contextRef="#ctx0" brushRef="#br0" timeOffset="13273">12040 17905 18287,'0'0'400,"0"0"80,0 0 24,0 0 8,0 0-408,0 0-104,0 0 0,0 0 0,0 15 712,0-15 120,0 0 32,0 16 0,0-16-440,16 16-80,-16-16-24,0 14 0,0 2-256,15-16-64,-15 0 0,15 0 0,-15 16-1120,16-16-208,-1 0-48,-15 0-7247</inkml:trace>
          <inkml:trace contextRef="#ctx0" brushRef="#br0" timeOffset="13611">12394 17381 15888,'0'0'448,"0"0"95,0 0-431,0 0-112,0 0 0,0 0 0,0 15 968,0 1 176,-15 15 32,0 15 8,-1-15-264,1 15-56,-1 15 0,1-15-8,0 16-296,15 0-56,-16-16-16,1 15 0,15-14-200,-16-1-48,16 0-8,0-15 0,0 0-152,0-16-80,16 16 80,-1-16-80,-15 0 64,16-15-64,-1 0 0,-15 0 72,15 0-72,1 0 0,-16-15 0,15 0 0,-15-1-184,16 1-24,-16 0-8,0-1 0,0-15-624,0 16-128,0 0-24,0-16-8,0 15 336,0-14 72,-16 14 16,1-15 0,15 16-160,-16 0-32,1-1-8,15 1 0,-15-1 392,-1 1 72,1 0 24,-1-1 0,1 16 288,0 0 0,15-15 0,-16 15 0,1-16 448,-1 16 40,1 0 16,15-15 0,-15 15 336,15 0 72,-16 0 16,16 0 0,-15 0-56,15 0-8,0 0 0,-16 0 0,16 0-352,0 0-64,0 0-24,0 0 0,0 0-80,0 0-24,0 0 0,16 0 0,-1 15-56,1-15-8,-1 16-8,0-16 0,1 0-48,15 0-8,-16 0 0,0 0 0,16 0-64,0-16-24,-16 16 0,16-15 0,-15 15-8,14-15-8,-14 15 0,-1-16 0,16 16-88,-16-15 0,1 15 0,15 0 64,-16-16-64,0 1 0,-15 15 0,16 0 64,-1-15-64,-15 15 0,0 0 0,0 0 0,15 0-128,-15 0-48,0 0-8,0 0 0,0 0-848,0 0-176,0 0-32</inkml:trace>
        </inkml:traceGroup>
        <inkml:traceGroup>
          <inkml:annotationXML>
            <emma:emma xmlns:emma="http://www.w3.org/2003/04/emma" version="1.0">
              <emma:interpretation id="{57F172B0-8AEB-4E6C-A030-C6E2EAF4DE71}" emma:medium="tactile" emma:mode="ink">
                <msink:context xmlns:msink="http://schemas.microsoft.com/ink/2010/main" type="inkWord" rotatedBoundingBox="12731,14815 16731,14667 16780,15988 12780,16136"/>
              </emma:interpretation>
              <emma:one-of disjunction-type="recognition" id="oneOf3">
                <emma:interpretation id="interp11" emma:lang="en-US" emma:confidence="0">
                  <emma:literal>You within</emma:literal>
                </emma:interpretation>
                <emma:interpretation id="interp12" emma:lang="en-US" emma:confidence="0">
                  <emma:literal>If we fix</emma:literal>
                </emma:interpretation>
                <emma:interpretation id="interp13" emma:lang="en-US" emma:confidence="0">
                  <emma:literal>Yilw)efi,</emma:literal>
                </emma:interpretation>
                <emma:interpretation id="interp14" emma:lang="en-US" emma:confidence="0">
                  <emma:literal>If we fix,</emma:literal>
                </emma:interpretation>
                <emma:interpretation id="interp15" emma:lang="en-US" emma:confidence="0">
                  <emma:literal>Yilw).&lt;fi,</emma:literal>
                </emma:interpretation>
              </emma:one-of>
            </emma:emma>
          </inkml:annotationXML>
          <inkml:trace contextRef="#ctx0" brushRef="#br0" timeOffset="15101">13041 17567 14944,'0'0'328,"-15"0"72,15 0 16,-16 0-1,16 0-335,0 0-80,0 0 0,0 0 0,0 0 736,0 0 136,0 0 24,0 0 8,0 0-272,0 0-56,0-16-16,16 1 0,-1 15-336,0-15-64,1-1-8,-1 16-8,16-31-144,-16 16 0,1 0 64,14-1-64,-14 16 64,-1-15-64,16-1 72,-31 16-72,15-15 0,-15 15 0,0 0 0,0 0 0,0 15 152,0 1 80,0 15 24,-15-1 0,0 1-160,-1 15-24,1-15-8,-1 15 0,16-15-64,-15 0 64,0 15-64,15-31 64,0 16 32,-16-15 8,16-1 0,0-15 0,0 0-16,0 0-8,0 0 0,0 0 0,0 0-16,16 0 0,-1-15 0,0-16 0,1 0-64,-1 16 0,1-16 0,-1-15 64,0 15-64,1-15 0,-1 15 0,1-15 0,14 0 0,-30 15 0,16-15 0,-1 15 0,1 0 0,-16 16 0,15-1 0,-15 1 0,0-1 0,15 16 0,-15 0 0,0 0 0,0 16 88,0 15-24,16-1-64,-16 17 96,0-1 40,-16 0 8,16 16 0,0-1 0,0 1-48,0-1-16,-15 1 0,15-1 0,-15 1-80,15 0 64,-16-16-64,16 0 64,-15 0-64,-1 16 64,16-32-64,-15 17 64,0-17 0,-1 17-64,1-17 96,-16 1-32,16 0 0,-1-16 0,1 16 0,-1-15 0,1-1 0,0-15-64,-1 15 96,16-15-32,0 0 0,-15-15-64,15 15 96,-16-15-32,32-1-64,-16-15 0,15 1 0,1-1 0,14-15-64,-14-1 64,15 1-80,-1 0 80,1 0 0,0-16-72,0 16 72,0 0 0,-16 15 0,16 0 0,0 1 0,-16-1-64,0 15 64,16 1 0,-31 0 0,16-1 0,-1 16 0,0 0 0,-15 16 0,16-1 64,-16-15 64,0 31 24,0-16 0,15 1 0,-15 14 0,0-14 0,0 15 0,0-16 0,-15 16-32,15-16-8,0 16 0,0-16 0,0 1-48,0-1-64,0-15 88,0 0-88,0 0-176,0 16-88,0-16-24,0 0 0,0 0-896,0 0-192,-16 0-32</inkml:trace>
          <inkml:trace contextRef="#ctx0" brushRef="#br0" timeOffset="15255">13518 17597 18975,'0'0'416,"0"0"96,0 0 8,0 0 8,0 0-424,0 0-104,0 0 0,0 0 0,0 0 752,0 0 128,0 0 24,0 0 8,0 0-464,0 0-88,0 15-16,16-15-8,-16 16-272,15-1-64,-15 1 0,15-1 0,-15-15-1088,16 16-216,-1-1-40</inkml:trace>
          <inkml:trace contextRef="#ctx0" brushRef="#br0" timeOffset="15502">13995 17273 21455,'-15'15'472,"15"-15"96,-15 16 16,15 14 24,-16 2-488,1-2-120,-16 16 0,16 0 0,-1 0 632,1 1 104,-1-1 16,1 15 8,0-14-272,15-1-48,-16 0-16,16 1 0,0-1-264,0-16-64,0 16 0,0-14-8,16-18-24,-16 18-64,15-17 96,-15 0-32,15 1-672,1-16-128,-1 0-32,1 0-6544,-1 0-1303</inkml:trace>
          <inkml:trace contextRef="#ctx0" brushRef="#br0" timeOffset="15972">14180 17535 16783,'0'0'480,"0"0"96,0 0-464,-15 0-112,15 0 0,0 0 0,0 0 968,0 0 176,-16 15 32,16 1 8,-15 0-200,15-1-40,0 16-8,-16-1 0,16 1-424,-15 0-80,15 15-16,0-15-8,0 0-184,0-1-40,0 2-8,15-18 0,-15 18-96,16-17-16,-16 0-64,15-15 96,-15 16-96,16-16 64,-1 0-64,-15 0 0,15 0 80,1-16-80,-16 16 80,15-15-80,1 0 64,-1-1-64,-15 0 0,15-14 72,1 14-72,-16-14 0,15-1 0,1 0 0,-16 15-80,15-14 80,0-1-104,-15 0 40,0 16 64,16 0-96,-1-1 96,-15 1-96,0 0 96,16 15 0,-16-16 0,0 16 0,0 0 0,0 0 0,0 0 0,0 16 0,0-1 0,0 0 0,0 16 0,0-16 64,0 16-64,-16 0 96,32-1-32,-16 2 0,0-2 0,15-14 0,-15 14 0,0-14 0,0 0 0,15-2 0,-15-14 0,16 16 0,-16-16 0,0 0 0,15 0 0,1-16 0,-1 16-64,0-14 96,1-2-32,-1-15 0,1 0 0,-1 16 0,0-16 0,1 1 0,-16-2-64,15 2 0,0-1 0,-15 0 0,16 1 0,-16 14 0,15-15 0,-15 16 0,0-1 0,0 1 0,0 0 0,0-1 0,-15 16-72,15 0-56,0 0 0,0 0-8,-16 0-680,16 0-136,0 0-24,0 16-6416,-15-1-1287</inkml:trace>
          <inkml:trace contextRef="#ctx0" brushRef="#br0" timeOffset="16237">14827 17120 15312,'15'-16'432,"-15"16"104,0 0-432,16 0-104,-16 0 0,15 16 0,-15-1 959,15 1 177,1-1 32,-16 0 8,0 16 64,15 0 8,-15 0 8,15 15 0,-15-15-496,0 30-104,-15-15-16,15 1-8,0 14-184,-15 1-32,15-16 0,-16 16-8,1-16-152,15 0-32,-15 0-8,-1 0 0,16 0-136,-15-15-80,15 0 96,-15 0-96,-1 0 64,0-16-64,16 0 0,-14-15 0,-2 16-528,16-1-136,-16-15-24,1 0-11176</inkml:trace>
          <inkml:trace contextRef="#ctx0" brushRef="#br0" timeOffset="17284">15227 17843 17047,'0'0'376,"-16"0"72,1 0 24,0 15 8,-1-15-384,16 0-96,-15 16 0,-1-16 0,16 0 944,0 0 176,-15 15 32,15-15 0,0 0-232,15 15-56,-15 1 0,16-16-8,-1 15-400,-15 1-72,31-16-24,-16 15 0,1 0-112,-1-15-24,16 16-8,-16-16 0,16 0-80,-15 15-8,-1-15-8,0 16 0,1-16-56,15 0-64,-16 0 88,0 0-88,16-16 0,-15 16 0,-1 0 0,16 0-96,-16-15-1280,1 15-256,-1 0-56,0 0-8</inkml:trace>
          <inkml:trace contextRef="#ctx0" brushRef="#br0" timeOffset="17068">15642 17320 16184,'0'0'351,"-15"0"81,15 0 16,-15 16 0,-1-16-352,1 15-96,0-15 0,-16 15 0,15 16 448,-14-16 64,-1 1 24,0 14 0,0-14 136,0 0 24,1 14 8,-1-14 0,0-1-288,0 0-48,16 1-16,-16 0 0,16-2-56,-1-14-8,1 16-8,-1-16 0,16 16 0,0-16 0,0 0 0,0 0 0,0 0-88,0 0-24,16 15 0,-1-15 0,1 15 32,-1-15 8,16 16 0,-16-16 0,1 0-8,14 15 0,-14 0 0,15-15 0,-16 16-64,16-16-8,-16 15-8,1-15 0,-1 0-120,0 15 88,16-15-88,-31 0 80,16 0-80,-1 0 0,0 0 72,1 0-72,-16 0-224,0 0-72,0 0-24,15 0 0,-15 0-704,0 0-136,0 0-32,0 0-5648,0 0-1127</inkml:trace>
          <inkml:trace contextRef="#ctx0" brushRef="#br0" timeOffset="19687">15950 17489 14656,'-16'0'416,"16"0"96,0 0-416,-14 0-96,-2-15 0,16 15 0,0 0 807,0 0 145,0-16 24,0 16 8,0-15 8,16 0 0,-16 15 0,14-16 0,2 16-352,15-16-64,-16 16-8,16-14-8,-16 14-192,17 0-40,-2-16-8,-14 0 0,14 16-128,1 0-32,-16-15-8,16 15 0,-16 0-32,17-15-8,-17 15 0,16 0 0,-16-16-112,0 16 0,16-15 64,-31 15-64,15 0 0,1-15-128,0-1 24,-2 16 8,-14-16-128,16 2-32,-16 14 0,16-32 0,-16 32 16,0-15 0,0 0 0,0-1 0,0 1 240,0 0 80,0-1 0,-16 1 0,0 15-168,16-15-32,-14 15-8,-2-16 0,0 16 128,1 16 64,-16-16 0,16 15-64,0 0 160,-16 1-16,16-1-8,-17 16 0,17-1 16,0-14 0,-1 14 0,1 2 0,15-17-24,-15 16-8,15-16 0,0 16 0,0-15-120,15-2 88,-15 2-88,15 0 80,-15-16-80,16 15 0,-1-15 72,-15 15-72,15-15 120,1 0-16,-16 16 0,0-16 0,16 0-104,-16 15 0,0 0 0,0-15 0,0 31 0,-16-16-64,16 1 64,-16 0-80,1 14 80,0-14 0,-1-1 0,1 16 64,0-16-64,15 0 0,-16 1 64,1 0-64,15-2 0,0 2 64,0-16-64,0 16 0,0-16 0,0 0 0,15 0 0,1 15 0,-1-15 0,0 0 0,1 0 0,-1 0 0,0 0 0,1 0 0,0 0 0,-1 0 0,0 0 0,-15 15 0,0-15 0,16 0 0,-16 16 0,-16-1 0,16 16 0,-15-15 64,15 14-64,-15-14 88,-1 14-88,0 1 96,1 0-24,-16-1 0,16 2 0,0-17 0,15 0 64,-16 16 16,1-16 0,15 1 0,0-1-152,-15-15 0,15 15 0,0-15 0,0 0 64,0 0-64,0 0 0,-16 0 0,16 0 64,0 0-64,0 0 0,0 0 0,0 0 0,-16 0 0,16 0 0,-14 0 0,14 0-376,0 0-104,-16-15-16,16 15-8,0-15-608,0 15-120,0-16-24,16 1-5328,-16-16-1063</inkml:trace>
          <inkml:trace contextRef="#ctx0" brushRef="#br0" timeOffset="19801">16350 17843 13536,'0'0'296,"0"0"64,0 0 16,16 0 0,-16 0-304,15 0-72,-15 0 0,0 0 0,15 0 984,-15 0 175,16 0 41,-1-15 8,0 15-184,-15-16-32,31 16 0,-15 0-8,-1 0-408,0-15-72,1 15-24,-1 0 0,-15 0-128,16 0-32,-16 0-8,15 0 0,-15 0-104,0 0-16,0 0-8,0 15 0,15 1-56,-15-1 0,-15 0-8,15 1 0,0 0-24,-15-2 0,15 2 0,-16 15 0,16-16 8,-15 1 0,15-1 0,0 0 0,0 1-40,-16-16 0,16 0-64,0 0 96,0 0-96,0 0 0,0 0 64,0 0-64,16 15 0,-16-15 64,0 0-64,0-15 0,15 15 0,-15-16 0,16 1 0,-16 15 0,0 0 0,0-15 0,0 15 0,0 0 0,0-16 0,15 1-64,-15 0 64,0 15-104,0-16-112,0 16-16,0-16-8,0 2 0,0 14-616,0-16-120,0 0-24,0 1-8,0 15-816,0-15-160,0-1-32</inkml:trace>
          <inkml:trace contextRef="#ctx0" brushRef="#br0" timeOffset="19802">16535 17443 19079,'-16'0'544,"16"0"112,-15 0-528,15 0-128,0 0 0,-15 0 0,15 15 976,-16-15 168,16 0 32,0 16 8,0-16-288,0 0-64,0 15 0,0 0-8,0-15-448,16 16-88,-16-16-24,0 15 0,15-15-160,-15 0-32,0 0-8,0 15 0,15-15-64,-15 0 0,0 0 0,0 0 0,0 0-872,16 16-192,-16-16-40,0 0-9703</inkml:trace>
          <inkml:trace contextRef="#ctx0" brushRef="#br0" timeOffset="19803">17012 17858 18887,'0'0'416,"0"0"80,0 0 16,0 0 32,0 16-440,15-16-104,-15 16 0,0-16 0,0 14 928,0 2 168,-15 0 32,15-1 8,0 0-360,-15 1-72,15-1-8,-16 0-8,16 1-448,-15-1-88,15 0-24,-16 1 0,16 0-376,-15-1-72,15 0-24,0-15-7128,-15 16-1423</inkml:trace>
        </inkml:traceGroup>
        <inkml:traceGroup>
          <inkml:annotationXML>
            <emma:emma xmlns:emma="http://www.w3.org/2003/04/emma" version="1.0">
              <emma:interpretation id="{5844879A-42D8-4968-8A71-DA42B0EA7CE9}" emma:medium="tactile" emma:mode="ink">
                <msink:context xmlns:msink="http://schemas.microsoft.com/ink/2010/main" type="inkWord" rotatedBoundingBox="17297,15892 17330,14778 18046,14799 18014,15913"/>
              </emma:interpretation>
              <emma:one-of disjunction-type="recognition" id="oneOf4">
                <emma:interpretation id="interp16" emma:lang="en-US" emma:confidence="0">
                  <emma:literal>for</emma:literal>
                </emma:interpretation>
                <emma:interpretation id="interp17" emma:lang="en-US" emma:confidence="0">
                  <emma:literal>fi</emma:literal>
                </emma:interpretation>
                <emma:interpretation id="interp18" emma:lang="en-US" emma:confidence="0">
                  <emma:literal>fin</emma:literal>
                </emma:interpretation>
                <emma:interpretation id="interp19" emma:lang="en-US" emma:confidence="0">
                  <emma:literal>fir</emma:literal>
                </emma:interpretation>
                <emma:interpretation id="interp20" emma:lang="en-US" emma:confidence="0">
                  <emma:literal>f,</emma:literal>
                </emma:interpretation>
              </emma:one-of>
            </emma:emma>
          </inkml:annotationXML>
          <inkml:trace contextRef="#ctx0" brushRef="#br0" timeOffset="20619">17582 17550 15408,'0'0'336,"0"0"72,0 0 7,0 0 25,0 0-352,0 0-88,0 0 0,0 0 0,16 16 936,-16-16 176,15 0 32,16 0 8,-16 0-416,0 0-88,16 0-8,0-16-8,0 16-352,0 0-72,-1-15-16,1 15 0,0-15-64,0-1-8,0 16-8,-1-15 0,-14-1-112,15 1 88,-16 15-88,16-15 80,-16-1-80,1 16 0,-1-15 72,0-1-72,-15 16 0,16-15-160,-16 0 32,15-1 8,-15 16-120,0-15-24,0-1-8,0 1 0,0 0 80,0 15 8,-15-16 8,15 1 0,-16-1 176,16 1-72,-15 0 72,15-1 0,-15 1 0,15-1 0,-16 16 0,16-15 0,-15 15 0,-1 0 112,16 0-8,-15 0 0,15 0 96,-15 0 24,-1 15 0,16-15 0,-15 31-24,-1-15 0,1-1 0,0 16 0,15 0-64,-31-1-8,31 1-8,-16 0 0,1 0-40,15 0-8,-15-1 0,-1-14 0,16 15-72,0-16 80,0 16-80,0-16 80,0 1-80,0-1 0,16 0 0,-1-15 64,-15 16-64,15-16 0,1 15 0,-1-15 0,1 15 64,-1-15-64,-15 0 0,15 0 64,-15 16-64,0-16 0,16 0 0,-16 0 64,0 15-64,0-15 96,0 16-96,0-1 96,-16 0 8,16 1 8,-15-1 0,0 1 0,-1-1-8,1 16 0,-1-16 0,1 1 0,15-16-40,-15 15 0,-1 0-64,16-15 96,0 0-96,0 16 64,0-16-64,16 15 0,-16-15 88,15 16-88,-15-16 96,15 0-96,1 0 0,-1 15 0,1-15-96,-16 0 24,0 0 72,15 15 0,-15-15 0,0 0 0,15 16 0,-15-1 64,-15 1-64,15-1 0,0 0 72,-15 1-72,-1-1 96,16 16-96,-15-16 96,15 16-32,-31-16 0,31 1-64,-15-1 72,15 1-72,-16-1 0,16 0 72,0-15-72,0 0 0,0 0-80,0 0 80,0 0-968,0 0-152,0 0-24,16-15-5744,-1 15-1151</inkml:trace>
          <inkml:trace contextRef="#ctx0" brushRef="#br0" timeOffset="21027">18121 17890 20447,'0'0'448,"0"0"96,0 0 24,0 0 0,0 0-456,15-16-112,-15 16 0,0-15 0,16 15 600,0 0 96,-16-16 16,14 1 8,2 15-288,-16-15-56,16 15-16,-1 0 0,-15 0-184,15 0-40,-15 0-8,16 0 0,-16 0-32,15 15 0,-15-15-8,0 15 0,15 1 32,-15-1 8,0-15 0,-15 16 0,15-1-128,0 16 88,-15-16-88,15 0 80,0 1-80,0-1 64,-16 1-64,16-16 64,0 15-64,0-15 0,0 0 0,0 0-88,0 0-768,0 0-152,0 0-32,0 0-9343</inkml:trace>
          <inkml:trace contextRef="#ctx0" brushRef="#br0" timeOffset="21028">18168 17597 20215,'0'0'576,"0"0"120,0 0-560,0 0-136,0 0 0,0 0 0,0 0 768,0 0 128,0 0 32,0 0 0,0 0-272,0 0-48,0 0-16,0 0 0,0 0-408,0 0-88,14 15-8,2-15-8,-16 0-408,16 16-88,-1-16-8,-15 0-6800,15 0-1351</inkml:trace>
        </inkml:traceGroup>
        <inkml:traceGroup>
          <inkml:annotationXML>
            <emma:emma xmlns:emma="http://www.w3.org/2003/04/emma" version="1.0">
              <emma:interpretation id="{0A88F0AB-F70F-421D-AB50-A0B7F0E90652}" emma:medium="tactile" emma:mode="ink">
                <msink:context xmlns:msink="http://schemas.microsoft.com/ink/2010/main" type="inkWord" rotatedBoundingBox="18348,15026 19593,15005 19605,15756 18361,15778"/>
              </emma:interpretation>
              <emma:one-of disjunction-type="recognition" id="oneOf5">
                <emma:interpretation id="interp21" emma:lang="en-US" emma:confidence="0">
                  <emma:literal>30</emma:literal>
                </emma:interpretation>
                <emma:interpretation id="interp22" emma:lang="en-US" emma:confidence="0">
                  <emma:literal>70</emma:literal>
                </emma:interpretation>
                <emma:interpretation id="interp23" emma:lang="en-US" emma:confidence="0">
                  <emma:literal>90</emma:literal>
                </emma:interpretation>
                <emma:interpretation id="interp24" emma:lang="en-US" emma:confidence="0">
                  <emma:literal>710</emma:literal>
                </emma:interpretation>
                <emma:interpretation id="interp25" emma:lang="en-US" emma:confidence="0">
                  <emma:literal>40</emma:literal>
                </emma:interpretation>
              </emma:one-of>
            </emma:emma>
          </inkml:annotationXML>
          <inkml:trace contextRef="#ctx0" brushRef="#br0" timeOffset="21543">18613 17397 18975,'0'0'416,"0"0"96,0 0 8,0 0 8,0 0-424,0 0-104,0 0 0,0 0 0,0 0 712,31 0 120,-16 0 32,0 0 0,16 0-328,0 0-64,-15 16-16,14-16 0,-14 0-280,14 15-56,-14-15-16,-1 0 0,16 0-16,-15 16-8,-2-16 0,2 15 0,0-15-80,-16 15 0,0 1 72,0-1-72,0-15 240,0 31 16,-16-16 0,0 1 0,-14 15-160,14-16-32,1 16-64,-16-16 96,16 16-96,-16-16 0,15 1 0,-14-1 0,14 16 0,1-16 72,-16-15-72,16 16 64,0-1-472,15-15-96,-16 15-16,16-15-8,0 0-920,0 0-184,16 0-40,-1 0-7231</inkml:trace>
          <inkml:trace contextRef="#ctx0" brushRef="#br0" timeOffset="21806">19044 17658 17791,'0'0'392,"0"0"88,0 0 8,0 0 8,0 15-400,0 1-96,-15-16 0,-1 15 0,16 1 928,-15-1 160,-1 0 32,1 16 0,0-15-280,-16 14-56,16-14-16,-1 15 0,1-1-400,-16-14-80,16 15-24,-1-16 0,1 0-120,-1 1-24,1-1-8,0 1 0,15-16-112,-16 15 0,16 0 64,0-15-64,0 0-320,0 0-96,0 0-8,0 0-8,0 0-768,0-15-152,16 0-32,-1-1-5032,0 1-1007</inkml:trace>
          <inkml:trace contextRef="#ctx0" brushRef="#br0" timeOffset="22142">19399 17505 17303,'0'0'384,"0"0"72,0 0 24,0 0 0,0 0-384,0 0-96,0 0 0,15 15 0,-15 0 1144,0 1 200,-15-1 48,15 1 8,-16 14-504,16 1-96,-15 0-16,15 0-8,-16 0-264,16 15-48,-15-15-16,15 15 0,0-15-168,0 15-40,15-16-8,-15 1 0,0 0-112,16-16-24,-1 1-8,1 15 0,-1-31-88,0 15 80,1 0-80,-1-15 80,16 0-80,-16 0 0,16-15 72,-15 0-72,14-1 64,1-15-64,0 1 64,0 14-64,-16-30 0,0 15 0,16 1 0,0-1-64,-16-15 64,1 15 0,-1-15 0,1 15 0,-1 0 0,-15-15 0,0 15 0,0 0 0,15 0 0,-30 1 0,0-1-80,-1 0 80,1 0-80,-1 16 80,1 0-64,0-1 64,-16 16 0,0 0 0,16 0 0,-16 0 64,0 16-64,16-1 0,-16 0-88,16 1 88,-16 14 0,15-14 0,1 15 0,-16-16 0,16 16-256,-1-16-64,16 1 0,-15-1-8,15 0-760,-15 1-144,15-1-32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4:00.63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22F6A13-9F37-4488-9229-31D5B09487F0}" emma:medium="tactile" emma:mode="ink">
          <msink:context xmlns:msink="http://schemas.microsoft.com/ink/2010/main" type="writingRegion" rotatedBoundingBox="3029,12149 19270,12123 19276,16220 3035,16245"/>
        </emma:interpretation>
      </emma:emma>
    </inkml:annotationXML>
    <inkml:traceGroup>
      <inkml:annotationXML>
        <emma:emma xmlns:emma="http://www.w3.org/2003/04/emma" version="1.0">
          <emma:interpretation id="{55069688-7ADE-4950-B632-92397415E5FA}" emma:medium="tactile" emma:mode="ink">
            <msink:context xmlns:msink="http://schemas.microsoft.com/ink/2010/main" type="paragraph" rotatedBoundingBox="3029,12149 19270,12123 19272,13213 3031,13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A9B245-9D59-436E-85B7-5175125335B3}" emma:medium="tactile" emma:mode="ink">
              <msink:context xmlns:msink="http://schemas.microsoft.com/ink/2010/main" type="line" rotatedBoundingBox="3029,12149 19270,12123 19272,13213 3031,13238"/>
            </emma:interpretation>
          </emma:emma>
        </inkml:annotationXML>
        <inkml:traceGroup>
          <inkml:annotationXML>
            <emma:emma xmlns:emma="http://www.w3.org/2003/04/emma" version="1.0">
              <emma:interpretation id="{7E8A9B86-3CC1-41BB-A6A9-7E3E593EDFEF}" emma:medium="tactile" emma:mode="ink">
                <msink:context xmlns:msink="http://schemas.microsoft.com/ink/2010/main" type="inkWord" rotatedBoundingBox="3029,12214 11096,12202 11097,13225 3031,13238"/>
              </emma:interpretation>
              <emma:one-of disjunction-type="recognition" id="oneOf0">
                <emma:interpretation id="interp0" emma:lang="en-US" emma:confidence="0">
                  <emma:literal>Whet-a-FL-I SW</emma:literal>
                </emma:interpretation>
                <emma:interpretation id="interp1" emma:lang="en-US" emma:confidence="0">
                  <emma:literal>Whet-a-FL-I FW</emma:literal>
                </emma:interpretation>
                <emma:interpretation id="interp2" emma:lang="en-US" emma:confidence="0">
                  <emma:literal>What-a-FL-I SW</emma:literal>
                </emma:interpretation>
                <emma:interpretation id="interp3" emma:lang="en-US" emma:confidence="0">
                  <emma:literal>What-a-FL-I FW</emma:literal>
                </emma:interpretation>
                <emma:interpretation id="interp4" emma:lang="en-US" emma:confidence="0">
                  <emma:literal>WHILE-EL-FLEE-SAW</emma:literal>
                </emma:interpretation>
              </emma:one-of>
            </emma:emma>
          </inkml:annotationXML>
          <inkml:trace contextRef="#ctx0" brushRef="#br0">4480 14950 9184,'-16'-16'200,"16"16"48,0 0 8,0 0 0,16 0-256,-16 0 0,15 0 0,1 0 0,-1 0 552,-15 0 64,15 0 16,1 0 0,-1 0-104,-15 0-16,16 0-8,-1 0 0,0 16-184,1-16-32,-1 15 0,-15 0-8,0-15 8,0 16 0,0-1-1,0 0 1,0 17 16,0-18 8,0 18 0,-15-17 0,15 16-80,-16-1-8,1 1-8,0-16 0,-1 17-72,1-2-16,-1-14 0,1 14 0,0-14-56,-1-1-8,-15 16-64,16-31 96,0 16-96,15-16 64,0 0-64,-16 14 0,16-14-216,0 0-88,0 0-16,0 0-8,0-14-864,16-2-175,-16 0-33,30-14-4648</inkml:trace>
          <inkml:trace contextRef="#ctx0" brushRef="#br0" timeOffset="252">4771 14856 8032,'0'0'224,"15"-15"56,-15 15-280,0 0 0,0 0 0,0 0 0,0 0 1120,0 0 160,-15 15 40,15 1 8,0 15-272,-15-16-64,-1 16-1,16 0-7,-15-1-296,0 1-56,-1 15-16,1-15 0,0 15-136,-1 1-24,0-16-8,1 15 0,15-15-72,0 0-24,0-1 0,-15-14 0,30 14-96,-15-14-16,0-1-8,15 1 0,-15-1-72,16-15-8,-16 0-8,16 15 0,-1-15-24,0 0-8,1-15 0,-1 15 0,0 0-24,1 0-8,-1-15 0,0-1 0,1 16-80,-16-15 64,30-1-64,-14 1 64,-16 0-144,16 15-32,-1-31-8,0 31 0,1-15-1200,-16-1-248,15 1-40,0-1-6943</inkml:trace>
          <inkml:trace contextRef="#ctx0" brushRef="#br0" timeOffset="522">5095 14856 14024,'0'0'304,"0"0"64,0 0 16,0 0 16,0 0-320,0 0-80,0 0 0,0 0 0,0 0 895,0 0 169,0 0 32,0 0 8,0 0-368,0 0-80,16 0-16,-1-14 0,0 14-192,1-16-48,15 16-8,-16-16 0,0 16-160,16 0-32,-16-15-8,1 0 0,15-1-96,-16 16-16,0-15-8,1 15 0,-1 0-72,1-15 64,-1 15-64,0-16 64,1 16-64,-1 0 0,-15 0 0,0 0 0,0 0-520,0 0-152,0 0-24,0 0-8,0 0-912,0 0-184,0 0-40</inkml:trace>
          <inkml:trace contextRef="#ctx0" brushRef="#br0" timeOffset="722">5234 14580 13416,'0'0'288,"0"0"64,0 0 16,0 0 16,0 0-304,0 0-80,0 0 0,-15 16 0,15-1 840,-16 0 151,16 1 33,-15 14 8,15-14-232,-15 14-40,15 2-16,0-2 0,0 1-272,-16 0-56,16-16-16,0 0 0,0 17-168,0-18-32,-15 2-8,15-16 0,0 16-88,0-1-16,0-15-8,0 0 0,-16 15-80,16-15 0,0 0 72,0 0-72,0 0-448,0 0-120,0 0-24,0 0-5656,0 0-1135</inkml:trace>
          <inkml:trace contextRef="#ctx0" brushRef="#br0" timeOffset="1322">5418 15274 10536,'-15'14'296,"15"-14"72,0 0-296,0 0-72,0 0 0,0 0 0,0 0 984,0 0 176,0 0 40,0 0 8,0 0-185,0 0-31,15-14 0,1-2-8,-16 16-296,15 0-56,1-16-16,14 16 0,-14 0-168,-1-15-32,1 15 0,-1 0-8,1 0-96,-1 0-24,1 0 0,-1 15 0,16-15-48,-31 0-16,15 0 0,-15 0 0,0 0-224,16 16 0,-16-16-104,0 0 32,0 0 72,0 0 88,0 0-24,0 0 0,0 0-864,0 0-184,15 0-32,0-16-8</inkml:trace>
          <inkml:trace contextRef="#ctx0" brushRef="#br0" timeOffset="1722">5896 15026 10480,'16'0'296,"-16"0"64,0 0-288,0 0-72,0 0 0,14 0 0,2 0 776,-16 0 144,0 0 24,0 0 8,31 0-128,-31 0-25,15 0-7,1 0 0,-16 0-264,15 0-48,0 16-16,-15-16 0,16 15-216,-1-15-48,-15 15-8,15 1 0,-15-1 88,0 1 8,0-16 8,0 30 0,0-14-216,0-1-80,-15 1 0,15-1 72,0 16 0,-15-16 0,-1 16 0,1-16 0,0 1-72,-1-1 80,1 1-80,0-1 80,-1 0-176,0 1-32,16-16 0,-14 15-8,-2-15-1104,16 0-216,0 0-48</inkml:trace>
          <inkml:trace contextRef="#ctx0" brushRef="#br0" timeOffset="2038">6281 14842 13536,'0'0'296,"0"0"64,0 0 16,0 0 0,0 0-304,15 0-72,-30 15 0,15-15 0,0 16 936,-15-1 175,-1 16 33,1-16 8,0 16-368,-1-15-72,1 14-8,-16 1-8,15 0-184,2 0-32,-2-1 0,0 1-8,16-15-208,0 14-40,0-14 0,0 15-8,-15-16 32,30 0 8,-15 1 0,0-16 0,16 15-160,0 1-24,-16-1-8,14-15 0,2 0 32,15 15 8,-16-15 0,1-15 0,14 15 0,-14 0 0,-16 0 0,0 0 0,30 0 8,-14-15 0,15 15 0,-31 0 0,0 0-16,15-16-8,1 16 0,14-15 0,-30 15 0,31-16 0,-31 16 0,15 0 0,1-15-184,-16 15-40,0 0-8,0 0 0,16-15-1056,-2 15-208,2-16-48,0 1-8231</inkml:trace>
          <inkml:trace contextRef="#ctx0" brushRef="#br0" timeOffset="2285">6496 14888 16527,'0'0'360,"0"0"80,0 0 8,0 0 24,0 0-376,0 0-96,0 0 0,0 0 0,0 0 832,0 0 160,0 0 24,15 0 8,1 0-368,-1 0-72,1 0-8,-16 0-8,15 0-240,0 0-40,1 0-16,-1 0 0,1 0-80,-1 0-24,-15 0 0,15 0 0,1 0-80,-1 0-24,-15-15 0,16 15 0,-1 0-64,0 0 64,-15 0-64,0 0 64,16 0-64,-16 0-112,0 0 24,0 0 8,0 0-1360,0 0-264,0 0-56</inkml:trace>
          <inkml:trace contextRef="#ctx0" brushRef="#br0" timeOffset="2554">7066 14611 15056,'0'0'328,"0"0"72,0 0 16,0 0 7,15 15-335,1-15-88,-16 16 0,15 15 0,-15-16 920,16 0 168,-16 16 32,0 0 0,0 15-288,15-15-64,-15 0-16,15 15 0,-30-15-272,15 15-48,0 0-16,0 1 0,0-16-120,-15 15-24,15 0-8,0-15 0,-16 0-120,1-1-24,15 1-8,-16 0 0,1 0-112,15-1 88,-15-14-88,-1-1 80,16 1-520,-15-1-104,-1 0-16,16-15-6448,-15 0-1295</inkml:trace>
          <inkml:trace contextRef="#ctx0" brushRef="#br0" timeOffset="-2081">3434 14857 7792,'0'0'224,"0"0"40,0 0-264,0 0 0,0 0 0,-16 16 0,16-1 640,-15 1 80,-1-1 16,1 16 0,0 0-8,15-1 0,-16 17 0,1-17 0,-1 16-88,16 1-24,-15 14 0,15-15-1,0 1-143,0-1-32,0-15-8,0-1 0,0 1-16,15-15 0,-15-1 0,16 0 0,-16 1-144,15-16-32,1 15-8,-16-15 0,15 0 72,0 0 16,1 0 0,-1-15 0,1-1-96,-1 1-8,-15 0-8,15-16 0,1 0-80,-1 0-24,-15 0 0,16 1 0,-1-17-104,0 17 64,1-1-64,-16 0 0,15 0 64,-15 0-64,16 1 0,-16-1 72,0 16-72,15-1 0,-15 1 0,0-1 64,0 1 24,0 15 0,0-15 0,0 15 0,0 0-88,0 0-136,0 15 32,0 0 8,0 1 160,0 15 32,0-1 0,0 1 8,0 15-104,0-15-128,0 0 24,0 0 8,0-1 96,0 1 0,16 0 0,-16-16 0,0 16 128,15-31-8,-15 0 0,16 16 0,-16-16-16,30 15 0,-14-15 0,-1 0 0,1 0 48,-1 0 8,16-15 0,-16-1 0,1 1-16,-1-1 0,0-14 0,1-1 0,-1 0 16,1 0 0,-16 0 0,15 1 0,-15-1-96,15 0-64,-15-15 72,0 31-72,0-16 80,0 0-80,0 16 80,0-16-80,0 15 64,-15 1-64,15 0 0,0-1 72,-15 1-72,15 15 0,-16-16 0,16 16 64,-15-15-64,-1 15 0,16 0 0,0 0 0,0 0-856,0 0-136,-15 0-24</inkml:trace>
          <inkml:trace contextRef="#ctx0" brushRef="#br0" timeOffset="-1465">4264 14702 8840,'16'-15'192,"-16"15"32,-16 0 16,16 0 16,0 0-256,0 0 0,0 0 0,0 0 0,-16 15 792,2 1 104,14 15 16,-16-1 8,0 1 0,1 15 0,0 1 0,-1-1-1,16 0-143,-15 16-24,0-1-8,15 1 0,-16-16-112,16 0-24,0 16-8,-15-32 0,15 17-96,0-17-24,0 1 0,0 0 0,15-16-88,-15 1-16,16-1-8,-16 1 0,0-16-80,0 0-24,0 15 0,0-15 0,15 0-72,-15 0-24,0 0 0,0 0 0,0 0-88,0 0-16,0 0-64,15 15 96,-15-15-96,0 0 0,0 0 64,0 0-64,0 0-568,0 0-136,0 0-24,0 0-9719</inkml:trace>
          <inkml:trace contextRef="#ctx0" brushRef="#br0" timeOffset="4002">7481 15196 16559,'0'0'360,"0"0"80,0 0 8,0 0 24,0 0-376,0 0-96,0 0 0,15 0 0,-15-15 736,16 15 128,-1-16 24,0 16 8,1-15-208,0 15-40,-2-16-8,2 16 0,15-15-392,-16 15-88,1 0-8,14 0-8,-14-15-16,14-1-8,-14 16 0,0 0 0,-1-15-120,0 15 88,1 0-88,-1-15 80,-15 15-448,15 0-88,1 0-24,-1 0-6096,0-16-1223</inkml:trace>
          <inkml:trace contextRef="#ctx0" brushRef="#br0" timeOffset="3770">7496 14934 13392,'0'0'288,"0"0"64,0 0 16,-15 0 16,15 15-312,0-15-72,0 0 0,0 0 0,0 0 832,0 0 143,0 0 33,0 0 8,0 0-128,0 0-24,15 0-8,1 0 0,-1 0-416,0 0-88,1 0-8,0 0-8,-2 0-112,2 0-16,15 0-8,-31 0 0,0 0-128,15 0-72,1-15 80,14 15-80,-14 0 64,0 0-64,-2-16 0,2 16 72,0 0-176,-1 0-40,-15 0-8,15 0-6360,1-15-1271</inkml:trace>
          <inkml:trace contextRef="#ctx0" brushRef="#br0" timeOffset="4486">8190 14565 14304,'0'0'408,"0"0"80,0 0-392,15 15-96,0-15 0,1 0 0,-1 0 696,0 0 111,1 0 25,-16 0 8,16 16 0,14-16 0,-14 16 0,-1-16 0,0 14-352,1-14-72,14 16-8,-14-16-8,0 16-200,-2-1-40,2 0 0,-16-15-8,16 31-64,-1-16-16,-15 1 0,0 0 0,0-2-8,0 18 0,0-17 0,-15 0 0,-1 16 8,0 0 0,2-16 0,-18 16 0,17-15-72,-16 14 80,16 1-80,0-16 80,-17 16-80,18-16 80,-18 17-80,17-18 80,-16 2-80,16 0 0,0-1 0,-1 0 0,1 1 0,0-1-96,-1 0 16,0-15 8,16 16 208,0-16 48,0 0 8,-15 0 0,15 0-32,0 0 0,0 0 0,0 0 0,15 16-24,1-16-8,-16 0 0,31 0 0,-16 0 128,1-16 32,14 16 0,1 0 0,-16-16-136,17 16-24,-2-15-8,1 15 0,15-15 56,-15 15 16,-1-16 0,2 16 0,-2-15 0,1 15 8,0 0 0,-1-15 0,2 15-200,-17 0 0,16-16 0,-16 16 0,16 0 104,-16 0-16,0-16-8,1 16 0,-16 0-80,16 0 0,-16 0-80,0 0 80,0 0-272,0 0-8,0 0 0,0 0-7656,0 0-1535</inkml:trace>
          <inkml:trace contextRef="#ctx0" brushRef="#br0" timeOffset="15079">9300 14965 17503,'0'0'384,"0"0"88,-16 0 8,16 0 8,0 0-392,0 0-96,0 0 0,16-15 0,-1 15 192,0 0 24,-15 0 0,16 0 0,-1 0 184,16-16 40,-31 16 8,30 0 0,-14 0-168,0 0-32,14 0-8,-14 0 0,-1 0-104,16 0-16,-16 0-8,0 0 0,17 0-176,-18 0-40,2 0-8,0 0 0,-1 0 112,-15 0 0,0 0 0,15 0 0,1 0-1304,-16 0-232,0 0-56</inkml:trace>
          <inkml:trace contextRef="#ctx0" brushRef="#br0" timeOffset="15328">9392 15134 13552,'-16'0'384,"1"16"88,15-16-376,0 15-96,-16-15 0,1 0 0,15 15 768,0-15 128,0 0 31,0 0 9,0 0-8,0 0 0,0 0 0,15 0 0,1 0-328,-1 0-72,1 0-16,-1 0 0,16 0-160,-16 0-32,1 0 0,14-15-8,-14 15-72,14 0-16,1 0 0,-15 0 0,-1-15-224,16 15 0,-16 0 0,1-16 0,14 16 0,-30 0 0,31-15 0,-15 15 0,-1 0-424,0 0-56,-15 0-16,16 0 0,-1 0-1152,-15 0-232,16 0-40</inkml:trace>
          <inkml:trace contextRef="#ctx0" brushRef="#br0" timeOffset="15665">9623 14719 16671,'0'0'368,"0"0"80,0 0 8,0 0 8,0 0-368,0 0-96,0 0 0,0 0 0,0 0 736,0 0 128,15 16 24,1-1 8,0-15-256,-1 16-56,16-16-8,-16 15 0,16 0-280,-1 1-56,2-16-16,-2 15 0,1 1-104,0-1-24,-16 0-8,16-15 0,-15 16 24,14-1 8,-14-15 0,-1 15 0,0 1-120,1-1 88,-16-15-88,0 16 80,0-16 32,0 15 8,0 0 0,0 1 0,-16-1 32,1 1 8,0 14 0,-1-14 0,-14 15-64,-2-1-16,2-14 0,-1 15 0,0-16-80,1 16 0,-2-16 0,17 1 64,0-1-224,-1-15-40,1 15-16,0 1 0,-1-16-1264,1 15-256,0-15-56</inkml:trace>
          <inkml:trace contextRef="#ctx0" brushRef="#br0" timeOffset="17113">10654 14781 11600,'0'0'256,"0"0"48,0 0 16,0 0 8,0 0-264,0 0-64,0 16 0,0-16 0,15 15 672,-15 1 112,0-1 24,0 16 8,0 0-89,0-1-23,0 17 0,0-17 0,-15 17 56,15-1 8,0 0 0,0 0 0,0 0-440,0-15-80,0 15-24,0-15 0,0 15-8,0-30-8,0-1 0,0 16 0,0-16-112,0 1-16,0-1-8,-16 0 0,16-15-72,0 0 96,0 0-96,0 0 96,0 0-1032,0 0-208,16-15-40,-16 0-4567,0-1-913</inkml:trace>
          <inkml:trace contextRef="#ctx0" brushRef="#br0" timeOffset="17630">10838 14950 14544,'0'0'320,"0"0"64,0 0 8,0 0 24,0 16-336,0-1-80,0 0 0,0 1 0,0 14 671,0-14 129,0 30 16,0-16 8,0 2-152,0 14-32,0-16-8,0 2 0,0-2-296,0-14-56,15-1-16,-15 16 0,16-16-136,-16 0-24,0-15-8,15 0 0,-15 0-8,0 0-8,16 0 0,-1 0 0,-15-15-16,15 0-64,-15-1 96,16 1-32,-1-16 32,-15 1 0,16-2 0,-1 2 0,-15-1-96,15-16-72,-15 17 72,16-1-104,-16 0-128,15 1-24,-15 14-8,0 1 0,16-16 264,-16 31 72,0-16 8,0 16 0,0-15-80,0 15 0,0 0 0,0 15 0,0 1-64,0 15 64,0-16 0,0 16 0,0 0 128,0 15 64,0-16 16,15 17 0,-15-16-144,15-1-64,-15-14 64,16 14-64,-1-14 144,-15 0-16,16-1 0,-1-15 0,0 15 32,1-15 8,-1 0 0,1-15 0,-1 15 24,0-15 0,1-1 0,-1-14 0,1 14-48,-1 0-8,-15-14 0,15-1 0,1 16-56,-16-17-16,15 18 0,-15-18 0,15 2-64,-15 14 0,0 1 0,0 0 0,0-1 0,0 1-128,0 15 24,0-15 0,0-1-1176,0 16-224,0 0-56</inkml:trace>
          <inkml:trace contextRef="#ctx0" brushRef="#br0" timeOffset="16897">10608 14658 10912,'0'0'240,"0"0"48,0 0 16,0 0 0,0 0-240,0 0-64,0 0 0,0 16 0,-16-1 608,16 0 120,0 16 16,0-16 8,-16 31-16,16-14 0,0 14-1,-15 0 1,15 16-136,-15-16-32,15 15-8,-16 0 0,16-14-208,-15 14-48,0-15-8,15 1 0,0-1-128,-16-15-24,16-1-8,0 2 0,-15-2-72,15-14-64,0-1 96,0 0-96,0-15-128,0 0-72,0 0-24,0 0 0,0 0-1080,0-15-216,15 15-48,-15-31-5391</inkml:trace>
        </inkml:traceGroup>
        <inkml:traceGroup>
          <inkml:annotationXML>
            <emma:emma xmlns:emma="http://www.w3.org/2003/04/emma" version="1.0">
              <emma:interpretation id="{DED15433-7C0C-47FE-A618-B7F82C8CA8E4}" emma:medium="tactile" emma:mode="ink">
                <msink:context xmlns:msink="http://schemas.microsoft.com/ink/2010/main" type="inkWord" rotatedBoundingBox="11296,12136 15899,12129 15900,13191 11298,13198"/>
              </emma:interpretation>
              <emma:one-of disjunction-type="recognition" id="oneOf1">
                <emma:interpretation id="interp5" emma:lang="en-US" emma:confidence="0">
                  <emma:literal>Illicit-Kelli.</emma:literal>
                </emma:interpretation>
                <emma:interpretation id="interp6" emma:lang="en-US" emma:confidence="0">
                  <emma:literal>Illicit-Katlin.</emma:literal>
                </emma:interpretation>
                <emma:interpretation id="interp7" emma:lang="en-US" emma:confidence="0">
                  <emma:literal>Illicit-Elli.</emma:literal>
                </emma:interpretation>
                <emma:interpretation id="interp8" emma:lang="en-US" emma:confidence="0">
                  <emma:literal>II-hut-Elli.</emma:literal>
                </emma:interpretation>
                <emma:interpretation id="interp9" emma:lang="en-US" emma:confidence="0">
                  <emma:literal>II-hut-Kelli.</emma:literal>
                </emma:interpretation>
              </emma:one-of>
            </emma:emma>
          </inkml:annotationXML>
          <inkml:trace contextRef="#ctx0" brushRef="#br0" timeOffset="38503">15657 14488 5928,'0'0'128,"0"0"24,0 0 8,0 0 16,0 0-176,0 0 0,0 0 0,0 0 0,0 0 784,0 0 120,0 0 24,0 0 8,0 0 88,0 0 24,0 0 0,0 0 0,0 0-144,0 0-24,0 0-9,0 0 1,15 0-80,-15 16-24,0-1 0,0 0 0,0 1-216,0-1-40,0 0-16,-15 17 0,15-18 48,0 2 16,0 15 0,-16-16 0,16 1-232,0-1-40,0 0-16,0 1 0,0 0-96,-15-2-16,15-14-8,0 0 0,0 0-152,0 0 80,0 0-80,0 0 64,0 0-64,0 0 0,0 0-96,0 0-7128,0 0-1415</inkml:trace>
          <inkml:trace contextRef="#ctx0" brushRef="#br0" timeOffset="28078">13009 15027 10592,'0'0'232,"0"0"56,0 0 0,0 0 8,0 0-232,0 0-64,0 0 0,0 0 0,0-16 632,15 16 112,-15 0 24,0 0 8,15 0 56,1 0 16,-1 0-1,16 0 1,-16 0-432,1 0-96,-1 0-8,1 16-8,-1-16-88,0 0-24,1 15 0,-16-15 0,0 0-8,15 16-8,-15-1 0,0 0 0,-15 1 40,15-1 8,0 16 0,-16-16 0,1 16-72,0-16-16,-1 16 0,1-15 0,-1 14-64,-14-14-8,14 15-64,1-16 96,-16 16-96,16-16 64,-1 1-64,1-1 0,15-15 0,-16 15 0,1-15 0,15 0 0,0 0-768,0 0-96,0 0-16,0 0-8,15 0-600,1-15-119,-1 0-25</inkml:trace>
          <inkml:trace contextRef="#ctx0" brushRef="#br0" timeOffset="28325">13409 14857 11256,'0'0'248,"0"0"48,0 0 16,-15 16 8,15-16-256,0 0-64,0 15 0,-16 1 0,1-1 864,0 0 168,-1 16 32,1 0 7,0 0-111,-1 0-32,-15 15 0,16-16 0,-1 17-224,1-17-56,0 1-8,-1 0 0,16 0-88,-15 0-16,15-16-8,0 0 0,0 16-232,15-15-40,-15-16-16,0 15 0,0-15-120,16 0-24,-1 15-8,0-15 0,1 0-24,-1-15-64,0 15 96,1 0-32,0-15-64,-1-1 0,0 16 0,16-15 64,-31-1-176,15 1-40,1 0-8,-1-1 0,0 1-1344,1-1-264,0 1-56,-16-16-6791</inkml:trace>
          <inkml:trace contextRef="#ctx0" brushRef="#br0" timeOffset="28579">13517 14872 13136,'0'0'368,"0"0"88,0 0-360,-15 0-96,-1 0 0,16 0 0,0 0 1072,0 0 200,0 0 39,0 0 1,0 0-192,0 0-32,0-15-16,0 15 0,0 0-432,0 0-80,16-15-16,-1 15-8,1 0-264,-1-16-48,0 1-16,1 15 0,-1 0-80,0-16-24,1 1 0,-1 15 0,1-15-104,-1 15 0,0-16 0,1 16-80,-1-15 0,1 15 0,-1 0 0,-15 0 0,0 0-632,0-16-128,15 16-24,-15 0-8,0 0-696,0 0-144,0 0-24,0 0-5759</inkml:trace>
          <inkml:trace contextRef="#ctx0" brushRef="#br0" timeOffset="28764">13718 14641 12496,'0'0'272,"0"0"56,0 0 16,0 0 8,0 0-280,0 0-72,0 0 0,0 16 0,0-16 920,-16 15 168,16 1 31,0-1 1,0 16-112,-16-16-24,16 16-8,0-16 0,-14 1-360,14 15-72,-16-16-8,16 0-8,0 16-336,0-16-64,0 1-8,-16-1-8,16-15-40,0 16-8,0-1 0,-15-15 0,15 15-664,0 1-136,0-16-24,0 15-5480,15-15-1087</inkml:trace>
          <inkml:trace contextRef="#ctx0" brushRef="#br0" timeOffset="29180">13795 15149 9616,'15'16'208,"-15"-16"48,-15 0 0,15 0 24,0 0-280,0 0 0,0 0 0,0 0 0,-16 15 960,16-15 128,0 0 32,0 0 8,0 0-24,0 0-9,0 0 1,0 0 0,0 0-280,0 0-56,0 0-16,0 0 0,16 0-120,-1 0-24,1 0-8,-1 0 0,0 0-160,1-15-32,-1 15-8,0 0 0,16 0-128,-15-16-24,-1 16-8,0 0 0,1 0-40,15-15-16,-31 15 0,30 0 0,-14 0-48,-16 0 0,15-15-8,1 15 0,-1 0-48,0 0-8,1 0 0,-1 0 0,-15 0-64,16 0 64,-1 0-64,-15 0 64,0 0-64,0 0 0,0 0 0,0 0 0,0 0 0,15 0 0,-15 0 0,0 0 0,0 0-336,0 0-112,0-16-16,0 16-8,0 0-800,-15-15-160,15 15-32,0-16-8</inkml:trace>
          <inkml:trace contextRef="#ctx0" brushRef="#br0" timeOffset="30595">14409 14888 11576,'0'-16'256,"0"16"48,0 0 16,0 0 0,0 0-256,0 0-64,15 0 0,1 0 0,0-15 664,-1 15 112,-15 0 24,15 0 8,1 0-97,-1 0-15,-15 0-8,15 15 0,16-15-304,-31 16-64,15-16-16,1 16 0,0-2-104,-16 2-16,0-16-8,0 16 0,0 14 16,0-14 0,0-1 0,-16 16 0,0-1-32,1 2 0,0-2 0,-1 1 0,-14 0-64,14-1-24,-14 2 0,14-2 0,-15 1-72,16-16 80,-1 16-80,1-16 80,0 1-80,15 0 64,-16-2-64,1-14 64,15 0-400,0 0-80,0 0-24,0 0 0,0 0-912,15-14-184,1-2-40,-1 0-3071,0-14-617</inkml:trace>
          <inkml:trace contextRef="#ctx0" brushRef="#br0" timeOffset="30826">14779 14810 11000,'0'0'240,"0"0"48,0 0 16,0 0 8,0 0-248,0 0-64,0 0 0,-15 16 0,15-1 976,0 0 184,-15 16 40,-1-16 7,1 16-295,-1 0-56,1 15-16,-16-15 0,16 0-200,-1 15-48,16-16-8,-15 2 0,0-2-64,15 1-8,-16-16-8,16 16 0,0-16-184,0 1-32,0 0 0,16-1-8,-16-15-120,15 15-16,0-15-8,1 0 0,15 16-56,-16-16-16,0-16 0,1 16 0,15-15-64,-16 15 0,0-15 72,1-1-72,-1 0-128,16 1-64,-16 0-16,1-1 0,-16 1-1368,31-16-280,-16 16-48,0 0-16</inkml:trace>
          <inkml:trace contextRef="#ctx0" brushRef="#br0" timeOffset="31081">14902 14918 13672,'0'0'384,"0"0"96,0 0-384,0 0-96,0 0 0,0 0 0,0 0 1080,0 0 199,0 0 33,0 0 16,0 0-176,0-15-40,0 15-8,0 0 0,0 0-520,15 0-104,0-15-16,1 15-8,0 0-224,-16 0-40,15 0-16,0 0 0,1 0-96,-16-16-16,15 16-64,0 0 96,-15 0-96,0 0 0,0 0 0,16 0 0,-16 0-400,15 0-128,0 0-24,-15 0-6360,0 0-1263</inkml:trace>
          <inkml:trace contextRef="#ctx0" brushRef="#br0" timeOffset="31496">15380 14749 12328,'0'0'352,"0"0"72,0 0-336,0 0-88,0 0 0,0 0 0,0 0 1104,0 0 208,0 0 31,0 15 17,0 1-232,-16 14-40,16 2-16,0-2 0,-15 1-408,15 15-88,0-15-8,0 15-8,-15 0-104,15 0-16,-16 0-8,16 0 0,0-14-240,0-2-40,0 1-16,0 0 0,0-1-136,0-14 64,0 0-64,0-1 0,0 0 0,0 1-72,0-16-8,0 0 0,0 0-952,0 0-192,0 0-40,0 0-5232,0-16-1055</inkml:trace>
          <inkml:trace contextRef="#ctx0" brushRef="#br0" timeOffset="31844">15502 14611 9848,'0'0'216,"0"0"40,0 0 16,0-16 8,-15 1-280,15 15 0,0-16 0,0 16 0,0-15 848,0 15 112,0 0 32,0 0 0,0 0 112,0 0 23,0 0 9,0 15 0,0 1-304,0-1-56,-15 1-8,15 14-8,0 1-88,0 0-8,0 15-8,-16 0 0,16 1-144,0-1-24,-15 15-8,15-15 0,0 1-96,-16-1-32,16 15 0,0-14 0,-15-1-104,15-15-24,0 15-8,0-15 0,15 15-64,-15-31-16,0 16 0,0-16 0,0 16-64,0-16-8,16 1-64,-16-1 96,0-15-96,0 0 72,0 0-72,0 0 64,0 0-64,0 0 0,0 0 0,0 0 0,0 0 0,0 0 0,0-15 0,0-1-88,0 1-448,0 15-88,0-15-16,15-1-6992,-15 1-1391</inkml:trace>
          <inkml:trace contextRef="#ctx0" brushRef="#br0" timeOffset="34400">15626 15319 9792,'0'0'216,"0"0"40,0 0 16,0 0 0,0 0-272,0 0 0,0 0 0,0 0 0,0-15 768,0 15 96,0 0 16,0 0 8,0 0 56,0 0 16,15 0-1,0-16 1,-15 16-320,16 0-64,-1 0-16,1-15 0,-16 15-128,0 0-24,0 0-8,15 0 0,16 0-232,-31 0-40,15 15-16,1-15 0,-16 0-16,0 0 0,0 0 0,0 0 0,0 0-24,15 0-8,-15 0 0,0 16 0,0-1-64,0-15 80,0 0-80,0 16 80,0-1-80,0 0 80,-15 1-80,15-1 80,-16 1-80,16-1 0,-15-15 72,-1 15-72,1 1 136,15-1-8,-31-15 0,31 16 0,-15-16-128,-1 0 0,16 15 0,-15-15 0,0 0 0,15 0 0,0 0 0,-16 15 0,1-15 96,15 0 64,-16 0 8,16 0 8,0 0 136,-15 0 24,15 0 8,0 0 0,0 0-208,0 0-40,0 0 0,0 0-8,0 0 0,0 0 0,0 0 0,0 0 0,0 0-8,15 16 0,1-16 0,-16 0 0,15 15 48,1-30 16,-16 15 0,30 0 0,-30 0-24,31 0-8,-31 0 0,16-16 0,-1 16 16,-15 0 8,15 0 0,16 0 0,-15-15-24,-1 15-8,0 0 0,-15-15 0,31 15-104,-31 0 88,0 0-88,16-16 80,-1 16-80,0 0 0,1-15 0,-16 15 0,0 0 0,15 0 0,0 0 0,-15 0 0,0 0 0,0 0 0,16-16 96,-1 16-32,1 0-64,-16 0-112,0 0 24,0 0 8,15 0-792,-15 0-160,0 0-32,0 0-6056,0 0-1207</inkml:trace>
          <inkml:trace contextRef="#ctx0" brushRef="#br0" timeOffset="34748">16118 15025 18031,'0'0'512,"0"0"112,0 0-496,0 0-128,0 0 0,0 0 0,0 0 1016,0 0 176,0 0 40,0 16 8,0-16-240,0 15-40,0-15-16,0 0 0,0 0-400,0 15-72,0-15-24,0 0 0,0 16-192,0-16-48,0 0-8,0 0 0,0 0-104,0 0-16,0 0-8,0 0 0,16 15-72,-16-15 0,0 0 72,0 0-72,0 0 0,15 0 0,-15-15 0,0 15 64,0 0-424,15 0-88,-15-16-8,0 16-7552,0 0-1511</inkml:trace>
          <inkml:trace contextRef="#ctx0" brushRef="#br0" timeOffset="27262">12639 14811 6192,'0'-15'128,"0"15"32,0 0 8,0 0 16,0-16-184,0 16 0,0 0 0,0 0 0,0 0 856,0 0 136,0 0 24,0 0 8,0 31-120,0-15-16,0 14-8,0-14 0,-15 30 0,15-15 0,0 15-1,-16-15 1,16 15-432,0 0-96,0 0-8,-15 0-8,15 1-8,0-17 0,0 17 0,-15-17 0,15 1-112,0-15-24,0 14-8,0-14 0,0-1-88,0 1-8,0-1-8,0-15 0,-16 15-80,16-15-112,0 0 24,0 0 8,0 0-936,16-15-184,-16 15-40,15-15-3719,-15-1-737</inkml:trace>
          <inkml:trace contextRef="#ctx0" brushRef="#br0" timeOffset="27525">12793 14795 8520,'0'0'184,"0"0"40,0 0 0,0 0 32,0 0-256,0 0 0,0 0 0,0 0 0,0 0 936,0 0 144,0 0 24,0 15 8,0 17-88,16-18-8,-16 18-9,0-2 1,-16 1-248,16 15-56,0 1 0,0-17-8,-15 16-168,15 0-32,0 0-8,0-14 0,0 14-104,0-16-16,-16 2-8,16-2 0,0-14-128,0 14-24,0-14-8,0-1 0,-15 0-96,15 1-16,0-1-8,15 0 0,-15-15-80,0 0 0,0 0 0,0 0 0,0 0-736,0 0-160,0 0-32,0 0-8231</inkml:trace>
          <inkml:trace contextRef="#ctx0" brushRef="#br0" timeOffset="18215">11746 14766 11632,'0'0'256,"0"0"48,0 0 16,0 0 8,-15 0-264,15 0-64,0 0 0,0-16 0,0 16 1088,0 0 192,0 0 47,0 16 9,0-1-424,0 0-80,0 1-24,-15-1 0,30 16-96,-15 0-16,-15-1-8,15 17 0,0-17-136,0 17-24,0-1-8,0 0 0,0 0-48,-16 0-16,16 1 0,0-17 0,0 17-256,0-17-48,0 1-16,0-16 0,0 16-8,0 0-8,0-16 0,16 1 0,-32-16-56,16 15-64,0-15 88,0 0-88,0 0 64,0 0-64,0 0 0,0 0 0,0 0 0,0 0-112,0 0 8,0-15 0,0-1-800,-15 16-160,15-15-32,0 0-9407</inkml:trace>
          <inkml:trace contextRef="#ctx0" brushRef="#br0" timeOffset="20517">11963 15258 12096,'0'-16'264,"0"16"56,0 0 16,0 0 0,0 0-272,0 0-64,0-15 0,0 15 0,0 0 728,0 0 128,0 0 24,15-16 7,-15 16-63,0 0-16,16-15 0,-16 15 0,15 0-232,0 0-56,1 0-8,-1 0 0,1 0-288,-1 0-56,0 0-8,1 0-8,-16 0 120,15 15 24,1-15 8,-1 0 0,-15 0-240,15 0-64,1 16 0,-16-16 0,15 0 0,-15 0 0,0 0 0,0 15 0,0-15 64,0 16-64,0-1 80,0 0-80,0-15 72,-15 16-72,-1-1 64,16 1-64,-15-1 64,0 0-64,-1 1 64,1-1-64,-1 1 0,1-1 0,0 0 0,-1 1 0,-15-16 0,16 15 0,0 1 0,-1-16 0,1 15 0,-1-15 64,1 0-64,0 15 0,15-15 104,-16 0-16,16 0-8,-15 16 0,-1-16 192,16 0 40,0 0 8,0 0 0,0 0-104,0 0-24,0 0 0,0 0 0,0 0-48,16 0-16,-1 15 0,1-15 0,-1 0 24,16 0 0,-16 0 0,1 0 0,-1 0 24,16 0 8,-16 0 0,1 0 0,-1 0-88,0-15-24,16 15 0,-15 0 0,-1 0-72,0-16 80,1 16-80,-1 0 80,1-15-80,-1 15 0,0-15 72,1 15-72,-1-16 0,1 16 0,-1-15 0,0-1 0,1 16-592,-16-15-80,0 15-8,15 0-6712,0 0-1343</inkml:trace>
          <inkml:trace contextRef="#ctx0" brushRef="#br0" timeOffset="17952">11624 14750 9728,'0'0'216,"0"0"40,0 0 16,0 0 0,0 0-272,0 0 0,0 0 0,0-16 0,0 16 1064,0 0 160,0 0 32,0 0 8,0 0-496,0 16-97,0-1-15,15 16-8,-30-16 88,15 16 8,0-1 8,0 16 0,0-14-80,-16 14-24,16 0 0,0-16 0,-15 17-184,-1-1-40,16-15-8,0 15 0,0-15-216,-15 0-40,15-16-16,0 16 0,0-16-144,0 0 64,0 1-64,0 0 0,0-16 64,0 0-64,0 0 0,0 0 0,0 0-800,0 0-184,0 0-40,15-16 0,-15 16-880,16-31-176,-1 0-32</inkml:trace>
          <inkml:trace contextRef="#ctx0" brushRef="#br0" timeOffset="39405">12009 14627 11256,'0'0'248,"0"0"48,0 0 16,0 0 8,0 0-256,0 0-64,0 0 0,0 0 0,0 0 928,0 0 184,0 15 32,0 1 7,15 0-295,-15-1-56,0 0-16,0 1 0,0-1-208,0 16-48,0-1-8,-15-14 0,15 15-72,0 0-8,-16-1-8,16-14 0,0-1-176,0 0-32,0 1 0,0 0-8,0-2-144,0-14-72,0 0 80,0 0-80,0 0 256,0 0 0,0 0 0,0 0 0,0 0-464,0 0-88,0-14-24,0-2-6448,16 0-1295</inkml:trace>
        </inkml:traceGroup>
        <inkml:traceGroup>
          <inkml:annotationXML>
            <emma:emma xmlns:emma="http://www.w3.org/2003/04/emma" version="1.0">
              <emma:interpretation id="{3DC7CC20-A54A-4BF8-95A3-7FAD2DFE996F}" emma:medium="tactile" emma:mode="ink">
                <msink:context xmlns:msink="http://schemas.microsoft.com/ink/2010/main" type="inkWord" rotatedBoundingBox="16223,12316 17823,12313 17824,13005 16224,13007"/>
              </emma:interpretation>
              <emma:one-of disjunction-type="recognition" id="oneOf2">
                <emma:interpretation id="interp10" emma:lang="en-US" emma:confidence="0">
                  <emma:literal>cone</emma:literal>
                </emma:interpretation>
                <emma:interpretation id="interp11" emma:lang="en-US" emma:confidence="0">
                  <emma:literal>Coro</emma:literal>
                </emma:interpretation>
                <emma:interpretation id="interp12" emma:lang="en-US" emma:confidence="0">
                  <emma:literal>(one</emma:literal>
                </emma:interpretation>
                <emma:interpretation id="interp13" emma:lang="en-US" emma:confidence="0">
                  <emma:literal>coco</emma:literal>
                </emma:interpretation>
                <emma:interpretation id="interp14" emma:lang="en-US" emma:confidence="0">
                  <emma:literal>coo</emma:literal>
                </emma:interpretation>
              </emma:one-of>
            </emma:emma>
          </inkml:annotationXML>
          <inkml:trace contextRef="#ctx0" brushRef="#br0" timeOffset="35770">16796 14872 8464,'0'0'184,"0"0"40,0 0 0,0 0 24,0-16-248,0 16 0,-15 0 0,15-15 0,0 15 928,-16 0 144,1 0 24,15 0 8,-16 0-168,1 15-32,0 1-8,-1-1-1,1 1-287,-1-1-56,-14 16-8,14 0-8,1-1-144,-16 1-24,16 0-8,-1 15 0,1-15-24,15 0-8,-15-16 0,15 16 0,0 0-136,-16-16-24,16 0-8,0 1 0,16-1-96,-16 1-64,0-1 80,15-15-80,0 15 0,-15-15-120,31 0 16,-31 0 0,31 0-1408,-16 0-280,1-15-64</inkml:trace>
          <inkml:trace contextRef="#ctx0" brushRef="#br0" timeOffset="36332">17043 14856 13880,'0'0'304,"0"0"64,0 0 16,-16 0 0,1 16-304,15-16-80,-15 15 0,15 1 0,-16-1 664,16 0 111,-15 1 25,-1 15 8,1-1 24,15 1 0,-15 15 0,15-15 0,-16 0-248,16 0-40,0-1-16,0 1 0,0-15-288,0 14-56,16-14-16,-1-1 0,-15-15-80,15 16-24,1-16 0,-1 0 0,1-16 8,-1 16 0,0-15 0,1-1 0,15-14-72,-16 14-136,0-15 32,1 16 8,-1-16-120,1 0-16,-1 16-8,-15-31 0,15 31 0,-15-16 0,0 0 0,-15 16 0,15-1 96,-15-15 16,-1 16 8,16 0 0,-15 15 120,-1-16 0,1 16 0,0 0-72,-1 0 72,1 0-64,-1 16 64,1-16-64,15 15 64,-15-15 0,15 15 0,0-15 0,0 0-136,15 16-40,-15-16-8,0 0 0,31 0-824,-16 0-168,16 0-32,-16 0-8,16 0-271,0-16-57,0 1-16,0 15 0,-1-15 520,-14-1 104,15 1 16,-16 15 8,16-16 648,-16 1 128,1 15 24,-16 0 8,15 0 1080,-15 0 216,0 0 48,0 0 8,0 15 160,0 1 40,-15-1 8,15 1-1,0-1-367,-16 0-80,16 1-16,0-1 0,0 1-440,0-1-88,0 0-16,0 1-8,16-1-280,-16 1-64,0-1 0,15-15-8,-15 15-88,15-15 96,-15 16-96,0-1 96,0-15-32,0 0-64,0 15 96,0 1-32,0-1 0,0 1 0,0-16 0,-15 15 0,0 0 32,-1 16 0,1-15 0,-1-1 0,1 0-96,-16 1 0,16-16 0,-1 15 0,1 1-96,0-16 8,15 15 8,-16-15 0,16 0-1024,0 0-208,0 0-32,16 0-16,-1-15-400,0-1-87,1 1-9,15-1-8</inkml:trace>
          <inkml:trace contextRef="#ctx0" brushRef="#br0" timeOffset="36733">17704 14780 13040,'0'0'288,"0"0"56,0 0 8,0 15 24,0 0-304,0-15-72,0 32 0,-16-2 0,0 1 1128,16 0 215,-14-1 33,-2 16 16,16 1-424,-16-1-80,1-15-24,15 15 0,-15-16-280,15 17-56,0-32-16,0 16 0,0-16-208,0 1-48,15 0 0,-15-2-8,15-14-56,1 0 0,0 0-8,-2-14 0,2-2-96,0 0-24,14 1 0,-14-16 0,-1 1-64,16-2 0,-1 2 0,-14-1 0,0 0-136,14 1 8,-14-1 0,-1 0 0,0-15-8,-15 15 0,16 16 0,-16-16 0,0-16-48,0 17-8,0 14 0,0-14 0,-16-1 32,1 16 8,15-1 0,-31 0 0,31 2 152,-15 14-80,0-16 80,-1 16-64,0 16 64,-14-2 88,30 2-24,-31 15 0,16-16 200,-1 31 40,1-14 8,0-2 0,15 1-48,-16 15-8,16-15 0,0-1 0,0 2 0,16-2-8,-16-14 0,15 14 0,0-14-120,1-1-32,-1 0 0,0 1 0,1 0 40,14-16 8,-14 0 0,0 0 0,14 0-144,-14 0 0,14 0 64,-14-16-64,-1 16 0,16-16 0,-15 16 0,-1-15 0,0 0-744,1 15-208,-1-16-40,0 16-9807</inkml:trace>
        </inkml:traceGroup>
        <inkml:traceGroup>
          <inkml:annotationXML>
            <emma:emma xmlns:emma="http://www.w3.org/2003/04/emma" version="1.0">
              <emma:interpretation id="{ED81CF95-439F-4F01-9233-047AE31D11C8}" emma:medium="tactile" emma:mode="ink">
                <msink:context xmlns:msink="http://schemas.microsoft.com/ink/2010/main" type="inkWord" rotatedBoundingBox="18009,12392 19270,12390 19272,13112 18010,13114"/>
              </emma:interpretation>
              <emma:one-of disjunction-type="recognition" id="oneOf3">
                <emma:interpretation id="interp15" emma:lang="en-US" emma:confidence="1">
                  <emma:literal>=2</emma:literal>
                </emma:interpretation>
                <emma:interpretation id="interp16" emma:lang="en-US" emma:confidence="0">
                  <emma:literal>•2</emma:literal>
                </emma:interpretation>
                <emma:interpretation id="interp17" emma:lang="en-US" emma:confidence="0">
                  <emma:literal>=</emma:literal>
                </emma:interpretation>
                <emma:interpretation id="interp18" emma:lang="en-US" emma:confidence="0">
                  <emma:literal>O2</emma:literal>
                </emma:interpretation>
                <emma:interpretation id="interp19" emma:lang="en-US" emma:confidence="0">
                  <emma:literal>22</emma:literal>
                </emma:interpretation>
              </emma:one-of>
            </emma:emma>
          </inkml:annotationXML>
          <inkml:trace contextRef="#ctx0" brushRef="#br0" timeOffset="36987">18274 14981 20471,'0'0'448,"0"0"96,0 0 24,0 0 8,16 0-464,-16-16-112,15 16 0,1 0 0,-1 0 680,0 0 120,-15 0 16,31-15 8,-15 15-336,-1 0-64,16 0-8,-16 0-8,-15-16-248,31 16-40,-16 0-16,1 0 0,14 0-104,-30-15 0,31 15 64,-15 0-64,-1 0-64,-15 0-40,0 0-8,0 0 0,15 15-1104,-15-15-216,0 0-40,0 0-8127</inkml:trace>
          <inkml:trace contextRef="#ctx0" brushRef="#br0" timeOffset="37152">18335 15180 17023,'0'0'480,"0"0"104,0 0-464,0 0-120,0 0 0,0 0 0,0 0 912,0 0 160,0 0 32,0 0 8,0 0-176,0 0-32,0 0-8,16 0 0,-1 0-360,1 0-80,-1-15-8,0 15-8,16 0-216,-15 0-48,-1 0-8,0 0 0,1 0-168,-1-15 72,16 15-72,-16 0 0,1 0-320,-1 0-112,1-16-24,14 16-6944,-30 0-1391</inkml:trace>
          <inkml:trace contextRef="#ctx0" brushRef="#br0" timeOffset="37671">18905 14810 19167,'0'0'544,"0"0"120,15-15-536,-15 15-128,15 0 0,1-15 0,14 15 472,-14-16 64,-1 16 8,1 0 8,-1-15 216,16 15 48,-16 0 8,16 0 0,-16 0-376,16 0-64,-15 0-24,-1 0 0,16 15-168,-16-15-32,1 16 0,-1-16-8,0 30-72,1-30-16,-16 16 0,15 0 0,-30-2-64,15 2 96,0 15-96,0-16 96,-16 16-96,1 0 64,0-16-64,-16 16 64,15 0-64,1 15 0,-16-15 0,0-1 64,1 2-64,-1-2 0,0-14 0,16 14 0,-16 1 0,0-16 0,0 17 0,16-18 0,-16 2 0,16 0 0,-1-1 0,1 0 0,0 1 0,-1-16 0,1 15 0,-1-15 0,16 0 0,0 0 0,-15 15 0,15-15 0,0 0 64,0 0-64,0 0 0,0 0 64,0 0 24,0 0 0,0 0 0,15 0 0,1-15 64,-1 15 8,1 0 8,14 0 0,-14 0-24,-1 0-8,16 0 0,0 0 0,15-15-8,-15 15-8,-1-16 0,1 16 0,15 0-16,-15 0 0,0 0 0,15-15 0,-15 15-32,0 0-8,0 0 0,-1-15 0,-14 15-64,15 0 96,-16 0-96,0 0 96,1 0-96,-1 0 0,0 0 0,-15 0 64,0 0-64,16 0 0,-1 0 0,-15 0 64,0 0-64,0 0 0,0 0 0,0 0 0,16 0 0,-16 0 0,0 0 0,0 0 0,0 0-536,0 0-144,0 0-32,0 0-11344</inkml:trace>
        </inkml:traceGroup>
      </inkml:traceGroup>
    </inkml:traceGroup>
    <inkml:traceGroup>
      <inkml:annotationXML>
        <emma:emma xmlns:emma="http://www.w3.org/2003/04/emma" version="1.0">
          <emma:interpretation id="{75F83D5A-E026-49A6-8DC6-43CF6FF21C7B}" emma:medium="tactile" emma:mode="ink">
            <msink:context xmlns:msink="http://schemas.microsoft.com/ink/2010/main" type="paragraph" rotatedBoundingBox="3030,13968 7725,13879 7740,14683 3046,14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DAD3C-216E-448E-B06A-461CE9DBEC07}" emma:medium="tactile" emma:mode="ink">
              <msink:context xmlns:msink="http://schemas.microsoft.com/ink/2010/main" type="line" rotatedBoundingBox="3030,13968 7725,13879 7740,14683 3046,14773"/>
            </emma:interpretation>
          </emma:emma>
        </inkml:annotationXML>
        <inkml:traceGroup>
          <inkml:annotationXML>
            <emma:emma xmlns:emma="http://www.w3.org/2003/04/emma" version="1.0">
              <emma:interpretation id="{6FCFEBCC-EA3D-46D7-A60D-F65AD0207FE0}" emma:medium="tactile" emma:mode="ink">
                <msink:context xmlns:msink="http://schemas.microsoft.com/ink/2010/main" type="inkWord" rotatedBoundingBox="3030,13968 4810,13934 4825,14728 3046,14762"/>
              </emma:interpretation>
              <emma:one-of disjunction-type="recognition" id="oneOf4">
                <emma:interpretation id="interp20" emma:lang="en-US" emma:confidence="0">
                  <emma:literal>since</emma:literal>
                </emma:interpretation>
                <emma:interpretation id="interp21" emma:lang="en-US" emma:confidence="0">
                  <emma:literal>Since</emma:literal>
                </emma:interpretation>
                <emma:interpretation id="interp22" emma:lang="en-US" emma:confidence="0">
                  <emma:literal>Sine</emma:literal>
                </emma:interpretation>
                <emma:interpretation id="interp23" emma:lang="en-US" emma:confidence="0">
                  <emma:literal>sine</emma:literal>
                </emma:interpretation>
                <emma:interpretation id="interp24" emma:lang="en-US" emma:confidence="0">
                  <emma:literal>fine</emma:literal>
                </emma:interpretation>
              </emma:one-of>
            </emma:emma>
          </inkml:annotationXML>
          <inkml:trace contextRef="#ctx0" brushRef="#br0" timeOffset="42997">3696 16490 16991,'0'0'480,"0"0"104,-16-16-464,16 16-120,0 0 0,0 0 0,0 0 608,0 0 96,0 0 16,0 0 8,0 0-264,0 0-48,0 0-16,16 16 0,-16-16-328,15 0-72,-15 15 0,15-15-6048,1 0-1215</inkml:trace>
          <inkml:trace contextRef="#ctx0" brushRef="#br0" timeOffset="42197">3756 16320 10424,'0'0'224,"-15"0"56,15 0 8,0 0 0,0 0-224,-31 0-64,16 0 0,0 0 0,-16 0 600,16 16 104,-17-1 32,2 0 0,14 1-72,-14 14-16,-1-14 0,0 14-1,15 2-263,-14-17-64,14 0 0,1 16-8,0-16-128,-1 1-24,16 14-8,0-14 0,0 0-88,0-2-64,16 2 72,-16 0-72,15-1 0,0-15 0,1 15 0,-16-15 0,30 16 0,-30-16 0,16 15 0,0 0 0,-16-15 64,15 16-64,-15-16 0,15 16 72,-15-2 112,0-14 16,0 16 8,0 0 0,-15 14-96,15-14-16,-15-1-8,-1 16 0,0-16-24,2 16-64,-2-15 96,0 14-32,1-14-64,0-1 0,-1 0 72,1 1-72,15-1 0,-15-15 64,15 15-64,-16-15 0,16 0-144,0 0-64,0 0-16,0 0-5183,0 0-1049</inkml:trace>
          <inkml:trace contextRef="#ctx0" brushRef="#br0" timeOffset="42797">3756 16612 12696,'0'0'280,"0"0"56,0 0 16,0 0 0,0 0-280,0 0-72,0 16 0,0-16 0,-15 0 608,15 16 96,0-2 32,-15 18-1,15-17-23,0 16 0,0-1 0,-16-14 0,16 14-304,0 2-64,0-17-16,16 16 0,-16-16-168,0 16-40,15-16-8,-15 0 0,15 1-48,-15-16-64,16 0 88,-16 16-88,15-16 88,1 0-88,-1 0 80,0-16-80,1 16-96,-1 0-72,1-16-16,-1 16 0,0-15-392,1 0-88,-1-1-8,-15 16-8,15-30-208,1 30-40,-16-16 1,15 1-9,-15 0 88,16 15 16,-16-16 8,15 0 0,-15 2 200,0-2 40,15 0 8,-15 1 0,0 0 576,0-1 64,0 16 32,16 0 16,-16-15 552,0 15 104,0 0 32,0 0 0,0 0-8,0 0 0,0 0 0,0 0 0,0 15-89,0 1-23,0-1 0,0 0 0,-16 1-256,16 0-48,0-2-16,0 2 0,0 0-176,0-1-40,0 0-8,0 1 0,0-16-72,0 15-64,0 0 72,0-15-72,0 0 64,0 0-64,0 0 0,0 0 72,0 0-72,0 0 0,0 0 0,0 0 0,0 0 0,0 0-72,0 0 72,16-15-104,-16 0-64,15-1-16,-15 1 0,16-16 0,-1 1-104,0 14-16,-15-15-8,16 0 0,-1 1 216,1 14 96,-1-14-96,0 14 96,-15 0 0,16-14 0,-16 30 0,15-16 0,-15 16 0,16-15 128,-16 15-16,0 0-8,0 0 160,0 15 32,15-15 8,-15 16 0,0-1 112,0 0 32,0 17 0,0-2 0,0 1-200,0 0-40,0-16-8,0 16 0,0-1 56,0 2 0,0-17 8,0 16 0,0-16-144,15 0-32,-15 1-8,0-1 0,0 0-80,0-15 96,0 0-96,0 0 96,0 0-176,0 0-32,0 0-8,0 0-6312,0 0-1271</inkml:trace>
          <inkml:trace contextRef="#ctx0" brushRef="#br0" timeOffset="49737">4558 16520 7112,'0'0'152,"0"0"32,16 0 8,-16 0 16,0 0-208,0 0 0,0 0 0,0-15 0,0 15 744,0 0 112,0 0 16,0 0 8,-16-16 16,16 16 8,0 16 0,-16-16 0,2 15-200,14 0-48,-16 1-9,0-1 1,16 1-216,-30 30-48,30-31 0,-16 16-8,1 0-64,15-1-16,-15-14 0,15-1 0,0 16-32,-16-16-8,16-15 0,0 16 0,0-16-136,0 15-32,0-15-8,0 0 0,0 0-80,0 0 64,16 0-64,-16 0 64,0 0-808,0 0-168,15-15-32,0 15-6823</inkml:trace>
          <inkml:trace contextRef="#ctx0" brushRef="#br0" timeOffset="50222">4558 16690 11016,'0'0'312,"0"0"72,0 0-312,0 0-72,0 0 0,0 0 0,0 0 648,0 0 120,0 0 16,0 0 8,0 0 64,16 16 7,-1-16 9,-15 0 0,0 0-296,15 0-64,1 0-16,-1 0 0,0 0-232,1 0-40,0 0-16,-16 0 0,14-16-16,2 16 0,0 0 0,-1 0 0,-15-15-192,15 15 64,1-16-64,-16 16 0,15-15 0,0 15 0,-15-15 0,16 15 0,-16-16-88,15 1-56,-15 15-16,0-15 0,0-1-72,0 16-24,0-15 0,0-1 0,0 16 112,0-15 16,0 15 8,-15-15 0,15-1 120,-16 16 0,16 0 0,-15-15-72,0 15 72,15-16 128,-16 16-32,1 0-8,15 0 24,-15 0 8,-1 16 0,16-16 0,-16 15 168,2 1 32,14-1 0,-16 16 8,0 0-120,16-1-24,-15 1-8,0 0 0,15-16 80,-16 16 8,16-16 8,-15 16 0,15-15 16,0-1 0,-15 0 0,15 16 0,15-15-64,-15-1 0,0 0-8,0-15 0,15 16-48,1-16-8,-16 15 0,15-15 0,0 0 0,17 0 0,-18 0 0,2 0 0,15-15-8,-16 15-8,1-16 0,14 16 0,-14 0 0,14-15 0,-14 0 0,0 15 0,14-16-72,-14 16-8,-1-15-64,0-1 96,1 16-96,14-15 0,-30 0 64,16-1-64,0 16-392,-2-15-104,2-1-16,0 1-6800,-16 0-1359</inkml:trace>
        </inkml:traceGroup>
        <inkml:traceGroup>
          <inkml:annotationXML>
            <emma:emma xmlns:emma="http://www.w3.org/2003/04/emma" version="1.0">
              <emma:interpretation id="{14A14358-38C8-4618-AB31-4040C8A00768}" emma:medium="tactile" emma:mode="ink">
                <msink:context xmlns:msink="http://schemas.microsoft.com/ink/2010/main" type="inkWord" rotatedBoundingBox="5327,13961 7726,13915 7740,14683 5341,14729"/>
              </emma:interpretation>
              <emma:one-of disjunction-type="recognition" id="oneOf5">
                <emma:interpretation id="interp25" emma:lang="en-US" emma:confidence="0">
                  <emma:literal>costal</emma:literal>
                </emma:interpretation>
                <emma:interpretation id="interp26" emma:lang="en-US" emma:confidence="0">
                  <emma:literal>Costal</emma:literal>
                </emma:interpretation>
                <emma:interpretation id="interp27" emma:lang="en-US" emma:confidence="0">
                  <emma:literal>aortal</emma:literal>
                </emma:interpretation>
                <emma:interpretation id="interp28" emma:lang="en-US" emma:confidence="0">
                  <emma:literal>costrel</emma:literal>
                </emma:interpretation>
                <emma:interpretation id="interp29" emma:lang="en-US" emma:confidence="0">
                  <emma:literal>coronel</emma:literal>
                </emma:interpretation>
              </emma:one-of>
            </emma:emma>
          </inkml:annotationXML>
          <inkml:trace contextRef="#ctx0" brushRef="#br0" timeOffset="51961">5912 16412 9408,'0'0'264,"0"0"56,0 0-256,-16 0-64,1 0 0,15 0 0,-31 0 808,31 16 152,-15-16 24,0 14 8,-1 2-168,-15 15-32,16-16-8,-1 16-1,1 16-167,-16-17-32,16 16-8,0 0 0,-1-15-104,0 16-24,2-17-8,14 1 0,0 0-88,-16-1-24,16 2 0,0-18 0,0 18-184,0-17-40,0-15-8,16 15 0,-16-15-96,0 0 72,14 0-72,2 0 64,0-15-64,-1 15 0,16-15 0,-16-17 0,16 18-320,-1-18-24,2 2-8,-17-1 0,16 16-192,-16-16-32,16 0-16,-16 0 0,0 16 176,1-16 32,0 16 0,-16-1 8,0 1 376,0 0 0,0-1 80,0 0-16,0 16 32,0 0 8,0 0 0,0 0 0,0 0 256,-16 0 56,0 16 0,16 15 8,0-16-80,-15 16-24,0 0 0,15-1 0,0 2-40,0-2-16,0 1 0,0 0 0,15-16-128,-15 16-24,15-15-8,-15-2 0,0 2-104,16-16 88,0 16-88,-16-16 80,14-16-16,2 16-64,-16-16 96,16 2-32,-1-2 8,-15-15 0,15 16 0,1-16 0,-16 0-72,15 16 80,-15-16-80,0 0 80,15 16-176,-15-16-32,0 16 0,-15-1-8,15-14 136,0 14 72,-15 0-8,15 2 0,-16 14-64,16 0-88,0 0 24,0 0 0,-15 0 64,0 0 0,-1 14 64,16 2-64,-16-16 0,16 16 0,-14-1 0,14-15-96,0 15 0,0-15 0,0 16 0,0-16 0,0 0-344,14 0-72,2 0-8,0 0-8,-1 0-48,0 0 0,1-16-8,14 1 0,2 0-280,-18-1-64,2 0 1,15 2-9,0-2 392,-16 0 88,16 1 8,-16 0 8,16-1 328,-15 1 112,-1 15-72,-15 0 72,0 0 264,15-15 96,-15 15 24,0 0 0,0 0 216,0 0 40,0 0 16,0 15-1,-15-15-7,15 15 0,-15 1 0,15-1 0,0-15-168,-16 15-40,16 17-8,-16-32 0,16 30-112,0-14-32,-15-16 0,15 15 0,15 0-168,-15-15-40,0 16-8,0-16 0,16 15-72,-16-15 0,16 15 0,-16-15 64,0 16-64,0-16 64,15 0-64,-15 0 64,0 0-64,0 0 80,0 0-80,15 0 80,1 15-8,-16-15 0,0 15 0,0 1 0,0 0 88,-16-1 24,1 0 0,15 1 0,-15-1-56,-1 0 0,0 1-8,-14-1 0,14 16-120,-14-15 0,14-16 0,1 14 0,0 2 64,-1 0-64,16-16 0,0 0 0,-16 15-640,16-15-168,0 0-40,0 0-8,0 0-696,16-15-144,-16 15-23,31-16-9</inkml:trace>
          <inkml:trace contextRef="#ctx0" brushRef="#br0" timeOffset="52578">6652 16444 12120,'15'-15'264,"-15"15"56,0 0 16,0 0 8,15 0-280,-15 0-64,0 0 0,0 0 0,0 15 832,0 0 160,0 16 24,-15 0 7,0 0-199,15 0-40,-16 15-8,1 0 0,0 0-248,15-15-48,-16 15-16,16-15 0,0 0-176,0-1-32,0-14 0,16-1-8,-1 1-80,-15-1-8,15-15-8,1 15 0,14-15-48,-14-15-8,0 15 0,-2-15 0,2-1 0,15-15 0,-16 16 0,1-16 0,14 0-96,-14 1 88,-1-17-88,0 17 80,1-1-80,0 0 0,-16 0 0,15 1 0,-15-1 0,0 15 0,0-14 0,0 14 0,-15 1 0,15-1 0,-16 1 0,0 0 0,1-1 0,0 1 0,-1 15 0,1-16 0,0 16 0,-1 0 0,-14 0 0,14 16 0,0-16 0,2 15 0,14-15 0,-16 16 64,0-1 32,1 0 8,0 1 0,15 15 0,0-16 24,-16 0 0,16 16 0,0-15 0,-15 14-8,15 1 0,0-16 0,15 16 0,-15-15 8,0-1 8,16 0 0,-16 1 0,0-1-8,15 1 0,0-16 0,1 15 0,0 0 32,-16-15 0,30 0 0,-30 16 0,31-16-32,-16 0-8,1 0 0,-1 0 0,0 0-8,1 0 0,14 0 0,-14 0 0,0 0-48,-1 0 0,0 0-64,-15 0 96,16-16-96,-1 16 0,0 0 0,-15 0 0,0 0 0,16 0 64,-16 0-64,0 0 0,0 0 0,15 0 0,-15 0 0,15-15 0,-15 15-528,0 0-128,0-15-24,0 15-6760,0-16-1351</inkml:trace>
          <inkml:trace contextRef="#ctx0" brushRef="#br0" timeOffset="53658">7282 16767 11280,'0'0'320,"0"0"72,0 0-312,0 0-80,-15 0 0,0 15 0,15-15 896,0 0 168,-16 0 32,16 0 8,0 0 15,0 0 1,0 0 0,0 0 0,0 0-344,0 0-64,0 0-8,0 0-8,16 0-248,-16 0-56,30 0-8,-14 0 0,-16 0-72,30 0-24,-14 0 0,0 0 0,-2 0-96,2 0-32,0 0 0,-1-15 0,16 15-64,-16 0-8,0 0-8,1-16 0,-1 16-80,0 0 0,1 0 0,15 0 64,-16 0-64,1-15 0,-1 15 0,0 0-88,-15-15-848,16 15-176,-1 0-32,-15 0-5456,15-16-1095</inkml:trace>
          <inkml:trace contextRef="#ctx0" brushRef="#br0" timeOffset="53425">7359 16520 11920,'0'0'256,"0"0"64,0 0 0,0 0 24,0 0-280,-15 15-64,-1-15 0,16 0 0,-15 0 936,-1 0 176,16 0 32,0 0 7,0 0-143,-15 0-24,15 0-8,0 0 0,0 0-288,0 0-56,0 0-16,0 0 0,0 16-232,15-16-56,-15 0-8,16 15 0,-1-15-48,1 0-16,-1 0 0,-15 16 0,31-16-104,-16 0-24,1 0-8,0 0 0,-1 0-40,0 0-8,1-16 0,-1 16 0,0 0-72,1-15 64,-1 15-64,1 0 64,-1-16-64,-15 16 0,0 0 0,0-15 0,15 15-720,-15 0-80,0 0-24,0 0 0,0 0-776,0 0-152,0 0-32</inkml:trace>
          <inkml:trace contextRef="#ctx0" brushRef="#br0" timeOffset="54079">7991 16320 8208,'-15'0'224,"15"0"64,0 0-224,0-16-64,0 16 0,0 0 0,0-14 1032,0 14 200,0 0 40,0 0 8,0-16-32,0 16 0,0 0-1,0 0 1,0 16-280,0-16-56,0 14-16,0 2 0,-16 15-264,16 0-56,0-1-16,-15 16 0,15 1-80,0-1-8,-15 15-8,15-15 0,-16 1-40,16-1-8,0 1 0,-15-1 0,15-16-256,0 1-48,0 0-16,0-1 0,-16-14-24,16 0-8,0-1 0,0 0 0,0 1-64,0-16 64,0 0-64,0 0 64,0 0 0,0 0 0,0 0 0,0 0 0,16 0-64,-16 0 0,0 0 0,0-16 0,0 1-560,15 0-128,-15-1-24,0 0-6664,0 1-1327</inkml:trace>
        </inkml:traceGroup>
      </inkml:traceGroup>
    </inkml:traceGroup>
    <inkml:traceGroup>
      <inkml:annotationXML>
        <emma:emma xmlns:emma="http://www.w3.org/2003/04/emma" version="1.0">
          <emma:interpretation id="{2E84ED97-9AD1-473F-A60F-B38333248A7B}" emma:medium="tactile" emma:mode="ink">
            <msink:context xmlns:msink="http://schemas.microsoft.com/ink/2010/main" type="paragraph" rotatedBoundingBox="3091,15316 9208,14708 9332,15956 3215,16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8DFA9D-7E04-4114-B0D4-76A139372BEB}" emma:medium="tactile" emma:mode="ink">
              <msink:context xmlns:msink="http://schemas.microsoft.com/ink/2010/main" type="line" rotatedBoundingBox="3091,15316 9208,14708 9332,15956 3215,16564"/>
            </emma:interpretation>
          </emma:emma>
        </inkml:annotationXML>
        <inkml:traceGroup>
          <inkml:annotationXML>
            <emma:emma xmlns:emma="http://www.w3.org/2003/04/emma" version="1.0">
              <emma:interpretation id="{AEB68358-E35B-45FA-9364-7473751D4B00}" emma:medium="tactile" emma:mode="ink">
                <msink:context xmlns:msink="http://schemas.microsoft.com/ink/2010/main" type="inkWord" rotatedBoundingBox="3091,15316 9208,14708 9332,15956 3215,16564"/>
              </emma:interpretation>
              <emma:one-of disjunction-type="recognition" id="oneOf6">
                <emma:interpretation id="interp30" emma:lang="en-US" emma:confidence="0">
                  <emma:literal>1121-2-1112=2</emma:literal>
                </emma:interpretation>
                <emma:interpretation id="interp31" emma:lang="en-US" emma:confidence="0">
                  <emma:literal>11211-241 t 2</emma:literal>
                </emma:interpretation>
                <emma:interpretation id="interp32" emma:lang="en-US" emma:confidence="0">
                  <emma:literal>11211-2-111=1 2</emma:literal>
                </emma:interpretation>
                <emma:interpretation id="interp33" emma:lang="en-US" emma:confidence="0">
                  <emma:literal>11241-2-1112=2</emma:literal>
                </emma:interpretation>
                <emma:interpretation id="interp34" emma:lang="en-US" emma:confidence="0">
                  <emma:literal>11211-2-111=2 2</emma:literal>
                </emma:interpretation>
              </emma:one-of>
            </emma:emma>
          </inkml:annotationXML>
          <inkml:trace contextRef="#ctx0" brushRef="#br0" timeOffset="69512">3557 17706 10624,'0'0'232,"0"0"56,0 0 0,0 0 8,0 0-232,0 0-64,0 0 0,0 0 0,0 16 672,-15-1 128,15 0 32,-16 1 0,16-1-24,0 16-1,-15 15 1,15 0 0,-15 0-200,15 0-32,-16 0-16,16 1 0,-15 14-144,15-15-24,0-14-8,-16 14 0,16-16-112,0 1-24,0 0-8,0 0 0,0-16-120,0 1-24,0-1-8,0 0 0,0 1-8,0-16 0,0 0 0,0 0 0,0 0-512,0 0-104,0 0-16,0 0-5455,-15-16-1089</inkml:trace>
          <inkml:trace contextRef="#ctx0" brushRef="#br0" timeOffset="69865">3680 17644 7920,'-15'0'168,"15"0"40,0 0 8,0 0 8,0 0-224,0 0 0,0 0 0,0 16 0,0-2 1056,0 2 160,-15 15 32,15-16 0,0 31-256,0-14-48,0 14-16,-16 0-1,16 15-111,0-14-24,-16 14-8,16-15 0,0 15-160,-15-14-32,15-1-8,0 1 0,-15-1-192,15 0-40,0-16 0,0-14-8,0 14-80,0-14-8,0 15-8,0-16 0,0-15-80,0 16-8,0-16-8,0 0 0,0 0-56,0 0-16,0 0 0,0 0 0,0 0-80,0 0-72,-16-16 72,16 1-7032,0-16-1343</inkml:trace>
          <inkml:trace contextRef="#ctx0" brushRef="#br0" timeOffset="70366">3927 17936 9224,'0'0'256,"0"0"64,0 0-256,0-15-64,15 15 0,-15-16 0,15 16 552,1 0 96,-16-15 24,15 15 0,1 0-64,-16 0 0,0 0-8,0 0 0,15 0-120,0 15-16,-15-15-8,16 16-1,-1-1-199,-15 1-32,0-16-16,0 30 0,0-14 8,0 15 0,0-16 0,-15 16 0,-1 0 128,16-1 24,-15 1 8,0 0 0,-1 0-288,1-1-88,-1 1 0,1 0 0,0-16 88,-1 1-88,1-1 80,15 1-80,-15-1 0,15-15 0,0 0-104,-16 0 32,16 0-816,0-15-160,0 15-32,0-31-3591,16 15-713</inkml:trace>
          <inkml:trace contextRef="#ctx0" brushRef="#br0" timeOffset="70614">4142 17844 8984,'0'0'256,"0"0"56,0 0-248,-15 16-64,15-1 0,0 1 0,0-1 968,-16 0 184,16 16 40,-15-16 8,0 16-192,-1 0-40,1 0-9,-1 0 1,16-1-264,-15 17-56,0-17-16,15 1 0,-16 0-112,16 0-32,-15-16 0,15 16 0,0-16-128,0 1-24,0-1-8,0 1 0,0-1-144,15 0-32,1 1-8,-16-16 0,15 0-24,0 0-8,1 15 0,-1-15 0,-15 0-40,16-15-64,-1 15 88,0 0-88,1 0 64,-1-16-64,1 1 0,-1 15 0,0-15-552,1 15-144,-1-16-24,1-15-5552,-16 31-1103</inkml:trace>
          <inkml:trace contextRef="#ctx0" brushRef="#br0" timeOffset="70882">4234 17798 16439,'0'0'360,"0"0"80,0 0 8,0 0 16,0 0-368,0 0-96,0 0 0,0 0 0,0 0 656,15-15 112,0 15 32,-15-15 0,16 15-104,0-16-24,-1 16 0,0-15 0,1 15-408,-1-15-80,0 15-24,1 0 0,14-16-72,-14 16-24,0 0 0,-2 0 0,2 0-64,0-16 0,-1 16 72,0 0-72,1 0 0,-1 0 0,-15 0-80,0 0 80,0 0-712,0-15-88,15 15-24,-15 0 0,0 0-808,0 0-160,0 0-32</inkml:trace>
          <inkml:trace contextRef="#ctx0" brushRef="#br0" timeOffset="71068">4465 17567 10416,'0'0'288,"0"0"80,-15 0-296,15 0-72,0 0 0,0 16 0,-15-1 872,15 0 160,0 1 32,0-1 8,-16 16 8,16 0-1,0 0 1,-15-1 0,15 1-264,0 0-48,-15 0-16,15 0 0,0-1-272,-16 1-64,16-16 0,0 16-8,-15-15-216,15-1-48,0 0-8,0-15 0,0 16-72,-16-1-64,16-15 72,0 0-72,0 0-592,0 0-168,0 0-32,16 0-8455</inkml:trace>
          <inkml:trace contextRef="#ctx0" brushRef="#br0" timeOffset="71384">4788 18122 14064,'0'0'400,"0"0"80,0 0-384,0 0-96,0 0 0,0 0 0,0 0 832,0 0 151,-15 0 25,15 0 8,0 0-120,0 0-32,0 0 0,15 15 0,1-15-304,0 15-64,-2-15-16,2 0 0,0 0-104,-1-15-24,0 15-8,1 0 0,-1 0-56,0-15 0,1 15-8,-1 0 0,0 0 8,17-16 8,-17 16 0,0-15 0,1 15-224,-1 0-72,0 0 0,-15 0 0,0 0 96,31-15-32,-31 15 0,0 0-64,0 0 64,15 0-64,-15-16 0,0 16-7584,0 0-1535</inkml:trace>
          <inkml:trace contextRef="#ctx0" brushRef="#br0" timeOffset="72699">5312 17876 9704,'0'0'272,"0"0"64,0 0-272,0 0-64,0 0 0,15 0 0,0-16 608,-15 16 112,16 0 16,-1-15 8,-15 15-64,16 0-8,-1 0-8,0-16 0,1 16-152,-1 16-25,1-16-7,-1 0 0,0 15-240,-15-15-48,16 16-16,-16-1 0,15-15 16,-15 15 8,0 1 0,0 15 0,-15-16 88,15 0 8,-16 16 8,1 0 0,0 0-80,15-16-24,-31 16 0,31 0 0,-31-1-104,16 1-32,-1-15 0,-15 14 0,16-14-64,0-1 0,15 1 0,-31-1 64,31-15-224,-16 15-56,16-15-8,0 0 0,-15 0-1080,15 0-216,0 0-48</inkml:trace>
          <inkml:trace contextRef="#ctx0" brushRef="#br0" timeOffset="72968">5604 17706 13224,'16'0'376,"-1"0"80,-30 16-360,15-16-96,-16 15 0,16 16 0,-15-16 592,0 16 104,-1 0 16,1 0 7,0-1 121,-1 1 24,0 15 8,1-15 0,0 0-216,15 15-48,-16-15 0,1-16-8,15 16-192,0 0-40,0-16-8,0 1 0,0-1-160,0-15-32,15 15-8,1-15 0,-1 16-32,0-16-16,1 15 0,0-15 0,-1 0 48,16 0 0,-16 0 8,0 0 0,16 0-168,-16 0 64,1 0-64,0 0 0,-1 0 0,0-15-80,1 15 8,-1-16 0,0 16-976,1-15-192,-1 0-40,0-1-7799</inkml:trace>
          <inkml:trace contextRef="#ctx0" brushRef="#br0" timeOffset="73219">5821 17798 14280,'0'0'312,"0"0"64,0 0 8,-16 0 32,16 0-336,0 0-80,0 0 0,0 0 0,0 0 943,0 0 177,0 0 32,0 0 0,0-15-232,16 15-56,-1 0 0,0 0-8,1-16-368,-1 16-72,1 0-8,-1-15-8,16 15-176,-16 0-40,1-15-8,-1 15 0,0 0-96,1 0-16,-1 0-64,1 0 96,-16-16-96,15 16 0,0 0-72,-15 0 72,16 0-1296,-16 0-208,15 0-48</inkml:trace>
          <inkml:trace contextRef="#ctx0" brushRef="#br0" timeOffset="73522">6390 17536 13272,'0'0'288,"0"0"64,0 0 16,0-15 8,-15 15-304,15 0-72,0 0 0,0 0 0,0 15 864,0 1 151,0-16 33,0 31 8,0-16-176,-16 16-32,1 0-8,15 15 0,0 0-256,0 0-48,0 0-16,0 1 0,0-1-264,-15-16-48,15 17-16,0-17 0,0 17 32,-16-32 8,32 16 0,-16-16 0,-16 16-232,16-31 64,0 15-64,0-15 0,0 0-696,0 0-160,0 0-32,0 0-5544,16 0-1103</inkml:trace>
          <inkml:trace contextRef="#ctx0" brushRef="#br0" timeOffset="73769">6513 17444 13992,'0'0'304,"0"0"64,0 0 16,0 0 16,0 0-320,0 0-80,0 0 0,0 15 0,-15-15 951,15 15 169,0 17 40,0-17 8,0 16-336,-15-1-72,15 1-16,0 16 0,0-1-200,0 0-32,-16 0-16,16 0 0,0 0-80,-15 16-24,15-16 0,0 0 0,0-15-136,0 15-32,0-15-8,0-1 0,0 2-128,-16-17-24,16 0-64,0 1 96,0-1-96,0-15 72,0 0-72,0 15 64,0-15 0,0 0 0,0 0 0,0 0 0,0 0-792,0 0-160,0-15-32,0 0-6048,0-1-1207</inkml:trace>
          <inkml:trace contextRef="#ctx0" brushRef="#br0" timeOffset="74170">6713 17459 11112,'0'0'240,"0"0"48,0 0 16,0 0 16,15-15-256,-15 15-64,0 0 0,0 0 0,0 0 992,0 0 176,0 0 40,0 0 7,0 0-223,0 15-48,0 1-8,0 15 0,-15-16-224,15 16-40,0 0-16,0-1 0,0 1-72,-15 0-8,15 16-8,-16-17 0,16 1-224,0 0-48,0 0-8,-15-16 0,15 16-168,0-16-40,0 1-8,0-1 0,-16 1-72,16-16 0,0 15 0,0-15 0,0 0-960,0 0-240,0 15-48,0-15-8423</inkml:trace>
          <inkml:trace contextRef="#ctx0" brushRef="#br0" timeOffset="74538">6805 18244 20327,'0'0'448,"0"0"88,0 0 16,0 0 24,0 0-456,0 0-120,15 0 0,-15 0 0,0 0 512,16 0 72,-16 0 24,16 0 0,-2 0-320,2 0-64,0 0-16,-1 0 0,-15 0-144,15 0-64,-15 15 0,16-15 64,-16 0-64,0 0 0,15 16 72,-15-1-72,0-15 112,-15 16-16,15-1 0,0 0 0,0 1-96,-16-1 0,1 1 0,15-1 0,-15 16 0,-1-16 0,0 1 0,2-1 0,14 0 0,-16 1 0,0-1 0,1 1 72,0-1-72,-1 0 80,16-15-80,-15 16 80,0-16 16,15 0 0,-16 0 0,16 15 0,0-15 56,0 0 8,0 0 8,0 0 0,0 0-16,0 0-8,0 0 0,0 0 0,16 0 48,-1-15 0,0 15 8,1 0 0,-1 0-8,0 0-8,1-16 0,0 16 0,-16 0-56,14-15 0,2 15-8,15-15 0,-31 15-24,15 0 0,1-16 0,-1 16 0,0-15-96,-15 15 0,16-16 0,-1 16 0,0-15 0,-15 15 0,16-15 0,-16 15 0,0-16-464,0 16-112,0 0-32,0 0-7208,16 0-1447</inkml:trace>
          <inkml:trace contextRef="#ctx0" brushRef="#br0" timeOffset="75832">7714 17813 4984,'0'0'136,"0"0"40,0 0-176,0 0 0,0 0 0,0 15 0,0-15 608,-16 16 96,16-16 8,0 0 8,0 0 376,0 0 80,-15 0 8,15 0 8,0 15 48,0-15 8,0 0-1,0 0 1,0 0-176,0 0-32,0 0-8,0 0 0,15 16-288,-15-16-56,0 0-16,16 0 0,0 0-176,-2 15-40,2-15-8,0 0 0,-1 0-224,0 0-56,1 0-8,14 0 0,-14 0 112,-1 0 16,16 0 8,-15 0 0,14 0-192,-14 0-40,-1-15 0,0 15-64,1 0 96,-1-16-96,0 16 96,1 0-96,0-15 0,-2 15 0,-14 0 0,0 0 0,0 0-64,16-16 64,-16 16 0,0 0-72,0 0-704,16-15-144,-16 15-24,0 0-8,0 0-928,-16 0-184,0 0-40,16 0-8</inkml:trace>
          <inkml:trace contextRef="#ctx0" brushRef="#br0" timeOffset="76237">7560 18091 12960,'0'0'368,"0"0"80,0 0-360,-16 0-88,0 0 0,16 0 0,0 15 1032,-15-15 192,15 15 39,0-15 9,0 0-72,0 0-16,0 0 0,0 0 0,0 0-408,15 0-80,1 0-24,-16 0 0,31 0-296,-16 0-64,16 0-16,-16 0 0,16 0-8,0 0-8,0-15 0,-16 15 0,16 0-56,0-15 0,-1 15-8,-14 0 0,14-16-88,2 16-8,-17-15-8,0 15 0,16 0-112,-16-16 88,1 16-88,-1-15 80,0 15-80,1 0 0,0-15 0,-1 15 64,0-16-64,-15 16 96,16-15-96,-16 15 96,15-16-448,-15 16-96,0 0-8,0 0-8,15-15-520,-15 15-104,0 0-16</inkml:trace>
          <inkml:trace contextRef="#ctx0" brushRef="#br0" timeOffset="77734">9161 17182 13560,'0'0'296,"15"0"64,0-16 16,-15 16 8,16-14-312,-1 14-72,1-16 0,-1 16 0,16-16 488,-16 16 88,1 0 7,-1-15 9,0 15 40,1 0 8,-1 0 0,1 0 0,-1 0-472,0 0-88,-15 0-16,16 15-64,-1-15 120,-15 16-32,16-16-8,-16 16 0,0-2-16,15 2-64,-15 0 96,0-1-32,-15 0 16,15 16 0,-16-16 0,1 17 0,15-18 16,-16 2 0,1 0 0,0-1 0,-1 0-96,1 1 80,-1-1-80,-14-15 80,14 15-80,1-15 80,-16 16-80,16-16 80,-1 15-80,-15-15 0,16 0 72,0 15-72,-1-15 104,1 0-8,-1 0-8,1 0 0,15 0 200,0 16 48,0-16 8,0 0 0,0 0-120,0 0-16,0 0-8,0 0 0,0 0-8,15 16-8,16-16 0,-15 0 0,-1 0 0,16 0 0,-16 0 0,1 0 0,14 0-56,-14 0 0,-1 0-8,16 0 0,-16 0-32,1-16-8,-1 16 0,1 0 0,-1 0-80,0 0 64,1 0-64,-1-16 64,-15 16-64,16 0 0,-16 0 0,15 0 64,-15 0-360,0 0-80,15 0-8,-15 0-6552,0 0-1303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0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11330 18273 16727,'0'0'368,"0"0"80,0 15 8,-15 1 16,-16-16-376,16 16-96,-16 14 0,1 1 0,-2-16 720,2 16 128,-1 0 24,0-1 8,1 2-304,-2-2-56,2 1-8,14 0-8,-14-1-368,14 2-72,1-18-64,0 18 96,-1-17-96,0 0-72,1 1 72,15-1-6496,-15 0-1247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2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11176 18381 16559,'0'0'360,"0"0"80,0 0 8,0 0 24,0 16-376,0-1-96,16-15 0,-1 15 0,-15 1 760,15 14 136,-15-14 24,16 15 8,-1-1-128,1-14-32,-1 15 0,0-1 0,1 1-256,-1 0-48,16 0-16,-16-16 0,1 1-96,-1 14-32,1-14 0,-1-1 0,0 1-112,1-1-24,-1 0-8,1-15 0,-1 16-80,-15-1-8,15-15-8,-15 16 0,16-16-80,-16 0 0,0 0 0,0 0 0,0 15 208,0-15 24,0 0 8,0 0 0,-16 0-592,16 0-128,-15 15-16,15-15-7264,-31 16-1455</inkml:trace>
  <inkml:trace contextRef="#ctx0" brushRef="#br0" timeOffset="1">10868 19089 13248,'0'0'288,"0"0"64,0 0 16,0 0 0,0 0-296,0 0-72,0 0 0,0 0 0,-15 16 1072,15-16 199,0 0 41,0 0 0,0 0-416,0 0-80,15 0-16,1 0-8,-16 0-280,15 15-48,16-15-16,-16 0 0,16-15-160,-15 15-40,-1 0-8,16 0 0,-16 0-136,16-16-24,0 16-8,-16-15 0,0 15-8,16 0-64,-15-16 96,-1 16-32,0-15-64,1 15 0,-1-15 0,1 15-88,-1-16-96,-15 16-16,15-15-8,-15 15 0,16-16-112,-16 16-32,0 0 0,0 0 0,0-15-120,0 15-24,0 0-8,0 0 0,0-15 200,0-1 40,0 16 8,-16-15 0,16 15 176,0 0 80,0-15-64,-15 15 64,15 0 0,0 0 112,0-16-16,-15 16 0,15 0 160,-16 0 24,16 0 8,0 0 0,-15 0 24,-1 0 8,1 0 0,15 0 0,-15 16-56,-1-1-8,1-15 0,-1 15 0,1 1-112,0-1-24,-1 16-8,1-16 0,-1 1 112,1 14 32,0-14 0,-1 15 0,16-16-256,-15 16 0,15-16 0,0 1 0,-15 14 96,15-14-32,0-1-64,0 1 96,15-1-96,-15-15 72,15 15-72,-15 1 64,16-16-64,-1 15 0,16-15 0,-16 0 64,1 0-64,14-15 0,-14 15 0,-1 0 64,-15 0-64,16 0 0,-1 0 0,-15 0 64,0 0-64,0 0 0,0 0 72,0 15-72,0 1 88,-15-1-24,-1 0 0,1 1 0,-1 15 16,1-16 0,-16 0 0,16 16 0,-1-16 0,1 16 0,0-15 0,-1-1 0,1 0-16,15 1 0,-15-1 0,15-15 0,0 0-64,0 16 96,15-1-96,-15-15 96,0 0-96,0 0 0,15 0 0,1 0 0,-1 0 64,-15 0 0,31 0 0,-16 0 0,1 0-64,-16 0-72,0 0 72,15 0-104,-15 0 104,0 0 0,0 0 0,0 15 0,-15 1 0,15-1 0,0 1 64,-16-1-64,1 0 0,-1 1 0,1-1 0,15 1 0,-15-1 0,15 0 0,0-15 0,0 0 0,0 16 0,0-16 0,0 0-72,15 0 72,-15 0-88,0 0 88,15 0-104,1 0 40,-1-16 64,1 16 0,-16 0 0,0 0-64,0 0 64,15-15 0,-15 15 0,0 0 0,0 0 0,0 0 0,0 15 0,-15 1 0,15-1 72,-16 1-72,1-1 96,-1 16-96,1-16 72,0 1-72,-1 14 0,1-14 72,0-16-72,-1 15 0,1 1 0,15-16 0,0 0-608,0 0-56,0 0-8,0 0-8,0 0-824,15-31-168,1 15-32</inkml:trace>
  <inkml:trace contextRef="#ctx0" brushRef="#br0" timeOffset="2">11238 19597 16727,'0'0'368,"0"0"80,0 0 8,0 0 16,15 0-376,-15-15-96,16 15 0,-16 0 0,15-16 824,-15 16 144,15-15 32,1 15 8,-16-15-232,15 15-40,1-16-16,-1 16 0,-15 0-288,15 0-56,1 0-16,-16 0 0,0 0-136,0 0-24,15 0-8,-15 16 0,0-1 8,0-15 0,0 15 0,0 1 0,0 15-104,0-16-16,0 0-8,-15 16 0,15-15 56,0 14 16,0-14 0,0-1 0,0 16-48,0-16 0,0-15-8,0 16 0,0-1-88,0 1 0,0-16 0,0 0 64,0 0-64,0 0-128,0 0 32,0 0 8,0 0-920,0 0-184,15-16-40,-15 16-9303</inkml:trace>
  <inkml:trace contextRef="#ctx0" brushRef="#br0" timeOffset="3">11392 19259 22663,'0'0'496,"0"0"104,0 0 16,0 0 24,0 0-512,0 0-128,0 0 0,0 0 0,0 0 744,0 0 120,0 0 32,0 0 0,0 0-440,0 0-80,0 0-24,0 0 0,0 0-224,0 0-56,15 15-8,-15-15 0,16 0-64,-16 0 0,0 0 0,15 0 0,0 0-1024,-15 0-192,0 0-32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01.44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1B0A069-5B0D-48DD-91D0-B445BDC1C561}" emma:medium="tactile" emma:mode="ink">
          <msink:context xmlns:msink="http://schemas.microsoft.com/ink/2010/main" type="writingRegion" rotatedBoundingBox="3104,15933 10371,16037 10348,17697 3080,17593"/>
        </emma:interpretation>
      </emma:emma>
    </inkml:annotationXML>
    <inkml:traceGroup>
      <inkml:annotationXML>
        <emma:emma xmlns:emma="http://www.w3.org/2003/04/emma" version="1.0">
          <emma:interpretation id="{57141ACE-8259-4990-8204-3AEB388BDFF9}" emma:medium="tactile" emma:mode="ink">
            <msink:context xmlns:msink="http://schemas.microsoft.com/ink/2010/main" type="paragraph" rotatedBoundingBox="3104,15933 10371,16037 10348,17697 3080,17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58C5EA-1EC6-4332-893A-FA497C7DC03D}" emma:medium="tactile" emma:mode="ink">
              <msink:context xmlns:msink="http://schemas.microsoft.com/ink/2010/main" type="line" rotatedBoundingBox="3104,15933 10371,16037 10348,17697 3080,17593"/>
            </emma:interpretation>
          </emma:emma>
        </inkml:annotationXML>
        <inkml:traceGroup>
          <inkml:annotationXML>
            <emma:emma xmlns:emma="http://www.w3.org/2003/04/emma" version="1.0">
              <emma:interpretation id="{01C244AE-2C62-4EEB-9D23-BF17F5DA68BA}" emma:medium="tactile" emma:mode="ink">
                <msink:context xmlns:msink="http://schemas.microsoft.com/ink/2010/main" type="inkWord" rotatedBoundingBox="3117,15880 7833,16027 7782,17671 3066,17525"/>
              </emma:interpretation>
              <emma:one-of disjunction-type="recognition" id="oneOf0">
                <emma:interpretation id="interp0" emma:lang="en-US" emma:confidence="0">
                  <emma:literal>Minute-flaw),</emma:literal>
                </emma:interpretation>
                <emma:interpretation id="interp1" emma:lang="en-US" emma:confidence="0">
                  <emma:literal>Minute-flew),</emma:literal>
                </emma:interpretation>
                <emma:interpretation id="interp2" emma:lang="en-US" emma:confidence="0">
                  <emma:literal>Miscue-flaw),</emma:literal>
                </emma:interpretation>
                <emma:interpretation id="interp3" emma:lang="en-US" emma:confidence="0">
                  <emma:literal>Minuit-flaw),</emma:literal>
                </emma:interpretation>
                <emma:interpretation id="interp4" emma:lang="en-US" emma:confidence="0">
                  <emma:literal>Minuit-flew),</emma:literal>
                </emma:interpretation>
              </emma:one-of>
            </emma:emma>
          </inkml:annotationXML>
          <inkml:trace contextRef="#ctx0" brushRef="#br0">5497 18890 15576,'0'0'344,"0"0"72,-15 0 7,15 0 17,0 0-352,0 16-88,-15-16 0,15 0 0,0 0 992,0 0 176,0 0 40,0 0 8,0 0-320,0 0-64,0 0-16,15 14 0,0-14-328,16 16-64,-15-16-8,-1 0-8,16 0-96,-31 0-24,15 16 0,1-16 0,14 0-184,1 0-40,-15 0 0,-1 0-64,16 0 88,-16 0-88,0 0 80,1-16-80,-16 16 64,15 0-64,1 0 0,-16 0 72,0 0-552,15 0-120,0 0-16,-15 0-6664,0 0-1327</inkml:trace>
          <inkml:trace contextRef="#ctx0" brushRef="#br0" timeOffset="1">5374 19260 17215,'0'0'384,"0"0"72,-15 0 24,15 0 0,0 0-384,0 0-96,0 0 0,-16 14 0,16-14 904,0 0 168,0 0 32,0 0 8,0 0-296,16 0-56,-1 0-16,1 0 0,14 0-248,-14-14-48,15 14-16,-1 0 0,1-16-80,0 16-8,-16-16-8,16 16 0,0-15-192,0 15-40,-16-15-8,16 15 0,0-16-96,-16 16 64,16 0-64,-16-15 0,16 0-128,-16 15-64,1-16-24,-1 16-7688,1-15-1535</inkml:trace>
          <inkml:trace contextRef="#ctx0" brushRef="#br0" timeOffset="6638">6545 18336 13792,'0'0'304,"0"0"64,0 0 16,-15 0 0,15 16-312,-16-16-72,1 0 0,0 0 0,-1 15 888,1 0 159,-1 1 33,-14 14 8,14 2-312,-15-2-56,1 1-16,-1 0 0,15 15-256,-14-16-64,-1 17 0,0-16-8,16-1-152,-1 1-24,-14 0-8,-1 0 0,15-16-104,1 16-24,15-16-64,-15 1 96,-1-1-96,1 0 0,15 1-96,-16-16 96,16 0-1344,0 16-208,0-16-48</inkml:trace>
          <inkml:trace contextRef="#ctx0" brushRef="#br0" timeOffset="7255">6314 18413 16040,'15'0'352,"-15"0"63,0 0 25,0 0 16,0 0-360,0 0-96,15 16 0,-15-1 0,16 1 752,-1 14 136,-15-14 24,0 15 8,15-1 16,1 1 8,-16 0 0,30 0 0,-14-1-416,0 1-80,14 0-24,-14 0 0,-1-16-160,0 16-32,1-16-8,14 1 0,-30-1-64,32 1-8,-32-16-8,15 15 0,-15-15-56,15 15-16,-15-15 0,0 0 0,0 0-72,0 0 96,0 0-96,0 0 96,0 0-424,0 0-88,-15 0-8,15 0-7032,-15 0-1399</inkml:trace>
          <inkml:trace contextRef="#ctx0" brushRef="#br0" timeOffset="7256">6082 19122 12496,'0'0'272,"0"0"56,0 0 16,0 0 8,0 0-280,-15 0-72,15 0 0,0 0 0,0 0 1048,0 0 192,0 0 39,0 0 1,0 0-272,0 0-56,0 0-16,0 0 0,15 0-360,1 0-64,0 0-24,-1 0 0,0 15-224,1-15-40,-1-15-16,0 15 0,16 0-48,-16 0 0,1-16-8,14 16 0,-14 0-152,-16 0 0,0 0 0,16-15-72,14 15 72,-30-16 0,0 16 0,16 0 0,-1-15-176,-15 15-48,0-15 0,0-1-8,0 16-48,0-15-8,15-1 0,-15 16 0,0-15 0,0 0-8,0-1 0,0 16 0,0-15 216,0-1 80,-15 16 0,15 0-72,0-15 72,0 15 0,-15 0 80,15 0-80,0 0 200,0 0-8,-16 0 0,1 15 0,0-15 80,-1 16 16,0-1 0,2 1 0,-2-1-96,0 16-8,1-16-8,0 16 0,-1-16-32,1 1-8,0 15 0,15-1 0,0-14-32,-16-1-8,1 16 0,15-16 0,15 1-32,-15-1-64,0 0 88,16-15-88,-16 16 0,15-1 0,0-15 0,-15 0 0,16 0 0,-1 0 0,0 16 0,1-16 0,-16 0 0,0 0 0,16 0 0,-2 15 0,-14-15 0,0 15 64,0-15-64,0 16 0,0-1 96,-14 16-32,-2-16 0,0 1-64,16 15 112,-15-16-32,0 0-8,-1 16 0,16-15-8,-15-1-64,0 0 96,15 1-32,0-1-64,-16-15 0,16 0 0,0 0 0,0 0 0,0 0 0,16 16 0,-1-16 0,0 0 0,-15 0 0,31 0 0,-31 0 0,31 0 0,-31-16 0,16 16 0,-2 0 0,2 0 0,-16 0 0,0 0 0,0 0 0,0 0 0,0 16 0,0-1 0,-16 0 64,16 1-64,-14 14 96,-2 1-96,0-15 96,1 14-96,-16 1 64,16-15-64,0 14 64,15 1-64,-16-15 80,1-1-80,0 0 80,15 1-80,-16-16 0,16 15 0,0-15 0,0 0 0,0 0 0,0 0-72,0 0 72,0 0-512,0 0-56,0-15-8,16-1 0,-16 1-480,15-16-104,-15 16-24,15-1 0,1 1-544,-1-16-120,0 16-15,-15-16-9,16 16 1016,-1-16 208,0 15 40,-15 1 0,16 0 608,-16-1 160,0 1 16,16 15 0,-16-15 1088,0-1 216,14 16 48,-14-15 7,0-1-311,16 16-56,0-15-16,-16 0 0,15 15-440,-15-16-88,15 1-16,-15-1-8,31 16-232,-31 0-48,0 0 0,15-15-8,1 15-120,-16 0-16,0 0-8,16 0 0,-2 0-40,-14 0 0,16 0-8,-16 15 0,0-15 16,0 16 8,0-1 0,0 16 0,-16-16 0,16 1 0,-14 15 0,14-16 0,0 0-64,-16 1-16,0 14 0,16-14 0,0-1-64,0-15 0,0 16 0,0-16 0,0 0-368,0 0-112,0 0-32,0 0-6800,0 0-1359</inkml:trace>
          <inkml:trace contextRef="#ctx0" brushRef="#br0" timeOffset="7257">6344 19352 21223,'0'0'464,"0"0"96,0 0 16,0 0 32,0 0-488,0 0-120,0 0 0,0 0 0,-15 0 640,15 0 96,0 0 32,0 0 0,0 0-480,0 0-88,0 0-16,15 0-8,1 16-496,-1-16-96,-15 0-16,15 15-10071</inkml:trace>
          <inkml:trace contextRef="#ctx0" brushRef="#br0" timeOffset="7258">6898 18906 16671,'-15'0'368,"15"0"80,-15 15 8,-1-15 8,16 16-368,-15 15-96,0-16 0,-1 16 0,16 0 920,-16 15 168,2-15 32,-18 15 0,32 0-256,-15 15-48,15-30-16,-15 15 0,15 1-360,0-1-80,0-15-8,-16-1-8,32 1-216,-16 0-32,0-16-16,0 1 0,15-1-80,0 1 0,-15-1 0,16-15 64,0 0-352,-16 0-64,14 0-24,2-15 0,0-1-1016,-1 1-208,0-1-32,1 1-7319</inkml:trace>
          <inkml:trace contextRef="#ctx0" brushRef="#br0" timeOffset="7493">6991 19075 17447,'0'0'384,"0"0"72,0 0 24,0 0 16,0 16-400,0-1-96,0 1 0,0-1 0,0 0 1016,-16 16 176,16 0 40,0 0 8,0-1-616,0 1-120,0 0-24,0 0-8,0-16-240,16 16-40,-16-16-16,15 1 0,-15-1-88,0 1-24,0-16 0,0 0 0,15 0-64,-15 0 64,0 0-64,0 0 64,16 0-64,-1-16 80,1 1-80,-16-1 80,15-14-80,-15 14 0,15-15 0,1 1 64,-1-1-64,-15 15-128,16-14 32,-16-1 8,15 0 0,0 16 0,-15-1 0,0 1 0,16 0 88,-16 15 0,0-16 0,0 16-64,0 0 64,0 0 0,0 0 0,0 16 0,0-1 0,-16 16 64,16-16-64,0 16 88,0 0 16,0 15 8,0-15 0,0-1 0,0 1-24,0 0-8,16-16 0,-16 16 0,15-15 0,-15-1 0,16-15 0,-16 15 0,15-15 0,0 0 0,1 0 0,-1 0 0,0-15 40,1 0 8,-1-1 0,1 1 0,-1-1-128,0 1 72,1-16-72,-1 0 64,-15 1 0,16 14 0,-1-15 0,-15 1 0,15 14-64,-15 1 0,0-16 0,0 16 0,0-1 0,0 1 0,0 0 0,0-1 0,0-15 0,0 31 0,-15-15 0,15 0 0,-15-1-96,15 16 24,0-15 0,-16 15 0,1 0-656,15 0-128,0 0-24,0 0-8,0-16-816,0 16-168,0 0-32</inkml:trace>
          <inkml:trace contextRef="#ctx0" brushRef="#br0" timeOffset="7972">7822 18674 19471,'0'15'552,"0"-15"120,0 16-544,15-1-128,-15 1 0,16-1 0,-16 0 704,0 16 120,15-15 16,-15 14 8,0 17 0,15-17 0,-15 17 0,0-17 0,0 17-336,0-1-64,-15 0-8,15 1-8,0-1-112,0 0-16,-15 0-8,15-15 0,0 15-208,-16-15-88,1 0 64,15-1-64,-16 1 0,16-15 64,-15 14-64,0-14 0,-1-1-272,1 1-96,15-1-16,0-15-8,-15 15-640,-1-15-128,16 0-24</inkml:trace>
          <inkml:trace contextRef="#ctx0" brushRef="#br0" timeOffset="9298">8068 19290 16655,'0'0'472,"0"0"104,0 0-456,0 0-120,0 0 0,0 16 0,0-16 912,0 15 160,0 1 32,-15-1 8,15 0-504,-16 1-104,16-1-24,0 1 0,-15-1-272,0 0-56,15 1-16,-16-1-6672,16 0-1335</inkml:trace>
          <inkml:trace contextRef="#ctx0" brushRef="#br0" timeOffset="-2406">3374 18767 12032,'0'0'264,"0"0"56,0 0 16,0 0 0,0 0-272,0 0-64,0 0 0,0 0 0,0 0 992,0 0 192,0 0 31,0 0 1,0 31-160,0-15-40,0-1-8,0 16 0,0-1-344,0 1-72,0 16-16,-16-17 0,16 16-248,0-15-48,0 0-16,0-1 0,0 2-160,0-2-32,16-14-8,-16-1 0,0-15-64,0 15 0,0-15 0,0 0 0,0 0-176,15 0-24,-15-15-8,15 0 0,-15-1-104,0 1-16,16-16-8,-16 15 0,0-14 80,0 14 8,0-14 8,0 14 0,0-14 168,15 14 72,-15-14-64,0 14 64,15 0 0,-15-14 112,16 14-16,-16 1 0,15 0 96,1-1 8,-16 1 8,15-16 0,0 15-48,16 1 0,-15 0-8,-1-1 0,0 1-72,-15 0-16,16 15 0,-1-16 0,1 1 0,-1 0-64,-15 15 96,15 0-32,-15-16-64,0 16 80,0 0-80,0 0 80,0 0 0,0 0 0,0 0 0,0 0 0,0 0 80,0 0 24,0 16 0,-15-16 0,15 30 8,0-14 8,0 14 0,-15 1 0,15 0 16,-16 15 0,16 0 0,-15 0 0,15 16 56,-16-16 16,1 0 0,15 16 0,0 0-40,0-1-8,0-14 0,-15 14 0,15-15-80,0 1-8,15-1-8,-15-16 0,0 16-24,0-14-8,0-18 0,15 18 0,-15-17-48,16 16 0,-16-31-64,15 15 96,-15-15-96,0 0 0,0 15 0,0-15 0,0 0 72,0 0-72,16-15 64,-16 15-64,0 0-256,0-15-96,0-1-24,0 1 0,0-16-776,0 15-160,0 2-32</inkml:trace>
          <inkml:trace contextRef="#ctx0" brushRef="#br0" timeOffset="-2">3681 19336 20879,'0'0'456,"0"0"96,0 0 24,0 0 8,0 0-464,0 0-120,0 0 0,0 0 0,0 0 448,0 0 72,0-15 16,0 15 0,15 0-184,1-15-32,-16 15 0,15 0-8,0 0-144,-15 0-24,16 0-8,-1 0 0,-15 15 56,16-15 0,-16 15 8,0 1 0,0 14 16,0-14 0,0 14 0,0-14 0,0 15-56,0 0-16,0-1 0,0-14 0,0 14-56,0 2-16,-16-17 0,16 0 0,16 1-72,-16-1 64,-16-15-64,16 0 64,16 15-64,-16-15 0,0 0 0,0 0 0,0 0-440,0 0-104,0-15-16,0 15-7040,0-15-1407</inkml:trace>
          <inkml:trace contextRef="#ctx0" brushRef="#br0" timeOffset="-1">3681 18967 23327,'0'0'512,"0"0"112,0 0 16,0 0 8,0 0-520,0 15-128,0-15 0,0 16 0,0-16 640,0 0 104,0 15 24,0 0 0,0-15-504,0 0-96,15 16-16,-15-16-8,0 15-608,16-15-120,-16 15-24</inkml:trace>
          <inkml:trace contextRef="#ctx0" brushRef="#br0" timeOffset="-6920">4205 18690 14032,'0'0'392,"0"0"96,-15 16-392,0-16-96,-1 15 0,16 0 0,-15 1 928,15-1 167,-16 16 33,1-15 8,0 14-80,15 16-8,-16 0-8,1 0 0,15 16-304,0-16-56,-16 16-8,16-16-8,0 0-336,0 0-64,0-14-8,16-2-8,-16 1-120,15 0-32,-15-16 0,16 0 0,-16 1-96,15 0 64,-15-16-64,15 14 0,1-14-320,-1 0-104,-15-14-24,16 14-8,-1-16-920,0 0-176,1 1-40</inkml:trace>
          <inkml:trace contextRef="#ctx0" brushRef="#br0" timeOffset="-6919">4328 18890 17047,'0'0'376,"0"0"72,0 16 24,0-16 8,0 0-384,0 15-96,0 0 0,0 17 0,0-18 936,0 18 176,-15-2 32,15 1 8,0 0-392,0-1-80,0-14-8,15 15-8,-15-16-456,16 16-88,-16-16-24,15 1 0,-15-1-32,16-15 0,-1 0-64,-15 0 96,0 0-32,15 0-64,1 0 88,-16 0-88,15-15 80,1-1-80,-1-14 64,0 14-64,1 1 0,-16-16 0,15 1 64,1-2-64,-16 2 0,15-1 0,-15 0 0,15 15-88,-15-14 88,0 14-80,0 1 80,0 0-80,16-1 80,-16 16 0,0 0 0,0 0 0,0 0 0,0 0 0,0 0 0,-16 31 0,16-16 0,0 17 88,0-2-88,0 16 96,0-15 16,0 16 8,0-17 0,0 1 0,0 0-24,0-1-8,16 1 0,-16-16 0,15 17-8,-15-17 0,0-15 0,16 15 0,-16-15 8,15 0 0,0 0 0,1-15 0,-16 15 8,15-15 8,1-1 0,-16 0 0,15 1-8,0 0 0,-15-16 0,16 16 0,-16-1-32,15-14 0,-15 14-64,0 0 96,15-14-96,-15 14 0,16 1 64,-16 0-64,0-1 0,0 1 0,0 0 0,0-1 0,0 0-480,0 2-96,0 14-24,0-16 0,0 16-808,0 0-168,0-16-32</inkml:trace>
          <inkml:trace contextRef="#ctx0" brushRef="#br0" timeOffset="3344">4851 18674 9280,'0'0'256,"0"0"72,0 0-264,0 0-64,0 0 0,0 0 0,0 0 1200,0 0 224,0 0 48,0 0 0,0 0-121,0 15-23,0-15-8,15 15 0,-15 1-344,16 15-72,-16-16-8,0 16-8,0 0-320,16-1-64,-16 17-16,0-16 0,0 15-112,0 0-24,-16-16-8,16 17 0,0-16-80,-16 15-8,16-16-8,0 2 0,0-2-88,0 1-24,-15 0 0,15-1 0,0-14-136,0 0 80,0-1-80,0 0 64,0 1-64,0-16 0,0 0 0,0 0 0,0 0 0,0 0-160,0 0 24,0 0 8,0 0-736,0 0-136,0 0-32,0 0-9615</inkml:trace>
        </inkml:traceGroup>
        <inkml:traceGroup>
          <inkml:annotationXML>
            <emma:emma xmlns:emma="http://www.w3.org/2003/04/emma" version="1.0">
              <emma:interpretation id="{32BFAC9F-8F97-4649-B48D-F4C596F952CD}" emma:medium="tactile" emma:mode="ink">
                <msink:context xmlns:msink="http://schemas.microsoft.com/ink/2010/main" type="inkWord" rotatedBoundingBox="8205,16296 10367,16327 10348,17697 8185,17666"/>
              </emma:interpretation>
              <emma:one-of disjunction-type="recognition" id="oneOf1">
                <emma:interpretation id="interp5" emma:lang="en-US" emma:confidence="0">
                  <emma:literal>Nilwl=</emma:literal>
                </emma:interpretation>
                <emma:interpretation id="interp6" emma:lang="en-US" emma:confidence="0">
                  <emma:literal>Ni(w)=</emma:literal>
                </emma:interpretation>
                <emma:interpretation id="interp7" emma:lang="en-US" emma:confidence="0">
                  <emma:literal>Nitwit</emma:literal>
                </emma:interpretation>
                <emma:interpretation id="interp8" emma:lang="en-US" emma:confidence="0">
                  <emma:literal>Nilw)=</emma:literal>
                </emma:interpretation>
                <emma:interpretation id="interp9" emma:lang="en-US" emma:confidence="0">
                  <emma:literal>Ni(wl=</emma:literal>
                </emma:interpretation>
              </emma:one-of>
            </emma:emma>
          </inkml:annotationXML>
          <inkml:trace contextRef="#ctx0" brushRef="#br0" timeOffset="33289">8469 18767 11456,'0'0'256,"0"0"48,0 0 16,0 0 0,15 15-256,-15-15-64,16 16 0,-16-1 0,15 1 784,-15-1 144,0 16 32,0 0 8,0-1-217,0 1-47,-15 15 0,15 0-8,0 1-360,-16-1-72,16-15-8,0-1-8,0 1-152,0 0-24,-15 0-8,15-16 0,0 1 16,0-16 0,0 0 0,0 0 0,0 0 80,0 0 8,0 0 8,0-16 0,0 1-48,15-1-16,-15-14 0,0-1 0,16 0-112,-16 0 72,15-15-72,0 15 64,1 0-64,-1-15 0,1 15 0,-1 1 64,0-1-64,1 0 0,-1 0-80,1 16 80,-1-16 0,0 16 0,1-16 0,-1 16 0,1-1 0,-1 1 0,0-1 0,-15 16 0,16-15 64,-16 15-64,15-15 0,-15 15 0,0-16 112,0 16-8,0 0 0,0 0 0,0 0 0,0 0 0,16 16 0,-16-1 0,0 0 176,0 1 32,0 15 8,-16-16 0,16 16-104,-15 0-24,15-1 0,0 17 0,-16-17 104,16 32 24,-15-16 0,0 16 0,15-1-56,0 1-8,-16-1 0,16 1 0,-15 0-8,15-16-8,0 15 0,-16-15 0,16 1 0,0-1 0,0 0 0,0 0 0,0-15-64,0 15-16,16-15 0,-16 0 0,0 0-32,0-1-16,15-14 0,-15-1 0,0 0-48,16 1-64,-16-1 88,0-15-88,0 0 72,0 0-72,0 0 0,0 0 72,0 0-72,0 0 0,0 0 0,0 0 0,0-15-384,0-1-72,0 1-16,0-16-7440,0 16-1495</inkml:trace>
          <inkml:trace contextRef="#ctx0" brushRef="#br0" timeOffset="34407">8823 19444 14480,'0'0'320,"0"0"64,0 0 8,0 0 24,0 0-336,0 0-80,0 0 0,0 0 0,0-15 495,16 15 81,-16 0 24,0 0 0,0-15 112,0 15 24,15-16 8,-15 1 0,16 15-328,-16-16-72,15 1-16,0 15 0,-15-15-88,16 15-16,-16 0-8,15 0 0,-15 0 64,0 0 8,0 0 8,0 0 0,0 15 56,16 0 16,-32 1 0,16-1 0,0 16-72,0-16-8,-15 16-8,15 0 0,0-16-120,0 16-32,0-16 0,0 1 0,0 15-128,-16-16 0,16-15 64,0 15-64,0-15 0,0 0 0,0 0 0,0 0 0,0 0-608,0 0-96,0 0-16,0 0-6288,0 0-1263</inkml:trace>
          <inkml:trace contextRef="#ctx0" brushRef="#br0" timeOffset="34408">8870 19105 18919,'0'0'416,"0"0"80,0 0 16,-16 0 32,16 0-440,0 0-104,0 0 0,0 0 0,0 0 776,0 0 136,0 0 24,0 0 8,0 0-432,0 0-80,0 0-16,0 0-8,0 0-304,0 16-104,0-1 72,0-15-7128,0 0-1423</inkml:trace>
          <inkml:trace contextRef="#ctx0" brushRef="#br0" timeOffset="34409">9362 18828 11672,'-15'0'328,"15"0"80,0 0-328,-16 0-80,16 0 0,-15 15 0,15-15 1040,-15 16 192,-1-16 40,1 31 7,0-16-175,-1 16-32,1 0-8,-1 15 0,1 0-264,0 0-64,15 16 0,-16-16-8,16 1-184,-15-1-40,15 0-8,0 0 0,15-15-240,-15 0-56,0-1-8,16-14 0,-16 15-128,15-16-64,-15-15 0,15 15 64,-15 1-352,16-16-80,-16 0-16,0 0 0,15 0-776,1-16-160,-1 1-32,0 0-7735</inkml:trace>
          <inkml:trace contextRef="#ctx0" brushRef="#br0" timeOffset="34592">9393 18982 17791,'0'0'392,"0"0"88,0 0 8,0 16 8,0-1-400,0 0-96,-15 1 0,15 14 0,0-14 832,0 15 152,0 0 24,-16 15 8,16-16-408,0 2-88,0-2-8,0 1-8,0 0-248,16-16-56,-16 0-8,0 17 0,15-32-96,-15 14-16,0-14-8,15 16 0,-15-16-72,16-16 0,-16 16 72,15 0-72,1-14 64,-16-2-64,15 0 80,-15 1-80,15 0 0,1-1 0,-16-14 0,15-2 0,1 2 0,-16 14-144,15-14 32,-15 14 8,15-14 32,-15 14 8,16 1 0,-16 0 0,0-1 64,0 16-64,0-16 64,0 16-64,0 0 64,0 0 0,0 0 0,0 0 0,0 16 0,0 0 0,0 14 0,0 1 88,0 0 40,0-1 0,0 16 8,0-14 0,0-2 24,0 1 0,0 0 0,0-1 0,0-14-32,15 0-8,1-1 0,-16 0 0,15-15-16,-15 16 0,15-32 0,1 16 0,-1 0-8,-15-15 0,16 0 0,-1-17 0,0 18-24,1-18-8,-1 2 0,-15-1 0,16 0-64,-1 1 0,-15-2 72,15 2-72,-15 14 0,0 1 72,0 0-72,0-1 0,-15 1 0,15 0-136,-15 15 8,15-16 8,0 16-888,0 0-176,0 0-40,0 0-5744,0 0-1143</inkml:trace>
          <inkml:trace contextRef="#ctx0" brushRef="#br0" timeOffset="34946">9962 18721 18887,'0'0'416,"0"0"80,0 0 16,0 0 32,16 15-440,-16 1-104,15-1 0,-15 0 0,15 1 928,-15 0 168,0 14 32,0 1 8,0 15-296,0 1-56,0-1-16,0-16 0,0 16-376,0 0-72,0 1-24,-15-16 0,15 15-88,0 0-16,-15-15-8,15 0 0,0-1-120,-16 1-64,1-16 64,15 17-64,-16-18-168,1 2-72,15 0-16,-15-1-7760,-1 0-1551</inkml:trace>
          <inkml:trace contextRef="#ctx0" brushRef="#br0" timeOffset="35895">10162 19352 17071,'-16'-15'376,"0"15"72,16 15 24,0-15 8,0 0-384,0 0-96,-14 0 0,14 0 0,0 0 864,0 0 160,-16 0 24,16 0 8,0 0-168,0 0-32,0 0-8,0 0 0,0 0-312,16 0-64,-2 0-16,2 0 0,0 0-192,-1 0-40,0 0 0,16 0-8,-16 0 96,17-15 16,-2 15 8,-14 0 0,-1 0-168,16-15-32,-16 15-8,0 0 0,16-16-48,-16 16-16,1 0 0,0-15 0,14 15-64,-14 0 0,-1-16 0,0 16 64,1 0-64,-1 0 0,0 0 0,-15 0 0,0 0-416,16 0-96,0 0-16,-16 0-7536,0 16-1511</inkml:trace>
          <inkml:trace contextRef="#ctx0" brushRef="#br0" timeOffset="35547">10193 18998 12688,'0'0'352,"0"0"96,0 0-360,0 0-88,0 0 0,0 0 0,0 0 1048,0 0 192,0 0 39,0 0 1,0 0-200,0 0-48,0 0-8,0 0 0,15 0-224,1 0-56,-1 16-8,1-16 0,-1 0-256,0 0-48,1 0-16,15 0 0,-16 15-104,0-15-24,1 0-8,-16 0 0,31 0-112,-16 0-16,16 0-8,-31 0 0,16 0-144,-1 0 80,0-15-80,1 15 64,-1 0-64,1 0 0,-1 0 0,-15-16 0,15 16-96,-15 0-40,0 0-8,0 0 0,0 0-1072,0 0-224,0 0-32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2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12439 19073 9360,'0'-15'200,"0"-1"48,0 1 8,0 15 8,0-31-264,0 15 0,0 2 0,0-2 0,15 0 744,-15 1 96,0 0 24,-15 15 0,15-16 136,0 16 32,0 0 7,0 0 1,0 0-392,0 16-72,0-1-24,0 16 0,0-1-72,15 17-24,-15-1 0,0 15 0,0-14-96,0 14-16,0 1-8,16-16 0,-1 0-144,-15-15-24,16 0-8,-1-1 0,-15-14 32,15 0 0,1-1 0,-1-15 0,1 15-8,-16-15 0,30 0 0,-30-15 0,16 0 8,-1-1 0,1 0 0,-1-14 0,0-1-32,-15 16 0,16-31 0,-1 15 0,1 0-56,-16-15-8,15 0-8,-15 15 0,15-16-24,-15 17-64,0-1 96,0 0-32,16 1-64,-16-2 0,0 2 72,0-1-72,0 0 0,0 16 0,0-16 0,0 16 0,0 0-608,0-1-72,0 0-24,0 16 0,-16-15-864,16 15-184,0 0-32</inkml:trace>
  <inkml:trace contextRef="#ctx0" brushRef="#br0" timeOffset="1">12516 19212 17999,'0'0'392,"0"0"88,-15 15 8,-1-15 24,16 0-416,-15 0-96,15 0 0,-16 0 0,16 0 832,0 0 152,0-15 24,0 15 8,0-16-152,0 16-32,16-15-8,-16 15 0,15 0-400,-15-15-72,16 15-24,-1-16 0,0 16-224,1 0-40,-1 0-64,16-16 88,-16 16-256,16 0-56,-15 0 0,-1-14-8,16 14-848,0 0-168,-16 0-32,16 0-8607</inkml:trace>
  <inkml:trace contextRef="#ctx0" brushRef="#br0" timeOffset="2">12885 19304 20647,'0'0'448,"0"0"96,0 0 24,0-16 16,0 1-464,0 15-120,0-15 0,0-1 0,0 16 400,16-15 56,-16 0 16,0-1 0,15 1-88,1 0-24,-1-17 0,0 18 0,1 14-208,-1-16-48,-15 0-8,16 1 0,-1 15-8,-15 0-8,0 0 0,0 0 0,0 0 24,0 0 8,0 0 0,0 15 0,0 1 48,-15 0 0,15-2 8,-16 18 0,16-2-32,0 1-8,-15-16 0,15 16 0,0 0-40,0-15-16,0 14 0,0-14 0,0-1-72,0 0 0,0-15 0,0 16 0,0-16 0,0 0 0,0 0 0,0 0-88,0 0-720,15 0-152,-15 0-24,0-16-6088,16 1-1223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2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12932 18765 20039,'0'0'440,"0"0"88,0 0 16,0 0 32,0 0-464,0 0-112,0 0 0,0 0 0,0 0 712,0 0 120,0 0 32,0 15 0,0-15-400,16 16-80,-16 0-8,0-16-8,15 15-264,-15 0-104,15 1 88,1-1-7352,-1 0-1471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3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13240 19089 18599,'0'0'408,"0"0"80,0 0 24,-16 0 16,16 0-424,0 0-104,0 0 0,0 0 0,16 0 832,-16 0 136,0 0 32,14 0 8,-14 0-336,16 0-64,0 0-8,-1 0-8,0 0-272,1 0-64,-1 0 0,0 0-8,1 0-120,-1 0-32,16 0 0,-15 0 0,-1 0-96,0-15 64,1 15-64,14 0 0,-30-16 0,16 16 0,-1 0 0,0 0 0,1-15-1312,-16 15-200,16 0-48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13270 19350 18023,'-15'0'392,"15"0"88,-15 0 8,15 0 24,-16 0-408,1 0-104,15 0 0,0 0 0,0 0 832,0 0 152,0 0 24,0 0 8,0 0-296,0 0-56,15 0-16,1 0 0,-1 0-152,0 0-32,1 0-8,15 0 0,-16 0-184,1 0-40,-1-14-8,16 14 0,-16 0-104,0 0-24,1-16-8,0 16 0,-2 0-88,2-16 80,0 16-80,-1-15 80,16 15-80,-16-15 0,0 15 0,1 0 0,-1-16-512,0 16-128,-15-15-16,16 15-8,0-15-512,-1 15-104,0 0-16,-15-16-5192,16 16-1031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3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13809 18828 18367,'0'0'408,"0"0"80,0 0 24,0 0 0,0 0-416,0 0-96,0 15 0,0 1 0,-15-1 880,15 1 152,-16 14 32,16-14 8,0 15-352,-15 15-72,15-15-8,-15 15-8,15 0-240,0-15-40,-16 15-16,16-15 0,0-1-168,0 17-32,0-32-8,0 16 0,0-16-128,0 16 0,0-16 0,0 1 0,0-16-272,16 15-112,-16-15-16,0 0-8,15 0-888,-15 0-176,0 0-40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14071 19259 18959,'0'0'536,"0"0"120,0 0-528,0 0-128,0 0 0,0 15 0,0 1 944,0-16 160,-15 15 32,15 1 8,0-1-272,-15-15-48,15 15-16,-16 1 0,16-1-536,-16 1-112,1-1-16,15 0-8,-16 1-848,16-1-176,-15-15-32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4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14256 19043 14064,'0'0'400,"0"0"80,0 0-384,0 0-96,0 0 0,0 0 0,0 0 1152,0 0 199,0 0 49,0 0 8,15 15-312,-15-15-56,0 0-16,0 16 0,16-1-408,-16 0-80,0-15-24,0 16 0,0-1-328,0 0-72,15 1-16,-15-16 0,16 16 32,-16-2 8,0-14 0,0 0 0,0 16-216,0 0-48,15-16 0,-15 0-8,15 15-1272,-15-15-256,16 0-56,-1 15-8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7:08.4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DB7E8A5-E896-4884-80F6-54855000C878}" emma:medium="tactile" emma:mode="ink">
          <msink:context xmlns:msink="http://schemas.microsoft.com/ink/2010/main" type="writingRegion" rotatedBoundingBox="7864,15756 13913,14372 14336,16223 8288,17607"/>
        </emma:interpretation>
      </emma:emma>
    </inkml:annotationXML>
    <inkml:traceGroup>
      <inkml:annotationXML>
        <emma:emma xmlns:emma="http://www.w3.org/2003/04/emma" version="1.0">
          <emma:interpretation id="{15EB7119-04FA-4158-AF46-79C1E7C9D4F9}" emma:medium="tactile" emma:mode="ink">
            <msink:context xmlns:msink="http://schemas.microsoft.com/ink/2010/main" type="paragraph" rotatedBoundingBox="7864,15756 13913,14372 14336,16223 8288,17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189B79-F3A3-4153-8738-D4187FEA0A5D}" emma:medium="tactile" emma:mode="ink">
              <msink:context xmlns:msink="http://schemas.microsoft.com/ink/2010/main" type="line" rotatedBoundingBox="7864,15756 13122,14553 13336,15490 8079,16693"/>
            </emma:interpretation>
          </emma:emma>
        </inkml:annotationXML>
        <inkml:traceGroup>
          <inkml:annotationXML>
            <emma:emma xmlns:emma="http://www.w3.org/2003/04/emma" version="1.0">
              <emma:interpretation id="{8BCD6DC0-6004-45D0-84CE-A5D5B0742EE6}" emma:medium="tactile" emma:mode="ink">
                <msink:context xmlns:msink="http://schemas.microsoft.com/ink/2010/main" type="inkWord" rotatedBoundingBox="7864,15756 11879,14837 12093,15774 8079,16693"/>
              </emma:interpretation>
              <emma:one-of disjunction-type="recognition" id="oneOf0">
                <emma:interpretation id="interp0" emma:lang="en-US" emma:confidence="0">
                  <emma:literal>wow I</emma:literal>
                </emma:interpretation>
                <emma:interpretation id="interp1" emma:lang="en-US" emma:confidence="0">
                  <emma:literal>whew I</emma:literal>
                </emma:interpretation>
                <emma:interpretation id="interp2" emma:lang="en-US" emma:confidence="0">
                  <emma:literal>ma.</emma:literal>
                </emma:interpretation>
                <emma:interpretation id="interp3" emma:lang="en-US" emma:confidence="0">
                  <emma:literal>mw=.</emma:literal>
                </emma:interpretation>
                <emma:interpretation id="interp4" emma:lang="en-US" emma:confidence="0">
                  <emma:literal>mwa</emma:literal>
                </emma:interpretation>
              </emma:one-of>
            </emma:emma>
          </inkml:annotationXML>
          <inkml:trace contextRef="#ctx0" brushRef="#br0">8807 18306 3400,'15'-15'96,"-15"15"24,0 0-120,0-15 0,0 15 0,0 0 0,0 0 960,0 0 176,0 0 32,0-16 8,0 16-272,0 0-48,0 0-16,0 0 0,0 0-104,0 0-32,0 0 0,0 0 0,0 0-176,0 16-40,0-1-8,0 0 0,0 16-73,0-16-23,0 17 0,0-17 0,0 16-224,0-16-40,0 16-16,16-16 0,-16 0-16,0 17-8,0-18 0,15-14 0,-15 16 80,0 0 8,0-16 8,0 15 0,0-15-72,16 15-8,-16-15-8,0 16 0,0-16-16,0 0 0,0 0 0,15 0 0,-15 0-72,0 0 80,0 0-80,0 0 80,0 0-16,0 0-64,0 0 96,0 0-32,0 0 16,0 0 0,0-16 0,15 1 0,-15 0-16,16-1-64,-16-14 96,0 14-32,15 0-64,1-14 0,-16 14 0,0 1 0,15 0 0,-15-1 0,0 1 0,15 0 0,-15 15 0,0-16 0,0 0 0,0 16 0,0 0 0,0 0 64,0 0-64,0 0 0,0 0 72,0 0-72,0 0 80,0 0-80,0 0 96,0 0-32,0 0-64,0 0 96,0 16-8,16 0-8,-16-16 0,15 15 0,-15 0 8,0 1 0,0-1 0,0 0 0,16 16-88,-16-16 96,0 1-96,15 0 96,-15-2-96,0 2 0,15 0 72,-15-1-72,16-15 0,-16 15 0,0-15 0,15 0 64,-15 16-64,0-16 96,0 0-32,16 0 0,-16 0 0,0 0 0,15 0 0,-15 0 0,15-16 64,-15 16 24,16-15 0,-1 0 0,-15-1 16,16-14 8,-16 14 0,15-15 0,-15 16-48,0-1-16,15-14 0,-15 14 0,16-14-32,-16 14-8,0 0 0,0 1 0,0 0-72,0-1 80,15 16-80,-15-15 80,-15 0-80,15 15 0,0 0 72,0-16-72,0 16 0,0 0 0,0 0 0,0 0 0,0 0 0,0 0-160,0 0 32,15 0 8,-15 0-960,0 0-192,0 0-40,0 0-7271</inkml:trace>
          <inkml:trace contextRef="#ctx0" brushRef="#br0" timeOffset="6147">9546 18413 7968,'0'0'224,"0"-15"56,0 15-280,0 0 0,0 0 0,0 0 0,0 0 632,0 0 72,0 0 8,0 0 8,0 0 104,0 0 16,0 0 8,0 0 0,0 0-368,0 0-80,0 0-16,0 0 0,0 0-193,0 0-31,0 0-16,0 0 0,0 0-24,0 0-8,0 0 0,0 0 0,0 0 40,0 0 8,0 0 0,0 0 0,0 0 24,0 0 8,0 0 0,0 0 0,0 0-48,0 0-8,0 0 0,0 0 0,0 0-24,0 15-8,-15-15 0,15 0 0,0 0-8,0 15-8,0-15 0,0 0 0,0 0-8,0 0 0,0 16 0,0 0 0,0-16-16,0 0-64,0 0 96,0 0-32,0 0 0,0 0-64,0 0 96,0 0-32,0 0 32,0 0 0,0 0 0,0 0 0,0 0-32,0 0 0,0-16 0,0 16 0,0 0-64,0 0 0,0 0 0,0 0 0,0 0 0,0 0 0,0 0 0,0 0 0,0 0 0,0 0 0,0-16 0,0 16 0,0 0 64,0 0-64,0 0 0,0 0 64,0 0 0,0 0 0,0 0 0,0 0 0,0 0 0,0 0-64,0 0 96,0 0-32,0 0-64,0 0 0,0 0 0,0 0-5855,-16-15-1217</inkml:trace>
          <inkml:trace contextRef="#ctx0" brushRef="#br0" timeOffset="-2221">8268 18722 5224,'0'-31'144,"0"31"40,0 0-184,16-15 0,-16 15 0,0 0 0,0 0 624,0-16 88,15 16 24,-15-15 0,0 0-56,15 15-8,-15-16 0,0 1 0,16 15-176,-16-15-40,0 15-8,15-16 0,-15 0-224,15 16-56,-15 0-8,0 0 0,16 0 8,-16 0 0,0 0 0,0 0 0,0 0-8,0 0 0,0 0 0,0 0 0,15 16 80,-15 0 16,15-1 0,1 0 0,-16 1-56,0 14-8,16-14-1,-16-1 1,0 0-64,15 1-24,-15 0 0,0-1 0,0 0-24,0 1-8,15-16 0,-15 0 0,0 0 56,0 0 0,0 0 8,0 0 0,0 0 96,0-16 24,0 16 0,16-15 0,-16 0-64,0-17 0,0 2-8,0 14 0,15-14-112,-15-1-72,0 0 96,15 1-96,-15-2 64,0 2-64,0 14 0,16-14 0,-16 14 0,0-14 0,0 14 0,0 0 0,15 1 0,-15 0 0,0-1 64,0 1-64,-15 15 0,15-15 0,15-1 0,-15 1 0,0 15 0,0-15 0,0 15 0,0-16 0,0 0 0,0 16 0,0-15 0,0 15 0,15-15 0,-15 15 0,0-16 0,16 1 0,-16 15 0,0-15 0,0 15 0,0-16 0,0 16 0,16-15 0,-16 15 0,0 0 0,0-15 0,14 15 0,-14-16 0,0 16 0,0 0 0,0-16 0,0 16 0,16-14 0,-16 14 0,0-16 0,0 16 0,16 0 0,-16-16 0,0 16 0,0 0 0,0 0 0,0 0 0,0 0 80,0 0-80,0 0 64,0 0 24,0 0 0,0 0 0,0 0 0,0 0 0,0 0 0,0 0 0,0 0 0,0 0-88,0 0 64,0 0-64,0 0 64,0 0-64,0 0 0,0 0 72,0 0-72,0 0 0,0 0 0,0 0 0,0 0 64,0 0-64,0 0 0,0 0 0,0 0 64,0 0 0,0 16 0,15-16 0,-15 0 0,0 0-64,0 0 64,0 0-64,0 16 64,15-16 0,-15 0 0,0 0 0,16 14 0,-1-14-64,-15 0 88,0 0-88,0 0 96,15 0-96,1 0 64,-16 0-64,0 0 64,16 0-64,-16 0 64,14 16-64,2-16 64,-16 0-64,0-16 64,16 16-64,-1 0 64,-15 0-64,15 0 0,-15 0 0,16 0 0,-1 0 64,-15 0 0,15-14 0,1 14 0,-16 0-64,15 0 0,0 0 0,-15 0 0,16-16 0,0 16 0,-16 0 0,15 0 0,-15 0 0,15 0 0,-15-16 72,0 16-72,0 0 64,0 0-64,0 0 64,16 0-64,-1 0 64,-15 0-64,0 0 64,15 0-64,1 0 0,-16 0 64,30 0-64,-14-15 0,0 15 0,-2 0 72,2 0-72,-16 0 0,16-15 0,-1 15 0,0 0 0,-15 0 0,16 0 0,-1 0 0,0 0 0,1-16 0,0 16 0,-16 0 0,14 0 0,2 0 0,0 0 0,-16 0 0,0 0 0,15 0 0,0 0 64,-15 0-64,16 0 0,-1 0 0,-15 0 0,15 0 0,1 0 0,-16 0 0,0 16 0,15-32 0,-15 16 0,0 0 80,0 0-80,15 0 0,1 0 0,0 0 64,-16 0-64,15 0 0,0 0 0,-15 0 64,16 16-64,-1-16 0,-15 0 72,0 0-72,15 0 160,-15 0 0,0 0 0,16 15 0,-16-15-160,15 0 0,0 0 0,-15 0 0,16 0 0,-16 0 0,16 0 0,-16 0 0,14 0 0,2 0 72,-16 0-8,0 0-64,16 0 72,-16 0-72,0 0 0,15 0 72,0 0-72,-15 0-72,0 0 72,16-15-104,-1 15 104,0 0 0,-15 0 0,0 0 0,0 0 0,16 0 0,14-16 0,-30 16 0,0 0 80,16 0-80,0 0 64,-1 0-64,0 0 64,1 0-64,-1-15 64,0 15-64,1 0 0,-1 0 0,0 0 0,1-15-88,-16 15 88,16 0 0,-1 0 0,-15 0 0,0 0 0,15 0 0,1 0 0,-16 0 0,15 0 0,-15 0 0,15 0 0,-15-16 0,16 16 0,-1 0 0,-15 0 0,15 0 0,1 0 0,-16 0 0,0 0 0,16 0 0,-16 0 0,14 0 0,-14 0 0,16 0 0,-16 0 0,16 0 0,-1 0 0,-15 0 64,0 0-64,15 0 0,-15 0 0,16 0 64,-1 0 0,-15 0 0,15 0 0,-15 0 0,16 0-64,-16 0 0,0 0 0,16 0 0,-16-15 0,14 15 0,2 0-72,-16 0 72,16 0 0,-16 0 0,15 15 0,-15-15 0,15-15 0,-15 15 0,0 0 0,16 0 0,-16 0 0,0 0 0,0 0 0,0 0 0,0 0 0,15 0 0,-15 0 0,15 0 0,1-15 0,-16 15 0,0 0 0,15 0 0,0 0 0,-15 0 0,0 0 0,16 0 0,0 0 0,-1 0 0,-15 0 64,0 0-64,0 0 0,15 0 0,1 0 0,-16 0 0,0 0 0,15 0 64,0-16-64,-15 16 0,0 0 0,16 0 0,-16 0 64,15 0-64,0 0 0,-15 0 0,0 0 0,16 0 64,0 0-64,-16 0 0,0 0 0,14 0 0,-14 0 0,16 0 0,0 0 0,-16 0 0,0 0 0,0 0 0,15 0 0,-15 0 64,0 0-64,15 0 96,1 0-96,-16 0 96,15 0-96,0 0 0,-15 0 0,0 0 64,16 0-64,-16 0 0,16 0 0,-16 0 0,14 0 0,-14 0 0,0 0 0,0 0 64,0 0-64,16 0 0,-16 0 0,0 0 64,0 0 96,16 16 8,-1-16 8,0 0 0,-15 0-176,0 0 64,16-16-64,-16 16 0,15 0 0,-15 0 0,0 0 0,0 0-64,15 0 64,-15 0 0,0 0 64,16 0-64,-1 0 72,-15 0-72,0 0 96,0-16-96,0 16 0,0 0 0,0 0 0,15 0 0,-15 0 0,0 0 0,0 0 0,0 0 0,16 0 0,-16 0 80,0 0-80,0 0 64,0 0-64,0 0 0,16 0 72,-16 0-72,0 0 0,0 0 72,0 0-72,0 0 0,0 0 64,0 0-64,0 0 0,0 0 0,0 0 64,0 0-64,0 0 0,0 0 0,0 0 0,0 0 0,0 0 0,-16-15-7152,16 15-1399</inkml:trace>
          <inkml:trace contextRef="#ctx0" brushRef="#br0" timeOffset="7478">9854 18290 7456,'16'16'160,"-16"-16"40,0 0 8,0 0 0,0 0-208,0 0 0,0 0 0,0 0 0,0 0 864,0 0 136,0 0 24,0 0 8,-16 0-120,16 0-24,0 15-8,0-15 0,0 15-336,0 1-73,0-1-15,0 16 0,0-15-128,0-1-24,0 1-8,0-1 0,0 0-96,0 16-16,16-15-8,-16-1 0,15-15-48,-15 15 0,0 1-8,15-16 0,-15 15 8,16 1 8,-16-16 0,15 15 0,-15-15-8,15 15-8,-15-15 0,0 0 0,0 0-56,16 0-64,-16 0 88,16 0-88,-16 0 80,0 0-80,0 0 64,14 0-64,-14-15 0,16 0 64,-16-1-64,0 1 0,16-1 0,-16-14 0,15 14 0,-15 1 0,0-1 0,0 1 0,15-16 0,-15 16 0,16-1 0,-16 1 0,0-1 0,0 1 0,15 15 0,-15-16 0,0 1 0,15 15 0,-15-15 0,0 15 0,0 0 0,0 0 0,0 0 0,0 0 0,0 0 0,0 0 0,0 0 0,0 0 0,0 0 0,0 0 0,0 15 104,0 0-16,16 1-8,-16-16 0,0 31 16,0-16 8,15 1 0,-15 15 0,0-16-40,0 0-64,15 1 88,-15-1-88,16 1 104,-16-1-32,16 0-8,-16 1 0,15-1 0,-15 1-64,0-16 96,15 15-32,-15-15 16,0 0 0,16 0 0,-16 0 0,15 0 32,0 0 8,-15-15 0,16-1 0,-16 1 8,15-1 8,-15 1 0,15 0 0,-15-16 0,0 15 0,16-14 0,-16 14 0,0 1 40,0-1 8,16-15 0,-16 16 0,0-1-56,0 1-16,0 0 0,0 15 0,0-16-112,0 16 0,0-15 64,0 15-64,0-16 0,0 16 0,0-15 64,0 15-64,0 0 0,0 0 0,0-15 0,0 15 0,0-16 0,0 16-96,0-15 96,14-1-104,-14 16-560,0-15-104,0 15-32,0 0-8751</inkml:trace>
          <inkml:trace contextRef="#ctx0" brushRef="#br0" timeOffset="-104350">11638 17643 12816,'0'0'280,"0"0"56,0 0 16,0 0 8,0 0-288,0 0-72,-15 15 0,15-15 0,0 0 1168,0 0 215,0 0 49,0 0 8,0 0-328,0 0-64,15 0-16,1 16 0,-1-16-360,-15 0-80,15 0-16,1 0 0,14 15-256,-14-15-48,15 0-16,-16 0 0,16 0-56,-16 15-8,16-15-8,-16 0 0,1 0-96,15 0-24,-16 0 0,1-15 0,14 15-64,-14 0 0,-1 0 72,0-15-72,1 15 0,14-16 0,-30 16 0,16 0 0,0 0-704,-16-15-104,0 15-24,0 0-6248,0 0-1255</inkml:trace>
          <inkml:trace contextRef="#ctx0" brushRef="#br0" timeOffset="-103996">11808 18105 14568,'0'0'320,"-14"0"64,14 0 8,-16 0 24,0 0-328,16 0-88,0 0 0,-15 0 0,15 0 863,0 0 153,0 0 32,0 0 8,0 0-40,0 0-8,0 0 0,0 0 0,0 0-376,0 0-80,0 0-8,15-15-8,1 15-176,0 0-32,-2 0-8,2 0 0,0 0-72,14 0-24,-14 0 0,14 0 0,-14 0-40,14 0-16,2 0 0,-2-16 0,1 1-40,-16 15 0,1-16-8,14 16 0,-14-15-56,14 15-64,-14-15 88,0-1-88,-1 16 88,16-15-88,-16-1 80,0 16-80,1 0 64,0 0-64,-16 0 0,14-15 72,-14 15-72,0 0 0,0 0 0,0 0 0,0 0-400,0 0-120,0 0-24,0 0-7232,0 0-1447</inkml:trace>
        </inkml:traceGroup>
        <inkml:traceGroup>
          <inkml:annotationXML>
            <emma:emma xmlns:emma="http://www.w3.org/2003/04/emma" version="1.0">
              <emma:interpretation id="{74905801-8FA2-495C-8BFA-E4361A916AD1}" emma:medium="tactile" emma:mode="ink">
                <msink:context xmlns:msink="http://schemas.microsoft.com/ink/2010/main" type="inkWord" rotatedBoundingBox="12651,14677 13126,14568 13235,15047 12761,15156"/>
              </emma:interpretation>
              <emma:one-of disjunction-type="recognition" id="oneOf1">
                <emma:interpretation id="interp5" emma:lang="en-US" emma:confidence="1">
                  <emma:literal>2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-102997">13148 17028 14624,'0'0'320,"0"0"72,0 0 16,0 0 0,0-15-328,0 15-80,0-15 0,0 15 0,0 0 863,0-16 161,15 16 32,-15 0 8,0 0-392,15 0-88,16 0-8,-16 0-8,16 0-208,-16 0-40,1 0 0,0 16-8,-1-16-152,0 15-32,1-15-8,-1 15 0,0-15-120,1 16 88,-16-16-88,15 15 80,-15-15 16,15 16 0,-15-1 0,0 0 0,-15-15-96,15 16 0,0 15 0,-15-16 0,-1 16 0,1-16 104,0 16-24,-16-16-8,16 16-72,-17-15 0,2 14-80,-1-14 80,16-1 0,-16 1 0,0-1-64,15 0 64,-14 1 0,14-16 0,1 0 96,0 15-96,-1-15 0,1 0 0,15 0 0,0 0 0,0 0 104,0 0-32,0 0-8,0 0 0,0 0 128,0 0 16,0 0 8,15 0 0,1 0-24,-1 0-8,-15 0 0,31 0 0,-16 0 40,16 0 0,-15 0 8,-1 0 0,16 0-104,-16 0-16,16 0-8,-16 0 0,0 0-32,17 0-8,-17 0 0,0 0 0,1-15-64,-1 15 64,0 0-64,1 0 64,-1-16-64,0 16 0,-15 0 0,16 0 0,0 0 0,-16 0-88,0 0 88,0 0-64,0 0-944,0 0-184,0 0-40</inkml:trace>
        </inkml:traceGroup>
      </inkml:traceGroup>
      <inkml:traceGroup>
        <inkml:annotationXML>
          <emma:emma xmlns:emma="http://www.w3.org/2003/04/emma" version="1.0">
            <emma:interpretation id="{0E67D6C5-601D-4B16-A5BC-45E4704BA968}" emma:medium="tactile" emma:mode="ink">
              <msink:context xmlns:msink="http://schemas.microsoft.com/ink/2010/main" type="line" rotatedBoundingBox="12333,15438 14337,15457 14329,16305 12325,16286"/>
            </emma:interpretation>
          </emma:emma>
        </inkml:annotationXML>
        <inkml:traceGroup>
          <inkml:annotationXML>
            <emma:emma xmlns:emma="http://www.w3.org/2003/04/emma" version="1.0">
              <emma:interpretation id="{6A297473-3727-4D7D-8545-2DBD8DE59385}" emma:medium="tactile" emma:mode="ink">
                <msink:context xmlns:msink="http://schemas.microsoft.com/ink/2010/main" type="inkWord" rotatedBoundingBox="12333,15438 14337,15457 14329,16305 12325,16286"/>
              </emma:interpretation>
              <emma:one-of disjunction-type="recognition" id="oneOf2">
                <emma:interpretation id="interp10" emma:lang="en-US" emma:confidence="0">
                  <emma:literal>$w.ls:</emma:literal>
                </emma:interpretation>
                <emma:interpretation id="interp11" emma:lang="en-US" emma:confidence="0">
                  <emma:literal>$w.la!</emma:literal>
                </emma:interpretation>
                <emma:interpretation id="interp12" emma:lang="en-US" emma:confidence="0">
                  <emma:literal>$wllz</emma:literal>
                </emma:interpretation>
                <emma:interpretation id="interp13" emma:lang="en-US" emma:confidence="0">
                  <emma:literal>$w.la:</emma:literal>
                </emma:interpretation>
                <emma:interpretation id="interp14" emma:lang="en-US" emma:confidence="0">
                  <emma:literal>$w.lz!</emma:literal>
                </emma:interpretation>
              </emma:one-of>
            </emma:emma>
          </inkml:annotationXML>
          <inkml:trace contextRef="#ctx0" brushRef="#br0" timeOffset="-99804">13210 18291 7800,'0'0'168,"0"0"40,0-16 8,0 16 8,0 0-224,-16-15 0,16 15 0,0 0 0,0-15 872,0 15 136,0 0 24,0 0 8,0 0 216,0 0 48,0 0 7,0 0 1,16 15-448,-16 0-96,0 1-8,0 15-8,15 0-128,-15-16-24,0 16-8,0 0 0,0 0-208,15-16-32,-15 16-16,0-16 0,16 1-168,-16-1-32,15 0-8,-15-15 0,0 0-64,15 0-64,-15 0 96,16 0-96,0 0 96,-2-15-32,2 15 0,0-15-64,-16-16 88,15 15-88,0-14 80,1-1-80,-16 15 0,15-14 0,-15-1 0,15 0 0,-15 0 80,16 15-8,-16-14 0,0 14 0,0 1-168,15-1-40,-15 16-8,0-15 0,0 15 144,15 0-64,-15 0 64,0 0 0,0 0-128,0 15 24,0 16 8,0-15 0,0 14 200,-15 2 48,15-2 8,0-14 0,0 15-32,0-1-8,0-14 0,0 15 0,0-16-120,15 0 72,-15-15-72,0 0 64,0 0 48,0 0 8,0 0 0,0 0 0,32 16-24,-17-16-8,0-16 0,1 16 0,-1 0 56,0-15 16,-15 15 0,16-15 0,-1-1 0,0 1 0,-15-1 0,16 1 0,-16 0-160,16-16 0,-16 15 64,14-14-64,-14 14 0,0-15 0,16 16 0,-16-16 0,0 15-64,16-14 64,-16-1-104,0 15 40,0-14-568,0 14-104,0 1-32,0-1-6296,-16 1-1255</inkml:trace>
          <inkml:trace contextRef="#ctx0" brushRef="#br0" timeOffset="-93406">14056 17890 12096,'0'0'264,"0"0"56,0 0 16,0 0 0,0 0-272,0 0-64,0 0 0,0 0 0,0 0 928,-15 0 176,15 15 31,0 1 9,0-1-280,0 1-48,0 14-16,-15 1 0,15 0-48,0 0-16,0 0 0,0-1 0,0 16-176,0-14-40,-16-1-8,16-1 0,0 1-248,-15 0-48,15 0-16,0 0 0,0-16-40,0 0 0,-16 1-8,16-1 0,0 0-152,0-15 64,0 0-64,0 0 0,0 0 0,0 0-160,0 0 16,0 0 8,0 0-984,0 0-192,0-15-32,0 0-5088,16 15-1007</inkml:trace>
          <inkml:trace contextRef="#ctx0" brushRef="#br0" timeOffset="-93089">14194 17844 11664,'0'0'256,"0"0"48,0-15 16,0 15 8,0 0-264,0 0-64,0 0 0,0 0 0,0 0 896,0 0 168,0 0 32,0 0 7,-14 15-183,14 1-40,0-1-8,0 1 0,-16 14-192,16 1-40,0 0 0,0 0-8,-16-1-88,16 17-8,0-1-8,0-15 0,-15 15-136,15 0-24,0-15-8,0 15 0,0 0-88,0-15-16,0 0-8,0-1 0,0 1-72,0-15-16,0 14 0,0-14 0,0-1-64,0 1-8,0-16-8,0 0 0,0 0-80,0 0 64,0 0-64,0 0 64,0 0-416,0-16-96,0 1-8,0-1-7000,0 1-1407</inkml:trace>
          <inkml:trace contextRef="#ctx0" brushRef="#br0" timeOffset="-92451">14271 18337 15264,'0'0'336,"0"0"72,0 0 7,0 0 9,0 0-336,0 0-88,0 0 0,0 0 0,15 0 752,1 0 136,-16 0 24,16 0 8,-1-15-152,0 15-32,1 0-8,-16 0 0,0 0-384,15-16-80,16 16-8,-16 0-8,0 0-88,1 0-24,0 0 0,-2 0 0,2 16-136,-16-16 64,0 0-64,0 15 0,16 0 256,-16-15-8,-16 16 0,16-1 0,0 1-248,-16-1-64,2 16-8,-2-16 0,0 0 72,1 16 112,0-15-24,-1-1-8,1 0-80,0 1-112,-1-1 24,1 1 8,0-1 80,-1-15 0,0 15 0,1-15 0,0 16 0,15-16 0,-16 15 0,16-15 0,-15 0 0,15 0 96,0 0-32,0 0 0,0 0 136,0 0 32,0 0 8,0 0 0,0 0-8,0 0 0,15 0 0,1-15 0,-1 15 32,0 0 8,1-16 0,0 16 0,-1 0-72,0 0-8,-15 0-8,16-15 0,-1 15-48,-15 0-8,15 0 0,16-15 0,-16 15-24,1 0-8,0 0 0,-16 0 0,14 0-32,2-16-64,15 16 88,-31 0-88,0 0 72,15 0-72,1 0 0,-16 0 72,15 0-72,-15 0 0,0 0 0,15 0 0,-15-15-200,0 15-88,0 0-8,0 0-8,0-16-944,0 16-184,-15-15-40</inkml:trace>
          <inkml:trace contextRef="#ctx0" brushRef="#br0" timeOffset="-91967">14318 17828 9816,'0'0'216,"0"0"40,0 0 16,0 0 8,0 0-280,0 0 0,0-15 0,0 15 0,0 0 1160,0 0 184,0 0 32,0 0 0,0 0-193,0 0-47,0 15-8,16 1 0,-16 14-216,0-14-48,-16-1 0,16 16-8,0-15-296,0 14-56,0-14-16,0 14 0,-16-14-200,16-1-32,0 0-16,0 1 0,-15 0-136,15-16-24,0 0-8,0 0 0,0 0-72,0 0 64,0 0-64,0 0 64,0 0-472,0 0-96,0 0-16,15-16-6552,-15 0-1311</inkml:trace>
          <inkml:trace contextRef="#ctx0" brushRef="#br0" timeOffset="-98967">14364 18429 9848,'0'0'216,"0"0"40,0 0 16,0 0 8,0 0-280,0 0 0,0 0 0,0 0-2864,0 0-624</inkml:trace>
          <inkml:trace contextRef="#ctx0" brushRef="#br0" timeOffset="-94238">12762 17967 4144,'0'0'88,"0"0"16,0 0 8,0 0 16,0 0-128,0 0 0,0-15 0,0 15 0,0 0 832,-15 0 152,15 0 24,0 0 8,0 0 72,0 0 8,0 0 8,0 0 0,0 0-112,0 0-16,0 0-8,0 15-1,0 1-39,0-1 0,0 16-8,0-16 0,0 16-152,0 0-24,0 0-8,-15 15 0,15-15-136,0 15-32,0 0-8,0-15 0,0 15-160,-16-15-32,16 15-8,0-15 0,0 0-120,0-1-24,0-14-8,0-1 0,0 1-96,0-1-16,0 0-8,0-15 0,0 0-88,0 0 80,0 0-80,0 0 80,0 0-160,0 0-32,16-15-8,-16 0-7432,0-1-1495</inkml:trace>
          <inkml:trace contextRef="#ctx0" brushRef="#br0" timeOffset="-94606">12624 17983 7632,'0'0'160,"0"0"40,0 0 8,0 0 16,0 0-224,0 0 0,0-16 0,0 16 0,0 0 744,0 0 112,0 0 16,0 0 8,0 0 32,0 0 8,0 0 0,0 0 0,0 0-176,0 0-33,0 0-7,0 0 0,0 16-32,0-1-16,0 16 0,0-16 0,-15 16-168,15-15-32,0 14-8,0 1 0,0 0-96,0 0-16,0 0-8,-16-1 0,16 17-56,0-17-16,0 1 0,0 0 0,0 0-56,0-16-8,0 16-8,0-16 0,0 1-72,0-1-16,0-15 0,0 0 0,0 0-224,0 15-56,0-15-8,0 0 0,0 0 360,0 0 72,0-15 16,0 0 0,0-1-896,0 1-168,0-1-40,0-14-5736,16 14-1143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4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14625 19012 18343,'0'0'400,"0"0"80,0 0 24,0 0 16,0 16-416,-15-1-104,15 0 0,0-15 0,0 16 832,-16-1 136,16 1 32,0-1 8,0 0-472,0 1-96,0-1-24,0 1 0,0-1-272,0-15-56,0 15-16,0 1 0,16-16-72,-16 0 0,0 0 72,0 0-72,0 15-1472,15-15-320,-15 0-72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4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14778 18966 20071,'0'0'440,"0"0"88,0 0 16,0 0 32,0 15-464,0 0-112,0-15 0,0 16 0,16 0 856,-16-1 144,0 0 32,0 1 8,15-1-448,-15 0-88,0 1-24,15-1 0,-15 0-256,16 1-64,-16 0 0,0-16-8,15 14-152,-15 2 80,15-16-80,-15 16 64,0-16-408,0 0-80,0 15-24,0 0-7040,-15-15-1415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15256 19243 20815,'0'0'456,"0"0"96,0 0 24,0 0 8,0 15-464,0 1-120,0-16 0,-15 15 0,15 0 784,-15 1 136,15 0 24,0-2 8,-16 2-344,16 0-72,-15-1-16,0 0 0,15 1-360,-16-1-80,16 0-16,-16-15 0,1 16-544,15-16-120,0 15-16,-15 0-6816,15-15-1367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0:45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15395 18981 16959,'0'0'480,"0"0"104,0 0-464,0 0-120,0 0 0,0 0 0,0 0 976,0 0 176,-15 15 32,15 1 0,0 0-192,0-1-48,0 0-8,-16 16 0,16 0-424,0-1-96,-15 2-8,15-2-8,0-14-240,0 14-56,0 1-8,0-16 0,0 1-96,0 0 0,0-2 0,15-14 0,-15 0 0,0 16-120,16-16 16,-16-16 0,15 16-176,0-14-32,-15-2-8,16 0 0,-16 1 64,15 0 0,-15-16 8,0 16 0,0-1 248,15-14 0,-15 14 0,0-15 0,16 16 0,-16-16-96,0 16 0,16-16 0,-16 16 96,14-17 80,-14 17-16,16 0 0,0-1 128,-16 1 16,15 0 8,0-1 0,1 1-48,-1 15-8,-15-15 0,15-1 0,1 16-32,-1-16 0,-15 16-8,15-14 0,1 14-24,-16 0 0,16 0 0,-16-16 0,15 16-16,0 16-8,-15-16 0,0 0 0,0 0 16,0 0 0,0 14 0,0-14 0,16 16 56,-1 0 16,-15-1 0,0 0 0,15 1 8,-15 14 8,0-14 0,0 14 0,0 2 16,-15-2 0,15 1 0,0 15 0,0-15-96,-15-1-8,15 2-8,0-2 0,0 1 0,0 0 0,0-15 0,0 14 0,0-14-80,0-1 0,0 0 72,0-15-72,0 0 0,0 0 0,0 0 0,0 0 64,15 0-64,-15 0 0,0-15 0,0 0 64,0-1-384,0-14-64,15 14-24,-15-15-11976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6.23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035DB94-DDC2-40B4-8030-D3418B987FDD}" emma:medium="tactile" emma:mode="ink">
          <msink:context xmlns:msink="http://schemas.microsoft.com/ink/2010/main" type="inkDrawing" rotatedBoundingBox="28282,8333 28622,7964 28634,7975 28294,8344" semanticType="callout" shapeName="Other">
            <msink:sourceLink direction="with" ref="{22357559-9162-4F5A-AA15-8E4D34AF2D44}"/>
          </msink:context>
        </emma:interpretation>
      </emma:emma>
    </inkml:annotationXML>
    <inkml:trace contextRef="#ctx0" brushRef="#br0">28896 10330 11432,'0'0'320,"0"0"80,0 0-320,0 0-80,0 0 0,0 0 0,-16 0 976,16 0 176,0 15 40,-16 0 7,16-15 49,-15 16 16,0 0 0,-1-1 0,1 0-424,0 1-80,-16 14-24,16-14 0,-1 14-320,0-14-64,-14 0-8,14 14-8,1-14-128,0-1-24,-1 0-8,1 1 0,15-16-104,0 15-72,-15 0 96,-1-15-96,1 16 0,15-16 0,0 0 0,0 0-96,0 16-928,0-16-176,0 0-40,0-16-8351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2.60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026A5E6-72EB-415B-B9AE-DE8CD8526D5F}" emma:medium="tactile" emma:mode="ink">
          <msink:context xmlns:msink="http://schemas.microsoft.com/ink/2010/main" type="inkDrawing" rotatedBoundingBox="24194,9666 24510,9276 24537,9298 24221,9688" semanticType="callout" shapeName="Other"/>
        </emma:interpretation>
      </emma:emma>
    </inkml:annotationXML>
    <inkml:trace contextRef="#ctx0" brushRef="#br0">24800 11655 9280,'0'0'256,"0"0"72,0 0-264,0 0-64,0 0 0,0 0 0,0 0 1120,0 0 200,-15 16 48,15-16 8,0 0-49,-15 15-7,-1 1 0,1-1 0,-16 0-456,16 1-88,-1 15-16,1-16-8,-16 0-296,31 1-56,-31 15-16,31-1 0,-15-14-80,-1-1-16,1 1-8,0-1 0,15-15-216,0 15-64,-16 1 0,16-1 0,0-15 0,-15 16 0,15-16-96,-15 15 24,15-15-968,0 0-192,0 0-40,-16 15-7927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2.8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461C44C-2D8D-477C-A7F6-EB0C5F86D821}" emma:medium="tactile" emma:mode="ink">
          <msink:context xmlns:msink="http://schemas.microsoft.com/ink/2010/main" type="inkDrawing" rotatedBoundingBox="24414,9343 24731,9626 24709,9651 24391,9369" semanticType="callout" shapeName="Other"/>
        </emma:interpretation>
      </emma:emma>
    </inkml:annotationXML>
    <inkml:trace contextRef="#ctx0" brushRef="#br0">24677 11701 18127,'0'0'512,"0"0"112,0 0-496,0 0-128,0 0 0,0 15 0,16-15 664,-16 16 104,0-1 32,0-15 0,15 15 128,0 1 32,-15-16 8,16 16 0,-1-2-424,1-14-80,-16 16-16,15 0-8,0-1-120,1-15-32,-1 15 0,1 1 0,-1-16-32,0 15-16,1 0 0,-1 1 0,-15-16-64,16 15-16,-1 0 0,-15 1 0,15-16-56,-15 0-8,16 16-8,-16-16 0,0 0-88,0 0 0,0 0 72,0 0-72,0 0 0,0 0 64,15 0-64,-15 0 0,0 0-160,0-16-64,-15 16-8,15 0-8024,0-16-1607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5.03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68F0A80-FCC5-4E92-A0DF-EBA3ACB655B0}" emma:medium="tactile" emma:mode="ink">
          <msink:context xmlns:msink="http://schemas.microsoft.com/ink/2010/main" type="inkDrawing" rotatedBoundingBox="28339,10185 28691,9905 28716,9937 28365,10217" semanticType="callout" shapeName="Other">
            <msink:sourceLink direction="with" ref="{341415D0-218E-4F17-8768-F937764BC657}"/>
          </msink:context>
        </emma:interpretation>
      </emma:emma>
    </inkml:annotationXML>
    <inkml:trace contextRef="#ctx0" brushRef="#br0">28972 12301 7792,'0'0'224,"0"0"40,0 0-264,0 0 0,0 0 0,0-16 0,0 16 1376,0 0 224,0 0 48,0 0 8,0 0-304,-15 0-57,15 0-15,-16 16 0,1-16-424,0 15-88,-1 0-24,-15 1 0,16-1-272,0 0-56,-1 1-16,1-1 0,-16-15-184,16 16-40,-1-1-8,1 0 0,-1 1-96,16-1-72,-15 1 96,0-16-96,15 15 0,-16-15 0,1 15 0,15 1 0,0-16-440,0 0-112,0 0-24,-16 0-8,1 15-976,15-15-192,0 0-40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5.30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A98B140-33CD-4000-A1F3-9C523CA2BE97}" emma:medium="tactile" emma:mode="ink">
          <msink:context xmlns:msink="http://schemas.microsoft.com/ink/2010/main" type="inkDrawing" rotatedBoundingBox="28608,9927 28846,10256 28823,10273 28585,9944" semanticType="callout" shapeName="Other">
            <msink:sourceLink direction="with" ref="{341415D0-218E-4F17-8768-F937764BC657}"/>
          </msink:context>
        </emma:interpretation>
      </emma:emma>
    </inkml:annotationXML>
    <inkml:trace contextRef="#ctx0" brushRef="#br0">28848 12301 14784,'0'0'416,"0"0"96,0 0-416,0 0-96,0 0 0,0 0 0,16 0 943,-16 0 169,0 0 32,0 15 8,15-15-56,-15 16-8,15-16 0,-15 15 0,16 1-416,-1-1-80,-15 0-16,15 1-8,1-1-64,-16 1-16,16-1 0,-1 0 0,0 1-168,-15-1-40,16 1-8,-16-1 0,15 0-104,0 1-16,-15-1-8,16 0 0,-16-15-48,15 16 0,-15-16-8,0 0 0,0 0-88,15 15 0,-15-15 0,0 0 0,0 0 0,0 0 0,0 0 0,0 0 0,0 0-872,0-15-192,0 15-40,0-16-8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3.6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4242E4C-2745-457E-9E3F-3DA0900D12C5}" emma:medium="tactile" emma:mode="ink">
          <msink:context xmlns:msink="http://schemas.microsoft.com/ink/2010/main" type="inkDrawing" rotatedBoundingBox="25347,11758 25650,11400 25676,11422 25373,11780" semanticType="callout" shapeName="Other"/>
        </emma:interpretation>
      </emma:emma>
    </inkml:annotationXML>
    <inkml:trace contextRef="#ctx0" brushRef="#br0">25939 13779 13904,'0'0'304,"0"0"64,0 0 16,0 0 8,0 0-312,-15 0-80,15 0 0,0 0 0,0 0 1055,-16 0 201,16 0 40,-15 16 8,15-16-304,-16 15-56,1 1-16,0-1 0,-1 0-376,1 1-72,-1 14-24,1-14 0,0-1-216,-1 16-48,1-16 0,0 1-8,-1-1-88,1 1-8,-1-1-8,1 0 0,15 1-80,-15-1 0,15 1 0,0-16 0,-16 0-360,16 15-88,0-15-24,0 15 0,0-15-888,0 0-176,0 0-40,0 0-8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5:42.6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47A689B-379F-45B3-A618-D5ED3A691CA1}" emma:medium="tactile" emma:mode="ink">
          <msink:context xmlns:msink="http://schemas.microsoft.com/ink/2010/main" type="writingRegion" rotatedBoundingBox="2491,16794 16577,16777 16579,18384 2493,18401">
            <msink:destinationLink direction="with" ref="{185E55A8-28CE-43CD-90BB-73EBF24C1EC8}"/>
          </msink:context>
        </emma:interpretation>
      </emma:emma>
    </inkml:annotationXML>
    <inkml:traceGroup>
      <inkml:annotationXML>
        <emma:emma xmlns:emma="http://www.w3.org/2003/04/emma" version="1.0">
          <emma:interpretation id="{D89C6E0D-6276-4182-99EA-58AAC0581331}" emma:medium="tactile" emma:mode="ink">
            <msink:context xmlns:msink="http://schemas.microsoft.com/ink/2010/main" type="paragraph" rotatedBoundingBox="2491,16794 16577,16777 16579,18384 2493,18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179F8F-F957-46CD-BC63-82CCBDDA79AC}" emma:medium="tactile" emma:mode="ink">
              <msink:context xmlns:msink="http://schemas.microsoft.com/ink/2010/main" type="line" rotatedBoundingBox="2491,16794 16577,16777 16579,18384 2493,18401"/>
            </emma:interpretation>
          </emma:emma>
        </inkml:annotationXML>
        <inkml:traceGroup>
          <inkml:annotationXML>
            <emma:emma xmlns:emma="http://www.w3.org/2003/04/emma" version="1.0">
              <emma:interpretation id="{F337CF1A-32EE-445C-9C9E-4827B219B507}" emma:medium="tactile" emma:mode="ink">
                <msink:context xmlns:msink="http://schemas.microsoft.com/ink/2010/main" type="inkWord" rotatedBoundingBox="2491,16810 3293,16809 3294,17748 2493,17749"/>
              </emma:interpretation>
              <emma:one-of disjunction-type="recognition" id="oneOf0">
                <emma:interpretation id="interp0" emma:lang="en-US" emma:confidence="1">
                  <emma:literal>So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Jo</emma:literal>
                </emma:interpretation>
              </emma:one-of>
            </emma:emma>
          </inkml:annotationXML>
          <inkml:trace contextRef="#ctx0" brushRef="#br0">3342 19168 9616,'0'0'208,"0"0"48,-15 0 0,15 16 24,-16-16-280,1 0 0,0 15 0,-1-15 0,1 15 432,-1 1 32,-14-1 8,14 1 0,-14-1 152,14 16 32,1-16 8,-16 1 0,16-1-224,-1 0-48,1 1-8,-16 15-1,16-16-63,-1 0-8,1 1-8,-1-1 0,16 0-80,-15 1-24,15-16 0,0 15 0,0 1-120,0-16-80,0 0 96,15 0-96,-15 15 96,16-15-96,-1 15 96,1-15-96,-1 16 0,16-16 0,-16 0 0,1 0-96,-1 0 96,-15 0 0,0 0 0,0 0 0,15 15 64,-15-15-64,0 16 96,0-1-96,0 0 288,0 1 8,-15 15 0,0-16 0,15 16 16,-31 0 0,15-1 0,1 1 0,0-15-88,-16 14-24,15 1 0,-14 0 0,14 0-72,1-16-8,-1 0-8,1 16 0,0-31-48,-1 16-64,1-1 88,-1 0-88,16-15 72,-15 16-72,15-16 0,-15 0 72,15 0-72,0 15-112,-16-15 24,16 0 8,0 0-1152,0 0-232,16-15-40,-16 15-6127</inkml:trace>
          <inkml:trace contextRef="#ctx0" brushRef="#br0" timeOffset="331">3373 19660 13184,'0'0'288,"0"16"64,0 0 16,0-2 0,-15 2-296,15 0-72,0 14 0,-16 1 0,16 0 728,0-1 128,0 2 23,0-2 9,0 1-120,0-16-32,16 16 0,-16-16 0,15 1-384,0-16-72,-15 16-24,31-16 0,-31 0-88,15-16-16,1 16-8,-1-16 0,0 1-16,1-16 0,0 16 0,-2-16 0,-14 1-128,16-2 80,-16 18-80,16-18 64,-16 17-64,0 0 80,0-16-80,0 16 80,-16-1 48,16 0 0,-16-14 8,16 14 0,-30 1-16,30 15-8,-31-15 0,31 15 0,-15 0 64,-16 0 16,16 15 0,-16-15 0,16 15-96,-1 1-24,0-16 0,-14 16 0,30 14-72,-16-30 0,1 16 0,0-1 0,15 0 0,-16-15 0,16 16 0,0-16 0,0 0-544,0 0-96,0 0-16,0 0-5760,0 0-1151</inkml:trace>
        </inkml:traceGroup>
        <inkml:traceGroup>
          <inkml:annotationXML>
            <emma:emma xmlns:emma="http://www.w3.org/2003/04/emma" version="1.0">
              <emma:interpretation id="{80AACDE4-F65A-44B4-A748-2D6028AA7132}" emma:medium="tactile" emma:mode="ink">
                <msink:context xmlns:msink="http://schemas.microsoft.com/ink/2010/main" type="inkWord" rotatedBoundingBox="3954,16919 7295,16915 7297,18395 3955,18399"/>
              </emma:interpretation>
              <emma:one-of disjunction-type="recognition" id="oneOf1">
                <emma:interpretation id="interp5" emma:lang="en-US" emma:confidence="1">
                  <emma:literal>maximizing</emma:literal>
                </emma:interpretation>
                <emma:interpretation id="interp6" emma:lang="en-US" emma:confidence="0">
                  <emma:literal>Maximizing</emma:literal>
                </emma:interpretation>
                <emma:interpretation id="interp7" emma:lang="en-US" emma:confidence="0">
                  <emma:literal>maiming</emma:literal>
                </emma:interpretation>
                <emma:interpretation id="interp8" emma:lang="en-US" emma:confidence="0">
                  <emma:literal>Maiming</emma:literal>
                </emma:interpretation>
                <emma:interpretation id="interp9" emma:lang="en-US" emma:confidence="0">
                  <emma:literal>maximizing's</emma:literal>
                </emma:interpretation>
              </emma:one-of>
            </emma:emma>
          </inkml:annotationXML>
          <inkml:trace contextRef="#ctx0" brushRef="#br0" timeOffset="3142">4250 19584 9672,'0'0'208,"0"0"48,0 0 0,0 0 32,0 0-288,0 0 0,0 0 0,0 0 0,0 0 536,0 0 48,15 0 16,-15 30 0,0-30 128,0 31 24,0-16 8,0 17 0,0-18-313,0 18-63,0-2-16,0 16 0,-15-14-168,15-2-32,0 1-8,0 0 0,0-1-56,-15-14-8,15 14-8,0-14 0,0 0 8,0-1 0,-16 0 0,16 1 0,0-16 0,0 0 0,0 0 0,0 0 0,0-16-32,0 16-64,0-30 96,0 14-32,0-15-64,0 0 0,16 1 0,-16-16 0,15 0-72,0 14 72,-15-14-96,16 16 96,-1-16 0,1 14-64,-1 17 64,-15-16 0,15 16 0,1 0 0,-16-1 0,15 16 0,-15 0 0,0 0 0,0 0 0,0 0 0,16 16 128,-16-16 72,15 30 24,-15-14 0,0 14-32,15 2-8,-30-18 0,15 18 0,0-2-88,0 1-8,-15-16-8,15 17 0,0-18-80,0 2 96,-16 0-96,16-1 96,0 0-96,-15-15 80,15 16-80,0-16 80,0 0-16,0 0-64,0 0 96,-16 0-32,16 0-64,0-16 80,0 1-80,0 0 80,0-1-80,0 0 0,16-14 0,-16-1 0,15 0 0,-15 1 0,16-2-72,-16 18 72,15-18-72,0 17 72,-15-16 0,16 16-72,-16 0 72,0 15 0,0-16 0,0 1 0,0 15 0,0 0 0,0 0-72,15 0 72,-15 15 64,0 1 40,0 14 16,0 1 0,0-16 96,0 31 16,0-14 8,0 14 0,0 0-48,-15-16 0,15 2-8,0 14 0,15-16-80,-15 1-8,0 0-8,0-15 0,0-1-88,0 0 80,15 1-80,-15-1 80,0-15-80,0 0 0,0 15 0,16-30 0,-1 15-600,1-15-80,-1-1-24,0-14 0,16-2-592,-15 2-120,14-1-24,-14 0-7,-1 1-321,16-2-64,-16 2-16,1-1 0,-1 16 536,1-1 96,-1 1 32,0 0 0,-15-1 304,16 0 64,-1 16 16,-15-14 0,0 14 1744,16-16 352,-16 16 72,0 0 8,0 0 96,0-16 24,0 16 0,0 0 0,0-15-352,-16 15-72,16 0-16,-15-15 0,15 15-49,-16 0-15,16 0 0,-15 0 0,0 0-352,15 15-64,-16-15-24,1 15 0,-1-15-184,16 16-40,-15 0-8,15-2 0,-15 2-128,15 0-24,-16 14-8,16-14 0,0 14-64,0-14-8,0 14-8,0 2 0,0-17-8,16 16 0,-16-16 0,15 0 0,-15 1-72,0-1 64,15 0-64,-15-15 64,16 0-64,-16 16 64,15-16-64,-15-16 64,16 16-64,-16-15 96,15 0-96,0-1 96,-15 1-96,16 0-88,-16-16 24,15 16 0,-15-17-112,16 18-16,-16-2-8,15 0 0,-15-14-80,15 14-8,-15 1-8,0 0 0,0-1 88,0 0 16,0 2 8,0 14 0,-15-16 120,15 16 64,0 0-80,0 0 80,0-16 0,0 16 0,0 0 0,0 0 0,0 0 0,0 16 128,0 0-24,0-2-8,0 2 32,0 0 0,0-1 0,0 0 0,0 1-8,15-1 0,-15 0 0,0 1 0,16-16-56,-16 16-64,15-16 88,-15 0-88,0 0 96,0 0-32,0 0 0,16 0-64,-1 0 96,-15-16-32,15 0 0,-15 1-64,16-16-104,-16 16-80,15 0-8,0-17-8,1 18-8,-1-2 0,-15-15 0,0 16 0,16-1 80,-16 1 24,15 0 0,-15 15 0,0-16 40,0 16 64,15 0-104,-15 0 40,0 0 64,16 0 96,-1 16-16,1-16-8,-16 15 160,15 0 32,0 1 8,1-1 0,-1 16-32,-15-1-8,16 2 0,-1-2 0,-15 1-24,0 0-8,15-15 0,-15 14 0,16-14-40,-16 14 0,15-14-8,-15-1 0,0 0-56,16 1-16,-16-16 0,0 0 0,0 0-80,0 0 80,0 0-80,0 0 80,0 0-80,0-16-72,0 16 72,15-30-104,-15 14-184,15-14-32,-15-2 0,0 2-8,16-1-152,-1-15-32,-15 15-8,0 1 0,16-2 136,-16 2 32,15 14 8,-15-14 0,0 30 344,0-16 0,0 16 0,0 0 0,0 0 392,0 0 48,-15 0 8,15 16 0,-16-16-40,1 30-8,-1-14 0,-14 14 0,14-14-144,1 14-24,-16 2-8,16-2 0,-16 1-72,15 0-24,1-1 0,0-14 0,-16 0-32,31 14 0,-16-14-8,1-1 0,15-15-88,-15 15 64,15 1-64,0-16 64,0 0-64,0 0 0,0 0 0,0 0 0,0 0 0,15 0 0,-15-16 0,15 16 0,1 0 0,-1 0-96,1-15 32,-1 0 64,0-1-128,16 1 40,-15 0 8,-1-1 0,0-14-8,16 14 0,-15 0 0,-1-14 0,0 14 24,1 1 0,-1 0 0,16-1 0,-31 16 64,15-16 0,1 16 0,-1-14 0,1 14 0,-16 0 0,0 0 0,15 14-64,-15-14 160,15 16 40,-15 0 8,0-1 0,0 0 80,0 1 24,0 14 0,-15-14 0,15 14-88,0-14-8,0 0-8,0 14 0,0-30-144,0 16 0,0-1 64,0-15-64,0 0 0,0 0 0,0 0 0,0 0 0,0 0-880,0 0-128,0 0-24,0 0-8871</inkml:trace>
          <inkml:trace contextRef="#ctx0" brushRef="#br0" timeOffset="3323">5590 19276 20783,'0'0'592,"0"0"120,0 0-568,0 16-144,0-1 0,-15-15 0,15 16 496,0-1 72,0-15 8,-16 15 8,16 1-168,0-16-40,0 15-8,0-15-7152,0 0-1423</inkml:trace>
          <inkml:trace contextRef="#ctx0" brushRef="#br0" timeOffset="4659">5697 19661 11576,'0'0'256,"0"0"48,0 0 16,0 0 0,0 0-256,0-15-64,0 15 0,0 0 0,0 0 1088,0 0 208,0 0 39,0 0 9,0 0-512,0 15-96,0 0-16,0 16-8,-15-16-208,15 17-48,0-2-8,0 16 0,-16-15-216,16 0-40,0 15-16,0-15 0,0-16-112,0 1-64,0-1 80,16 0-80,-16 1 80,0 0-80,0-16 80,0 0-80,0 0 64,0 0-64,0 0 0,0 0 72,0 0-72,0 0 64,0 0-64,0-16 64,0 0-64,0 1-72,15-16 72,0 16-104,-15-16-56,0 1 0,16-2-8,-1 2 0,-15-16-56,16 15 0,-16 0-8,15 0 0,0 16 40,-15-16 16,16 16 0,-16-1 0,0 1 176,0 15 128,15-15-16,-15 15-8,0 0-176,0 0-40,0 0-8,0 15 0,0 0 280,0 1 48,0 14 16,0-14 0,0 14-8,0 2 0,-15-2 0,15-14 0,0 14-104,0-14-16,-16 14-8,16-14 0,0 15-88,0-16 96,0-15-96,0 16 96,-15-16-96,15 0 80,0 15-80,0-30 80,0 15-16,0 0-64,0-16 96,15 1-32,-15 0-64,0-17 80,16 17-80,-16-16 80,15 1-80,1-1 0,-1 0-96,-15 0 96,31 16-72,-31-16 72,15 16 0,1-1 0,-16 1-96,15 15 32,-15-15 64,15-1-104,-15 16 104,0 0 0,0 0 96,0 0-96,0 0 0,0 31 0,16-16 0,-1 1 0,-15 14 128,0-14-8,0 14 0,0 2 0,0-2-24,0 1 0,0-16 0,0 16 0,0-16-8,0 1-8,0 15 0,-15-16 0,15-15-80,0 0 0,0 0 0,0 16 64,0-16-64,0 0 0,0 0 72,0 0-72,15-16 0,-15 16 0,0-15 0,15-16 0,-15 15 0,16-14-160,-16 14 32,15-14 8,-15-1-72,16 16-24,-16-17 0,15 17 0,-15 0-24,15-16-8,-15 31 0,16-15 0,-16-1 104,0 1 16,15 15 8,-15 0 0,0 0 120,0 0 0,0 0 0,0 0-72,0 0 168,0 0 40,16 0 8,-16 15 0,15 1 208,-15-1 48,0 0 8,0 1 0,0 14-176,0-14-32,0 15-8,0-16 0,15 1 32,-15 14 0,0-14 0,-15-1 0,15 0-224,0 1 0,0-16 64,0 0-64,0 0 0,0 0 0,0 0 72,0 0-72,0 0 0,0 0-104,0 0 8,0 0 8,0 0-944,0 0-192,0 0-40,0 0-4952,0 0-991</inkml:trace>
          <inkml:trace contextRef="#ctx0" brushRef="#br0" timeOffset="4843">6236 19445 18975,'-15'0'416,"15"0"96,0 0 8,0 0 8,0 0-424,0 0-104,0 0 0,0 0 0,0 0 816,0 0 144,0 0 24,0 0 8,0 0-528,0 0-104,0 16-16,0-16-8,0 0-744,0 15-144,0 0-32,0-15-9383</inkml:trace>
          <inkml:trace contextRef="#ctx0" brushRef="#br0" timeOffset="5375">6297 19630 16416,'0'0'359,"0"0"81,-15 0 8,15 0 8,0 0-360,0 0-96,0 0 0,0 0 0,0 0 896,0 0 160,0 0 32,0 0 0,0 0-488,15 0-104,0 0-16,1-15-8,0 15-312,14 0-56,-14 0-8,-1-16-8,16 16 8,-16 0 0,0 0 0,1 0 0,-1 0-96,-15 0 64,0 0-64,0 0 64,15 16-64,1-16 80,-16 15-80,0 0 80,0 1-8,0-1 0,-16 1 0,1-1 0,15 16-72,-15 0 64,-1-1-64,1 1 64,-16-15-64,16 14 0,0 1 72,-1-15-72,0-1 0,2 16 0,-18-16 0,17 0 0,15 1 0,-15-16 0,-1 15 0,16 1 0,0-16 0,-15 0 64,15 15-64,0-15 64,0 0 96,0 0 32,0 0 0,0 0 0,0 0 16,0 0 8,15 0 0,16 0 0,-16 0-8,1-15 0,0 15 0,-2 0 0,2 0-32,0-16-8,-1 16 0,-15 0 0,31-15-56,-16 15-16,0-16 0,-15 16 0,16-15-96,-1 15 64,0-15-64,1 15 0,0-16-128,-1 16-80,-15-15-16,15 15 0,-15 0-984,16 0-200,-16-15-32</inkml:trace>
          <inkml:trace contextRef="#ctx0" brushRef="#br0" timeOffset="6476">6822 19614 17495,'0'0'496,"0"0"112,0 0-488,0 0-120,0 0 0,0 0 0,0 0 752,-16 16 128,16-1 24,0 0 8,0 1-120,-16 0-24,16-2-8,0 18 0,0-17-376,0 16-80,0-1-16,0 2 0,0-18-192,0 18-96,0-17 80,16 0-80,-16 16 0,0-31 0,0 15 0,0-15 0,0 0-88,0 0-64,0 0-8,16 0-8,-1-15-248,-15 15-40,0-15-16,15-1 0,1 1-264,-16 0-48,15-1-16,-15-14 0,15 14-128,1 0-32,0-14-8,-16 14 0,14 1 248,-14 0 49,16-1 15,0 0 0,-16 2 464,0-2 88,15 0 16,0 1 8,-15 15 192,16-15 40,-1 15 8,-15 0 0,0 0 288,0 0 56,0 0 8,0 0 7,15 0 369,-15 0 72,16 15 8,-16 0 8,0 1-112,0 0-16,0-2-8,-16 2 0,16 15-504,-15 0-104,15-16-16,0 16-8,-15-15-64,15-2-16,0 18 0,0-17 0,0 0-128,0-15 0,0 0 64,0 0-64,0 0 0,0 0 0,0 0 0,0-15 0,15 0 0,-15-1-96,15 0 8,-15-14 8,16 14-96,-16-14-16,15-1-8,0 0 0,1 15-40,-16-14-8,16 14 0,-16 1 0,15-16 96,0 16 24,-15 0 0,16 15 0,-1-16 128,-15 1-96,0 15 96,15 0-80,-15 0 80,0 0 96,0 15-16,16 1-8,-16-16 216,0 30 32,0-14 16,0-1 0,0 16-104,0-1-16,0 2-8,0-2 0,0-14 8,0 14 0,0 2 0,15-18 0,-15 18-216,0-17-88,15 0 8,-15 1 0,16-1 80,0 0 0,-2-15 0,2 0 0,0 0 0,-1-15 0,0 0 0,1-1-64,-1 16-80,16-30-16,-15 14 0,-2 0 0,2 2-32,0-2 0,-1-15-8,0 16 0,-15-1 96,16-14 16,-16 14 8,15 0 0,-15 2 80,0-18 0,15 17 0,-15 0 0,0-1 0,-15 1 0,15 0 0,0 15 0,-15-16 192,15 16 8,-16 0 0,1 0 0,0 0 64,15 16 16,-16-16 0,0 30 0,-14-14-64,14 14-16,1 2 0,0-2 0,-1 1-48,1 0-16,15-1 0,-15 2 0,15-18-136,0 18 80,0-17-80,-16 0 64,32 1-64,-16-1 0,0-15 0,0 0 64,0 0-64,0 0 0,0 0 72,15-15-72,0 15 0,1-16 72,-1-14-72,-15 14 0,15-14 0,1 14 0,-16-15 0,16 16 0,-2-16 0,-14 0-72,16 15 72,-16 2-96,16-2 96,-16 0-96,0 1 96,0 0-96,15 15 96,-15 0 0,0 0 0,0 0-64,0 0 64,0 0 0,0 0-72,0 0 72,0 15-64,15 0 64,-15 1-80,0 14 80,0 2 0,0 14 80,16-16 0,-16 16 0,-16 1-80,16-1 0,0 0 0,0-15 0,0 15 176,-15 0 48,15-15 0,-15 16 8,15-17-40,-16 1-16,0 15 0,2-15 0,-2 15 0,0-15 0,1 15 0,-16-15 0,1 15-40,14-15-8,-14 0 0,-2-1 0,2 1-48,-16 0-16,15-15 0,16-2 0,-17 2-64,2 0 80,-1-16-80,0 0 80,1 0-80,14 0 0,-14-16 0,14 16 0,-15-16 0,0 2-152,16-18 24,-16 2 8,15-1-576,-14-15-112,-1-1-24,16 1-8,-16 0-704,16 0-144,-1 0-24</inkml:trace>
          <inkml:trace contextRef="#ctx0" brushRef="#br0" timeOffset="6960">6744 19337 22479,'0'0'640,"0"0"136,0 0-616,0 0-160,0 0 0,0 0 0,0 0 496,0 0 72,0 0 8,0 0 8,16 15-152,-16-15-32,0 0-8,0 16 0,15-1-304,-15-15-88,0 0 0,15 15-7448,-15-15-1511</inkml:trace>
        </inkml:traceGroup>
        <inkml:traceGroup>
          <inkml:annotationXML>
            <emma:emma xmlns:emma="http://www.w3.org/2003/04/emma" version="1.0">
              <emma:interpretation id="{3B3EDB23-6DDB-4E0C-9A5B-D3F722ADFF22}" emma:medium="tactile" emma:mode="ink">
                <msink:context xmlns:msink="http://schemas.microsoft.com/ink/2010/main" type="inkWord" rotatedBoundingBox="7849,16827 10574,16824 10576,18162 7850,18165"/>
              </emma:interpretation>
              <emma:one-of disjunction-type="recognition" id="oneOf2">
                <emma:interpretation id="interp10" emma:lang="en-US" emma:confidence="1">
                  <emma:literal>margin</emma:literal>
                </emma:interpretation>
                <emma:interpretation id="interp11" emma:lang="en-US" emma:confidence="0">
                  <emma:literal>Margin</emma:literal>
                </emma:interpretation>
                <emma:interpretation id="interp12" emma:lang="en-US" emma:confidence="0">
                  <emma:literal>margins</emma:literal>
                </emma:interpretation>
                <emma:interpretation id="interp13" emma:lang="en-US" emma:confidence="0">
                  <emma:literal>Margins</emma:literal>
                </emma:interpretation>
                <emma:interpretation id="interp14" emma:lang="en-US" emma:confidence="0">
                  <emma:literal>morgen</emma:literal>
                </emma:interpretation>
              </emma:one-of>
            </emma:emma>
          </inkml:annotationXML>
          <inkml:trace contextRef="#ctx0" brushRef="#br0" timeOffset="24977">8130 19553 7688,'15'-15'160,"-15"15"40,0 0 8,16 0 16,-16-16-224,0 16 0,0 0 0,0 0 0,0 0 896,15-15 128,-15 15 24,0 0 8,0 0-160,0 0-32,15 15-8,-15 1 0,16-1-217,-16 0-47,0 1-8,0 15 0,0-1-200,0 1-32,-16-15-16,16 30 0,0-15-136,0-1-24,0 1-8,-15 0 0,15 0-16,-15 0-8,15-16 0,0 16 0,-16-16-40,16 0-8,-15 1 0,15-1 0,0-15-24,0 0-8,0 0 0,0 0 0,0 0-64,0 0 0,0 0 72,0 0-72,0 0-104,0-15-56,-16-1-16,32 1 0,-16 0-88,0-1-24,0 1 0,15 0 0,-15-16-32,16 15-16,-16 1 0,0-16 0,15 16 104,-15-1 16,15 1 8,-15 0 0,0-1 208,16 1 0,-16 15 0,15-16 88,-15 1-88,16 0 0,-16 15 0,15-16 0,-15 1 0,0 15 0,15-16 0,-15 16 0,16-15 0,-16 15 0,15-15 0,-15 15 0,0-16 96,15 16-32,-15 0 0,0-15 0,16 15 64,-16 0 16,0 0 0,0 0 0,0 0 16,0 0 0,0 0 0,15-16 0,1 16 8,-16 0 8,0 0 0,0 0 0,15 0-16,-15 0-8,0 0 0,0 0 0,15 16-64,-15-16-16,0 0 0,0 15 0,16 1 184,-16-1 40,0 0 8,0 1 0,0 15-80,0-16-24,0 0 0,0 16 0,0-15-24,-16 14-8,16-14 0,0 15 0,0-16-64,0 0-8,0 1-8,-15-1 0,15 1-88,0-1 80,0 0-80,-15-15 80,15 0-16,0 0 0,0 0 0,0 16 0,0-16 32,0 0 8,0 0 0,0 0 0,0-16-40,0 16-64,0-15 88,0 0-88,0-1 88,0 1-88,0-16 80,15 16-80,-15-1 0,15 1 0,-15-16-104,16 16 32,-1-16-16,-15 15 0,0 1 0,16 0 0,-1-1 24,-15 1 0,15-1 0,-15 1 0,16 0 64,-16 15-80,15-16 80,-15 1-80,16 15 80,-16-16 0,15 1 0,0 15-64,-15-15 64,16 15 0,-16-16 0,15 16-64,-15 0 64,16-15 0,-16 15 0,15 0 0,-15-16 0,15 16 64,1 0 0,-16 0 0,0 0-64,0 0-80,15 0 80,-15 0-104,0 0 104,16 0 0,-16 16 0,15-1 0,-15-15 0,15 16 104,-15-1-16,0 0-8,0 1 0,0 15 0,0-16 0,0 0 0,0 16 48,0 0 16,0-16 0,0 16 0,-15-15 24,15 14 8,0 1 0,0-15 0,0 14 40,0-14 8,0 15 0,0-16 0,-15 16-56,15-16-8,0 0 0,0-15 0,0 16-72,0-1-24,0-15 0,0 0 0,0 0-64,0 0 96,0 0-96,0 0 96,0 0-96,0 0 0,0 0 0,0 0 64,-16 0-640,16 0-128,0 0-24,0-15-6328,-15 15-1263</inkml:trace>
          <inkml:trace contextRef="#ctx0" brushRef="#br0" timeOffset="25979">9161 19568 9904,'0'0'216,"0"0"40,0 0 16,0 0 16,0 0-288,0 0 0,0-15 0,0 15 0,0 0 1024,0 0 160,0 0 24,-15-16 8,15 32-289,-16-16-47,0 0-16,2 15 0,14 0-336,-16 1-72,0-1-8,16 1-8,-15-1-88,0 0-24,-1 16 0,1-16 0,15 16 72,-15 1 16,-1-2 0,16 1 0,0-15-216,-15 14-40,15-14 0,0 15-8,0-16 8,0 0 0,15 1 0,-15-1 0,0 0-64,0-15-16,0 0 0,0 0 0,16 0-80,-16 0 96,15 0-96,0 0 96,1-15-96,-1 15 0,0-15 72,1-1-72,-16 1 0,16 0-104,-16-16 8,14 15 8,2-14-112,-16 14-24,0 1-8,16-16 0,-1 16-24,-15-17 0,0 17 0,0-16 0,15 16 8,-15-1 0,0 1 0,0-16 0,0 31 88,0-31 8,0 31 8,0-15 0,-15 15 144,15-15 0,0 15 0,0 0 0,0 0 0,0-16 0,0 16 0,0 0-80,0 0 80,0 16 112,-15-16-24,15 0-8,0 0 64,0 0 16,0 15 0,-16 0 0,32 1 64,-32-1 24,16 1 0,0-1 0,0 0 8,0 1 8,0 14 0,0-14 0,-16-1-16,16 17-8,0-17 0,16-15 0,-16 15-40,0 1-8,0-1 0,0 1 0,0-16-80,0 0-16,0 0-8,0 0 0,0 0-88,0 0 80,0 0-80,0 0 80,0 0-80,0 0 0,0 0 0,0 0 0,0 0-480,16 15-120,-16-15-16,0 0-8,0 0-976,0 0-192,15 0-32</inkml:trace>
          <inkml:trace contextRef="#ctx0" brushRef="#br0" timeOffset="26093">9345 19507 14336,'0'0'320,"0"0"64,0 0 8,0 0 8,0 0-320,0 0-80,0 0 0,0 15 0,16 1 799,-16 0 153,0-16 24,0 30 8,0-14-280,0 14-48,0-14-16,0 14 0,-16-14-320,16 14-72,0 2-16,0-2 0,0 1-136,0-16-32,-15 16-64,15-16 96,0 1-32,0 0-64,0-1 88,0 0-88,0-15 88,0 0-88,0 0 80,0 16-80,0-16 88,0 0-88,0 0 96,-15 0-96,15 0 72,0 0-72,-16-16 0,16 16 72,0-15-72,0 0 0,0-1-80,16-15 80,-16 0-72,15 16 72,-15-16-64,15 1 64,1-2 0,-1 2-80,1-1 80,-1 16 0,0-1 0,1 1 0,-1 0 0,-15-1 0,16 0 80,-1 16 72,0-14 8,1 14 8,-16 0 32,15 0 8,0-16 0,1 16 0,-1 0 8,-15 0 0,16 0 0,-1 0 0,-15 0-104,15 0-16,-15 0-8,16 0 0,-16 0-88,0 0 0,0 0 72,0 0-72,0 0 0,0 0 0,0 0 0,0 0-96,0 0-976,15 16-200,-15-16-40</inkml:trace>
          <inkml:trace contextRef="#ctx0" brushRef="#br0" timeOffset="26679">10146 19599 15896,'0'0'352,"-15"0"63,15 0 25,-15 0 8,-1-16-360,16 16-88,-15 0 0,-1 0 0,1 0 712,0 0 128,-1 0 24,1 0 8,-16 0-296,16 16-56,-1-16-8,1 15-8,-1-15-208,1 16-40,0-1 0,15 0-8,-16 1-72,1-1-16,15 16 0,-16-16 0,16 16-48,0 0-16,-15 0 0,15-1 0,0 1 160,0-15 32,0-1 8,0 0 0,0 1-216,0-1-80,15-15 0,-15 0 72,0 0-72,0 0 96,0 0-96,16 0 96,-16 0-96,15-15 80,1-1-80,-1 1 80,0-16-80,16 0 0,-31 16 0,16-16 0,-1 0-128,0 1 0,1-1 8,-1 0 0,1 0-48,-16 16-16,15 0 0,-15-16 0,0 15 88,15 1 24,-15 15 0,0-15 0,0 15 72,0-16 0,0 16 0,0 0-64,0 0 64,0 16 0,-15-1 0,15 0 64,0 16 0,0-15 8,-15 14 0,15 1 0,0 0 88,0 15 8,-16 0 8,16 0 0,-15 1 0,15-1 0,-16 0 0,1 0 0,15 0-56,-15 1-16,-1-1 0,1-16 0,-1 17 0,1-17 0,-16 1 0,16 0 0,-16 0 16,16-16 0,-1 16 0,1 0 0,0-16-24,-16 1-8,0-16 0,16 15 0,-1 0-88,1-15 96,-1 0-96,-14 0 96,14 0-96,1 0 96,-1-15-96,1 0 96,0-1-96,-1 1 0,16-1 0,-15 1 0,-1-16 0,16 0 0,0 16 0,0-16 0,16 0 0,-16 1 0,15-1-64,-15 0 64,16 0 0,-1 1-72,0-1 72,1 0 0,-1 0-200,1 0 8,14 1 8,-14-1 0,-1 0-632,16 0-128,0 16-24,-16-16-5928,16 0-1183</inkml:trace>
          <inkml:trace contextRef="#ctx0" brushRef="#br0" timeOffset="26995">10332 19568 15032,'0'0'328,"0"0"72,0 0 16,0 0-1,0 0-327,0 0-88,0 0 0,0 0 0,0 16 1048,0-16 192,0 15 40,0 0 0,0 16-360,0-16-80,-16 17-8,16-2-8,0-14-312,0 14-56,-16 1-8,16 0-8,0-1-216,0 2-32,0-2-16,-15-14 0,15-1-112,0-15-64,0 15 80,0-15-80,0 0 0,0 0 0,0 0 0,0 0 0,0 0-520,0 0-152,15-15-32,-15 15-8,0-31-760,16 16-144,-16 0-32</inkml:trace>
          <inkml:trace contextRef="#ctx0" brushRef="#br0" timeOffset="27811">10315 19183 18575,'0'0'408,"0"0"80,0 0 24,0 0 8,0 0-416,0 0-104,0 0 0,0 0 0,0 0 776,0 0 136,0 0 24,0 0 8,0 0-216,0 0-48,0 0-8,0 15 0,0-15-480,0 0-104,0 16-24,0-16 0,0 15-280,16-15-56,-16 0-16,15 15-6832,-15-15-1367</inkml:trace>
          <inkml:trace contextRef="#ctx0" brushRef="#br0" timeOffset="27479">10516 19599 17823,'0'0'392,"0"0"88,0 0 8,0 0 8,0 0-400,0 16-96,0-16 0,0 15 0,0 0 576,0 1 96,0-1 24,0 16 0,0-16-16,-16 16 0,16-15 0,0 14 0,0 1-376,0-15-80,0 14-8,-15-14-8,30-1-112,-15 1-16,0-1-8,0-15 0,0 0-72,0 0 0,0 0 72,0 0-72,0 0 0,0 0 0,0 0 0,0-15-64,0 15-48,16-31-8,-16 15 0,0 1 0,0 0-72,15-16-24,-15 15 0,16-14 0,-16 14 40,15 1 8,0-16 0,1 16 0,-1-16 8,-15 15 0,16 1 0,-1 0 0,0-16 64,1 15 24,-1 1 0,-15 0 0,16 15 72,-1-16 0,-15 1 0,15 15 0,-15 0 0,16-16 0,-16 16 0,0 0 0,15 0 64,-15 0 24,0 0 8,16 0 0,-16 0 96,0 0 16,0 0 8,15 0 0,0 0 0,-15 16 0,0-16 0,0 0 0,16 15 32,-16-15 8,0 16 0,15-1 0,-15 16 16,0-16 8,0 1 0,0-1 0,-15 16-56,15-16 0,0 16-8,0 0 0,-16 0-8,16-16 0,0 16 0,0 0 0,0-16-64,-15 16-16,15 0 0,0-16 0,0 16-32,-15-16-16,15 0 0,0 1 0,0-1-80,0 1 80,0-16-80,0 15 80,0 0-80,0-15 0,0 0 72,0 0-72,0 0 0,0 0 0,0 0 0,0 0 64,0 0-472,-16 0-88,16 0-16,0-15-8,-15 0-728,15 15-152,0-16-24</inkml:trace>
        </inkml:traceGroup>
        <inkml:traceGroup>
          <inkml:annotationXML>
            <emma:emma xmlns:emma="http://www.w3.org/2003/04/emma" version="1.0">
              <emma:interpretation id="{97E8967C-F0E2-4CF0-8D35-B8CE87C512D5}" emma:medium="tactile" emma:mode="ink">
                <msink:context xmlns:msink="http://schemas.microsoft.com/ink/2010/main" type="inkWord" rotatedBoundingBox="11251,16902 11697,16901 11698,17687 11252,17688"/>
              </emma:interpretation>
              <emma:one-of disjunction-type="recognition" id="oneOf3">
                <emma:interpretation id="interp15" emma:lang="en-US" emma:confidence="1">
                  <emma:literal>is</emma:literal>
                </emma:interpretation>
                <emma:interpretation id="interp16" emma:lang="en-US" emma:confidence="0">
                  <emma:literal>if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Is</emma:literal>
                </emma:interpretation>
                <emma:interpretation id="interp1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29647">11516 19676 10368,'0'0'224,"0"0"56,0 0 8,0 0 0,0 0-288,0 0 0,0 0 0,0 0 0,0-16 592,0 16 64,16-15 16,-1 15 0,-15-15-152,15-1-24,1 16-8,-16-15 0,15 0-264,0 15-49,1-16-15,-16 16 0,16-15 112,-16 15 16,0 0 8,0 0 0,0 0-152,14 0-32,-14 0-8,16 0 0,-16 15 248,0 1 40,0-16 16,0 30 0,-16-14-160,16 14-32,-14 2-8,14-2 0,-16 1 72,0 0 8,1-1 8,15 2 0,-15-2-136,15 1-32,-16-16-8,16 1 0,0-1-16,0 0 0,0-15 0,0 0 0,0 0-104,0 0 72,0 0-72,0 0 64,16 0-64,-16 0 0,15-15 72,0 0-72,1-1 0,0 1-128,-2 0 16,2-17 8,15 18-272,-16-18-48,1 2-16,14 14 0,-14-14-464,0 14-96,-2-14-24,2-2 0,15 17 1024,-16-16 224,1 16 32,-1 0 0,0-16-256,1 31-112,-16-15 8,0-1 0,15 0 168,-15 16 32,15-15 0,-15 15 8,0 0 32,0-15 8,0 15 0,-15 15 0,15-15 240,-15 0 40,15 0 16,-16 15 0,1 1-136,0-16-24,-1 16-8,1-1 0,0-15-64,-17 15-16,18 1 0,-2-16 0,0 15-72,1 0-24,15-15 0,-15 0 0,15 16 0,-16-16-8,16 0 0,0 0 0,0 0-88,0 15 64,0-15-64,0 0 64,0 0-64,0 0 0,31 0 0,-16 0 0,1 0 0,14 15 0,-14-15 64,0 0-64,14 0 0,-30 0 0,16 16 0,-1-16 0,0 0 0,1 16 0,-16-16 0,0 14 0,0 2 200,15-16 24,-15 16 8,0-1 0,0 0 120,0 1 16,-15 14 8,15-14 0,-16 0-56,1 14 0,-16-14-8,31 14 0,-30-14-144,14-1-24,0 0-8,2 1 0,-2-1-136,0 0 80,1-15-80,0 16 64,-1-16-64,1 0 0,0 16 0,-1-16 0,0 0-680,2-16-128,-2 16-24,0-16-5968,1 16-1191</inkml:trace>
          <inkml:trace contextRef="#ctx0" brushRef="#br0" timeOffset="29847">11578 19260 18871,'0'0'536,"0"0"112,0 0-520,0 0-128,0 0 0,15 15 0,-15-15 712,16 0 120,-16 0 16,15 0 8,-15 0-184,0 16-40,16-16-8,-1 15 0,-15-15-400,15 16-72,1-16-24,-1 15 0,1-15-600,-1 15-120,0-15-24,1 0-8</inkml:trace>
        </inkml:traceGroup>
        <inkml:traceGroup>
          <inkml:annotationXML>
            <emma:emma xmlns:emma="http://www.w3.org/2003/04/emma" version="1.0">
              <emma:interpretation id="{48503CFD-5044-4708-A784-CD7A63862694}" emma:medium="tactile" emma:mode="ink">
                <msink:context xmlns:msink="http://schemas.microsoft.com/ink/2010/main" type="inkWord" rotatedBoundingBox="12417,16625 16600,16842 16521,18353 12339,18136"/>
              </emma:interpretation>
              <emma:one-of disjunction-type="recognition" id="oneOf4">
                <emma:interpretation id="interp20" emma:lang="en-US" emma:confidence="0">
                  <emma:literal>minimizing,</emma:literal>
                </emma:interpretation>
                <emma:interpretation id="interp21" emma:lang="en-US" emma:confidence="0">
                  <emma:literal>minimizing!</emma:literal>
                </emma:interpretation>
                <emma:interpretation id="interp22" emma:lang="en-US" emma:confidence="0">
                  <emma:literal>minimizing?</emma:literal>
                </emma:interpretation>
                <emma:interpretation id="interp23" emma:lang="en-US" emma:confidence="0">
                  <emma:literal>Minimizing!</emma:literal>
                </emma:interpretation>
                <emma:interpretation id="interp24" emma:lang="en-US" emma:confidence="0">
                  <emma:literal>minimizing;</emma:literal>
                </emma:interpretation>
              </emma:one-of>
            </emma:emma>
          </inkml:annotationXML>
          <inkml:trace contextRef="#ctx0" brushRef="#br0" timeOffset="31048">12671 19506 11168,'0'0'248,"0"-15"48,0 15 16,16 0 0,-16-15-248,0 15-64,0 0 0,0 0 0,0 0 768,0 0 136,0 0 32,15 0 8,1 15 71,-16-15 9,0 15 8,0 17 0,0-17-368,0 16-80,0-1-8,0 1-8,-16 16-184,16-1-32,-15-16 0,15 16-8,0 0-176,-16 1-32,1-1-8,15-15 0,0-1-64,-15-14-64,15 15 72,0-16-72,-16-15 72,16 16-72,0-16 64,0 0-64,0 0 72,0 0-72,0 0 80,0 0-80,16-16 0,-16 1 0,0 0-104,0-17 32,0 2-48,15-1-8,-15 0 0,15-15 0,1 0-16,-1 0-8,1 0 0,-1 14 0,0-14 48,1 16 8,-1-1 0,1 0 0,-1 1 96,-15 14-88,15 0 88,1 1-80,-16 0 80,15-1 0,-15 16 0,0 0-64,0 0 64,0 0 0,16 16 64,-16 14-64,0-14 200,15 15 8,-15 0 0,-15-1 0,15 1-24,0 0-8,-16-1 0,16 2 0,-15-2-96,15 1-16,0-16-64,-16 17 96,16-18-96,-15 2 72,15 0-72,0-16 64,0 0-64,0 15 64,0-15-64,-15 0 64,15-15-64,0 15 80,0 0-80,0-32 80,0 18-80,0-2 0,0 0 0,15-14 0,-15-1-96,0 0 96,15 1-96,-15-2 96,16 17-112,-1-16 40,-15 1 8,16-1 0,-16 16 64,15-1 0,0 0 0,-15 1-64,0 0 64,16-1 0,-1 1 0,-15 15 64,0 0-64,0 0 0,16 0-64,-16 0 64,0 0 0,15 15 0,-15 1 72,15-1-72,-15 0 256,0 17 0,0-2 0,0-14 0,0 30 0,0-16 0,-15 2 0,15-2 0,0-14-80,0 14-16,0 1-8,-15-16 0,15 17-32,0-18-8,0 2 0,0 0 0,-16-16-112,16 15 88,0-15-88,0 15 80,0-15-80,0 0 64,0 0-64,0 0 64,0 0-144,0 0-32,0 0-8,0 0 0,0 0-1152,0 0-232,0-15-40,0 0-7983</inkml:trace>
          <inkml:trace contextRef="#ctx0" brushRef="#br0" timeOffset="31548">13318 19568 15048,'0'0'424,"0"0"96,0 0-416,0 0-104,0 0 0,0 0 0,0 16 943,0-16 169,0 15 32,0 0 8,0 1-64,0-1-16,0 0 0,0 1 0,0 0-392,0 14-72,-16-14-24,16 14 0,0-14-280,0 14-56,0-14-16,-16 0 0,16-2-136,0 18-32,0-32-64,0 15 96,-15-15-96,15 15 0,0-15 0,0 0 0,0 0-832,0 0-104,0 0-24,0 0-6040,0 0-1199</inkml:trace>
          <inkml:trace contextRef="#ctx0" brushRef="#br0" timeOffset="31549">13364 19214 18655,'0'0'416,"0"0"80,0 0 16,0 0 8,0 0-416,0 0-104,0 0 0,-16 0 0,16 16 712,0-16 120,-16 15 32,16 0 0,0-15-232,0 16-48,0-16-8,0 15 0,0 0-448,0 1-128,16 0 0,-16-16-7024,16 14-1455</inkml:trace>
          <inkml:trace contextRef="#ctx0" brushRef="#br0" timeOffset="32212">13579 19583 13168,'0'0'376,"0"0"72,0 0-352,0 0-96,0 0 0,0 0 0,0 0 864,0 0 160,0 0 31,0 0 9,0 0-96,0 0-16,0 16-8,15-1 0,-15 1-304,0 14-56,0-14-8,0 14-8,0-14-312,0 15-56,0-1-8,0-14-8,0 15-104,0-16-16,-15 0-64,15 1 96,0-1-96,0 1 64,0-1-64,0-15 0,0 0 64,0 0-64,0 0 0,0 0 0,0 0 0,0 0 0,0 0-88,0 0 88,0-15-176,0-1 24,0 1 8,0-1 0,0-14-8,15 14 0,-15 1 0,0-16 0,16 0 0,-16 16 0,0-16 0,15 16 0,0-16 24,1 0 8,-16 0 0,16 16 0,-2-16 120,2 16 0,0-1 0,-16 1 0,15 0 64,0 15-64,-15-16 72,0 16-72,0 0 224,0 0 0,0 0 0,0 0 0,16 16 0,-1-1 0,-15 0 0,15 1 0,-15 15 168,0-1 32,-15 1 8,15 0 0,0 0-48,-15-1-16,15 1 0,-16 0 0,16 0-280,-15 0-88,15-16 0,0 0 0,0 16 80,0-15-80,-15-16 64,15 15-64,0 0 64,0-15-64,0 0 64,0 0-64,0 0 64,0 0-64,0 0 64,0-15-64,0 0 72,0-1-72,15 16 80,-15-15-80,0-1 0,15-14-96,-15 14 8,16-15 0,-16 16-8,15-16-8,0 16 0,1-16 0,0 0 32,-2 16 8,2 0 0,0-1 0,-1 1 64,0-1-64,1 1 64,-1 0-64,-15-1 64,15 16 0,1-15-72,-16 15 72,15 0 0,-15 0 0,15 0 0,-15 0 0,0 0 0,16 0 0,-16 0 0,16 15 0,-16 1 96,0-1 0,0 0 0,0-15 0,0 31 48,0-15 16,0-1 0,0 0 0,0 16 16,0 0 8,0-16 0,0 16 0,0-16-56,0 1-16,0 15 0,0-16 0,0 0-48,0 1-64,0-1 88,0-15-88,0 16 64,0-16-64,0 0 0,0 0 0,0 0 0,0 0 0,0 0 0,0 0-72,0 0-608,0 0-120,0-16-32,-16 16 0,16-31-832,0 16-176,0 0-32</inkml:trace>
          <inkml:trace contextRef="#ctx0" brushRef="#br0" timeOffset="32364">14102 19214 21079,'0'0'464,"0"0"96,0 0 16,0 0 16,0 0-472,0 0-120,0 0 0,0 0 0,0 0 672,-15 16 104,15-16 24,0 0 8,0 15-472,0-15-96,0 15-16,0 1-7464,0-16-1495</inkml:trace>
          <inkml:trace contextRef="#ctx0" brushRef="#br0" timeOffset="34036">14287 19630 6536,'0'0'136,"0"0"32,0 0 8,0 0 16,0-15-192,0 15 0,16-16 0,-16 16 0,0-15 992,0 15 152,15 0 32,-15 0 8,0 0-16,0 0 0,0 0 0,0 0 0,0 0-209,0 0-31,0 0-16,16 0 0,-16 31-320,0-31-64,0 30-16,0-14 0,0-1-56,0 16-8,0-16-8,0 16 0,0 0-304,-16-16-56,16 16-16,0 0 0,0-16-64,-15 16 0,15-15 0,0-1 0,-16 0 0,16 1 0,0-16 0,0 0 64,0 0-64,0 0 0,0 0 0,-15 0 0,15 0 0,0-16-88,0 1 8,0 0 0,0-16 80,0 15 0,15-14 0,-15-1 0,0 0-192,0 16-16,16-16-8,-1 15 0,-15-14 136,0-1 80,16 15-96,-1 1 96,-15 0-64,15-1 64,-15 1 0,16-1 0,-16 1-88,15 15 88,-15-15-80,0 15 80,0 0 0,0 0 64,0 0 8,0 0 0,15 15 120,-15 16 32,16-16 0,-16 1 0,0 14-48,0 1-8,-16-15 0,16 14 0,0 1-40,0 0-16,0-16 0,0 16 0,-15-15-112,15-1 72,0 0-72,-15 1 64,15-1-64,0-15 64,0 16-64,0-16 64,0 0-64,0 0 0,0-16 0,0 16 0,0-15-88,0 15 24,0-31 0,15 16 0,-15-1-16,0-15 0,0 1 0,15-1 0,-15 15-48,0-14 0,0-1-8,16 15 0,-1-14 136,-15 14-80,16 1 80,-16-16-64,15 16 64,-15-1 0,15 1 0,1 15 0,-16-16 0,0 16-64,15-15 64,-15 15-96,0 0 96,0 0 0,0 0 80,16 0-80,-1 0 64,0 15-64,1-15 0,-16 16 72,15-1 104,-15 1 16,0-1 8,16 0 0,-16 16 104,0 0 16,-16-16 8,16 16 0,0 0-64,0 0-8,0 0-8,-15-1 0,15-14-96,0 15-24,-16-16 0,16 16 0,0-31-32,0 31 0,0-31-8,0 0 0,0 15-88,0 0 0,-15-15 0,15 0 0,0 0 0,0 16 0,0-16 0,0 0 0,0 15-376,0-15-64,0 0-8,0 0-8,0 0-856</inkml:trace>
          <inkml:trace contextRef="#ctx0" brushRef="#br0" timeOffset="34271">14856 19599 16384,'0'0'359,"0"0"81,0 0 8,0 0 8,0 0-360,0 0-96,0 0 0,0 16 0,0-16 896,0 15 168,0-15 32,0 15 8,0 1-192,0-1-40,0 1-8,0-1 0,0 0-352,-15 1-64,15 15-24,0-16 0,0 0-232,0 1-56,0-1-8,0 1 0,0-1-128,0 0 0,0-15 0,0 0 0,0 0-376,0 0-128,0 0-24,0 0-8,0 0-728,0 0-144,0 0-32</inkml:trace>
          <inkml:trace contextRef="#ctx0" brushRef="#br0" timeOffset="34456">14856 19322 20735,'0'0'456,"0"0"96,0 0 24,0 0 0,0 0-464,0 16-112,-15-1 0,15-15 0,0 15 704,0 1 128,0-16 16,0 15 8,0-15-536,0 0-96,0 16-32,0-1 0,0-15-920,0 15-184,0-15-40</inkml:trace>
          <inkml:trace contextRef="#ctx0" brushRef="#br0" timeOffset="35058">15118 19552 16304,'0'0'463,"0"0"97,-15 0-448,15 0-112,-15 0 0,15 0 0,0 0 744,0 0 128,0 0 24,0 0 8,0 0-48,0 0-16,0 0 0,15-15 0,-15 15-320,15 0-64,1 0-8,-1 0-8,0 0-280,-15 0-64,16 0 0,0 0-8,-2 0-16,2 0 0,0 0 0,-1 0 0,-15 0-72,15 15 96,-15-15-96,0 0 96,0 16-96,0-1 64,0 0-64,0 1 64,-15 14-64,0-14 80,-1 15-80,-14-16 80,14 16-80,0-16 0,1 16 0,0 0 0,-16-15 0,16-1 0,-1 0 0,1 16 0,0-31 0,-1 31 0,0-16 0,16-15 0,-15 15 0,15 1 0,0-16 64,-15 16-64,15-16 136,0 0 16,0 0 0,0 0 0,0 0 80,0 0 24,15 0 0,16 0 0,-15 0-16,-16-16 0,30 16 0,-14 0 0,-1 0-48,-15-16 0,31 16-8,-16-15 0,0 15-88,1-15-8,0 15-8,-16-16 0,30 16-80,-30-15 0,31 0 0,-16-1 64,1 1-552,-1 0-120,0-1-16</inkml:trace>
          <inkml:trace contextRef="#ctx0" brushRef="#br0" timeOffset="36558">15535 19538 10736,'0'0'232,"0"0"56,0 0 0,0 0 24,0 0-248,0 0-64,0 0 0,0 0 0,0 0 1168,0 0 224,0 0 48,0 15-1,0 0-359,0 1-80,-16-1-8,16 1-8,0 14-264,0-14-48,-15 15-16,15-16 0,0 16-232,0 0-40,0-16-16,-15 16 0,15-16-200,0 16-40,0-16 0,0 1-8,0-1-120,0 1 0,0-16 64,0 0-64,0 0-96,0 0-32,0 0-16,0 0 0,0 0-656,0 0-128,0 0-24,0 0-8,15 0-288,-15-16-56,15 1-8,1 15-8,-16-31-183,0 16-41,15-1-8,-15 1 0,16-16 280,-16 16 56,15-16 16,-15 15 0,15 1 288,-15 0 56,16-16 16,-16 15 0,15 1 1552,-15 0 312,0-1 64,15 1 16,-15 15 208,16-16 48,-16 16 8,0 0 0,0 0-200,0 0-40,0 0-8,0 0 0,0 0-129,15 16-23,-15-16-8,0 31 0,0-16-240,0 0-48,-15 16-16,15 0 0,0-16-80,-16 16-24,16 0 0,-15-16 0,15 16-272,-15-15-56,15 14-16,0-14 0,0-16-208,-16 15 64,16 1-64,0-16 0,0 0 0,0 0 0,0 0 0,0 0 0,0 0 0,0 0 0,16-16 0,-16 1 64,0 15-272,15-31-56,-15 16-16,0-1 0,0-15 0,15 1 0,1-1 0,-16 15 0,15-14 40,-15-1 8,16 15 0,-1-14 0,-15-1 136,15 15 96,-15 1-104,16 0 40,-16-1 64,15 1 0,-15 15 0,0-16 0,0 16 280,0 0 16,0 0 8,0 0 0,0 0-112,16 16-16,-16 15-8,-16-16 0,16 16 152,0 0 32,0-16 8,0 16 0,-15 0-144,15-1-32,0 1-8,0 0 0,0 0-176,15-16 64,-30 1-64,30-1 0,-15 16 64,0-31-64,0 0 80,0 0-80,0 0 0,31 0 0,-16 0-64,1 0 64,15-16-216,-16 16 16,0-15 0,16 0 0,-15-1-248,14 1-56,-14-1-8,-1 1 0,1 0 288,-1-1 48,0 1 16,1-1 0,-16 1 160,15 0 0,-15-1 0,16 1 0,-16-1 0,15 1 0,-15 0 112,0-1-32,0 1 72,0-16 8,0 16 8,0-1 0,-15 16 16,15-15 0,0-1 0,-16 16 0,16-15 56,-15 15 16,15 0 0,-16 0 0,1 15-64,0 1-16,15-16 0,-16 15 0,1 16 8,-1-16 0,1 1 0,0 15 0,-1-16-16,1 16 0,15 0 0,-16-16 0,16 16-88,-15 0-16,15-16-64,-15 16 96,15-16-16,0 16-8,15-16 0,-15-15 0,0 16-72,0-16 0,0 15 72,15-15-72,-15 0 0,0 0 64,0 0-64,16 0 0,-1 0 0,1-15 0,-1 15 0,0-31 0,1 16 0,-1-1 0,1-15 0,-1 16 0,0-16-80,1 16 0,-1-16 0,1 16 0,-16-1-16,15-15 0,0 16 0,-15 0 0,16 15 96,-1-16-64,-15 1 64,0 15-64,15 0 64,-15 0 0,0 0 64,0 0-64,0 0 0,0 0 0,0 0 0,16 15 0,-16 1 0,0 14 0,0-14 0,0-1 0,0 16 0,0 0 64,0 0-64,0-1 64,15 1 0,-15 15 0,-15 1 0,15-17 0,0 16 32,0 1 0,0-1 8,0-15 0,0 15 8,-16 0 0,16-15 0,-15 0 0,15 15-16,-15-15 0,-1-1 0,1 1 0,0 0 0,-1 0 0,1-1 0,-16-14 0,16-1-24,-16 1-8,0-1 0,0 0 0,0 1-64,1-16 80,-1 15-80,0 1 80,0-16-80,-15 0 64,15 15-64,-15-15 64,15 0-64,-15 0 0,15 0 0,-15-15 0,15 15 0,1-16 0,-1 16 0,-15-15 0,15-1-96,0 1 0,0-16-8,0 16 0,1-1-152,14 1-32,-15-16-8,16 16 0,0 0-528,15-16-104,-16 15-16,16 1-8,0-16-680,0 16-144,16-1-24</inkml:trace>
          <inkml:trace contextRef="#ctx0" brushRef="#br0" timeOffset="36805">15642 19137 21951,'0'0'624,"0"0"128,0 0-600,0 0-152,0 0 0,0 0 0,0 0 568,0 0 80,0 15 24,0 1 0,0-16-136,0 16-24,0-2-8,0-14 0,16 16-336,-16 0-64,15-16-8,0 15-8,1 0-616,-1-15-120,0 16-24</inkml:trace>
          <inkml:trace contextRef="#ctx0" brushRef="#br0" timeOffset="150840">16720 19369 7344,'0'0'160,"0"0"32,0 0 0,0 0 24,0 0-216,0-16 0,0 16 0,0 0 0,0 0 656,0 0 88,0 0 24,0 0 0,0 0 128,0 0 32,0 0 8,0 16 0,0-1-264,0 1-48,0 14-17,-15-14 1,15 15-72,0 15-24,0-15 0,-16 15 0,16 0-64,0 0-24,-15 16 0,15-16 0,-16 0-32,16 0-8,0 0 0,0 1 0,-15-17-40,15 1-16,0 0 0,-15 0 0,15 0-104,0-1-16,0-14-8,0-1 0,0 16-56,0-16-16,0 1 0,0-1 0,0-15-40,0 0-16,0 15 0,0-15 0,0 0-72,0 0 80,0 0-80,0 0 80,0 0-144,0 0-32,0 0-8,-16 0 0,16-15-1056,0 0-216,0-1-32,0 1-7303</inkml:trace>
          <inkml:trace contextRef="#ctx0" brushRef="#br0" timeOffset="151387">16842 19399 5152,'0'0'112,"0"0"24,0 0 8,0 0 0,0 0-144,0 0 0,0 0 0,0 0 0,0 0 736,0 0 128,0 0 16,0 0 8,0 0-40,0 0-8,0 0 0,0 0 0,0 0-24,0 16-8,0-1 0,0 0 0,0 1-25,0 14-7,0 1 0,0 0 0,0 0-160,0 0-32,-15 15-8,15 0 0,0-15-40,0 15-16,-16 0 0,16-15 0,0 15-152,0-15-32,0 15-8,-15-15 0,15-16-112,0 16-24,0-16-8,0 1 0,0 15-56,0-31-16,0 15 0,0 0 0,0-15-48,0 16 0,0-16-64,0 15 96,0 1-96,0-16 0,15 15 64,-15 0-64,0-15 0,0 0 0,0 0 0,0 0 0,-15 0 64,15 16-64,0 0 0,0-16 0,0 0 0,0 0 64,0 0-64,0 0 0,0 0 0,0 0 0,0 0 0,0 0 0,0 0-88,0 0-8,0 0-8,0-16 0,0 0-664,0 1-128,0-16-24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3.95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EBBEE5D-7907-488E-8D25-ED1FB94974C8}" emma:medium="tactile" emma:mode="ink">
          <msink:context xmlns:msink="http://schemas.microsoft.com/ink/2010/main" type="inkDrawing" rotatedBoundingBox="25583,11436 25821,11739 25803,11753 25565,11451" semanticType="callout" shapeName="Other"/>
        </emma:interpretation>
      </emma:emma>
    </inkml:annotationXML>
    <inkml:trace contextRef="#ctx0" brushRef="#br0">25847 13794 17999,'0'0'392,"0"0"88,0 0 8,0 0 24,0 0-416,0 0-96,0 16 0,16-1 0,-16-15 984,0 15 168,15 1 40,-15-1 8,15-15-360,-15 16-72,16-1-8,-1 0-8,1 1-248,-16-1-56,15 1 0,0-1-8,1 0-120,-1 1-16,-15-16-8,16 15 0,-1 1-112,-15-1-24,15-15-8,-15 15 0,16 1-152,-16-16 0,0 0 0,0 0 0,15 15 72,-15-15 40,0 0 8,0 0 0,0 0-120,0 0 0,0 0 0,0 0 0,0 0-224,0 0-96,0 0-24,0 0-7928,-15 0-1583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6.49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4C5E89F-37BF-49C7-8113-25BB965A1BDF}" emma:medium="tactile" emma:mode="ink">
          <msink:context xmlns:msink="http://schemas.microsoft.com/ink/2010/main" type="inkDrawing" rotatedBoundingBox="28570,7989 28890,8283 28861,8315 28540,8020" semanticType="callout" shapeName="Other">
            <msink:sourceLink direction="with" ref="{22357559-9162-4F5A-AA15-8E4D34AF2D44}"/>
          </msink:context>
        </emma:interpretation>
      </emma:emma>
    </inkml:annotationXML>
    <inkml:trace contextRef="#ctx0" brushRef="#br0">28834 10345 19031,'0'0'416,"0"0"96,0 0 8,0 0 16,0 0-432,0 0-104,0 0 0,0 0 0,0 0 832,0 16 136,0-1 32,15 1 8,-15-16-192,16 15-40,-1 0-8,1 1 0,-16-1-416,15 1-96,0-1-8,1 0-8,-1 1 104,1-1 16,0 1 8,-1-16 0,0 15-216,1 0-48,-1 1-8,1-16 0,-1 15-24,-15 1-8,15-16 0,1 15 0,-16-15-64,15 0 0,0 0 0,-15 15 0,0-15 0,0 0 0,0 0 0,0 0 0,0 0 0,0 0-88,0 0 24,0 0-8256,0-15-1639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9.2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F4F63D2-5DA0-4895-9C6A-30869D496A6D}" emma:medium="tactile" emma:mode="ink">
          <msink:context xmlns:msink="http://schemas.microsoft.com/ink/2010/main" type="inkDrawing" rotatedBoundingBox="29022,14161 29241,14029 29251,14046 29032,14178" semanticType="callout" shapeName="Other"/>
        </emma:interpretation>
      </emma:emma>
    </inkml:annotationXML>
    <inkml:trace contextRef="#ctx0" brushRef="#br0">29510 16395 15464,'0'0'336,"0"0"72,0 0 7,0 0 33,0 0-360,0 0-88,0 0 0,-14 0 0,14 15 896,-16-15 168,0 16 32,1-16 8,0 15-296,-1 0-56,1-15-16,0 16 0,-1 0-464,0-16-96,2 15-16,-2-15-8,0 15 88,1-15 16,15 0 8,0 0 0,0 16-264,0-16 0,0 0 0,0 0 0,0 0-976,0 0-224,0-16-48,15 16-4976,-15-15-999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9.59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9E2FBF2-5791-42E4-9115-B5F733C9E166}" emma:medium="tactile" emma:mode="ink">
          <msink:context xmlns:msink="http://schemas.microsoft.com/ink/2010/main" type="inkDrawing" rotatedBoundingBox="29235,13947 29455,14217 29407,14256 29187,13986" semanticType="callout" shapeName="Other"/>
        </emma:interpretation>
      </emma:emma>
    </inkml:annotationXML>
    <inkml:trace contextRef="#ctx0" brushRef="#br0">29480 16318 14800,'0'0'320,"0"0"72,0 0 16,0 0 8,0 0-329,0 0-87,0 0 0,0 0 0,0 0 944,0 0 176,0 0 32,0 0 0,0 0-192,0 15-48,16-15-8,-16 16 0,0-16-232,15 30-56,-15-30-8,0 16 0,15-1-128,1 1-32,-16-1-8,15 0 0,-15-15-88,16 16-24,-1-1 0,-15 1 0,15-1-104,1 0-32,-16 1 0,15-16 0,-15 15-48,15-15-16,-15 0 0,16 16 0,-1-16-56,-15 0-8,0 0-64,0 0 96,0 0-24,16 0-8,-1 0 0,-15 0 0,0 0-176,0 0-40,0 0-8,0-16-8264,0 16-1655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2:36.79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AE9B1B4-2BF9-4717-867C-DFBA56953A2C}" emma:medium="tactile" emma:mode="ink">
          <msink:context xmlns:msink="http://schemas.microsoft.com/ink/2010/main" type="writingRegion" rotatedBoundingBox="1249,4137 19877,3394 20452,17808 1824,18550"/>
        </emma:interpretation>
      </emma:emma>
    </inkml:annotationXML>
    <inkml:traceGroup>
      <inkml:annotationXML>
        <emma:emma xmlns:emma="http://www.w3.org/2003/04/emma" version="1.0">
          <emma:interpretation id="{A7004BBB-340C-4177-823B-9D46B967A370}" emma:medium="tactile" emma:mode="ink">
            <msink:context xmlns:msink="http://schemas.microsoft.com/ink/2010/main" type="paragraph" rotatedBoundingBox="1716,4118 7723,3882 7815,6213 1808,6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6FCEFA-1D68-4C2A-9D9A-B5021EF7BEA7}" emma:medium="tactile" emma:mode="ink">
              <msink:context xmlns:msink="http://schemas.microsoft.com/ink/2010/main" type="line" rotatedBoundingBox="1716,4118 7723,3882 7772,5109 1764,5345"/>
            </emma:interpretation>
          </emma:emma>
        </inkml:annotationXML>
        <inkml:traceGroup>
          <inkml:annotationXML>
            <emma:emma xmlns:emma="http://www.w3.org/2003/04/emma" version="1.0">
              <emma:interpretation id="{6ABF1E88-3E6C-4839-8326-D4B83CCB0403}" emma:medium="tactile" emma:mode="ink">
                <msink:context xmlns:msink="http://schemas.microsoft.com/ink/2010/main" type="inkWord" rotatedBoundingBox="1716,4118 2915,4071 2949,4942 1750,4989"/>
              </emma:interpretation>
              <emma:one-of disjunction-type="recognition" id="oneOf0">
                <emma:interpretation id="interp0" emma:lang="en-US" emma:confidence="0">
                  <emma:literal>The</emma:literal>
                </emma:interpretation>
                <emma:interpretation id="interp1" emma:lang="en-US" emma:confidence="0">
                  <emma:literal>the</emma:literal>
                </emma:interpretation>
                <emma:interpretation id="interp2" emma:lang="en-US" emma:confidence="0">
                  <emma:literal>Tie</emma:literal>
                </emma:interpretation>
                <emma:interpretation id="interp3" emma:lang="en-US" emma:confidence="0">
                  <emma:literal>Toe</emma:literal>
                </emma:interpretation>
                <emma:interpretation id="interp4" emma:lang="en-US" emma:confidence="0">
                  <emma:literal>en</emma:literal>
                </emma:interpretation>
              </emma:one-of>
            </emma:emma>
          </inkml:annotationXML>
          <inkml:trace contextRef="#ctx0" brushRef="#br0">2003 6635 11920,'0'0'256,"0"0"64,0 0 0,-15 0 24,15 0-280,0 0-64,0 0 0,0 0 0,0 0 736,0 0 136,0 0 24,0 0 7,0 0-47,0 0-16,15 0 0,1 0 0,15 0-280,-16 0-56,16 0-16,-16-16 0,16 16-168,0-15-40,0 15-8,-16-16 0,16 1-40,-16 15-8,16-15 0,0 15 0,-16-16-224,16 16 0,-16 0 0,16-15 0,-16 15 0,1 0 96,-1-16 0,1 16 0,-1 0-96,0 0-64,1 0 64,-1 0-104,1 0-8,-1-15 0,0 15 0,-15 0 0,0 0-688,0 0-128,0 0-32,0 0-8,0 0-552,0 0-112,0 0-15</inkml:trace>
          <inkml:trace contextRef="#ctx0" brushRef="#br0" timeOffset="216">2235 6465 11976,'0'0'256,"0"0"64,0 0 0,-15 0 32,15 15-288,0 1-64,-15-1 0,15 0 0,0 1 944,-16 14 176,16 2 31,-15 14 1,15-16-336,-16 16-72,1 1-8,15-1-8,-15 0-144,15 16-24,-16-16-8,16-15 0,0 15-176,-15 0-40,15-15-8,0 0 0,-16 15-152,16-30-32,0 14-8,0-14 0,0 14-136,0-30 80,0 16-80,16-1 64,-16 0-64,0-15 0,0 0 0,0 0 0,0 0-832,0 0-136,0 0-24,0 0-5071,15 0-1009</inkml:trace>
          <inkml:trace contextRef="#ctx0" brushRef="#br0" timeOffset="649">2497 6465 15176,'0'0'328,"0"0"72,0 0 16,0 0 15,0 16-343,-16 14-88,16 1 0,-15 0 0,-1 0 776,16 15 144,-15 0 24,0 0 8,-1 0-120,1 16-16,15-16-8,-16 0 0,1 1-392,15-1-72,-15 0-24,15-15 0,0 0-48,0-1-16,-16 1 0,16-15 0,0-1-256,0 0 0,0 1 0,0-16 0,0 15 0,0-15 0,0 0 0,0 0 0,0 0 0,0 0 0,0-15 0,16-1 0,-16 1-256,0-16-112,15 0-16,0-15-8,1 15-48,-16-15-8,15 0 0,1 0 0,-1 0 144,0-1 24,1 1 8,-1 31 0,1-16 184,-1 0 88,-15 16-80,15 15 80,-15-15 0,0 15 0,0 0 0,16 15 80,-16 0 208,15 1 32,-15 14 16,0 1 0,0 0 16,-15 15 0,15-15 0,0 0 0,0 15-80,-16-15-16,16 0 0,0-1 0,-15-14-104,15 15-24,0-16-8,-15 16 0,15-16-120,0 1 0,-16-1 64,16 0-64,0 1 0,0-16-144,0 0 32,-15 15 8,15-15-1112,0 0-224,0 0-48,0 0-4455,15 0-889</inkml:trace>
          <inkml:trace contextRef="#ctx0" brushRef="#br0" timeOffset="1102">2558 7128 11488,'16'-15'256,"-16"15"48,0 0 16,0 0 0,0-16-256,0 16-64,14 0 0,-14 0 0,0 0 1136,0-15 216,16 15 47,-16 0 9,0 0-432,16 0-80,-16 15-24,15-15 0,0 0-240,1 0-56,-1 0 0,0 0-8,1 0-288,-16 0-56,15-15-16,0 15 0,1 0-80,0 0-8,-16 0-8,15-15 0,0 15-112,-15-16 72,16 16-72,-1-15 64,-15 15-64,15-16 0,1 1 72,-16 15-72,0-15 0,15 15 0,-15-16 0,0 1 0,0-1 0,0 1-80,0 0 8,-15-1 0,15 1-64,0-1-16,-16 1 0,16 0 0,-15-1 64,15 1 16,-15 15 0,-1-16 0,1 16 72,0 0 0,15 0 0,-16 0-64,0 16 64,1-16 0,15 15 0,-15 1 64,15-1 80,-16 0 16,1 16 8,0-15 0,15 14 16,-16-14 0,16 15 0,-15-16 0,15 0 8,-15 16 0,15-15 0,0-1 0,0 0-8,0 1 0,0-1 0,0 1 0,0-1-24,15 0-8,-15 1 0,15-16 0,1 15-8,-16-15 0,15 16 0,0-16 0,1 15 8,-1-15 0,0 0 0,1 0 0,0 15-24,14-15 0,-14 0 0,-1 0 0,16-15 0,-16 15-8,0-15 0,1 15 0,0-16-120,14 16 0,-14-15 0,14-1 0,-14 1 0,14 0 64,-14-1-64,0 1 0,14-1 0,-14 1 0,-1 15 0,0-15 0,1-1-952,-1 1-160,0-1-32</inkml:trace>
        </inkml:traceGroup>
        <inkml:traceGroup>
          <inkml:annotationXML>
            <emma:emma xmlns:emma="http://www.w3.org/2003/04/emma" version="1.0">
              <emma:interpretation id="{67CF6AE9-0EE4-4FA9-B981-1C77062CE5E1}" emma:medium="tactile" emma:mode="ink">
                <msink:context xmlns:msink="http://schemas.microsoft.com/ink/2010/main" type="inkWord" rotatedBoundingBox="2995,4129 4836,4056 4882,5223 3041,5295"/>
              </emma:interpretation>
              <emma:one-of disjunction-type="recognition" id="oneOf1">
                <emma:interpretation id="interp5" emma:lang="en-US" emma:confidence="0">
                  <emma:literal>primal</emma:literal>
                </emma:interpretation>
                <emma:interpretation id="interp6" emma:lang="en-US" emma:confidence="0">
                  <emma:literal>animal</emma:literal>
                </emma:interpretation>
                <emma:interpretation id="interp7" emma:lang="en-US" emma:confidence="0">
                  <emma:literal>Primal</emma:literal>
                </emma:interpretation>
                <emma:interpretation id="interp8" emma:lang="en-US" emma:confidence="0">
                  <emma:literal>primate</emma:literal>
                </emma:interpretation>
                <emma:interpretation id="interp9" emma:lang="en-US" emma:confidence="0">
                  <emma:literal>mat</emma:literal>
                </emma:interpretation>
              </emma:one-of>
            </emma:emma>
          </inkml:annotationXML>
          <inkml:trace contextRef="#ctx0" brushRef="#br0" timeOffset="3188">3281 7004 9672,'0'-14'208,"0"-2"48,0 0 0,0 1 32,0 0-288,0-1 0,0 1 0,0 15 0,0-15 704,16 15 80,-16-16 16,15 1 8,-15 15-160,15 0-32,1 0-8,-16-15 0,15 15-161,1 0-39,-1-16-8,16 16 0,-31 0-112,15 0-16,0 0-8,1 0 0,15 0-32,-31 0-8,15 0 0,0 0 0,1 0 0,-16 16 0,15-1 0,-15-15 0,16 15 32,-16 1 0,0-1 0,0 0 0,0 1-16,0-1 0,-16 16 0,16-15 0,-15 14-88,-1 1-24,16-16 0,-15 1 0,0 14-56,15-14-8,-16 0-64,16-2 96,-15 2-96,15 0 72,0-16-72,0 0 64,0 0-64,-16 0 0,16 0 0,0 0 0,0 0 0,0 0 0,0-16 0,0 0 0,16-14-72,-16 14-32,0 1-8,15-16 0,1 1 48,-1 14 64,0-14-104,1-2 40,-1 17 64,16-16 0,-31 16 0,31 0 0,-31-1-64,31 1 64,-31 15-64,15-15 64,0 15 0,-15 0-80,16 0 80,-16 0 0,0 0 0,15 15 0,1 0 80,-16 1-16,0-1 96,0 16 32,0-1 0,0-14 0,0 14-128,0-14-64,0 15 64,0-16-64,0 1 64,0-1-64,-16 0 64,16 1-64,0 0 64,0-2-64,0-14 64,0 0-64,0 0 64,0 0-64,0 0 64,0-14-64,-15-2 72,15 16-72,0-31 96,15 16-96,-15-1 0,0-14 0,16-2 0,-1 18 0,0-18 0,1 17 0,-16-16 0,15 16 0,1 0 0,-1-1 0,0 16 0,-15-15 0,16 15 0,-1 0 0,-15 0-72,0 0 72,16 0 0,-16 15 0,15 1 0,-15-1 64,15 0 80,-15 16 16,0-16 8,0 1 0,0 0 16,0 14 0,0-14 0,0-1 0,0 0-88,0 1-24,0-1 0,0 0 0,0 1-72,0-16 0,0 16 72,-15-2-72,15-14-336,0 0-104,0 0-16,-15 0-6256,-1 0-1247</inkml:trace>
          <inkml:trace contextRef="#ctx0" brushRef="#br0" timeOffset="2587">3420 6696 10680,'0'0'232,"0"0"56,0 0 0,0 0 16,0 0-240,0 0-64,-15 16 0,15-2 0,0 2 808,0 15 152,-15-16 32,15 31 8,0-15-232,0 16-57,0-1-7,0 15 0,0 0-176,0-14-40,-16 14-8,16-15 0,0 16-160,0-16-32,0 0 0,0-14-8,-15 14-136,15-16-24,0 1-8,0 0 0,0-15-112,-15 14 72,15-14-72,0-16 64,0 15-64,0 0-136,0-15 32,0 0 8,0 0-1024,0 0-208,0 0-40,-16-15-3647,16 0-729</inkml:trace>
          <inkml:trace contextRef="#ctx0" brushRef="#br0" timeOffset="3403">3774 6465 16991,'0'0'480,"0"0"104,0 0-464,0 0-120,0 0 0,0 0 0,0 16 408,0-16 56,0 0 16,16 0 0,-1 15 32,-15-15 16,15 0 0,1 15 0,-16-15-400,15 16-128,-15-16 64,15 15-6007,-15-15-1193</inkml:trace>
          <inkml:trace contextRef="#ctx0" brushRef="#br0" timeOffset="10722">4020 6836 6360,'0'0'136,"0"0"32,0 0 8,0 0 8,0 0-184,0 0 0,0 0 0,0 0 0,0 0 824,0 0 128,0 0 24,16 0 8,-16-16-184,0 16-32,0 0 0,0 0-8,0 0-56,0 0-16,0 16 0,0-1-1,0 16-79,0-16-24,0 1 0,0 14 0,0-14-144,0 15-32,0-1-8,0-14 0,-16 15-176,16-16-32,0 16 0,0-16-8,0-15-120,0 31-64,-15-31 64,15 0-64,0 15 64,0-15-64,0 0 80,0 0-80,0 0 96,0 0-32,0 0-64,0-15 96,0 15-96,0-15 0,15-16 0,-15 15 0,0 1 0,0-16 0,16 16 0,-16-16 0,0 16 0,15-16-80,-15 15 80,15 1-64,-15 0 64,0-1 0,16 16 0,-16-15 0,16-1 0,-16 1 0,14 15 0,-14 0-64,16-15 64,-16 15 0,0-16 0,0 16-64,0 0 64,0 0 0,16 16 0,-16-1 0,0 0 0,0 1 128,0-1-32,0 16-8,0-16 96,0 1 16,0 15 8,-16-16 0,16 0-80,0 1-24,0-1 0,0 1 0,0-1-104,0 0 88,0-15-88,0 0 80,0 0-80,0 0 0,0 0 72,0 0-72,-16-15 72,16 15-72,0 0 96,0-15-96,0 15 0,0-16 0,0 1 0,0-16 0,16 16 0,-16-1 0,0 1 0,16-1 0,-16 1-80,15 0 80,-15-1-80,0 1 80,15-1-72,-15 1 72,0 0-64,16-1 64,-16 1 0,15 15 0,-15-16 0,0 16-64,0 0 64,15 0 0,-15-15 0,0 15 0,0 0 0,16 15 0,-16-15 0,15 16-64,-15-1 64,0 16 64,0-16-64,0 16 88,0 0 104,15-16 32,-15 16 0,0 0 0,0 0-112,-15-16-16,15 1-8,0 14 0,15-14-88,-15-16 64,0 15-64,0-15 64,0 0-64,0 0 0,16 16 0,-16-16 0,16 0 0,-1 0 0,0-16-80,-15 16 80,31-15-248,-16 15 0,1-16 0,-16 1 0,15 0-72,0-1-8,1 1-8,0-1 0,-2 1 96,-14 0 16,16-1 8,0 1 0,-16-1 216,15 1-64,-15-16 64,15 16 0,-15-16 0,0 16 0,16-1 0,-16 1 0,0-16 0,0 16 64,0 15 0,0-16 0,0 16 144,-16-15 32,16 15 8,0-15 0,-15 15 72,0 15 8,15-15 8,-16 15 0,0 1-64,2-1-16,-2 0 0,0 16 0,16 0-64,-15-16-24,0 16 0,15 0 0,0 0-32,0 0-8,0-16 0,0 0 0,0 1-56,0-1-8,0 1-64,15-1 96,-15-15-32,15 0 0,-15 0-64,0 0 96,0 0-32,16 0-64,14 0 88,-30 0-88,16-15 72,0-1-72,-1 1 0,-15 15 72,15-16-72,-15 1 0,16 0 0,-16-1 0,15 1 0,-15 15-112,0-16 40,0 1 8,15 0-48,-15-1-8,0 1 0,0-1 0,0 1-8,-15 15-8,15-15 0,0-1 0,0 16 40,0-15 16,-15 15 0,15 0 0,0-16 80,0 16 0,0 0-72,0 0 72,0 0 0,0 16 0,-16-16 0,16 0 0,0 15 0,0 16 0,0-16 0,0 16 64,0 0 56,0-16 8,0 16 0,0 0 0,0-16-16,0 1 0,0 15 0,16-16 0,-16-15-112,15 15 88,0 1-88,-15-16 80,16 0-80,0-16 0,-2 16 72,-14-15-72,16 0 64,0-1-64,-1 1 64,0-1-64,1 1 0,-1-16 0,-15 16 0,15-16 0,1 0 0,-16 16-80,15-16 8,0 16 0,-15-16 72,16 15-96,-16 1 96,0-16-96,0 16-64,0 0-24,0-1 0,0 1 0,16-1 56,-16 1 0,0 0 8,0-1 0,0 1 120,0-1 0,-16 1-80,16 0 80,0-1 0,0 16 0,0-15-72,0 15 72,0 0 0,0-16 0,0 16 0,0 0 0,0 0 112,0 0 24,0 0 8,0 0 0,0 16 40,0-1 8,-16 16 0,16-16 0,0 16-16,0 0 0,-15 0 0,15 15 0,0-15 24,0-1 8,-15 1 0,15 0 0,0 0 16,0 0 0,0-1 0,0-14 0,15-1-56,-15 1-8,15-1 0,-15 0 0,16 1-48,-16-1-16,16-15 0,-1 16 0,0-16-32,-15 0 0,16 0-64,-1-16 96,0 16-96,1 0 88,-1-15-88,0-1 80,1 1-80,0-16 0,-2 16 0,2-16 0,0-15-352,14 15-96,1-15-8,-16 15-7256,17-15-1455</inkml:trace>
        </inkml:traceGroup>
        <inkml:traceGroup>
          <inkml:annotationXML>
            <emma:emma xmlns:emma="http://www.w3.org/2003/04/emma" version="1.0">
              <emma:interpretation id="{B0DCA534-35A1-4B5A-AF33-8622103E80A2}" emma:medium="tactile" emma:mode="ink">
                <msink:context xmlns:msink="http://schemas.microsoft.com/ink/2010/main" type="inkWord" rotatedBoundingBox="4945,4061 6126,4015 6167,5072 4987,5118"/>
              </emma:interpretation>
              <emma:one-of disjunction-type="recognition" id="oneOf2">
                <emma:interpretation id="interp10" emma:lang="en-US" emma:confidence="1">
                  <emma:literal>soft</emma:literal>
                </emma:interpretation>
                <emma:interpretation id="interp11" emma:lang="en-US" emma:confidence="0">
                  <emma:literal>{off</emma:literal>
                </emma:interpretation>
                <emma:interpretation id="interp12" emma:lang="en-US" emma:confidence="0">
                  <emma:literal>heft</emma:literal>
                </emma:interpretation>
                <emma:interpretation id="interp13" emma:lang="en-US" emma:confidence="0">
                  <emma:literal>soff</emma:literal>
                </emma:interpretation>
                <emma:interpretation id="interp14" emma:lang="en-US" emma:confidence="0">
                  <emma:literal>'off</emma:literal>
                </emma:interpretation>
              </emma:one-of>
            </emma:emma>
          </inkml:annotationXML>
          <inkml:trace contextRef="#ctx0" brushRef="#br0" timeOffset="13408">5559 6542 7920,'0'0'168,"0"0"40,0 0 8,0 0 8,0 0-224,0 0 0,0 0 0,0 0 0,-15 16 960,15-16 136,-15 0 32,-1 0 8,1 0-144,-1 15-24,1-15-8,0 15-1,-1 1-367,1-1-80,0 1-8,-1-1-8,1 0-152,15 1-32,-16-1-8,1 1 0,15-16-96,0 15-16,-15 0-8,15 1 0,0-16-184,0 0 72,0 0-72,15 0 0,-15 0 0,0 15 0,15-15 0,1 0 0,-1 0 64,1 0-64,-16 0 0,15 0 0,0 0 0,-15 0 0,0 0 0,0 15 0,0-15 64,0 0-64,0 0 72,0 16-72,0-1 232,0 1 0,0-1 0,-15 0 0,0 1-32,-1 15-8,1-16 0,-1 0 0,1 1-96,0 15-32,-1-16 0,1-15 0,-1 15-64,16 1 0,-15-1 0,0-15 0,15 16 0,0-16 0,-16 0 0,16 0 0,0 0-128,0 0-64,0 0-8,16 0-8,-1-16-336,0 1-64,1-1-8,-1-14-8,16-1-160,0 0-32,-16 0-8,16 0 0,-16 1 280,16-1 65,-16 0-1,1 16 8,-1-1 352,1 1 120,-16 15-72,15 0 72,0 0 224,-15 0 96,0 0 8,0 15 8,16 1 271,-16-1 49,0 0 16,0 16 0,0 0-120,0 0-16,0-16-8,0 16 0,0-16-272,15 1-64,-15-1 0,16 1-8,-1-16-120,-15 0-64,0 0 64,15-16-64,1 1 88,-1 15-24,-15-31 0,16 16 0,-1-16-64,0 0 0,-15 16 72,16-16-72,-16 15 0,0-14 0,-16 14 0,16 1 64,-15 0-64,0-1 0,15 1 64,-16 15-64,1-16 0,-1 16 64,1 0-64,15 0 0,-15 16 64,-1-16-64,16 15 80,-15 1-80,15-1 0,0 16 0,0-16 0,15 16 0,-15-16 0,0 16 0,16-31 0,-1 31 0,-15-31 0,15 15 0,1-15 0,-16 0 0,0 0 0,31 0 0,15 0 0,-15-15 0,-1 15 0,-14-16 0,15 1 0,-16 0 0,16-1-136,-16 1 24,1-16 8,-1 16 0,0-1-8,1-14 0,-1-1 0,0 15 0,1 1 48,-16 0 64,15-16-104,1 15 40,-16 1 64,0 15 0,0-31 0,15 16 0,-30-16 0,15 16 0,0-1 0,0 1 0,0-1 0,0 1 0,-16 15 0,1-15 0,15-1 0,0 16 88,0 0-88,-16 0 96,1 0 72,15 16 24,-15-16 0,15 30 0,-16 1 32,16 0 16,0 15 0,-15 0 0,0 16 120,15 0 24,0-1 8,0 16 0,-16 0-48,16-15-16,-15-1 0,15 1 0,0-1-112,0-14-24,0-1-8,0 0 0,0-15-104,0-1-16,0 1-64,0-15 96,0-1-96,0 0 72,0-15-72,-16 0 64,16 0-376,0 0-72,0-15-24,0 15 0,0-31-504,-15 16-104,15-16-16,0 0-8,0-15-256,0 15-48,-15-15-16,15 0 1,0 0 711,-16 0 136,1 15 32,15-15 8,-16 15 256,1 15 56,0-14 0,-1 14 8,1 1 576,-1-1 120,16 1 16,-15 15 8,0 0 152,15 0 31,0 0 9,0 0 0,0 0 8,0 0 8,0 0 0,0 0 0,0 0-184,-16 0-40,16 0-8,16-15 0,-16 15-192,15 0-32,0 0-16,16 0 0,-15 0-112,14 0-16,-14-16-8,15 16 0,-16 0-80,16 0-24,-16-15 0,1 15 0,14 0-64,-14-16 0,14 16 72,-14-15-72,15 15 0,-16 0-128,0-15 16,1 15 8,15-16-376,-16 16-64,0-15-24,1 15 0,-1-15-128,1-1-24,-16 16-8,15-15 0,-15-1 168,15 16 32,-15-15 8,16 0 0,-16-1 96,-16 1 16,16-1 8,0 1 0,0 0 400,0-1 0,0 1 72,0-1-8,0 1-64,0 0 0,0 15 72,-15-16-72,15 16 304,0 0 24,0-15 8,0 15 0,0 0 168,-15 0 32,15 15 8,0-15 0,-16 16-32,16 14 0,-15 1 0,15 0 0,0 0-8,0 0-8,-16 15 0,16 0 0,-15 0-112,15 0-16,0 0-8,0 1 0,0-1-128,0-15-24,0-16-8,0 16 0,0 0-104,0-16-16,0 0-8,0 1 0,0-16-72,0 0 0,0 0 0,0 0 0,0 0 0,0 0-88,0 0 8,0 0 0,0 0-272,0-16-48,0 1-16,0 0 0,15-1-168,-15 1-40,-15-16-8,15 16 0,0-1 184,-15 1 40,-1-1 8,16 1 0,-31 0 240,31-1 56,-15 1 8,0 15 0,-1-16 184,1 1 40,-1 15 0,1 0 8,0 0 296,15 0 56,-16 0 16,16 0 0,0 0-8,-15 0 0,15 0 0,0 0 0,0 0-80,0 0-24,0 0 0,0 0 0,0 0-88,15 0-16,-15 0-8,16 0 0,-1 15-32,16-15-8,-16-15 0,1 15 0,14 0-80,-14 0-24,-1 0 0,16-15 0,0 15-72,-16-16-64,16 16 96,0-15-96,0 15 64,-16-16-64,0 16 0,16-15 0,0 15-792,0-15-184,-16-1-40</inkml:trace>
        </inkml:traceGroup>
        <inkml:traceGroup>
          <inkml:annotationXML>
            <emma:emma xmlns:emma="http://www.w3.org/2003/04/emma" version="1.0">
              <emma:interpretation id="{FC469B95-86FE-4798-B9D9-D3674BA4B5F5}" emma:medium="tactile" emma:mode="ink">
                <msink:context xmlns:msink="http://schemas.microsoft.com/ink/2010/main" type="inkWord" rotatedBoundingBox="6380,4138 7731,4085 7756,4725 6405,4777"/>
              </emma:interpretation>
              <emma:one-of disjunction-type="recognition" id="oneOf3">
                <emma:interpretation id="interp15" emma:lang="en-US" emma:confidence="0">
                  <emma:literal>NM</emma:literal>
                </emma:interpretation>
                <emma:interpretation id="interp16" emma:lang="en-US" emma:confidence="0">
                  <emma:literal>N M</emma:literal>
                </emma:interpretation>
                <emma:interpretation id="interp17" emma:lang="en-US" emma:confidence="0">
                  <emma:literal>SUM</emma:literal>
                </emma:interpretation>
                <emma:interpretation id="interp18" emma:lang="en-US" emma:confidence="0">
                  <emma:literal>NUM</emma:literal>
                </emma:interpretation>
                <emma:interpretation id="interp19" emma:lang="en-US" emma:confidence="0">
                  <emma:literal>sum</emma:literal>
                </emma:interpretation>
              </emma:one-of>
            </emma:emma>
          </inkml:annotationXML>
          <inkml:trace contextRef="#ctx0" brushRef="#br0" timeOffset="15777">7453 7020 13944,'0'0'392,"0"0"88,0 0-384,-15 0-96,-1 15 0,1-15 0,15 0 768,0 0 127,-16 0 25,1 0 8,0-15-32,15 15 0,0 0 0,0-16 0,0 16-328,-16-15-72,16 0-16,16-1 0,-16 1-320,0-16-64,15 16-8,0-1-8,-15-14-80,16-1 0,-1 0 0,1 15 64,-1-15-64,0 1 0,1 14 0,-1 1 0,0-16 0,1 16 0,-1-1 0,-15 1 0,16 15 0,-1-16 0,-15 16 0,15 0 0,-15 0 0,0 0 0,16 16 0,-16-16 0,0 15 0,0 16 0,0-16 0,0 16 0,0 0 96,0 0 0,0 15 0,0-15 0,0 0-32,0 0 0,0 0 0,15-16 0,-30 0-64,15 1 64,15-1-64,-15 0 64,0-15-64,0 0 0,0 0 0,0 0-88,0 0 88,0 0 0,0 0 0,0 0 0,16-15 184,-16 0 48,0-1 16,0 1 0,15 0-248,-15-1 64,0 1-64,15-16 0,-15 16-64,0-16-40,0 15-8,16-15 0,-16 16 176,15-16 40,-15 16 8,0-16 0,16 15-296,-16-14-56,0 14-16,15-15 0,0 16 256,-15 0 0,0-1 104,16 1-32,-16-1-72,15 1-112,-15 0 24,0 15 8,0 0 80,0 0 72,16-16-8,-16 16-64,0 0 0,15 0 0,-15 0 0,0 0 0,0 0 64,0 16-64,15-1 0,-15-15 0,16 15 152,-16 1-24,15-1-8,-15 16 0,0-16 64,16 16 8,-16 0 8,0 0 0,0-16-64,15 16-8,-15 0-8,0 0 0,0-16 168,0 16 32,15-15 0,-15 14 8,0-14-152,16 15-32,-16-16-8,0 0 0,15 1-64,-15-1-8,16-15-64,-16 15 96,0 1 136,15-1 24,-15-15 8,0 0 0,15 16-264,-15-16 0,0 0 0,0 0 0,0 0 96,0 0-32,16 0 0,-16 0-64,0 0 64,0 15-64,15-15 0,-15 0 0,0 0 0,0 0 64,0 0-64,0 15 0,0-15 96,0 0-96,0 0 96,0 0-96,15 0 64,-15 0-64,0 0 0,0 0 0,0 0 64,0 0-64,0 0 0,0 0 0,0 0 0,0 0 0,0 0 0,0 0 0,0 0-304,0 0-88,0 0-24,-15 0-7584,15-15-1511</inkml:trace>
          <inkml:trace contextRef="#ctx0" brushRef="#br0" timeOffset="14677">7022 6481 9504,'0'0'208,"0"0"48,0 0 0,0 0 8,-15 0-264,0 0 0,-1 15 0,16-15 0,-31 0 840,31 16 120,-30-16 16,14 15 8,1 1-88,-16-1-24,16 0-1,-1 1 1,1-1-296,-1 1-64,1-1-16,-16 0 0,31 1-184,-15-1-40,0 1-8,15-1 0,0 0-56,0-15-16,0 16 0,0-1 0,0-15-128,15 16-64,-15-16 64,15 15-64,-15-15 0,16 0 64,-16 0-64,15 15 0,-15-15 0,15 0 64,-15 0-64,0 16 0,0-16 64,0 0-64,16 0 0,-16 15 64,0 1 32,-16-1 8,16 0 0,-15 1 0,15-1-24,-15 1-8,-1-1 0,16 16 0,-15-16-72,0 0 0,15 1 0,-16-1 64,1-15-184,15 16-40,0-1 0,-16-15-8,16 0-880,0 0-168,0 0-40,0 0-3919,0 0-777</inkml:trace>
          <inkml:trace contextRef="#ctx0" brushRef="#br0" timeOffset="14977">6930 6666 8864,'31'-15'192,"-31"0"48,0 15 8,0 0 0,0 0-248,0 0 0,0 0 0,0 0 0,0 0 920,0 0 136,0 0 24,15 15 8,-15 0-144,0 16-24,16 0-9,-16-16 1,0 16-192,15 15-40,-15-15-8,0 0 0,0 0-224,0-1-40,0 1-16,15-15 0,-15-1-128,0 0-24,16 1-8,-16-1 0,0-15 16,0 0 0,15 0 0,1 0 0,-1 0 8,0-15 8,-15 15 0,16-16 0,-1 1-64,1 0-8,-16-1-8,15-15 0,-15 16-48,15 0-8,-15-16 0,16 0 0,-16 16-32,0-1-16,0 1 0,15-16 0,-15 16-80,0-16 64,0 16-64,16-1 64,-16 1-64,0-1-88,0 1 24,15 0 0,-15-1-1232,15 1-240,-15-1-56</inkml:trace>
        </inkml:traceGroup>
      </inkml:traceGroup>
      <inkml:traceGroup>
        <inkml:annotationXML>
          <emma:emma xmlns:emma="http://www.w3.org/2003/04/emma" version="1.0">
            <emma:interpretation id="{BDFEAD5B-FF79-4C38-8DA3-7E74026711F7}" emma:medium="tactile" emma:mode="ink">
              <msink:context xmlns:msink="http://schemas.microsoft.com/ink/2010/main" type="line" rotatedBoundingBox="3027,5496 5407,4647 5739,5576 3358,6425"/>
            </emma:interpretation>
          </emma:emma>
        </inkml:annotationXML>
        <inkml:traceGroup>
          <inkml:annotationXML>
            <emma:emma xmlns:emma="http://www.w3.org/2003/04/emma" version="1.0">
              <emma:interpretation id="{A820663C-EDCB-49AF-90DE-CA6A510FE2AE}" emma:medium="tactile" emma:mode="ink">
                <msink:context xmlns:msink="http://schemas.microsoft.com/ink/2010/main" type="inkWord" rotatedBoundingBox="3027,5496 4067,5125 4398,6054 3358,6425"/>
              </emma:interpretation>
              <emma:one-of disjunction-type="recognition" id="oneOf4">
                <emma:interpretation id="interp20" emma:lang="en-US" emma:confidence="0">
                  <emma:literal>to</emma:literal>
                </emma:interpretation>
                <emma:interpretation id="interp21" emma:lang="en-US" emma:confidence="0">
                  <emma:literal>we</emma:literal>
                </emma:interpretation>
                <emma:interpretation id="interp22" emma:lang="en-US" emma:confidence="0">
                  <emma:literal>too</emma:literal>
                </emma:interpretation>
                <emma:interpretation id="interp23" emma:lang="en-US" emma:confidence="0">
                  <emma:literal>wth</emma:literal>
                </emma:interpretation>
                <emma:interpretation id="interp24" emma:lang="en-US" emma:confidence="0">
                  <emma:literal>ws</emma:literal>
                </emma:interpretation>
              </emma:one-of>
            </emma:emma>
          </inkml:annotationXML>
          <inkml:trace contextRef="#ctx0" brushRef="#br0" timeOffset="18546">4160 7543 7224,'0'0'160,"0"0"32,0 0 0,0 0 16,0 0-208,0 0 0,0 0 0,-16 15 0,0-15 1112,16 0 176,-15 16 40,0-1 8,-1-15-272,1 15-48,-16 17-16,1-17-1,14 16-231,-15-16-40,0 16-16,1-1 0,-1 2-192,0-2-40,1 1 0,-2 0-8,2-1-312,-1-14-56,16 14-8,-1-14-8,-14 15-24,14-16-64,0 1 96,16-1-32,-15-15-64,15 15 0,0-15 0,0 0-88,0 0-776,0 0-160,15 0-32,-15-15-4319,16 0-865</inkml:trace>
          <inkml:trace contextRef="#ctx0" brushRef="#br0" timeOffset="18931">4005 7635 5296,'0'0'112,"0"0"24,0 0 8,0 0 16,0 0-160,0 0 0,0 0 0,0 0 0,0 0 840,0 0 144,0 0 24,0 0 8,0 0-24,0 0-8,0 0 0,0 0 0,0 0-216,0 0-32,0 0-16,0 0-1,16 15 65,-16-15 16,15 16 0,-15-16 0,15 15-120,1 0-16,-16-15-8,15 32 0,1-32-144,-1 30-32,0-14-8,16-1 0,-15 0-144,-1 1-24,0-1-8,16 16 0,-16-16-88,1 0-16,-1 1-8,16 0 0,-16-16-16,16 15 0,-15 0 0,-1 1 0,16-16 104,-16 15 16,1-15 8,-1 15 0,-15-15-200,0 0-32,0 0-64,31 0 88,-31 0-24,15 0 0,-15 0 0,0 0 0,0 0 0,0 0-64,0 0 96,0 0-32,0 0-64,0 0 0,0 0 72,0 0-72,0-15-544,-15 0-136,15 15-32,0 0-10175</inkml:trace>
          <inkml:trace contextRef="#ctx0" brushRef="#br0" timeOffset="20131">3713 8190 6296,'0'0'176,"0"0"48,0 0-224,0 0 0,0 0 0,0 0 0,0 0 1024,0 0 168,-15 0 32,15 0 8,0 15-384,-16 1-80,16-1-8,-15 16-8,15 0-96,-15-1-16,15 17-9,-16-17 1,0 17-152,16-1-32,-15 0-8,15-15 0,0 15-48,0-15-8,0-16 0,0 16 0,0-16-104,0 1-24,0-16-8,15 15 0,-15-15-48,0 0-8,0 0 0,16 0 0,0-15 0,14 15 0,-30-16 0,16 1 0,-1-16-72,0 16-24,1-16 0,-1 0 0,0 16-96,1-16 88,0 0-88,-16 16 80,14-16-80,-14 0 0,16 0 0,-16 16 0,0 0 64,16-16-64,-32 15 0,16 1 64,0 0-64,0-1 0,0 16 0,0-15 0,0 15 0,0 0 0,0 0 64,0 0-64,0 0 0,0 15 0,0 16 0,0 0 0,-16-16 0,16 16 0,0 15-72,0-15 72,0 0 0,0-1 0,16 1 0,-16-15 0,0 14 0,16-14 0,-16-1 0,15 1 0,0-1 72,1-15-8,-16 0 0,15 0 0,0 0 104,1 0 24,-1-15 0,0 15 0,-15-16 0,16 1 0,0 15 0,-1-16 0,-15 1-16,15 0 0,-15-1 0,0 1 0,0-16-40,16 16-8,-16-1 0,0 1 0,0-16-64,0 0-64,0 16 96,0-16-96,0 0 64,0 16-64,-16-16 0,16 0 0,0 16 0,-15-16 0,15 16 0,0-1 0,-15 1-416,15 0-128,0 15-32,-16 0-6272,0-16-1247</inkml:trace>
        </inkml:traceGroup>
        <inkml:traceGroup>
          <inkml:annotationXML>
            <emma:emma xmlns:emma="http://www.w3.org/2003/04/emma" version="1.0">
              <emma:interpretation id="{A16D6A6C-A14D-41AC-943B-0CEC50D6F598}" emma:medium="tactile" emma:mode="ink">
                <msink:context xmlns:msink="http://schemas.microsoft.com/ink/2010/main" type="inkWord" rotatedBoundingBox="4926,5329 5569,5099 5713,5503 5069,5732"/>
              </emma:interpretation>
              <emma:one-of disjunction-type="recognition" id="oneOf5">
                <emma:interpretation id="interp25" emma:lang="en-US" emma:confidence="0">
                  <emma:literal>x</emma:literal>
                </emma:interpretation>
                <emma:interpretation id="interp26" emma:lang="en-US" emma:confidence="0">
                  <emma:literal>"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^</emma:literal>
                </emma:interpretation>
                <emma:interpretation id="interp2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2616">5699 7558 12384,'15'0'272,"-15"0"56,0 0 16,0 0 0,0 0-280,0 0-64,-15 0 0,15 0 0,-15 0 928,-1 16 160,16-16 39,-15 15 9,-16 0-160,0 1-32,16-1-8,-1 1 0,-14 14-400,14-14-88,1 15-8,-16-1-8,16-14-176,-1-1-32,-14 16 0,14-16-8,1 1-120,-1-1-32,1 0 0,0 1 0,-1-1-64,16 1 0,-15-16-96,-1 15 96,16-15-1272,0 0-192,0 0-40</inkml:trace>
          <inkml:trace contextRef="#ctx0" brushRef="#br0" timeOffset="22847">5590 7543 13968,'16'0'392,"-16"0"96,0 0-392,15 15-96,-15 1 0,15-1 0,1 0 776,-16 1 135,15 0 25,1-1 8,-1 0 112,0 1 32,-15-1 0,16 0 0,-1 1-416,16-1-72,-16 0-24,1 1 0,-1 0-256,1-16-48,-1 14-16,16 2 0,-16-16-32,1 0-16,-1 16 0,0-16 0,-15 0-80,16 15-24,-16-15 0,15 0 0,-15 0-104,0 0 72,0 0-72,0 0 64,0 0-64,0 0 0,0 0 0,0 0 0,-15 15-1400,15-15-216,0 0-48</inkml:trace>
        </inkml:traceGroup>
      </inkml:traceGroup>
    </inkml:traceGroup>
    <inkml:traceGroup>
      <inkml:annotationXML>
        <emma:emma xmlns:emma="http://www.w3.org/2003/04/emma" version="1.0">
          <emma:interpretation id="{BF850887-7D19-4E31-856F-AD29E3BACB60}" emma:medium="tactile" emma:mode="ink">
            <msink:context xmlns:msink="http://schemas.microsoft.com/ink/2010/main" type="paragraph" rotatedBoundingBox="3744,5805 10468,5053 10618,6390 3894,71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0DC2AC-26E8-4D16-BF8A-E9A5780D5166}" emma:medium="tactile" emma:mode="ink">
              <msink:context xmlns:msink="http://schemas.microsoft.com/ink/2010/main" type="line" rotatedBoundingBox="3744,5805 10468,5053 10618,6390 3894,7142"/>
            </emma:interpretation>
          </emma:emma>
        </inkml:annotationXML>
        <inkml:traceGroup>
          <inkml:annotationXML>
            <emma:emma xmlns:emma="http://www.w3.org/2003/04/emma" version="1.0">
              <emma:interpretation id="{1FEBD7F7-9D1A-4D29-A73D-FB7E966228F2}" emma:medium="tactile" emma:mode="ink">
                <msink:context xmlns:msink="http://schemas.microsoft.com/ink/2010/main" type="inkWord" rotatedBoundingBox="3763,5971 4715,5865 4781,6455 3829,6562"/>
              </emma:interpretation>
              <emma:one-of disjunction-type="recognition" id="oneOf6">
                <emma:interpretation id="interp30" emma:lang="en-US" emma:confidence="1">
                  <emma:literal>soft,</emma:literal>
                </emma:interpretation>
                <emma:interpretation id="interp31" emma:lang="en-US" emma:confidence="0">
                  <emma:literal>Soft,</emma:literal>
                </emma:interpretation>
                <emma:interpretation id="interp32" emma:lang="en-US" emma:confidence="0">
                  <emma:literal>loft,</emma:literal>
                </emma:interpretation>
                <emma:interpretation id="interp33" emma:lang="en-US" emma:confidence="0">
                  <emma:literal>soft.</emma:literal>
                </emma:interpretation>
                <emma:interpretation id="interp34" emma:lang="en-US" emma:confidence="0">
                  <emma:literal>Daft,</emma:literal>
                </emma:interpretation>
              </emma:one-of>
            </emma:emma>
          </inkml:annotationXML>
          <inkml:trace contextRef="#ctx0" brushRef="#br0" timeOffset="21716">4282 8375 13184,'0'0'288,"0"0"64,0 0 16,-16 15 0,16-15-296,-15 16-72,0-1 0,15-15 0,-16 15 744,1 1 136,0-1 23,15 0 9,-16-15-192,16 16-40,-15 0-8,15-16 0,0 14-376,0 2-72,0-16-24,15 0 0,-15 0-96,0 16-16,16-16-8,-16 0 0,0 0-80,15 15 0,-15-15 0,0 0 0,0 0 64,0 0-64,0 0 96,0 15-32,0 1 8,0-1 0,0-15 0,-15 31 0,15-31 64,-16 30 16,1-14 0,15 0 0,-15-1-48,-1 0-8,16 1 0,-16-1 0,2-15-32,14 15-64,0-15 88,-16 16-88,16-16 0,0 0 0,0 0 0,0 0 0,0 0 0,0 0 0,0 0 0,16 0-72,-2-16-120,2 1-32,0 0 0,-1-16 0,0 16-112,1-1-24,-1 0-8,0 2 0,1-2 192,-1 0 40,-15 1 8,15 15 0,-15 0 128,0 0-64,0 0 64,0 0 0,16 0 0,0 15 0,-16 1 0,0-16 0,15 16 216,-15-16-8,0 14 0,15-14 0,-15 16-16,0-16-8,0 0 0,16 0 0,-1 0-184,-15 0 0,0 0 0,15 0 0,-15-16 0,16 16 72,-1-30-8,-15 30-64,0-31 64,15 16-64,-15-1 0,0 1 0,0 0 64,-15-1-64,15 0 0,0 2 0,-15-2 0,-1 16 0,16-16 64,0 16-64,0 0 0,-15 0 0,0 0 0,15 0 0,-16 16 0,16-16 0,-15 16 0,15-2 0,0 2 0,0 0 0,0-1 0,0 0-72,0 16 72,0-16 0,15 1 0,-15-16 0,16 16 0,-1-2 0,-15-14 0,15 0 0,1-14 0,14 14-64,-14-16 64,0 16 0,-2-16 0,2 1 0,0 0 0,-1-1-64,0 1-8,-15-16 0,16 15 0,-1 2 0,0-18 72,-15 17-104,16 0 40,-16-16 64,0 16-64,16-1 64,-16 1 0,0-16 0,0 15 0,0 1 0,0 15 0,0-15 0,-16-1 0,16 16 0,0-15 64,0 15-64,0 0 160,0 0-16,-16 0 0,16 15 0,-15 1 48,15-1 16,0 0 0,0 17 0,0-2 64,0 1 16,-15 15 0,15 1 0,0-17-40,0 16-8,0-15 0,0 16 0,0-17-88,0 1-24,0 0 0,0-16 0,15 16-128,-15-16 80,0 0-80,0 1 64,0-16-64,0 0 0,0 0 72,-15 16-72,15-16-136,0 0-64,0 0-16,0 0 0,0-16-360,0 0-64,0 1-24,0-16 0,-16 16-112,16-16-24,-15 16-8,15-16 0,-15 15 328,-1-14 72,0 14 16,16 1 0,-14 0 392,-2-1 160,0 1 0,16 15-8,-15-15 352,0 15 72,15-16 8,-16 16 8,16 0-8,0 0 0,0 0 0,0 0 0,0 0-104,0 0-32,16 0 0,-16-16 0,30 16-192,-14 0-32,-16 0-16,30 0 0,-14-14-96,0 14-16,14 0-8,-14 0 0,-1 0-88,0 0 0,1 0 72,0 0-72,-2 0 0,2-16 0,0 16 0,-1 0 64,0-16-176,-15 16-32,16 0-8,-1 0 0,-15-15-304,15 15-64,-15 0-16,0 0 0,0-15 8,16 15 0,-16-16 0,0 1 0,0 15 200,0-15 40,0-1 0,-16 16 8,16-15 168,0 0 32,0-1 8,-15 16 0,15 0 72,0-16 64,0 1-64,0 15 88,0 0 184,0 0 40,0 0 8,0 0 0,0 0 128,-15 31 24,15-31 8,0 31 0,-16-16-88,16 16-8,0-16-8,0 16 0,0 0-112,0-15-16,0 14-8,0-14 0,0-1-128,0 16-24,0-16-8,0 0 0,0 1-80,0-16 0,0 0 0,16 16 64,-16-16-64,0 0 0,0 0-96,0 0 96,0 0-352,0 0-16,0 0 0,-16-16 0,16 0-200,0 1-40,0 15 0,0-15-8,-15-1 104,15 1 16,-15 0 8,15-1 0,-16 0 296,0 16 56,16-14 8,-14 14 8,14-16 120,-16 16 96,0 0-24,16 0 0,0 0 256,-15 0 56,0 0 0,15 0 8,0 0 152,0 0 24,0 0 8,0 0 0,0 0-104,0 0-24,0 0 0,0 0 0,0 0-128,15 0-32,0 0-8,1-16 0,-16 16-56,16 0-16,-2 0 0,2-15 0,0 15-112,-16 0-16,15-15-8,0 15 0,-15 0-72,16 0 0,-1-16 0,-15 16 0,15 0 0,-15 0 0,16-15-72,-16 15 72,0 0-1168,15 0-176,0 15-40,-15-15-8359</inkml:trace>
          <inkml:trace contextRef="#ctx0" brushRef="#br0" timeOffset="21878">5006 8451 20591,'0'0'448,"0"0"96,-16 15 24,16-15 8,16 16-456,-16-1-120,0-15 0,-16 15 0,16 1 736,0-1 120,0 0 24,0 1 8,-16 0-568,16-16-120,0 30-16,0-30-8,-14 16-272,14-1-64,0-15 0,-16 15-10527</inkml:trace>
        </inkml:traceGroup>
        <inkml:traceGroup>
          <inkml:annotationXML>
            <emma:emma xmlns:emma="http://www.w3.org/2003/04/emma" version="1.0">
              <emma:interpretation id="{0B4AA9B6-F1FE-4130-BE75-A56E8FC748AB}" emma:medium="tactile" emma:mode="ink">
                <msink:context xmlns:msink="http://schemas.microsoft.com/ink/2010/main" type="inkWord" rotatedBoundingBox="5085,5801 6102,5688 6181,6393 5164,6507"/>
              </emma:interpretation>
              <emma:one-of disjunction-type="recognition" id="oneOf7">
                <emma:interpretation id="interp35" emma:lang="en-US" emma:confidence="0">
                  <emma:literal>bereft</emma:literal>
                </emma:interpretation>
                <emma:interpretation id="interp36" emma:lang="en-US" emma:confidence="0">
                  <emma:literal>b left</emma:literal>
                </emma:interpretation>
                <emma:interpretation id="interp37" emma:lang="en-US" emma:confidence="0">
                  <emma:literal>buff</emma:literal>
                </emma:interpretation>
                <emma:interpretation id="interp38" emma:lang="en-US" emma:confidence="0">
                  <emma:literal>baff</emma:literal>
                </emma:interpretation>
                <emma:interpretation id="interp39" emma:lang="en-US" emma:confidence="0">
                  <emma:literal>bluff</emma:literal>
                </emma:interpretation>
              </emma:one-of>
            </emma:emma>
          </inkml:annotationXML>
          <inkml:trace contextRef="#ctx0" brushRef="#br0" timeOffset="23462">5483 8143 10568,'0'0'224,"0"0"56,0 0 8,0 0 16,0 0-240,0 0-64,0 0 0,0 0 0,0 0 920,0 0 168,0 16 40,0-1 8,0 16-145,-15-16-31,15 16-8,0 15 0,-16-15-248,16 0-40,-15 15-16,15-15 0,0-1-240,0 1-56,-16 0 0,16-16-8,0 16-152,0-15-32,0-1-8,0 0 0,0-15-80,0 16-8,0-16-64,0 0 96,0 0-96,0 0 72,0 0-72,-15-16 64,15 16-64,0-15 0,15-16 0,-15 16 64,0-1-64,0-14 0,16 14 0,-1-15-88,-15 16 88,16-16-96,-1 16 96,0-1-96,-15 1 96,16-16 0,0 31 0,-1-15-64,0-1 64,1 16 0,-1 0 0,1 0 0,-1 0 0,-15 16 0,0-16 0,0 0-64,15 15 64,-15-15 0,0 16 0,0-1 64,-15 0 32,15 1 16,0 15 0,0-16 0,-15 0 112,-1 16 32,1-15 0,-1-1 0,16 0-128,-30 16-16,30-15-8,-16-1 0,0 0-24,1-15-8,0 16 0,-1-16 0,1 0-72,15 15 0,-16-15 72,1 0-72,15 0 0,0 0 72,0-15-72,0-1 0,0 16-520,0-15-160,0 0-32,15-1-6080,1 1-1215</inkml:trace>
          <inkml:trace contextRef="#ctx0" brushRef="#br0" timeOffset="24845">5898 8190 16527,'0'0'360,"0"0"80,-15 15 8,0 1 24,-1-16-376,1 15-96,0 0 0,-1 1 0,0-1 728,16 1 128,-15-1 24,15 0 8,-15 1-312,15-1-56,15 1-8,-15-16-8,0 15-312,0 0-64,15 1-16,-15-16 0,16 15-112,-16-15 0,0 0 0,0 16 0,16-1 72,-16-15-72,-16 15 64,16 1-64,-16-1 88,16-15-24,-15 15-64,15 1 96,-31-1-96,31 1 88,-15-16-88,0 15 80,-1-15-80,1 0 0,15 15 0,0-15 64,0 0-64,0 0 0,0 0 0,0-15 0,15 15-112,1-15-40,-1-1-8,0 1 0,1-16-104,-1 16-24,16-16-8,-15 16 0,-1-1 112,0 1 24,1-1 8,-1 1 0,-15 15 152,15-15-64,1 15 64,-16 0 0,0 15 0,0-15 0,15 15 96,-15 1-24,0-1 208,15 1 40,-15-1 0,0-15 8,0 15-136,0-15-24,0 0-8,0 0 0,0 0-96,0 16-64,16-16 80,-16 0-80,0 0 72,0-16-72,16 16 64,-16-15-64,0 0 0,0-1 0,0 1 64,14-1-64,-14 1 0,0 0 0,0 15 0,0-16 0,0 1 0,-14 15 0,14-16-88,0 16 88,0 0 0,0 0 0,0 0 0,-16 0-64,16 16 64,0-16 0,0 0-72,-16 31 72,16-31 0,16 15 0,-16 0-72,0 1 72,16-1 0,-16 1 0,0-16 0,14 15 72,2-15-72,-16 0 0,0 0 0,16 0 0,-1-15 0,0 15 0,-15-16 0,16 16 0,-1-15 0,0-1 0,-15 1 0,16 0 0,0-16-72,-16 15-8,14 1 0,2-16 0,-16 16 16,0-1 0,16-14 0,-16 14 0,0 1 64,15-16 0,-15 16 0,0-1 0,0 1 0,0-1 0,-15 16 0,15-15 0,0 15 0,0 0 0,0 0 0,-16 15 0,16-15 64,-16 16 24,16-1 8,-14 16 0,14 0 128,-16 15 24,16-15 8,0 15 0,-16 0 48,16 0 16,-15 1 0,15-1 0,0 0 24,0-15 8,0-1 0,0 17 0,0-17-352,0-14 0,0 15 0,0-16 0,0 0-72,0 1 72,0-16 0,0 15 0,0-15-80,0 0 80,0 0-64,0 0 64,0 0-368,0-15-32,0-1-8,0 1 0,0 0-272,-15-1-56,15-15-16,0 1 0,0 14 40,-16-15 8,16 1 0,-15 14 0,15-15 224,-15 16 56,-1 0 8,0-1 0,2 1 584,14 15 120,-16-15 32,16 15 0,-16 0 200,16 0 48,0 0 8,-15-16 0,15 16-56,0 0-8,0 0 0,0 0 0,0 0-48,0 0-16,0 0 0,15 0 0,1 0-280,0-15-56,-16 15-16,30 0 0,-14-16 0,-1 16 0,0 0 0,1-15 0,-1 15-96,0-15 0,1 15 0,0 0 0,-2-16 0,2 1 0,15 15 0,-16-16 0,1 1 0,-16 15 0,15-15 0,0-1 0,1 16-256,-16-15-80,15 15-16,-15-16 0,15 16 48,-15-15 8,0 15 0,0 0 0,0-15 192,0-1 40,-15 16 64,15-15-104,0-1-48,-15 16-8,30-15 0,-15 15 0,-15 0 56,15 0 8,0 0 0,0 0 0,0 0 232,0 0 56,-16 0 0,16 0 8,0 15 88,0 1 24,0 15 0,0-16 0,0 16 32,-15 0 8,15-1 0,0 1 0,0 0-80,0 0-16,0 0 0,0-1 0,-15-14-72,15 14-24,0-14 0,15-1 0,-15 1-72,0-1-24,0-15 0,0 0 0,15 15-64,-15-15 0,0 0 0,0 0 0,0 0 0,0 0 0,0 0 0,0-15 0,0 15-312,0-15-48,0-1-16,0 16 0,0-15-120,0-1-24,0 1-8,0 0 0,-15 15 64,15-16 16,-15 1 0,15 15 0,-16-15 216,16 15 40,-15-16 16,0 16 0,-1-15 176,16 15 0,-16 0 0,2 0 0,14-16 120,-16 16 56,16 0 16,-16 0 0,16 0 200,0 0 48,0 0 8,0 0 0,0 0 24,0 0 8,0 0 0,0 0 0,0 0-120,16 0-16,0 0-8,-16 0 0,30 0-136,-30 0-24,31 0-8,-31 0 0,31 0-64,-16 0-8,0 0-8,1 0 0,-1 0 144,0 0 32,-15 0 8,0 0 0,0 0-272,16 0 0,15 0 0,-16 0 0,-15 0 0,0 0 0,0 0 0,16 0 0,-1-15 0,-15 15 0,0 0 0,15 0 0,-15 0-560,0 0-168,0 0-32,0 0-6856,0 0-1375</inkml:trace>
        </inkml:traceGroup>
        <inkml:traceGroup>
          <inkml:annotationXML>
            <emma:emma xmlns:emma="http://www.w3.org/2003/04/emma" version="1.0">
              <emma:interpretation id="{BD645CC4-C64A-4745-8AD3-BCA61C9230BF}" emma:medium="tactile" emma:mode="ink">
                <msink:context xmlns:msink="http://schemas.microsoft.com/ink/2010/main" type="inkWord" rotatedBoundingBox="6567,5621 7049,5568 7089,5921 6606,5975"/>
              </emma:interpretation>
              <emma:one-of disjunction-type="recognition" id="oneOf8">
                <emma:interpretation id="interp40" emma:lang="en-US" emma:confidence="1">
                  <emma:literal>=</emma:literal>
                </emma:interpretation>
                <emma:interpretation id="interp41" emma:lang="en-US" emma:confidence="0">
                  <emma:literal>I</emma:literal>
                </emma:interpretation>
                <emma:interpretation id="interp42" emma:lang="en-US" emma:confidence="0">
                  <emma:literal>☺</emma:literal>
                </emma:interpretation>
                <emma:interpretation id="interp43" emma:lang="en-US" emma:confidence="0">
                  <emma:literal>¥</emma:literal>
                </emma:interpretation>
                <emma:interpretation id="interp4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30081">6884 8283 14280,'0'0'312,"0"0"64,0 0 8,0 0 32,0 0-336,0 0-80,0 0 0,0 0 0,-16 15 895,16-15 161,0 0 32,0 0 0,0 0-88,0 0-16,0 0-8,16 0 0,-16 15-368,15-15-80,0 0-16,1 0 0,-1 0-224,-15 0-56,31 0-8,-15 0 0,-2 0 40,18 0 8,-32-15 0,30 0 0,-14 15-120,-1-16-24,16 16-8,-15-16 0,-2 16-16,18 0 0,-17-15 0,16 15 0,-16 0-40,0-15-64,1 15 88,-1 0-88,0-16 72,1 16-72,-16 0 0,0 0 72,0 0-72,0 0 0,0 0 0,0 0 64,16 0-64,-16 0-88,0 0 24,0 0 0,0 0-848,0 0-168,0 0-32,0 0-9439</inkml:trace>
          <inkml:trace contextRef="#ctx0" brushRef="#br0" timeOffset="29730">6868 7974 13312,'0'0'200,"0"0"-56,0 0-16,0 0 1440,0 0 279,0 0 57,0 16 16,0-16-1536,0 0-312,0 0-72,0 0 0,15 15 448,-15-15 64,0 0 24,16 0 0,-1 0-136,1 0-24,-1 0-8,0 0 0,1 0-80,-1 0-24,0 0 0,1 0 0,-1 0-264,1 0 0,-1 0 0,0 0 0,1 0 80,-16 0-80,15 0 64,1 0-64,-16 0 64,15 0-64,-15 0 0,15 0 64,1-15-64,-1 15 0,-15 0-80,0 0 80,0-16-1080,0 16-168,16 0-32,-16 0-7927</inkml:trace>
        </inkml:traceGroup>
        <inkml:traceGroup>
          <inkml:annotationXML>
            <emma:emma xmlns:emma="http://www.w3.org/2003/04/emma" version="1.0">
              <emma:interpretation id="{A79A1564-CB38-4857-BA29-41EBF477678B}" emma:medium="tactile" emma:mode="ink">
                <msink:context xmlns:msink="http://schemas.microsoft.com/ink/2010/main" type="inkWord" rotatedBoundingBox="7369,5471 8164,5382 8305,6648 7511,6737"/>
              </emma:interpretation>
              <emma:one-of disjunction-type="recognition" id="oneOf9">
                <emma:interpretation id="interp45" emma:lang="en-US" emma:confidence="0">
                  <emma:literal>any</emma:literal>
                </emma:interpretation>
                <emma:interpretation id="interp46" emma:lang="en-US" emma:confidence="0">
                  <emma:literal>Any</emma:literal>
                </emma:interpretation>
                <emma:interpretation id="interp47" emma:lang="en-US" emma:confidence="0">
                  <emma:literal>ag</emma:literal>
                </emma:interpretation>
                <emma:interpretation id="interp48" emma:lang="en-US" emma:confidence="0">
                  <emma:literal>ang</emma:literal>
                </emma:interpretation>
                <emma:interpretation id="interp49" emma:lang="en-US" emma:confidence="0">
                  <emma:literal>ay</emma:literal>
                </emma:interpretation>
              </emma:one-of>
            </emma:emma>
          </inkml:annotationXML>
          <inkml:trace contextRef="#ctx0" brushRef="#br0" timeOffset="32498">7884 7928 6416,'0'0'136,"0"0"32,0-15 8,0 15 16,0-15-192,0-1 0,0 16 0,0-15 0,15 0 704,-15 15 96,0-16 32,0 16 0,0-16-120,0 16-16,-15 0-8,15 0 0,0 0-48,0-15-16,-15 15 0,-1 0 0,1 0-136,-1 15-25,1-15-7,0 16 0,-1 15-136,1-16-24,-1 16-8,1-16 0,0 16-16,-1 16-8,16-17 0,-15 1 0,15 0-56,0-1-16,0 2 0,0-2 0,0-14-32,0 14-16,0-14 0,0-1 0,15 0-80,-15-15-64,16 16 96,-16-16-96,0 0 208,0 0-16,0 0 0,0 0 0,15 0-192,0-16 0,1 1-72,-1 0 72,1-1 0,-1 1 0,-15 0 0,15-17 0,1 2-104,-1 14 8,1-14 0,-16-1 0,15 0 0,-15 1 0,15 14 0,-15-15 0,16 16 96,-16-1-72,0 1 72,0 15-64,0-15 64,0 15 0,0 0 80,0 0-80,0 0 0,0 15 0,-16 0 0,16 1 0,0 14 0,-15 2 0,15-18 96,0 18-24,0-2-8,0-14-64,0 14 96,0-14-32,0 0-64,0-2 80,0 2-80,0 0 80,0-16-80,0 0 64,0 0-64,0 0 64,0 0-64,0 0 96,0 0-96,0 0 96,0 0-96,15 0 96,-15-16-96,16 0 96,-16 16-96,0-14 0,0-2 0,15 0 64,-15 1-64,16-16 0,-16 16 0,0 0 0,15-1 0,-15-14 0,15 30 0,-15-32 0,0 32 0,16-15 0,-16 15 0,15-15 0,-15 15 0,0 0 0,15 0 0,-15 0 0,16 0 0,-16 0 0,0 0 0,15 15 64,-15 0-64,0 17 0,16-18-96,-16 2 96,0 15 0,-16-16 0,16 1 0,0 14 0,0-14 0,0 0 0,-15-2 0,15 2 0,0 0 0,0-16 0,0 15 0,0-15 0,0 0 0,-16 0 0,16 15 64,0-15-64,0 0 0,0 0 0,0 0 0,16 0 0,-16-15 0,15 15 0,1-15 0,-1-1 0,0-14 0,1 14 0,-1 0 0,16-14 0,-16 14 0,1-14 0,15 14 0,-16-14 0,0-2 0,1 17 0,15 0 0,-16-16 0,0 16 0,1-1 0,-16 1 0,15 0 0,-15-1 0,16 16 64,-16-16-64,-16 16 0,16-15 80,0 15-80,0 0 96,0 0-96,0 0 288,-15 0 0,-1 15 0,1-15 0,0 16-72,-16 0-16,15-1 0,1 0 0,0 1-128,-1 14-72,1-14 80,15-1-80,-16 0 80,16 17-80,-15-32 80,15 14-80,0 2 72,0-16-72,0 16 64,0-16-64,15 15 0,-15-15 0,16 0 0,-1 0-88,1 0 88,-16-15 0,15 15 0,0 0 0,1-16 0,-1 16 0,1 0 0,-1-16 0,0 16 0,-15 0 0,0 0 0,0 0 0,16 16 0,-1-16 0,-15 31 0,0-16 0,0 1 0,0 14 0,0 16 0,-15-14 0,15 14 176,-16 0 0,1 0 0,0 16 0,-1-16-16,1 16 0,-1-16 0,1 15 0,0-14-160,-16 14-64,15-15 0,1 0 0,0 1 64,-16-17 0,15 16 64,1-15-64,0 0 88,-1-15-24,1-2 0,-1 2 0,1 0 0,0-16 0,15 0 0,-16 0 0,1-16 0,15 0 0,0 2 0,-15-18 0,30-14-64,-15 0 0,0-16 0,15 16 0,1-15 0,-1 0 0,0-1 0,16 0 0,-15 0 0,14 16 0,-14 0 0,-1 0 0,16 0 0,-16 15 0,16-15 0,-15 15 0,-1 15 0,16-14 0,-16 14 0,1-14 0,-1 14 0,0 1 0,1 0 0,-1-1 0,1 0-88,-1 2-8,-15-2 0,31 0 0,-31 16-1160,31-15-240,-31 15-40</inkml:trace>
        </inkml:traceGroup>
        <inkml:traceGroup>
          <inkml:annotationXML>
            <emma:emma xmlns:emma="http://www.w3.org/2003/04/emma" version="1.0">
              <emma:interpretation id="{18D3B2C2-32F7-45FA-8AFD-D91C94EB2321}" emma:medium="tactile" emma:mode="ink">
                <msink:context xmlns:msink="http://schemas.microsoft.com/ink/2010/main" type="inkWord" rotatedBoundingBox="8264,5300 9343,5179 9422,5883 8343,6004"/>
              </emma:interpretation>
              <emma:one-of disjunction-type="recognition" id="oneOf10">
                <emma:interpretation id="interp50" emma:lang="en-US" emma:confidence="0">
                  <emma:literal>mm</emma:literal>
                </emma:interpretation>
                <emma:interpretation id="interp51" emma:lang="en-US" emma:confidence="0">
                  <emma:literal>men</emma:literal>
                </emma:interpretation>
                <emma:interpretation id="interp52" emma:lang="en-US" emma:confidence="0">
                  <emma:literal>mms</emma:literal>
                </emma:interpretation>
                <emma:interpretation id="interp53" emma:lang="en-US" emma:confidence="0">
                  <emma:literal>m</emma:literal>
                </emma:interpretation>
                <emma:interpretation id="interp54" emma:lang="en-US" emma:confidence="0">
                  <emma:literal>'mm</emma:literal>
                </emma:interpretation>
              </emma:one-of>
            </emma:emma>
          </inkml:annotationXML>
          <inkml:trace contextRef="#ctx0" brushRef="#br0" timeOffset="33315">8655 7836 12752,'0'0'280,"0"0"56,0 0 16,0 0 8,0 0-288,0 0-72,0 0 0,0 16 0,0-1 776,0 0 144,0 16 23,0-16 9,0 16 48,-16 16 16,16-17 0,0 16 0,0-15-480,0 0-96,0-1-24,0 2 0,0-2-200,0 1-48,-15-16-8,15 16 0,0-31-88,0 15-72,0 1 96,-16-16-96,16 16 88,0-16-88,0 0 80,0 0-80,0 0 64,0-16-64,0 0 0,0 1 0,16 0 0,-16-16-80,15 16 0,-15-16 0,16-16 8,-1 17 0,-15-16 0,15 15 0,1 0-64,-1 1-16,1-2 0,-1 17 0,0-16 24,1 16 8,-16 15 0,15-15 0,-15 15 120,0 15 104,16-15-16,-16 0-8,15 15 80,-15 16 24,0-16 0,0 1 0,15 14-88,-15-14-24,-15 15 0,15 0 0,0-16-72,0 16 64,0-15-64,0-2 64,0 2 0,0 0 0,0-16 0,0 15 0,0-15-64,0 0 0,0 0 0,0 0 0,0 0 0,0 0 96,0 0-32,0-15 0,0-1-64,0 0 0,0 2 0,0-18 0,15 17 0,1-16-96,-16 1 16,15-2 8,1 2-56,-16-1 0,15 16-8,0-16 0,1 16 72,-16-1 64,15 1-96,1 0 96,-16-1 0,15 16 0,-15 0 0,15 0 0,1 0 0,-16 0 0,0 16 0,0-1 0,15 0 88,-15 1 72,0-1 8,0 16 8,0-1 24,15 2 8,-15-18 0,0 2 0,-15 15-64,15 0-16,0-16 0,0 0 0,0 1-64,-15 0-64,15-16 72,0 14-72,0 2 96,0-16-32,-16 0-64,16 16 96,0-16-840,0 0-176,0 0-32,0 0-8655</inkml:trace>
          <inkml:trace contextRef="#ctx0" brushRef="#br0" timeOffset="33999">9177 7882 12096,'0'0'264,"0"0"56,0 0 16,0 0 0,0 0-272,0 0-64,0 0 0,0 0 0,0 0 928,0 0 160,0 0 39,0 16 9,0-16-264,0 15-48,0 0-16,0 16 0,0-16-200,0 17-48,-15-18-8,15 2 0,0 15-232,0 0-56,0-16-8,0 0 0,0 1-128,0 0-32,0-2-8,0 2 0,0-16-88,0 0 64,0 0-64,-16 16 64,16-16-64,0 0 0,0 0 0,16-16 64,-16 0-64,0 2-88,15-2 24,-15 0 0,15-14-72,1-1-16,-1 0 0,1 1 0,-1-2-16,0 2-8,1 14 0,-1-14 0,-15 14 112,16 16 64,-1-15-80,-15 15 80,0 0 0,0 0 0,0 0 0,0 0 0,0 15 64,0 16 64,0-16 16,0 16 0,0-16 48,0 17 16,0-2 0,0 1 0,0-16-96,-15 16-16,15-16-8,0 1 0,0-16-24,0 0-64,0 0 96,0 16-32,0-16-64,0 0 0,0 0 72,0 0-72,0 0 64,15-16-64,-15 0 64,15 1-64,-15-16 0,16 1 0,-1-2 0,1 18 64,-16-18-64,30 2 0,-30-1 0,16 16 0,-1-16 0,1 16-64,-1-1 64,-15 0 0,15 1 0,1 0 0,-1-1 0,0 16-64,-15-15 64,16 15 0,-1 0 0,-15 0 0,16 0 0,-1 0 0,-15 0 0,15 15 0,-15 1 64,16-1 48,-16 0 16,0 17 0,0-17 96,0 16 32,0-16 0,0 16 0,0-16-32,15 16-8,-30-15 0,15 14 0,0-30-88,0 16-24,0-1 0,0 0 0,0 1-104,0-16 64,0 0-64,0 0 0,0 0 0,0 15 0,0-15 0,0 0 0,0 0-376,0 0-96,0 0-16,0 0-8,0 0-840,0 0-168,-16 0-32</inkml:trace>
          <inkml:trace contextRef="#ctx0" brushRef="#br0" timeOffset="34252">9424 7558 17423,'0'0'384,"0"0"72,0 0 24,0 0 8,0 0-392,0 0-96,0 0 0,-16 0 0,16 16 752,0-16 128,0 0 24,-15 0 8,15 14-256,0 2-48,15-16-16,-15 16 0,0-1-400,0 0-72,16-15-24,-16 16 0,0-1-568,0 0-112,0 17-24</inkml:trace>
        </inkml:traceGroup>
        <inkml:traceGroup>
          <inkml:annotationXML>
            <emma:emma xmlns:emma="http://www.w3.org/2003/04/emma" version="1.0">
              <emma:interpretation id="{74DED299-ED26-4B97-828E-F4127097C121}" emma:medium="tactile" emma:mode="ink">
                <msink:context xmlns:msink="http://schemas.microsoft.com/ink/2010/main" type="inkWord" rotatedBoundingBox="9812,5132 10469,5058 10574,6003 9917,6076"/>
              </emma:interpretation>
              <emma:one-of disjunction-type="recognition" id="oneOf11">
                <emma:interpretation id="interp55" emma:lang="en-US" emma:confidence="0">
                  <emma:literal>¥</emma:literal>
                </emma:interpretation>
                <emma:interpretation id="interp56" emma:lang="en-US" emma:confidence="0">
                  <emma:literal>%</emma:literal>
                </emma:interpretation>
                <emma:interpretation id="interp57" emma:lang="en-US" emma:confidence="0">
                  <emma:literal>a</emma:literal>
                </emma:interpretation>
                <emma:interpretation id="interp58" emma:lang="en-US" emma:confidence="0">
                  <emma:literal>•</emma:literal>
                </emma:interpretation>
                <emma:interpretation id="interp5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38377">10255 7574 6936,'0'0'152,"0"0"32,0-15 8,0 15 0,0 0-192,15-16 0,-15 16 0,0 0 0,0 0 896,0 0 144,0 0 24,0 0 8,0 0-192,0 0-40,0 0-8,0 16 0,0-1-128,0 0-33,0 16-7,-15-15 0,15 14-336,0-14-64,0 15-8,0-1-8,0-14 72,0-1 8,0 16 8,-16-16 0,16 1-152,0-16-32,0 15-8,0 1 0,0-16-144,0 0 80,0 0-80,0 0 64,0 0-64,0 0 0,0 0 0,0 0 64,16-16-64,-16 1 0,0-1 0,0 1 0,0 0 0,15-1 0,-15-15 0,15 16 0,1-16-80,-16 0 80,15 1-104,1-1 40,-16 15 64,15-14 0,0 14 0,-15 1-64,0-16 64,16 31 0,-1-31 0,-15 31 0,0 0 0,16-15 0,-16 15 0,0 0 0,0 0 0,0 0 72,0 0-8,15 15-64,0-15 272,1 16 0,-16-1 0,0 16 0,15-16-48,-15 16-16,0 0 0,0-16 0,0 16-112,-15-16-32,15 16 0,0-15 0,0-1 144,-16 0 24,16 16 8,0-15 0,-15-1-368,15-15-64,0 15-24,0 1-6080,0-1-1215</inkml:trace>
          <inkml:trace contextRef="#ctx0" brushRef="#br0" timeOffset="38909">10778 7805 15200,'0'0'336,"0"16"72,-15-16 8,0 0 7,-17 15-335,18-15-88,-18 16 0,2-1 0,-1 0 704,0-15 120,1 31 24,-2-15 8,2-1-280,-1 0-48,16 16-16,-16-15 0,0 14-224,15-14-56,-14-1-8,14 1 0,1-1 8,15 0 0,-15-15 0,-1 16 0,16-16-8,0 0-8,0 0 0,0 0 0,0 15-136,0-15-80,16 0 96,-1 0-96,0 0 120,1 0-32,-1 0-8,16 0 0,0 0-16,-16 0 0,16 0 0,0-15 0,-1 15-64,2-16 0,-18 16 72,18-15-72,-17 0 88,16 15-24,-31-16 0,15 1 0,0 15-64,-15 0 0,0 0 0,0 0 0,-15 0 64,15 0 0,-15 0 0,-1 15 0,1-15-64,0 16 0,-17-1 0,18 0 64,-18 1-64,17-1 0,-16 1 72,16-1-72,-16 0 0,1 16 0,-2-15 0,17-1-96,-16 0 96,16 1 0,0-1 0,-1 0 0,-14 1 0,30-1 0,-16-15 0,0 0 64,2 16 40,14-1 16,0-15 0,-16 0 0,16 15 24,0-15 8,0 0 0,0 0 0,16 0-48,-16 0-8,0 0 0,0 0 0,0 16 16,30-16 0,-14 15 0,-1-15 0,0 0 0,1 0 0,-1-15 0,16 15 0,-16-16-40,0 16-8,1-15 0,15 15 0,-16-15-64,1-1 64,-1 1-64,0-1 64,1 16-64,-1-15 0,0 0 0,-15-1 0,16 16-448,0-15-112,-16 15-16,0 0-8,14-15-920,-14 15-192,0 0-32</inkml:trace>
        </inkml:traceGroup>
      </inkml:traceGroup>
    </inkml:traceGroup>
    <inkml:traceGroup>
      <inkml:annotationXML>
        <emma:emma xmlns:emma="http://www.w3.org/2003/04/emma" version="1.0">
          <emma:interpretation id="{5B221FBD-D70C-468B-8B20-5BB3D73A1AD3}" emma:medium="tactile" emma:mode="ink">
            <msink:context xmlns:msink="http://schemas.microsoft.com/ink/2010/main" type="paragraph" rotatedBoundingBox="8251,5447 19920,4797 20001,6250 8332,690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D827F54-ABEB-483F-99A4-22E5B0C69EE4}" emma:medium="tactile" emma:mode="ink">
              <msink:context xmlns:msink="http://schemas.microsoft.com/ink/2010/main" type="line" rotatedBoundingBox="8251,5447 19920,4797 20001,6250 8332,6900"/>
            </emma:interpretation>
          </emma:emma>
        </inkml:annotationXML>
        <inkml:traceGroup>
          <inkml:annotationXML>
            <emma:emma xmlns:emma="http://www.w3.org/2003/04/emma" version="1.0">
              <emma:interpretation id="{38A0EC9C-6FBF-42CB-A70A-B5A80EC04FF4}" emma:medium="tactile" emma:mode="ink">
                <msink:context xmlns:msink="http://schemas.microsoft.com/ink/2010/main" type="inkWord" rotatedBoundingBox="8251,5447 19920,4797 20001,6250 8332,6900"/>
              </emma:interpretation>
              <emma:one-of disjunction-type="recognition" id="oneOf12">
                <emma:interpretation id="interp60" emma:lang="en-US" emma:confidence="0">
                  <emma:literal>webs-illimitability/</emma:literal>
                </emma:interpretation>
                <emma:interpretation id="interp61" emma:lang="en-US" emma:confidence="0">
                  <emma:literal>webs-illimitability'/</emma:literal>
                </emma:interpretation>
                <emma:interpretation id="interp62" emma:lang="en-US" emma:confidence="0">
                  <emma:literal>webs-illimitability/'</emma:literal>
                </emma:interpretation>
                <emma:interpretation id="interp63" emma:lang="en-US" emma:confidence="0">
                  <emma:literal>webs-illimitability's/</emma:literal>
                </emma:interpretation>
                <emma:interpretation id="interp64" emma:lang="en-US" emma:confidence="0">
                  <emma:literal>webs-illimitability''/</emma:literal>
                </emma:interpretation>
              </emma:one-of>
            </emma:emma>
          </inkml:annotationXML>
          <inkml:trace contextRef="#ctx0" brushRef="#br0" timeOffset="35034">8654 8543 6592,'0'0'184,"0"0"48,0 0-232,0 0 0,0 0 0,0 0 0,0 0 1176,0 0 184,-15 0 40,15 0 8,0 0-256,0 15-56,-16-15-8,1 16-1,15 14-215,-15 2-40,15-2-16,-16 1 0,16 0-224,0-1-48,0 2 0,0-17-8,0 16-136,0-16-24,0 0-8,0 1 0,16-1-176,-1 0-32,-15-15 0,15 0-8,1 0-48,-16 0-8,15 0 0,1-15 0,-16 0-24,15-1-8,0 1 0,-15 0 0,16-1 16,-1-14 0,1 14 0,-16 0 0,0-14-80,15-1 0,-15 16 0,15-16-88,-15 0 88,16 15 0,-16 2 0,0-18 0,0 17 0,0 0 0,0-1 0,15 16-64,-15-15 64,0 15-80,0 0 80,0 0-80,0 0 80,0 0 0,0 0 0,-15 0 64,15 15-64,0 1 0,0 14 0,0 2 0,0-2 0,0 1 0,0 0 0,0-1 0,0 2 0,0-2 112,0-14-16,15-1 0,-15 0-32,15 1 0,-15-1-64,0 0 96,16-15 0,-16 0 0,15 0 0,-15-15 0,16 15-8,-1-15-8,0-1 0,-15 1 0,16 0 48,-1-1 0,-15 0 8,16-14 0,-16 14-32,0 1-8,0 0 0,15-16 0,-15 16-96,0-1 64,0 0-64,0 2 0,15-2 0,-15 0 64,-15 1-64,15 0 0,0 15 0,0-16 0,0 16-96,0 0 96,0 0-1056,0 0-160,0 0-32,0 0-8447</inkml:trace>
          <inkml:trace contextRef="#ctx0" brushRef="#br0" timeOffset="35215">9224 8728 20815,'0'0'456,"0"0"96,0 0 24,0 0 8,-15 16-464,15-16-120,0 0 0,0 15 0,0-15 680,0 0 120,0 0 16,-16 15 8,16 1-552,0-16-112,0 0-16,0 15-8,0-15-440,0 0-88,0 0-24,16 15-6528,-16-15-1303</inkml:trace>
          <inkml:trace contextRef="#ctx0" brushRef="#br0" timeOffset="35800">9485 8467 12032,'0'0'264,"0"0"56,0 0 16,0 0 0,0 0-272,0 0-64,0 0 0,0 0 0,0 0 1152,0 0 208,0 0 47,0 0 1,0 0-352,0 16-80,0-1-16,0 1 0,0-1-304,0 0-64,0 16-16,-15-15 0,15 14-168,0-14-40,0 15-8,0-16 0,0 16-200,0-16-48,0 1-8,0-1 0,0 0-104,0 1 0,0-1 64,0-15-64,0 0 0,0 0 0,0 0 0,0 0 0,0 0 0,0 0 0,0 0-64,0 0 64,0 0-152,0 0 24,15-15 8,-15-1 0,0 16 32,0-15 8,0 0 0,0-1 0,15 16 80,-15-15 0,16-1 0,-16 1 0,0 0 0,16-1 0,-2 16 0,-14-15 0,16-1 0,0 1 0,-16 0 0,15 15 64,0-16 24,1 16 8,-16 0 0,15 0 0,-15 0 32,15 16 16,-15-16 0,0 0 0,16 0 80,-16 15 24,16 0 0,-16 1 0,14-1-88,-14-15-24,0 31 0,0-16 0,-14-15 24,14 16 8,-16-1 0,16 1 0,-16-1 24,1 0 8,15 1 0,-31-1 0,31 0-200,-15-15 0,0 16 0,-1-1 0,0-15 0,2 0 120,-2 0-24,0 0 0,1 0-96,15 0-64,-15 0 64,-1-15-104,16-1 32,-15 16 8,15-15 0,-15 0 0,15-1-960,0 1-184,-16 0-40</inkml:trace>
          <inkml:trace contextRef="#ctx0" brushRef="#br0" timeOffset="39208">10009 8605 14544,'0'0'320,"0"0"64,0 16 8,0-16 24,0 0-336,0 0-80,0 0 0,0 0 0,0 0 639,0 0 105,0 0 24,0 0 8,16 0-48,-1-16-16,0 16 0,1 0 0,-16-15-320,15 15-64,1 0-8,-16 0-8,15 0-88,-15 0-8,0 15-8,15 1 0,-15-16-16,0 31 0,0-31 0,0 30 0,0 1-24,0-15-8,0 14 0,0 1 0,0-15-64,-15-1-24,15 16 0,0-16 0,-15 1-72,15-1 0,0-15 0,0 15 64,0-15-64,0 0 0,0 0-96,0 0 96,0 0-864,0 0-120,0-15-16,0 0-5264,0 15-1047</inkml:trace>
          <inkml:trace contextRef="#ctx0" brushRef="#br0" timeOffset="39408">10039 8344 16639,'0'0'368,"0"16"80,0-16 8,0 0 8,0 0-368,0 15-96,0-15 0,0 0 0,0 0 776,0 0 144,0 0 24,0 0 8,0 15-328,0-15-64,0 0-16,0 0 0,0 16-384,15-1-88,1-15-8,-16 15-64,15 1-240,-15-16-104,16 15-16,-1-15-6008,0 15-1191</inkml:trace>
          <inkml:trace contextRef="#ctx0" brushRef="#br0" timeOffset="39809">10270 8775 15408,'-15'16'336,"15"-16"72,0 0 7,-16 15 25,16-15-352,0 0-88,0 0 0,0 0 0,0 0 848,0 0 152,0 0 32,0 0 8,0 0-208,0 0-48,16 0-8,-1 0 0,0 0-288,1 0-56,-16 0-16,31 0 0,-16-15-136,0 15-32,-15 0-8,0 0 0,16-16-80,-1 1-8,1 15-8,-1 0 0,0-15-144,1 15 0,-1 0 0,1-16 0,-1 16-440,0 0-40,-15-15 0,16 15-8,-1 0-944,0 0-184,-15-16-40</inkml:trace>
          <inkml:trace contextRef="#ctx0" brushRef="#br0" timeOffset="39593">10285 8604 20095,'0'0'448,"-15"16"88,15-16 16,0 0 8,0 0-448,0 0-112,0 0 0,0 0 0,15 16 536,-15-16 80,16 0 24,-16 0 0,15-16-296,-15 16-56,16 0-16,-1 0 0,1-16-184,-1 16-88,1-14 80,-16 14-80,15-16 0,-15 16 0,15 0 0,-15 0 0,0 0-736,0 0-152,0 0-24,0 0-5488,0 0-1103</inkml:trace>
          <inkml:trace contextRef="#ctx0" brushRef="#br0" timeOffset="40078">10732 8390 15264,'0'0'336,"0"0"72,0 0 7,0 0 9,0 0-336,0 0-88,0 0 0,0 0 0,0 16 976,0-1 176,0 0 40,0 1 8,0-1-216,16 16-48,-16-15-8,0 14 0,0 1-304,15 15-64,-15-15-16,0-1 0,0 2-168,15-2-40,-15-14-8,0 14 0,0-14-136,0 14-32,0-14-8,0 0 0,16-16-80,-16 0-8,0 0-64,0 0 96,0 0-96,0 0 72,0 0-72,0 0 64,0 0-64,0 0 0,0 0 0,0 0 64,0 0-64,0 0-136,0 0 32,0 0 8,0 0-1168,0 0-232,0 0-40</inkml:trace>
          <inkml:trace contextRef="#ctx0" brushRef="#br0" timeOffset="42437">11210 7759 10680,'15'0'232,"-15"0"56,0 0 0,0 0 16,0 0-240,0 0-64,0 0 0,0 0 0,0 0 624,0 0 112,-15 15 32,15 16 0,-15 0 128,-1 0 23,16 15 9,-15 15 0,-1 1-288,16 0-48,-15 0-16,15-1 0,-15 0-96,15 1-32,0-16 0,0 0 0,-16 0 40,16-14 8,0-2 0,16 1 0,-16 0-176,0-16-40,15 0-8,-15 1 0,0-16-160,15 16-32,-15-16-8,16 0 0,-1 0-72,1-16 64,-1 16-64,0-16 64,1 1-640,-1 15-136,1-31-24,-1 16-5816,0-16-1159</inkml:trace>
          <inkml:trace contextRef="#ctx0" brushRef="#br0" timeOffset="43522">11609 8174 13760,'0'0'304,"0"0"64,0 0 16,-15 16 0,15-16-312,-16 15-72,16 1 0,0-1 0,0 16 704,0-16 119,-15 16 25,15 0 8,0 15-24,-15-15 0,15 15 0,0-15 0,-16-1-320,16 1-64,-15 0-8,15 0-8,0 0-264,-15-1-48,15 1-16,0-15 0,0-1-8,0 0-8,0 1 0,-16-1 0,16-15-24,0 0-64,0 0 96,0 0-32,0 0 0,0 0-64,0-15 96,16 15-32,-16-16-64,0 1 0,15 0 0,-15-16 0,0 15 0,15-14-72,1-1 72,-16 0-80,15 0 8,0 0 0,-15 16 0,16-16 0,-1 16 72,-15 0 0,0-1-72,16 1 72,-16 15 0,0 0 0,0 0 0,0 0 0,0 0 0,0 15 0,15 1 0,-15 14 0,0-14 88,0 14-24,-15-14-64,15 15 96,-16-1-8,16-14-8,0 15 0,0-16 0,-15 0-80,15 1 96,0-1-96,0 1 96,0-1-96,-16 0 0,16-15 0,0 0 64,0 0-64,0 16 0,0-32 0,0 16 0,0 0 0,16 0 0,-16-15 64,0 0-64,15 15 0,-15-16 0,0 1 0,16-1 0,-1 1-136,-15 0 8,15-16 0,-15 15 0,16-14-56,-16 14-8,15-15 0,-15 16 0,16 0 192,-1-1-88,-15 1 88,15 0-64,-15-1 64,0 16 0,16 0 0,-16 0 0,0 0 0,0 0 0,0 0 0,0 0 0,0 0 120,0 0 8,0 16 8,0-1 0,0 0 8,-16 1 0,16 14 0,0-14 0,0-1-40,0 1-8,0-1 0,0 0 0,0 1-32,0-16 0,0 15-64,0 1 96,-15-16-96,15 15 72,0-15-72,0 0 64,0 0-64,0 0 0,0 0 0,0 0 0,0 0 0,0 0 0,0 0 64,0 0-64,0 15 0,0-30 0,0 15 0,15-15 0,-15 15-72,16-16-8,-16 1 0,15-16 0,-15 16-24,16-1-8,-16 1 0,15-16 0,-15 16 112,15-1 0,-15 1-80,0 0 80,16 15 0,-16 0 0,0 0 0,0 0 0,0-16 0,0 16 0,0 0 0,0 16 0,0-1 0,0-15 0,0 15 72,0 1-8,-16 14 48,16-14 16,0-1 0,0 1 0,0-1-64,0 0-64,-15 1 88,15-1-88,0-15 72,0 0-72,0 0 0,0 16 72,0-16-72,0 0 0,0 0 72,0 0-72,0-16 64,0 1-64,15 15 64,-15-31-64,16 16 0,-16-1 64,15-15-64,-15 16 0,16-16 0,-1 16 0,-15-16 0,15 16 0,1-1 0,-1 1 0,-15 0 0,16 15 0,-16-16 0,0 16 0,15-15 0,-15 15 0,0 0 0,0 0 0,0 0 0,0 0 0,15 15 0,-15 1 0,16-16 0,-16 15 0,15 0 88,-15 1 8,0-1 0,0 1 0,0-1 48,0 0 16,0 1 0,0-1 0,0 0-40,0 1-8,0-1 0,-15 1 0,15-16-112,0 0 88,0 0-88,0 0 80,0 15 0,0-15 0,0 0 0,0 0 0,0 0-176,0 0-32,0 0 0,0 0-8,0 0-848,0 0-168,0 0-32,0 0-5464,0 0-1095</inkml:trace>
          <inkml:trace contextRef="#ctx0" brushRef="#br0" timeOffset="43969">11687 8220 16959,'0'0'376,"0"0"72,0 0 24,0 0 0,0 0-376,0 0-96,0 0 0,0 0 0,0 0 960,-15 16 184,15-16 32,0 15 8,0-15-384,0 15-64,0-15-24,-16 16 0,16-1-440,0 0-88,0-15-24,0 0 0,0 0-160,0 16 0,16-1-80,-16-15-10703</inkml:trace>
          <inkml:trace contextRef="#ctx0" brushRef="#br0" timeOffset="45722">12487 7697 11376,'0'0'248,"0"0"48,0 0 16,0 0 8,0 0-256,0 15-64,-15 1 0,-1-16 0,16 30 872,-15-14 160,0 0 32,15 14 7,-16 1-79,16 15-24,0-15 0,-15 31 0,15-1-232,0 0-40,0 1-16,-16-16 0,16 16-144,0 15-32,0-16-8,0-15 0,0 1-152,0-1-32,16-15-8,-16-1 0,0 2-144,0-17-24,15 0-8,-15 1 0,0-1 96,0 0 8,0-15 8,0 0 0,0 0-176,0 0-64,0 0 0,0 0 72,0 0-72,0 0 96,0 0-96,16 0 96,-16-15-880,0 0-176,0-1-32,0 1-9399</inkml:trace>
          <inkml:trace contextRef="#ctx0" brushRef="#br0" timeOffset="46537">12734 8005 12840,'0'0'280,"0"0"56,0 0 16,0 0 16,0 0-296,0 0-72,-16 15 0,16 1 0,0 14 736,-15-14 136,15 14 23,-15 2 9,15 14-96,-16 0-16,16-16-8,0 16 0,0 1-256,0-1-48,0-15-16,0-1 0,0-14-112,16 15-32,-16-16 0,0 1 0,15-1-200,-15 0-48,15-15-8,1 0 0,-16 0-64,15 0 0,0 0 72,-15-15-72,16 0 96,-16-1-24,16 1 0,-1 0 0,0-17-72,-15 2 64,16-1-64,-1 0 64,0 1-64,-15-2 0,16 2 0,-16-1 0,15 0 0,-15 1 0,15 14 0,-15-14 0,0 14 0,0 0 0,0 16 0,0-15 96,0 15-96,0 0 0,0 0 0,0 0 0,0 0 0,0 31-72,-15-15 72,15 14-104,0 1 104,0 15 64,0-15 0,0 15-64,0 0 88,0-15-88,15 0 80,-15-1-80,16-14 0,-16 15 0,16-16 0,-16-15 0,14 16 256,2-16 0,0 0 0,-16 0 0,15 0-152,0-16-24,-15 1-8,16 0 0,-16-17 88,15 18 8,0-18 8,-15 2 0,0-16-80,16 14-8,-16 2-8,15-1 0,-15 0-80,15 1 0,-15 14 72,0-14-72,0 14 0,0 0 0,0 1 0,0 15 0,-15-15-768,15-1-160,0 1-32,0 15-5808,0-15-1167</inkml:trace>
          <inkml:trace contextRef="#ctx0" brushRef="#br0" timeOffset="46822">13195 7805 18055,'0'0'392,"0"0"88,-16 0 8,16 0 24,0 0-408,0 0-104,-15 15 0,15-15 0,0 0 656,0 0 112,0 0 16,0 0 8,15 0-64,1 0-16,-1 0 0,1 0 0,-1 0-344,0 0-72,16 0-8,-15 0-8,-1-15-24,0 15-8,1 0 0,-1-15 0,16 15-248,-16 0-128,1-16 8,-16 16 8,15 0 176,1-15 40,-1 15 8,-15 0 0,15 0-272,-15 0-48,0 0-16,0 0 0,0 0-800,0 0-160,0 0-32,-15 0 0,15 15-736,0 1-152,-15-16-24,15 15-7</inkml:trace>
          <inkml:trace contextRef="#ctx0" brushRef="#br0" timeOffset="47106">13396 7820 11720,'0'0'256,"0"0"48,0 0 16,0 0 16,-16 15-272,16-15-64,0 0 0,0 16 0,-15-1 1248,15 0 224,0 1 55,0-1 9,0 1-416,0 14-72,0-14-24,0 15 0,0-1-224,0-14-56,-15 15-8,15-16 0,0 16-400,0-16-80,0 1-24,0-1 0,0 0-88,0-15-16,0 0-8,-16 16 0,16-1-120,0-15-96,0 0 24,0 16-7256,0-16-1439</inkml:trace>
          <inkml:trace contextRef="#ctx0" brushRef="#br0" timeOffset="47437">13534 8097 14512,'0'0'320,"0"0"64,0 0 8,0 0 24,0 0-336,0 0-80,0 0 0,15 0 0,0 0 799,1 0 153,-16 0 24,16 0 8,-2-15-376,2 15-80,0 0-16,-1 0 0,0 15-344,1-15-72,-16 0-8,0 0-8,15 16 88,-15-16 24,15 15 0,-15 1 0,0-1 32,0 0 16,0 1 0,-15 15 0,0-16-120,15 16-24,-16 0-8,1-16 0,-16 16-16,15 0 0,16-16 0,-30 0 0,14 16-72,1-15 0,0-16 0,-1 15 0,16-15 0,-15 15 0,15-15 0,0 0 0,0 0-160,0 0 0,0-15 0,0 15 0,15-15-1440,-15-1-280,16 1-56,-1-16-16</inkml:trace>
          <inkml:trace contextRef="#ctx0" brushRef="#br0" timeOffset="47722">13918 7882 15632,'0'0'344,"0"0"72,-16 0 7,16 0 25,0 0-360,-14 16-88,-2-16 0,0 15 0,1 1 912,0 14 168,-1 1 32,1 0 8,0 0-336,-16 0-64,16 15-16,-1-15 0,0-1-184,1 1-40,15 0 0,-15 0-8,15-1-152,0-14-24,0 15-8,0-16 0,15 0-64,-15 1-8,0-1-8,15-15 0,1 16-32,0-1-8,-1-15 0,0 0 0,1 15-40,-1-15 0,0 0-8,16 0 0,-16 0-16,1 0 0,14 0 0,-14 0 0,0 0-16,14-15-8,-14 15 0,-1-15 0,0-1-16,1 16-64,14-15 96,-14-1-32,-16 16-64,16-15 64,-1 0-64,0-1 64,1 16-64,-16-15 0,15-1 0,-15 16 64,0 0-64,15 0 0,-15-15 0,0 15 0,0 0-792,0 0-168,0 0-40</inkml:trace>
          <inkml:trace contextRef="#ctx0" brushRef="#br0" timeOffset="48726">14134 8313 13992,'0'0'304,"0"0"64,0 0 16,0 0 16,0 0-320,0 0-80,15-15 0,-15-1 0,16 16 664,-16-15 111,15 15 25,0-16 8,1 1-208,-16 0-48,15 15-8,1-16 0,-1 16-192,0-15-48,-15 15-8,16 0 0,-16 0-104,0 0-32,0 0 0,0 0 0,0 0 144,15 0 24,1 15 8,-16 1 0,0-16-72,0 15-8,0 0-8,0 16 0,0-31 72,0 31 8,0-16 8,0 1 0,0 15-160,0-31-32,0 15-8,0 0 0,0 1-56,0-16-16,0 15 0,0-15 0,0 0-64,0 0 0,0 0 0,-16 16 64,16-16-448,0 0-96,0 0-24,0 0 0,0 0-912,-15 0-184,30-16-40,-15 1-8</inkml:trace>
          <inkml:trace contextRef="#ctx0" brushRef="#br0" timeOffset="49028">14150 7820 13760,'0'0'384,"0"0"96,0 0-384,0 0-96,0 0 0,0 0 0,0 0 952,0 0 167,0 0 33,0 0 0,0 0-112,0 16-24,0-16-8,0 0 0,0 0-464,0 0-88,0 0-16,-16 15-8,16-15-192,0 0-40,0 16-8,0-16 0,0 15-192,0-15 64,16 0-64,-16 15 0,0-15-280,0 0-96,0 16-16,15-16-6296,-15 15-1263</inkml:trace>
          <inkml:trace contextRef="#ctx0" brushRef="#br0" timeOffset="50074">14519 8206 13272,'0'0'288,"0"0"64,-15 0 16,15 0 8,0 0-304,0 15-72,-16-30 0,16 15 0,0 0 1064,0 0 199,0 0 41,0 0 8,-15 15-448,15-15-80,0 0-16,0 0-8,0 0-224,15-15-48,1 15-8,15 0 0,-16 0-128,0-16-32,1 16-8,-1 0 0,16 0-144,-16 0-24,1-15-8,-1 15 0,1 0-40,-1-15 0,0 15-8,16 0 0,-31-16-88,16 16 0,-1-15 0,0 15 0,-15 0 0,0 0 0,16 0 0,-16 0 0,0 0-552,15-16-56,-15 16 0,0 0-8,0 0-664,0 0-128,0 0-24,0 0-4247,0 0-849</inkml:trace>
          <inkml:trace contextRef="#ctx0" brushRef="#br0" timeOffset="50291">14627 7912 13072,'0'0'288,"0"0"56,-15-15 8,15 15 24,0 0-304,0 0-72,0 0 0,0 0 0,0 0 928,0 0 159,0 0 41,0 15 8,0 1-80,15 0-8,-15-2-8,0 18 0,0-2-240,0 1-56,-15 15-8,15-15 0,0 0-408,0 0-80,-16 15-24,16-16 0,0-14-96,0 14-16,0 2-8,0-17 0,0 0-104,0 1-120,0-1 24,0-15 8,0 15-200,0-15-32,0 0-16,0 0-6704,0 0-1335</inkml:trace>
          <inkml:trace contextRef="#ctx0" brushRef="#br0" timeOffset="51059">15181 7728 12696,'0'0'280,"0"0"56,0 0 16,0 0 0,0 0-280,0 0-72,0 0 0,0 15 0,-15 1 976,15 15 176,0-16 39,-16 16 9,16 15-88,-15 0-24,0 0 0,15 0 0,0 1-496,-16-1-104,16 1-16,-15-1-8,15-15-104,-16-1-16,16 16-8,0-30 0,0 15-256,-15-16-80,15 0 0,0 1 0,0-1 104,0-15-32,0 16-8,0-16 0,0 0-64,0 0 0,0-16 0,0 16 0,15-15 0,-15-1 0,0-14 0,0 14 0,0-15 0,16 1-88,-1-1 88,-15 0-64,16 0 64,-1 1 0,0 14 0,1-15 0,-1 15 0,1 1 0,14 0 0,-14 15 0,-1-16 0,1 1 0,-1 15 0,0 0-64,1 15 64,-1-15-80,1 16 80,-16-1-80,15 0 80,0 1 0,-15 15 80,0-15-80,0 14 216,0 1-8,0-15 0,0 14 0,-15-14 16,15 14 0,-15-14 0,-1 15 0,16-16-56,-15 0-8,-1 1 0,1-1 0,0-15-64,-16 16-8,15-1-8,1-15 0,0 0 144,-16 15 24,31-15 8,-16 0 0,1-15-256,0 15 0,-1 0 0,16-15 0,-15 15-144,-1-16-80,16 16-8,0-15-8,-15-1-552,15 1-104,0 15-32,15-31-9855</inkml:trace>
          <inkml:trace contextRef="#ctx0" brushRef="#br0" timeOffset="52494">15797 8282 15408,'0'0'336,"0"0"72,0 0 7,0 0 25,0 16-352,0-1-88,15-15 0,-15 15 0,0 1 720,0-16 128,0 15 24,0 1 8,-15-16-176,15 15-40,0 0-8,0 1 0,-15-16-368,15 15-80,0 1-16,-16-1 0,16-15-128,-15 15-64,15-15 64,0 16-64,-16-16-1248,16 15-296,0-15-56</inkml:trace>
          <inkml:trace contextRef="#ctx0" brushRef="#br0" timeOffset="53479">15843 7944 12840,'0'0'360,"0"0"88,0 0-360,-16-16-88,16 16 0,0 0 0,0 0 704,0 0 120,0 0 24,16 0 7,-16-15-79,15 15-8,0-16-8,1 1 0,-1 15-344,-15-15-72,31 15-16,-31-16 0,31 16-144,-31-15-32,15 15-8,1 0 0,-1 0-64,-15 0-16,0 0 0,15 0 0,-15 15-64,0 1 0,16-1 0,-16 0 64,-16 16 32,16-15 8,0 14 0,-15 1 0,0 0-104,15-16 0,-16 16 0,16-16 0,0 1 96,-15-16-32,15 15-64,0-15 96,0 0-96,0 16 0,0-16 0,0 0 0,0 0 0,0 0 0,15-16 0,-15 16 0,0-15 104,16-1 0,-1 1 0,0 0 0,-15-16-104,16 15 0,-1 1 0,1-16 0,-16 1 0,15 14 0,0-15 0,1 16 0,-1-16 0,-15 16 0,15-1 0,-15 1 0,16-16 0,-16 16 0,0-1 0,15 1 0,-15 15 0,16-15 0,-16-1 0,0 16 0,0 0 0,15 0 0,-15 0 0,0 0 0,0 0 0,0 0 0,15 16 0,-15-1 0,16 0 192,-16 16 8,0 0 8,15 0 0,-15 15 48,-15 0 16,15 0 0,0 0 0,0 1-72,-16 14-8,16-15-8,-15 1 0,0-1-40,-1 0-8,16 0 0,-15 0 0,-1 1 0,1-17 0,0 1 0,-1 0 0,1 0-16,0 15-8,-1-31 0,1 16 0,-1-16-24,1 1-8,0 15 0,-1-31 0,1 15-16,-1-15 0,1 0 0,15 0 0,0 0-64,-15 0 80,15-15-80,0-1 80,0 1-80,0-1 0,15-14 0,-15 14 0,15-30 0,1 15-72,15 0 72,-16 1 0,16-16 0,0 15 0,-16-15 64,16 15-64,-1 0 0,1 0 0,-15 16 0,14-16 0,-14 16 0,15 15-104,-16-16 32,0 1 8,1 15 64,-1 0 0,1 0 0,-1 15 0,0-15 0,-15 16 0,16-1 0,-16 0 0,0 1 0,0-1 0,15 16 96,-15 0-32,0-16 48,0 16 16,0-16 0,0 16 0,0-15-32,0-1-8,0 0 0,0 1 0,0-1-88,0-15 0,0 0 0,0 0 0,0 0 80,0 0-80,0 0 96,0 0-96,0 0 0,0 0 0,0 0 0,0 0-72,-15 0-888,15-15-184,0-1-32,0 1-5920,0 0-1183</inkml:trace>
          <inkml:trace contextRef="#ctx0" brushRef="#br0" timeOffset="53679">16412 8005 19207,'0'0'416,"0"0"96,0 0 8,0 0 24,0 0-432,0 0-112,0 0 0,0 0 0,0 0 776,0 0 136,0 0 24,0 0 8,0 0-272,0 0-64,16 15 0,-32-15-8,16 0-408,0 0-88,0 0-8,0 0-8,0 0-288,0 0-56,0 0-16,0 16-6992,16-1-1407</inkml:trace>
          <inkml:trace contextRef="#ctx0" brushRef="#br0" timeOffset="54142">16766 7743 16871,'0'0'368,"0"0"80,0 0 8,16 0 24,-1 0-384,-15 15-96,15-15 0,1 16 0,-1-16 920,-15 16 160,15-2 32,1 18 8,-1-17-224,-15 16-48,15 15-8,-15-16 0,0 32-296,0-16-64,0 16-16,0-16 0,0 0-216,0 0-48,0 0-8,-15 1 0,15-16 64,-15 15 16,15-16 0,-16-14 0,16 15-184,-15-16-88,15 16 80,-15-16-80,15 1 0,-16-1 64,16 0-64,-15 1 0,0-16-424,15 16-112,0-16-16,0 0-7248,0 0-1447</inkml:trace>
          <inkml:trace contextRef="#ctx0" brushRef="#br0" timeOffset="55775">17275 8267 10032,'0'0'288,"0"0"56,0 0-280,0 0-64,-16 0 0,16 0 0,0 0 1136,0 0 208,0 0 48,0 0 8,0 0-161,0 0-31,0 0-8,0 0 0,0 0-440,0 0-88,0 0-24,0 0 0,0 0-184,0 0-40,16 0-8,-1 0 0,1 0-88,-1 0-16,0 0-8,1-15 0,-1 15-104,1 0-16,14-15-8,-14 15 0,14-16-56,-14 16-16,-1-15 0,16 15 0,-16-16-40,1 16-64,-1 0 88,1-15-88,-1 0 64,-15 15-64,15-16 0,1 16 0,-16 0 0,0 0 0,15-15 0,-15 15 0,0 0-792,0 0-104,0 0-32,0 0 0,0 0-632,0 0-128,0 0-24,0-16-6231</inkml:trace>
          <inkml:trace contextRef="#ctx0" brushRef="#br0" timeOffset="55976">17383 7851 14048,'-16'0'312,"16"0"64,0 0 8,0 0 8,0 0-312,0 0-80,0 0 0,0 0 0,0 0 831,0 15 145,0 16 32,0-16 8,0 17 64,0-2 8,0 1 8,0 15 0,-15 0-416,15 1-80,0-1-24,0-16 0,0 16-256,0-14-48,-16-2-16,16 1 0,0-16-136,0 16-32,0-16-8,0 1 0,0 0-80,-15-2 0,15-14 0,0 16 0,0-16-344,0 0-104,0 0-32,0 0-6624,0 16-1335</inkml:trace>
          <inkml:trace contextRef="#ctx0" brushRef="#br0" timeOffset="56960">17891 8406 17823,'-15'0'392,"15"0"88,0 0 8,-16 0 8,16 0-400,0 0-96,0 0 0,16 0 0,-1 0 608,0 0 104,1 0 24,-1-16 0,1 16-32,-1 0-8,0-15 0,16 15 0,-15 0-320,-1-15-64,0 15-16,1 0 0,-1-16-128,1 16-24,-1 0-8,0 0 0,1 0-72,-1 0-64,-15 0 72,0 0-72,0 0 72,0 0-72,0 16 64,0-1-64,0 0 64,-15 1-64,-1-1 64,16 16-64,-30-16 0,14 16-72,1-15 0,-16 14 0,16-14-24,-16 14 0,0-14 0,0 14 0,16-14 96,-16 0 0,0-2 0,16 2-64,-1 0 64,1-16 0,0 15 0,15-15 0,0 0 72,0 15 8,-16-15 0,16 0 0,0 0 56,0 0 16,0 0 0,16 0 0,-1-15 40,0 15 0,16 0 8,-15-15 0,14-1 24,-14 16 0,15-16 0,-1 2 0,-14-2-80,-1 16-16,16-16 0,-16 16 0,1-15-40,15 15-16,-16-15 0,0 15 0,1 0-72,-1-16 0,0 16 0,1 0 64,-16-15-64,15 15 0,1 0 0,-16-15 0,0 15-608,15 0-144,-15 0-24,0-16-6872,0 16-1375</inkml:trace>
          <inkml:trace contextRef="#ctx0" brushRef="#br0" timeOffset="57322">18060 7666 13040,'0'-15'288,"0"15"56,0 0 8,-15 0 24,15-16-304,0 16-72,0 0 0,0 0 0,0 0 1016,0 16 183,-15-16 41,15 15 8,-16 0-208,16 1-40,-15-1-8,-1 16 0,1 0-416,0-16-80,-1 16-16,-15 0-8,16-1-248,0 1-56,-1 0-8,1 0 0,-1 0-96,1-1-64,15-14 80,-15-1-80,15 16-632,-16-16-168,16 1-40,0-1-5624,0-15-1119</inkml:trace>
          <inkml:trace contextRef="#ctx0" brushRef="#br0" timeOffset="56523">17828 8220 18199,'-14'0'400,"14"0"80,-16 0 24,16 0 8,0 0-416,0 0-96,0 0 0,0 0 0,0 0 720,0 0 120,0 0 24,0 0 8,16-15-216,-2 15-48,2 0 0,15-15-8,-16 15-216,16 0-32,0-16-16,-16 16 0,16-15-136,0 15-24,-16-15-8,16 15 0,0 0-40,-16-16-16,0 16 0,17-16 0,-18 16-112,2 0 64,0-15-64,-1 15 0,0 0 0,1 0 0,-1 0 0,-15 0 0,15-15-608,-15 15-176,0 0-32,0 0-6336,0 0-1263</inkml:trace>
          <inkml:trace contextRef="#ctx0" brushRef="#br0" timeOffset="57676">17890 7312 13408,'0'0'384,"0"0"72,0-16-360,0 16-96,0 0 0,0-15 0,0 15 840,0 0 152,0 0 31,0 0 9,0 0-32,0 15-8,31 16 0,-16-15 0,1 14-208,-1 1-48,0 15 0,16 1-8,-15-17-144,-1 17-24,0-1-8,1-15 0,15 15-136,-31-15-24,15-1-8,0 1 0,1 0-160,-1-16-40,0 16-8,1-16 0,-16 1-64,15-1-16,1 1 0,-16-1 0,15 0-96,-15 1 72,15-16-72,-15 0 64,0 0-64,0 15 0,0-15 72,0 0-72,0 0 0,0 0 0,0 0 0,0 0 0,0 0-544,0 0-128,0 0-16,0 0-7000,0-15-1399</inkml:trace>
          <inkml:trace contextRef="#ctx0" brushRef="#br0" timeOffset="58974">18630 7820 8896,'0'0'192,"0"0"48,0 0 8,0 0 0,0 0-248,0 0 0,0 0 0,0 0 0,-16 0 816,16 0 112,0 16 32,0-1 0,0 0 32,0 1 16,0 14-1,-15 2 1,15 14-144,0 0-24,0-16-8,0 16 0,0 1-272,-15-1-56,15 0-16,0-15 0,0 15-208,0-15-48,0 0-8,0-1 0,0 2-128,-16-18-32,16 2-64,0 0 96,0-1-96,0 0 0,0-15 0,0 16-80,0-16-744,0 0-144,0 0-32,0 0-4799,16-16-961</inkml:trace>
          <inkml:trace contextRef="#ctx0" brushRef="#br0" timeOffset="59259">18738 7682 10104,'15'-16'224,"-15"16"40,0 0 16,0 0 8,0 0-288,0 0 0,-15 0 0,15 0 0,0 0 832,0 0 120,0 0 16,0 0 8,0 16 112,0-1 15,0 16 9,0 0 0,0 0-256,0 15-56,-16 0 0,16 0-8,0 16-184,0-16-32,0 15 0,0-14-8,0-1-128,0 0-24,0-15-8,0 15 0,0-15-152,16 0-32,-16-1-8,0-14 0,0 15-88,0-16-8,0 0-8,0 1 0,0-1-112,0-15 88,0 0-88,0 0 80,0 15-80,0-15 0,0 0-80,0 0 80,0 0-928,0 0-128,0 0-32,0 0-5712,0 0-1135</inkml:trace>
          <inkml:trace contextRef="#ctx0" brushRef="#br0" timeOffset="59729">18891 7958 16184,'0'0'351,"0"0"81,0 0 16,0 0 0,0 0-352,0 0-96,0 16 0,0-1 0,-15 1 800,15 14 152,0-14 24,0 15 8,-16-1-248,16 17-56,0-17-8,0 1 0,0 0-296,0 0-64,16-1-16,-16 1 0,0 0-144,0-16-32,15 1-8,-15-16 0,0 15-112,16-15 88,-16 16-88,0-16 80,15 0-80,0-16 96,-15 16-96,16-15 96,-1-1-96,0 1 96,-15-16-96,16 16 96,-1-16-96,1 0 0,-16-15 0,15 15 0,0 1 0,-15-1 0,16 0-64,-16 16 64,0-16 0,15 15 0,-15 1-72,0 0 72,0 15 0,0 0 0,0 0 0,0 0 0,0 0 0,0 15 0,0 0 0,0 16 0,0 0 0,0 0 0,0 15 0,0-15 0,0 15 88,0-15-8,0-1 0,0 1 0,0 0 8,16-16 0,-16 1 0,0-1 0,0 1 8,0-16 0,15 15 0,-15-15 0,0 0 32,15-15 0,1 15 8,-1-16 0,1 16 0,-1-31 0,0 16 0,1 0 0,-1-16-40,-15 15-16,16-14 0,-16-1 0,15 0-80,0 16 80,-15-16-80,0 0 80,0 16-80,0-16 0,0 16 0,0-16 0,0 15 0,0-14-112,-15 14 16,15-15 0,0 16-1088,-15 0-224,15-1-32</inkml:trace>
          <inkml:trace contextRef="#ctx0" brushRef="#br0" timeOffset="60191">19476 7759 13272,'0'0'288,"0"0"64,0 0 16,0 0 8,0 0-304,0 0-72,0 0 0,0 15 0,0 1 1040,0-1 191,0 0 41,0 1 8,0 15-192,0 0-40,0 15-8,0 0 0,-15 0-320,15 16-64,0-16-16,0 0 0,-15 0-256,15 0-48,0-15-16,0 16 0,-16-17-176,16 1-40,0-16-8,0 16 0,0-16-96,0 1 0,0 0 0,0-16 0,0 14 0,0-14-96,0 0 8,0 0 0,0 0-936,0 0-184,0 0-40,16-14 0,-16-18-624,15 17-120,-15-16-24</inkml:trace>
          <inkml:trace contextRef="#ctx0" brushRef="#br0" timeOffset="60614">19568 7743 12384,'0'-15'272,"16"15"56,-16-15 16,0 15 0,0 0-280,0-16-64,0 16 0,0 0 0,0 0 944,0 0 176,0 0 31,0 0 1,0 16-32,0-1 0,0 16-8,15 0 0,-15-1-264,16 1-48,-16 15-16,0 1 0,0-1-200,0 0-40,0 15 0,0-14-8,-16 14-144,16-15-24,0 1-8,0-1 0,0-15-136,0-1-32,0 1-8,16 0 0,-16 0-88,0-16-8,0 16-8,15-16 0,-15 1-80,0-1 64,0-15-64,0 15 64,15-15-64,-15 0 0,0 0 0,0 0 64,0 0-264,0 0-56,-15-15-16,15 15 0,-15-15-608,15-16-120,0 15-24,0-14-6288,-16-1-1255</inkml:trace>
          <inkml:trace contextRef="#ctx0" brushRef="#br0" timeOffset="60976">19907 7636 17999,'31'0'392,"-31"0"88,0 0 8,0 0 24,0 0-416,0 0-96,0-16 0,0 16 0,0 0 496,15-15 80,1 15 8,-1 0 8,-15-16 24,15 16 8,1 0 0,-1 0 0,16 0-176,-16 0-40,1 0-8,-1 0 0,1 16-240,-1-16-56,-15 0-8,15 15 0,-15-15 16,16 0 0,-16 16 0,0-1 0,0-15-24,0 15-8,0 1 0,-16-1 0,1 1 64,0 14 16,-1-14 0,1 15 0,-1-16-160,1 0 0,-16 1 0,16 15 0,-1-16 0,1 0 0,0-15 0,-16 16 0,31-1 72,-15-15-8,-1 16-64,1-16 96,15 15-96,-16-15 88,16 0-88,0 0 80,0 0 8,0 0 0,0 0 0,0 0 0,0 0 192,16 15 40,-16-15 0,31 0 8,-1 0-208,-14 0-48,-1 0-8,16-15 0,-16 15 32,1 0 0,-16 0 0,30 0 0,-14 0 0,-1 0 0,1 0 0,-16 0 0,0 0-96,15-15 0,16 15 0,-31 0 0,0 0 224,0 0 24,0 0 8,31 0 0,-31 0-256,0 0 0,0 0 0,15 0 0,0 0 0,-15 0 0,0 0 0,0 0 0,0 0 0,0 0 0,0 0 0,0 0 0,0 0 0,0 0 0,0 0 0,0 0 0,0 0 0,0 0 0,0 0 0,-15 0 0,15-16-640,-15 16-184,-1 0-32,1 16-11216</inkml:trace>
        </inkml:traceGroup>
      </inkml:traceGroup>
    </inkml:traceGroup>
    <inkml:traceGroup>
      <inkml:annotationXML>
        <emma:emma xmlns:emma="http://www.w3.org/2003/04/emma" version="1.0">
          <emma:interpretation id="{1BA18C8F-FAB0-4C95-9923-35E43BD36E4F}" emma:medium="tactile" emma:mode="ink">
            <msink:context xmlns:msink="http://schemas.microsoft.com/ink/2010/main" type="paragraph" rotatedBoundingBox="1551,7211 6701,6845 6806,8330 1656,8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D0DD2A-85A7-4203-9ABB-1DB48C769F91}" emma:medium="tactile" emma:mode="ink">
              <msink:context xmlns:msink="http://schemas.microsoft.com/ink/2010/main" type="line" rotatedBoundingBox="1551,7211 6701,6845 6806,8330 1656,8697"/>
            </emma:interpretation>
          </emma:emma>
        </inkml:annotationXML>
        <inkml:traceGroup>
          <inkml:annotationXML>
            <emma:emma xmlns:emma="http://www.w3.org/2003/04/emma" version="1.0">
              <emma:interpretation id="{4A930A0F-4E5B-43F2-A178-0B52361143E9}" emma:medium="tactile" emma:mode="ink">
                <msink:context xmlns:msink="http://schemas.microsoft.com/ink/2010/main" type="inkWord" rotatedBoundingBox="1551,7211 3136,7099 3242,8584 1656,8697"/>
              </emma:interpretation>
              <emma:one-of disjunction-type="recognition" id="oneOf13">
                <emma:interpretation id="interp65" emma:lang="en-US" emma:confidence="1">
                  <emma:literal>Equals</emma:literal>
                </emma:interpretation>
                <emma:interpretation id="interp66" emma:lang="en-US" emma:confidence="0">
                  <emma:literal>Equal</emma:literal>
                </emma:interpretation>
                <emma:interpretation id="interp67" emma:lang="en-US" emma:confidence="0">
                  <emma:literal>Equate</emma:literal>
                </emma:interpretation>
                <emma:interpretation id="interp68" emma:lang="en-US" emma:confidence="0">
                  <emma:literal>equals</emma:literal>
                </emma:interpretation>
                <emma:interpretation id="interp69" emma:lang="en-US" emma:confidence="0">
                  <emma:literal>•quale</emma:literal>
                </emma:interpretation>
              </emma:one-of>
            </emma:emma>
          </inkml:annotationXML>
          <inkml:trace contextRef="#ctx0" brushRef="#br0" timeOffset="83191">1973 9560 9672,'0'0'208,"-15"0"48,15 0 0,-31 0 32,31 16-288,-15-16 0,-1 0 0,1 0 0,-1 15 1056,1-15 160,15 0 32,-15 0 8,-1 15-265,16-15-63,0 0 0,0 0-8,0 0-328,0 0-64,0 0-16,16 0 0,-1 0-256,0 0-64,16 0 0,-15 0-8,-1 0-88,16 0-8,0 0-8,-16 0 0,16 0-80,-16-15 96,16 15-96,-16 0 96,1 0-96,-1 0 0,1 0 72,-1 15-72,0-15 64,-15 0-64,16 16 80,-16-1-80,0 16 0,0-15 64,-16 14-64,1 1 0,0 15 168,15 0 16,-31 1 0,15-1 0,1 0-104,0 0-16,-1 0-64,-15 0 96,31 0 64,-15-14 0,0-2 8,15 1 0,-16 0 32,16-1 8,0-14 0,0-1 0,16 0-80,-16 1-8,0 0-8,15-1 0,-15-15-24,15 15-8,-15-15 0,16 0 0,-1 0-80,1-15 96,-1 15-96,0-15 96,1-1-96,-16 0 80,15 1-80,1 0 80,-1-16-80,0 16-88,-15-16 24,16 16 0,-16-17-168,15 18-32,-15-18-8,0 17 0,0-16-80,0 16-24,0 0 0,-15-17 0,15 18 56,-16-2 0,1 0 8,0 1 0,-1 15 216,1-15 96,-1 15-80,-14 0 80,14 0 0,1 0 0,-1 0 0,1 0 0,0 0 192,-1 0 32,16 15 0,-15-15 8,15 0-64,0 0-8,0 0-8,0 0 0,15 0-8,1 0 0,-1 0 0,0 0 0,16 0-64,-15 0-16,14 0 0,1 0 0,0 0 0,0-15 0,-1 15 0,-14 0 0,15-16-64,-1 16 0,1 0 0,0-15 0,-16 15 0,1-15 0,15 15 0,-16 0 0,0-16 0,-15 16 0,0 0 0,16 0 64,-16 0-64,0 0 0,0 0 0,0 0 0,-16 16 64,16-16-64,-30 15 64,14 0-64,1 16 0,-16-16 0,16 1 0,-1 0 0,1 14 0,-1-14 0,1 14 0,15-14 0,-15-1 0,15 16 0,0-15 0,0-2 0,0 2 0,0 0 0,0-1 0,15-15 0,-15 15 0,0-15 64,0 0-64,15 0 0,1 0 64,-1 0-64,1-15 0,-16 15 64,15-15-64,0-1 64,1 0-64,-16 2 64,15-18-64,1 17 0,-16 0 0,15-1 0,-15-14-104,15 14-16,-15 0 0,0 2 0,0-2 48,0 0 8,0 16 0,0 0 0,0-15 64,0 15 0,-15 0 0,0 0 0,15 15 0,-16 1 0,1 0 0,15 14-64,-31 16 64,31-15 96,-15 16-16,15 14-8,-16-15 48,16 15 8,-15 1 0,15 0 0,0 0 24,-16-1 8,16-15 0,0 15 0,0-14 8,0-1 8,0-15 0,0 15 0,16-15-72,-16-16-8,0 16-8,0-16 0,15 1-88,-15-1 96,0 0-96,0-15 96,0 0-96,16 0 0,-1 0 0,0-15 64,1 0-184,-16-1-40,15 1 0,1-16-8,-1 1-288,0-17-56,1 1-16,-1 0 0,1-15-40,-1 14-8,-15 1 0,15-15 0,1 14 128,-16 1 32,15-15 0,-15 29 0,0-14 192,16 0 48,-16 16 8,0-2 0,0 2 168,0 14 0,0-14 0,0 14 0,0 16 192,0-15 80,0 15 16,-16-15 0,16 15 136,0 0 32,0 0 8,0 15 0,0 0-128,0 1-24,0-1-8,0 16 0,0-1-40,0 2-8,0-2 0,0-14 0,0 14-88,0-14-16,16 14-8,-16-14 0,0 0-80,15-1-64,-15 0 96,0-15-96,15 16 64,-15-16-64,0 0 0,0 0 0,16-16 72,-16 16-72,16 0 0,-1-30 72,-15 14-144,0 0-32,15-14-8,-15-1 0,16 0-88,-16 1-24,0-16 0,0 14 0,0-14 80,0 16 16,0-2 0,15 2 0,-15-1 128,0 16 0,0-1-64,0 1 64,0 0 0,0 15 0,0 0 0,0 0 0,0 0 0,0 15 152,0 0-24,-15 16 0,15 0 56,0-1 8,0 2 0,0 14 0,0-16-48,0 2-8,15 14 0,-15-31 0,16 16-64,-16-1-8,0-14-64,15-1 96,0 0-96,-15 1 0,16-16 0,-1 16 0,-15-16 0,16 0 64,-1-16-64,0 0 0,1 16 0,-1-15-144,16 0 32,-16-1 8,1-14-88,-1 14-24,-15-14 0,15 14 0,1-14 96,-16 14 24,15 0 0,-15-14 0,16 14 96,-16-14 0,0 14 0,0 0 0,0-14 0,0 14 0,-16 1 0,1 0 0,15-1 96,0 16-16,-16-15 0,16 15 0,-15 0 152,15 15 32,-15-15 8,-1 16 0,1-1-168,15 0-32,-15 1-8,15 14 0,0 2-64,-16-2 64,16 1-64,0-16 64,0 17 0,0-2 0,0 1 0,16-16 0,-16 1-64,0-1 64,0-15-64,15 15 64,-15-15-64,0 0 0,15 0 0,-15 0 64,16 0-64,-1-15 64,-15 0-64,15-1 64,-15 1-64,0 0 0,16-17 0,-16 18 0,15-18-128,-15 2-8,0 14-8,16-14 0,-16-2 8,0 18 0,0-2 0,0 0 0,0 1 136,0 0-80,0-1 80,-16 16-64,1-15 64,15 15 0,0 0 0,0 0 0,0 0 0,0 15 0,0 1 0,0-1 0,0 0 64,0 17 8,0-18 0,0 18 0,0-2 8,0 1 0,0 0 0,15-1 0,-15 2-16,16-17-64,-16 0 96,15 1-32,-15-1-64,15-15 0,1 15 0,-16-15 64,0 0-64,15 0 0,1 0 72,-1-15-72,-15 15 0,15-15 0,1-1 0,-1 1 64,1 0-64,-16-17-128,15 18 32,0-18 0,-15 2-64,16-1-8,-1 0-8,-15 1 0,0-2 0,0 2 0,0-1 0,0 0 0,0 1 40,0-2 8,0 2 0,0 14 0,-15-14 40,15-1 16,0 0 0,0 15 0,-16 2 72,16-2-64,0 16 64,0-16-64,0 16 64,0 0 72,0 0-8,0 0-64,0 16 224,0 0-16,-15-2 0,15 18 0,-15 14 16,15 0 8,0 0 0,0 0 0,-16 0-32,16 0-8,0 0 0,0 1 0,0-1-24,0-15-8,0-1 0,0 2 0,16-2-80,-16-14-16,0-1-64,15 0 96,0 1-96,-15-16 0,16 0 64,-1 0-64,1 0 0,-1 0 0,0-16 64,1 16-64,-16-15 0,31-16-104,-16 16 16,0-16 8,-15 1-80,16-2-8,-1 17-8,1-16 0,-1-15 80,-15 16 8,15-2 8,-15 17 0,16-16 80,-16 16 0,0 0 0,0-1 0,0 1 0,-16 0 0,16 15 80,-15 0-80,15 0 192,-15 0 0,-1 15-8,16-15 0,-15 15-24,15 1-8,0-1 0,0 0 0,0 1-80,0-1-8,0 0-64,15 1 96,-15 0-96,16-2 0,-1 2 0,-15 0 0,15-16 0,-15 15 0,16 0 0,-1-15 0,-15 16 0,0-16 64,15 15-64,-15 0 0,0-15 64,0 16-64,0 0 88,-15-2-88,15-14 144,-15 16-24,-1 0-8,1-1 0,15 0-48,-15-15 0,-1 16-64,1-1 96,-1-15-96,1 15 0,0-15 0,15 16 0,-16-16-704,16 0-184,0 0-40,0 0-9871</inkml:trace>
        </inkml:traceGroup>
        <inkml:traceGroup>
          <inkml:annotationXML>
            <emma:emma xmlns:emma="http://www.w3.org/2003/04/emma" version="1.0">
              <emma:interpretation id="{5328222E-AE0A-4FB4-91F1-DF80D5BEAEA5}" emma:medium="tactile" emma:mode="ink">
                <msink:context xmlns:msink="http://schemas.microsoft.com/ink/2010/main" type="inkWord" rotatedBoundingBox="3205,7172 3965,7118 4019,7884 3260,7938"/>
              </emma:interpretation>
              <emma:one-of disjunction-type="recognition" id="oneOf14">
                <emma:interpretation id="interp70" emma:lang="en-US" emma:confidence="1">
                  <emma:literal>to</emma:literal>
                </emma:interpretation>
                <emma:interpretation id="interp71" emma:lang="en-US" emma:confidence="0">
                  <emma:literal>do</emma:literal>
                </emma:interpretation>
                <emma:interpretation id="interp72" emma:lang="en-US" emma:confidence="0">
                  <emma:literal>Go</emma:literal>
                </emma:interpretation>
                <emma:interpretation id="interp73" emma:lang="en-US" emma:confidence="0">
                  <emma:literal>ho</emma:literal>
                </emma:interpretation>
                <emma:interpretation id="interp74" emma:lang="en-US" emma:confidence="0">
                  <emma:literal>oo</emma:literal>
                </emma:interpretation>
              </emma:one-of>
            </emma:emma>
          </inkml:annotationXML>
          <inkml:trace contextRef="#ctx0" brushRef="#br0" timeOffset="84145">3912 9529 8416,'0'-16'232,"0"16"64,0 0-232,0-15-64,0 15 0,-15 0 0,15 0 1384,0 0 272,0 0 48,0 15 16,-15 16-473,15-16-95,-16 32-24,16-17 0,-15 17-184,0 14-40,15 1-8,-16-16 0,16 15-272,-15-14-56,15-1-16,0 0 0,0 0-232,0-15-40,0 0-16,15 0 0,1-16-144,-16 16-32,15-31-8,-15 15 0,15-15-80,1 16 64,-1-16-64,-15-16 64,15 16-64,1-15 0,0-16 72,-2 16-72,2-16 0,0 0-96,-1 0 16,0-15 0,1 0-104,-16 15-16,15-15-8,0 15 0,-15 0 72,16 0 8,-16 16 8,16 0 0,-16-1 120,0 16 0,0 0 96,0 0-96,0 0 0,-16 16 0,16-1 0,0 16 0,0 0 112,-16 15 48,16-15 0,0 15 8,16-15 0,-16 15 0,0-15 0,16-16 0,-16 16-72,14-16-8,2 1-8,-16-1 0,16 0-8,-16-15 0,15 0 0,0 0 0,1 0-72,-16-15 96,15 0-96,0-1 96,1 1-96,-16-16 80,15 16-80,0-16 80,-15 15-80,0-14 0,0 14 72,0-15-72,0 16 0,-15 0 0,0-16 0,15 15 64,-16-14-64,1 14 0,0 1 0,-16 15 0,16-16 0,-17 16-80,18 0 80,-18-15 0,2 15-104,-1 0 32,0 0 8,1 15 0,14-15 64,0 0-104,-14 0 40,14 16 64,1-16-88,0 0 88,-16 0-64,16 0 64,-1 0 0,0 0-80,1 0 80,0 0 0,-1 0 0,1 15 0,0-15 0,-1 0 0,1 0 0,15 0 0,-15 0 0,-1 0 0,0 16 0,2-16-64,-2 0 64,0 0 0,16 0 0,-15 0 0,0 15 0,15-15 0,-16 0 80,16 0-8,0 0 0,0 0 0,0 0 48,-15 0 8,15 0 0,0 0 0,0 0 0,0 0 8,0 0 0,0 0 0,0 0-40,0 0-16,0 0 0,0 0 0,31 0-8,-16-15 0,0 15 0,17 0 0,-2-16 40,1 16 8,-16-15 0,16 15 0,0-16-24,-1 16-8,2-15 0,-2 15 0,1-15-24,0 15-64,-16 0 96,0-16-32,17 16-64,-18-15 0,2 15 72,0 0-72,-1-15 0,-15 15 0,15 0 0,1-16 64,-16 16-64,0 0 0,0 0 0,15 0 0,0 0-320,-15 0-64,0 0-24,0 0-7616,0 0-1519</inkml:trace>
        </inkml:traceGroup>
        <inkml:traceGroup>
          <inkml:annotationXML>
            <emma:emma xmlns:emma="http://www.w3.org/2003/04/emma" version="1.0">
              <emma:interpretation id="{51072857-3C7A-4D86-9EBD-C7AFD9FA442F}" emma:medium="tactile" emma:mode="ink">
                <msink:context xmlns:msink="http://schemas.microsoft.com/ink/2010/main" type="inkWord" rotatedBoundingBox="4413,7022 6702,6859 6776,7900 4487,8063"/>
              </emma:interpretation>
              <emma:one-of disjunction-type="recognition" id="oneOf15">
                <emma:interpretation id="interp75" emma:lang="en-US" emma:confidence="0">
                  <emma:literal>CERI)</emma:literal>
                </emma:interpretation>
                <emma:interpretation id="interp76" emma:lang="en-US" emma:confidence="0">
                  <emma:literal>CENI)</emma:literal>
                </emma:interpretation>
                <emma:interpretation id="interp77" emma:lang="en-US" emma:confidence="0">
                  <emma:literal>CEDI)</emma:literal>
                </emma:interpretation>
                <emma:interpretation id="interp78" emma:lang="en-US" emma:confidence="0">
                  <emma:literal>CENII)</emma:literal>
                </emma:interpretation>
                <emma:interpretation id="interp79" emma:lang="en-US" emma:confidence="0">
                  <emma:literal>CEXI)</emma:literal>
                </emma:interpretation>
              </emma:one-of>
            </emma:emma>
          </inkml:annotationXML>
          <inkml:trace contextRef="#ctx0" brushRef="#br0" timeOffset="173384">6099 9744 11600,'0'0'256,"0"0"48,-15 0 16,15 0 8,0 0-264,0 0-64,0 16 0,-16-16 0,16 0 920,0 0 168,0 0 32,0 0-1,-15 0-167,15 0-40,0 0-8,0 0 0,0 0-288,15 0-56,-15 0-16,16 0 0,-1 0-112,1 0-24,-1 0-8,16 0 0,0-16-80,-16 16-24,16 0 0,0 0 0,-16 0-88,16 0-16,0 0-8,-1-16 0,1 16-32,0-15-8,0 15 0,-1 0 0,-14-15-40,15 15-8,-16 0 0,16-16 0,-16 16-96,1 0 72,-1-15-72,0 15 64,-15 0-64,16 0 64,-1-15-64,-15 15 64,0 0-64,0 0 0,0 0 0,0 0 64,0 0-464,0 0-96,0 0-16,0 0-8,0 15-792,0-15-160,0 15-32</inkml:trace>
          <inkml:trace contextRef="#ctx0" brushRef="#br0" timeOffset="176510">6392 9975 12752,'0'0'280,"0"0"56,0 0 16,0 0 8,0 0-288,0 0-72,-15 0 0,15 0 0,0 0 1120,0 0 199,0 15 49,0 1 8,-16-1-472,1 1-88,15-16-16,0 15-8,-15 0-248,15 1-56,0-1-8,-16 1 0,16-1-128,-15 0-24,15 1-8,-16-1 0,16 1-128,0-16-24,-15 0-8,15 0 0,0 0-88,0 15-72,0-15 96,0 0-96,-15 15 0,15-15 0,0 0 0,-16 16 0,16-16-304,0 0-112,0 0-32,0 15-6448,0-15-1295</inkml:trace>
          <inkml:trace contextRef="#ctx0" brushRef="#br0" timeOffset="172235">6468 9252 8288,'0'0'184,"0"0"40,0 0 0,0 0 8,0 0-232,0 0 0,0 0 0,0 0 0,0 0 1056,-15 0 168,-1 15 32,16-15 8,0 0-272,0 16-48,-15-1-17,0 1 1,15 14-320,0-14-72,0 15-16,-16-16 0,16 0-248,0 16-48,-15-15-16,15 14 0,0-14-120,-16-1-24,16 0-64,0 1 96,-15-1-784,15 1-160,0-1-32,0 0-6679</inkml:trace>
          <inkml:trace contextRef="#ctx0" brushRef="#br0" timeOffset="173387">6838 9405 12528,'0'0'272,"0"0"56,0-15 16,0 15 8,0 0-280,0 0-72,16 0 0,-1 0 0,-15 15 1080,15-15 200,1 15 31,-1 1 17,1 15-88,-1 0-24,-15-1 0,15 1 0,1 16-352,-1-1-80,-15-16-16,0 16 0,15 0-240,-15 16-48,0-16-16,0-15 0,0 16-192,0-17-40,0 1-8,-15 0 0,15-1-128,-15 2-32,15-18-64,0 2 96,0 0-96,-16-1 0,1 0 64,15 1-64,-15-1-576,-1 0-144,1 1-24,-1 0-10584</inkml:trace>
          <inkml:trace contextRef="#ctx0" brushRef="#br0" timeOffset="178077">6099 9868 8864,'0'0'192,"0"0"48,0 0 8,0 0 0,0 0-248,0 0 0,0 0 0,0 0 0,16 0 872,-16 0 128,0 0 24,0 0 8,15 0-128,-15 0-24,0 0-8,0 0-1,0 0-103,15 0-32,-15 0 0,0 0 0,0 0-160,16 0-40,-16 16-8,15-16 0,-15 0-136,16 0-24,-16 0-8,15 15 0,0-15-72,-15 0-24,16 15 0,-1-15 0,-15 0-72,16 0-8,-16 16-8,15-16 0,0 0-48,-15 0-16,16 15 0,-16-15 0,0 0-8,0 0 0,0 0 0,0 0 0,0 0-16,0 15-8,0-15 0,15 0 0,1 16 16,-1-1 8,-15 0 0,15-15 0,-15 16-8,16 0-8,-16-16 0,0 0 0,0 14-16,15-14 0,-15 0 0,0 16 0,16 0 8,-16-16 0,0 0 0,0 15 0,0-15 16,15 15 0,-15-15 0,0 16 0,0-1-16,0-15 0,15 0 0,-15 15 0,0-15-80,16 16 96,-16-16-96,0 0 96,0 16-96,0-16 96,0 0-96,15 14 96,0 2-32,-15-16 0,0 0 0,0 16 0,0-16 24,0 0 0,0 0 0,0 0 0,0 0-16,16 15 0,-16-15 0,0 0 0,0 0-8,0 0-64,15 15 96,-15-15-32,0 0-64,0 0 0,0 0 0,16 0 64,-1 16-64,-15-16 0,0 0 0,15 0 0,1 0 0,-16 0 0,0 0 0,0 0 0,0 0 0,15 0 0,-15 0 64,0 0-64,0 0 0,16 0 0,-16 0 0,0 0 0,15 0 0,-15 0-96,0 0 32,0 0 64,15 0-640,-15 0-72,0 0-16,0 0-10696</inkml:trace>
          <inkml:trace contextRef="#ctx0" brushRef="#br0" timeOffset="168148">4975 9591 10424,'15'-15'224,"-15"15"56,-15 0 8,15-16 0,0 16-224,0 0-64,0 0 0,0 0 0,-15 0 1016,-1 0 192,1 16 40,0-16 0,-16 31-257,16-1-47,-17 1-16,18 0 0,-2 0-376,0 15-72,1 0-24,0 0 0,-1-15-88,16 15-16,0-15-8,-15 0 0,15 0-192,0-1-40,0-14-8,15 15 0,-15-16-40,16 0 0,-16 1-64,15-1 96,-15 1-96,15-16 0,-15 15-96,16-15 96,0 15-1296,-2-15-208,18 0-32</inkml:trace>
          <inkml:trace contextRef="#ctx0" brushRef="#br0" timeOffset="168448">5376 9652 14624,'0'0'320,"0"0"72,0 0 16,0 0 0,0 0-328,-16 0-80,0 0 0,2 0 0,-2 16 887,16-16 161,-16 15 32,-14 0 8,14 1-280,1 15-48,-16-16-16,16 16 0,-16 0-288,15-1-56,1 1-16,15-15 0,-15 14-80,15-14-16,0 15-8,0-16 0,15 0-80,-15 1-8,0-1-8,15-15 0,1 15-88,0 1-8,-1-1-8,0-15 0,1 16-80,-1-1 0,0-15 72,1 0-72,-1 15-192,16-15-64,-15 0-24,-2 0-6856,2 0-1367</inkml:trace>
          <inkml:trace contextRef="#ctx0" brushRef="#br0" timeOffset="169866">5437 10082 16447,'0'0'464,"0"0"112,0 0-464,0 0-112,0 0 0,0 0 0,0 0 1008,0 0 176,15-15 40,-15 0 8,16 15-248,-1-16-56,0 16 0,1 0-8,0 0-400,-1-15-72,16 15-24,-31 0 0,0 0-144,15 0-32,16 0-8,-1 15 0,-14-15-88,0 0-24,-1 0 0,0 0 0,16 0-128,-31 0 0,0 0 64,15 0-64,1 0-264,-1-15-88,0 15-8,1 0-7280,0 0-1447</inkml:trace>
          <inkml:trace contextRef="#ctx0" brushRef="#br0" timeOffset="168780">5545 9790 17679,'0'0'384,"0"0"88,-15 0 8,15 0 24,-16 0-408,16 0-96,0 0 0,0 0 0,0 0 928,0 0 160,0 0 32,0 0 0,16 0-440,-16 0-88,15 0-16,0 0-8,1 0-296,-16 0-56,15 0-16,16 0 0,-16 0-200,0 0 0,17-15 0,-17 15 0,0 0 136,1 0-8,-16 0-8,0 0 0,15 0-120,16 0-64,-16 0 64,-15 0-104,0 0-1144,0 0-232,15 15-48</inkml:trace>
        </inkml:traceGroup>
      </inkml:traceGroup>
    </inkml:traceGroup>
    <inkml:traceGroup>
      <inkml:annotationXML>
        <emma:emma xmlns:emma="http://www.w3.org/2003/04/emma" version="1.0">
          <emma:interpretation id="{0FA74C0B-4FC2-4ED4-A377-10E1BC695428}" emma:medium="tactile" emma:mode="ink">
            <msink:context xmlns:msink="http://schemas.microsoft.com/ink/2010/main" type="paragraph" rotatedBoundingBox="2069,8413 10663,7575 10858,9576 2264,10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D6449F-0AB3-4729-90AE-A79FB84E96AC}" emma:medium="tactile" emma:mode="ink">
              <msink:context xmlns:msink="http://schemas.microsoft.com/ink/2010/main" type="line" rotatedBoundingBox="2069,8413 10663,7575 10858,9576 2264,10414"/>
            </emma:interpretation>
          </emma:emma>
        </inkml:annotationXML>
        <inkml:traceGroup>
          <inkml:annotationXML>
            <emma:emma xmlns:emma="http://www.w3.org/2003/04/emma" version="1.0">
              <emma:interpretation id="{A4B0318E-F5B1-4CCE-B680-E2B70CAEBCF6}" emma:medium="tactile" emma:mode="ink">
                <msink:context xmlns:msink="http://schemas.microsoft.com/ink/2010/main" type="inkWord" rotatedBoundingBox="2069,8413 3503,8273 3644,9717 2210,9857"/>
              </emma:interpretation>
              <emma:one-of disjunction-type="recognition" id="oneOf16">
                <emma:interpretation id="interp80" emma:lang="en-US" emma:confidence="0">
                  <emma:literal>wit,</emma:literal>
                </emma:interpretation>
                <emma:interpretation id="interp81" emma:lang="en-US" emma:confidence="0">
                  <emma:literal>witty</emma:literal>
                </emma:interpretation>
                <emma:interpretation id="interp82" emma:lang="en-US" emma:confidence="0">
                  <emma:literal>theft,</emma:literal>
                </emma:interpretation>
                <emma:interpretation id="interp83" emma:lang="en-US" emma:confidence="0">
                  <emma:literal>theft.</emma:literal>
                </emma:interpretation>
                <emma:interpretation id="interp84" emma:lang="en-US" emma:confidence="0">
                  <emma:literal>weft.</emma:literal>
                </emma:interpretation>
              </emma:one-of>
            </emma:emma>
          </inkml:annotationXML>
          <inkml:trace contextRef="#ctx0" brushRef="#br0" timeOffset="86459">3374 10668 10856,'0'0'232,"0"0"56,0 0 0,0 0 32,0 0-256,0 0-64,-15 16 0,15-1 0,-16-15 952,1 31 176,-1-31 40,-14 31 7,-1-1-239,0 1-40,0 0-16,1 15 0,-1-15-312,-15 0-64,15 15-16,0-15 0,0-1-200,16 17-32,-16-17-16,16 1 0,-1-15-128,1 14-24,-1-14-8,1-1 0,0 1-152,15-1-32,-16 0-8,16-15 0,0 0-1392,0 0-272,16-15-56</inkml:trace>
          <inkml:trace contextRef="#ctx0" brushRef="#br0" timeOffset="86712">3174 10791 14400,'0'0'320,"0"0"64,15 16 8,1-1 8,-16-15-320,15 16-80,0-1 0,1 16 0,-1-16 831,1 16 145,-1-16 32,16 1 8,-16 15-192,16-16-40,-16 16-8,16-16 0,-15 0-296,14 1-56,1-1-8,-15 1-8,14-1-176,-14-15-32,-1 15-8,1 1 0,-16-16 32,30 0 0,-14 0 0,-16 0 0,0 0-224,15 15 64,-15-15-64,16 0 0,-16 0 64,0 0-64,0 0 64,0 0-64,0 0-1016,0 0-240,-16 0-56</inkml:trace>
          <inkml:trace contextRef="#ctx0" brushRef="#br0" timeOffset="87044">2528 11515 13272,'0'0'288,"0"0"64,0 0 16,-16 16 8,16-1-304,-14-15-72,14 16 0,0-1 0,-16 16 728,16 0 128,-16-1 23,16 17 9,-15-17-192,15 1-40,0 15-8,0-15 0,0 15-344,0-15-72,0 0-8,15 0-8,-15-16-56,16 0-16,0 1 0,-2-16 0,2 15 0,-16-15 0,16 0 0,-1-15 0,0-1 8,1 1 0,-16 0 0,15-1 0,0-15-32,1 1-8,0-1 0,-16 0 0,14-15-8,2 15 0,-16 0 0,16-15 0,-16 15-104,0 1-64,15 14 64,-15 1-104,0-16 104,-15 31 0,15-15 72,0 15-72,0 0 0,0 0 0,0 0 0,0 15 0,0 16 64,-16-16 0,16 16-64,0 0 96,0 15 16,0-15 0,0 15 0,0-15 0,0 15-48,16-15 0,-16-16-64,15 16 96,-15-16-24,15 1-8,1-1 0,-16 0 0,15-15 24,-15 0 0,15 0 0,1 0 0,-1-15 88,0 0 16,1-1 8,-16-15 0,16 16-56,-1-16-16,0 16 0,-15-16 0,16 0-40,-16 1-16,15-1 0,0 0 0,-15 16-72,0-1 64,0 1-64,0-1 64,0 1-64,0 0 0,0 15 0,0 0 64,0 0-704,0 0-136,0 0-32,0 0-6056,16-16-1207</inkml:trace>
          <inkml:trace contextRef="#ctx0" brushRef="#br0" timeOffset="88346">3236 11515 16991,'0'0'376,"0"15"72,-15-15 24,-1 16 0,1-16-376,-1 30-96,1-30 0,0 31 0,-16-15 744,15 14 136,1-14 24,-16 15 8,16-16-216,-1 16-48,16-16-8,0 1 0,0-1-360,0 0-80,0 1-8,16-1-8,-1 1-184,-15-16 64,16 15-64,-1-15 0,0 0 64,1 0-64,-1 15 80,-15-15-80,16 0 64,-16 0-64,0 0 0,0 0 0,0 16 96,-16-1-32,16 1-64,-15-1 96,-1 0-96,1 1 88,15-1-88,-15-15 80,-1 16-80,1-16 64,-1 15-64,16-15 64,0 0-64,0 0 0,-15 0 0,15 0 0,0 0 0,15-15 0,-15-1-72,16 1 72,-1-1-168,1 1 16,-1-16 8,0 16 0,1-1-32,15-14-8,-16 14 0,0 1 0,1 15 96,-1-16 24,-15 16 0,16 0 0,-1 0 64,-15 16 0,15-16-72,1 15 72,-16 1 0,15-16 0,-15 15 0,16-15 0,-16 15 0,15-15 120,-15 0-32,0 0-8,0 0-16,15 0 0,-15-15 0,16 0 0,-16-1 0,0 1-64,15-1 96,-15 1-32,0 0-64,0-16 80,0 15-80,0 1 80,0 0-80,0 15 64,-15-16-64,15 16 64,-16-15-64,16 15 80,-15 0-80,0-16 80,-1 32-80,16-16 0,-15 15 0,15-15 0,-16 16 0,16-1 0,0 0-88,0 1 88,0-1 0,0 1-80,16-1 80,-16 0 0,15 1-64,-15-1 64,16 1 0,-1-16 0,0 15 0,1-15-64,-1 0 64,1 0 0,-1 0 0,0-15 0,1 15-64,-1-16 64,0 1 64,1 15 32,-16-16 16,15 1 0,1 0-272,-1-1-64,0-15 0,-15 16-8,16 0 232,-16-1-72,15 1 72,-15-1 0,16 1 0,-16 0 0,0-16 0,15 15 0,-15-14 0,0 14 0,0 1 0,-15 0 0,15-16 72,0 15 8,0 1 0,0 15 0,-16-15-80,16-1 0,0 16 0,0 0 0,-15 0 152,-1 16 8,16-16 8,0 15 0,-15 0-168,15 16 0,-15 0 0,15 15 0,0 0 200,-16 0 8,16 1 0,0-1 0,0 0 8,0 0 0,-15 0 0,15-15 0,0 15-104,0-15-16,0 0-8,15 0 0,-15-16-88,0 0 0,0 1 72,0-16-72,0 0 64,0 15-64,0-15 64,0 0-64,0 0 0,0 0-120,16-15 24,-16-1 0,0 1-240,0-16-48,0 16 0,0-16-8,-16 0-48,1 16-8,15-16 0,-16 0 0,1 1 224,15 14 32,-15 1 16,-1-1 0,1 1 176,0 0 0,-1 15 64,16-16-64,-15 16 272,15-15 16,-16 15 0,16 0 0,0 0 56,0 0 8,0 0 8,0 0 0,0 0-112,0 0-24,0 0-8,16 0 0,-1 0-88,1 0-24,-1 15 0,16-15 0,-16 0-104,0-15 88,1 15-88,15 0 80,-16-16-80,0 16 0,16-15 72,0 15-72,-16-15 0,1 15 0,-1-16 0,1 1 0,14-1-264,-30 16-16,16-15 0,-1 0 0,-15-1-16,16 16-8,-16-15 0,0-1 0,-16 1 160,16 15 32,0-15 8,0 15 0,-15 0 104,15-16 0,-16 16 0,16 0 0,-15 0 0,15 0 64,-15 16 0,15-16-64,-16 30 224,16-30 0,-15 31-8,15-15 0,0 14-8,0 1 0,0 0 0,-16-16 0,32 16-32,-16 0-8,0-16 0,0 16 0,0-15-96,0 14-72,0-30 96,0 16-96,0-1 64,15 1-64,-15-16 0,0 0 0,0 0 0,0 0 0,0 0 0,0 0 0,0 0-128,-15-16-72,15 1-24,0-1 0,-16 16-192,16-15-48,-15 0-8,15-1 0,-15 1 152,-1-1 32,16 1 8,-15 0 0,-1-1 176,1 16 32,15-15 8,-15-1 0,-1 16 64,16 0 0,-15 0 64,15 0-64,0 0 352,0-15 32,0 15 0,0 0 8,0 0 8,0 0 0,0 0 0,0 0 0,0 0-128,0 0-24,15 0-8,1 0 0,-1 0-48,0 0 0,1 0-8,-1 0 0,1 0-120,-16 0-64,0 0 80,30 0-80,-14-15 128,15 15-32,-16 0 0,0 0 0,1 0-96,-1 0 0,-15 0 0,0 0 0,0 0-680,16 0-160,-1 0-32,0 15-6512,-15-15-1295</inkml:trace>
          <inkml:trace contextRef="#ctx0" brushRef="#br0" timeOffset="88493">3882 11792 21079,'0'0'464,"0"0"96,0 0 16,0 0 16,0 15-472,0 1-120,0-16 0,0 15 0,0 1 736,0-16 128,0 0 32,0 15 0,0 0-528,0 1-104,0-1-16,-15-15-8,15 16-608,0-1-120,0 0-24</inkml:trace>
        </inkml:traceGroup>
        <inkml:traceGroup>
          <inkml:annotationXML>
            <emma:emma xmlns:emma="http://www.w3.org/2003/04/emma" version="1.0">
              <emma:interpretation id="{D934FBC9-0E45-475A-90F3-5F8A7C6E9F94}" emma:medium="tactile" emma:mode="ink">
                <msink:context xmlns:msink="http://schemas.microsoft.com/ink/2010/main" type="inkWord" rotatedBoundingBox="3903,8254 5181,8129 5331,9665 4053,9790"/>
              </emma:interpretation>
              <emma:one-of disjunction-type="recognition" id="oneOf17">
                <emma:interpretation id="interp85" emma:lang="en-US" emma:confidence="0">
                  <emma:literal>blames.</emma:literal>
                </emma:interpretation>
                <emma:interpretation id="interp86" emma:lang="en-US" emma:confidence="0">
                  <emma:literal>beignet,</emma:literal>
                </emma:interpretation>
                <emma:interpretation id="interp87" emma:lang="en-US" emma:confidence="0">
                  <emma:literal>blames,</emma:literal>
                </emma:interpretation>
                <emma:interpretation id="interp88" emma:lang="en-US" emma:confidence="0">
                  <emma:literal>blinks,</emma:literal>
                </emma:interpretation>
                <emma:interpretation id="interp89" emma:lang="en-US" emma:confidence="0">
                  <emma:literal>blinks.</emma:literal>
                </emma:interpretation>
              </emma:one-of>
            </emma:emma>
          </inkml:annotationXML>
          <inkml:trace contextRef="#ctx0" brushRef="#br0" timeOffset="89347">4837 10545 12896,'0'0'288,"0"0"56,0 0 8,-15 15 8,15-15-288,-15 0-72,-1 16 0,1-1 0,15 1 864,-31-1 160,16 16 31,-1 0 9,-14 15-264,14-15-64,-15 15 0,1-15-8,14 15-312,-15 0-56,-15-15-8,30 15-8,-15-15-152,1 15-24,14-15-8,-14-1 0,14-14-88,1 15-72,15-16 96,-16 0-96,1 1-472,15-16-144,-15 15-32,15-15-5279,-16 0-1057</inkml:trace>
          <inkml:trace contextRef="#ctx0" brushRef="#br0" timeOffset="89563">4637 10606 12208,'15'0'344,"-15"0"80,16 16-336,0-16-88,-16 14 0,30 2 0,-30 15 840,31-16 152,-16 16 32,1-16 7,-1 17 17,0-2 0,16-14 0,-16 14 0,1 1-248,0 0-56,14-16-8,-14 16 0,-1 0-232,0-16-56,1 1 0,-1-1-8,0 0-168,1 1-32,0-1-8,-2 0 0,-14-15-80,16 16-24,-16-16 0,0 0 0,0 0-64,0 0-64,0 0 96,16 16-96,-16-16-224,0 0-96,0 0-16,0 0-6856,0 0-1367</inkml:trace>
          <inkml:trace contextRef="#ctx0" brushRef="#br0" timeOffset="90163">4420 11392 11856,'0'-16'336,"-16"16"72,16 0-328,0 0-80,0 0 0,0 16 0,-14-1 736,14 0 128,0 1 24,0-1 8,0 16-1,0-1 9,-16 17 0,16-16 0,0 15-320,-16-16-64,16 2-8,-15 14-8,15-16-248,0-14-40,-15 14-16,15 2 0,0-18-104,0 2-16,0 0-8,0-1 0,-16 0-72,1-15 80,15 0-80,0 0 80,0 0-16,0 0-64,0-15 96,15 0-32,-15-17-64,16 18 0,-16-18 0,15 2 0,0-1 0,17 0 0,-18 1 0,2 14 0,0-15-80,-1 16 80,0-1 0,1 16-72,-1-15 72,0 15-80,1 0 80,-16 0-80,0 0 80,0 0 0,15 15 0,-15-15 0,15 16 96,-15 14 16,-15-14 0,15 0 0,0 14 64,-15-14 16,-1 14 0,1-14 0,15 14-8,-31 2 0,16-18 0,0 2 0,-1 15-48,0-16-8,2 1 0,-18-1 0,17-15-40,0 15-16,15-15 0,0 0 0,0 0-8,0 0-64,0 0 96,0 0-32,0 0-64,0 0 80,-16-15-80,16 0 80,0-1-280,0 1-56,0 15-16,16-15 0,-1-1-1104,0 0-224,1 2-48</inkml:trace>
          <inkml:trace contextRef="#ctx0" brushRef="#br0" timeOffset="91518">4789 11484 16208,'0'0'351,"0"0"81,0 0 16,-15 16 8,15-1-360,-16 0-96,1 1 0,0-1 0,-1 0 712,1 16 128,0-15 24,15-1 8,-16 0-264,1 1-64,15-1 0,0 1-8,0 14-352,0-30-72,0 16-16,0-1 0,0 1-96,15-16 0,-15 0 0,0 15 0,16-15 64,-16 15-64,0-15 0,15 16 0,-15-1 0,0 1 64,0-16-64,0 15 0,0 0 64,-15-15 0,15 31-64,0-15 96,-16-1-16,1 0-8,15 1 0,-16-16 0,1 15-8,15 1-64,-15-16 96,15 0-32,0 0-64,0 0 0,-16-16 72,16 16-72,0 0 0,16 0-96,-16-15 16,15-16 0,-15 16-160,15-16-32,1 15-8,-1-14 0,1-1-24,-1 15-8,0 1 0,1 0 0,-1 15 200,-15-16 40,0 16 8,15 0 0,-15 0 64,0 0-80,16 16 80,-16-1-80,0-15 224,15 15 48,-15 1 0,0-1 8,0 1 24,0-16 0,0 0 0,0 0 0,0 0-64,0 0-16,0 0 0,0 0 0,16 0-144,-16 0 0,15-16 0,-15 1-72,15-1 72,-15 1 96,0 0-16,0-1-8,0 1-72,0-1 0,0 16 0,0-15 0,0 0 0,0 15-88,-15-16 24,15 16 0,0-15 64,0 15 0,0 0 0,0 0-64,0 0 64,0 0-96,0 15 96,0 1-96,0-1 96,0 0 0,0 1-72,0-1 72,15-15 0,-15 16 144,16-1-24,-1 0-8,-15-15-176,16 0-40,-16 0-8,15 0 0,0 0 112,1 0 0,-16-15 0,15 0 0,1 15 0,-16-16 0,15 1 0,0-1 0,-15-14 0,16 14 0,-16 1 0,0-16 0,15 16 0,-15-16 0,16 15-88,-16-14 88,0 30 0,0-31 0,-16 16 0,16 15 0,0-16 0,0 16 0,-15 0 0,15 0 0,0 0 0,0 0 88,0 0-16,-16 16 0,1-1 96,15 0 24,0 16 0,-15 0 0,15 0 136,0 15 32,-16-15 8,16 15 0,0-15-176,0 15-32,0-15 0,0 15-8,0-15 40,0-1 16,0-14 0,0 15 0,0-16-144,0 0-64,16 1 64,-16-1-64,0 0 64,0-15-64,0 0 64,0 0-64,0 0 64,0 0-64,0 0 0,0 0 64,0 0-64,0 0-96,0-15 16,0 0 8,0-1-152,0 1-32,0 15-8,0-15 0,0-1-224,0 1-48,0-16-8,15 16 0,-15-1-8,0-15-8,15 16 0,-15 0 0,0-16 176,16 15 32,-1 1 0,1 0 8,-16-16 216,15 15 48,0 1 8,-15 0 0,16-1 72,-16 1 0,0-1 64,15 16-64,-15-15 200,0 0 8,0-1 0,0 16 0,16-15 0,-16-1 0,0 16 0,0-15 0,0 0-80,0 15-24,0 0 0,0-16 0,0 16 24,0 0 8,0 0 0,0 0 0,0 0 88,0 0 8,0 0 8,0 0 0,0 16 48,0-1 16,0 0 0,0 16 0,0-15 16,0 14 8,0 1 0,-16 0 0,16 0-80,0 0-24,0-1 0,0 1 0,0 0-64,0 0-8,0-16-8,0 16 0,-15-16-80,15 1-64,0-1 72,0-15-72,15 0 64,-15 0-64,0 0 0,0 0 0,0 0 0,0 0-80,0 0 0,0 0 0,0 0-232,0 0-40,-15 0-16,-1-15 0,16-1-88,-15 1-24,15 15 0,-15-15 0,-16-1 96,31 1 24,-16-1 0,1 1 0,15 0 144,-31-1 32,16 1 8,-1-1 0,1 16 104,0-15 72,-1 15-96,16-15 96,-15 15 80,-1-16 72,16 16 8,0 0 8,0 0 256,0 0 56,0 0 0,0 0 8,0 0 16,0 0 0,0 0 0,0 0 0,0 0-120,16 0-32,-1 0 0,1 0 0,-1 0-64,0-15-24,1 15 0,15 0 0,-16 0-120,16-16-24,0 16-8,-16-15 0,16 0-112,0 15 72,-1-16-72,-14 1 64,15 15-64,-1-16-72,-14 1 72,-1 15-8032,0-15-1551</inkml:trace>
          <inkml:trace contextRef="#ctx0" brushRef="#br0" timeOffset="92381">5559 11638 15632,'0'0'344,"0"0"72,0 0 7,0 15 25,-15 1-360,15-1-88,0 1 0,-15-1 0,15 0 456,-16 1 80,16 0 8,-15-1 8,-1 1-208,16-1-48,-15 0-8,15 1 0,-15-1-592,15-15-120,-16 15-24,16-15-7391</inkml:trace>
        </inkml:traceGroup>
        <inkml:traceGroup>
          <inkml:annotationXML>
            <emma:emma xmlns:emma="http://www.w3.org/2003/04/emma" version="1.0">
              <emma:interpretation id="{5E7F5285-9D78-4C5C-B943-005B6768283A}" emma:medium="tactile" emma:mode="ink">
                <msink:context xmlns:msink="http://schemas.microsoft.com/ink/2010/main" type="inkWord" rotatedBoundingBox="5458,8185 8015,7936 8200,9835 5643,10085"/>
              </emma:interpretation>
              <emma:one-of disjunction-type="recognition" id="oneOf18">
                <emma:interpretation id="interp90" emma:lang="en-US" emma:confidence="0">
                  <emma:literal>N early</emma:literal>
                </emma:interpretation>
                <emma:interpretation id="interp91" emma:lang="en-US" emma:confidence="0">
                  <emma:literal>Nearly</emma:literal>
                </emma:interpretation>
                <emma:interpretation id="interp92" emma:lang="en-US" emma:confidence="0">
                  <emma:literal>'sang</emma:literal>
                </emma:interpretation>
                <emma:interpretation id="interp93" emma:lang="en-US" emma:confidence="0">
                  <emma:literal>Nearby</emma:literal>
                </emma:interpretation>
                <emma:interpretation id="interp94" emma:lang="en-US" emma:confidence="0">
                  <emma:literal>"sang</emma:literal>
                </emma:interpretation>
              </emma:one-of>
            </emma:emma>
          </inkml:annotationXML>
          <inkml:trace contextRef="#ctx0" brushRef="#br0" timeOffset="97782">6776 11438 5472,'-16'15'120,"16"-15"24,0 0 8,0 0 0,0 0-152,0 0 0,0 0 0,0 0 0,0 0 896,-16 15 144,16-15 32,0 0 8,0 0 80,0 0 24,-15 0 0,15 0 0,0 0-16,0 0-1,0 0 1,0 0 0,0 0-280,0 0-56,0 0-16,0 0 0,15 0-216,-15 0-48,0 0-8,16 0 0,0-15-88,-16 15-16,14 0-8,2-15 0,0 15-112,-1-16-32,0 16 0,1 0 0,14-15-64,-14 15-8,0 0-8,14-15 0,1 15-24,-16-16-8,16 16 0,0 0 0,-1 0-56,-14-16-16,0 16 0,14 0 0,-14 0-104,-1-14 88,0 14-88,1 0 80,14 0-80,-14-16 0,-16 16 72,16 0-72,-2 0 0,-14-16 72,16 16-72,0 0 0,-16 0 64,0 0-64,0 0 0,0 0 0,0 0 64,0 0-64,0 0 0,0-15 0,0 15-960,0 0-216,0 0-40,-16 15-9759</inkml:trace>
          <inkml:trace contextRef="#ctx0" brushRef="#br0" timeOffset="97281">6744 11100 12384,'0'0'272,"0"0"56,0 0 16,0 0 0,0 0-280,0 0-64,-15 0 0,15 0 0,0 0 888,0 0 160,0 0 31,0 15 9,-15-15-288,15 0-64,0 0 0,0 0-8,0 0-168,0 0-32,15 0-8,0 0 0,-15 0-32,16 15-8,0-15 0,-2 0 0,2 0-160,0 0-32,-1 0 0,-15 0-8,31 0-64,-16 0-16,0 16 0,1-16 0,0 0-40,-2 0-16,18-16 0,-32 16 0,0 0-32,15 0-8,16 0 0,-31 0 0,0 0-24,15 0-8,16 0 0,-1 0 0,-14-15-8,0 15-64,-16 0 96,15 0-32,0 0-64,1-15 64,-16 15-64,15 0 64,0-16 16,-15 16 0,0 0 0,0 0 0,0 0-80,0 0 0,0 0 0,0 0 0,0 0-336,0 0-8,0 0 0,0 0 0,0 0-1000,0 0-208,0 0-40</inkml:trace>
          <inkml:trace contextRef="#ctx0" brushRef="#br0" timeOffset="107732">7668 11130 7112,'0'0'152,"0"0"32,16-15 8,-16 15 16,15-16-208,-15 1 0,16 15 0,-16-16 0,15 1 664,-15 15 88,0-15 16,15-1 8,-15 1 0,0 15 0,0-15 0,-15 15 0,15-16-16,0 16-8,-15 0 0,15 0-1,-16-15-199,16 15-40,0 0 0,-15 15-8,-1-15-208,-14 16-40,30-1 0,-31 16-8,15-16-48,1 16-8,0 0 0,-1-1 0,16 1-112,-15 15-80,-1-15 96,16 15-96,-15-15 232,15 0-8,0 0 0,0 0 0,0-1-144,15-14-80,-15-1 80,0 1-80,16-16 80,-16 15-80,15-15 80,1-15-80,-1 15 80,0-16-80,1 1 80,-16-1-80,31 1 72,-31-16-72,15 0 64,0 1-64,1-1 0,-1 0 0,1-15 64,-16 15-64,15 0 0,0 0-72,1 1 72,-16-1-104,0 0 104,0 16-72,15-1 72,-15 1-64,0 15 64,0-15 0,-15 15 0,15 0 0,0 0 0,0 0 0,0 15 0,-16 0 0,16 1 0,0 14 0,0 1 0,-15 0 0,15 0 0,0 0 0,0-1 0,0 1 0,-15 0 0,15-16 64,0 1-64,0 15 0,0-16 0,15-15 0,-15 0 0,0 0 64,0 0-64,0 15 0,0-15 0,15-15 0,-15 15 0,16-15 72,-16-1-72,15 1 0,-15-1 0,16 1 0,-1-16 0,0 16 0,-15-16 64,16 0-64,-1 16 0,1-16 0,-16 16 0,15-1 0,-15-15 0,15 31 0,1-15 0,-16 0 0,0 15 0,15-16 0,-15 16 0,0 0 80,0 0-80,16 16 96,-16-16-96,0 15 0,0 0 0,0 16-88,0 0 88,0-16 0,0 16 64,0 0-64,0 0 64,-16 0-64,16-1 64,0-14-64,0 15 0,-15-16 0,15 0 0,0 1 64,0-16-64,0 15 0,0 1 64,0-16-64,0 0 0,0 0 72,0 0-72,0-16 0,0 16 0,0-15 0,0-1 0,0 1 0,15 0 0,1-1 0,-16-15 0,15 16 0,0-16 0,16 16-88,-16-16 88,1 0-104,15 16 104,-16-1 0,0 1 0,16 0 0,-15-16 0,-1 15 0,16 1 0,-16 0 80,1 15-80,-1-31 0,0 31 0,1-15-88,-16-1 88,15 16 0,-15-15 64,16 15-64,-16-16 0,0 16 72,0 0-72,0 0 0,0 0 72,0 0-72,-16 16 0,1-16 72,-1 15 200,16 1 40,-30-1 8,14 0 0,1 1-256,-1-1-64,1 16 0,0-16 0,-1 1 0,1-1 72,-1 0-72,16 1 0,0-1 104,-15 1-32,15-16-8,0 15 0,-15-15 0,15 0-64,0 15 96,0 1-32,0-16-64,0 0 0,0 0 0,0 0 0,0 0 0,15 0-88,0 0 88,-15 0-64,16-16 64,-1 1 0,1 0 0,-16-1 0,15 1 0,0-1 0,1 1 0,-1 0 0,-15-16 0,16 15 0,-1 1 0,0 0 0,-15 15 0,16-16 0,-1 1 0,1 15 0,-16 0 0,15 0 0,-15 0 0,15 15 0,-15 1 0,0-1 0,0 16 0,0 0 0,0-1 0,0 1 0,0 15 0,0 1 88,0 14-24,-15 1-64,15-1 96,-15 1-32,15-1 16,-16 16 0,1-30 0,-1 14 0,1-15-80,0 16 0,-1-16 0,1 16 0,-1-16 96,1-15 8,-16 15 0,16-15 0,-1-1 8,1-14 0,-16-1 0,16 1 0,-1-1-16,1-15-8,0 15 0,-1-30 0,1 0-24,15-1 0,-15-15 0,15 1 0,-16-17-64,16 1 0,16 0 72,-16-15-72,15-16 0,0 15 64,1 0-64,-1 1 0,16 15 0,0-16 64,-16 16-64,16-16 0,-16 32 0,16-17 0,-16 17 0,16-1 64,-15-15-64,14 30 0,-14 1 0,-1-16 0,1 16 0,-1-1 0,0 1 0,-15-1 0,0 16 0,16-15 0,-16 15 0,0 0 64,0 0-448,0 0-80,0 0-16,15-15-6504,-15 15-1303</inkml:trace>
          <inkml:trace contextRef="#ctx0" brushRef="#br0" timeOffset="93335">6068 10545 11408,'0'0'320,"0"0"72,0 0-312,0 0-80,16 0 0,-1 15 0,0-15 880,1 16 160,-16-1 32,15 1 8,0 14 23,-15-14 9,32 15 0,-32-16 0,15 16-272,0 0-48,16-1-16,-16-14 0,1 15-416,-16-16-80,15 16-24,0-16 0,1 1 56,0-1 8,-16-15 0,0 15 0,14 1-208,-14-16-40,0 0-8,0 0 0,0 0-64,0 0 64,0 0-64,0 0 64,0 15-648,0-15-136,0 0-24,-14 0-5944,14 0-1191</inkml:trace>
          <inkml:trace contextRef="#ctx0" brushRef="#br0" timeOffset="93135">6161 10515 5904,'0'0'160,"0"0"56,0 0-216,0-16 0,0 16 0,0 0 0,0 0 1264,0 0 208,0 0 48,0 0 8,-15 16-288,0-1-56,15 1-16,-16-1-1,1 16-311,-1-16-64,-14 31-16,14-15 0,1 15-360,-16-15-64,16 15-24,-16-15 0,15 0-104,1 0-32,-16-1 0,16 1 0,-1-15-120,1 14-72,0-14 80,-1-1-80,1 1-128,15-1-64,-16 0-24,16-15-5639,0 0-1137</inkml:trace>
          <inkml:trace contextRef="#ctx0" brushRef="#br0" timeOffset="103849">5959 11376 4576,'0'0'96,"0"0"32,0 0 0,0 16 0,-15-32-128,15 16 0,0 0 0,-16 16 0,1-16 912,15 0 160,0 0 32,0 0 8,-15 0 16,15 15 8,0-15 0,0 0 0,0 0-144,0 0-32,-16 0-9,16 0 1,0 0-248,0 0-56,0 0-8,0 0 0,0 0-120,16 0-24,-1-15-8,-15 15 0,0 0-136,0 0-32,31 0-8,-31-16 0,15 16-112,1 0-16,-1 0-8,0-16 0,-15 16-64,16 0-16,-1-14 0,1 14 0,-1 0-96,0-16 0,-15 16 0,16 0 0,-1-16 0,-15 16 0,16 0 0,-16-15 0,0 15 0,15 0 0,-15 0 0,0 0 0,0 0 0,0 0-104,15-15 16,-15-1 8,0 16 8,0 0 0,0-15 0,0 15 0,0-15 72,0 15 0,0 0 0,0-16 0,0 1-152,0 15-8,0-15-8,0 15 0,-15-16 72,15 16 8,0-16 8,-15 16 0,15 0 80,0 0 0,0 0 0,0 0 0,-16-15 0,16 15 0,0 0 0,0 0 64,0 0-64,-15 0 72,15 15-72,-16-15 80,1 16 80,15-16 8,-15 16 8,-1-1 0,16 16-112,-15-31-64,15 30 64,-16-14-64,16 14 112,-15-14-16,0-16 0,15 16 0,0-2-32,0 2-64,0 0 88,0-16-88,0 15 72,0-15-72,0 0 0,0 0 72,0 15-72,15-15 0,-15 0 0,0 16 0,15-16 0,-15 0 0,0 0 0,16 15 0,-1-15 0,-15 15 0,0 1 0,0 0 0,0-2 64,0 2-64,0 0 64,-15 14-64,-1-14 88,16-1-24,-15 0-64,15 1 96,-15-1-96,15 0 0,0 1 0,0 0 0,0-16 0,-16 0 160,16 15-16,0-15-8,0 0-136,0 0 0,0 0 0,16 0 0,-16 0 128,15-15-24,0 15-8,1 0 0,-1-16-96,-15 16-120,31-16 24,-31 16 8,15-15 88,1 15 112,-16 0-24,15-15-8,1 15-80,-16 0 0,0 0-96,0 0 96,0 0 0,0 0 0,0 15 0,-16 0 0,16 1 64,0 0 56,0-1 8,-15 16 0,15-16-128,0 0 0,-16 1 0,16-16 0,-15 15 0,15 0 0,0-15 0,0 0 0,0 0 0,0 0 0,0 0 0,0 0 0,0 0 0,0 0 64,0 0-64,0 0 0,0 0 0,0 0 0,0 0 0,0 0 0,0 0 0,15 16 0,-15 0 0,0-16 0,-15 14 64,15-14-64,0 16 0,0-16 0,0 0 80,0 0-80,0 0 80,0 0-80,0 0 72,-15 16-72,15-16 64,0 0-64,0 0 0,0 0 0,0 0 0,0 0 0,0-16 0,0 16 0,0 0-72,0 0 72,15 0-184,-15-16 24,15 2 0,-15 14 0,16 0-136,-16-16-24,15 0-8,1 16 0,-16-15 136,15 15 32,-15-15 8,15 15 0,-15 0-80,0 0-24,0 0 0,0 0 0,0-16 256,0 16-72,0 0 72,0 0 0,0 0 224,0 0 96,0 0 8,0 16 8,0-1-88,0 0-24,-15 1 0,15 0 0,0-16-80,-15 14-16,15 2-8,0-16 0,-16 16-16,16-16 0,-15 15 0,15 0 0,0-15-104,0 0 64,-16 0-64,1 0 0,15 16 0,0-16 0,-15 15 0,-1-15 0,1 0-288,-1 15-112,16 1-16,-15 0-9687</inkml:trace>
        </inkml:traceGroup>
        <inkml:traceGroup>
          <inkml:annotationXML>
            <emma:emma xmlns:emma="http://www.w3.org/2003/04/emma" version="1.0">
              <emma:interpretation id="{64AA4915-6244-4406-A25F-5021FCD2833B}" emma:medium="tactile" emma:mode="ink">
                <msink:context xmlns:msink="http://schemas.microsoft.com/ink/2010/main" type="inkWord" rotatedBoundingBox="8203,8089 9197,7992 9289,8939 8296,9036"/>
              </emma:interpretation>
              <emma:one-of disjunction-type="recognition" id="oneOf19">
                <emma:interpretation id="interp95" emma:lang="en-US" emma:confidence="0">
                  <emma:literal>mm</emma:literal>
                </emma:interpretation>
                <emma:interpretation id="interp96" emma:lang="en-US" emma:confidence="0">
                  <emma:literal>m</emma:literal>
                </emma:interpretation>
                <emma:interpretation id="interp97" emma:lang="en-US" emma:confidence="0">
                  <emma:literal>man</emma:literal>
                </emma:interpretation>
                <emma:interpretation id="interp98" emma:lang="en-US" emma:confidence="0">
                  <emma:literal>mim</emma:literal>
                </emma:interpretation>
                <emma:interpretation id="interp99" emma:lang="en-US" emma:confidence="0">
                  <emma:literal>mom</emma:literal>
                </emma:interpretation>
              </emma:one-of>
            </emma:emma>
          </inkml:annotationXML>
          <inkml:trace contextRef="#ctx0" brushRef="#br0" timeOffset="109349">9023 10407 19079,'0'0'544,"0"0"112,0 0-528,0 0-128,0 0 0,0 0 0,0-16 632,0 16 96,0 0 16,0 0 8,0 0 8,0 0 0,15 16 0,1-1 0,-1-15-464,-15 0-88,0 0-16,16 15-8,0-15-280,-1 16-64,-15-1 0,15-15-10567</inkml:trace>
          <inkml:trace contextRef="#ctx0" brushRef="#br0" timeOffset="108464">8607 10961 11168,'0'0'248,"0"0"48,0 0 16,0 0 0,0 0-248,0 0-64,0 0 0,0 16 0,0-1 968,0 0 184,0 1 40,0 15 7,0-1-159,0-14-32,-15 15-8,15-1 0,-16 1-456,16 0-96,0 0-24,0 0 0,0-1-192,-15-14-40,15-1 0,0 0-8,0 1-56,0-1 0,0-15-8,0 0 0,0 0-120,0 0 72,0 0-72,0 0 64,0-15-64,15-1 0,-15 1 0,0 0 0,0-16 0,16 0 0,-16 0 0,15 1 0,0-1-128,1 0 0,-16 0 8,16 0 0,-1 16 32,0-16 8,1 16 0,-16-1 0,15 1 80,-15 15 0,15-15-72,-15 15 72,16 0 0,-16 0 0,0 0 0,0 15 0,0 0 0,0 1 104,0 15-8,0-16-8,0 16 56,0 0 16,-16-1 0,16 1 0,0-15-96,0 14-64,0-30 72,0 16-72,0-1 64,-15 1-64,15-16 0,0 0 72,0 15-72,0-15 0,0 0 72,0 0-72,0 0 0,0 0 0,0-15 0,0-1 64,0 1-64,15-1 0,-15-14 0,0-1 0,16 15-72,-16-14 72,15-1-80,0 15 80,-15-14 0,16-1-72,0 15 72,-16-14 0,14 14-72,2 1 72,-16 15-80,16-16 80,-16 16 0,15 0 0,-15 0 0,0 0 0,0 0 64,15 16-64,-15-1 96,0 1-96,0-1 392,0 16 24,0-16 8,0 16 0,0 0-248,0 0-48,0-16-16,-15 16 0,15-16 16,0 1 0,0 14 0,-15-30 0,15 31-128,0-31 88,0 16-88,0-16 80,0 0-80,0 0 0,0 0 0,0 0-88,-16 15-808,16-15-168,0 0-32,16-15-5496,-16-1-1087</inkml:trace>
          <inkml:trace contextRef="#ctx0" brushRef="#br0" timeOffset="109133">9038 10899 13376,'0'0'384,"0"0"72,0 0-360,0 0-96,0 0 0,0 0 0,16 16 936,-16-16 176,0 15 31,0 0 9,0 1-104,0-1-24,0 16 0,-16 0 0,16-16-368,0 16-80,0 0-8,0-16-8,0 16-288,-15-16-56,15 16-16,0 0 0,0-16-104,0 1-32,0-16 0,0 15 0,15 0-64,-15-15 64,-15 0-64,15 0 64,0 0-64,0 0 0,0 0 0,0-15 0,15 0 0,-15-1-136,0-15 32,16 1 8,-16 14-136,15-15-24,0-15-8,1 15 0,-1 1 40,0-1 0,-15 16 8,16-1 0,0-15 144,-1 31 72,0-15-80,-15 15 80,16 0 0,-16 0 0,0 0-64,0 0 64,15 15 88,-15-15 40,0 31 0,0-15 8,0-1 64,0 16 16,0-1 0,0-14 0,-15 15-56,15-16-16,0 16 0,0-16 0,-16 1-40,16-1-8,0 0 0,0 1 0,0-16-96,0 0 88,0 0-88,0 0 80,0 0-80,0 0 0,0 0 72,0 0-72,0 0 0,16-16 0,-16 1 0,15 0 64,-15-1-64,0 1 0,15-16 0,-15 16 0,16-16 0,-1 15 0,-15-14 0,15-1-64,1 16 64,0-16 0,-16 15-72,14-14 72,2 14 0,0 1 0,-16-1 0,15-14 0,0 14 0,1 1 0,-1 15 0,-15-16 0,0 16-64,15-15 64,1 15 0,-16 0 0,0 0 0,0 0 0,16 0 0,-2 0 0,-14 15 64,0 1 32,0-1 0,16-15 0,-16 31 88,0-16 16,16 16 8,-16-15 0,0 14 32,0 1 8,0 0 0,0 0 0,0-1-32,0 1-8,-16-15 0,16 14 0,0-14-56,0 15-16,0-16 0,0 0 0,0 1-72,0-1-64,16 1 72,-16-16-72,0 15 64,0-15-64,0 0 0,0 0 72,0 0-72,0 0 0,0 0 0,0 0 0,0 0-200,0 0-88,-16 0-8,16-15-8,-16 15-744,16 0-144,-14-16-32</inkml:trace>
        </inkml:traceGroup>
        <inkml:traceGroup>
          <inkml:annotationXML>
            <emma:emma xmlns:emma="http://www.w3.org/2003/04/emma" version="1.0">
              <emma:interpretation id="{1A147287-9EDD-4C35-B80F-9A139197022E}" emma:medium="tactile" emma:mode="ink">
                <msink:context xmlns:msink="http://schemas.microsoft.com/ink/2010/main" type="inkWord" rotatedBoundingBox="10214,8224 10721,8174 10804,9028 10298,9077"/>
              </emma:interpretation>
              <emma:one-of disjunction-type="recognition" id="oneOf20">
                <emma:interpretation id="interp100" emma:lang="en-US" emma:confidence="0">
                  <emma:literal>NE</emma:literal>
                </emma:interpretation>
                <emma:interpretation id="interp101" emma:lang="en-US" emma:confidence="0">
                  <emma:literal>DE</emma:literal>
                </emma:interpretation>
                <emma:interpretation id="interp102" emma:lang="en-US" emma:confidence="0">
                  <emma:literal>En</emma:literal>
                </emma:interpretation>
                <emma:interpretation id="interp103" emma:lang="en-US" emma:confidence="0">
                  <emma:literal>new</emma:literal>
                </emma:interpretation>
                <emma:interpretation id="interp104" emma:lang="en-US" emma:confidence="0">
                  <emma:literal>e,</emma:literal>
                </emma:interpretation>
              </emma:one-of>
            </emma:emma>
          </inkml:annotationXML>
          <inkml:trace contextRef="#ctx0" brushRef="#br0" timeOffset="125562">10732 10730 8032,'0'-31'176,"0"31"40,0-15 8,0-1 0,0 16-224,0 0 0,0 0 0,0 0 0,0 0 688,0 0 96,0 0 16,0 0 8,0 0-48,0 0-16,15 16 0,-15-1 0,0 16-144,0-16-32,0 17-9,0-17 1,0 16-208,-15-1-32,15-14-16,0 15 0,0-16-112,0 16-16,0-16-8,0 1 0,0-1-72,0 0-8,0-15-8,-16 0 0,16 0-80,0 0 96,0 0-96,0 0 96,0 0 16,0 0 8,0 0 0,0 0 0,0-15-120,0 0 0,0-16 0,16 15 0,-16 1 0,0-16 0,15 0 0,-15 1 0,15-1 0,-15 0 0,16 0 0,-16 0 0,15 0 0,0 0-96,-15 16 96,0-16-104,16 16 104,-16 15 0,16-16 0,-16 1 0,14 15 0,-14 0 0,0 0 64,0 0-64,16 0 192,-16 0 16,0 0 0,0 15 0,0 1 112,16-1 32,-16 1 0,-16 14 0,16-14-200,0-1-40,0 16-8,0-16 0,0 16-32,-16 1-8,16-17 0,-14 0 0,14 16-64,0-16 0,-16 16 0,16-15 0,-16 14-984,16-14-232,0-1-56</inkml:trace>
          <inkml:trace contextRef="#ctx0" brushRef="#br0" timeOffset="126078">11024 10914 14784,'-15'15'416,"0"-15"96,15 0-416,-31 16-96,15-16 0,1 15 0,-16 1 608,0 14 103,16-30 25,-16 31 0,-15-31 56,15 31 8,16-16 8,-16 1 0,0-1-440,0 1-88,16-1-24,0 0 0,-16 1 32,31-16 8,-16 15 0,1 1 0,15-16-72,0 0-8,0 0-8,0 0 0,0 0-208,15 0 0,1 15 0,-1 0 0,1-15 80,14 0-80,-14 0 96,15-15-96,-16 15 104,16-15-32,-16 15-8,16-16 0,0 16-64,-16-15 64,1 15-64,-1-16 64,0 16 64,16-15 16,-31 15 0,16-15 0,-16 15-144,0 0-96,0 0 8,0 0 8,0 0 80,-16 15 112,16-15-24,-15 15-8,-1 1-80,-14-1 0,14 1 0,1 14 0,-16-14 0,16-1 80,-1 1-80,-15-1 80,16 0-80,-16 1-88,16-1 24,-1 0 0,-14 1 64,14-1 0,16 1 0,-15-16 64,15 15 64,-16-15 8,16 0 8,0 0 0,0 0 40,0 0 8,0 0 0,0 0 0,0 0 8,16 0 8,-1 0 0,1 0 0,-1 0-16,0 0-8,1 0 0,15 0 0,-16-15-88,0 15-24,16-16 0,-15 16 0,-1-15-72,16 15 0,-16-16 0,1 16 64,-1-15-64,0 0 96,16 15-96,-31-16 96,16 1-320,-1 15-56,0-15-8,1 15-8,-16-16-632,0 16-120,0 0-24,0 0-5872,0 0-1183</inkml:trace>
        </inkml:traceGroup>
      </inkml:traceGroup>
    </inkml:traceGroup>
    <inkml:traceGroup>
      <inkml:annotationXML>
        <emma:emma xmlns:emma="http://www.w3.org/2003/04/emma" version="1.0">
          <emma:interpretation id="{4F275448-0A9B-4C56-B857-767DCBB78053}" emma:medium="tactile" emma:mode="ink">
            <msink:context xmlns:msink="http://schemas.microsoft.com/ink/2010/main" type="paragraph" rotatedBoundingBox="7965,8859 14507,7988 14675,9250 8133,1012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6BFC077-FEAD-4198-99CB-A2CC2151287C}" emma:medium="tactile" emma:mode="ink">
              <msink:context xmlns:msink="http://schemas.microsoft.com/ink/2010/main" type="line" rotatedBoundingBox="7965,8859 14507,7988 14675,9250 8133,10121"/>
            </emma:interpretation>
          </emma:emma>
        </inkml:annotationXML>
        <inkml:traceGroup>
          <inkml:annotationXML>
            <emma:emma xmlns:emma="http://www.w3.org/2003/04/emma" version="1.0">
              <emma:interpretation id="{0F28636F-8949-436C-8661-6E1F31C3C4FE}" emma:medium="tactile" emma:mode="ink">
                <msink:context xmlns:msink="http://schemas.microsoft.com/ink/2010/main" type="inkWord" rotatedBoundingBox="7965,8859 14507,7988 14675,9250 8133,10121"/>
              </emma:interpretation>
              <emma:one-of disjunction-type="recognition" id="oneOf21">
                <emma:interpretation id="interp105" emma:lang="en-US" emma:confidence="0">
                  <emma:literal>absinthians?</emma:literal>
                </emma:interpretation>
                <emma:interpretation id="interp106" emma:lang="en-US" emma:confidence="0">
                  <emma:literal>absinthian?</emma:literal>
                </emma:interpretation>
                <emma:interpretation id="interp107" emma:lang="en-US" emma:confidence="0">
                  <emma:literal>abs light on?</emma:literal>
                </emma:interpretation>
                <emma:interpretation id="interp108" emma:lang="en-US" emma:confidence="0">
                  <emma:literal>abs light on??</emma:literal>
                </emma:interpretation>
                <emma:interpretation id="interp109" emma:lang="en-US" emma:confidence="0">
                  <emma:literal>abs light on'?</emma:literal>
                </emma:interpretation>
              </emma:one-of>
            </emma:emma>
          </inkml:annotationXML>
          <inkml:trace contextRef="#ctx0" brushRef="#br0" timeOffset="128946">11963 11392 21623,'0'0'480,"0"0"96,0 0 16,0 0 16,0 0-488,0 0-120,0 0 0,0 0 0,0 0 448,16 0 72,-1-15 16,1 15 0,-1 0-56,0 0-16,1 0 0,-1-16 0,16 16-240,-16 0-56,1 0-8,-1-15 0,16 15-96,-16 0-64,1 0 80,14-15-80,-14 15 0,15 0 64,-16-16-64,0 16 0,1 0 0,-16 0-104,15-15 16,1 15 8,-16 0-664,0-15-136,0 15-24,15 0-8,-15-16-568,15 16-120,-15-15-16,-15-1-6719</inkml:trace>
          <inkml:trace contextRef="#ctx0" brushRef="#br0" timeOffset="129196">12226 10899 14928,'0'0'416,"0"0"104,0 0-416,0 0-104,0 0 0,0 0 0,0 31 943,0-16 169,0 1 32,-16 15 8,16-1-24,0 16 0,0-15 0,0 15 0,-16 1-232,16-1-40,0 15-16,-15-14 0,15-1-456,0 0-96,0-15-24,0 0 0,0 15-72,0-31-8,0 0-8,0 16 0,15-15-176,-15-1 64,0-15-64,0 0 0,0 0-376,0 0-104,0 0-32,0 0-11096</inkml:trace>
          <inkml:trace contextRef="#ctx0" brushRef="#br0" timeOffset="130128">12640 11514 17047,'0'0'376,"0"0"72,0 0 24,0 0 8,0 0-384,0 0-96,0 0 0,0 0 0,0 0 720,0 0 128,16 0 24,-16 0 8,14 0-120,2 0-24,0 0-8,-1-14 0,0 14-304,1 0-56,-1 0-16,0-16 0,17 16-192,-32 0-48,14 0-8,2 0 0,-16 0 24,0 0 0,0 0 0,0 0 0,0 0-128,0 0 88,0 16-88,0-2 80,-16 2-80,16 0 0,-14 14 0,-2-14 0,0-1 0,1 16-88,-16-16 24,16 0 0,-16 1 0,15 0 0,2-1 0,-18 0 0,17 1 64,0-1 0,-1-15 0,1 15 0,0 1 0,-1-16 0,1 15 0,15-15 0,0 15 96,0-15 0,0 0 8,0 0 0,0 0 88,0 0 8,15 0 8,1 0 0,-1 0 16,0 0 8,16-15 0,-16 15 0,1-15-48,14-1-16,-14 16 0,15-15 0,-16 0-48,1-1-16,14 16 0,-14-15 0,0 0-104,-2 15 64,2-16-64,0 0 0,-1 16 0,0-15 0,1 15 0,-16-15 0,15 15-336,-15-16-112,0 16-32,15-15 0,-15 15-496,0 0-104,0 0-16,0 0-5928,-15-15-1183</inkml:trace>
          <inkml:trace contextRef="#ctx0" brushRef="#br0" timeOffset="129727">12718 11315 19351,'-31'0'424,"31"0"88,0 0 24,0 0 8,0 0-440,0 0-104,0 0 0,0 0 0,0 0 648,0 0 112,0 0 16,0 0 8,0-15-136,0 15-24,15 0-8,1 0 0,0 0-288,-2 0-56,2 0-16,0 0 0,-1-15-136,0 15-32,1 0-8,-1-16 0,0 16-80,1 0 0,14-16 72,-14 16-72,0-15 0,-1 15 0,0-16 0,-15 16-64,16-15-840,-16 15-168,0 0-32,0 0-5808,0 0-1151</inkml:trace>
          <inkml:trace contextRef="#ctx0" brushRef="#br0" timeOffset="130366">12841 10606 17423,'-15'0'384,"15"0"72,0 0 24,0 0 8,-15 0-392,15 0-96,0 0 0,0 16 0,0-16 664,0 30 104,0-14 32,-16 15 0,16-1 128,-15 17 32,15-17 8,0 1 0,0 0-512,0 0-104,-16-1-16,16 1-8,0-15-184,0 14-40,0-14-8,0-1 0,0 16-96,0-31 0,0 15 0,0 1 0,16-1-1056,-16-15-240,0 0-48</inkml:trace>
          <inkml:trace contextRef="#ctx0" brushRef="#br0" timeOffset="131298">13225 10960 15256,'0'0'432,"0"0"96,0 0-424,0 16-104,0-1 0,0 0 0,-15 1 943,15-1 169,0 16 32,0 0 8,0 0-80,-16-1-16,1 17 0,15-1 0,0-15-432,0 15-88,-15-16-24,15 17 0,0-17-200,-16 1-48,16-15-8,0 14 0,0-14-256,0-1 0,16 16 0,-16-31 0,0 15 0,0-15 0,0 0 0,0 0 0,15 0-1176,-15 0-288,0-15-56,15 15-8239</inkml:trace>
          <inkml:trace contextRef="#ctx0" brushRef="#br0" timeOffset="131730">13394 10899 18631,'0'0'408,"0"0"80,0 15 24,0-15 16,0 16-424,0-1-104,0 16 0,0-1 0,-14 2 992,14-2 184,-16 1 32,16 0 8,0 15-440,0 0-80,-16 0-24,16-15 0,0 16-328,0-17-72,-15 16-16,15-15 0,0 0 0,0-15 0,0 14 0,0-14 0,0-1-256,0 0 0,0-15 0,0 16 0,0-16-304,0 0-112,0 0-32,0 0 0,0 0-712,0 0-152,0 0-24,0 0-8719</inkml:trace>
          <inkml:trace contextRef="#ctx0" brushRef="#br0" timeOffset="131731">13548 11038 17135,'0'0'376,"0"15"72,0-15 24,0 0 8,0 15-384,-14 1-96,14-1 0,0 0 0,0 1 920,-16 14 160,16 2 32,0-2 8,0 1-208,0 0-40,-16-1-8,16 2 0,0-2-384,0 1-88,0-16-8,0 1-8,0 14-272,16-14-104,-16-16 88,0 16-88,16-16 64,-16 0-64,0 0 0,14 0 0,-14-16 88,16 16-88,-16-16 96,16 1-96,-16 0 0,15-1 0,0 1 0,-15-16 0,16 1 0,-16 14-128,15-15 40,-15 0 8,15 1-192,-15-1-40,16 0-8,-1 15 0,-15 1 320,0 0 0,15-1 0,-15 1 0,16 15 0,-16 0 0,0 0 0,0 0 0,0 0 0,0 0 0,0 15 0,0-15 0,0 31 0,0-16 0,0 17-72,0-2 72,0-14 160,0 14 96,0 1 8,0 0 8,0-1-144,0 2-24,16-2-8,-16-14 0,15-1 0,-15 0 0,0 1 0,15-16 0,1 16-24,-16-16-8,0 0 0,15-16 0,0 0 160,1 16 24,-1-15 8,0 0 0,1-1-160,0-14-24,-2 14-8,-14-14 0,16 14-64,0-15 64,-16 0-64,15 1 64,-15-1-64,15 0 0,-15 15 0,0-14 0,0-1 0,0 0 0,0 1-64,0-2 64,16 2-496,-32 14-64,16 1-16,0-16-7224,0 16-1447</inkml:trace>
          <inkml:trace contextRef="#ctx0" brushRef="#br0" timeOffset="131915">14133 10945 15176,'0'0'328,"0"0"72,0 0 16,0 0 15,0 0-343,0 0-88,0 0 0,0 16 0,0-1 1080,0 1 200,0-1 32,0 16 16,0-16-312,0 31-64,-15-15-16,15 15 0,0-15-296,-15 15-56,15 0-8,0 1-8,0-1-248,0 0-56,0-15-8,-16 0 0,16-1-144,0-14-32,0 14-8,0-14 0,16-1-72,-16-15 0,0 0 0,0 0 64,0 0-320,0 0-64,0 0-8,0 0-8,0-15-584,15-1-112,-15-14-24,15 14-5832,-15-14-1167</inkml:trace>
          <inkml:trace contextRef="#ctx0" brushRef="#br0" timeOffset="132146">14272 10837 16184,'0'0'351,"0"0"81,0 0 16,0 0 0,0 0-352,0 0-96,0 0 0,0 15 0,0 1 896,0-1 160,16 0 32,-16 16 0,0 0-80,0 0-16,0 15-8,0-15 0,0 15-312,0 0-56,0 16-8,0-16-8,0 16-248,0-16-56,0 0-8,0 0 0,0-15-48,-16 15-16,32-15 0,-32-16 0,16 16-112,0-15-24,0-2-8,0 2 0,0 0-80,0-16 64,0 0-64,0 0 64,0 0-64,0 0 0,-15 0 0,15-16 0,0 16-368,-15-16-112,15 16-32,0-14-7504,-16-18-1503</inkml:trace>
          <inkml:trace contextRef="#ctx0" brushRef="#br0" timeOffset="133692">14535 11408 13128,'-16'0'288,"16"0"56,0 0 8,0 0 32,0 0-312,0 0-72,0 0 0,16-16 0,-16 16 1144,0 0 207,0 0 49,15-15 8,0 15-288,-15-16-48,16 16-16,-1-15 0,1 15-392,-1 0-88,0-15-8,1 15-8,-1 0-152,1-16-32,-1 16-8,0 0 0,-15 0-192,16 0-40,-16 0-8,15 16 0,-15-16-32,16 0 0,-16 15-8,0-15 0,0 0-24,0 15-64,0 1 96,0-1-32,-16 1-64,16-1 80,-15 16-80,-1-16 80,1 1-80,0 14 0,-1-14 0,1-1 0,-16 16 0,0-16 0,16 1 0,-1-1 0,1 1 0,-16-16 0,16 15 0,-1-15 0,1 15 0,0-15 0,-1 0 0,16 0 0,0 0 0,0 0 0,0 0 0,0 0 0,0 0 0,0 0 0,16 0-112,-16 0 40,15-15 248,16 15 48,-16 0 16,16-15 0,-16 15-80,16-16-8,0 16-8,-16-15 0,16 15-48,-15-16-16,14 16 0,-14-15 0,-1 15 16,1 0 8,-1 0 0,0 0 0,1-15-40,-1 15-64,1 0 88,-16 0-88,15 0 0,-15 0-88,15 0 0,-15 0 0,0 0 168,0 0 32,0 0 8,0 0 0,0 0-184,0 0-40,0 0-8,0 0 0,-15 0-304,15 0-56,0 0-8,0-16-7584,-15 16-1503</inkml:trace>
          <inkml:trace contextRef="#ctx0" brushRef="#br0" timeOffset="133130">14503 10730 14712,'0'0'320,"0"0"72,0 0 16,0 0 8,0 0-336,0-16-80,0 1 0,16 15 0,-16-15 791,15 15 137,1-16 32,-1 1 8,-15 15-184,31-16-40,-16 1-8,0 15 0,1-15-320,-1 15-64,1-16-8,-1 16-8,16 0-112,-31 0-16,31 0-8,-31 0 0,15 0-56,0 0-16,-15 0 0,0 0 0,16 16 32,-16-16 0,0 15 0,0 0 0,0 1-160,-16-1 64,16 16-64,-15-16 0,0 1 72,-1 15-72,1-1 0,-16-14 72,16-1-72,-1 16 0,-15-16 72,16 1-72,-16-1 0,16 1 64,-16-16-64,16 15 0,-1-15 64,1 0-64,0 15 80,15-15-80,0 0 160,0 0-24,-16 0 0,16 0 0,0 0 64,16 0 16,-16 0 0,0 0 0,30-15 32,-14 15 8,-1-15 0,16 15 0,-16 0-104,1-16-24,-1 16 0,0 0 0,16-15-24,-15 15-8,-1 0 0,0 0 0,1-16-96,-1 16 72,1 0-72,-1 0 64,-15-15-64,15 15 0,1 0 0,-1 0 0,-15 0-312,16 0-72,-16 15-24,15-15-7464,-15 0-1487</inkml:trace>
          <inkml:trace contextRef="#ctx0" brushRef="#br0" timeOffset="128779">11640 11161 19319,'0'0'424,"0"0"88,0 0 24,0 0 8,0 0-440,0 0-104,0 0 0,0 0 0,0 0 792,0 0 136,0 0 24,0 0 8,0 0-456,0 0-88,0 0-24,0 0 0,0 16-248,15-16-48,-15 15-16,15-15 0,-15 16-608,16-1-120,-16 0-24,16-15-9535</inkml:trace>
          <inkml:trace contextRef="#ctx0" brushRef="#br0" timeOffset="110420">8423 11823 4864,'0'0'104,"0"0"24,0 0 8,15-16 0,-15 1-136,0 15 0,0-15 0,0 15 0,0 0 1024,0-16 184,-15 16 32,15 0 8,0 0-72,0 0-16,0 0 0,0 0 0,0 0-176,-15 0-41,15 0-7,-16 16 0,1-1-296,15 16-64,-15-16-16,15 16 0,0 0-104,-16 0-16,16 15-8,0-15 0,0-16-80,0 16-24,0-1 0,16-14 0,-16-1-144,0 16-32,15-16-8,-15-15 0,15 16-64,-15-16-16,16 15 0,-16-15 0,0 0-64,15-15 96,0 15-96,1-16 96,-16 16-96,15-15 96,0 0-96,-15 15 96,16-16-96,-16 1 0,16-1 72,-16 1-72,14 0 64,-14-1-64,0-14 64,0 14-64,0 1 0,0-16 64,0 16-64,0-1 0,0 1 0,0-1 0,0-14 0,0 14 64,0 1-64,0-1 0,0 16 0,0 0 0,0 0 120,0 0 8,0 0 8,0 0 0,0 0-216,0 0-48,0 16 0,0 15-8,0-16 136,16 0 0,-16 16 0,0 0 0,0-16 0,0 16 88,16-15-88,-16-1 80,0 16-80,15-16 80,-15 0-80,0 1 80,0-16-16,15 0-64,-15 0 96,16 0-32,-16 0 48,0 0 8,0 0 0,15 0 0,0-16 8,-15 1 8,0 15 0,16-15 0,-16-1-40,16 1 0,-16 0-8,0-1 0,0 1-88,0-1 64,0 1-64,0 0 64,0-1 48,0 1 8,0-1 0,0 1 0,0 0-120,0-1-120,0 1 24,0 15 8,0-16-256,0 16-48,0 0-16,0 0-6768,0 0-1359</inkml:trace>
          <inkml:trace contextRef="#ctx0" brushRef="#br0" timeOffset="110619">8838 11869 19007,'0'0'416,"0"0"96,0 15 8,0-15 8,-15 16-424,15 0-104,0-1 0,0-15 0,0 15 648,0 1 112,0-16 16,0 0 8,0 0-344,0 15-72,0 0-16,0-15 0,0 0-288,0 16-64,0-1 0,0 0 0,0 1-776,0-16-128,0 16-24,0-16-5344,0 0-1055</inkml:trace>
          <inkml:trace contextRef="#ctx0" brushRef="#br0" timeOffset="111082">8962 11607 13184,'0'0'288,"0"0"64,0 0 16,0 0 0,0 0-296,0 0-72,0 0 0,0 0 0,14 0 1088,-14 16 191,0-1 49,0 16 8,0-16-312,0 16-64,0 0-16,-14 0 0,14 15-272,0-15-64,-16 15 0,16-15-8,0-1-384,0 1-80,0-15-8,0 14-8,-16-14-24,16-1-8,0 0 0,0-15 0,0 16-88,-15-16 96,15 0-96,0 0 96,0 0-96,0 0 0,0 0 72,15-16-72,-15 16 0,0-15 0,16 0 0,-16-1 0,16 1 0,-16-16 0,14 16 0,2-1 0,-16 1 0,16 0 0,-16-1 0,15 1-64,0-1 64,-15 1 0,0 15 0,16 0 0,-1 0 0,-15 0 0,0 0 0,0 0-64,0 0 64,15 15 0,-15-15 0,0 16 0,0-1 0,0 1 64,0-1-64,0 0 64,-15 16 32,15-15 16,0-1 0,-15 0 0,15 1 48,-16-16 0,16 15 8,0-15 0,-15 15-32,15-15-8,-15 0 0,15 16 0,0-16-56,-16 0-8,0 15-64,16-15 96,0 0-96,-14 0 64,14 0-64,0 0 0,0 0 0,0 0 0,0 0 0,-16 0 0,0-15-352,16 15-88,0 0-16,0 0-8,0 0-896,0 0-176,0 0-40</inkml:trace>
          <inkml:trace contextRef="#ctx0" brushRef="#br0" timeOffset="111984">9192 11976 18455,'0'0'408,"0"0"80,0 0 24,0 0 0,0 0-408,0 0-104,0 0 0,0 0 0,0 16 968,0-1 176,0 0 32,0-15 8,0 16-480,0-1-96,-15 0-24,15-15 0,0 0-368,-15 16-80,15-16-8,-16 15-8,16 0-328,-15 1-64,15-16-16,-16 16-7016,16-16-1407</inkml:trace>
          <inkml:trace contextRef="#ctx0" brushRef="#br0" timeOffset="112237">9300 11807 9408,'0'0'264,"-16"0"56,1 0-256,15 16-64,0-16 0,-15 0 0,15 0 1136,-16 0 208,16 0 48,0 0 8,0 0-177,0 0-31,0 0-8,0 0 0,0 0-312,0 0-64,0 0-8,16 0-8,-1 0-304,0-16-56,1 16-16,-16 0 0,30 0-160,-30 0-32,31-15 0,-31 15-8,16 0-112,-1-15-16,0 15-8,1 0 0,-1-16-80,1 16 0,-16 0 0,15 0 64,0-15-64,-15 15 0,0-16 0,16 16 0,-16 0 0,0 0-88,0 0 8,15-15 0,-15 15-248,0-15-56,0 15 0,0 0-8,0 0 72,0-16 8,-15 1 8,15 15 0,0 0 136,0-16 24,0 1 8,-16 15 0,16-15 136,0 15-64,0 0 64,0-16 0,0 16 0,0 0-64,-15 0 64,15 0 0,0 0 72,0 0 48,0 0 8,0 0 0,0 0 96,-15 16 32,15-16 0,-16 15 0,1 0-48,15-15-8,-16 16 0,16-1 0,-15 1-8,15-1 0,-15 0 0,-1-15 0,16 16-48,0-1-16,-15 1 0,15-1 0,-16 0-8,16 1-8,0-1 0,-15 1 0,15-16-48,0 15-64,0 0 88,0-15-88,0 0 0,0 0 0,0 0 0,0 0 0,0 0 0,15 16 0,1-16 0,-1 0 0,1 0 0,-1 0 0,-15-16 0,15 16 0,1 0 64,-16 0-64,0 0 0,15 0 0,1 0 64,-16 0-64,0 0 0,0 0 0,0 0 0,0 0 80,0 0-80,0 16 64,-16-1-64,16 1 96,-15-1-96,15 0 96,-16 1-96,1-1 80,15 1-80,-15-1 80,15 0-80,-16 1 0,16-1 0,0-15 0,0 0 0,0 0 0,0 0 0,0 0 0,0 0 0,0 0 0,16 15 0,-1-15 0,-15 0-64,15 0 64,1 0 0,-1-15 0,1 15 0,-16 0 0,15-15 0,0 15 0,-15 0 0,16 0 0,-16 0 0,0 0 0,0 0 0,0 15 0,15 0 0,-15-15 0,0 16 72,0-1-72,0 1 80,0-1-80,-15 0 184,15 16-16,-16-31 0,16 31 0,0-16-40,-15-15 0,15 0-8,0 16 0,0-16-120,0 0 72,0 0-72,0 0 64,-15 15-64,15-15 0,-16 0 0,16 0 0,-15 0-296,15 0-104,-31 0-16,31 0-7072,-15 0-1407</inkml:trace>
          <inkml:trace contextRef="#ctx0" brushRef="#br0" timeOffset="124186">10394 11084 10624,'0'0'232,"0"0"56,0 0 0,0 0 8,0-16-232,0 1-64,0 15 0,0-15 0,-16 15 896,16-16 160,0 16 40,0 0 8,-15-15-121,-1 15-23,1 0-8,0 0 0,-1 0-352,-14 15-72,14-15-16,-15 16 0,16-1-216,0 0-40,-16 16-16,0-15 0,16 14 32,-16 1 8,15 0 0,-14 0 0,-1 0-24,15 15-8,1-15 0,0-1 0,-1 1 8,1 0 8,-1 0 0,16 0 0,0-16-72,0 16-8,0-16-8,0 0 0,16 1-24,-16-1-8,15 1 0,1-1 0,-1 0 24,0 1 8,16-16 0,-15 15 0,-1-15-16,16 0-8,-16 16 0,16-16 0,-16-16-24,1 16 0,15 0 0,-16 0 0,0-15-32,1 15-16,-1-16 0,1 16 0,14-15-80,-14 0 80,-1-1-80,-15 1 80,31-1-320,-16 1-64,1 0-16,-1-1-7424,0 1-1495</inkml:trace>
          <inkml:trace contextRef="#ctx0" brushRef="#br0" timeOffset="126377">10439 11731 17423,'0'0'384,"0"0"72,0 0 24,0 0 8,0 0-392,0 0-96,0 0 0,0 0 0,0-15 536,0 15 80,0 0 24,16-16 0,-1 16-224,-15-15-48,16 15-8,-1-16 0,-15 16-200,0 0-48,0 0-8,15 0 0,1 0 32,-16 0 8,0 0 0,15 16 0,-15-1 32,0 1 8,0-1 0,-15 0 0,15 16-32,-16-15-8,16 14 0,0-14 0,0 14-72,0-14-8,-15-1-64,30 1 96,-15-1-96,-15 0 0,15-15 0,0 0 0,0 0 96,0 0-32,0 0-64,0-15 96,15 15-1048,-15-15-208,0-16-48,0 15-8,16-14-632,-16-1-128,15 16-23</inkml:trace>
          <inkml:trace contextRef="#ctx0" brushRef="#br0" timeOffset="126524">10562 11454 12032,'0'0'264,"0"0"56,-15 0 16,15-16 0,0 16-272,0 0-64,0 0 0,0 0 0,0 0 1112,0 0 200,-16 0 47,16 0 9,0 0-400,0 0-72,0 0-24,0 0 0,0 0-360,0 0-64,0 0-24,16 16 0,-16-16-248,0 0-48,0 0-16,15 15 0,0 1-112,-15-16-96,0 0 24,16 15-6416,-1 0-1279</inkml:trace>
          <inkml:trace contextRef="#ctx0" brushRef="#br0" timeOffset="126724">10639 11684 16447,'0'0'464,"0"0"112,0 0-464,0 0-112,0 0 0,0 0 0,0 0 920,0 0 160,0-16 32,0 16 8,15 0-368,1 0-72,-16 0-8,15-16-8,-15 16-248,16 0-40,-16 0-16,15-14 0,0 14-360,1 0 0,-16-16 0,15 16 0,-15 0-104,0 0 8,16 0 0,-16 0 0,0 0-1472,0 0-296,0 0-56,0 16-16</inkml:trace>
          <inkml:trace contextRef="#ctx0" brushRef="#br0" timeOffset="127995">10624 11822 16184,'-15'16'351,"15"-16"81,0 0 16,-16 15 0,16-15-352,0 0-96,0 0 0,0 0 0,0 0 888,0 0 160,0 0 32,0 0 8,0 0-112,0 0-16,0 0-8,16 0 0,-1 0-448,0 0-88,-15 0-24,16 0 0,-1-15-144,1 15-32,-1-16-8,0 16 0,1 0-96,-16 0-16,15-15-8,1 15 0,-1-15-88,0 15 0,1 0 0,-16-16 0,15 16-368,1 0-16,-16 0 0,15 0 0,0-15-656,1 15-136,-16 15-24,15-15-5344,-15-15-1071</inkml:trace>
          <inkml:trace contextRef="#ctx0" brushRef="#br0" timeOffset="128495">11255 11254 13536,'-15'0'296,"15"0"64,0 0 16,0 0 0,0 0-304,0 15-72,-16-15 0,16 0 0,0 0 856,0 0 151,0 0 33,0 0 8,0 0-224,16-15-48,-16 15-8,15 0 0,1-16-360,-1 16-80,0 0-8,16-16-8,-15 16-80,-1-14-8,0 14-8,1-16 0,15 16-152,-16-16-64,0 16 0,1 0 64,-1-15 0,16 15-64,-31-15 96,15 15-32,1-16-64,-1 1 0,0 15 0,-15 0 0,16-15 0,-16-1 0,15 16 0,-15-16 64,0 16-160,16-14-32,-16-2 0,0 0-8,0 1 136,0 15-64,0-31 64,0 16 0,15 0 0,-15-1 0,0 16 0,-15-30 0,15 30 0,0-16 0,0 0 0,0 16 0,-16-15 0,16 15 0,0 0 0,0 0 0,0 0 0,-15 0 0,-1 15 0,16-15 0,-15 16 120,0 0 0,-1-1 0,1 16 0,0-16-8,-1 16 0,1-1 0,-1-14 0,1 14-24,0 2-8,-1-2 0,1 1 0,15-16 16,-16 1 0,16 0 0,0 14 0,0-30-96,0 16 0,0-1 72,0-15-72,0 0 0,16 15 64,-16-15-64,0 0 0,15 0 64,1 16-64,-1-16 64,-15 0-64,15 15 0,-15-15 0,0 0 0,0 0 0,0 0 0,0 15 64,0 1-64,0-1 64,0 0 0,-15 1 0,15 0 0,-15 14 0,-1-14-64,16-1 88,-15 16-88,-1-16 96,16 0-96,-15 1 0,15 0 0,0-16 64,0 14-64,0-14 0,0 0 0,0 0 0,0 16 0,15-16 0,-15 0 0,16 0 0,-1 0 0,1-16 0,-16 16 0,15 0 0,0 0 0,1 0 0,-16 0 0,0 0 0,0 0 0,0 0 0,0 0 64,15 0-64,-15 16 0,-15 0 0,15-1 0,0 0 64,-16 1-64,16-1 96,-15 16-96,0-15 96,15-2-96,-16 18 0,1-17 0,15 0 0,-16 1 0,16-1 0,0-15 0,0 0 0,0 15 0,0-15 0,0 0 0,0 0 0,0 0 0,16-15 0,-16 0 0,15-1 0,1-14-104,-1 14 40,0-14 64,16-2-104,-15 2 8,-1-1 8,0 16 0,1-17 0,-1 2 88,0 14 0,1-14-72,-1 14 72,1 1 0,-1 0 0,0-1 0,-15 1 0,0 0 0,16 15 0,-16 0 0,0 0 0,0 0 112,0 0-16,15 15-8,-15-15 0,0 15 72,0 1 8,0 14 8,0-14 0,0 14 8,-15 2 0,15-18 0,0 18 0,0-17-184,0 16 0,0-16 0,0 0 64,0 1-64,0-16 0,-16 16 0,16-2 0,0-14-216,0 0-72,0 0-24,0 0 0,0 0-936,0 0-192,0 0-40</inkml:trace>
          <inkml:trace contextRef="#ctx0" brushRef="#br0" timeOffset="127996">11040 11453 12696,'15'-16'280,"-15"16"56,0 0 16,0 0 0,0 0-280,0 0-72,0 0 0,-15-15 0,15 15 1192,0 0 223,0 0 49,0 31 8,0-16-416,-16 16-72,16 0-24,0 0 0,0-1-240,0 17-48,0-17-16,0 1 0,0 0-208,0 0-48,0 0-8,0-1 0,0 1-176,0-16-40,0 1-8,0-1 0,0 1-96,0-1-72,0 0 96,0-15-96,0 0 72,0 0-72,0 0 0,0 0 72,0 0-72,0 0 0,0 0-80,0 0 80,0 0-816,0-15-112,0 15-32,0-15-9607</inkml:trace>
        </inkml:traceGroup>
      </inkml:traceGroup>
    </inkml:traceGroup>
    <inkml:traceGroup>
      <inkml:annotationXML>
        <emma:emma xmlns:emma="http://www.w3.org/2003/04/emma" version="1.0">
          <emma:interpretation id="{501833A4-C29F-433A-B4EE-C1D13A8CABE0}" emma:medium="tactile" emma:mode="ink">
            <msink:context xmlns:msink="http://schemas.microsoft.com/ink/2010/main" type="paragraph" rotatedBoundingBox="3317,10334 16855,9794 16909,11148 3371,116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B387677-5287-48F3-8F7E-744B83F16087}" emma:medium="tactile" emma:mode="ink">
              <msink:context xmlns:msink="http://schemas.microsoft.com/ink/2010/main" type="line" rotatedBoundingBox="3317,10334 16855,9794 16909,11148 3371,11688"/>
            </emma:interpretation>
          </emma:emma>
        </inkml:annotationXML>
        <inkml:traceGroup>
          <inkml:annotationXML>
            <emma:emma xmlns:emma="http://www.w3.org/2003/04/emma" version="1.0">
              <emma:interpretation id="{84471D9D-5FCB-4278-AB53-2A81A6D9DE35}" emma:medium="tactile" emma:mode="ink">
                <msink:context xmlns:msink="http://schemas.microsoft.com/ink/2010/main" type="inkWord" rotatedBoundingBox="3317,10343 6045,10234 6095,11469 3366,11577"/>
              </emma:interpretation>
              <emma:one-of disjunction-type="recognition" id="oneOf22">
                <emma:interpretation id="interp110" emma:lang="en-US" emma:confidence="0">
                  <emma:literal>Subject to</emma:literal>
                </emma:interpretation>
                <emma:interpretation id="interp111" emma:lang="en-US" emma:confidence="0">
                  <emma:literal>subject to</emma:literal>
                </emma:interpretation>
                <emma:interpretation id="interp112" emma:lang="en-US" emma:confidence="0">
                  <emma:literal>Subjects</emma:literal>
                </emma:interpretation>
                <emma:interpretation id="interp113" emma:lang="en-US" emma:confidence="0">
                  <emma:literal>subject</emma:literal>
                </emma:interpretation>
                <emma:interpretation id="interp114" emma:lang="en-US" emma:confidence="0">
                  <emma:literal>subject?</emma:literal>
                </emma:interpretation>
              </emma:one-of>
            </emma:emma>
          </inkml:annotationXML>
          <inkml:trace contextRef="#ctx0" brushRef="#br0" timeOffset="137641">3989 12762 11720,'0'0'256,"0"0"48,0 0 16,-16 0 16,16-16-272,0 16-64,-15 0 0,0 16 0,-16-1 600,15-15 104,1 15 16,-31 1 8,15 14-168,0 2-33,0-2-7,1-14 0,-1 14-208,16-14-48,-1 14-8,-15-14 0,31 0-72,-15-2-24,15 2 0,0 0 0,0-1-48,15 0-16,1-15 0,-1 16 0,16-1-168,0-15-40,-1 15-8,1-15 0,-15 0 120,14 16 0,1-16 0,-15 0 0,14 15 0,-14-15 64,-1 0-64,1 15 0,-16 1 216,15-16-16,-15 16 0,-15-1 0,15 16 184,-16-16 40,1 16 8,-1-1 0,1 2-144,-16-2-32,16 1-8,-16 0 0,0-16-152,16 16-24,-16-15-8,16-2 0,-16 2-64,16 0 64,-1-1-64,1 0 64,-1-15-64,16 0 64,0 0-64,0 0 64,0 0-64,0-15 0,0 0 0,0-1-88,16 0-88,-1-14-16,16-1-8,-16 0 0,16-15-104,0 0-16,0 0-8,-1 15 0,17-15 40,-17 15 0,-14 0 8,15 0 0,-16 16 168,0-16 32,1 31 8,-16-15 0,15 15 72,-15 0 0,0 0 0,0 0 64,0 0 192,0 31 48,0-16 8,0 16 0,0-1-24,0 2 0,0 14 0,0-16 0,0 1-112,0 0-24,0-1-8,0-14 0,0 0-80,16-1-64,-16 0 96,0-15-96,15 0 64,0-15-64,-15 15 0,16-15 0,-16-1 96,15 0-96,1-14 96,-1-1-96,0 0 72,1-15-72,-1 16 0,-15-2 72,16 17-72,-1-16-72,-15 16 72,15 0-104,-15-1 104,0 1 0,0 15 0,0 0-72,0 0-24,0 0 0,-15 15 0,15 1 0,-15-1 96,15 16 0,0-1 0,-16 2 0,16-2 96,0 1 40,16 0 8,-16-16 0,15 0-144,-15 17 64,15-18-64,-15-14 0,16 16 64,-1 0-64,-15-16 0,15 0 0,1 0 0,-1-16 0,1 0 64,-1 16-64,0-14 0,-15-18 64,16 17-64,-1-16 0,1 1 0,-1-1-72,0 0-8,1-15 0,-16 15-112,15 0-32,-15 1 0,16-2 0,-16-14 24,0 16 0,0-16 0,0 14 0,-16 2 104,16-16 32,-15 15 0,15 0 0,-16 16 64,1-16 0,15 15 0,-15 1 0,-1 15 160,16 0-8,0 0 0,0 0 0,-15 0 112,15 15 24,-16 1 8,16 15 0,0 15-88,0 0-16,-15 1-8,15 14 0,0-15-8,0 1 0,0-1 0,0 0 0,0-16-96,0 16-16,0-14-64,0-2 96,0-14-24,15 14-8,-15-14 0,0-16 0,0 15-64,0-15 64,0 0-64,0 0 64,16-15 0,-16 15-64,15-31 96,-15 16-32,0-16 0,16 0-64,-1 0 96,-15 0-32,15 1-64,1 14 0,-1-14 0,1 14 0,-1 0 0,-15 16 0,15-14 0,1 14 0,-16 0 0,0 14-72,0-14 72,15 16-80,-15 0 80,0 14 0,0 1 0,0 0 0,-15-1 0,15 2 0,-16 14 0,16-16 64,-15 1-64,15 0 0,-15-1 64,-1-14-64,16 0 0,-15-1 64,15 0-64,0-15 0,0 0 0,-16 0 64,1 0-64,15 0 0,0-15 0,0 0 64,0-1-64,15 0 0,1 2 0,-16-18 0,15-14 0,1 16 0,-1-1 0,16 0 0,-16 0-72,1 0 72,-1 16 0,0 0-72,16-1 72,-31 1 0,16 15-72,-1 0 72,-15 0 0,15 0-72,1 15 72,-16 1 0,0-1 0,0 16-64,0 15 64,0-15 96,0 15-16,0 15-8,0-15 112,-16 16 16,1-16 8,15 0 0,-15 1-64,-1-1-16,16 0 0,-15-15 0,-1 15-48,16-15-16,-15 0 0,0-16 0,15 0-64,-16 1 64,1 0-64,15-16 64,0 0-64,-16 14 0,1-14 72,15 0-72,0-14 0,0-2-120,0 0 24,-15 1 0,30-16-160,-15 1-32,0-1-8,15-16 0,-15 17 72,16-16 24,-16 15 0,15 0 0,1 15 120,-1-14 80,0-1-96,1 16 96,-1-1 0,16 1 0,-16-16 0,1 15 0,15-14 0,-16 14 0,0 1 96,16 0-24,-16-1 64,1 1 16,-1 15 0,1-15 0,-1-1-152,0 1 80,1 15-80,-1-15 64,1 15-64,-16-16 0,15 16 72,0-16-72,-15 16 0,16-15 72,-16 15-72,15-15 0,-15 15 80,0-16-80,0 16 64,0-15-64,0 15 0,0-15 0,0-1 0,-15 1 0,15 15 0,-16-15 0,1-1 0,0 16 0,-1-16 0,16 16 0,-15 0 0,-1 0 0,1 0 0,0 0 0,-1 0 0,1 16 0,-1 0 64,1-1-64,15 0 64,-15 1-64,15 14 112,-16 1-16,16 0-8,0 0 0,0 0-16,16-1 0,-16-14 0,15 14 0,-15-14-72,15 0 64,1-2-64,-1 2 64,1 0-64,-1-16 0,0 0 0,1 0 64,-1 0-64,1-16 0,14 0 72,-14 2-72,-1-2 64,16 0-64,-31 1 64,31 0-64,-16-16 0,1 16 0,-1-16-96,0 16 32,1-1-64,-1-15-16,-15 16 0,0-1 0,16 1 144,-16 0-80,0-1 80,-16 1-64,16 15 64,-15-15 0,15 15 0,0 0 0,-16 0 0,16 0 0,-15 15 0,15 0 0,-15 1 88,15-1-24,-16 16 0,16-1 0,-15 2 40,15-2 8,0 1 0,0 0 0,15-16-112,-15 16 64,16-15-64,-16-2 0,0 2 0,15 0 0,0-1 0,-15-15 0,0 0 64,31 0-64,-31 0 0,16-15 0,-1 15 64,0-16-64,1 0 0,-1-14 72,1 14-72,14-14 0,-14-1 0,-1 0 0,0 1-72,-15-2-32,16 2-8,-1-16 0,1 15-32,-16 0-8,15 1 0,-15-2 0,15 2-8,-15-1-8,0 0 0,16 1 0,-16-2 72,0 2 24,0-1 0,0 0 0,0 16 72,0 0 0,0-1 0,0 0-64,0 1 64,0 15 0,0 0 0,0 0 0,0 0 104,0 0 40,0 31 8,0-15 0,-16 14 64,16 1 8,0 15 8,0 1 0,0-1-8,-15 15 0,15-14 0,0 14 0,0-15-32,0 0 0,0-15-8,0 15 0,0-15-104,15 0-16,-15-1-64,0 2 96,0-18-96,0 2 0,0 0 64,0-16-64,0 0 0,0 0 0,0 0 64,0 0-64,0 0 0,0 0-120,0 0 24,0-16 8,0 0-200,0 2-32,-15-18-16,15 17 0,-15 0-24,15-16-8,-16 0 0,1 16 0,-1-16 176,-14 15 32,14 1 0,-14 0 8,14-1 152,1 1 0,-16 15 0,0-15 0,16 15 96,-1 0 64,16 0 24,-30 0 0,30-16 120,-16 16 24,16 0 8,0 0 0,0 0-56,0 0-16,0 0 0,16 0 0,-1 0-104,16 0-32,-16-15 0,16 15 0,0 0 16,0-15 0,-1 15 0,1-16 0,-16 16-32,16-16-8,0 16 0,-16-14 0,16 14-104,-15-16 64,14 16-64,-14-16 0,-1 1 64,1 15-64,14 0 0,-14-15 0,-1 15 0,-15 0 0,16-16 0,-16 16 0,0 0-520,0 0-104,0 0-16,0 0-8,0 0-872,0 0-176,-16 0-32</inkml:trace>
          <inkml:trace contextRef="#ctx0" brushRef="#br0" timeOffset="137823">4589 12808 20455,'0'0'576,"0"0"128,0 0-560,0 0-144,0 0 0,0 0 0,15 0 376,-15 0 40,0 0 16,16 0 0,-16 0 80,15 0 8,0 15 8,-15-15 0,32 16-248,-32-1-56,30-15 0,-14 16-8,-1-1-336,16 0-64,-1-15-8,1 16-6784,-16-1-1359</inkml:trace>
          <inkml:trace contextRef="#ctx0" brushRef="#br0" timeOffset="138951">5914 12623 16128,'-16'0'351,"16"0"81,0 0 16,0 0 0,0 0-360,0 0-88,-15 0 0,15 16 0,0-1 728,0 16 128,-15 0 24,15-1 8,0 17-64,-16-1-16,16 15 0,-15-14 0,15-1-280,-15 0-56,15 15-16,-16-14 0,16-17-216,0 17-48,0-17 0,0-14-8,16 15-96,-16-16-24,15 0 0,-15 1 0,15-1-64,-15-15 64,0 0-64,16 0 64,-1 0-64,-15-15 0,15 15 0,1-16 0,-1 1-80,0-16-56,-15 0-16,16 1 0,0-1-120,-16 0-24,14 0-8,2-15 0,-16 31 136,0-16 24,16 0 8,-1 16 0,-15-1 136,0 1 0,0 15-64,0 0 64,0 0 0,0 0 0,0 15 0,0 1 0,0 15 160,0-1 0,0 1 8,0 0 0,0 0 48,0-1 8,15 1 0,-15 0 0,16 0-96,-16 0-24,15-16 0,0 0 0,-15 1-32,16-16-8,0 0 0,-2 0 0,2 0 0,0 0 0,-1 0 0,0-16 0,1 1 0,-1-16-64,0 16 96,1-1-32,-1-14-64,0 14 0,-15-15 72,16 1-72,-16 14 64,0-15-64,16 16 80,-16 0-80,-16-16 72,16 16-72,0-1 64,-16 1-64,1-1 72,0 1-72,-1 0 80,-14 15-80,14-16 0,-14 16 0,-2 0 0,18 0 0,-18 0 0,2 0 0,-1 0 0,0 16 0,1-16 0,-2 15 0,2-15 0,-1 15 0,0-15 0,16 16 0,-16-1 0,0-15 0,0 0 0,16 16 0,0-1 0,-1-15 0,-14 15 0,14-15 0,0 16 0,2-16 0,14 0 0,-32 0 0,32 15 0,-15-15 0,15 0 0,0 0 0,0 0 0,0 0 0,0 0 120,0 0 0,0 0 0,0 0 0,0 0-8,0 0 0,15-15 0,-15 15 0,0 0 0,32 0 0,-18-16 0,18 16 0,-17 0 16,16-15 0,-1 15 0,1 0 0,0 0-64,0-15 0,-16 15-64,16-16 96,0 16-96,-16 0 88,0 0-88,17 0 80,-18 0-80,2-15 0,0 15 0,-1 0 64,-15-16-64,15 16 0,1 0 0,-1 0 0,-15 0-320,0 0-96,0 0-32,0 0-7520,0 0-1511</inkml:trace>
        </inkml:traceGroup>
        <inkml:traceGroup>
          <inkml:annotationXML>
            <emma:emma xmlns:emma="http://www.w3.org/2003/04/emma" version="1.0">
              <emma:interpretation id="{3FBD5450-FF40-49B5-852A-B6190731D434}" emma:medium="tactile" emma:mode="ink">
                <msink:context xmlns:msink="http://schemas.microsoft.com/ink/2010/main" type="inkWord" rotatedBoundingBox="6774,10297 8065,10245 8115,11499 6824,11551"/>
              </emma:interpretation>
              <emma:one-of disjunction-type="recognition" id="oneOf23">
                <emma:interpretation id="interp115" emma:lang="en-US" emma:confidence="0">
                  <emma:literal>YW</emma:literal>
                </emma:interpretation>
                <emma:interpretation id="interp116" emma:lang="en-US" emma:confidence="0">
                  <emma:literal>Yik</emma:literal>
                </emma:interpretation>
                <emma:interpretation id="interp117" emma:lang="en-US" emma:confidence="0">
                  <emma:literal>pila</emma:literal>
                </emma:interpretation>
                <emma:interpretation id="interp118" emma:lang="en-US" emma:confidence="0">
                  <emma:literal>pita</emma:literal>
                </emma:interpretation>
                <emma:interpretation id="interp119" emma:lang="en-US" emma:confidence="0">
                  <emma:literal>yik</emma:literal>
                </emma:interpretation>
              </emma:one-of>
            </emma:emma>
          </inkml:annotationXML>
          <inkml:trace contextRef="#ctx0" brushRef="#br0" timeOffset="140447">7052 12977 14400,'0'0'320,"0"0"64,0 0 8,0 0 8,0 0-320,0 0-80,0-16 0,0 16 0,0 0 471,0-15 73,0 15 24,0 0 0,0 0-56,16-15 0,-16 15-8,0 0 0,15-16-192,0 16-40,-15-15-8,16 15 0,-1 0-176,1 0-88,-1 0 80,-15 0-80,15 0 64,1 15-64,-16 1 0,0-1 72,0 0-8,0 16 0,0-15 0,0 14 0,0 1 0,-16 0 0,1 0 0,15 0 0,-15-16-64,15 16 64,0-16-64,-16 1 64,16-1 56,0 0 8,0-15 0,0 0 0,0 0-56,0 0-8,16 0 0,-16-15 0,15 0-64,0-1 0,1 1 0,-16-16 0,15 16 128,1-16-24,14 0 0,-14 0 0,-1 0-104,0-15 0,1 0 64,-1 15-64,16-15 128,-31 15 8,15 1 0,1-17 0,15 17-208,-31-1-48,15 0-8,0 16 0,-15-1 224,16 16 32,-16 0 16,0 0 0,15 0-144,-15 16 0,0-1-88,0 16 88,16 0 64,-16 15 64,0-15 8,0 30 8,0 1 16,-16-16 8,16 15 0,0 16 0,0-15-8,-15 0-8,15 15 0,-16-16 0,16-15-64,-15 16-16,0-16 0,15 0 0,-16 16 24,1-16 0,15-15 0,-16 15 0,1-31 0,0 16 0,-1 0 0,16-16 0,-31 1-24,16-1 0,0 0 0,-1-15 0,1 0 0,0 0 0,15-15 0,-16 15 0,1-15-8,-1-16 0,16 16 0,0-32 0,16 17-64,-16-17 0,15 1 0,1 0 0,14-16 0,-14 16 0,14-15 0,1 14 0,0-14-88,0 15 88,0 0-64,15-1 64,-15 17 0,-16-1 0,16 0 0,0 16 0,-1-1 0,-14 1 0,-1 15 0,1-16-64,-1 16 64,-15 0 0,15 16 0,1-1 0,-1 1 64,-15-1 24,0 16 8,0-16 0,0 16 80,0 0 16,0 0 8,0-16 0,-15 16-48,15 0-16,0-31 0,-16 30 0,16-30-72,0 16-64,-15-1 96,15 0-96,0-15 64,0 0-64,0 0 0,0 0 0,0 0 0,0 0 0,0 0-104,0 0 40,0 0-872,0 0-176,0 0-32,0 0-5936,0 0-1191</inkml:trace>
          <inkml:trace contextRef="#ctx0" brushRef="#br0" timeOffset="140764">7668 12762 15776,'0'0'352,"0"0"63,0-16 25,0 16 0,0 0-352,0 0-88,0 0 0,0 0 0,0 0 1336,0 0 248,0 0 48,0 0 16,0 0-720,0 0-136,0 0-32,0 16-8,0-16-272,0 15-64,0 1 0,0-1-8,0-15-280,0 0-64,0 15 0,0-15-64,0 16-96,0-16-80,0 0-16,16 15-11208</inkml:trace>
          <inkml:trace contextRef="#ctx0" brushRef="#br0" timeOffset="152173">7807 12716 6248,'15'-16'128,"-15"1"32,0-1 8,0 16 24,0-15-192,0 15 0,0-15 0,0 15 0,-15-16 1032,15 16 176,0 0 32,0 0 8,0 0 88,0 0 16,-15 0 8,15 0-1,0 16-255,0-1-48,0 16-16,0 0 0,0 15-264,-16 0-48,16 16-16,0-1 0,0 1-168,0-1-32,-15 1 0,15-1-8,-16-14-152,16-1-24,16 0-8,-16 0 0,0 0-160,15-15-40,-15 15-8,16-30 0,-1 15-112,0-16 0,1 16 0,-1-16 0,16-15-880,-16 0-200,1 0-40</inkml:trace>
          <inkml:trace contextRef="#ctx0" brushRef="#br0" timeOffset="148191">8037 12947 6088,'0'0'168,"0"0"48,0 0-216,0 0 0,-15-15 0,15 15 0,0 0 944,-15-16 144,15 16 32,0 0 8,0 0-96,0 16-16,-16-16-8,16 15 0,-15 0-296,15 1-56,0 14-17,-16 1 1,16 0-160,-15 15-40,15-15-8,0 0 0,0-1-96,0 2-16,0-2-8,15 1 0,-15-16-80,0 16-8,16-16-8,-16 1 0,15-1-56,1-15-16,-16 15 0,15-15 0,0 0-16,-15 0 0,0 0 0,16 0 0,-1-15-24,-15 0-8,16-1 0,-1 1 0,-15 0-32,15-1 0,-15-14-64,16 14 96,-16-14-96,0-2 0,15 2 0,-15 14-80,0-14 144,0-2 24,16 18 8,-16-18 0,0 2-96,0 14 0,0-14 0,0 14 64,0 1-128,0 15-32,0-15-8,0 15 0,0 0 104,0 0 128,0 0-24,0 0-8,0 0-96,0 15 0,0 0 0,0 16 0,-16 0 80,16-1-8,16 16 0,-16-14 0,0 14 24,0 0 8,0-16 0,15 2 0,-15-2 40,15 1 8,-15-16 0,16 1 0,-1-1 8,-15 0 8,16-15 0,-1 0 0,-15 0 72,15 0 16,1-15 0,-1 0 0,-15-1-16,15 1 0,-15-16 0,0 1 0,0 14-80,16-14-24,-16-17 0,0 16 0,0 1-8,0 14-8,0-14 0,0-2 0,0 17-120,0-16 0,0 16 0,0 0 0,15-1 0,-30 1 0,15 15 0,0-15 0,0 15-504,0 0-120,0 0-24,0-16-6544,-16 16-1303</inkml:trace>
        </inkml:traceGroup>
        <inkml:traceGroup>
          <inkml:annotationXML>
            <emma:emma xmlns:emma="http://www.w3.org/2003/04/emma" version="1.0">
              <emma:interpretation id="{2E46FEB0-F73B-43A4-BA33-F3C6433AEA4D}" emma:medium="tactile" emma:mode="ink">
                <msink:context xmlns:msink="http://schemas.microsoft.com/ink/2010/main" type="inkWord" rotatedBoundingBox="8091,10219 9514,10162 9545,10948 8123,11005"/>
              </emma:interpretation>
              <emma:one-of disjunction-type="recognition" id="oneOf24">
                <emma:interpretation id="interp120" emma:lang="en-US" emma:confidence="0">
                  <emma:literal>Trust</emma:literal>
                </emma:interpretation>
                <emma:interpretation id="interp121" emma:lang="en-US" emma:confidence="0">
                  <emma:literal>Trist</emma:literal>
                </emma:interpretation>
                <emma:interpretation id="interp122" emma:lang="en-US" emma:confidence="0">
                  <emma:literal>Taint</emma:literal>
                </emma:interpretation>
                <emma:interpretation id="interp123" emma:lang="en-US" emma:confidence="0">
                  <emma:literal>Tart</emma:literal>
                </emma:interpretation>
                <emma:interpretation id="interp124" emma:lang="en-US" emma:confidence="0">
                  <emma:literal>Tacit</emma:literal>
                </emma:interpretation>
              </emma:one-of>
            </emma:emma>
          </inkml:annotationXML>
          <inkml:trace contextRef="#ctx0" brushRef="#br0" timeOffset="150140">9623 12623 18367,'0'0'408,"0"0"80,0 0 24,0 0 0,0 0-416,0 0-96,0 0 0,0 16 0,-15-1 840,15 0 152,0 1 24,0 15 8,0-16-280,0 31-48,0-15-16,0 0 0,0 15-232,0-15-56,0 15-8,0-15 0,0 0-208,0-1-48,0 1 0,0-16-8,15 16-120,-15 0 0,0-16 0,0 1 0,16-1-248,-16 1-96,0-16-16,0 0-8,0 15-848,0-15-160,0 0-40</inkml:trace>
          <inkml:trace contextRef="#ctx0" brushRef="#br0" timeOffset="148570">8454 12638 10912,'0'0'240,"0"0"48,-16 0 16,1 0 0,15 16-240,-16-16-64,1 0 0,15 0 0,0 0 968,-15 15 184,-1-15 40,16 0 7,0 0-127,0 0-24,0 15-8,0-15 0,0 0-288,0 0-56,0 0-16,0 0 0,0 0-80,0 0-24,16 0 0,-1 0 0,0-15-256,1 15-64,15 0 0,-16 0-8,16-15-24,-16 15 0,16-16 0,-16 16 0,1-15-88,14 15-16,-14-16-8,-1 16 0,1-15-48,-1 15-64,0-15 88,1 15-88,-1-16 64,1 16-64,-1 0 0,-15 0 0,15 0 0,-15 0 0,0 0 0,0 0 0,0 0-440,0 0-112,0 0-24,0 0-8,0 0-376,0 16-80,0-1-16,-15 0 0,15 1-968,0-16-200,-15 15-39</inkml:trace>
          <inkml:trace contextRef="#ctx0" brushRef="#br0" timeOffset="148770">8608 12669 9008,'0'0'192,"0"0"48,-16 0 8,16 0 8,-15 0-256,15 0 0,0 0 0,0 0 0,0 0 1248,0 0 192,0 0 32,-15 15 16,15-15-233,0 16-39,0-1-16,0 1 0,0-1-328,0 0-64,0 16-8,-16-15-8,16 14-216,0 1-32,16-16-16,-32 1 0,16-1-160,0 1-32,0-1-8,0 0 0,0 1-88,0-16-16,0 0-8,0 0 0,0 0-216,0 15 0,0 1-96,0-16 96,0 0-632,0 0-64,0 0-8,0 0-6336,0 0-1271</inkml:trace>
          <inkml:trace contextRef="#ctx0" brushRef="#br0" timeOffset="149540">8870 12946 11432,'0'0'320,"0"0"80,0 0-320,0 0-80,0 0 0,15-15 0,-15 15 680,0 0 120,15 0 32,1 0 0,-1-15 8,0 15 7,1 0 1,-16 0 0,15 0-304,-15 0-56,0 0-8,0 0-8,0 0-200,15 15-40,-15 0-8,16-15 0,-32 16-16,16-1-8,16 0 0,-32 1 0,16 0-16,-15-2-8,0 18 0,-1-2 0,16 1 32,-30-16 8,14 16 0,1 0 0,0 0-216,-1-16-112,0 16 16,1-16 0,0 1 96,15-16 0,-16 15 0,1 0 0,15-15 0,0 0 0,0 0 0,0-15 0,0 0-296,0-1-64,15-14-16,1-1 0,-1 0-224,0 0-40,1-15-16,15 15 0,-16-15-56,1 0-16,14 15 0,-14-15 0,14 15 432,-14-15 81,-16 30 23,16-14 0,-2-1 192,-14 31 88,16-15-8,-32-1 0,16 16 455,0 0 89,0 0 16,0 0 8,0 16 56,-14-1 0,14 0 8,-16 16 0,0 0-192,16 15-40,-15-15 0,15 0-8,0 15-40,0-16-8,0 17 0,0-16 0,0-16-96,0 16-16,15-1-8,-15-14 0,16 0-120,-16-1-24,0-15-8,0 0 0,0 0-72,16 0-16,-2 0 0,-14 0 0,16-15-64,15 15 64,-16-16-64,1 0 64,-1-14-64,0 14 0,1 1 72,0 0-72,-2-16 0,2 16 0,0-17-80,-16 18 80,15-2-120,0 0 32,-15 1 8,0 0 0,16 15 80,-16 0 0,0 0-72,0 0 72,0 0 0,0 0 0,0 0 0,0 0 0,0 15 0,0-15 0,0 31 0,0-15 0,0-2 136,0 2-8,0 15-8,0-16 0,0 1-40,0-1-8,-16 0 0,16 1 0,0-1-72,0 0 0,0-15 0,0 0 64,-15 16-352,15-16-80,0 0-16,0 0 0,0 0-1056,-15 0-208,15 0-48</inkml:trace>
          <inkml:trace contextRef="#ctx0" brushRef="#br0" timeOffset="149794">9100 12731 18719,'0'0'416,"0"0"80,0 0 16,0 0 8,0 0-416,0 0-104,0 0 0,0 0 0,15 0 640,-15 0 112,0 0 16,15 15 8,-15-15-432,16 16-88,0-1-24,-1-15 0,0 16-648,1-16-128,-1 15-24,0-15-8783</inkml:trace>
          <inkml:trace contextRef="#ctx0" brushRef="#br0" timeOffset="149994">9438 12916 21943,'0'0'480,"0"0"104,0 0 24,0 0 0,0 0-480,16 0-128,-16 0 0,15-15 0,0 15 568,1 0 88,-1 0 16,1-16 8,-1 16-264,16 0-64,-16 0 0,1-15-8,-1 15-224,0 0-48,1 0-8,-1 0 0,16-15-64,-31 15 0,0 0 0,31 0 64,-16 0-184,-15 0-40,0 0 0,16-16-8,-16 16-816,15 0-160,0 0-32,-15 0-5608,0 0-1127</inkml:trace>
        </inkml:traceGroup>
        <inkml:traceGroup>
          <inkml:annotationXML>
            <emma:emma xmlns:emma="http://www.w3.org/2003/04/emma" version="1.0">
              <emma:interpretation id="{0DAC9A31-B37E-4305-A9D7-8635F866A574}" emma:medium="tactile" emma:mode="ink">
                <msink:context xmlns:msink="http://schemas.microsoft.com/ink/2010/main" type="inkWord" rotatedBoundingBox="9589,10084 12887,9952 12927,10959 9629,11090"/>
              </emma:interpretation>
              <emma:one-of disjunction-type="recognition" id="oneOf25">
                <emma:interpretation id="interp125" emma:lang="en-US" emma:confidence="0">
                  <emma:literal>blat-his</emma:literal>
                </emma:interpretation>
                <emma:interpretation id="interp126" emma:lang="en-US" emma:confidence="0">
                  <emma:literal>bat-his</emma:literal>
                </emma:interpretation>
                <emma:interpretation id="interp127" emma:lang="en-US" emma:confidence="0">
                  <emma:literal>bar-his</emma:literal>
                </emma:interpretation>
                <emma:interpretation id="interp128" emma:lang="en-US" emma:confidence="0">
                  <emma:literal>bait-his</emma:literal>
                </emma:interpretation>
                <emma:interpretation id="interp129" emma:lang="en-US" emma:confidence="0">
                  <emma:literal>bail-his</emma:literal>
                </emma:interpretation>
              </emma:one-of>
            </emma:emma>
          </inkml:annotationXML>
          <inkml:trace contextRef="#ctx0" brushRef="#br0" timeOffset="154216">10732 12700 12352,'0'0'272,"0"0"56,0 0 16,0 0 0,-16 0-280,16 0-64,0 0 0,0 0 0,0 0 816,0 0 144,0 0 31,0 0 9,0 0-120,31 0-24,-15 0-8,-1 16 0,0-16-256,1 0-48,15 15-16,-16-15 0,0 15-240,16-15-40,-15 0-16,-1 16 0,0-1-72,1-15-8,15 15-8,-31-15 0,0 0 40,0 0 8,0 0 0,15 16 0,-15-1 48,15 0 16,-15 1 0,-15-16 0,15 16-16,-15-2 0,15 2 0,-16 15 0,1-16-112,-16 1-16,16-1-8,-16 0 0,15 1-104,1 0 72,-16-2-72,16-14 64,-16 16-64,16 0 0,-1-16 0,-15 15 64,16-15-64,0 0 0,-1 15 0,1-15 0,-1 0-536,16 16-72,-15-16-8,15 0-8,0 0-632,0 0-128,0 0-24,15 0-4551,16 0-913</inkml:trace>
          <inkml:trace contextRef="#ctx0" brushRef="#br0" timeOffset="154486">11178 12977 16439,'0'0'360,"0"0"80,-15 0 8,15 16 16,-16-1-368,16 1-96,-30-1 0,14 0 0,1 1 840,-16-1 152,16 0 32,-1 16 8,-14-15-200,-1 14-32,0-14-16,0 15 0,16-16-288,-16 16-56,16-16-16,-16 1 0,15 14-184,1-14-40,-16-1-8,16 1 0,-1-16-96,16 15-16,-15-15-8,0 15 0,15-15-72,0 0 0,0 0 0,-16 0 0,16 0-120,0 0-40,0 0 0,0 0-8,16-15-1144,-1 0-224,0-1-40</inkml:trace>
          <inkml:trace contextRef="#ctx0" brushRef="#br0" timeOffset="154785">11363 12577 16208,'0'0'351,"0"0"81,0 0 16,-15 0 8,15 0-360,0 0-96,0 0 0,0 0 0,-16 0 816,16 15 144,0 1 32,0-1 8,0 1-216,0-1-48,0 16 0,0 0-8,-15 15-128,15 0-24,0-15-8,0 15 0,0 0-216,0-15-32,0 0-16,-16 15 0,16-15-120,0-16-24,16 16-8,-16-16 0,0 16-152,0-16 64,0-15-64,0 16 0,0-16 0,0 0 0,0 0 0,15 15-96,-15-15-784,16 0-152,-1-15-32,-15 15-6008,15-16-1191</inkml:trace>
          <inkml:trace contextRef="#ctx0" brushRef="#br0" timeOffset="155032">11516 12838 17071,'0'0'376,"0"0"72,0 0 24,0 16 8,-15-16-384,15 0-96,0 0 0,0 0 0,0 0 904,0 0 160,0 0 32,0 0 8,0 15-304,15-15-64,-15 0-16,16 0 0,-1 15-264,0-15-48,16 0-16,-16 0 0,17-15-96,-18 15-16,2 0-8,0 0 0,14-15-48,-14 15 0,-1-16-8,16 16 0,-15-15-24,-2 15 0,2 0 0,0-15 0,-1 15-128,0 0-64,1 0 0,-1-16 64,-15 16-64,0 0 64,0 0-64,15 0 64,-15 0-64,0 0 0,0 0 72,0 0-72,0 0 0,0 0 0,0 0 0,0 0 0,-15 0-864,15 0-160,-15 0-32</inkml:trace>
          <inkml:trace contextRef="#ctx0" brushRef="#br0" timeOffset="156702">12209 12808 11432,'0'0'248,"0"0"48,0 0 16,0 0 16,0 0-264,0 0-64,0 0 0,0 0 0,0 0 1080,0 0 200,0 0 32,0 0 15,0 0-367,16 0-80,-1 0-16,0 15 0,1-15-264,15 0-56,-16-15-16,16 15 0,-16 0-256,16 0-48,0-16-16,-1 1 0,1 15-88,0 0-24,0-15 0,-16-1 0,16 16-96,-16-15 88,16 15-88,-15-15 80,14 15-80,-14-16 0,-1 16 72,1-16-72,-1 16 0,-15-15 72,15 15-72,-15-15 0,16 15 0,-16-16 0,15 16 0,-15 0 0,0-15-128,0 15 16,0-15 8,0 15 0,0-16 8,0 1 8,0 15 0,0-15 0,-15-1 88,15 16-104,0-16 40,0 2 64,-16-2-80,16 0 80,-15 1 0,15 15-72,0-15 72,-15-1 0,15 1 0,-16 15 0,16-15 0,-15 15 0,-1-16 0,16 16 0,-15 0 72,0 0 8,15 0 0,-16 0 0,1 16 48,-1-16 0,1 15 8,0-15 0,-1 15-48,1 16-16,-16-16 0,16 1 0,-1 14 96,-15 2 24,16-17 0,0 0 0,-1 16-40,16-16-8,-15 1 0,15-1 0,0 0-144,0 1 64,0 0-64,15-1 0,-15-15 64,16 0-64,-1 15 0,-15-15 0,15 0 64,16 0-64,-15 0 0,-1 0 0,0 0 0,1 0 0,-1 0 0,-15 0 0,16 16 0,-16-16 64,0 15-64,0-15 0,0 15 96,-16 1-32,16 14 0,-15-14-64,-1 14 96,1-14-96,0 15 96,-1-16-96,-15 16 96,16-16-96,0 1 96,15 14-96,-16-14 64,16 0-64,-15-16 0,15 15 0,0 0 0,0-15 0,15 0 0,1 16 0,-16-16 0,15 0 0,0 15 0,1-15 0,-1 0 0,-15 0 0,16 0 0,-16 0 0,0 0-72,15 15 72,0-15-64,-15 0 64,0 16 0,0-16 0,0 15 96,0 0-32,-15 1-64,15 0 64,-15-1-64,-1 0 64,1 1-64,-1-1 0,16 0 64,-15 1-64,0-16 0,15 15 0,0 0 0,0-15 0,0 0 0,0 0-80,0 0 8,0-15 0,0 15-144,15-15-24,0-1-8,1 1 0,-1-16 64,16 16 16,0-16 0,0 15 0,-16-14 80,16-1 24,0 16 0,-16-16 0,16 0 64,0 15 0,-16-14 0,0 14-64,1 1 64,-1 0 0,1-1 64,-1 1-64,0 0 184,1-1 0,-1 16 0,-15-16 0,0 16 32,0 0 8,15 0 0,-15 0 0,0 16 24,0 0 8,0-1 0,0 0 0,0 1-48,0 14-8,0-14 0,0 14 0,0-14-64,0 0-8,-15-1-8,15 0 0,0 1-120,0-1 0,0-15 0,0 0 0,0 0-328,0 0-88,0 0-24,0 0 0,0 0-968,0 0-200,0 0-40</inkml:trace>
          <inkml:trace contextRef="#ctx0" brushRef="#br0" timeOffset="157218">12887 12654 19807,'0'0'440,"0"0"88,0 0 16,0 0 8,0 0-440,0 0-112,0 0 0,0 0 0,0 0 720,0 0 120,0 0 24,0 0 8,0 0-424,0 0-96,0 0-8,0 0-8,15 15-336,-15 1 0,0-16 0,16 15 0,-16 1-1280,16-1-264,-16 0-56,15 1-16</inkml:trace>
          <inkml:trace contextRef="#ctx0" brushRef="#br0" timeOffset="157219">13180 13009 20591,'0'0'448,"0"0"96,0 0 24,0 0 8,0 0-456,0 15-120,-16 0 0,16 1 0,-15-1 848,15 1 144,-15-1 32,-1 0 8,0 1-424,2-1-96,14 1-8,-16-1-8,0 16-400,16-16-96,-15 1 0,0-1-7712,15 0-1559</inkml:trace>
          <inkml:trace contextRef="#ctx0" brushRef="#br0" timeOffset="150625">9978 12531 14864,'0'0'416,"0"0"104,0 0-416,0 0-104,0 0 0,0 15 0,0 1 1127,0-1 209,0 0 40,0 16 0,0 0-168,-16 0-40,16 15-8,-15 0 0,15-15-584,0 15-112,-16-15-24,1 0-8,15 0-240,0-1-40,-15 1-16,15-15 0,0-1-136,0 0 64,-16 1-64,16-1 0,0-15 64,0 0-64,0 0 0,0 0 0,0 0 0,0 0 0,0 0 0,16-15 0,-16-1-104,15 1 0,-15 0 0,15-1 0,1 1 24,-1-1 8,1-14 0,-1 14 0,0 1 144,1-16 32,-1 16 8,0 15 0,1-16-208,-1 16-32,1-15-16,-16 15 0,15 0 24,0 15 8,-15-15 0,16 16 0,-16-1 296,15 0 56,-15 1 16,0-1 0,0 16-256,0-16 0,0 16 0,0 0 0,0-16 104,0 16 24,-15 0 8,15-16 0,-16 1 24,16 14 0,-15-14 0,0-1 0,15 1-8,-16-1 0,1 0 0,-1 1 0,1-1-24,0-15-8,-1 16 0,16-16 0,-30 0-56,30 0 0,-16 0-64,1-16 96,-1 16-96,16-15 72,-15-1-72,15 1 64,-15 0-64,-1-1 0,16-15 0,0 16 0,0 0-88,0-1-8,0 1 0,0-1 0,0 1-1000,0 0-208,16-1-40</inkml:trace>
          <inkml:trace contextRef="#ctx0" brushRef="#br0" timeOffset="152174">10285 12454 10360,'0'-15'288,"0"15"72,0 0-288,0 0-72,0-16 0,16 16 0,-16 0 1040,0 0 192,0 0 40,0 0 8,15 0 151,1 0 33,-16 16 8,15-1 0,-15 0-496,15 16-96,-15 0-16,0 15-8,0 0-152,0 0-32,0 1-8,0-1 0,0 0-200,0 16-40,0-16-8,0 0 0,0 0-192,0-15-32,-15 15-16,15-15 0,0 0-112,0-1-64,0 1 80,0 0-80,0-16 0,-15 1 0,15-1 0,0 1 0,-16-1-416,16 0-136,-15 1-24,15-1-7264,-16-15-1455</inkml:trace>
        </inkml:traceGroup>
        <inkml:traceGroup>
          <inkml:annotationXML>
            <emma:emma xmlns:emma="http://www.w3.org/2003/04/emma" version="1.0">
              <emma:interpretation id="{B940946C-9491-4266-BED4-8F91CBAA51F7}" emma:medium="tactile" emma:mode="ink">
                <msink:context xmlns:msink="http://schemas.microsoft.com/ink/2010/main" type="inkWord" rotatedBoundingBox="13445,9958 15277,9885 15313,10783 13481,10857"/>
              </emma:interpretation>
              <emma:one-of disjunction-type="recognition" id="oneOf26">
                <emma:interpretation id="interp130" emma:lang="en-US" emma:confidence="0">
                  <emma:literal>title</emma:literal>
                </emma:interpretation>
                <emma:interpretation id="interp131" emma:lang="en-US" emma:confidence="0">
                  <emma:literal>tif,</emma:literal>
                </emma:interpretation>
                <emma:interpretation id="interp132" emma:lang="en-US" emma:confidence="0">
                  <emma:literal>Vi=1,</emma:literal>
                </emma:interpretation>
                <emma:interpretation id="interp133" emma:lang="en-US" emma:confidence="0">
                  <emma:literal>Vi=1.</emma:literal>
                </emma:interpretation>
                <emma:interpretation id="interp134" emma:lang="en-US" emma:confidence="0">
                  <emma:literal>tier,</emma:literal>
                </emma:interpretation>
              </emma:one-of>
            </emma:emma>
          </inkml:annotationXML>
          <inkml:trace contextRef="#ctx0" brushRef="#br0" timeOffset="158189">13810 12854 19495,'-31'16'424,"16"-16"88,15 0 24,-15 14 16,15-14-440,-16 0-112,16 0 0,0 0 0,0 0 1096,0 0 200,0 0 40,16 0 8,-1 0-888,-15 0-168,15-14-40,1 14-8,-1-16 32,1 16 8,-1-16 0,16 1 0,-16 15-200,16-15-80,0-1 64,-15 1-64,14 0-384,1-1-128,0 1-16,0 0-6952,-1-1-1383</inkml:trace>
          <inkml:trace contextRef="#ctx0" brushRef="#br0" timeOffset="157719">13733 12516 14600,'0'0'320,"0"0"64,0 0 8,0 0 24,0 0-328,0 0-88,0 0 0,0 0 0,0 0 823,15 30 145,-30-14 32,30 14 8,-15 1-216,0 15-48,0 1-8,0 14 0,0-15-216,0 16-40,16-16-16,-16 0 0,0 1-144,0-1-24,15-16-8,-15 1 0,15 0-48,1-16-16,0 1 0,-2-1 0,2-15-96,0 0-16,14-15-8,-14 15 0,-1-31 24,16 16 8,-1-16 0,-14 0 0,0-15 8,14 15 0,-14-30 0,14 14 0,-14 1-144,-1 0 0,16 0 0,-15 0 0,-2-1 80,2 17-16,0-17 0,-16 17 0,15-1-64,0 0 0,-15 16 0,0-1 0,0-14 0,0 14 0,0 1 0,0 15-88,-15-16-736,15 16-144,0 0-32,-15 0-6072,-1 16-1207</inkml:trace>
          <inkml:trace contextRef="#ctx0" brushRef="#br0" timeOffset="158341">14349 12746 18399,'0'0'408,"0"0"80,0 0 24,0 0 0,0 0-416,15-15-96,-15 15 0,0 0 0,0 0 512,0-15 72,16 15 24,-16 0 0,0 0 48,16-16 16,-2 16 0,18 0 0,-32 0-360,30 0-72,-30 0-16,31 0 0,-31 0-96,15 0-32,1 16 0,-16-1 0,16 0 0,-16 1 0,0 15 0,0-16 0,-16 16 128,16 0 32,0-1 0,-16 1 0,1 0-160,15-16-24,-15 16-8,15-31 0,0 31-64,-16-31 0,16 15 0,0-15 0,0 0 0,0 0-88,0 0 24,0 0 0,0-15-1384,16 15-280,-16-31-48,0 16-16</inkml:trace>
          <inkml:trace contextRef="#ctx0" brushRef="#br0" timeOffset="158674">14472 12284 20127,'0'0'448,"0"0"88,0 0 16,0 0 8,0 0-448,0 0-112,0 16 0,0-2 0,0-14 504,15 16 72,-15 0 24,0-1 0,16-15-400,-16 15-72,15 1-24,1-1 0,-16 0-720,16 1-152,-1-1-24,0 0-8</inkml:trace>
          <inkml:trace contextRef="#ctx0" brushRef="#br0" timeOffset="159106">14780 12931 18919,'0'0'416,"0"0"80,0 0 16,0 0 32,0 0-440,0 0-104,0 0 0,0 0 0,0 0 880,0 0 152,0-15 32,15 15 8,1 0-280,-1-16-56,1 16-16,-1 0 0,0-15-376,1 15-80,-1-15-8,0 15-8,16-16-40,-15 16-8,-1 0 0,0 0 0,1-15-120,-1 15-80,1 0 96,-16 0-96,15-16 0,0 16-128,1 0 16,-16 0 0,15-15-736,16 15-144,-16 0-32,1 0-6288,15 0-1255</inkml:trace>
          <inkml:trace contextRef="#ctx0" brushRef="#br0" timeOffset="158874">14826 12684 22775,'0'0'504,"0"0"104,0 0 16,0 0 16,0 0-512,0 0-128,0 0 0,16 0 0,-16 0 432,15 0 64,0-15 16,-15 15 0,16 0-96,-1 0-8,0 0-8,1 0 0,-1-15-256,1 15-48,14 0-16,-14-16 0,-16 16-80,15 0 0,1-15 0,-1 15 0,16-15-336,-16 15-80,1 0-24,-1-16 0,0 16-928,-15 0-184,0 0-40,0 0-8</inkml:trace>
          <inkml:trace contextRef="#ctx0" brushRef="#br0" timeOffset="159344">15381 12408 15976,'0'0'447,"0"0"105,0 0-440,0 0-112,0 0 0,0 0 0,0 0 1144,0 0 200,-16 16 48,16-1 8,0 16-264,-15 0-48,15-16-16,0 31 0,-15-15-416,15 15-80,0-15-24,-16 15 0,16-15-232,0 15-56,0-15-8,0 0 0,0-1-144,0-14-32,0 15-8,0-16 0,0 0-72,0 16 0,-15-15 0,15-1 0,0 0-416,15-15-120,-15 16-24,0-16-7248,0 15-1439</inkml:trace>
          <inkml:trace contextRef="#ctx0" brushRef="#br0" timeOffset="159345">15566 12839 20447,'0'0'448,"0"0"96,0 0 24,0 0 0,0 16-456,0-16-112,0 15 0,0 0 0,0-15 792,0 0 136,-16 16 24,16-1 8,0 1-280,0-16-48,0 15-16,-15 0 0,15-15-424,0 0-80,0 16-16,0-1-8,0-15-600,0 0-128,-16 16-16,16-16-10432</inkml:trace>
        </inkml:traceGroup>
        <inkml:traceGroup>
          <inkml:annotationXML>
            <emma:emma xmlns:emma="http://www.w3.org/2003/04/emma" version="1.0">
              <emma:interpretation id="{2DB109A2-CBA8-475E-BD74-5CD7568E3707}" emma:medium="tactile" emma:mode="ink">
                <msink:context xmlns:msink="http://schemas.microsoft.com/ink/2010/main" type="inkWord" rotatedBoundingBox="15505,10055 16864,10000 16893,10727 15534,10781"/>
              </emma:interpretation>
              <emma:one-of disjunction-type="recognition" id="oneOf27">
                <emma:interpretation id="interp135" emma:lang="en-US" emma:confidence="0">
                  <emma:literal>"in</emma:literal>
                </emma:interpretation>
                <emma:interpretation id="interp136" emma:lang="en-US" emma:confidence="0">
                  <emma:literal>"In</emma:literal>
                </emma:interpretation>
                <emma:interpretation id="interp137" emma:lang="en-US" emma:confidence="0">
                  <emma:literal>"sin</emma:literal>
                </emma:interpretation>
                <emma:interpretation id="interp138" emma:lang="en-US" emma:confidence="0">
                  <emma:literal>111,n</emma:literal>
                </emma:interpretation>
                <emma:interpretation id="interp139" emma:lang="en-US" emma:confidence="0">
                  <emma:literal>in,n</emma:literal>
                </emma:interpretation>
              </emma:one-of>
            </emma:emma>
          </inkml:annotationXML>
          <inkml:trace contextRef="#ctx0" brushRef="#br0" timeOffset="159661">15781 12623 18839,'0'0'536,"0"0"112,0 0-520,0 0-128,0 0 0,0 0 0,0 0 648,0 0 104,0 0 16,0 0 8,0 0 112,0 16 16,0-1 8,0 0 0,0 1-448,15-1-88,-15 1-24,0-1 0,0 0-232,0 1-56,0-1 0,0 1-64,0-1 0,0-15 0,16 15 0,-16 1 0,0-16-672,0 0-128,0 15-32,15-15-6272,-15 0-1247</inkml:trace>
          <inkml:trace contextRef="#ctx0" brushRef="#br0" timeOffset="159907">16027 12608 17767,'0'0'384,"0"0"88,0 0 8,0 0 32,0 16-416,0-1-96,0-15 0,0 0 0,0 16 840,0-1 152,0 0 24,0 1 8,0-1-160,0 1-32,0-1-8,0 0 0,0 1-472,0-1-96,0 1-24,16-16 0,-16 15-168,0-15-64,0 0 0,0 0 0,0 0-448,0 15-144,0-15-24,15 0-6512,-15 0-1295</inkml:trace>
          <inkml:trace contextRef="#ctx0" brushRef="#br0" timeOffset="160208">16227 12608 19007,'0'0'416,"0"0"96,0 0 8,0 0 8,0 0-424,0 0-104,0 0 0,0 0 0,0 0 928,15 16 168,-15-1 32,0-15 8,0 15-336,16 1-72,-16 14-16,0-14 0,0 0-408,0-2-80,0 2-24,0 0 0,0-1-112,0 0-24,0 1-64,0-1 96,0 0-296,0 1-64,-16-16-16,16 15-7432,0 0-1479</inkml:trace>
          <inkml:trace contextRef="#ctx0" brushRef="#br0" timeOffset="160209">16520 12900 23695,'0'0'520,"0"0"112,0 0 16,0 16 24,0-16-544,0 16-128,-16-1 0,16 0 0,0-15 616,0 16 96,-15-1 24,15 0 0,-15 1-488,15-1-96,-16-15-24,16 15 0,-16 1-704,16 0-136,-14-2-32,-2-14-8</inkml:trace>
          <inkml:trace contextRef="#ctx0" brushRef="#br0" timeOffset="161594">16782 12546 18287,'0'0'400,"0"0"80,0 0 24,0 0 8,0 0-408,0 0-104,0 0 0,0 0 0,0 0 968,0 0 176,0 15 32,0 0 8,0 16-320,0 0-56,0-1-8,0 2-8,-15-2-424,15 16-80,0-14-24,-16-2 0,16 1-8,0 0 0,0-1 0,0-14 0,0 14-256,0-14 0,0 0 0,0-16 0,0 0 0,0 0 0,0 0 0,0 0 0,0 0-152,0 0-80,16 0-24,-16-16 0,15 16 168,-15-16 88,0 1-96,0 0 96,16-16-168,-16 16 16,0-16 8,15 0 0,-15 1 56,15-2 16,-15 2 0,16-16 0,-16 14-64,15 2-16,-15-1 0,16 16 0,-1-16 48,-15 16 8,15-16 0,1 16 0,-16-17 96,15 17 128,0 0-24,-15-1-8,16 1 40,-1 15 8,1-15 0,-16 15 0,15-16-72,0 16-8,-15-15-64,16 15 96,-1 0 0,-15 0 0,16 0 0,-1 0 0,-15 0-32,0 0 0,0 15-64,0-15 96,15 16-24,-15-1-8,16 0 0,-16 1 0,0 14 192,0 2 32,15-2 0,-15-14 8,0 30-136,0-16-32,0 2-8,0-2 0,0 16-24,0-15 0,0 16 0,0-17 0,0 1 120,0 0 16,0-1 8,0 1 0,0 0-176,0-15-64,0-1 0,0 0 0,0 1 0,0-1 0,0 0 0,0-15 0,0 0 0,0 0 0,0 0 0,0 0 0,0 0 0,0 0 0,0 0 0,0 0 0,0 0-312,0 0-104,-15 0-32,15-15-7904,0 0-1591</inkml:trace>
        </inkml:traceGroup>
      </inkml:traceGroup>
    </inkml:traceGroup>
    <inkml:traceGroup>
      <inkml:annotationXML>
        <emma:emma xmlns:emma="http://www.w3.org/2003/04/emma" version="1.0">
          <emma:interpretation id="{CE49673E-407D-4955-AD4F-A662993197FD}" emma:medium="tactile" emma:mode="ink">
            <msink:context xmlns:msink="http://schemas.microsoft.com/ink/2010/main" type="paragraph" rotatedBoundingBox="1556,11854 7095,11611 7138,12587 1599,128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9D4775-A534-4959-85AF-AB7B34794974}" emma:medium="tactile" emma:mode="ink">
              <msink:context xmlns:msink="http://schemas.microsoft.com/ink/2010/main" type="inkBullet" rotatedBoundingBox="1561,11899 2553,11867 2584,12796 1591,12828"/>
            </emma:interpretation>
            <emma:one-of disjunction-type="recognition" id="oneOf28">
              <emma:interpretation id="interp140" emma:lang="en-US" emma:confidence="0">
                <emma:literal>fin</emma:literal>
              </emma:interpretation>
              <emma:interpretation id="interp141" emma:lang="en-US" emma:confidence="0">
                <emma:literal>fir:</emma:literal>
              </emma:interpretation>
              <emma:interpretation id="interp142" emma:lang="en-US" emma:confidence="0">
                <emma:literal>fin:</emma:literal>
              </emma:interpretation>
              <emma:interpretation id="interp143" emma:lang="en-US" emma:confidence="0">
                <emma:literal>hr:</emma:literal>
              </emma:interpretation>
              <emma:interpretation id="interp144" emma:lang="en-US" emma:confidence="0">
                <emma:literal>Tin:</emma:literal>
              </emma:interpretation>
            </emma:one-of>
          </emma:emma>
        </inkml:annotationXML>
        <inkml:trace contextRef="#ctx0" brushRef="#br0" timeOffset="186780">1865 14501 11256,'0'0'320,"0"0"64,0 0-304,-15 0-80,15 0 0,-16 0 0,16 0 824,0 0 144,0 0 32,0 0 8,0 0-49,0 0 1,0 0-8,0 0 0,0 0-344,16 0-64,-1 0-8,0-16-8,1 16-184,-1 0-40,16 0-8,-16 0 0,1 0-88,14 0-16,-14 0-8,15 0 0,-1-15-56,-14 15 0,-1 0-8,16 0 0,0-15-120,-16 15 0,16 0 64,-16-16-64,1 16 0,-1 0 0,16-15 64,-16 15-64,1-16 0,-1 16 72,1-15-72,-16 15 64,15-15-64,0 15 0,1-16 0,-16 1 0,15 15-128,-15-15 16,0-1 0,15 16 0,-15-15-24,0-1-8,0 1 0,0 15 0,-15-15 56,15-1 16,0 16 0,-15 0 0,15 0 72,-16 0 0,1 0 0,0 0 0,-1 0 0,1 0 0,-1 16 0,1-1 0,-16-15 0,16 31 72,-16-16-8,16 1-64,-16-1 128,15 16-24,1-16-8,-16 0 0,31 1-16,-15 15-8,-1-16 0,1 0 0,15 1-72,0-1 0,-15 1 72,15-1-72,15-15 0,-15 15 0,15-15 0,-15 16 0,0-16 0,16 15 0,-1-15 0,-15 16 0,16-16 0,-1 0 0,-15 15 0,15-15 0,1 0 64,-16 15-64,0-15 64,0 16-64,0-1 0,0-15 0,0 16 0,0-1 0,-16 0 0,16 16 0,-15-15 64,0-1-64,-1 16 88,16-31-24,-15 31 0,15-16 0,-16-15-64,16 15 0,0 1 0,0-16 0,0 0 0,0 0 0,0 0 0,0 0 64,0 15-64,16-15 0,-16 0 0,15 0 0,1 0 0,-16 0 0,0 0 0,15 15 0,0-15 0,1 0 0,-16 0 0,0 16 0,0-16 0,0 15 0,0 1 0,0-1 0,-16 0 72,16 1 24,-15-1 8,15 1 0,-15-1 88,-1 0 24,16 1 0,-15 15 0,-1-31-120,16 15-32,-15 0 0,0 1 0,15-16-64,0 15 0,-16-15 0,16 0 0,0 0-424,0 0-128,0 0-24,0 0-6096,0 0-1215</inkml:trace>
        <inkml:trace contextRef="#ctx0" brushRef="#br0" timeOffset="187043">2281 14840 16208,'0'0'351,"0"0"81,0 0 16,0 0 8,0 0-360,0 0-96,15-16 0,-15 16 0,0-15 640,16 15 104,-16-15 24,15-1 8,-15 16-152,15-15-32,1 0-8,-1 15 0,0 0-344,1-16-72,-16 16-8,16 0-8,-16 0-48,14 0-8,2 0 0,-16 0 0,0 16 0,0-16-8,0 0 0,16 0 0,-16 15 32,0 0 8,0 1 0,0-1 0,0-15-32,0 15-8,0 1 0,0-16 0,0 15-88,0 0 80,0-15-80,0 16 80,0-16-80,0 16 0,0-16 0,0 14 0,-16-14-424,16 0-128,0 16-24,0 0-5968,-16-16-1191</inkml:trace>
        <inkml:trace contextRef="#ctx0" brushRef="#br0" timeOffset="187967">2419 14455 15408,'0'0'440,"0"0"88,0 0-425,0 0-103,0 0 0,0 0 0,0 0 808,0 0 144,0 0 24,0 0 8,0 0-48,0 0-8,0 0 0,0 0 0,0 0-424,0 16-88,15-1-24,-15-15 0,0 15-232,0-15-56,0 0-8,16 16 0,-16-1-96,0 1 72,0-16-72,0 15 64,0 0-544,0-15-120,0 16-16,0-1-6008,15-15-1191</inkml:trace>
        <inkml:trace contextRef="#ctx0" brushRef="#br0" timeOffset="188061">2820 14686 18199,'0'0'400,"0"0"80,0 0 24,0 0 8,0 0-416,0 0-96,0 0 0,0 0 0,0 15 672,0-15 120,0 0 16,0 0 8,15 15-400,-15-15-72,0 0-24,0 0 0,0 0-224,0 0-96,0 0 64,0 0-64,0 0-824,0 16-200,0-16-48</inkml:trace>
        <inkml:trace contextRef="#ctx0" brushRef="#br0" timeOffset="188062">2758 14855 18167,'0'0'400,"0"0"80,0 0 24,0 0 8,0 15-416,0-15-96,0 0 0,0 0 0,0 0 592,0 0 96,0 0 16,0 0 8,0 0-48,0 0-16,0 0 0,16 16 0,-16-16-432,15 16-88,-15-16-24,0 0 0,15 0-392,1 0-88,-1 0-8,-15 0-8</inkml:trace>
      </inkml:traceGroup>
      <inkml:traceGroup>
        <inkml:annotationXML>
          <emma:emma xmlns:emma="http://www.w3.org/2003/04/emma" version="1.0">
            <emma:interpretation id="{D759BF2A-C3B5-47BD-8658-29ABCD053BAC}" emma:medium="tactile" emma:mode="ink">
              <msink:context xmlns:msink="http://schemas.microsoft.com/ink/2010/main" type="line" rotatedBoundingBox="2947,11793 7095,11611 7134,12486 2986,12668"/>
            </emma:interpretation>
          </emma:emma>
        </inkml:annotationXML>
        <inkml:traceGroup>
          <inkml:annotationXML>
            <emma:emma xmlns:emma="http://www.w3.org/2003/04/emma" version="1.0">
              <emma:interpretation id="{4CE2F97F-7F32-4ABA-8E7A-097031135719}" emma:medium="tactile" emma:mode="ink">
                <msink:context xmlns:msink="http://schemas.microsoft.com/ink/2010/main" type="inkWord" rotatedBoundingBox="2949,11831 4465,11765 4502,12601 2986,12668"/>
              </emma:interpretation>
              <emma:one-of disjunction-type="recognition" id="oneOf29">
                <emma:interpretation id="interp145" emma:lang="en-US" emma:confidence="0">
                  <emma:literal>slack</emma:literal>
                </emma:interpretation>
                <emma:interpretation id="interp146" emma:lang="en-US" emma:confidence="0">
                  <emma:literal>stack</emma:literal>
                </emma:interpretation>
                <emma:interpretation id="interp147" emma:lang="en-US" emma:confidence="0">
                  <emma:literal>Stack</emma:literal>
                </emma:interpretation>
                <emma:interpretation id="interp148" emma:lang="en-US" emma:confidence="0">
                  <emma:literal>stade</emma:literal>
                </emma:interpretation>
                <emma:interpretation id="interp149" emma:lang="en-US" emma:confidence="0">
                  <emma:literal>Slack</emma:literal>
                </emma:interpretation>
              </emma:one-of>
            </emma:emma>
          </inkml:annotationXML>
          <inkml:trace contextRef="#ctx0" brushRef="#br0" timeOffset="188413">3574 14347 13760,'0'0'304,"0"0"64,-15 15 16,15-15 0,-15 0-312,-1 16-72,1-16 0,0 16 0,-1-2 800,0-14 151,1 16 25,-16 0 8,31-1-360,-15 0-72,0 1-8,15-1-8,0 0-280,0 1-48,0 0-16,0-2 0,0 2-192,15-16 0,-15 16 64,15-1-64,-15 0 0,0 1 0,16-16 0,-1 15 0,-15 0 0,0 1 80,0-1-80,15 0 80,-15 1 112,-15 15 16,15-16 8,-15 16 0,-1-16 8,16 16 8,-30-16 0,30 17 0,-31-18-104,31 2-32,-31 0 0,15-1 0,2 0-96,14 1 64,-16-1-64,0-15 0,1 15-128,15-15-64,0 0-24,0 0 0,0 0-1480,0 0-304,15-15-56</inkml:trace>
          <inkml:trace contextRef="#ctx0" brushRef="#br0" timeOffset="189714">3667 14194 14064,'0'0'400,"0"0"80,0 0-384,-16 15-96,16 0 0,0 1 0,-15 14 872,-1 2 151,16-2 33,-15 16 8,0 0-56,15 1-16,-16-1 0,1 15 0,15-15-384,-16 1-88,16-16-8,0-1-8,0 2-224,0 14-48,16-31-8,-16 0 0,15 1-224,1-1 0,-1 0 0,0-15 0,1 0 0,-1 0 0,1 0 0,-1-15 0,16 0 0,-16-1 0,0-14 64,16 14-64,-15-14-72,-1-2-40,16 2-8,-16-1 0,1 0-48,-1 1-16,0-2 0,-15 17 0,0 0 112,0-16 72,0 16-96,0-1 96,0 16 0,-15-15 0,15 15 0,-15 0 0,-1 0 0,1 15 64,-1 1-64,1-1 72,0 16 40,-1-1 8,-15 2 0,16-18 0,0 18 24,15-2 8,0 1 0,0 0 0,0-15-64,0-2-16,0 18 0,0-17 0,15 0-72,-15-15 96,0 0-96,15 16 96,1-16-96,-1 0 80,1-16-80,-1 16 80,0-15-80,1 0 80,-1-1-80,1 0 80,-1-14-80,0 14 0,1 1 0,-16-16 0,15 16 0,-15 0 0,16-1-96,-16-14 96,0 14-128,0 0 40,0 1 8,0 0 0,0 15 80,0 0 0,0-16 0,0 16 0,0 0 0,-16 0-64,1 16 64,15-16 0,0 15 0,0 0-64,-16 1 64,16 14 0,0-14 0,0 15 0,0-16 0,0 16 0,0-16 0,0 17 0,16-18 0,-16 2 64,0 0-64,15-16 72,-15 15-72,16-15 80,-16 0-80,15 15 0,0-30 72,1 15-72,-1-15 0,-15 15 72,31-16-72,-16 0 0,1-14 64,-1 14-64,1 1 0,-1-16 0,0 16 0,1 0 0,-1-17 0,-15 18 0,16-18 0,-16 17 0,15 0 0,0-1 0,-15 1 0,0 0 0,0-1 0,0 16 0,0-15 0,0 15 0,0 0 0,0 0 0,0 0 0,-15 15 0,0-15 0,-1 16 0,1 14 0,-1-14 0,16 14 0,-15 2 0,15-2 0,-15 1 0,15 0 0,0-1 0,0 2 0,0-18 0,0 18 0,0-32 0,0 15 0,15 0 0,-15 1 0,15-16 0,1 0 0,-16 0 0,15 0 0,1-16 0,-1 1 64,0 15-64,1-15 0,-1-1 0,0-14 0,1 14 0,-1 0 0,1 1 0,-16 0 0,15-1-128,0-14 32,-15 14 0,16 0-240,-1 2-48,1-18 0,-16 17-8,15 0 8,-15-1 0,15 1 0,-15 0 0,16-16-32,-16 16-8,0-1 0,0 0 0,15 1 96,-15 0 16,0-1 8,0-14 0,16 14 168,-16 1 32,0 0 8,15-17 0,-15 18 96,0-2 0,0-15-80,0 16 80,15-1 0,-15 1 0,0 0-72,0-1 72,0 16 160,0 0 64,0 0 16,0 0 0,0 0 248,0 0 56,0 0 0,-15 31 8,15-16-32,0 16-8,-15 0 0,-1-1 0,1 17-64,15-1-24,-16 0 0,1 1 0,15-1-104,-15 0-32,-1-16 0,16 16 0,-15-14-120,15-2-24,0 1-8,-16-16 0,16 1-136,0 14 0,0-30 64,16 16-64,-16 0 0,0-16 0,0 0 0,0 0 0,15-16 0,1 16-152,-1-16 32,16 2 8,-16-18-288,1 2-56,14-1-16,-14 0 0,15 15 40,-16-30 8,0 31 0,1-16 0,-1 1 280,1 14 56,-1 1 16,-15 0 0,0-1 72,0 16 0,0 0 80,0 0-80,0-16 248,0 16 0,-15 0 0,-1 0 0,16 0 8,-15 16 0,-1-16 0,-14 16 0,14-1-128,-15-15-32,16 15 0,0 1 0,-1-1-96,1-15 0,-1 15 64,1-15-64,15 0 0,0 16 0,0-16 0,0 0 0,0 0 0,0 0 0,0 0 0,0 0 0,0 0 88,0 0-88,0 0 96,0 0-96,0 15 176,15 0-16,1 1-8,-1 0 0,-15-16 48,16 14 16,-1-14 0,0 16 0,1 0 0,-1-1 0,1-15 0,-1 15 0,0 1-56,1-1 0,-1 0-8,1 1 0,-1-16-24,0 16-8,1-2 0,-1-14 0,1 16-24,-1 0-8,0-16 0,-15 0 0,0 0-88,16 0 96,-1 0-96,-15 0 96,0 0-96,15 0 64,-15 0-64,0 0 64,0 0-64,0 0 0,0-16 0,0 0 64,0 2-880,0 14-176,-15-16-40</inkml:trace>
        </inkml:traceGroup>
        <inkml:traceGroup>
          <inkml:annotationXML>
            <emma:emma xmlns:emma="http://www.w3.org/2003/04/emma" version="1.0">
              <emma:interpretation id="{9508EA40-B417-44C7-AABC-6FDBE7FF3152}" emma:medium="tactile" emma:mode="ink">
                <msink:context xmlns:msink="http://schemas.microsoft.com/ink/2010/main" type="inkWord" rotatedBoundingBox="4638,11719 7095,11611 7132,12456 4675,12564"/>
              </emma:interpretation>
              <emma:one-of disjunction-type="recognition" id="oneOf30">
                <emma:interpretation id="interp150" emma:lang="en-US" emma:confidence="0">
                  <emma:literal>reinvades</emma:literal>
                </emma:interpretation>
                <emma:interpretation id="interp151" emma:lang="en-US" emma:confidence="0">
                  <emma:literal>canalizes</emma:literal>
                </emma:interpretation>
                <emma:interpretation id="interp152" emma:lang="en-US" emma:confidence="0">
                  <emma:literal>remakes</emma:literal>
                </emma:interpretation>
                <emma:interpretation id="interp153" emma:lang="en-US" emma:confidence="0">
                  <emma:literal>canailles</emma:literal>
                </emma:interpretation>
                <emma:interpretation id="interp154" emma:lang="en-US" emma:confidence="0">
                  <emma:literal>rambles</emma:literal>
                </emma:interpretation>
              </emma:one-of>
            </emma:emma>
          </inkml:annotationXML>
          <inkml:trace contextRef="#ctx0" brushRef="#br0" timeOffset="192935">4944 14639 15576,'0'0'344,"0"0"72,0 0 7,-15 0 17,15 0-352,0 16-88,0-16 0,0 0 0,0 0 752,0 0 136,0 0 24,0 0 8,0 0-440,0-16-80,15 1-16,-15 0-8,16-1-216,-1 1-48,0-1-8,1 1 0,0 0-24,-1-1-8,0 1 0,1 15 0,-1-16-8,-15 16-64,15 0 96,1 0-32,-1 0-64,-15 0 96,0 0-96,15 16 96,-15-1 0,0 16 0,0-16 0,0 1 0,-15 30-32,15-31 0,0 16 0,0-15 0,0 14-64,15-14 0,1-1 0,-16 1 0,16-1 0,-1 0 0,0-15 0,16 0 0,-16-15 0,16 15 0,-16-15 0,17-1 0,-18 1 0,18-16-72,-2 16 72,1-16-80,0 15 80,-16-14 0,16 14 0,-15 1 64,-1-1-144,0 1-24,1-16-8,-1 16 0,-15-1 176,15 1 32,-15 0 0,16 15 8,-16-16-104,0 1 0,-16 15 0,16-16 0,0 16 152,-15-15-24,15 15 0,-15 0 0,-1 0 200,1 0 40,0 15 8,-1 1 0,0-1-280,1 1-96,0-1 72,-1 16-72,1 0 88,15-1-24,-15 1-64,15 0 96,0 0-96,0-16 72,15 16-72,-15-16 64,15 16-64,-15-15 0,16-16 0,-16 15 0,15 0 0,0-15 0,1 0 0,0-15 64,-16 15-64,30-15 80,-30 15-80,16-16 80,-1 1-80,0-1 0,1-14 0,-16 14 0,15-15 0,-15 16 64,15 0-64,-15-16 64,0 15-64,16 1 0,-16-16 0,0 16 0,0-1 0,0 1 0,-16 15 0,16-15 0,0 15 0,0 0 0,0 0 0,0 0 0,0 0 0,-15 15 0,15 0 0,-15 16 0,-1 0-72,16-16 72,-15 16 0,15 0 0,0-16 0,0 16 0,0-15 0,0 14 0,0-14 0,15-1 0,-15 1 0,16-1 0,-16-15 0,0 0 0,0 0 0,15 0 0,16 0 0,-15-15 0,-16-1 0,15 16 0,0-31 0,1 16 0,-1 0 64,0-1-64,1-15 0,-1 1 0,0-1 0,1 15 0,0 1 0,-2-16 0,-14 16 0,16-1 0,0 1 0,-16 15 0,0 0 0,15-15 0,-15 15 0,0 0 0,0 0 0,0 0 0,15 15 0,-15 0 0,0 1 0,0 15 0,-15-16 64,15 16-64,-15 0 0,15-1 0,0 1 64,-16-15-64,16 14 0,-16-14 0,16-1 0,0 1 64,0-1-64,0 0 0,0-15 0,-14 16 0,14-16 64,0 0-64,0 0 0,0 0 0,0 0 0,14-16 0,-14 1 0,0 0 0,16-16 0,-16 15 0,16-14 0,-16-1 0,15 0 0,0-15-80,1 15 80,-1 16-64,0-16 64,1 0-64,-16 16 64,0-1-64,15 1 64,0 15-64,-15-16 64,0 16 0,0 0 64,0 0-64,0 0 0,0 16 0,16-1 0,-32 1 0,16-1 72,0 16-72,0 0 96,0-1-96,-15-14 104,15 15-32,15-1-8,-15-14 0,0 15-64,0-31 0,16 15 0,-16 0 64,16 1-64,-16-16 0,0 0 0,30 0 0,-30 0 0,31-16 0,-31 16 0,31-15 0,-16 0 0,0-1 0,1-15-72,0 16 72,-1 0-112,0-1 32,1 1 8,-1-16 0,-15 16 72,15-1 0,1 1 0,-16-1 0,0 1 0,15 0 0,-15-1 0,0 16 0,0-15 0,-15-1 0,15 16 0,0-15 0,0 15 88,-16 0-24,1 0 0,15 0 0,-15 0 48,-1 0 8,1 15 0,0 1 0,-1-1 16,0 1 8,16 14 0,-15-14 0,15 15-16,-15-1 0,15 1 0,0 0 0,0-16-56,0 16-8,0-15-64,0-1 96,15 0-96,-15 1 64,0-16-64,15 15 0,-15-15 64,16 0-64,-16 0 0,16 0 72,-1-15-8,0 15-64,-15-16 96,16 1-32,-1 0-64,-15-16 0,15 15 0,1-14 0,-1-1-104,0 15 40,-15 1 64,16-16-104,-16 0 8,0 16 8,0 0 0,0-1 0,0 1 88,0-1-104,0 16 40,0 0 64,0 0 0,0 0 0,0 0 0,-16 0 0,16 0-72,-15 16 72,15-1 0,0 1 0,-15 14 0,15 1-64,0-15 64,0-1 0,0 16 0,15-16 0,-15 16 0,15-16 0,-15 1 0,16-1 64,-16-15-64,0 0 0,16 16 0,-16-16 0,0 0 64,0 0-64,14 0 0,2-16 0,0 16 64,-16 0-64,0 0 0,15-15 0,16-1 0,-31 16 0,15-15 0,0 0 0,1-1 0,-1 1 0,0-1-80,-15 1-16,16 0 0,-16-16 0,16 15-96,-16 1-16,15-16-8,-15 16 0,0-1 32,15 1 8,-15-16 0,0 16 0,-15-16 80,30 16 8,-15-16 8,0 16 0,-15-1 80,15-15 0,0 16 0,0 0-64,0-1 64,-15 16 0,15-15 0,0 15 0,0 0 72,0 0 8,0 0 0,0 0 0,0 15 72,-16 16 8,16-16 8,0 16 0,-16 0 24,16 15 0,-15-15 0,15 15 0,-15-15-56,-1 15-8,16-15 0,-15 0 0,15-1-56,-15 1-8,15-15-64,0 14 96,0-14-96,0-1 64,0 1-64,0-16 0,0 15 104,0-15-24,0 0-8,15-15 0,0 15-72,-15 0 0,16-16-96,-1 1 96,-15-1 0,31-14 0,-31-1 0,16 15 0,-1-14 0,16-1 0,-16 15-64,0 1 64,-15 0 0,16-1 0,-1 1-72,-15 15 72,15 0 0,-15 0 0,0 0 0,0 0 0,16 15 0,-16 1 0,0-1 0,0 0 0,-16 1 0,16 15 0,-15-1 0,0 1 0,-1 0 0,1 0 0,0 0 72,-1-1-72,1-14 72,0 15-72,-1-16 80,16 16-80,-16-31 96,1 15-32,15 1-64,0-16 96,0 0-96,-15 0 0,-1 0-72,16 0 72,0 0-64,0 0 64,0-16 0,0 1-72,0-16-200,16 16-40,-1-16-8,-15 0 0,15 0-544,1 0-120,0 1-16,-1-1-8,0 0-232,1 0-40,-1 0-16,0 1 0,1 14-288,-1-15-55,0 1-17,1 14 0,0-14-160,-1 14-32,-15 1-8,15-1 0,1 1 1144,-16 0 224,15-1 40,-15 1 16,15-1 920,-15 1 184,16 0 40,-16 15 8,0-16 592,0 1 128,15 15 16,-15-16 8,0 16-184,0 0-40,0 0-8,15-15-1,-15 15-143,0 0-32,0 0-8,0 0 0,0 0-224,0 15-48,0 1-8,-15 15 0,15-16-224,0 16-40,-15 0-16,-1-1 0,16 17-88,-15-17-16,0 16-8,15-15 0,-16 15-88,16 1-24,0-17 0,0 1 0,0 0-136,0-16-32,0 16-8,16-15 0,-16-16-88,15 15 80,-15 0-80,15-15 80,1 0-80,-1 0 80,0 0-80,1-15 80,0 15-80,14-15 64,-30-1-64,31 1 64,-31-1 0,31-14 0,-16 14 0,0 1 0,-15-16-64,16 16 0,-1-1 0,-15-15 0,15 16 0,-15-16 0,16 16 0,-16-1 0,0 1 0,0 0-72,0-1 72,0 1-104,0 0 104,-16-1 0,16 1 0,-15 15-72,15-16 72,0 16 0,0 0 0,-15 0 0,-1 16 0,1-16-80,15 15 80,-15 1-104,-1-1 104,1 0 0,0 16 0,15-16 0,-16 16 0,16 0 0,-16 0 64,16 0-64,-14-16 88,14 16-88,0 0 80,0-16-80,14 16 128,-14-16-32,16 1 0,-16-1 0,0 0-24,16 1-8,-1-16 0,0 0 0,1 15-64,-1-30 0,0 15 0,1 0 0,-1 0 64,0-16-64,1 16 64,15-15-64,-16 0 0,1 15 0,14-16 0,-14 1 0,14-1-104,-14 1-64,0 0-16,-1-1 0,16 1-64,-16-16-8,0 16-8,1-1 0,-16-15 48,15 16 16,0 0 0,1-16 0,-16 15 104,16 1 32,-16 0 0,14-1 0,-14 1 64,0 0 0,0 15 0,0-16 0,0 16 120,0 0 40,-14 0 0,14 0 8,-16 0 72,0 0 16,1 16 0,0-16 0,-1 15-88,1 0-8,0 16-8,-16-16 0,16 1-48,-1-1-8,16 1 0,-16-1 0,16 0-96,0 1 0,0-1 64,0 16-64,0-31 0,16 15 0,0 1 0,-1-16 0,0 15 0,1-15 0,-1 16 0,0-1 0,1-15 0,-1 15 0,0-15 0,-15 0 0,0 0 80,16 16-8,-16-16 0,16 15 0,-16-15-72,-16 16 0,16-16-80,0 15 80,-16 0 0,16 1 0,-15-16 64,0 15-64,-1 1 64,1-16-64,-16 15 0,16 0 0,-16 1-608,0-16-168,0 15-40,1-15-10584</inkml:trace>
          <inkml:trace contextRef="#ctx0" brushRef="#br0" timeOffset="193088">5746 14054 16719,'-16'-15'472,"16"15"104,0 0-456,0 0-120,0 0 0,0 0 0,0 0 1072,0 0 192,0 0 40,0 0 8,0 0-440,16 0-80,-1 15-24,0-15 0,1 16-448,-1-1-88,1 1-16,-1-1-8,0-15-208,1 15 0,-16 1 0,15-1-10783</inkml:trace>
        </inkml:traceGroup>
      </inkml:traceGroup>
    </inkml:traceGroup>
    <inkml:traceGroup>
      <inkml:annotationXML>
        <emma:emma xmlns:emma="http://www.w3.org/2003/04/emma" version="1.0">
          <emma:interpretation id="{595A1D7E-91BE-442B-98E0-9C470D23DBE5}" emma:medium="tactile" emma:mode="ink">
            <msink:context xmlns:msink="http://schemas.microsoft.com/ink/2010/main" type="paragraph" rotatedBoundingBox="1947,12909 16221,12342 16287,13991 2012,14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8BE8DC-1D11-4B5B-A98E-17C421071820}" emma:medium="tactile" emma:mode="ink">
              <msink:context xmlns:msink="http://schemas.microsoft.com/ink/2010/main" type="line" rotatedBoundingBox="1947,12909 16221,12342 16287,13991 2012,14558"/>
            </emma:interpretation>
          </emma:emma>
        </inkml:annotationXML>
        <inkml:traceGroup>
          <inkml:annotationXML>
            <emma:emma xmlns:emma="http://www.w3.org/2003/04/emma" version="1.0">
              <emma:interpretation id="{7FA77E43-1AD8-495B-A5E5-9FDCA10C3F0B}" emma:medium="tactile" emma:mode="ink">
                <msink:context xmlns:msink="http://schemas.microsoft.com/ink/2010/main" type="inkWord" rotatedBoundingBox="1958,13195 4703,13086 4735,13906 1991,14015"/>
              </emma:interpretation>
              <emma:one-of disjunction-type="recognition" id="oneOf31">
                <emma:interpretation id="interp155" emma:lang="en-US" emma:confidence="0.5">
                  <emma:literal>Given a</emma:literal>
                </emma:interpretation>
                <emma:interpretation id="interp156" emma:lang="en-US" emma:confidence="0">
                  <emma:literal>Given at</emma:literal>
                </emma:interpretation>
                <emma:interpretation id="interp157" emma:lang="en-US" emma:confidence="0">
                  <emma:literal>Given all</emma:literal>
                </emma:interpretation>
                <emma:interpretation id="interp158" emma:lang="en-US" emma:confidence="0">
                  <emma:literal>Given as</emma:literal>
                </emma:interpretation>
                <emma:interpretation id="interp159" emma:lang="en-US" emma:confidence="0">
                  <emma:literal>Given an</emma:literal>
                </emma:interpretation>
              </emma:one-of>
            </emma:emma>
          </inkml:annotationXML>
          <inkml:trace contextRef="#ctx0" brushRef="#br0" timeOffset="195612">2774 15563 12584,'-15'-15'272,"15"15"56,0 0 16,0 0 16,0-16-288,-15 16-72,15 0 0,-16 0 0,1 0 768,15 0 144,-31 16 23,15-1 9,-14 0-88,14 16-24,-30 0 0,16-1 0,-16 16-304,14 1-64,-14 14-16,16-15 0,-1 16-56,16-16-8,-17 16-8,17-16 0,0 0 48,-1 0 16,16-14 0,-15-2 0,30 1-256,-15-16-56,16 16 0,-1-16-8,0 1-24,1-16-8,0 16 0,14-16 0,1 0-88,-16 0 96,16-16-96,0 0 96,-1 1-32,2 0-64,-2-1 96,-14-14-32,14 14-64,-14-14-72,0 14 72,14-15-104,-14 0-760,-1 1-160,0 14-24,-15-14-8,16 14-680,-1 0-144,-15 1-24,0 15-5359</inkml:trace>
          <inkml:trace contextRef="#ctx0" brushRef="#br0" timeOffset="195975">2481 16040 16703,'-15'0'368,"15"0"80,-16 0 8,1 0 8,0 16-368,15-16-96,-16 15 0,16-15 0,0 0 832,0 0 144,0 0 32,0 0 8,0 0-344,0 0-72,16 0-16,-1 0 0,0 0-176,1 0-40,15 0-8,-1-15 0,-14 15-200,15-16-48,-16 16-8,16 0 0,-16 0-40,16-15-64,-16 15 88,1-16-88,-1 16 64,16 0-64,-16-15 0,1 15 0,-1-15 0,0 15 0,-15 0 0,16-16-72,-1 16-328,-15 0-64,0 0-16,0 0 0,0 0-216,0-15-40,0 15-16,0 0 0,0-16 336,-15 16 64,15 0 8,0-15 8,-16 15 264,16 0 72,0 0 0,0 0 0,0 0 216,-15 0 72,0 15 24,15 1 0,-16-1 144,1 1 32,15-1 8,-16 16 0,16-16-40,-15 31-8,15-30 0,0 15 0,-15-1-128,15 1-24,0-15-8,-16 14 0,16-14-160,0 15-40,0-16-8,0 0 0,0 1-80,0-1 0,0-15 0,0 0 64,0 0-64,0 0-112,0 0 24,0 0 8,16 0-1160,-1 0-232,-15 0-40,15-15-7703</inkml:trace>
          <inkml:trace contextRef="#ctx0" brushRef="#br0" timeOffset="196429">2912 15979 13584,'0'0'384,"0"0"88,0 0-376,0 0-96,0 0 0,0 0 0,0 0 1120,0 0 199,0 0 49,0 0 8,-16 15-288,16 0-48,0 1-16,0-1 0,0 16-408,0-16-80,0 16-24,0-15 0,-15 14-312,15-14-64,0 15-8,0-16-8,0 0-56,0 1 0,-15-1-64,15 1 96,15-1-96,-15 0 72,0-15-72,0 0 64,0 0-624,0 0-128,0 0-24,0 0-8,0 0-424,0 0-80,15 0-24,1-15 0,-16-16 344,16 16 64,-2-1 8,-14 1 9,16-16-89,-16 16-16,16-16-8,-16 0 0,15 16 872,-15-1 168,0 1 40,15-16 8,-15 31 680,0-15 144,16-1 24,-16 16 7,0 0-15,0 0 0,0 0 0,0 0 0,0 0-256,0 0-64,0 16 0,15-1-8,-15 1-184,0 14-32,0-14 0,15 15-8,-15-16-152,0 0-32,0 16-8,0-15 0,16-1-112,-16-15-16,0 15-8,0-15 0,16 16-40,-16-16-8,14 0 0,-14 0 0,16 0 0,0-16 0,-1 16 0,0-15 0,1 15 48,-16-15 8,15-1 0,0 1 0,-15-1-16,16 1 0,-1 0 0,-15-1 0,15 1-104,-15-1 88,0 1-88,16 0 80,-16-1-80,0 1 0,0-1 72,0 1-72,0 0-344,0-1-104,16 1-16,-16 15-8,0-16-1016,0 1-208,0 15-32</inkml:trace>
          <inkml:trace contextRef="#ctx0" brushRef="#br0" timeOffset="197162">3297 16118 18287,'0'15'400,"0"-15"80,0 0 24,0 0 8,0 0-408,15 15-104,-15-15 0,0 0 0,16 0 720,-1 16 120,-15-32 24,16 16 8,-1 0-256,0 0-48,-15-15-16,16 15 0,-1-15-296,1-1-64,-1 1-16,0 0 0,-15-1-112,16 1-64,-1-1 64,1 16-64,-1-16 0,-15 1 0,0 0 0,15 15 64,-15 0-64,0-16 0,0 1 0,0 15 0,0-16 0,0 16 0,0-15 0,0 15 0,-15 0 0,15-15-64,-15 15 64,15 0-64,-16-16 64,1 16-80,-1 0 80,1 0-80,0 16 80,-1-16 0,16 15 0,-15-15 0,-1 15 0,16 1 0,-15 15 0,0-16 0,15 16 160,-16 0-8,16 0 0,0 0 0,0-16 40,0 16 16,0-16 0,16 1 0,-16-1-88,15 0-24,-15 1 0,15-1 0,1-15-96,-1 0 72,-15 0-72,16 0 64,-1 0-64,0-15 64,1-1-64,-1 16 64,16-15-64,-16-16 0,1 16 0,15-1-88,-16-14-104,0 14-32,-15-14 0,16 14 0,-1 1-48,1-17-16,-16 17 0,15 0 0,-15-1 152,15 1 24,-15 15 8,0-16 0,0 1 104,0 15 0,0-15 0,0 15 0,0-16 0,0 16 0,0 0 0,0 16 0,-15-16 152,15 0-24,0 0-8,0 15 0,0 16-8,0-16 0,0 1 0,0 14 0,0 2 128,0-1 24,0-16 8,0 16 0,0-16-176,0 0-32,0 1 0,0-1-64,0 1 64,0-16-64,0 0 0,0 0 0,0 0 0,0 0 0,0 0 0,0 0 0,15 0 0,1-16 0,-16 1 0,15-1 0,0-14 0,1-1 0,-16 0 0,15 0 0,16 0 0,-16 0 0,1 0 0,-1 1 0,1-1 0,-1 16 0,0-1 0,-15-15-72,16 16 72,-1 15 0,1-15 0,-16 15 0,0-16 0,15 16 0,-15 0 0,0 0-64,15 0 64,-15 16 0,0-16 64,16 15-64,-16 0 0,15 1 0,-15 15 0,0-1 64,0 1 80,0 0 16,0 15 8,0-15 0,0 16 24,0-17 0,0 1 0,0 0 0,0 0-48,0-1-8,0-14 0,0-1 0,0 1-48,0-1-16,0 0 0,0-15 0,0 0-72,0 0 64,0 0-64,0 0 64,0 0-64,0 0 64,0 0-64,0 0 64,0 0-456,0-15-96,-15 0-24,15 15-7440,-16-16-1487</inkml:trace>
          <inkml:trace contextRef="#ctx0" brushRef="#br0" timeOffset="198026">2759 15671 19207,'0'0'416,"0"0"96,0 0 8,0 0 24,16 0-432,-1 0-112,-15 0 0,0 16 0,0-16 616,15 0 104,-15 15 16,16-15 8,-16 15-272,15-15-56,-15 16-16,16-16 0,-16 0-224,15 15-48,-15-15 0,0 16-8,15-16-560,-15 15-104,16 0-32,-1-15 0</inkml:trace>
          <inkml:trace contextRef="#ctx0" brushRef="#br0" timeOffset="207381">4406 15856 9008,'0'0'192,"0"0"48,0 0 8,0 0 8,0 0-256,0 0 0,0 0 0,-15 0 0,15-16 832,0 16 104,0 0 24,-16-15 8,1 15 72,-1 0 16,16 0-1,0 0 1,0 0-312,0 0-56,-15 0-16,0 15 0,-1 1-264,16-1-56,-15 0-16,-1 17 0,16-18-112,0 2-32,0 0 0,0-1 0,0 16-48,0-31-16,0 15 0,0 0 0,16 1-32,-16 0 0,15-16-8,-15 0 0,0 0 8,0 0 0,0 0 0,16 14 0,-1-14-96,0-14 64,1 14-64,-1 0 64,1-16-64,-16 16 96,0-16-96,15 16 96,0-15-96,1 0 0,-16-1 0,0 1 0,15 0-112,-15-1-16,15 0 0,-15 2 0,0-2-64,0 0-8,0 16-8,0-15 0,0 0 72,0-1 8,0 16 8,0 0 0,0-15 120,-15 15 0,15-15 0,0 15 0,0 0 0,-15 0 0,15 0 0,0 0 0,0 0 0,0 0 0,0 0 0,0-16 80,-16 16 8,16 0 0,0 0 0,0 16 0,0-16 112,0 0 24,0 0 8,0 15 0,0 0 88,0 1 8,0-1 8,0 16 0,0-15 0,0 14 0,0-14 0,0 14 0,16 1-40,-16 0-8,0-15 0,0 14 0,0-14-96,15-1-32,-15 0 0,0-15 0,0 16-64,0-16-8,0 0-8,0 0 0,0 0-80,0 0 96,0 0-96,0 0 96,0 0-96,0-16 0,0 16 0,0-15-7760,15 0-1511</inkml:trace>
          <inkml:trace contextRef="#ctx0" brushRef="#br0" timeOffset="207950">4975 15609 15048,'0'0'424,"0"0"96,0 15-416,-15 1-104,-1-16 0,16 15 0,-15 16 967,15-15 177,-16 14 32,1 1 8,0 15-104,15-15-24,-16 15 0,16 0 0,0-15-336,0 15-72,0-15-8,0 0-8,0 0-320,0-16-64,16 0-16,-16 1 0,15-1-128,-15-15-24,15 15-8,1-15 0,-1 0-72,-15 0 0,16-15 0,-1 15-7648,0-15-1575</inkml:trace>
        </inkml:traceGroup>
        <inkml:traceGroup>
          <inkml:annotationXML>
            <emma:emma xmlns:emma="http://www.w3.org/2003/04/emma" version="1.0">
              <emma:interpretation id="{6D766D98-8425-46B7-966B-19DCA86AF98E}" emma:medium="tactile" emma:mode="ink">
                <msink:context xmlns:msink="http://schemas.microsoft.com/ink/2010/main" type="inkWord" rotatedBoundingBox="4971,13263 6786,13191 6814,13895 4999,13967"/>
              </emma:interpretation>
              <emma:one-of disjunction-type="recognition" id="oneOf32">
                <emma:interpretation id="interp160" emma:lang="en-US" emma:confidence="0.5">
                  <emma:literal>we b),</emma:literal>
                </emma:interpretation>
                <emma:interpretation id="interp161" emma:lang="en-US" emma:confidence="0">
                  <emma:literal>we b,</emma:literal>
                </emma:interpretation>
                <emma:interpretation id="interp162" emma:lang="en-US" emma:confidence="0">
                  <emma:literal>Wib),</emma:literal>
                </emma:interpretation>
                <emma:interpretation id="interp163" emma:lang="en-US" emma:confidence="0">
                  <emma:literal>we by,</emma:literal>
                </emma:interpretation>
                <emma:interpretation id="interp164" emma:lang="en-US" emma:confidence="0">
                  <emma:literal>Web),</emma:literal>
                </emma:interpretation>
              </emma:one-of>
            </emma:emma>
          </inkml:annotationXML>
          <inkml:trace contextRef="#ctx0" brushRef="#br0" timeOffset="199759">5344 15780 12208,'-15'-16'344,"15"16"80,0 0-336,0 0-88,0 0 0,0 0 0,-15 0 760,15 16 136,0-16 24,-16 15 7,16 0-95,-15 1-8,15-1-8,-16 16 0,16 0-272,-15-16-48,15 16-16,0 0 0,0-1-208,15-14-48,-15-1 0,16 16-8,-16-16-72,0-15-16,15 16 0,1-16 0,-1 0-32,-15 15 0,15-30-8,1 15 0,-1 0-88,-15-16 96,16 1-96,-1 15 96,-15-15-96,15-1 80,1 1-80,-16-1 80,15 1-80,1 0 0,-16-1 0,15 1 64,-15-16-64,15 16 96,-15-1-96,16 1 96,-16 15-96,0-15 0,15-1 0,-15 16 0,0-15 0,0 15 80,0 0-8,0 0 0,0 0-72,0 0 0,0 15 0,0 1 0,0-1 88,0 16 24,0-16 8,16 16 0,-16 0 16,0-16 8,0 16 0,15-16 0,-15 1-48,15 14-16,-15-30 0,16 16 0,-16-16 48,15 15 16,-15-15 0,0 0 0,16-15-48,14 15 0,-14-16-8,-1 1 0,-15-16 40,31 16 16,-31-1 0,31-14 0,-16-1-16,0 0-8,-15 0 0,16 1 0,-1-1-16,1 0 0,-16 16 0,15-16 0,-15 15-24,0 1-8,0 0 0,0-1 0,0 1-72,0 15 64,0-16-64,-15 16 64,15 0-64,0 0 0,0 0 0,-16 0 0,1 16-1056,15-16-160,-16 15-24,16 1-8951</inkml:trace>
          <inkml:trace contextRef="#ctx0" brushRef="#br0" timeOffset="201527">6038 15933 21367,'0'0'472,"0"0"96,0 0 16,0 15 16,0 1-480,0-16-120,0 15 0,-16 1 0,16-1 568,-16-15 88,16 15 16,-15 1 8,0-16-496,15 15-104,0 1-16,-16-1-64,16-15-672,-15 15-184,15-15-40</inkml:trace>
          <inkml:trace contextRef="#ctx0" brushRef="#br0" timeOffset="201528">6314 15625 11024,'0'0'240,"0"0"48,0 0 16,0 0 16,0 0-256,0 0-64,0 0 0,0 0 0,0 0 1024,0 0 192,0 0 32,0 0 15,-15 15-223,15-15-48,0 31 0,0-15-8,-15 14-248,15-14-56,0 30-8,-16-15 0,16 0-80,0-1-16,-15 1-8,15 0 0,0 0-376,0-16-64,-15 16-24,15 0 0,0-16 8,0 1 0,0-1 0,0 0 0,-16 1-112,16-16 88,0 0-88,0 0 80,0 0-80,0 0 64,0 0-64,0 0 64,0 0-64,0 0 0,0 0 0,0-16 0,0 1 0,16-16 0,-16 16 0,15-16 0,0 16 0,-15-1-96,16-15 32,-1 16 64,0 0-72,-15-1 72,16 1 0,0-1 0,-2 1-64,2 15 64,0-15 0,-1 15 0,-15 0 0,15 0 0,1 0 0,-1 0 0,0 0 0,1 0-64,-1 15 64,-15 0 0,15-15 0,1 16 0,-16-1 0,0 1 0,0-1 64,16 0 0,-32 16-64,16-15 96,0-1 40,-16 0 8,1 1 0,0 15 0,-1-16 40,1-15 8,0 15 0,15 1 0,-31-1-16,16-15 0,-1 15 0,-14-15 0,30 0-48,0 0-16,-32 0 0,32 0 0,-15 0-48,0 0 0,-1 0-64,16-15 96,0 15-96,0 0 0,-15 0 0,15 0 0,0-15-256,0-1-104,0 1-24,0 15 0,15-15-968,-15-16-200,31 31-40</inkml:trace>
          <inkml:trace contextRef="#ctx0" brushRef="#br0" timeOffset="202212">6653 15563 19495,'0'0'424,"15"15"88,-15-15 24,16 16 16,-16-16-440,16 15-112,-1 16 0,-15-16 0,15 16 720,-15-15 120,16 14 24,-16 1 8,0 0-120,0 15-24,0-15-8,0 0 0,0-1-360,0 17-72,-16-17-8,16 1-8,0 0-168,-15 0-32,15 0-8,-15-1 0,15-14-440,-16 15-88,0-16-16,1 0-10784</inkml:trace>
          <inkml:trace contextRef="#ctx0" brushRef="#br0" timeOffset="211192">7068 15964 17567,'-15'16'384,"15"-16"88,0 0 8,0 0 8,0 0-392,0 0-96,0 0 0,0 0 0,15 15 296,-15 0 40,-15 16 8,15-16 0,0 16 64,-15-16 8,15 17 8,-16-18 0,16 18-288,-16-17-56,2 16-16,-2-16-6120,16 0-1231</inkml:trace>
        </inkml:traceGroup>
        <inkml:traceGroup>
          <inkml:annotationXML>
            <emma:emma xmlns:emma="http://www.w3.org/2003/04/emma" version="1.0">
              <emma:interpretation id="{EC13FA55-D002-43DB-B6CC-43933C881E07}" emma:medium="tactile" emma:mode="ink">
                <msink:context xmlns:msink="http://schemas.microsoft.com/ink/2010/main" type="inkWord" rotatedBoundingBox="7149,12749 7703,12727 7751,13946 7198,13968"/>
              </emma:interpretation>
              <emma:one-of disjunction-type="recognition" id="oneOf33">
                <emma:interpretation id="interp165" emma:lang="en-US" emma:confidence="0.5">
                  <emma:literal>Afro</emma:literal>
                </emma:interpretation>
                <emma:interpretation id="interp166" emma:lang="en-US" emma:confidence="0">
                  <emma:literal>Aft</emma:literal>
                </emma:interpretation>
                <emma:interpretation id="interp167" emma:lang="en-US" emma:confidence="0">
                  <emma:literal>If,'</emma:literal>
                </emma:interpretation>
                <emma:interpretation id="interp168" emma:lang="en-US" emma:confidence="0">
                  <emma:literal>As;</emma:literal>
                </emma:interpretation>
                <emma:interpretation id="interp169" emma:lang="en-US" emma:confidence="0">
                  <emma:literal>If,"</emma:literal>
                </emma:interpretation>
              </emma:one-of>
            </emma:emma>
          </inkml:annotationXML>
          <inkml:trace contextRef="#ctx0" brushRef="#br0" timeOffset="215233">7915 15086 13248,'0'0'288,"0"0"64,0 0 16,0 0 0,0 0-296,-15 0-72,15 0 0,0 0 0,-16 16 808,1-1 151,-16 0 25,15 16 8,-14-16-216,14 16-40,-14 0 0,-1 15-8,0-15-376,15 15-80,-14-15-16,-1 15 0,0-15-88,16 15-16,0-31-8,-17 17 0,18-2-80,-2-14-64,0 14 96,16-14-96,-15-1 0,15 0 0,-15-15-96,15 0 24,0 0-984,0 0-192,0 0-32,0 0-6679</inkml:trace>
          <inkml:trace contextRef="#ctx0" brushRef="#br0" timeOffset="215234">7715 15178 14712,'15'0'320,"-15"0"72,0 0 16,16 16 8,-16-16-336,0 15-80,15 0 0,-15 1 0,15-16 751,-15 16 137,16-1 24,-16 0 8,15 1-168,-15-1-32,15 0-8,1 1 0,-16 14-256,16-14-48,-1 0-16,0-2 0,-15 2-224,16 0-40,-1-1-16,-15-15 0,15 15-112,1-15 0,-16 0 64,0 16-64,15-16-416,-15 0-112,0 0-16,0 0-5784,0 0-1151</inkml:trace>
          <inkml:trace contextRef="#ctx0" brushRef="#br0" timeOffset="215235">7576 15825 17967,'0'0'392,"0"0"88,0 15 8,0-15 24,0 0-416,-15 0-96,15 0 0,0 0 0,0 0 576,0 0 88,0 0 16,0 0 8,15 0-240,-15 0-40,31 0-16,-16 0 0,1 0-200,0 0-48,-2-15-8,2 15 0,15 0-136,-16-15 64,1-1-64,14 16 0,-14-15 104,-1 0-32,0-1-8,17 0 0,-17 1-64,0 0 64,1-1-64,-1 1 64,-15 0-64,15-1 0,1 1 0,-16 0 0,0-1 0,0 0-72,0 2 72,15-2-104,-15 0 24,-15 16 8,15-15 0,0 0 0,0 15 72,0-16 0,-16 16 0,16 0 0,0 0 0,-15 0 0,0 0 0,-1 0 0,1 0 0,0 0 0,-1 16 0,0-16 0,1 15 64,0 0 8,-1 1 0,-14 0 0,14 14 16,1-14 0,0-1 0,-1 0 0,0 16 64,16-16 8,-14 1 8,14-1 0,0 0-168,-16 1 0,16 0 0,16-1 0,-16-15 0,0 15 0,14-15 0,-14 0 0,0 0 0,0 0 0,16 16 0,-16-16 0,0 0 0,0 0-96,16 15 32,-16-15 0,0 0 64,15 0 0,-15 0 0,0 15 0,0 1 0,0-1 0,0 0 64,-15-15-64,15 16 64,-16 0-64,16-2 80,-16 2-80,16 0 64,0-1-64,-14 0 0,14 1 0,0-16 64,0 0-64,0 0 0,0 0 72,14 15-72,-14-15 0,0 0 0,0 0-88,16 0 88,0-15 0,-1 15 0,0 0 0,1 0 0,-16 0 0,0 0 0,15 0 0,0 0 0,-15 0 0,0 0 0,0 0 0,0 0 0,16 0 72,-16 15-72,-16 0 80,16 17 16,-15-18 0,0 18 0,15-17 0,-31 16-24,31-16 0,-15 0 0,-1 16 0,16-16-72,-16 1 96,16 0-96,-14-16 96,-2 15-96,16 0 0,0-15 0,0 0 64,0 0-64,-16 16-96,16-16 16,0 0 8,0 0-920,0 0-192,0 0-32,0 0-5248,0 0-1047</inkml:trace>
          <inkml:trace contextRef="#ctx0" brushRef="#br0" timeOffset="215236">7761 16133 15232,'0'0'336,"0"0"72,0 0 8,0 0 7,15 0-335,-15 0-88,16 0 0,-1 0 0,-15 0 736,15 0 136,-15-15 24,16 15 8,0-16-136,-1 16-32,0 0-8,1-16 0,-1 16-328,0-14-64,1 14-16,-16 0 0,15 0-128,0 0-24,-15 0-8,16 0 0,-16 0-24,0 0-8,0 0 0,16 14 0,-16 2 24,0-16 0,0 16 0,0-1 0,0 0-24,-16 1 0,16-1 0,0-15 0,0 15-128,0-15 64,0 16-64,0-16 0,0 0 0,-16 15 0,16-15 0,0 0 0,0 0-616,-15 15-184,15-15-32,0 0-5888,0 0-1175</inkml:trace>
          <inkml:trace contextRef="#ctx0" brushRef="#br0" timeOffset="215237">7915 15856 18719,'0'0'528,"0"0"120,-15 15-520,15-15-128,0 0 0,0 0 0,0 0 664,0 0 104,0 0 16,15 0 8,-15 0-24,0 0-8,0 0 0,0 15 0,0-15-392,0 0-80,0 0-8,15 0-8,-15 0-192,16 16-80,-16-16 64,0 0-64,0 0-424,15 0-128,-15 0-24,15 16-6400,1-16-1279</inkml:trace>
        </inkml:traceGroup>
        <inkml:traceGroup>
          <inkml:annotationXML>
            <emma:emma xmlns:emma="http://www.w3.org/2003/04/emma" version="1.0">
              <emma:interpretation id="{FC19C7F9-1F2F-4A4B-BF94-6AB987B0BB77}" emma:medium="tactile" emma:mode="ink">
                <msink:context xmlns:msink="http://schemas.microsoft.com/ink/2010/main" type="inkWord" rotatedBoundingBox="8144,12695 10479,12603 10523,13731 8189,13824"/>
              </emma:interpretation>
              <emma:one-of disjunction-type="recognition" id="oneOf34">
                <emma:interpretation id="interp170" emma:lang="en-US" emma:confidence="0.5">
                  <emma:literal>has the</emma:literal>
                </emma:interpretation>
                <emma:interpretation id="interp171" emma:lang="en-US" emma:confidence="0">
                  <emma:literal>Has the</emma:literal>
                </emma:interpretation>
                <emma:interpretation id="interp172" emma:lang="en-US" emma:confidence="0">
                  <emma:literal>had the</emma:literal>
                </emma:interpretation>
                <emma:interpretation id="interp173" emma:lang="en-US" emma:confidence="0">
                  <emma:literal>has them</emma:literal>
                </emma:interpretation>
                <emma:interpretation id="interp174" emma:lang="en-US" emma:confidence="0">
                  <emma:literal>haste</emma:literal>
                </emma:interpretation>
              </emma:one-of>
            </emma:emma>
          </inkml:annotationXML>
          <inkml:trace contextRef="#ctx0" brushRef="#br0" timeOffset="216134">10040 15456 12064,'0'0'344,"0"0"72,0 0-336,0 0-80,0 0 0,0 0 0,-16 16 1264,16-16 240,-15 15 39,-1 16 17,1-16-480,0 16-96,-1-1-24,1 2 0,-1 14-384,16-16-72,-15 1-24,0 0 0,15-1-304,-16 2-64,16-17-16,-15 0 0,15 16-96,0-16 0,0 1 0,0-16-80,0 15-872,0 0-168,0-15-40,0 0-4855,0 0-961</inkml:trace>
          <inkml:trace contextRef="#ctx0" brushRef="#br0" timeOffset="216413">9700 15856 14568,'0'0'320,"0"0"64,-14 0 8,-2 0 24,0-16-328,1 16-88,0 0 0,-1 0 0,16 0 1023,0 0 185,0 0 40,-15 0 0,15 0-368,0 0-80,0 0-8,15-15-8,1 15-304,-1-16-64,0 1-16,17 0 0,-2-1-112,1 16-16,15-31-8,-15 31 0,-1-15-128,17 0-24,-16-1-8,-1 1 0,1 15-104,0-16 64,-15 1-64,14 0 0,1 15 0,0-16 64,-16 1-64,0 15 0,17-16-528,-18 16-128,2-15-24,0 15-8,-1-15-968,-15 15-192,15-16-40,1 1 0</inkml:trace>
          <inkml:trace contextRef="#ctx0" brushRef="#br0" timeOffset="217017">10286 14978 14712,'0'0'320,"0"0"72,-15 0 16,15 0 8,0 0-336,0 0-80,0 15 0,-15 1 0,15-1 943,-16 16 177,16 0 32,-15 0 0,-1 30-144,16-15-32,-15 31-8,0-15 0,-1-1-328,1 16-64,-1-15-8,1 15-8,0-15-248,15-1-56,-16-15 0,1 1-8,15-1-128,-16 0-24,16-15-8,0-1 0,-15 1-88,15 0 0,0-16 0,0 1 64,0-1-64,0-15 0,0 0 0,0 0 64,0 0-176,0 0-40,0 0-8,15-15 0,-15-1-280,16-14-56,-16-1-16,15-15 0,1-1 48,-1 1 8,0 0 0,1-15 0,-1 14 120,1 17 24,-1-17 8,0 17 0,1 14 240,-1-15 64,-15 16 0,16 15 0,-16 0 344,0 0 104,0 0 16,0 15 8,15 1 32,-15 15 8,0-16 0,-15 16 0,15 0-80,0 15-16,-16-15 0,16-1 0,-15 1-288,15 0-64,0 0-64,-16-1 88,16 1-88,0-15 0,-15 14 0,15-14 64,0-1-64,0 1-96,0-1 16,0 0 8,0 1-776,0-16-152,0 0-32,0 0-8,0 0 336,0-16 64,15 1 8,-15 0 8,16-1 48,-16-15 0,15 16 8,-15 0 0,16-16 464,-16 15 104,15 1 0,-15 0 0,15 15 576,1-16 112,-1 1 24,1 15 8,-1 0-16,-15 0 0,0 0 0,15-15 0,1 15-272,15 0-56,-16-16-16,0 16 0,1 0-88,15-15-16,-16 15-8,0-16 0,16 16-120,-16-15-32,1 15 0,15-15 0,-16-1-96,0 1 72,-15-1-72,16 16 64,-1-15-64,-15 15 0,16-15 72,-16 15-72,0-16 64,0 1-64,0 15 80,0-16-80,0 1 64,0 15-64,-16-15 0,16 15 0,-15-16 0,15 16 0,-16-15 0,1 15 0,0 0 0,-1 0 0,1 0 0,-1 0 0,1 15 0,-16 1 64,16-1-64,0 0 0,-1 1 112,-15 15 0,16-16 0,0 16 0,15 0 72,-16-1 8,16 1 8,-15-15 0,15 14 24,0-14 0,0 14 0,0-14 0,-16-1-120,32 1-16,-16-16-8,15 15 0,1 0-8,-1-15 0,0 16 0,1-16 0,-1 0-72,1 0 80,14 0-80,-14-16 80,14 16-80,-14-15 0,15 0 0,-1-1 64,1 1-384,-15-16-88,14 16-8,1-16-7720,0 0-1543</inkml:trace>
          <inkml:trace contextRef="#ctx0" brushRef="#br0" timeOffset="215449">8623 15333 9640,'0'-16'272,"0"16"64,0 0-272,0 0-64,0 0 0,0 0 0,0 0 928,0 0 176,0 16 32,16-1 8,-16 16-64,0 0-17,0-1 1,-16 17 0,16-1-232,-15 0-40,15 0-16,-15 16 0,-1-16-328,1 15-64,-1-14-8,16-1-8,-15 0-112,0-15-16,-1 15-8,16-15 0,-15 0-72,15-1-8,-16 1-8,16-16 0,-15 1-80,15-1-64,0-15 96,0 0-96,0 0 0,0 0 0,0 0 0,0-15 0,0-1 0,15 1-128,-15-16 40,16-15 8,-1 0-112,1 0-16,-1 0-8,0-1 0,16 1 16,-15 0 0,-1 0 0,0 0 0,1 15 136,-16 15 64,15-14-64,-15 30 64,16-16 0,-16 16 0,0 0 0,0 0 0,0 16 0,0 14 112,0 1-16,0 0 0,0 0 96,-16 15 24,16-15 0,0 15 0,0-15-88,16 0-24,-16-1 0,0-14 0,15 15-104,0-16 0,-15 0 64,16 1-64,-1-16 0,1 0 0,-1 0 0,16 0 0,-31-16 0,30 1 0,-14 0 0,-1-1 0,16-15 0,-16 16 0,1 0 0,15-16 0,-16 0 0,0 16 0,1-16 0,-1 15 0,-15 1 0,0-16 0,0 16 0,0-1 0,0 1 0,0 0 0,0-1 0,0 1 0,-15 15 0,-1-16 0,1 16 0,0-15 0,15 15 0,-16 0 0,1 15 80,-1-15-16,1 16 160,15-1 40,-15 16 8,-1 0 0,16 0-160,-15-1-32,15 1-8,-16 15 0,16-15 24,0 0 0,0 0 0,0 0 0,16-16-96,-16 16 64,15-31-64,-15 15 64,16 1-64,-16-1 0,15-15 0,-15 0 64,15 0-64,1 0 0,-1-15 0,1-1 0,-16 1 64,15-1-64,0 1 64,1-16-64,-1 16 0,-15-16 0,16 16 0,-16-16 0,15 0 0,-15 0 0,0 0-112,15 16 40,-15-16-8,0 16 0,0-1 0,0 1 0,0 0 80,0-1 0,0 1-72,-15 15 72,15 0 0,0 0 0,0 0-72,0 0 72,0 15 0,0 16 0,0-16 0,0 1 0,-15 15 0,15-1 0,-16 1 96,16 0-24,0 0-72,0-16 80,0 16-80,0-16 80,0 16-80,0-15 0,16-1 72,-16-15-72,-16 15 0,16-15 0,0 0 0,0 0 64,0 0-64,31 0 0,-31 0 0,31-15 0,-16 0 0,1-1 0,-1 1 0,16-16 64,-16 16-136,16-16-24,-16 0-8,1 0 0,15 0 104,-16 1-96,0-1 96,1 15-96,-1 1 96,0-16 0,-15 16 0,0-1 0,16 1 0,-16 0 0,0 15-64,0-16 64,0 16 0,0 0 0,0 0 0,0 0 0,0 0 200,-16 0-8,16 16-8,-15-16 0,0 15 56,15 0 16,0 1 0,-16-1 0,16-15-160,0 31-24,16-31-8,-16 15 0,0 1-64,0-1 0,15 1 0,0-1 0,-15 0 0,0-15 0,16 16 0,-16-16 0,15 15 0,-15 1 0,0-16 0,0 0 64,0 15 64,0 0 0,-15-15 8,15 16 0,-16-1-72,1 1-64,0-16 72,-1 15-72,1 0 0,0 1 0,-1-16 0,1 15 0,-16-15-832,16 16-160,-1-1-32</inkml:trace>
        </inkml:traceGroup>
        <inkml:traceGroup>
          <inkml:annotationXML>
            <emma:emma xmlns:emma="http://www.w3.org/2003/04/emma" version="1.0">
              <emma:interpretation id="{72BB86F3-5CB3-4A91-991A-6BA7D5D29186}" emma:medium="tactile" emma:mode="ink">
                <msink:context xmlns:msink="http://schemas.microsoft.com/ink/2010/main" type="inkWord" rotatedBoundingBox="10671,12684 13139,12586 13200,14113 10732,14211"/>
              </emma:interpretation>
              <emma:one-of disjunction-type="recognition" id="oneOf35">
                <emma:interpretation id="interp175" emma:lang="en-US" emma:confidence="0.5">
                  <emma:literal>following</emma:literal>
                </emma:interpretation>
                <emma:interpretation id="interp176" emma:lang="en-US" emma:confidence="0">
                  <emma:literal>torturing</emma:literal>
                </emma:interpretation>
                <emma:interpretation id="interp177" emma:lang="en-US" emma:confidence="0">
                  <emma:literal>fortuning</emma:literal>
                </emma:interpretation>
                <emma:interpretation id="interp178" emma:lang="en-US" emma:confidence="0">
                  <emma:literal>tottering</emma:literal>
                </emma:interpretation>
                <emma:interpretation id="interp179" emma:lang="en-US" emma:confidence="0">
                  <emma:literal>tolling</emma:literal>
                </emma:interpretation>
              </emma:one-of>
            </emma:emma>
          </inkml:annotationXML>
          <inkml:trace contextRef="#ctx0" brushRef="#br0" timeOffset="217753">11348 15024 15808,'0'0'352,"0"0"63,-15 16 25,15-1 0,-16 0-352,16 16-88,-15 15 0,0 1 0,-1 14 848,1 0 152,-1 17 32,1-17 8,0 16-272,-1 0-48,1 16-16,-1-17 0,1 2-288,15-17-56,-15 16-8,15-31-8,-16 16-184,16-16-32,0-16 0,0 16-8,0-30-120,0 15 0,0-16 0,0 16 0,0-31-480,0 15-136,0-15-32,0 0-8,16-15-944,-16 15-192,15-15-40,-15-16-5847</inkml:trace>
          <inkml:trace contextRef="#ctx0" brushRef="#br0" timeOffset="221154">11056 15717 14280,'0'0'312,"-16"-15"64,16 15 8,-15 0 32,-1 0-336,1 0-80,15 0 0,-15 0 0,-1 0 927,16 0 177,0 0 32,0 0 8,0 0-384,0 0-80,0 0-8,0 0-8,16 0-320,-16 0-64,15 0-16,16 0 0,0-16-200,-16 16-64,16-15 0,0 15 0,-1-16 88,-14 16-88,15 0 80,-1-15-80,-14 15 64,15 0-64,-16-15 0,0 15 0,1 0 64,-1 0-64,-15 15 0,15-15 0,-15 15 104,0 1-24,0-1-8,-15 1 0,15 14 88,-15 1 8,15 0 8,0 0 0,-16-16 32,16 1 8,0 14 0,0-14 0,0-1-216,0 0 64,0-15-64,0 0 0,16 0 0,-1 0 0,0-15 0,-15 15 0,16-15 0,-1-1 0,-15-14 64,16-1-64,-1 15 0,0-14 0,-15 14 0,16-15 0,-16 16 0,0 0 0,0-16 0,0 15 0,0 1 0,-16 15 0,16-15 0,-15-1 0,15 16-64,-15 0 64,-1 0 0,16 0 0,-15 0 0,15 16 0,-16-16-72,16 0 72,0 15 0,0-15 0,0 15 0,0 1 72,16-1-176,-16 1-40,15-16-8,-15 15 0,16 0-584,-1-15-112,16 0-24,-16 0-8,1 0-152,-1-15-32,0 15-8,16-15 0,-15-1 112,-1 1 33,16-1-1,-16-14 0,1 14-88,-1 1-8,-15-16-8,31 0 0,-31 16 584,15-16 112,-15 16 24,0-16 8,16 15 824,-16-14 168,0 30 32,0-16 8,0 1 424,0 15 80,0 0 16,0 0 7,-16 0-175,1 0-40,15 31-8,-16-16 0,16 16-200,-15 0-32,15-1-16,-15 17 0,15-1-336,-16-15-72,16 15-16,0 0 0,0-15-104,16 0-32,-16-1 0,0 1 0,15-15-136,-15-1-88,15 0 96,-15-15-96,0 0 96,16 16-96,-1-16 96,-15 0-96,16-16 0,-1 16 0,0-30 0,1 14 0,-1 1 0,16-16 0,-16 0-64,1 0 64,-1 1-224,0-1 0,-15-15 0,16 15 0,-1-15-64,1 15-16,-16-15 0,15-1 0,-15 17 152,0-16 32,0 15 8,0 0 0,0 0 112,0 16 0,0-1 0,0 1 0,0 15 72,0 0-8,0 0-64,-15 0 96,15 15 104,-16 16 24,16-15 0,-15 30 0,15-15 40,-16 15 16,16 0 0,-15 0 0,0 0-72,15 0-16,0 1 0,0-1 0,0-15 32,0-1 8,15 17 0,-15-32 0,15 16-144,-15-16-88,16 1 96,-1-1-96,-15-15 96,16 0-32,-1 0 0,0 0-64,1-15 0,-16-1 0,15 1 0,1-1 0,14 1 0,-30-16 0,16 0 0,-1 16 0,1-16 0,-16 16-96,15-16 8,-15 16 8,15-1-8,-15-15 0,16 16 0,-16 15 0,0-15 88,0-1 0,0 16 0,0 0 0,0 0 72,0 0 32,0 16 8,-16-1 0,16 0-112,0 1 0,0-1 0,0 16 0,0-16 0,0 1 96,0 15 0,0-16 0,0 0-96,16 1 88,-16-1-88,0 1 80,15-1-80,-15-15 0,16 0 0,-16 0 0,0 0 0,0 0 64,15 0-64,0-15 0,-15 15 64,16-16-64,-16 1 0,15-1 64,-15 1-64,16 0 0,-16-1 0,0 1 0,0-16 0,0 16-96,15-1 32,-15 1 64,0-1-104,0 1 40,0 0 64,15-1-104,-15 16 104,0-15 0,0 15 0,0 0 0,0 0-80,0 0 8,0 0 0,0 0 0,0 0 72,16 0 0,-16 15 0,0 1 0,0-1 0,0 0 0,0 1 0,0 15-64,0-16 64,0 16 0,0-16 0,0 16 64,0-16-64,15 1 64,-15-1-64,0 1 64,0-1-64,16-15 0,-16 0 0,0 0 0,0 0 0,15 0 0,0 0 64,-15-15-64,16 15 0,-1-16 64,-15-15-64,15 16 0,1 0 0,-16-16 0,15 15 0,1-14 0,-16 14 0,0-15 0,15 16 0,0-16 0,-15 16 0,0-1 0,0 1 0,0 15 64,0 0-64,0 0 0,0 0 0,0 0 0,0 0 0,0 0 0,16 15 0,-16 1 0,15-1 0,-15 16 0,0 0 0,0 0 0,0-1 0,0 1 0,0-15 80,0 14-80,0 1 64,0-15-64,0-1 0,16 0 72,-16-15-72,0 0 0,0 0 0,15 0 64,-15 0-64,0 0 0,15 0 0,1-15 64,-1 0-64,-15-1 64,16 1-64,-16-1 64,15 1-64,0-16 0,-15 16 0,0-16 64,0 16-64,16-16 0,-16 15 0,15-14 0,-15 14 0,16 1 0,-16-16 0,0 16 0,15-1 0,-15-15 0,15 31 0,-15-15 0,16 0-72,-16 15 72,15 0 0,-15-16 0,16 16 0,-16 0-64,0 0 64,0 16 0,0-16 0,15 15 0,-15 0 0,0 1 0,0 15 0,-15-16 0,15 16 0,0 0 0,0-1 0,-16 1 96,16-15-24,0 14-8,0 17-64,-15-32 96,15 16-96,0-16 96,0 16-96,0-16 0,0 1 0,15-1 64,-15-15-64,0 0 0,0 16 0,0-16 0,0 0 0,16-16 0,-16 16 0,15-15 0,-15-1 0,15 1 0,1 0 0,-16-16 0,15 0-184,1 0 24,-1 0 8,0 1 0,-15-1-16,16 0-8,-1 16 0,-15-16 0,15 15 112,1 1 64,-1-16-80,-15 16 80,16-1 0,-16 16 0,0 0 0,0 0 0,0 0 0,0 0 0,0 0 0,15 0 0,-30 31 0,15-15 120,0-1-24,0 0-8,0 16 0,0-15 0,0-1 0,-16 16 0,16-16-88,0 1 80,0-1-80,-15 0 80,15 1-80,0-1 0,0-15 0,15 16 0,-15-16 0,0 0 0,0 0 0,0 0 0,0 0 0,16 0 0,-16-16 64,15 1-64,-15 15 0,15-16 0,-15-14 0,16 14 0,-1 1 0,-15-1-88,16-14 88,-16 14-96,15 1 96,-15-16-96,15 16 96,-15-1-96,16 1 96,-16-1 0,15 16 0,-15-15 0,0 15 0,0 0 0,0 0 0,0 0 64,0 15-64,0 1 0,0 15 0,0-16 0,0 0 0,0 16 0,0 0 0,0-16 64,0 16-64,0-15 0,-15-1 64,30 16-64,-15-31 0,16 15 0,-16 1 0,0-16 0,0 0 0,30 0 0,-14 0 0,-1 0 0,16-16 0,-16 1 0,1-1 0,-1 1 0,1 0 0,-1-1 0,0 1 0,1-16 0,-1 16 0,1-16 0,-16 15 0,0-14-64,15 14 64,-15-15 0,0 16 0,0 0 0,0-1 0,-15 1 0,15 15 0,-16-15 64,1 15-64,15 0 0,-16 15 0,1-15 0,-16 15 0,16 1 72,-1 14-72,1-14 0,0 15 96,-1-1-96,16-14 96,-15 15-96,15-16 64,0 0-64,0 1 0,15-1 0,-15 1 0,0-16 0,0 0 0,16 15 0,-1-15 0,0 0 0,1 0 0,-1-15 0,1 15 96,-1-16-96,0 1 96,1-1-96,-1 1 0,1 0 0,-1-1 0,-15 1 0,15-1 0,1 1-88,-1 0 88,-15 15-80,15-16 80,-15 16 0,0 0 0,16 0 0,-16 16 0,15-16 0,-15 15 0,0 0 0,0 16 0,0-15 0,0 14 0,0 17 0,0-17 0,0 17 64,0 14 0,-15-15 0,-1 16 48,1-16 16,0 16 0,15-1 0,-16 1-48,-14-16-8,14 0 0,1 0 0,-16 1 48,16-17 8,-16 1 0,0 15 0,16-30-40,-1 14-8,-15-14 0,16-16 0,0 15-80,-16 0 0,15-15 0,-14 0 64,14-15-344,-15 0-72,16-1-8,0 1-8,-16 0-624,15-16-120,1-15-24,15 15-6000,-15-15-1207</inkml:trace>
          <inkml:trace contextRef="#ctx0" brushRef="#br0" timeOffset="221786">12503 15056 20615,'0'0'448,"0"0"96,0 0 24,15-16 16,-15 16-464,0 0-120,16 0 0,-16 0 0,15-16 504,-15 16 72,15 0 24,1 0 0,-16 0-136,15 0-24,0 0-8,1 0 0,0 0-432,-1 0-168,-15 0 8,31-15-10495</inkml:trace>
        </inkml:traceGroup>
        <inkml:traceGroup>
          <inkml:annotationXML>
            <emma:emma xmlns:emma="http://www.w3.org/2003/04/emma" version="1.0">
              <emma:interpretation id="{CBC47324-CDB8-4FB2-977A-FF490CB469F6}" emma:medium="tactile" emma:mode="ink">
                <msink:context xmlns:msink="http://schemas.microsoft.com/ink/2010/main" type="inkWord" rotatedBoundingBox="13466,12451 16221,12342 16286,13975 13531,14084"/>
              </emma:interpretation>
              <emma:one-of disjunction-type="recognition" id="oneOf36">
                <emma:interpretation id="interp180" emma:lang="en-US" emma:confidence="0.5">
                  <emma:literal>properties</emma:literal>
                </emma:interpretation>
                <emma:interpretation id="interp181" emma:lang="en-US" emma:confidence="0">
                  <emma:literal>Properties</emma:literal>
                </emma:interpretation>
                <emma:interpretation id="interp182" emma:lang="en-US" emma:confidence="0">
                  <emma:literal>propertied</emma:literal>
                </emma:interpretation>
                <emma:interpretation id="interp183" emma:lang="en-US" emma:confidence="0">
                  <emma:literal>Propertius</emma:literal>
                </emma:interpretation>
                <emma:interpretation id="interp184" emma:lang="en-US" emma:confidence="0">
                  <emma:literal>Propertied</emma:literal>
                </emma:interpretation>
              </emma:one-of>
            </emma:emma>
          </inkml:annotationXML>
          <inkml:trace contextRef="#ctx0" brushRef="#br0" timeOffset="223156">13919 15424 9792,'0'-15'216,"0"0"40,0 15 16,0-16 0,0 16-272,-15-15 0,15 15 0,0 0 0,0 0 1136,0 0 176,0 0 32,-16 31 0,16-16-129,-15 0-31,15 32-8,0-1 0,-15 15-280,15 1-64,-16 0 0,16 15-8,-15-16-280,0 16-48,15-15-16,0 15 0,0-16-192,-16-15-48,16 16-8,0-16 0,0 0-232,0-15 0,0 0 0,0-16 0,0 1 104,0-1-24,16 0-8,-16-15 0,0 0-72,0-15-72,15 15 72,-15-15-104,15-16-88,-15 0-24,0 0 0,16 1 0,-16-17 16,0 1 0,15 0 0,-15-16 0,0-15 56,0 16 16,15-16 0,-15 15 0,16 1 48,-1-1 16,0 1 0,1 14 0,0 17 64,-16-1 0,14 0 0,2 16 0,0-16 0,-16 15 0,15 16 0,0 0 0,-15 0 104,16 16 16,-16-1 0,15 1 0,-15 14 48,0-14 16,0 15 0,-15 15 0,15-15-72,0-1-16,-16 1 0,1 0 0,15 0-32,-15 0-64,-1-1 88,16-14-88,-16 15 64,2-16-64,14 0 0,-16-15 0,0 16 80,16-16-80,0 0 64,0 0-64,0-16 0,0 1 0,0 0 0,0-1 0,16-15 0,0 16 0,-2-16-96,2 0 96,0 1-144,-1-1 32,16 0 8,-16 0 0,0 0 104,1 16 0,14 0 0,-14-1-72,0 1 72,-1-1 0,0 1 64,1 15-64,-1 0 0,0 0-64,1 0 0,-1 0 0,0 15 64,-15 1 0,16-1 0,-16 1 0,0-1 0,0 16 88,0-16-24,0 16 0,0 0 0,0 0-64,0-1 96,-16-14-32,16-1-64,0 16 0,0-31 0,-15 15 0,15 1 0,0-16 0,0 0 72,0 0-72,0 0 0,0 0 64,0-16-64,0 1 0,0 0 0,0-1 0,15-15 0,-15 16 0,16-16 0,0 0 0,14 1 0,-30-1 0,31 15 0,-31-14 0,15 14 0,1 1 0,-16-1 0,15 16 0,0 0 0,-15 0-64,0 0 64,16 0 0,-16 16 0,16-1 0,-16 16 0,0-16 72,0 16-8,0 0-64,0 0 144,0 0-24,0-16-8,0 16 0,14-16-48,-14 1 0,0-1-64,16 0 96,-16-15-96,0 0 0,16 0 64,-16 0-64,15 0 0,-15-15 64,31 0-64,-31-1 0,15-15 64,0 16-64,-15 0 0,16-16 72,-1 0-72,-15 0 0,0 16 0,0-16 64,0 16-64,0-1 0,0 1 0,-15-16 0,15 31 0,-16-15 0,1 15 0,0-16 0,-1 16 0,1 16 0,15-16 0,-15 15 0,-1-15 0,16 15 0,-16 1 0,16-1 0,0 1-112,16-1 16,-16-15 0,31 15 0,-16 1 96,1-16 0,14 0 96,-14 15-96,14-15 0,-14-15 0,15 15 0,-16-16 0,16 16 0,-16-15 0,16 0 0,-16-1 0,1 1 0,0-1-88,-1 1 88,0-16-104,-15 16 104,16-1 0,-16 1 0,15 0 0,-15 15 0,0-16 0,0 16 0,0 0 0,0 0 0,0 0 0,0 0 64,0 16-64,0 14 184,0 1-24,-15 0 0,15 15 0,0 0 72,-16 1 16,16 14 0,0-15 0,-15 16-24,15 0 0,0-1 0,0-15 0,0 16-120,0-16-24,0 0-8,0-15 0,0 0-72,0-16 0,0 1 72,0-1-72,0 0 80,0 1-16,0-16-64,0 0 96,0 0-96,0 0 0,0-16 0,-15 1-80,15 0-16,0-16 0,0 0 0,0 0 0,-16 0-32,16-15 0,0 0-8,0 0 0,0-16 8,0 16 8,0-15 0,0 14 0,16 1 8,-1-15 0,0 30 0,1-15 0,14 15 112,-14 0-72,-1 0 72,0 16-64,17-1 64,-18 1 64,2 15-64,-16 0 88,0 0-88,16 0-96,-1 15 16,0 1 8,1-1 72,-16 1 0,0-1 0,0 16 0,0 0 80,-16-16-16,16 16-64,-15 0 96,0-1-96,15-14 72,-32 15-72,32-16 64,-30 16-64,30-16 0,-31 1 0,16-1 64,-1 0-64,1-15 0,0 16 0,15-16 0,-31 0 0,31 0 0,0 0 0,-15-16 0,15 16 0,0-15 0,15 15 0,-15-15 0,15-1 0,1 16-88,-1-15 88,0-1-64,16 16 64,0 0 0,-15-15 0,-2 15-64,18-15 64,-17 15 0,16 0 0,-16 0 0,0-16 0,1 16 0,-1-15 0,0 15 0,1-16 0,15 16 0,-31-15 0,15 0 0,1-1 0,-1 1 0,0 15 0,1-31 0,-16 16 0,15-1 0,-15 1 0,15-1 0,1 1 0,-16-16 0,0 16 0,0-1 0,0 1 0,0 0 0,0 15 0,0-16-64,0 16 64,0 0 0,-16-15 0,1 30 0,0-15 0,-1 16 0,1-16 0,0 15 0,-1 0 0,1 16 0,0-15 0,-1 14 0,16 1 0,-16 0 72,1 0-8,15 0-64,0-1 104,0-14-32,0 15-8,0-1 0,0-14-64,0-1 64,15 1-64,1-1 64,-16-15-64,16 15 0,-1-15 0,0 0 0,1 0 0,14-15 0,-14 15 0,-1-15 0,0-1 64,1 1-64,0-1 0,-1-14 64,16 14-64,-16-15 0,0 16 0,-15-16 0,16 0 0,-1 16 0,0-16-64,1 16 64,-16-1 0,16 1 0,-2 0-72,-14-1 72,16 1 0,-16-1 0,16 16 0,-16 0 0,15 0 0,-15 0 0,0 0-64,0 16 64,15-1 0,-15 1 0,0-1 0,0 16 0,0-16 0,0 16 0,0-16 0,0 16 0,0-15 64,0-1-64,0 16 0,-15-16 0,15 1 0,0-16 64,0 15-64,0 0 0,0-15 0,0 0 0,-15 0 64,15 0-64,0 0 0,0 0 64,0 0-64,0 0 0,0 0 64,-16 0-64,16-15 0,0 0 0,0-1 0,0 1 0,16-16 0,-16 16 0,15-16 0,-15 15 0,15-14 0,1-1 0,-1 0 0,0 16 0,1-16 0,-1 0-80,0 16-16,17-16-8,-32 16 0,15-1 0,0 1-24,1-1 0,-1 1 0,-15 0 0,15 15-152,-15-16-32,16 1-8,-16 15 0,0-16 80,15 16 16,-15-15 0,0 0 0,0 15 80,0-16 16,0 1 8,0 15 0,0-16 120,0 1 0,0 0-80,0 15 80,0 0 0,0-16 0,0 16 0,0 0 0,0 0 144,0 16 16,-15-16 0,15 0 0,0 15 80,0 16 16,-16-16 8,1 16 0,15 0 56,0 15 0,-15-15 8,15 15 0,0 0-104,0 0-16,0-15-8,0 15 0,0-15-48,0 0-16,0 0 0,15-16 0,-15 0-72,0 1-64,15 15 72,1-31-72,-16 15 64,0-15-64,15 0 0,0 0 72,1 0-72,0-15 0,-1 15 0,0-16 64,1 1-64,-1-1 0,0 1 0,1 0 0,-1-1 0,0 1 0,-15-1 0,16 1 0,0 0-128,-16-16 32,14 15 0,-14 1 8,16-16-40,-16 16 0,0-1-8,0 1 0,0 0 136,16-1 0,-16 1-64,0 15 64,0 0 0,0 0-80,0 0 80,0 0-64,0 0 64,0 0 64,-16 0-64,16 15 88,0 1-24,0-1 0,0 0 0,-16 16 0,16-15 8,16 14 0,-16-14 0,0-1 0,0 16-72,0-16 64,16 1-64,-16-16 64,0 15-64,15-15 0,-15 0 0,15 16 0,-15-16 0,16 0 0,-1 0 0,0-16 0,1 16 96,-1-15-32,0 15 0,-15-16 0,16 1-64,0 15 0,-1-15 72,0-16-72,-15 15 0,16 1 64,-16 0-64,0-1 0,0-15-80,0 31-48,0-30-16,0 30 0,0-31 80,0 31 64,-16-15-96,16-1 96,-15 16 0,0-15 0,15 15 0,-16 0 0,0 0 0,16 15-144,-15-15 32,0 16 8,15-1 104,-16 0 64,1 1 0,15 14-64,0-14 72,0-1-72,-15 16 0,15-16 72,0 1-72,15 15 80,-15-16-80,0 0 80,0 1 48,15-1 0,1 1 8,-16-1 0,15-15-136,0 0-152,1 15 32,0-15 8,-16-15 112,30 15 0,-14 0 0,-1-15 0,0 15 0,16-16 0,-16 1 0,17-1 0,-17 1-128,0-16-48,16 16-16,-16-1 0,1-14 40,-1 14 8,-15-15 0,15 1 0,-15 14 56,16-14 16,0 14 0,-16 1 0,0-1 72,0 16 0,-16-15 0,16 15-64,0-15 64,0 15 0,-16 0 0,16 0 0,0 0 88,0 15 32,-15 0 8,15-15 0,0 16 0,0-1 0,0 16 0,15-16 0,-15 1-48,0 14-8,16-14 0,-16 15 0,16-16-72,-16 0 96,0 1-96,14-1 96,-14 1-96,0-1 64,0-15-64,0 15 64,0 1 32,-14-1 8,14 1 0,-16-16 0,16 15-104,-16 0 0,1 1 0,0-16 0,-1 0-96,-14 15 96,14 1-96,-14-16 96,-2 0-840,17 0-120,-16 0-16,16 0-6416,-16-16-1279</inkml:trace>
          <inkml:trace contextRef="#ctx0" brushRef="#br0" timeOffset="223487">15520 15455 14032,'-16'0'392,"2"0"96,14 0-392,0 0-96,-16-15 0,16 15 0,0-16 864,0 16 159,0 0 25,0 0 8,0 0 152,0 0 32,0-15 8,16 0 0,-2 15-528,2 0-104,0-16-16,14 1-8,1 15-224,-16-15-48,16 15 0,0-16-8,0 16-120,-16 0-32,16-15 0,-16 15 0,16 0-160,-16-16 64,17 16-64,-17-15 0,16 15 0,-16 0 64,0-15-64,1 15 0,14-16-1056,-30 16-240,16 0-48,0 0-8751</inkml:trace>
          <inkml:trace contextRef="#ctx0" brushRef="#br0" timeOffset="223734">16013 14717 22431,'0'0'496,"0"0"104,0 0 16,0 0 8,0 0-496,0 0-128,0 16 0,16-16 0,-16 15 704,0 1 112,0-1 24,15 0 8,-15 1-432,0 15-96,0-16-8,16 16-8,-16-16-216,15 16-88,-15-16 64,0 1-7952,15 14-1591</inkml:trace>
        </inkml:traceGroup>
      </inkml:traceGroup>
    </inkml:traceGroup>
    <inkml:traceGroup>
      <inkml:annotationXML>
        <emma:emma xmlns:emma="http://www.w3.org/2003/04/emma" version="1.0">
          <emma:interpretation id="{3984C644-5064-42B0-8DA8-5463D4EF3ABC}" emma:medium="tactile" emma:mode="ink">
            <msink:context xmlns:msink="http://schemas.microsoft.com/ink/2010/main" type="paragraph" rotatedBoundingBox="2971,14181 16797,13953 16822,15457 2995,156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A25423-9D29-4364-9BB4-B526B70F8846}" emma:medium="tactile" emma:mode="ink">
              <msink:context xmlns:msink="http://schemas.microsoft.com/ink/2010/main" type="inkBullet" rotatedBoundingBox="2984,15008 3092,15006 3094,15099 2986,15101"/>
            </emma:interpretation>
            <emma:one-of disjunction-type="recognition" id="oneOf37">
              <emma:interpretation id="interp185" emma:lang="en-US" emma:confidence="0">
                <emma:literal>•</emma:literal>
              </emma:interpretation>
            </emma:one-of>
          </emma:emma>
        </inkml:annotationXML>
        <inkml:trace contextRef="#ctx0" brushRef="#br0" timeOffset="227799">3359 17426 12624,'0'0'352,"0"0"96,0 0-360,0 0-88,-15 15 0,15-15 0,0 0 824,0 0 144,-16 15 32,16-15 7,0 0-47,0 0-16,-15 0 0,15 0 0,0 0-368,0 0-80,0 0-16,0 0 0,0 0-280,0 0-56,0 0-16,0 0 0,0 0-128,15-15 0,-15 15 0,0-15 0,16-1 80,-16 16-16,0-15 0,0 15 0,0-15 72,0 15 16,-16-16 0,16 16 0,0 0 48,-15 0 16,15 0 0,-15 0 0,15 0-64,0 0-16,-16 0 0,1 16 0,15-16-32,0 15-8,0-15 0,-16 0 0,16 15-32,0-15-64,0 0 88,16 16-88,-16-16 64,0 0-64,0 0 0,0 0 0,0 0 0,0 0 0,0 0 64,0 0-64,0 0 0,15 0 64,1 0-64,-16 0 0,0 0 80,0 0-80,0 0 64,0 0-64,0 0 64,0 0-64,0 0 0,0 0 64,0 0-64,0 0 0,0 0 72,0 0-72,0 0 0,0 0 0,0 0 0,0 0 64,0 0-64,0 0 0,0 0 0,-16 0 0,16 0 0,0 0-80,0 0 8,-15 15 0,15-15-920,0 0-192,0 0-32,-16 0-8319</inkml:trace>
      </inkml:traceGroup>
      <inkml:traceGroup>
        <inkml:annotationXML>
          <emma:emma xmlns:emma="http://www.w3.org/2003/04/emma" version="1.0">
            <emma:interpretation id="{7513211C-BF8B-48EC-9802-19041EEE0643}" emma:medium="tactile" emma:mode="ink">
              <msink:context xmlns:msink="http://schemas.microsoft.com/ink/2010/main" type="line" rotatedBoundingBox="3715,14169 16797,13953 16822,15457 3740,15673"/>
            </emma:interpretation>
          </emma:emma>
        </inkml:annotationXML>
        <inkml:traceGroup>
          <inkml:annotationXML>
            <emma:emma xmlns:emma="http://www.w3.org/2003/04/emma" version="1.0">
              <emma:interpretation id="{47066ECF-9083-4DE4-BE2B-A641ED0B4EE9}" emma:medium="tactile" emma:mode="ink">
                <msink:context xmlns:msink="http://schemas.microsoft.com/ink/2010/main" type="inkWord" rotatedBoundingBox="4382,14159 4397,15665 3734,15672 3718,14166"/>
              </emma:interpretation>
              <emma:one-of disjunction-type="recognition" id="oneOf38">
                <emma:interpretation id="interp186" emma:lang="en-US" emma:confidence="0">
                  <emma:literal>Ages</emma:literal>
                </emma:interpretation>
                <emma:interpretation id="interp187" emma:lang="en-US" emma:confidence="0">
                  <emma:literal>Aft</emma:literal>
                </emma:interpretation>
                <emma:interpretation id="interp188" emma:lang="en-US" emma:confidence="0">
                  <emma:literal>Agar</emma:literal>
                </emma:interpretation>
                <emma:interpretation id="interp189" emma:lang="en-US" emma:confidence="0">
                  <emma:literal>Afar</emma:literal>
                </emma:interpretation>
                <emma:interpretation id="interp190" emma:lang="en-US" emma:confidence="0">
                  <emma:literal>fin</emma:literal>
                </emma:interpretation>
              </emma:one-of>
            </emma:emma>
          </inkml:annotationXML>
          <inkml:trace contextRef="#ctx0" brushRef="#br0" timeOffset="227881">4467 16533 12240,'0'0'264,"0"0"56,0 0 16,0 0 16,0 0-288,-15 0-64,0-15 0,15 15 0,0 15 824,-16-15 144,1 16 32,0-1 7,-16 1-167,15 14-32,-14 1-8,14 0 0,-15 0-288,1-1-64,-1 1-16,15 0 0,-14 0-208,14 0-48,-15-1-8,16 1 0,0 0-104,-1 0-64,1-16 80,-1 1-80,1 14 0,0-14-80,15-1 0,0 1 0,-16-1-1056,16 0-208,0-15-48,0 0-6439</inkml:trace>
          <inkml:trace contextRef="#ctx0" brushRef="#br0" timeOffset="227882">4252 16626 12032,'0'0'344,"0"0"72,15 0-336,-15 0-80,16 15 0,-1-15 0,1 15 768,-1 1 144,0-1 24,1 1 7,-1-1-15,1 16 0,-1-16 0,16 16 0,-16-16-192,16 16-48,-16-15-8,16 14 0,-16-30-296,1 31-56,-1-15-8,1-1-8,-1 0-160,0 1-32,1-16-8,-16 15 0,15-15-48,-15 0-64,0 0 88,0 0-88,0 0 0,0 0-72,0 0-8,0 16 0,0-1-1392,0-15-272,-15 0-56</inkml:trace>
          <inkml:trace contextRef="#ctx0" brushRef="#br0" timeOffset="227883">4006 17472 17591,'0'0'384,"0"0"88,0 0 8,0 0 16,0 0-400,0 0-96,0 0 0,0 0 0,0 0 416,0 0 64,0 0 16,15-15 0,0 15 16,1-15 8,-1 15 0,16-16 0,-16 1-248,16 15-48,-15-16-16,14 1 0,1 15-96,-15-15-16,14-1-8,-14 16 0,15-15-88,-16-1 0,16 1 0,-16 15 0,1-15 0,-1-1 0,0 1 0,1-1 0,-16 1 0,15 0 0,0-1 0,-15 1 0,0-1-88,16 1-8,-16 0 0,0-1 0,0 1 0,0 0 0,-16-1 0,16 1 0,0-16 96,0 31 0,-15-15 0,0-1 0,-1 16 0,1-15 0,0 15 0,-1 0 0,-15 0 0,16 0 64,0 15-64,-1-15 64,1 16 48,-1 14 16,1-14 0,0-1 0,-1 16-16,1 0 0,15-16 0,-16 16 0,16-16-48,-15 1 0,15 14-64,0-14 96,0-1-96,15 1 64,-15-16-64,0 15 0,16 0 0,-16-15 0,15 16 0,1-1 0,-16-15 0,15 16 0,0-16 0,-15 15 0,0-15 64,16 15-64,-16 1 0,0-1 0,0 16 80,-16-16-80,16 1 80,0 15-80,-15-16 96,0 0-32,15 16-64,-16-15 96,16-1-24,0 0-8,-15-15 0,15 16 0,0-16-64,0 0 64,0 0-64,15 15 64,-15-15-64,16 0 0,-16 0 0,15 0 0,0 0 0,-15 0 0,0 0 0,16-15 0,-1 15 0,-15 0 64,0 0-64,16 0 0,-1 0 0,-15 0 64,0 15-64,0 0 0,0 1 144,-15-1-16,15 16 0,-16-16 0,16 16 24,-15 0 0,-1 0 0,16 0 0,-15-1-80,0-14-8,15 15-64,-16-16 96,1 0-96,15 1 0,0-1 64,-16 0-64,16-15-256,0 0-64,0 0-24,16 0 0,-16 0-784,0 0-160,0 0-32,15-15-4944,1 0-983</inkml:trace>
          <inkml:trace contextRef="#ctx0" brushRef="#br0" timeOffset="227884">4391 17703 16384,'0'0'359,"0"0"81,0 0 8,0 0 8,15-15-360,-15 15-96,0 0 0,0 0 0,0-16 800,15 1 152,-15 15 24,0-15 8,16 15-328,-16-16-64,15 1-16,0 15 0,-15-15-232,16-1-56,-1 16 0,1-15-8,-1 15-120,-15-16-16,15 16-8,1 0 0,-16 0-64,0 0-8,0 0-64,15 0 96,-15 0-32,0 0 0,0 16-64,0-16 96,0 31 16,0-16 0,0 0 0,0 16 0,0-16-24,-15 16-8,15-15 0,0-1 0,0 16-80,0-16 0,-16 1 72,16-1-72,0 0 0,0-15 0,0 0 0,16 16 0,-16-16-600,0 0-128,0 0-24,0 0-8,0-16-624,0 1-128,0 0-24,0-1-4031,15 1-809</inkml:trace>
          <inkml:trace contextRef="#ctx0" brushRef="#br0" timeOffset="227885">4529 17334 13616,'0'0'384,"0"0"88,-15 0-376,15-16-96,-16 16 0,16 0 0,0 0 1088,0 0 207,0 0 41,0 0 8,-15 16-368,15-16-72,0 0-8,-16 15-8,16 1-432,16-16-80,-16 15-24,0 0 0,15 1-264,-15-1-88,16-15 0,-1 16-6624,0-1-1359</inkml:trace>
        </inkml:traceGroup>
        <inkml:traceGroup>
          <inkml:annotationXML>
            <emma:emma xmlns:emma="http://www.w3.org/2003/04/emma" version="1.0">
              <emma:interpretation id="{F1114735-7AA8-436E-8775-E589D57FDEFF}" emma:medium="tactile" emma:mode="ink">
                <msink:context xmlns:msink="http://schemas.microsoft.com/ink/2010/main" type="inkWord" rotatedBoundingBox="4638,14847 5571,14671 5698,15346 4766,15522"/>
              </emma:interpretation>
              <emma:one-of disjunction-type="recognition" id="oneOf39">
                <emma:interpretation id="interp191" emma:lang="en-US" emma:confidence="0">
                  <emma:literal>=0</emma:literal>
                </emma:interpretation>
                <emma:interpretation id="interp192" emma:lang="en-US" emma:confidence="0">
                  <emma:literal>€0</emma:literal>
                </emma:interpretation>
                <emma:interpretation id="interp193" emma:lang="en-US" emma:confidence="0">
                  <emma:literal>EO</emma:literal>
                </emma:interpretation>
                <emma:interpretation id="interp194" emma:lang="en-US" emma:confidence="0">
                  <emma:literal>ED</emma:literal>
                </emma:interpretation>
                <emma:interpretation id="interp195" emma:lang="en-US" emma:confidence="0">
                  <emma:literal>ECO</emma:literal>
                </emma:interpretation>
              </emma:one-of>
            </emma:emma>
          </inkml:annotationXML>
          <inkml:trace contextRef="#ctx0" brushRef="#br0" timeOffset="228899">4975 17303 17679,'0'0'384,"0"0"88,0 0 8,0 0 24,0 0-408,0 0-96,0 0 0,0 0 0,0 0 712,0 0 120,0 0 32,15 0 0,1 0-256,-1 0-40,1 0-16,-1-15 0,0 15-312,1 0-64,-1 0-16,1-16 0,14 16-80,-14 0-16,-1 0-64,1-15 96,14 15-96,-14 0 64,-1-16-64,0 16 0,-15-15 0,16 15 0,-1 0 0,-15 0 0,0 0-696,16 0-184,-16 0-40,0 0-5528,0 0-1103</inkml:trace>
          <inkml:trace contextRef="#ctx0" brushRef="#br0" timeOffset="229146">4975 17580 16064,'0'0'352,"0"0"79,0 0 17,0 0 0,0 0-360,0 0-88,0 0 0,0 0 0,0 0 928,0 0 160,0-15 40,0 15 8,0 0-152,0-16-32,15 16-8,1-15 0,-16 15-560,16 0-120,-1 0-16,0-15-8,1 15-48,-1 0-16,0 0 0,1 0 0,-1 0-104,0 0-72,1 0 96,0 0-96,-1 0 64,16 0-64,-16 0 0,0 0 0,1 0-296,-1 0-120,0 0-16,1 0-8,0 0-712,-2 0-136,18 0-32,-17-16-4904,0 16-975</inkml:trace>
          <inkml:trace contextRef="#ctx0" brushRef="#br0" timeOffset="229432">5591 17256 12752,'16'0'280,"-16"-15"56,0 15 16,0-15 8,0 15-288,0-16-72,0 16 0,0 0 0,-16 0 1184,16 0 215,0 0 41,0 16 16,-15-1-480,15 0-96,-16 16-16,16 0-8,0 0-216,0 15-32,-15-15-16,15 15 0,0 0-208,0 0-32,15-15-16,-15 0 0,0 0-112,16-1-16,-1-14-8,-15 15 0,31-16-88,-31-15-16,15 15-8,-15-15 0,0 0-16,16-15 0,15 15 0,-16-15 0,0-16 0,16 15 0,-15-14 0,-1-17 0,16 17-72,-16-17 80,1 1-80,-16 0 80,15 15-80,0-15 0,-15 0 72,0 15-72,0-15 0,0 0 72,-15 15-72,0 0 0,-1 16 88,1-1-88,-16-14 80,0 30-80,16-16 64,-16 16-64,16 0 0,-16 16 0,15-16 0,-14 15 0,14 0 0,-15 16 0,16-15 0,0 14 0,-1-14 0,1 15 0,-1-1-848,1 1-168,15 0-32</inkml:trace>
        </inkml:traceGroup>
        <inkml:traceGroup>
          <inkml:annotationXML>
            <emma:emma xmlns:emma="http://www.w3.org/2003/04/emma" version="1.0">
              <emma:interpretation id="{174CCC1F-EE14-4D27-8C3D-B02F95533403}" emma:medium="tactile" emma:mode="ink">
                <msink:context xmlns:msink="http://schemas.microsoft.com/ink/2010/main" type="inkWord" rotatedBoundingBox="6314,14436 8245,14405 8258,15209 6327,15241"/>
              </emma:interpretation>
              <emma:one-of disjunction-type="recognition" id="oneOf40">
                <emma:interpretation id="interp196" emma:lang="en-US" emma:confidence="0">
                  <emma:literal>correct</emma:literal>
                </emma:interpretation>
                <emma:interpretation id="interp197" emma:lang="en-US" emma:confidence="0">
                  <emma:literal>convert</emma:literal>
                </emma:interpretation>
                <emma:interpretation id="interp198" emma:lang="en-US" emma:confidence="0">
                  <emma:literal>comet</emma:literal>
                </emma:interpretation>
                <emma:interpretation id="interp199" emma:lang="en-US" emma:confidence="0">
                  <emma:literal>Correct</emma:literal>
                </emma:interpretation>
                <emma:interpretation id="interp200" emma:lang="en-US" emma:confidence="0">
                  <emma:literal>cornet</emma:literal>
                </emma:interpretation>
              </emma:one-of>
            </emma:emma>
          </inkml:annotationXML>
          <inkml:trace contextRef="#ctx0" brushRef="#br0" timeOffset="312464">6869 17102 9344,'0'0'264,"0"0"56,-15 0-256,15 0-64,0 0 0,0 0 0,-16-15 784,1 15 144,0 15 24,15-15 8,-16 16-272,1-16-48,0 15-16,-1 16 0,0-16 15,2 16 9,-18 0 0,32 0 0,-30 0-224,30-1-40,-16 1-16,1 0 0,0-16-96,15 16-16,-16-16-8,16 16 0,0-15-128,0 14-24,0-14-8,16-1 0,-1-15 0,-15 16 0,0-1 0,15-15 0,1 0-88,14 0 0,-14 0-96,0 0 96,-2-15 0,2 15 0,15-16 0,-16 1 0,1-16-184,14 16-48,-14-16-16,14 0 0,-14 16 56,0-16 16,-1 0 0,0 0 0,-15 1 80,16 14 8,-1-15 8,-15 16 0,15 0 80,-15-1 112,-15 1-24,15 15-8,0-16 72,0 16 8,-15 0 8,15 16 0,-16-16 96,16 0 24,-15 15 0,15 1 0,-15-1-72,-1 16-16,16-16 0,-16 16 0,16 0-8,0 0 0,0-16 0,0 16 0,0-16-88,0 0-16,16 1-8,-16 15 0,16-31-8,-16 15 0,0-15 0,15 15 0,0-15-72,-15 0 0,0 0 0,0 0 64,0 0-64,31 0 0,-31 0 0,0 0 0,0 0 0,15-15 0,1 15 0,-1-15 0,0 15 0,-15-16-112,16 1 16,-16-1 0,16 16 96,-16-30 0,0 14 0,-16 1 80,16 0-192,0-1-40,0 1-8,0-1 0,0 1 160,0 0 0,-16-1-64,16 1 64,0 15 0,-15-16 0,15 16 0,0 0 0,0 0 0,0 0 0,0-15 0,0 15 0,15 0-64,-15 0 64,0 0 0,0 0 0,16 0 0,-16 0 0,0 0 0,16 0 0,-2 0-64,2 0 64,0-15 0,-16 15 0,15 0 0,-15 0 0,31 0 0,-31 0 0,15-16 0,0 16 0,-15 0 0,16 0 0,0 0 0,-16 0 0,0 0 0,0 16 0,14-16 0,2 15-64,-16 0 64,0 1 0,0-1 0,0 1 0,0-1 0,0 16 0,0-16 0,0 1 0,-16-1 0,16 0 0,-14 1 0,14-1 64,0 0-64,0-15 0,0 0 0,0 0 0,0 0 64,0 0-64,0 0 144,0 0 8,0 0 0,0 0 0,0 0-216,0-15-48,0 15-8,14-15 0,-14-1 120,0 16 0,16-30 0,-16 14 0,16 1 104,-1-1 24,-15 1 0,15 0 0,1-1-208,-16 16-40,15-15-8,-15 15 0,15-16 200,-15 16 40,16 0 8,-16 0 0,15 16-208,-15-16-40,0 15 0,0-15-8,0 31 136,0-16 0,15 1 0,-30-1 0,15 16 72,0-16 48,0 1 8,-15-1 0,15 0-200,0 1-40,0-1-8,0 1 0,0-16 208,0 0 40,0 0 0,0 0 8,0 0-200,0 0-48,0 0-8,0 0 0,0-16 200,0 1 40,0-1 8,0 1 0,0 0-128,15-1 0,-15-14 0,0 14 0,15-15 0,-15 16 88,16 0-24,-16-1-64,16 1 64,-1-1-64,-15 1 0,15 0 0,1-1 0,-1 1 0,-15 15 0,15-16 0,1 1-1152,-1 15-216,0 0-40,-15-15-6903</inkml:trace>
          <inkml:trace contextRef="#ctx0" brushRef="#br0" timeOffset="315451">7592 17349 14312,'0'0'312,"0"0"64,-16 16 8,16-16 32,0 0-336,0 0-80,0 0 0,0 15 0,-15-15 879,15 0 161,0 0 32,0 0 8,0 0-344,15 15-72,-15-15-16,31-15 0,-16 15-264,1 0-48,-16-15-16,30 15 0,-14-16-240,0 1-80,-1-1 0,16 16 0,-16-15 96,0 0-96,1-1 96,-1 16-96,0-15 0,1-1 0,-16 1 0,16 0 0,-16-1 0,0 16 0,0-15 0,0-1 0,0 16 0,0-15 0,-16 0-120,0 15 40,16-16 80,-15 16 0,0 0 0,-1 0 0,-14-15 0,30 15 0,-31 15 0,16-15-64,-1 16 64,0-16 0,2 15 0,-2 16 0,0-16 0,1 1 64,15 14-64,-15 1 64,-1 0 40,16 0 16,0 0 0,0-16 0,0 16 0,0-16 0,16 16 0,-1-16 0,-15-15-32,15 16-8,1-1 0,0-15 0,-2 0 88,18 0 24,-17-15 0,0 15 0,1-16-192,-1 1-120,16 0 24,-16-1 0,0 1 96,17-16 0,-17 16 0,0-16 80,16 15-80,-16-14 0,1 14 0,-1-15 0,0 16-80,-15-16-8,16 16 0,0-1 0,-16 1 88,0 0-64,0-1 64,0 1-64,0 0 64,0 15 0,0-16 0,0 16 0,-16 0 0,16 0 0,0 0 0,0 0 0,-16 16 0,16-16 0,-15 15-72,15 0 72,0 16-80,-15 0 80,15-16-104,0 16 40,0 0 152,0-16 32,0 16 8,15-16 0,-15 16 8,15-15 8,-15-1 0,0 0 0,16 1-144,-16-16-96,16 0 8,-16 0 8,0 0 80,14 0 0,2 0 0,0 0 64,-1 0-64,0-16 0,1 1 0,-1 15 0,0-15-152,-15-1-8,16 16-8,0-15 0,-2-1-88,2 1-24,-16 0 0,16-1 0,-1 1-200,0-16-32,-15 16-16,16-16 0,-1 0 24,-15 0 8,15 1 0,-15-1 0,16 0 40,-1 0 8,-15 0 0,15 1 0,-15-17 264,0 17 56,0 14 16,16-15 0,-16 16 336,-16 0 64,16-1 8,0 16 8,0 0 368,0 0 80,0 0 16,-15 16 0,0-1-224,15 0-32,-16 16-16,1 0 0,15 15-104,-15 0-16,15 1-8,-16-1 0,1 0-112,15 15-32,-15-30 0,15 15 0,0 1-128,0-17-32,0 1-64,0 0 96,0 0-96,15-16 72,-15 1-72,0-1 64,0-15-64,0 0-88,0 0 24,0 0 0,0 0-280,0 0-48,15-15-16,-15-1 0,0 16-176,-15-31-40,15 16-8,0 0 0,-15-16 112,15 15 16,-16-14 8,0-1 0,2 15 320,-2 1 64,0-16 16,1 31 0,0-15 168,-1-1 40,1 16 8,0 0 0,-1-15 312,16 15 64,-16 0 16,16 0 0,-14 15 8,14-15 8,0 0 0,0 0 0,0 0-136,0 0-24,0 0-8,14 16 0,2-1-64,0-15-8,-1 0-8,0 0 0,16 0-40,-16 0-8,17 0 0,-18 0 0,18 0-96,-2 0-16,-14 0-8,14 0 0,-14-15-32,14 15-8,2-16 0,-17 16 0,16-15-72,-1 15-72,-14-15 72,14 15-7720,2-16-1487</inkml:trace>
        </inkml:traceGroup>
        <inkml:traceGroup>
          <inkml:annotationXML>
            <emma:emma xmlns:emma="http://www.w3.org/2003/04/emma" version="1.0">
              <emma:interpretation id="{B98BE822-3362-49AB-85FB-2CF608138054}" emma:medium="tactile" emma:mode="ink">
                <msink:context xmlns:msink="http://schemas.microsoft.com/ink/2010/main" type="inkWord" rotatedBoundingBox="8646,14374 10953,14262 11000,15239 8694,15351"/>
              </emma:interpretation>
              <emma:one-of disjunction-type="recognition" id="oneOf41">
                <emma:interpretation id="interp201" emma:lang="en-US" emma:confidence="0">
                  <emma:literal>classified</emma:literal>
                </emma:interpretation>
                <emma:interpretation id="interp202" emma:lang="en-US" emma:confidence="0">
                  <emma:literal>clarified</emma:literal>
                </emma:interpretation>
                <emma:interpretation id="interp203" emma:lang="en-US" emma:confidence="0">
                  <emma:literal>Classified</emma:literal>
                </emma:interpretation>
                <emma:interpretation id="interp204" emma:lang="en-US" emma:confidence="0">
                  <emma:literal>Clarified</emma:literal>
                </emma:interpretation>
                <emma:interpretation id="interp205" emma:lang="en-US" emma:confidence="0">
                  <emma:literal>cloistered</emma:literal>
                </emma:interpretation>
              </emma:one-of>
            </emma:emma>
          </inkml:annotationXML>
          <inkml:trace contextRef="#ctx0" brushRef="#br0" timeOffset="316320">9162 17118 11856,'-15'-16'336,"15"16"72,0 0-328,0 0-80,-15 0 0,-1 0 0,1 0 864,15 0 160,-15 16 32,-1-16 7,0 15-223,1 0-40,0 16-16,-1-16 0,1 17-296,0-2-56,-1 1-16,1 0 0,15-1-184,0 2-40,0-18 0,0 18-8,0-17-120,0 0-64,15 1 64,1-1-64,-16 0 0,0-15 0,30 0 0,-14 0 0,-1 0-208,16-15-80,0 0-8,0-1-8,-16 1-1304,16-16-264,-1 15-47</inkml:trace>
          <inkml:trace contextRef="#ctx0" brushRef="#br0" timeOffset="316321">9424 16856 10536,'0'-16'224,"0"1"56,0 0 8,0 15 16,-16-16-240,16 16-64,0-15 0,-14 15 0,14 0 1000,-16 0 192,16 15 40,-16 1 8,16-1-281,-15 0-47,0 17-16,15-2 0,-16 16-312,1 0-64,15-15-8,-15 16-8,15-1-152,-16-16-32,16 16-8,0-14 0,0-2-120,0 1-32,0 0 0,16-16 0,-16 0-88,15 17-72,-15-18 96,0-14-96,15 16 72,1-16-72,-16 16 0,0-16 72,15 0-72,0 0 0,-15 0 0,16 0 0,0 0-64,-16-16-64,14 16 0,2-16-8,-16 2-192,16-2-40,-1-15-8,-15 16 0,15-16 48,-15 0 8,16 1 0,-16-2 0,15 2 200,-15 14 48,0-14 8,0 14 0,0 1 64,0 0 0,-15-1 0,15 16 0,0 0 256,0 0 8,0 0 8,-16 16 0,16-16-8,-15 30 0,15-14 0,-15 14 0,-1 16-32,16-14-8,0-2 0,-16 16 0,16-15-96,0-16-32,0 17 0,16-2 0,-16-14-96,0-1 64,16 0-64,-1 1 0,-15-16 64,15 15-64,-15-15 0,16 0 0,-1 0 96,0 0-24,-15-15-8,16 15 0,-1-16-64,-15 1 0,15 0 0,1-1 0,-16 0-72,16 2 72,-1-18-96,-15 17 96,0 0-96,15-1 32,-15 1 64,0 0-104,0-17 104,0 18-96,0-2 96,0 0-96,0 1 96,0 0 0,0 15 0,0 0 0,0 0-136,0 0 16,-15 0 8,15 0 0,0 0 176,0 15 40,0 0 8,-15-15 0,15 32-32,-16-18-8,16 2 0,0 15 0,0-16-72,0 1 0,0-1 0,16 0 0,-16 1 0,15-16 0,-15 16 0,15-16 96,1 0-96,-16 0 0,0 0 0,0 0 0,0 0-104,15 0-64,16-16-16,-16 0 0,16 1-200,-15-16-48,-1 16-8,0 0 0,1-1 8,-1 0 0,0-14 0,1 14 0,-16 1 304,15-16 56,-15 16 72,0 0-104,15-1 104,-15 1 0,0 0 0,0 15 0,-15-16 88,15 16 40,0-16 0,0 16 8,0 0 240,0 0 40,0 0 16,-15 0 0,15 0-72,0 0-8,-16 16-8,16-16 0,0 16-152,-15-1-24,15 0-8,0-15 0,0 16-96,0-1-64,15 0 80,-15 1-80,0-1 64,0-15-64,0 0 0,0 15 72,0-15-72,16 0 0,-16 16 0,0 0 0,0-2 0,0-14 0,0 0 0,0 16 0,-16 0 64,16-1-64,0 0 0,0-15 64,-15 16-64,15-1 0,0 0 0,-15 1 0,30 0 0,-15-16 0,0 0 0,0 14 0,0-14 0,15 0 0,1-14 0,-1 14 0,-15-16-160,15 0 24,17-14 8,-18 14 0,2-14-272,0 14-48,-1-14-16,0-2 0,1 2 336,-1 14 128,-15 1-88,0 0 88,15-1-96,-15 1 24,0 15 8,0 0 0,0 0 256,0 0 48,0 0 16,0 0 0,0 0 112,-15 15 24,15-15 8,-15 16 0,15-1-144,0 0-32,0-15-8,-16 16 0,16-1-112,16 0-16,-16 1-8,15 0 0,-15-2-80,0 2 0,15 0 0,-15-16 64,16 15 32,-16 0 8,0-15 0,15 16 0,-15-1-104,0-15-120,0 0 24,0 15 8,0 1 88,0 0 0,0-16 80,-15 0-80,15 14 96,0 2-32,-16-16-64,16 16 96,-15-16-96,15 0 0,0 0 0,0 0 0,0 0 0,0-16 0,0 16 0,0-16 72,0 2-72,15-2 0,1-15-80,-16 0 80,30 1-136,-30 14 16,32-14 8,-17-2 0,0 2 24,-15 14 8,31 1 0,-31-16 0,15 31 80,1-15 0,-16 0 0,15 15 0,-15 0 0,0 0 0,0 0 0,15 15 0,-15 0 0,0 1 88,0-1-24,0 0 0,0 16 128,0-16 16,0 17 8,0-2 0,-15-14-112,15 14-16,0-14-8,0-1 0,0 0-80,0 1 0,0 0 0,0-2 64,0-14-64,0 0-112,0 0 24,0 0 8,0 0-1152,0 0-232,0 0-40</inkml:trace>
          <inkml:trace contextRef="#ctx0" brushRef="#br0" timeOffset="316322">10102 17010 17447,'0'0'384,"0"0"72,0 0 24,0 0 16,0 0-400,0 0-96,0 0 0,0 0 0,0 0 608,0 0 96,0 0 16,0 0 8,0 0-432,15 0-80,0 0-24,1 0 0,-1 15-192,-15-15-112,15 0 16,1 0-6000,14 0-1199</inkml:trace>
          <inkml:trace contextRef="#ctx0" brushRef="#br0" timeOffset="317437">10440 16656 18975,'0'0'416,"0"0"96,0 16 8,0 14 8,-15-14-424,15 14-104,-15 17 0,-1-1 0,16 0 864,-15 1 160,15 14 24,-15 0 8,15 1-424,-16 0-88,1-16-8,15 16-8,-15-16-296,15 0-56,-16 0-16,16 0 0,0-15-96,0 0-64,0-1 64,0-14-64,0 0 0,0-2 0,0 2 0,0 0 0,0-16-656,0 0-168,0 0-32,0 0-6144,0 0-1223</inkml:trace>
          <inkml:trace contextRef="#ctx0" brushRef="#br0" timeOffset="317438">10272 17088 16671,'-16'0'368,"16"0"80,0 0 8,-16 0 8,16 14-368,-15-14-96,15 0 0,0 0 0,0 0 768,0 16 128,0-16 32,0 0 8,0 0-232,0 0-40,0 0-16,15 16 0,1-16-200,-16 0-32,16 0-16,-16 0 0,14 0-224,2 0-48,0-16 0,-16 16-8,0 0-40,15 0-8,0-16 0,1 16 0,-1 0-72,0-14 0,1 14 0,-1-16 0,0 16-1280,1 0-200,0 0-40</inkml:trace>
          <inkml:trace contextRef="#ctx0" brushRef="#br0" timeOffset="317439">10487 17180 12992,'-15'15'368,"15"-15"80,0 0-360,-16 0-88,16 0 0,-16 0 0,1 0 992,15 0 176,0 0 39,-15 0 9,15 0-256,0 0-56,0 0-8,0 0 0,0 0-560,15-15-112,-15 15-32,15 0 0,1-16-64,0 1-8,-1 15-8,0 0 0,1-15 24,-16 15 8,0 0 0,0 0 0,0 0-216,15-16-48,0 16-8,-15 0 0,0 0 128,0 0 0,0 16 0,0-1 80,0 0-80,0 16 80,-15-16-80,15 16 80,-15-16 0,15 17 0,0-2 0,0 1 0,0-16 64,0 1 16,0 14 0,0-30 0,15 16-48,-15 0-8,15-2 0,1-14 0,-1 0-104,-15 0 0,31-14-96,-31-2 96,30 0 0,-14 1 0,0 0 0,-1-16 0,0 16 200,16-16 48,-16 0 8,1 15 0,0-14-336,-16 14-64,14-14-16,-14 14 0,16 1 56,-16 0 8,0-1 0,0 0 0,-16 16 96,16-14 0,-14 14 0,14 0 0,-16 0 0,0 14 0,1-14 0,0 16 0,-1 0 0,1-1 0,0 0 0,15 16 0,-16-16 184,16 16 56,-16-16 16,16 17 0,0-17-160,0 0-32,16 1-64,-16-1 96,16 0-96,-16 1 0,15-1 0,0-15 0,1 0 72,-1 0-72,16 0 64,-15 0-64,-2-15 0,18-1 0,-17 1 0,16 0 0,-16-1 0,16 1 0,-16 0 0,16-1 0,-15-15-320,-1 16 0,0-1 0,1 1 0,-1 0 184,-15-1 32,0 1 8,0 0 0,0-1 96,0 16 0,0 0 0,-15-16 0,15 16 0,-16 0 0,1 0 0,15 16 80,-31-16-16,15 16 0,1-1 0,15 16 0,-15-16 160,-1 16 24,16-1 8,-15-14 0,15 15-256,0-16 0,0 16 0,15-16 0,-15 1 0,16-16 0,-16 15 0,15 0 0,0-15 0,1 0 0,-16 0 0,0 0 0,31-15 96,-16 0-32,1-1-64,-1 1 96,0-16-96,1 16-80,-1-16 16,16 0 0,-15 16-280,-2-16-48,2-15-16,0 15 0,-16 1 24,15-2 0,0 2 0,-15-1 0,0 0 128,16 1 24,-16-2 8,0 2 0,0 14 224,0-14 0,0 14 0,0 1 0,0 0 0,0 15 0,0 0 104,0 0-32,0 0 224,0 0 48,0 0 8,-16 15 0,16 16 0,0-16 0,0 16 0,-15 15 0,15-16 48,0 17 16,-15-1 0,15 1 0,-16-1-64,16 0-16,-16-16 0,16 16 0,0-14-208,-14-2-32,14 1-16,0 0 0,-16-16-80,16 0 0,0 1 0,-16 14 0,16-30-240,0 16-64,-15 0-16,15-16 0,0 0-1024,-15 0-200,-1 0-48,16 0-8</inkml:trace>
          <inkml:trace contextRef="#ctx0" brushRef="#br0" timeOffset="317440">10364 16980 21743,'0'0'480,"0"0"96,0 0 16,0 0 16,15 0-480,-15 0-128,0 0 0,0 0 0,15 0 640,1 0 96,-16 0 32,15 0 0,0-16-1024,1 16-208,0 0-40,-1 0-6448,16 0-1295</inkml:trace>
        </inkml:traceGroup>
        <inkml:traceGroup>
          <inkml:annotationXML>
            <emma:emma xmlns:emma="http://www.w3.org/2003/04/emma" version="1.0">
              <emma:interpretation id="{A9EF2F9B-E295-41A9-82CA-A9134A31D58A}" emma:medium="tactile" emma:mode="ink">
                <msink:context xmlns:msink="http://schemas.microsoft.com/ink/2010/main" type="inkWord" rotatedBoundingBox="11133,14423 14444,14159 14541,15380 11230,15644"/>
              </emma:interpretation>
              <emma:one-of disjunction-type="recognition" id="oneOf42">
                <emma:interpretation id="interp206" emma:lang="en-US" emma:confidence="0">
                  <emma:literal>and out of</emma:literal>
                </emma:interpretation>
                <emma:interpretation id="interp207" emma:lang="en-US" emma:confidence="0">
                  <emma:literal>And out of</emma:literal>
                </emma:interpretation>
                <emma:interpretation id="interp208" emma:lang="en-US" emma:confidence="0">
                  <emma:literal>and outs of</emma:literal>
                </emma:interpretation>
                <emma:interpretation id="interp209" emma:lang="en-US" emma:confidence="0">
                  <emma:literal>and out at</emma:literal>
                </emma:interpretation>
                <emma:interpretation id="interp210" emma:lang="en-US" emma:confidence="0">
                  <emma:literal>andoutof</emma:literal>
                </emma:interpretation>
              </emma:one-of>
            </emma:emma>
          </inkml:annotationXML>
          <inkml:trace contextRef="#ctx0" brushRef="#br0" timeOffset="319740">13058 17073 16416,'0'0'359,"0"15"81,-16 0 8,1-15 8,0 16-360,-1 15-96,0-16 0,1 16 0,0 0 752,-1-1 136,1 1 24,0 0 8,15 0-200,-16 0-40,16-1-8,0-14 0,0 14-376,0-14-72,16-1-24,-16-15 0,15 0-104,0 0-32,16 0 0,-16-15 0,1-1-64,15-14 80,-16-1-80,16 0 80,-16 0-80,16 1 0,-16-17 0,1 17 0,0-1 0,-16 0 0,0 0-64,0 16 64,0-16-88,-16 16 24,16-1 0,-16 1 0,1-1 64,15 16 0,-15 0 0,-1-15-64,16 30 64,-15-15 0,15 0 0,0 0-64,0 0 64,0 0-80,0 0 80,15 0-80,1 16 80,14-16 0,-14 0 0,0 0 0,-2 0-80,18 0 80,-17 0-96,0 0 96,-15 0 0,16 0 0,-1 15 0,0-15 0,1 16 0,-16-1 0,0 0 0,0 16 0,0-15 144,0 14-16,0 1-8,-16 0 0,16 0 80,0-16 24,0 16 0,0-16 0,0 1-224,0-1 0,0 1 64,0-16-64,0 0 0,16 15 64,0-15-64,-16 0 64,14-15-64,-14 15 0,16-16 72,0 1-72,-1-1 0,0 16 0,-15-30 0,16 14 0,-1 1 0,-15-1 0,15 1 0,-15 0 0,16-1 0,-16 1 0,0-1-96,0 1 32,0 0 64,0-1 0,0 1 0,0-1 0,-16 16 0,16-15 0,0 0 0,0 15 0,-15 0 0,15 0-80,0 0 80,0 0 0,0 15 0,0 0 0,0 1 0,0-1 0,0 16 0,-15 0 0,15 0 0,0-1 72,0-14 24,15 15 0,-15-16 0,0 16 0,15-16-96,-15 1 0,16-16 72,-16 0-72,15 15 64,0-30-64,1 15 64,0-16-64,-1 1 0,0-1 0,1 1 0,-1-16-64,0 16 64,1-16-64,-1-15 64,0 15-64,1 0-112,0-15-16,-2 15-8,-14 0 0,16 1-24,0-1 0,-16 0 0,15 16 0,-15-16 144,0 16 80,0-1-96,-15 1 96,15-1 0,0 16 0,0 0 0,0 0 0,0 0 88,0 16 40,-16-1 16,16 16 0,-16-16 80,16 16 24,0 15 0,-14 0 0,-2 1-24,16-17-8,0 17 0,-16-17 0,16 17-88,0-17-8,0-14-8,0 15 0,0-16-112,0 0 0,0 1 0,0-1 0,0-15 0,0 0 0,0 0 0,0 0 0,0 0-192,0-15-56,0-1-8,0 16-8,0-15-248,0 0-40,0-1-16,-15-15 0,15 16-40,0 0-16,-15-16 0,-1 15 0,1 1-80,0 0-8,-1-1-8,1 1 0,0-1 536,15 16 112,-16-15 72,0 15-96,1 0 464,15-15 88,-15 15 24,15 0 0,0 0 256,0 0 48,-16 0 16,16 0 0,0 0-296,0 0-56,0 0-16,16 0 0,-1 0-96,0-16-16,1 16-8,0 0 0,-1 0-104,0-15-16,16 15-8,-16 0 0,16 0-120,-16 0-64,17-16 80,-18 16-80,18 0-224,-2 0-96,1 0-24,0 0-6904,-1 0-1383</inkml:trace>
          <inkml:trace contextRef="#ctx0" brushRef="#br0" timeOffset="320457">14212 17026 18199,'0'0'400,"-16"0"80,16 16 24,0-1 8,-15 1-416,0 14-96,15-14 0,0 15 0,-16-16 936,0 0 168,16 16 32,0-15 8,0-1-448,0 0-88,0 1-24,0-16 0,0 0-376,16 15-80,0-15-8,-1-15-8,0 15-48,1-16 0,-1 1-64,-15 0 96,31-16-96,-31 15 72,15 1-72,0-16 64,1 16 8,-16-16 0,0 16 0,0-16 0,0 15-72,0 1 0,-16 0 0,1-1 0,0 1-88,-1-1-56,1 16-16,15 0 0,-31 0 160,16 0-80,0 0 80,-1 16-64,0-1 64,16 16-80,-15-16 80,15 16-80,0 0 80,0 0-80,0 0 80,15-1-80,1 1 80,0-15 0,-1 14 0,0-14-64,1-1 64,14-15 0,1 0 0,-16 0 0,17 0 0,-17-15-64,16-1 64,-1 16 0,1-15-88,-16-16 88,17 16-104,-2-16 40,1 0-8,-16 0 0,16 1 0,-16 14 0,1-15-40,-1-15-8,0 15 0,1 1 0,-16-16-112,16 15-24,-16-15-8,15 15 0,-15-15 120,0 15 24,0 0 8,0 0 0,0 0 48,0 16 64,0-16-104,0 16 40,0 15 64,-15-16 64,15 16-64,0 0 88,-16 16 112,16-1 24,0 1 8,-16 14 0,1 1 88,15 15 8,-15 16 8,-1 0 0,1-1 80,0 16 24,-16 0 0,16 0 0,-1 15-96,0-15-24,16 0 0,-14 0 0,14-15-192,-16-1-48,16-14-8,-16-1 0,16-15-72,0 15 0,0-31 0,0 1 64,0-1-64,0 1 0,0-16 0,0 0 64,0 0-384,0 0-88,0-16-8,0-15-8,-15 16-408,15-31-72,0 15-24,0-15 0,-15-1-648,15 1-136,0-15-24,0 15-8,-16-1-143,16 1-25,-15 0-8,15 15 0,0 0 992,-15 1 192,-1 14 32,16 1 16,-15-1 1280,0 16 256,15 0 48,-16 0 16,16-15 808,0 15 160,0 0 32,0 0 7,-16 15-463,16-15-88,0 0-24,0 0 0,0 0-504,16 0-104,-16 16-16,16-16-8,-1 0-200,0 0-32,1 0-16,14 0 0,-14 0-288,14 0-56,-14-16-16,14 16 0,2-15 8,-2 15 0,1-15 0,0 15 0,-1-16-344,2 1-72,-2 15-16,-14-16-7392,14 16-1487</inkml:trace>
          <inkml:trace contextRef="#ctx0" brushRef="#br0" timeOffset="318523">11702 17103 10480,'0'0'296,"0"0"64,-15 0-288,0 0-72,15 16 0,-16-16 0,1 15 960,0-15 184,-1 16 32,0-1 8,1 16-129,0-16-31,-1 16 0,1 0 0,0 0-328,-1-1-72,1 1-16,15 0 0,-15-16-152,15 16-32,-16 0-8,16-16 0,0 1-256,16 14-48,-16-30-16,15 16 0,-15-16-32,0 16-64,15-16 88,1 0-88,-1-16 64,0 16-64,1-16 0,-1 1 0,0 0-72,1-16-72,0 0-16,-1 0 0,0 1-480,1-1-104,-1 0-24,-15 0 0,15 0 232,-15 1 48,0-1 8,16 15 0,-16 1 224,-16 0 56,16-1 8,0 1 0,0 15 304,0 0 64,0 0 16,-15 0 0,0 15 168,15 1 40,-16-1 8,16 16 0,0 0 88,-15-1 16,15 1 8,0 0 0,0 0-80,0 0-24,15-1 0,-15-14 0,0 14-256,16-14-64,-16-1 0,15 1-8,-15-16 336,0 15 72,15 0 16,-15-15 0,0 0-768,16-15-144,-1 15-32,0-15-8,1 15 296,0-16 56,-1-15 16,0 16 0,1-16-96,-1 1-24,0 14 0,1-15 0,-16 1-64,15 14-8,0-15-8,-15 16 0,16 0 168,-16 15 32,0-16 8,16 1 0,-16 15 64,0 0 0,0 0 0,-16 15 0,16 1 144,0-1-8,0 0 0,-16 16 0,16-15 16,0-1 0,-15 0 0,15 16 0,0-15-80,-15-1-8,15 0-64,0 1 96,0-16-96,0 0 0,0 0 64,0 15-64,-16-15 0,16 0 0,0 0 64,0 0-64,0 0 0,0 0 0,0 0 0,16 0 0,-16-15 0,0-1-168,0 1 24,15 0 8,0-1-88,1 1-24,0-16 0,-16 16 0,14-16 80,2 15 8,0-14 8,-16-1 0,15 15 88,-15 1 64,15 0-96,-15-1 96,16 1 0,-16 15-64,0 0 64,0 0 0,0 0 64,0 0 32,0 15 16,0 1 0,0-1 176,0 0 32,0 16 0,0 0 8,0-16-160,0 16-32,0 0-8,0-16 0,15 16-64,-15-15-64,0-1 96,15 0-96,-15 1 64,16-1-64,-16 0 0,15-15 0,0 0 0,1 0 0,0 0 0,-1 0 0,0 0-88,1-15 8,-1 0 0,0-1 0,16 16-208,-16-15-48,1 0-8,0-16 0,-1 15 248,0 1 96,1 0-88,-1-16 88,-15 15 0,15-14 0,-15-1 0,0 15 0,16 1 0,-16-16 0,-16 16 0,16-1 0,0-14 0,-15 30 80,15-16-16,-15 1 0,15 15 208,-16 0 40,1 0 8,0 0 0,-1 15-128,0 1-32,1-1 0,15 16 0,-15 0 16,-1-1 0,16 1 0,0 0 0,-15 0-16,15 0 0,0-1 0,15 1 0,-15-15-160,0-1 64,0 0-64,16 1 0,-1-16 0,0 15 0,-15-15 0,16 0-96,15-15 96,-16 15 0,1-16 0,-1 1 0,0 0 0,1-16 0,-1 15 0,-15-14 0,15 14-120,1-15-32,-16 16-8,16-16 0,-16 0-64,0 1-24,14 14 0,-14-15 0,0 1-32,0 14-8,0-15 0,0 1 0,0 14 96,0-15 8,0 16 8,0-16 0,-14 16 88,14-16 24,0 16 0,0-16 0,-16 16 64,16-1 0,0 1 0,0-1-64,0 16 64,0 0 0,0 0 0,0 0 0,0 0 256,0 0 8,0 16 8,0-1 0,0 1 104,0 14 16,0 1 8,0 15 0,0 0-8,0 1 0,0-1 0,0 0 0,0 0-8,0 0 0,0 1 0,-16-1 0,16-15-112,16 15-24,-16-31-8,0 16 0,0 0-120,0-16-24,0 0-8,0-15 0,0 16-88,0-16 80,0 0-80,0 0 80,0 0-80,0 0 0,0-16 0,0 16 0,0-30-1136,0 14-240,16-14-56</inkml:trace>
        </inkml:traceGroup>
        <inkml:traceGroup>
          <inkml:annotationXML>
            <emma:emma xmlns:emma="http://www.w3.org/2003/04/emma" version="1.0">
              <emma:interpretation id="{80D312A1-DE80-4800-8B11-0FAC3A58D32C}" emma:medium="tactile" emma:mode="ink">
                <msink:context xmlns:msink="http://schemas.microsoft.com/ink/2010/main" type="inkWord" rotatedBoundingBox="14656,14280 16757,14098 16864,15333 14764,15516"/>
              </emma:interpretation>
              <emma:one-of disjunction-type="recognition" id="oneOf43">
                <emma:interpretation id="interp211" emma:lang="en-US" emma:confidence="1">
                  <emma:literal>margin</emma:literal>
                </emma:interpretation>
                <emma:interpretation id="interp212" emma:lang="en-US" emma:confidence="0">
                  <emma:literal>margins</emma:literal>
                </emma:interpretation>
                <emma:interpretation id="interp213" emma:lang="en-US" emma:confidence="0">
                  <emma:literal>Margin</emma:literal>
                </emma:interpretation>
                <emma:interpretation id="interp214" emma:lang="en-US" emma:confidence="0">
                  <emma:literal>merging</emma:literal>
                </emma:interpretation>
                <emma:interpretation id="interp215" emma:lang="en-US" emma:confidence="0">
                  <emma:literal>Margins</emma:literal>
                </emma:interpretation>
              </emma:one-of>
            </emma:emma>
          </inkml:annotationXML>
          <inkml:trace contextRef="#ctx0" brushRef="#br0" timeOffset="336179">15013 16995 6776,'0'0'192,"0"0"40,15-15-232,-15 15 0,0-16 0,0 16 0,16-15 864,-16 15 128,0 0 32,0 0 0,0 0-256,0 0-40,0 0-16,0 0 0,0 15-40,0 1 0,15-1-8,-15 16-1,0 0-151,0 0-32,-15-1-8,15 16 0,0-15-120,0 15-16,-16 1-8,16-17 0,0 17-328,-15-17-88,15 1-8,-16-15 0,16-1 96,0 0 64,0 1-64,0-1 88,0-15-24,0 0 0,0 0 0,0 0 0,0-15 0,0-1 0,0-14 0,0 14 0,16-15-64,-1 1 0,-15-1 0,16-15 0,-1 15 0,0-15 0,1 15 0,-1-15 0,1 15 0,-1 0 0,0 0 0,1 16 0,-1-16 0,1 16 0,-1 15 0,0-16 0,-15 1 0,16 15 0,-16 0 0,0 0 0,0 0 0,15 0 0,-15 15 96,16 1-32,-16 15 72,0-16 16,0 16 0,0 0 0,-16-1 72,16 1 8,0 15 8,-15-15 0,15-16-240,-16 16-96,16 0 8,0-16 0,-15 1 88,15-1 88,0-15-24,-15 16 0,15-16 8,0 0 0,0 0 0,0 0 0,0 0-72,0-16 0,0 1 0,0-1 0,15 1 0,-15-16 64,15 0-64,-15 1 0,16-1 0,-1-15 0,-15 15 0,16 0 0,-1 16 0,0-16 0,1 0-72,-1 16 72,-15-1 0,16 1 0,-16 0-64,15 15 64,-15 0 0,0 0 0,0 0 0,15 0 0,-15 15 0,0 0 0,0 1 64,16-1-64,-16 1 184,0 14-16,0-14 0,0 15 0,0-1-40,-16 1-16,16 0 0,0-16 0,0 16-112,0 0 72,0-16-72,16 1 64,-16-1-64,0-15 64,15 15-64,-15-15 64,15 16-64,1-16 0,-16 0 0,31 0 0,-16 0 0,0-16 0,1 16 0,-1-15 0,1 15-128,-1-15 40,16 15 8,-16-16 0,1 1-16,14 15-8,-14-16 0,-1 1 0,-15-16 104,16 16-88,-1-1 88,-15-14-80,15 14 80,1 1 0,-16-16 0,0 16 0,0-16 80,0 16-16,0-1-64,-16 1 96,16-1 144,0 1 24,-15 0 8,15 15 0,-15 0-72,-1 0-8,1 0-8,-1 0 0,1 15-24,0 0 0,-1 16 0,1-15 0,-1 14-64,1 1-8,0 15-8,15-15 0,-16 15-80,16-15 80,0 0-80,0 0 80,0-1-80,0-14 64,16 15-64,-16-16 64,15 0-64,-15-15 64,0 16-64,15-16 64,1 0-64,-1 0 96,1-16-96,-1 16 96,0-15-96,1 0 64,-1-1-64,-15 1 64,16-16-64,-1 16 0,0-1 0,1 1 0,-1-16-72,-15 16 72,0-1 0,16 1 0,-16-16-192,15 31 8,-15-15 8,0-1 0,0 1 48,0 0 0,0 15 8,0 0 0,-15 0 120,15 0 0,0 0 0,0 0 0,-16 15 0,16 0-72,-15 1 72,15-1-64,0 0 64,0 16-64,0-15 64,-16 14-64,16-14 64,0-1 0,0 1 0,0-1 0,0 0 0,0 1 0,0-16 0,0 0-64,16 0 64,-16 0 88,15 0-24,-15 0 0,0 0-64,16-16 0,-1 1 0,0 0 64,1-16-64,-1 15 0,1-14 0,-1-1 64,0 0-64,1 16 0,-16-16 0,30 16 0,-30-1 0,16-15 0,-1 16 0,-15 0 0,0-1 0,16 1 0,-16 15 0,0-16 64,0 16-64,0 0 0,0 0 0,0 0 0,0 0 0,0 0 0,0 0-72,0 0 72,0 31 0,0-15 0,0-1 0,0 16 0,0 0 0,0 15 0,0-16 64,-16 1-64,16 0 0,0 0 0,0 0-64,0-1 64,0-14 0,-15-1 72,15 1 8,0-1 0,-16 0-80,16-15 64,0 0-64,0 0 64,0 0 16,0 0 0,0-15 0,0 15 0,-15-15-8,15-1 0,0 1 0,0-1 0,0-14-72,0 14-88,15 1 24,-15-16 0,0 16 64,0-1 0,16 1-72,-1-1 72,-15 1 0,16 0 0,-1-1-72,0 1 72,1 15 0,-1-15 0,1 15-64,-1-16 64,0 16 0,1 0 0,-1-15 0,1 15 0,-1 0 0,0 0 0,1-16 0,-1 16-80,1 0 80,-1 0 0,-15 0 80,15-15-80,1 15 0,-1 0 0,1 0 0,-1 0-80,0-15 80,-15 15 0,16 0 0,-1 0 0,1-16 0,-1 16 0,-15 0 64,15-15-64,1 15 0,-16-16 0,0 1 0,0 15 0,15-15 64,-15-1-64,0 16 64,0-15-64,0-1 96,0 16-24,0-15 0,-15 0 0,15 15-8,-16-16-64,1 16 96,0 0-32,-16 0 0,15 0 0,1 16 0,-16-1 0,16-15 16,-1 15 0,1 1 0,0 15 0,-1-16-80,1 16 80,-1-16-80,1 16 80,0 0-80,15 0 0,0-1 0,-16 1 0,16 0 0,0-16 96,0 16-32,16-16 0,-16 1-64,0-1 0,15 1 0,-15-16 0,0 0 64,15 0-64,1 0 64,-1-16-64,-15 1 72,16-1-72,-1 1 80,0 0-80,1-16 0,-1 0 0,-15 16 0,16-16 0,-1 0 0,0 0-80,-15 16 16,0-16 0,16 16 64,-1 15-80,-15-16 80,0 1-80,0 15 80,0 0 0,0 0 0,0 0 0,0 0-64,0 15 64,0 1-64,0 15 64,0-1 0,0 1 0,0 0 0,-15 15 0,15 0 0,0 16 0,-16-16 0,16 0 0,-15 0 0,0 1 0,15-1 0,-16-15 0,1 15 0,-1-15 0,16-1 0,-15-14 64,0 14-64,-1 1 0,1-15 64,-1-1-64,1 0 72,0 1-72,-16-16 96,15 15-96,1-15 192,0 0-8,-1 0-8,1 0 0,15 0-176,-16-15-96,1-1 16,15 1 0,0-16 80,0 16 0,15-16-72,1 0 72,-16 1-72,15-1 72,16 0-96,0-15 96,-16 15-96,16-15 96,0 15-96,0-15 96,-1 15-144,1-15 24,0 15 8,-16 0 0,16 16-80,0-16-8,-16 16-8,1-16 0,14 16-192,-14-1-40,-1 1-8,1 15 0,-1-16-424,-15 1-88,15 15-24,1 0 0,-16-15-392,15 15-88,-15 0-7,0 0-5217</inkml:trace>
          <inkml:trace contextRef="#ctx0" brushRef="#br0" timeOffset="336463">16629 16994 4488,'0'0'96,"0"0"16,0 0 8,0 0 16,0 0-136,0-15 0,0 15 0,0 0 0,0 0 776,0 0 128,0-15 24,0 15 8,0 0-136,0 0-32,0 0-8,15-16 0,-15 16-16,0 0 0,0 0 0,0 0 0,0 0 120,0-15 16,0 15 7,0 0 1,0 0-96,0 0-24,0 0 0,0 0 0,0 15-136,0 1-32,-15-1-8,15 0 0,0 16-168,0-16-32,0 17-8,0-2 0,0 1-112,-15 0-24,15-1-8,0 16 0,0-14-72,-16-17-8,16 16-8,0-16 0,0 16-88,0-15-64,0-2 96,0 2-96,0-16 96,0 0-96,0 0 96,0 16-96,0-16 72,0 0-72,0 0 0,0 0 72,0 0-224,0 0-40,16-16-16,-1 0 0,-15 2-888,15-2-184,-15 0-32,16 1 0,-16 0-656,15-1-128,0-14-23</inkml:trace>
          <inkml:trace contextRef="#ctx0" brushRef="#br0" timeOffset="340572">16644 16487 18063,'0'0'512,"0"0"112,0 15-496,0 1-128,15-16 0,-15 15 0,0 0 608,0 1 96,0 0 16,0-2 8,0 2-152,16 0-24,-16-1-8,0 0 0,0-15-368,15 16-80,-15-1-8,0-15-6656,0 15-1335</inkml:trace>
          <inkml:trace contextRef="#ctx0" brushRef="#br0" timeOffset="343878">16813 16949 7280,'0'0'160,"0"0"32,0 0 0,0 0 24,0 0-216,0 0 0,0 0 0,0 0 0,0 0 984,0 0 152,0 0 32,0 0 8,0 0-80,0 0-8,0 15-8,0 1-1,0-16-215,0 16-32,0 14-16,-15-14 0,15 14-272,0 1-48,-15-16-16,15 17 0,0-2-256,0 1-64,-16-16 0,16 1-8,0-1-88,0 0-64,0-15 72,0 0-72,0 0 0,0 0 64,0 0-64,0 0 0,0 0 0,16 0 88,-16-15-88,15 0 80,-15 15-80,15-16 0,-15-14 0,16 30 0,-16-32 0,15 32 0,-15-14 0,0-2 0,16 0-72,-16 16 72,0-15 0,0 0 0,15-1 0,-15 16 0,0-15 0,0 15 0,15-15 0,-15-1 0,16 16 0,-16-15 0,0 0 0,15 15 0,-15-16 0,16 0 0,-16 16 0,15-15 0,0 15 0,-15-15 0,16 15 96,-16-16-32,15 16-64,-15 0 96,0-15 32,0 15 8,0 0 0,16 0 0,-16 0 48,0 0 8,0 0 0,0 0 0,0 0-72,15 0-16,0 0 0,-15 0 0,0 15 72,0-15 16,0 16 0,16-16 0,-16 0-64,0 15 0,0 0-8,0 1 0,0 0-8,0 14 0,0-14 0,15-1 0,-15 16 24,0-16 8,0 0 0,0 17 0,0-18 24,0 18 8,0-17 0,0 0 0,-15 16-16,15-16 0,0 1 0,0 0 0,0-2-64,0 2-8,0 0-8,0-1 0,0 0-80,0-15 64,0 0-64,0 0 64,0 0-64,0 0 0,0 0 0,0 0 64,0 0-152,0 0-32,0-15-8,0 0 0,0-1-1160,0 0-240,0 2-40</inkml:trace>
        </inkml:traceGroup>
      </inkml:traceGroup>
    </inkml:traceGroup>
    <inkml:traceGroup>
      <inkml:annotationXML>
        <emma:emma xmlns:emma="http://www.w3.org/2003/04/emma" version="1.0">
          <emma:interpretation id="{7A7ED9B2-A93E-4AA6-8852-F47EFA92B6C0}" emma:medium="tactile" emma:mode="ink">
            <msink:context xmlns:msink="http://schemas.microsoft.com/ink/2010/main" type="paragraph" rotatedBoundingBox="2903,15704 19224,15216 19263,16523 2942,170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7F68B2-E7FE-484E-BB70-16ADEA52E1CB}" emma:medium="tactile" emma:mode="ink">
              <msink:context xmlns:msink="http://schemas.microsoft.com/ink/2010/main" type="inkBullet" rotatedBoundingBox="2920,16273 3031,16270 3035,16408 2925,16411"/>
            </emma:interpretation>
            <emma:one-of disjunction-type="recognition" id="oneOf44">
              <emma:interpretation id="interp216" emma:lang="en-US" emma:confidence="0">
                <emma:literal>•</emma:literal>
              </emma:interpretation>
            </emma:one-of>
          </emma:emma>
        </inkml:annotationXML>
        <inkml:trace contextRef="#ctx0" brushRef="#br0" timeOffset="348195">3236 18642 10800,'0'0'232,"0"0"56,0 0 0,0 0 24,0 0-248,0 0-64,0 0 0,0 0 0,0 0 792,-15 16 144,0-16 32,15 16 8,0-16-336,0 14-65,0 2-7,-16-16-8,16 16-208,0-1-32,0-15-16,0 15 0,0 1-104,0-16-16,0 0-8,0 0 0,0 0-88,0 0-24,0 0 0,16 0 0,-1 0 0,0 0-64,-15 0 96,16-16-32,-16 1-64,15 15 64,-15-15-64,0-1 64,0 16-64,16-16 0,-16 2 72,0-2-72,0 16 0,0-16 0,0 16 0,0 0 64,0-15-64,0 15 0,0 0 64,0 0-64,0 0 256,-16 15 24,16-15 0,0 0 0,0 0-184,-15 16-96,-1-16 96,1 16-96,15-2 128,-15-14-32,15 16-8,0 0 0,0-16-88,0 15 96,0-15-96,0 15 96,0-15-96,0 0 0,0 0 72,0 0-72,0 0 0,0 0 64,0 16-64,15-16 0,0-16 0,-15 16 72,16 0-72,-1-15 0,-15 15 64,16-15-64,-16 15 0,15 0 0,-15-16 72,0 16-72,0 0 0,0 0 72,0 0-72,0-16 0,0 16 72,-15 0-72,15 0 64,0 0-64,-16 0 64,16 0-64,-15 0 88,15 0-24,-16 16 0,16-16 0,0 0-64,0 0 80,-15 0-80,15 0 80,0 0-80,0 0 0,0 16 0,0-16 0,0 0-240,0 15-88,0-15-24,15 15-8831</inkml:trace>
      </inkml:traceGroup>
      <inkml:traceGroup>
        <inkml:annotationXML>
          <emma:emma xmlns:emma="http://www.w3.org/2003/04/emma" version="1.0">
            <emma:interpretation id="{FDD2B72F-2097-4115-8D32-BD8A9BA92ADD}" emma:medium="tactile" emma:mode="ink">
              <msink:context xmlns:msink="http://schemas.microsoft.com/ink/2010/main" type="line" rotatedBoundingBox="3417,15688 19224,15216 19263,16523 3456,16995"/>
            </emma:interpretation>
          </emma:emma>
        </inkml:annotationXML>
        <inkml:traceGroup>
          <inkml:annotationXML>
            <emma:emma xmlns:emma="http://www.w3.org/2003/04/emma" version="1.0">
              <emma:interpretation id="{42163658-854E-45FE-8B1A-D3BCC0BA11C1}" emma:medium="tactile" emma:mode="ink">
                <msink:context xmlns:msink="http://schemas.microsoft.com/ink/2010/main" type="inkWord" rotatedBoundingBox="3420,15794 6119,15714 6154,16887 3455,16968"/>
              </emma:interpretation>
              <emma:one-of disjunction-type="recognition" id="oneOf45">
                <emma:interpretation id="interp217" emma:lang="en-US" emma:confidence="0.5">
                  <emma:literal>OLAEKKI</emma:literal>
                </emma:interpretation>
                <emma:interpretation id="interp218" emma:lang="en-US" emma:confidence="0">
                  <emma:literal>OLAKKI</emma:literal>
                </emma:interpretation>
                <emma:interpretation id="interp219" emma:lang="en-US" emma:confidence="0">
                  <emma:literal>OCAEKKI</emma:literal>
                </emma:interpretation>
                <emma:interpretation id="interp220" emma:lang="en-US" emma:confidence="0">
                  <emma:literal>OLAEIKI</emma:literal>
                </emma:interpretation>
                <emma:interpretation id="interp221" emma:lang="en-US" emma:confidence="0">
                  <emma:literal>Outfall</emma:literal>
                </emma:interpretation>
              </emma:one-of>
            </emma:emma>
          </inkml:annotationXML>
          <inkml:trace contextRef="#ctx0" brushRef="#br0" timeOffset="358531">3944 18658 12240,'0'0'264,"0"0"56,0 0 16,-16-15 16,16 15-288,-15 0-64,15 0 0,-15 0 0,15 0 512,-16 15 96,1-15 8,0 31 8,-1-16-81,-14 16-7,14 0-8,0 0 0,1 15-128,0-15-24,-1 15-8,1 0 0,15-15-48,0 0-16,0-16 0,0 0 0,15 1-72,1-1-8,-1-15-8,0 0 0,1 0 0,14-15 0,-14-1 0,15 1 0,-16 0-56,16-16-16,-16 0 0,1 0 0,14 1-72,-14-1-8,0 0-64,-16 0 96,30 0-96,-30 1 72,16-1-72,-16 0 64,0 0-64,0 16 0,0-16 0,-16 16 64,16-1 0,-15 1-64,0 15 96,-1-16-32,0 16 64,1 0 16,0 0 0,-16 0 0,16 16-144,-1-16 64,1 15-64,0-15 0,-1 16 0,0-16 0,2 15 0,14-15 0,0 15 0,-16 1-96,16-1 0,16 1 0,-16-1-1408,14 0-288,2 1-48,-16-16-5951</inkml:trace>
          <inkml:trace contextRef="#ctx0" brushRef="#br0" timeOffset="358947">4730 18442 15680,'-16'0'448,"16"0"87,-16 16-431,2-16-104,-2 14 0,0 2 0,1 0 384,0-1 48,-16 0 16,0 1 0,1 14-24,-2-14 0,2 14 0,-1-14 0,16 0-176,-1 14-40,1-14-8,-16-1 0,15 0-104,1 1-32,0-1 0,-1 0 0,16-15 88,-15 16 8,0 0 8,15-1 0,-16-15 8,1 15 0,15 1 0,-15-16 0,15 15 128,-16 0 24,16-15 8,0 0 0,0 16-128,0-1-24,16-15-8,-1 0 0,-15 15 80,15-15 8,1 0 8,14 16 0,-14-16-16,-1 0 0,16 16 0,0-16 0,-16 0-56,16 0-8,-16 14-8,16-14 0,-16 16-16,17-16 0,-18 16 0,2-16 0,-16 0-40,16 15 0,-1-15-8,0 0 0,1 0-120,-16 0 88,0 0-88,0 15 80,15-15-80,-15 0 64,0 0-64,0 0 64,0 0-64,0 0 0,0 0 0,0 0-88,0-15-1080,0 15-216,-15-15-48</inkml:trace>
          <inkml:trace contextRef="#ctx0" brushRef="#br0" timeOffset="359486">5314 18103 10304,'0'0'288,"0"0"64,0 0-280,0 0-72,0 0 0,-16 0 0,0 0 1024,1 15 192,0-15 40,-1 16 8,1-1-273,-16 1-63,1-1 0,14 0-8,-14 16-368,-2-15-72,2 14-8,-1 1-8,16 0-224,-17-16-48,2 16 0,14 0-8,-14 0-184,14-16 0,1 0 0,0 16 0,-1-15-712,16-1-104,-15 0-16,15-15-7239</inkml:trace>
          <inkml:trace contextRef="#ctx0" brushRef="#br0" timeOffset="360502">4930 18719 14960,'0'0'424,"-16"0"88,16 0-408,0 0-104,0 0 0,0 0 0,0 0 727,0 0 121,0 0 24,0 0 8,0 0-192,0 0-40,16 0-8,-1 0 0,0 0-320,1 0-64,-1 0-8,16 0-8,-15-15-144,-2 15-32,2-16-64,15 16 96,-16-15-96,1 15 64,-1-15-64,0 15 0,1-16 0,0 0 0,-16 16 0,14-14 0,2 14-80,-16 0-64,0-16-16,0 0 0,0 16-112,0-15-24,0 0-8,0-1 0,0 16 96,0-15 16,-16 0 8,16-1 0,-14 16 120,14-16 64,0 2-80,-16 14 80,0 0 0,16-16 0,-15 16 0,0 0 0,-1 0 112,16 0 48,-15 0 0,15 0 8,-15 16 56,-1-2 0,16 2 8,-16 0 0,2-1-40,-2 0 0,0 1-8,1 14 0,15-14-72,-15 14-16,15-14 0,-16 0 0,16 14 64,0-14 0,0-1 8,0 0 0,0 1-168,16-16 0,-16 0 0,0 15 64,0-15-160,0 0-24,0 0-8,15 15 0,0 1 128,-15-16 0,0 0 0,16 16 0,-16-1 112,16 0 16,-16-15 8,0 16 0,0-1-136,0 0-128,-16 1 32,0 14 0,16-14 96,-15 0 0,0-2 0,15 18 80,-16-17-80,16 0 0,-15-15 0,15 16 0,0-16 64,0 0-64,0 0 0,0 0 64,0 0-64,0 0 0,0 0-96,15 0 96,1 0-72,14 0 72,-30 0 0,0 0 0,16-16 0,0 16 0,-16 0 0,0 0 0,0 0 0,0 0 96,0 0 0,0 16 0,0-16-96,0 15-80,-16 16 16,16-15 0,-16-2 64,16 18 112,-15-17-24,0 16-8,15-16-16,-16 0 0,1 1 0,15-1 0,0-15-64,0 0 0,0 0 0,0 15 0,0-15-80,0 0-32,0 0-8,0 0 0,0-15-928,15 15-184,-15-31-40,16 16-8,-1 0-456,0-1-95,1-14-25,0-2 0,14 18 560,-14-18 112,-1 17 16,0-16 8,1 16 936,-1 0 224,0-1 0,1-14 0,0 30 1472,-16-32 304,14 17 56,2 15 16,-16-15-528,16-1-104,-16 16-17,15-15-7,-15 15-360,0 0-64,15-15-24,-15 15 0,0 0-264,0 0-64,0 0 0,0 15-8,16-15-152,-16 0-32,0 15-8,0 1 0,0-1-88,0 0-8,0-15-8,0 32 0,0-32-112,0 30 0,0-30 64,-16 16-64,16-1 0,0 0-144,0-15 32,0 0 8,0 16-1008,0-16-200,0 0-32,0 0-7135</inkml:trace>
          <inkml:trace contextRef="#ctx0" brushRef="#br0" timeOffset="359749">5160 18165 14656,'-15'0'320,"15"0"72,0 0 16,15 15 0,-15-15-328,16 16-80,-1-1 0,-15 1 0,15-1 535,1 0 89,-1 1 16,-15-1 8,16 1 104,-1-1 16,0 16 8,1-31 0,-1 15-360,-15 1-80,16-16-16,-1 15 0,-15 0-152,15-15-32,1 0-8,-16 0 0,0 0-64,0 0-64,15 0 96,1 0-96,-16 0-64,0 0-72,0 0-16,0 0-6152,0 0-1223</inkml:trace>
          <inkml:trace contextRef="#ctx0" brushRef="#br0" timeOffset="360686">5237 18719 18887,'0'0'416,"0"0"80,0 0 16,0 0 32,0 0-440,0 0-104,0 0 0,0 0 0,0 0 656,0 0 112,0 0 16,0 16 8,0-1-376,0 0-64,0 1-24,16-16 0,-16 15-328,0 1 0,0-16 0,15 15-6800,-15 0-1311</inkml:trace>
          <inkml:trace contextRef="#ctx0" brushRef="#br0" timeOffset="361218">6038 18442 8352,'0'0'184,"0"0"40,0 0 0,0 0 8,0 0-232,0 0 0,0 0 0,0 0 0,0 0 872,0 0 128,0 0 24,-16 0 8,1 0 232,15 16 48,0-16-1,-16 15 9,1 0-488,0 1-104,-1-1-24,1 1 0,0 14-280,-1-14-56,-15 15-16,16-1 0,-16-14-120,16 14-24,-1 1-8,-14-15 0,14-1-24,1 0-8,-1 1 0,1-1 0,0 1-72,15-16-8,-16 15-8,16 0 0,-15-15 80,15 0 24,0 0 0,0 0 0,-16 0 8,16 0 0,0 0 0,0 0 0,0 0-80,0 0-16,0 0 0,0 0 0,0 0 0,16 16-8,-16-16 0,0 0 0,0 15 32,0-15 8,15 0 0,1 16 0,-16-16 32,30 15 16,-14 0 0,-1-15 0,16 16-16,-16-16-8,16 15 0,-15-15 0,14 16-40,-14-16-8,15 0 0,-16 0 0,0 15 8,16-15 0,-16 0 0,1 15 0,-1-15-32,1 16-8,-1-16 0,0 0 0,-15 15-72,16-15 96,-1 0-96,1 0 96,-16 0-96,0 0 64,15 0-64,-15 0 64,0 0-64,0 0 0,0 0 72,15 0-72,-15-15 0,0 15 72,0 0-72,0 0 0,0-16-328,0 16-120,-15-15-32,15 0-7344,-15 15-1471</inkml:trace>
          <inkml:trace contextRef="#ctx0" brushRef="#br0" timeOffset="365084">5575 18996 11376,'0'0'248,"0"0"48,-15 0 16,15 0 8,0 0-256,0 0-64,-15 16 0,15-16 0,-16 0 824,16 0 144,0 0 32,0 0 8,0 0-105,0 0-15,0 0-8,0 0 0,16 15-272,-16-15-64,15 16 0,-15-16-8,15 15-96,1 0-24,-1-15 0,-15 0 0,16 16-104,-1-1-24,0 1-8,-15-16 0,16 0-96,-1 15-24,1-15 0,-1 0 0,-15 0-32,15 15-16,-15-15 0,16 0 0,-1 0-48,-15 0-64,0 0 88,31 0-88,-16 0 72,-15 0-72,0 0 0,0 0 72,16 0-72,-1 0-96,0 0 16,-15 0-6944,0 0-1391</inkml:trace>
          <inkml:trace contextRef="#ctx0" brushRef="#br0" timeOffset="365330">6376 18334 8808,'0'0'192,"0"0"32,16-15 16,-16 15 16,-16 0-256,16 0 0,0 0 0,0 0 0,0 0 1168,0 0 176,0 0 40,0 15 8,16 1-224,-32-1-49,16 16 1,0 0-8,0 0-280,-16-1-48,16 1-16,-14 15 0,14-15-208,0 16-48,0-16 0,0 15-8,-16-15-168,16-1-32,16-14-8,-16 15 0,0-16-104,0 0-32,0 1 0,0-1 0,0 1-40,14-1-16,-14-15 0,0 15 0,16-15-104,-16 0 88,0 0-88,0 0 80,0 0-80,0 0 0,0 0-80,0 0 80,0 0-104,0 0 24,0 0 8,0 0 0,0 0-1232,0 0-240,0 0-56</inkml:trace>
        </inkml:traceGroup>
        <inkml:traceGroup>
          <inkml:annotationXML>
            <emma:emma xmlns:emma="http://www.w3.org/2003/04/emma" version="1.0">
              <emma:interpretation id="{37843C29-4025-4EA0-B456-E8D9ABFA1378}" emma:medium="tactile" emma:mode="ink">
                <msink:context xmlns:msink="http://schemas.microsoft.com/ink/2010/main" type="inkWord" rotatedBoundingBox="6463,15834 7853,15792 7871,16400 6481,16442"/>
              </emma:interpretation>
              <emma:one-of disjunction-type="recognition" id="oneOf46">
                <emma:interpretation id="interp222" emma:lang="en-US" emma:confidence="0.5">
                  <emma:literal>his</emma:literal>
                </emma:interpretation>
                <emma:interpretation id="interp223" emma:lang="en-US" emma:confidence="0">
                  <emma:literal>This</emma:literal>
                </emma:interpretation>
                <emma:interpretation id="interp224" emma:lang="en-US" emma:confidence="0">
                  <emma:literal>dins</emma:literal>
                </emma:interpretation>
                <emma:interpretation id="interp225" emma:lang="en-US" emma:confidence="0">
                  <emma:literal>Kiss</emma:literal>
                </emma:interpretation>
                <emma:interpretation id="interp226" emma:lang="en-US" emma:confidence="0">
                  <emma:literal>Riis</emma:literal>
                </emma:interpretation>
              </emma:one-of>
            </emma:emma>
          </inkml:annotationXML>
          <inkml:trace contextRef="#ctx0" brushRef="#br0" timeOffset="375558">6823 18458 10968,'0'0'240,"0"0"48,0-16 16,0 16 8,0 0-248,0 0-64,-15 0 0,15 0 0,0 0 584,0 0 112,0 0 16,15-16 8,-15 16-64,16-15-16,-1 15-1,16-15 1,-16 15-224,1-16-56,-1 16-8,0-15 0,16 15-88,-15 0-16,-16 0-8,15 0 0,0 0 0,-15 0 0,0 0 0,0 0 0,0 15 24,0 1 8,0-1 0,0 0 0,0 1-40,-15 0-8,0-2 0,-1 18 0,1-17-72,-1 16-24,-14-16 0,14 16 0,1-1 32,-1-14 0,1 0 0,-16 14 0,16-14-160,15-1 0,-16 0 64,1 1-64,15-16-88,-15 15-40,15-15-16,-16 15 0,16-15-576,0 0-112,0 0-32,0 0 0,0 0-552,16-15-120,-1 0-15,0-1-4945</inkml:trace>
          <inkml:trace contextRef="#ctx0" brushRef="#br0" timeOffset="375889">7084 18180 12640,'0'0'280,"0"0"56,0 0 16,0 0 0,0 0-288,-15 0-64,15 15 0,-16 1 0,1-1 800,15 16 136,-31-16 31,31 16 9,-15 15-224,-1-15-48,1 0 0,-1 15-8,16-15-232,-15 0-48,15-1 0,0 1-8,0 0-112,0 0-16,0-16-8,15 16 0,-15-16-80,0 1-8,16-16-8,-1 15 0,-15-15-88,16 16-24,-1-16 0,0 0 0,1 0 8,-1 0 0,1 0 0,-1-16 0,0 16-72,1-15 64,0 15-64,-16-16 64,15 1-64,0 0 80,1-1-80,-1 1 80,-15-1-80,16 1 0,-1 0 0,0-1 0,1-15 0,-16 16-72,15 0 72,1-1-80,-16 16 80,15-15-64,-15-1 64,0 16-64,0 0 64,0 0 0,0 0 0,0 0 0,0 0 0,0 0 0,0 0 0,0 16 88,0-1 72,0 1 8,0-1 8,0 0 0,0 1 48,0 15 0,0-16 8,0 0 0,0 16-72,0-15-24,0-1 0,0 0 0,0 1-136,0-16 80,0 0-80,15 15 64,-15-15-64,0 0 0,-15 16 0,15-16 64,0 0-848,0 0-176,0 0-32,-15 0-8871</inkml:trace>
          <inkml:trace contextRef="#ctx0" brushRef="#br0" timeOffset="380794">7253 18227 18287,'-15'0'400,"15"0"80,0 0 24,0 0 8,-15 0-408,15 15-104,0-15 0,0 0 0,0 0 568,0 0 88,-16 16 16,16-16 8,0 0-112,0 0-24,0 0-8,16 0 0,-16 15-432,0-15-104,15 15 0,-15 1-6688,15-16-1367</inkml:trace>
          <inkml:trace contextRef="#ctx0" brushRef="#br0" timeOffset="380796">7607 18166 19895,'0'0'440,"0"0"88,0 0 16,0 0 16,0 0-448,0 0-112,0 0 0,0 0 0,0 0 568,16 0 88,-1 0 16,-15 0 8,16 14-344,-16-14-72,15 0-8,0 0-8,16 0-632,-15 0-128,-1 0-32</inkml:trace>
          <inkml:trace contextRef="#ctx0" brushRef="#br0" timeOffset="380795">7638 18535 20303,'0'0'448,"0"0"88,0 0 16,0 0 24,0-15-464,0 15-112,0 0 0,16-16 0,-16 0 136,15 1 8,-15 0 0,15 15 0,1-16 240,-1 1 56,1 0 8,-1 15 0,0-16-280,1 1-48,-1 15-16,0 0 0,1 0-104,-16 0 0,0 0 0,15 0 0,1 15 64,-16 1-64,0-1 0,0 0 0,-16 16 96,16 0-32,-15 0-64,15 0 96,-16-1 24,16 1 0,-15 0 0,15-15 0,0 14-120,0-14 0,-15-1 64,30 0-64,-15 1 64,0-16 0,0 0-64,15 0 96,-15 0-96,0 0 0,16 0 64,-1-16-64,1 1 0,-1 0 88,0-1-88,1 0 80,-1-14-80,16-1 0,-16 0 0,1 16 0,15-16-96,-16 1 96,0 14-96,-15-15 96,16 16-96,-1-1 96,-15 1-96,16 0 96,-16-1 0,15 16 0,-15-15 0,0 0 0,0 15 0,0 0 0,0 0 64,0 0-64,0 0 136,0 0-8,0 0-8,0 15 0,-15 0 0,15-15 0,0 16 0,0-1 0,0 16-40,0-16-8,0 0 0,15 1 0,-15 0-72,0-1 0,15 0 72,-15 1-72,0-1 0,16-15 0,-16 15 0,0-15 64,0 0 40,0 0 16,0 0 0,0 0 0,0 16-120,0-16 0,-16 0-96,1 15 96,15-15 0,-15 15 0,-1 1 0,-15-16 0,16 0-648,0 16-152,-16-16-32,15 14-6168,1-14-1223</inkml:trace>
        </inkml:traceGroup>
        <inkml:traceGroup>
          <inkml:annotationXML>
            <emma:emma xmlns:emma="http://www.w3.org/2003/04/emma" version="1.0">
              <emma:interpretation id="{720D9149-01B6-4E13-ACA2-87C9612210FD}" emma:medium="tactile" emma:mode="ink">
                <msink:context xmlns:msink="http://schemas.microsoft.com/ink/2010/main" type="inkWord" rotatedBoundingBox="8171,15546 11112,15459 11141,16451 8200,16539"/>
              </emma:interpretation>
              <emma:one-of disjunction-type="recognition" id="oneOf47">
                <emma:interpretation id="interp227" emma:lang="en-US" emma:confidence="0.5">
                  <emma:literal>within the</emma:literal>
                </emma:interpretation>
                <emma:interpretation id="interp228" emma:lang="en-US" emma:confidence="0">
                  <emma:literal>Within the</emma:literal>
                </emma:interpretation>
                <emma:interpretation id="interp229" emma:lang="en-US" emma:confidence="0">
                  <emma:literal>wishing the</emma:literal>
                </emma:interpretation>
                <emma:interpretation id="interp230" emma:lang="en-US" emma:confidence="0">
                  <emma:literal>within three</emma:literal>
                </emma:interpretation>
                <emma:interpretation id="interp231" emma:lang="en-US" emma:confidence="0">
                  <emma:literal>Within three</emma:literal>
                </emma:interpretation>
              </emma:one-of>
            </emma:emma>
          </inkml:annotationXML>
          <inkml:trace contextRef="#ctx0" brushRef="#br0" timeOffset="381448">10471 18488 17135,'0'0'376,"0"0"72,-15 0 24,15 0 8,0 0-384,0 0-96,0 0 0,0 0 0,-16 0 672,16 0 120,16 0 16,-16 0 8,15-16-240,16 16-56,-16 0-8,16 0 0,-16-15-312,16 15-64,-15 0-8,14 0-8,-14 0-56,14-15-64,-14 15 88,14 0-88,-14-16 0,15 16 0,-16-15 0,16 15 0,-16-15-888,16 15-200,-16-16-48,1 16-4839,0-15-969</inkml:trace>
          <inkml:trace contextRef="#ctx0" brushRef="#br0" timeOffset="381447">10871 18103 17679,'0'0'384,"-15"15"88,15-15 8,-16 16 24,16-1-408,-15 16-96,0 0 0,15 0 0,-16-1 320,1 1 32,0 15 16,-1-15 0,0 0-32,1 0-8,15-1 0,0-14 0,0 15-328,-15-16 0,15 16 0,0-16-5983,0-15-1161</inkml:trace>
          <inkml:trace contextRef="#ctx0" brushRef="#br0" timeOffset="381726">11010 17826 14368,'0'0'320,"0"0"64,0 15 8,-16-15 8,1 0-320,15 16-80,-15-1 0,15 16 0,-16 0 879,0 15 161,2 0 32,-2 16 8,0-16-120,1 15-16,0 1-8,-1 0 0,1-1-464,0 1-96,-1-1-24,1-15 0,15 1-96,-15-1-32,15-15 0,0 15 0,-16-15-120,16-16-24,0 0-8,0 1 0,0-1-72,0 1 0,0-16 72,0 0-72,0 0 0,0 0-104,16-16 8,-1 1 8,-15-16-232,15 16-40,1-32-16,-1 1 0,0 0-80,1 0-24,-1 0 0,16 15 0,-31-15 240,16 0 48,-2 15 0,2 15 8,0-14 184,-16 14 0,15 1-72,-15 15 72,15-16 216,-15 16 72,0 16 8,0-1 8,16-15 64,-16 31 16,0-16 0,0 16 0,0 15-72,0-15-16,0 0 0,0 0 0,-16-1-152,16-14-32,0 15-8,0-16 0,0 16-104,-15-16 72,15 1-72,0-1 64,0 0-64,0 1-72,-15-16 72,15 0-104,0 0-792,0 0-152,0 0-32,0 0-8,0-16-344,0 16-72,15-30-8,-15 14-7,0-15 783,0 16 160,15-16 32,-15 16 8,0-1 440,16 1 96,-16 0 0,0-1 0,15 16 864,-15-15 144,0 15 31,0 0 9,0 0-32,0 0-8,15 0 0,1 0 0,14 0-352,-14 0-72,0 0-8,-1 0-8,16 0-248,-16 0-40,0 0-16,1 0 0,14 0-72,-14 0-8,0-16-8,14 16 0,-14 0-176,-1-15 0,0 15 0,-15-15 0,16 15 0,-16-16 96,15 16-16,-15 0-8,0-15-72,15 15 0,-15-15 0,0 15 0,0-16 0,-15 16 0,15-15 0,-15-1 0,15 16 0,-16-15 0,1 0 0,0 15 0,-1-16-80,16 16 80,-15 0 0,-16-15-72,15 15 72,1 0 0,0 15 0,-1-15 0,1 16 0,0-1 0,-1 0 64,-14 16-64,30 0 200,-32 0 8,32-1 0,-15-14 0,0 15 96,15-1 16,-16 1 8,16-15 0,0 14-72,0-14-8,0-1-8,0 16 0,0-16-40,16-15-8,-16 16 0,15-1 0,0-15-120,-15 16-72,16-16 80,0 15-80,14-15 80,-14 0-80,-1 0 80,16 0-80,-16-15 0,16 15 64,-15-16-64,14 1-8128,1-1-1631</inkml:trace>
          <inkml:trace contextRef="#ctx0" brushRef="#br0" timeOffset="380797">8454 18504 13560,'0'0'296,"0"0"64,0 0 16,0 0 8,0-16-312,0 16-72,15-15 0,-15 0 0,16-1 440,-16 1 72,15 0 7,1-1 9,-1 1 80,0 0 8,-15-1 8,31 16 0,-31-16-344,16 2-72,-1 14-16,0-16 0,-15 16-16,16 0-8,-1 0 0,-15 0 0,0 0 0,0 0 0,0 16 0,0-2 0,0 18 16,0-17 0,0 16 0,-15 15 0,15-16-48,0 2-8,-16 14 0,16-16 0,0-14-64,0 14-64,0-14 96,0 14-96,16-14 80,-16 0-80,0-16 64,0 0-64,0 0 72,0 0-72,15 0 80,-15 0-80,0-16 160,16 0-8,-1-14-8,0 14 0,-15-14-144,16-1-112,0 0 16,-1 1 8,0-17 152,1 16 32,-1 1 8,-15-1 0,16 16-104,-1-1-128,-15-14 24,0 14 8,0 16 96,15-16 0,-15 16 0,0 0 0,0 0 72,0 0 16,0 0 0,-15 16 0,15 0-88,0 14 0,-15 1 0,15 0 0,-16-1 0,16 1 80,0 0-8,0 0 0,0-16 16,0 16 0,0-16 0,16 1 0,-16-1-88,15 0 0,-15 1 0,0-16 0,15 0 0,1 0 0,-16 0 72,15 0-72,1 0 64,-16 0-64,15-16 64,0 1-64,1 15 0,-1-15 72,1-1-72,-1 16 0,-15-15 0,15 0 0,1-1 0,-16 1 0,15 0 0,0-1 0,-15-15-104,16 16 40,-1-1-64,-15-14-16,16 14 0,-16-14 0,0 14 24,15-14 8,-15 14 0,0 0 0,0 1 112,0 15 0,0-15 0,0 15-72,0-16 72,0 16 0,0 0 0,0 0 0,0 0 0,0 16 72,-15-1-72,15 16 80,0-15 48,-16 14 0,16 1 8,0 0 0,-15-16-8,15 16-8,0-1 0,0-14 0,0 15-56,0-16 0,15 1-64,-15-16 96,0 15-96,0-15 72,16 15-72,-1-15 64,-15 0-64,15 0 0,1-15 0,-1 15 64,1-15-64,-1-1 0,0 1 0,1-16 0,-1 15 0,1 1 0,-16-16 0,15 16 0,0-16-88,1 16-8,-1 0 0,-15-1 0,16 0 24,-1-14 0,-15 14 0,0 1 0,15 15 72,-15-15 0,0-1 0,0 16 0,0 0 0,0 0 0,0 0 0,0 0 0,0 0 0,0 0 0,0 0 0,0 0 88,0 16 24,0-1 8,-15 16 0,15-15 0,0 14 16,0 1 8,-15 0 0,15-1 0,0-14-56,-16 14-16,16 2 0,0-17 0,0 0 0,0 1 0,0-1 0,0-15 0,0 0-72,16 15 0,-16-15-96,0 0 96,0 0-184,0 0 24,0 0 8,0 0 0,0 0-248,0 0-48,0 0-16,-16-15 0,16 0-80,-15 15-8,15-16-8,-16 1 0,1 0 272,0 15 64,-1-16 0,-15 16 8,16-16 216,0 16 0,-16 0 96,31 0-32,-31 0 288,31 0 64,-31 0 16,31 0 0,0 0 48,0 0 0,-15 0 8,-1 0 0,16 0-88,0 0-16,0 0-8,0 0 0,0 0-144,31 0-24,-15-15-8,-1 15 0,16-15-48,0 15-16,-16-16 0,16 16 0,-16-15-136,16 15 80,-16-15-80,16 15 64,-15-16-64,-1 16 0,0 0 72,1-15-72,-1 15 0,1 0 0,-1 0 0,0-15 0,1 15-520,-1 0-88,-15-16-24,16 16 0,-16 0-392,15-16-72,-15 16-24,0-14 0,15 14-264,-15-16-56,0 16-16,0-16 1,16 1 527,-16 0 96,0-1 32,0 1 0,0 0 40,0-17 16,0 18 0,0-18 0,0 2 840,0 14 176,0-14 32,0 14 8,0 1 600,0 0 120,0-1 24,0 16 8,0 0 88,0 0 8,0 0 7,0 0 1,0 16-192,0-1-40,-16 16-8,16-1 0,0 1-216,-15 16-40,15-17-16,-15 16 0,15 0-272,-16-14-64,16 14 0,0-16-8,-15 1-112,15 0-16,0-1-8,-16-14 0,16 15-88,0-16-24,0 1 0,0-1 0,0-15-64,0 0 64,0 0-64,0 15 64,0-15-64,0 0 0,0 16 0,0-16 0,0 0 0,0 0 0,0 0 0,0 0 0,16-16 0,-16 16 0,15 0 0,1-15 0,-16 0-184,15-16 24,0 16 8,1-17 0,-16 2 80,15 14 72,0-14-104,1-1 40,-1 16-8,-15-1 0,16-14 0,-16 14 0,15 16 72,-15-16 0,0 16 0,0 0 0,0 0 0,0 0 0,15 16 72,-15 0-72,16-2 184,-16 2-24,-16 15 0,16 0 0,0-1-8,0 1-8,-15 0 0,15 0 0,0 0-64,0-16-16,0 0 0,0 1 0,0-1-64,0 16 0,0-31 0,0 0 64,0 0 16,0 0 0,0 0 0,0 0 0,0 0-80,15 0-72,-15-16 72,16 1-104,-16-16 104,15 16-88,1-16 88,-16 1-80,15 14-80,-15-15-24,15 0 0,1 16 0,-1-16 80,1 16 8,-16 0 8,15-1 0,0 0 88,-15 16-80,16-14 80,-16 14-80,0 0 80,0 0 0,0 0 0,0 0-64,0 0 64,0 14 0,15 2 64,-15-16-64,0 16 104,0-1-8,0 16-8,0-16 0,-15 0 0,15 1 0,0 14 0,0-14 0,0 0-88,-16-16 96,16 15-96,0 0 96,0-15-96,0 0 0,0 0 0,0 0 0,16 16 0,-16-16 0,0 0 64,0 0-64,0 0 0,0 0 0,15 0 0,1-16 0,-16 1 0,15 0 0,0-1-80,-15 0 80,16-14-136,-1 14 16,-15-14 8,16 14 0,-1 1 112,-15 0-88,15-1 88,-15 0-80,16 2 80,-16 14 0,0 0 0,0 0 0,0 0 0,0 0 0,0 0 0,15 0 0,-15 14 64,-15 2 0,15 0 0,0-1 0,0 16 8,0-16 8,0 0 0,-16 1 0,16-1-80,0-15 0,0 15 0,0 1 64,16-16-64,-16 0 0,0 0 0,0 0 64,0 0-64,0 0 0,15 0 0,-15-16 64,16 1-64,-1 0 0,-15-1 0,15-14 0,-15 14 0,16 1 0,-1-16 0,0 15 0,1-14 0,-16 14 0,15 1 0,1 0 0,-16 15 0,15-16 0,0 1 0,-15 15 0,16-15-64,-16 15 64,0 0 0,15 0 0,-15 0-88,0 0 24,0 0 0,16 0 0,-16 15 144,15 0 32,-15 1 8,0-1 0,0 0 48,15 1 16,-15 14 0,0-14 0,0 15 24,0 0 8,0-1 0,-15-14 0,15 14-88,0-14-8,0 0-8,0 14 0,0-14 0,0-16 0,0 15 0,0-15 0,0 0-112,0 15 0,0-15-72,-15 0 72,15 0-80,-16 0 80,16 0-80,-15 16 80,15-16-800,-16-16-120,16 16-16,-15 0-6464,0 0-1295</inkml:trace>
          <inkml:trace contextRef="#ctx0" brushRef="#br0" timeOffset="380799">9270 17980 18839,'0'-15'536,"0"15"112,0 0-520,0 0-128,0 0 0,0 0 0,0 0 320,0 0 40,0 0 8,0 0 0,-15 15-88,15-15-24,0 0 0,15 0-6184,-15 16-1239</inkml:trace>
          <inkml:trace contextRef="#ctx0" brushRef="#br0" timeOffset="380798">9794 18088 17343,'0'0'488,"0"0"120,0 0-488,0 0-120,0 0 0,0 0 0,0 0 816,0 0 144,0 0 24,0 0 8,0 0-320,0 0-56,0 16-8,0-16-8,0 0-416,15 0-88,-15 0-8,16 15-8,-16-15-656,15 0-128,-15 15-24,0 1-8647</inkml:trace>
        </inkml:traceGroup>
        <inkml:traceGroup>
          <inkml:annotationXML>
            <emma:emma xmlns:emma="http://www.w3.org/2003/04/emma" version="1.0">
              <emma:interpretation id="{E436115F-DF22-4F35-BFA9-E65754B06EED}" emma:medium="tactile" emma:mode="ink">
                <msink:context xmlns:msink="http://schemas.microsoft.com/ink/2010/main" type="inkWord" rotatedBoundingBox="11419,15725 13339,15667 13370,16699 11450,16756"/>
              </emma:interpretation>
              <emma:one-of disjunction-type="recognition" id="oneOf48">
                <emma:interpretation id="interp232" emma:lang="en-US" emma:confidence="0.5">
                  <emma:literal>margins</emma:literal>
                </emma:interpretation>
                <emma:interpretation id="interp233" emma:lang="en-US" emma:confidence="0">
                  <emma:literal>margin</emma:literal>
                </emma:interpretation>
                <emma:interpretation id="interp234" emma:lang="en-US" emma:confidence="0">
                  <emma:literal>margin's</emma:literal>
                </emma:interpretation>
                <emma:interpretation id="interp235" emma:lang="en-US" emma:confidence="0">
                  <emma:literal>Margins</emma:literal>
                </emma:interpretation>
                <emma:interpretation id="interp236" emma:lang="en-US" emma:confidence="0">
                  <emma:literal>margins'</emma:literal>
                </emma:interpretation>
              </emma:one-of>
            </emma:emma>
          </inkml:annotationXML>
          <inkml:trace contextRef="#ctx0" brushRef="#br0" timeOffset="384972">11795 18288 10680,'-16'-16'232,"16"16"56,0 0 0,16 0 16,-32-15-240,16 15-64,0 0 0,0 0 0,0 0 480,0 0 96,0 0 8,0 0 8,0 0 80,0 0 8,0 15 8,0 1-1,0 15-111,0-16-32,0 1 0,0 14 0,-15 1-200,15 0-48,-16-1-8,16 2 0,-15-17-216,0 16-72,15-16 0,0 16 0,-16-15 80,16-2-80,0 2 64,0 0-64,0-16 0,0 15 0,0-15 64,0 0-64,0 0 0,0 0 0,0 0 0,0 0 64,0 0-64,0 0 0,16-15 0,-16-1 0,0 0-88,0 2 88,15-18-64,0 17 64,-15-16-72,16 1 72,-16 14-80,15-14 80,1-2 0,-1 17 0,-15-16 0,15 1 0,1 14 0,-16 1-88,15 0 88,-15 15-80,15-16 80,-15 0 0,16 16 0,-16-15 0,0 15 0,0 0 0,0 0 72,0 0-72,0 0 80,15 15-80,-15 1 64,16 0-64,-16 14 208,0-14 0,0 14 0,0 1 0,0 0 0,0-1 0,0-14 0,0 15 0,0-16-208,0 16 64,0-16-64,-16 1 0,32 0 0,-16-16 0,0 0 0,0 0 0,0 0 0,0 0 0,0 0 0,0 0 0,0-16 0,15 0 0,-15 1 0,0 0 0,15-16 0,-15 0 0,16 1 0,-16-2 0,15 2 0,-15-1 0,16 16 0,-16-16 0,15 0 0,-15 15 0,15 1 0,-15 15 0,16-15 0,-16 15 0,0 0 0,0 0 0,0 0 0,0 0 0,15 15 0,-15 0 0,0 1 0,0 0 104,0 14-8,0 1-8,0 0-24,0-1 0,-15 2 0,15-2 0,0 1 0,0 0 0,0-1 0,15-14 0,-15 0-64,0-2 0,0 2 0,16 0 0,-1-16 0,-15 0 0,15 0 0,1-16 0,-1 0 0,1 16 0,-1-30 0,0 14 0,1 1-160,-1-16 32,1 16 8,-1-16 0,16 15 48,-31-14 8,15 14 0,1-14 0,-16 14 64,15 1 0,-15 0 0,0-1 0,0 16 0,0-15 0,-15 0 0,15 15 0,-16-16 0,16 16 72,-15 0-8,-1 0-64,1 0 72,15 0-72,-15 0 0,-1 16 72,1-1 56,-1 0 0,1 1 8,0-1 0,15 16 56,-16-1 0,1 2 8,15-2 0,0 1-64,0 0-8,0-16-8,0 0 0,0 17-40,0-18-8,0 2 0,15 0 0,-15-16-72,0 0 0,16 0 0,-1 0 64,0 0-64,-15-16 0,16 16 0,-1-16 0,1 2 0,-16-2 0,15 0 0,0 1 0,1-16 0,-16 16 0,15-16-80,1 15 80,-16-14-232,15-1 0,0 16 0,-15-16 0,0 16 136,0-16 24,16 16 8,-16-1 0,0 16 64,0-16 0,0 16-72,0 0 72,0 0 0,0 0 0,0 0 0,0 16 0,-16 0 0,16-1 0,0 16 0,0-16 0,-15 16 0,15-1 0,0 2 64,-15-18-64,15 18 0,0-17 0,0 16 0,0-16 0,0 0-64,0 1 64,0 0 0,0-16 0,0 14 0,0-14 0,0 0-72,0 0 72,0 0 0,0 0 0,15-14 0,0 14 0,-15-16 0,0 0 0,16 1 0,-16 0 0,15-1 0,-15 1 96,0 0-8,0-17-8,15 18-80,-15-2 0,0 0 0,16 16 0,-16-15 0,0 0 0,0-1 0,0 1 0,0 0-64,15 15 64,-15 0 0,0 0 0,0 0 0,16-16 0,-16 16 0,0 0 0,15 0 0,-15 0 0,0 0 0,0 0 0,15 16 0,-15-16 0,0 15 0,0 0 0,0 1 0,0 14 0,0-14 0,-15 0 0,15-2 0,0 18 0,-15-17 0,15 0 64,0 1-64,-16-1 0,16 0 0,0-15 0,0 16 0,0-16 0,0 16 64,0-16-64,0 0 0,0 0 0,0 0 72,0 0-72,0-16 0,0 16 0,0-16 0,0 1 64,-15 0-64,30-1 0,-15 1 0,16 0 0,-16-17 0,0 18 0,15-18 0,-15 17 0,15 0 0,-15-1 0,16-14 0,-1 30-64,-15-16 64,16 1 0,-16 0 0,15 15 0,-15-16-80,15 16 0,1-16 0,-16 16 0,15 0 176,-15 0 40,16 0 8,-16 0 0,0 0-144,15-15 64,0 15-64,-15 0 0,0 0 128,16 15-32,-1-15-8,1 0 0,-16 0-88,15 0-72,-15 0 72,16 0-104,-16 16 104,15-16 0,1 0 0,-16 0 0,15 0 0,0 0 0,-15 0 64,16 0-64,-16 16-96,15-16-56,1 0-8,-1 0 0,-15 0 160,0 0-96,15-16 96,-15 16-80,0 0 80,0 0-64,0 0 64,0 0-64,0 0 64,0 0 72,0 0-8,0 0-64,0 0 136,0 0-24,-15-16-8,15 16 0,-15 0 48,-1 0 8,1 0 0,-1 16 0,1 0-64,0-16-16,-16 30 0,15-14 0,-15-1-8,16 16 0,-1-16 0,1 0 0,0 1-8,15 0 0,-16 14 0,16-30 0,0 16-64,0-1 0,0 0 0,16-15 0,-16 0 0,15 0 0,0 0 0,1-15 0,-1 15 0,1-15 0,-1-1 0,1 0 0,15 2 0,-16-18 0,0 17 64,1-16-64,-1 16 0,1 0 0,-1-16 0,0 16 0,1 15 0,-16-16 0,15 16 0,-15-16 0,0 16 0,0 0 0,0 0 0,0 16 0,0 0 0,0 14 0,0-14 0,-15 14 0,15 16 0,0-14 64,-16 14-64,1-16 0,15 16 72,-15 0-72,-1 1 80,16-1-80,-15-15 80,-1-1-80,1 2 80,0 14-80,-1-16 96,1 1-24,-1-16-8,1 17 0,-1-2 0,1-14 0,-1 14 0,1-14 0,0-16-64,-1 15 64,1-15-64,15 15 64,-16-15-64,1-15 0,15 15 72,0-15-72,0-1 0,0 1 0,0-16 0,0 1 0,15-2 0,1 2-80,-1-1 80,16 0-104,-16-15 32,16 0 8,0 15 0,-15-15 0,15-1-16,-1 1 0,1 16 0,0-16 0,-16 14 80,16 2 0,-15 14-72,-1-14 72,0 14 0,16-14-88,-15 30 88,-1-16-64,-15 1 64,15 0 0,1 15 0,-1 0 0,-15 0 0,16 15 0,-16-15 0,0 31 0,0-31 0,0 30 88,0 1-24,0-16 0,0 17 64,0-2 16,0-14 0,0 14 0,0-14-32,0 14-8,0-14 0,15 0 0,-15-2-472,0-14-96,0 16-16,0-16-8,15 0 824,-15 0 168,0 0 32,0 0 8,0-16-424,16 16-120,-1-14 0,-15-2 64,15 0-64,1-14-64,-1 14 64,1-14-96,-16 14-48,30-14-16,-30 14 0,16-15 0,-1 16-16,-15-16-8,16 16 0,-16-1 0,0 16 184,15-15 0,-15 15-72,0 0 72,0 0 0,0 0 0,0 0 0,0 0 0,0 15 0,0 1 64,0-1-64,0 16 96,0-16 88,0 16 8,0-15 8,0-2 0,0 18-136,0-17-64,0 0 0,-15-15 64,15 16 0,0-1 0,0-15 0,0 0 0,0 0-64,0 0 0,0 0 72,15-15-72,0 15 0,1-16 0,-16 16 0,15-30 64,1 14-64,-16 0 0,15-14-64,0 14 64,-15 1-64,16 0 64,-1-1-64,-15 1 64,0 0 0,0 15-64,0 0 64,0 0 0,0 0 0,0 0 0,0 0 0,0 15 0,0 0 0,0 1 0,-15 14 0,15-14 0,0 0 0,0-2 0,0 2 0,-16 0 64,32-1-64,-16-15 0,0 0 0,0 15 0,0-15 0,0 0 0,15 0 0,-15 0 0,16-15 64,-16 0-64,15 15 80,0-16-80,1-14 0,-16 14 0,15-15 0,1 16 0,-1-16 0,0 0 0,1 16 0,-1 0 0,-15-17 0,16 17 0,-1 0 0,-15 15 0,15-16 0,1 1 0,-16 15 0,0 0 0,0 0 0,0 0 0,15 0 0,-15 15 0,15 1 64,-15-1 72,0 0 16,0 17 0,0-2 88,0 1 16,0 0 8,0-1 0,0 2-72,0-2-24,0-14 0,0 14 0,0-14-168,0-1 64,-15 0-64,15 1 0,15 0 0,-30-16 72,15 0-72,0 0 0,0 14 96,0-14-96,-15 0 96,15 0-96,-31 0-592,31 0-176,-15-14-32,-1 14-6552,1 0-1311</inkml:trace>
          <inkml:trace contextRef="#ctx0" brushRef="#br0" timeOffset="385405">12996 18042 19583,'0'0'432,"0"0"88,0 0 24,0 0 0,0 16-440,0-1-104,-16-15 0,16 15 0,0-15 624,16 16 104,-16-1 16,0-15 8,15 15-520,-15 1-104,15 0-16,-15-16-6776,16 14-1359</inkml:trace>
        </inkml:traceGroup>
        <inkml:traceGroup>
          <inkml:annotationXML>
            <emma:emma xmlns:emma="http://www.w3.org/2003/04/emma" version="1.0">
              <emma:interpretation id="{EC06EE84-D327-4B92-A353-8B2C5EAD02D9}" emma:medium="tactile" emma:mode="ink">
                <msink:context xmlns:msink="http://schemas.microsoft.com/ink/2010/main" type="inkWord" rotatedBoundingBox="13769,15501 14843,15469 14870,16346 13795,16378"/>
              </emma:interpretation>
              <emma:one-of disjunction-type="recognition" id="oneOf49">
                <emma:interpretation id="interp237" emma:lang="en-US" emma:confidence="0.5">
                  <emma:literal>and</emma:literal>
                </emma:interpretation>
                <emma:interpretation id="interp238" emma:lang="en-US" emma:confidence="0">
                  <emma:literal>And</emma:literal>
                </emma:interpretation>
                <emma:interpretation id="interp239" emma:lang="en-US" emma:confidence="0">
                  <emma:literal>ands</emma:literal>
                </emma:interpretation>
                <emma:interpretation id="interp240" emma:lang="en-US" emma:confidence="0">
                  <emma:literal>Ands</emma:literal>
                </emma:interpretation>
                <emma:interpretation id="interp241" emma:lang="en-US" emma:confidence="0">
                  <emma:literal>Andy</emma:literal>
                </emma:interpretation>
              </emma:one-of>
            </emma:emma>
          </inkml:annotationXML>
          <inkml:trace contextRef="#ctx0" brushRef="#br0" timeOffset="389162">14274 18211 13416,'0'0'288,"0"0"64,-16 0 16,16 0 16,-15 0-304,0 15-80,-1-15 0,0 16 0,16-1 832,-30 0 143,14 1 33,1 15 8,0 0-208,-1-1-40,1 1 0,0 16-8,15-17-184,-16 1-32,16 0 0,0-16-8,0 16-360,0-15-72,0-2-8,0 2-8,0 0-24,16-16-64,-16 0 96,15 0-32,0 0-64,1-16 80,-1 0-80,0 16 80,1-14-80,-16-18 0,16 17 0,-2 0 0,2-16-128,0 16 16,-16-1 0,15-14 0,0 14-176,-15-15-32,0 16 0,16-1-8,-16-14 56,0 14 16,0 1 0,-16 0 0,16 15 256,0-16 0,0 16 0,0-16 0,0 16 0,0 0 0,-15 0 0,15 0-80,0 16 176,-15 0 32,15-1 0,0 0 8,0 16 216,-16-16 32,16 16 16,0 0 0,0-1-200,0-14-40,16 15 0,-16-16-8,15 16-24,-15-16-8,15 1 0,1-16 0,-1 16-56,0-2-64,1-14 88,-16 0-88,16 0 80,-2 0-80,2-14 64,0 14-64,-16-16 0,15 0-112,0 16 16,-15-15 0,16-16 24,-1 16 8,-15 0 0,15-1 0,-15 0-144,16 2-24,-16-2-8,15 0 0,-15 1 104,0 0 16,0-1 8,15 1 0,-15 15 112,0-15 0,0 15-80,0 0 80,0 0-112,0 0 16,0 0 0,0 0 0,0 15 224,0 16 56,0-16 8,-15 0 0,15 17-24,-15-18 0,15 18 0,0-17 0,-16 0-72,1 16-24,15-16 0,0 1 0,0 0-72,0-2 0,0 2 0,0-16 64,0 0-64,-15 0 0,15 16 0,0-16 64,0 0-64,0 0 0,0-16 0,0 0 0,15 2 0,-15-2 0,0 0 0,0-14 0,0 14-144,15-14 32,1-2 8,-16 2 0,15-1 40,0 0 64,1 1-104,0 14 40,-16 1 64,15 0 0,-15-1 0,15 16-64,-15-16-40,16 16-8,-16 0 0,0 0 0,15 0 112,-15 0 0,0 0 0,0 16 0,15 0 192,-15-1-24,0 16 0,0-16 0,0 16-8,0-16-8,0 16 0,0-15 0,0 14-64,0-14-16,0-1 0,0 0 0,16 1-72,-16-1 0,15 0 0,0 1 0,1 0-96,0-16 8,-2 0 8,2 0 0,15 0-368,-16 0-64,1 0-24,-1 0 0,16-16-240,-15 0-56,14 1 0,-14 0-8,-1-1 440,0 1 88,1 0 24,-1-17 0,0 18 224,1-2 64,-1-15 0,-15 16 0,15-1 72,-15-14 56,0 14 0,0 1 8,0 0 296,0-1 56,0 0 16,-15 1 0,15 15 80,0-15 24,-15 15 0,-1 0 0,1 0-128,0 0-16,15 15-8,-16 0 0,1 1-192,0 0-40,-1 14 0,0 1-8,2 0 8,14-1 8,0 2 0,-16-2 0,16 1-160,0 0-72,0-16 64,0 16-64,0-15 0,16-2 0,-16 2 0,14 0 0,-14-16 0,16 0 0,0 0 0,-1 0 0,0-16 0,1 0 64,-1 16-64,0-14 64,1-2-64,-1 0-136,0 1 32,1 0 8,0-1-24,-1 1 0,-15 0 0,15-1 0,1-14-232,-16 14-56,15 0-8,-15 1 0,0-16-128,15 16-24,-15 0-8,0-16 0,0 0-56,0 15-8,0-14-8,0 14 0,0-14 168,-15-1 40,15 0 8,0 1 0,0-2 168,0 2 32,0-1 8,0 0 0,0 1 160,0-2 64,0 17 0,0 0-72,0-1 384,0 1 72,0 0 24,0-1 0,0 16 232,0 0 40,0 0 16,0 0 0,-15 0-32,15 0-8,0 16 0,0-1 0,0 16-24,0-1-8,-16 2 0,16-2 0,0 16-176,0 16-32,0-16 0,-15 0-8,15 16-48,-15-16-8,15 16 0,0-16 0,0 0-72,0-16-24,0 2 0,0-2 0,0 16-192,0-30-64,0 14 0,15-14 0,-15 0 64,0-1-64,0 0 72,0-15-72,15 16 64,-15-16-64,-15 0 0,15 0 72,0 0-72,0 0 0,0-16 0,15 16 0,-15-30-312,0 30-104,0-32-16,0 18-7528,0-18-1503</inkml:trace>
        </inkml:traceGroup>
        <inkml:traceGroup>
          <inkml:annotationXML>
            <emma:emma xmlns:emma="http://www.w3.org/2003/04/emma" version="1.0">
              <emma:interpretation id="{C52911E9-3635-49FD-86A7-F6A37795AB91}" emma:medium="tactile" emma:mode="ink">
                <msink:context xmlns:msink="http://schemas.microsoft.com/ink/2010/main" type="inkWord" rotatedBoundingBox="15144,15786 16771,15509 16889,16202 15262,16478"/>
              </emma:interpretation>
              <emma:one-of disjunction-type="recognition" id="oneOf50">
                <emma:interpretation id="interp242" emma:lang="en-US" emma:confidence="0.5">
                  <emma:literal>comet</emma:literal>
                </emma:interpretation>
                <emma:interpretation id="interp243" emma:lang="en-US" emma:confidence="0">
                  <emma:literal>correct</emma:literal>
                </emma:interpretation>
                <emma:interpretation id="interp244" emma:lang="en-US" emma:confidence="0">
                  <emma:literal>cermet</emma:literal>
                </emma:interpretation>
                <emma:interpretation id="interp245" emma:lang="en-US" emma:confidence="0">
                  <emma:literal>cement</emma:literal>
                </emma:interpretation>
                <emma:interpretation id="interp246" emma:lang="en-US" emma:confidence="0">
                  <emma:literal>connect</emma:literal>
                </emma:interpretation>
              </emma:one-of>
            </emma:emma>
          </inkml:annotationXML>
          <inkml:trace contextRef="#ctx0" brushRef="#br0" timeOffset="390380">15689 18226 12784,'0'0'280,"0"0"56,0-15 16,0 15 8,-15 0-288,-1 15-72,16-15 0,-15 16 0,0-1 680,-1 0 120,1 1 31,-1-1 1,1 16 0,0-16 8,-1 16 0,1 0 0,15 0-296,-16-1-64,16 1-16,-15-15 0,15 14-208,0-14-48,0 15-8,0-16 0,15 0-136,-15-15-64,16 16 0,-1 0 64,-15-16-64,31 0 0,-16 0 0,1 0 0,-1-16 0,1 0-136,14 16 32,-14-15 8,-1 0-272,16-16-48,-16 15-16,16 1 0,-15-16 0,-1 0 0,0 1 0,1 14 0,-1-14 240,-15 14 40,16-15 16,-16 16 0,0-16 136,0 16 0,0-1 0,-16 16 0,16-15 240,0 15 24,-15 0 8,-1 0 0,16 0 192,-15 15 40,0 1 8,-1-1 0,1 16-144,15-16-24,-16 16-8,1 0 0,15 0-128,0-1-24,-15-14-8,15-1 0,15 1-112,-15-1-64,0 0 80,0 1-80,15-1 64,-15-15-64,0 0 0,16 0 0,15-15 0,-31 15 0,15-16 0,0 16 0,1-15 0,-1 0 0,-15-16 0,16 15 0,-16 1 0,15-16-64,-15 16 64,15 0-104,-15-1 24,16-15 8,-16 31 0,0-15 0,15 0 72,-15-1 0,15 16 0,-15-15 0,16 15 0,-16 0 0,0 0 0,15 0 88,-15-16-88,0 16 0,0 0 0,0 0 0,16 16 0,-16-1 0,0 1 0,0-1 0,0 0 0,0 16 0,0-15 72,-16-1-72,16 16 0,0-1 0,-15-14 0,15-1 0,-16 16 0,16-16 0,0-15 0,0 16 0,0-16 0,0 0 0,0 0 0,0 0 0,0 0 0,0 0 64,0 0-64,0 0 0,0-16 0,16 1 0,-1 0 0,-15-16 64,16 0-64,-1 16 0,0-16 0,1 0 0,-1 0 0,-15 16 0,16-16 0,-1 16-64,0-1 64,1 1 0,-16 15 0,0-15 0,15 15 0,-15 0 0,0 0 0,0 0 0,0 0 0,0 15 0,0 0 0,0 16 88,-15 0-88,15-16 96,0 16-96,-16 0 96,16 0-96,-15-16 64,15 16-64,0-16 64,-15 16-64,15-16 0,-16-15 72,16 16-72,0-16 64,0 0-64,0 0 64,0 0-64,0 0 96,0 0-8,0-16-8,-15 16 0,15-15 0,0-16 0,15 16 0,-15-1 0,0 1 32,0-16 8,16 16 0,-16 0 0,15-16-120,-15 15-80,15 1 16,1 0 0,-16-1 64,15 1 0,1 15 0,-1-16 0,0 1-392,1 15-40,-1-15-8,-15 15-6208,16 0-1239</inkml:trace>
          <inkml:trace contextRef="#ctx0" brushRef="#br0" timeOffset="390381">16228 18457 19319,'0'0'424,"0"0"88,0 0 24,0 0 8,0 0-440,0 0-104,0 0 0,0 0 0,15 0 608,-15 0 104,16 0 24,-1 0 0,1 0-440,-1-15-80,0 15-24,1-16 0,15 1-192,-16 15 0,0-15 0,1-1 0,-1 16 80,0-15 24,-15-1 8,16 1 0,-1 0-112,-15 15 0,0-16 0,16 16 0,-16-15 0,0 15-64,0-16 64,-16 16-104,16 0 104,0-15 0,-15 15-80,-1 0 80,1 0 0,0 0 0,-1 0-72,1 0 72,0 0 0,-1 15 0,-15-15 0,31 16 0,-30-16 64,30 15 32,-16 1 16,1 14 0,15-14 48,-16 15 0,16-16 8,0 0 0,0 16-8,0-16 0,0 1 0,0-1 0,16 1-64,-16-16-24,15 15 0,1-15 0,-1 15-72,0-15 64,1 0-64,-1 0 64,1-15-64,14 15 0,-14-15-96,14-1 96,-14 1 0,-1 15 0,16-31 112,-16 16-32,16 15-80,-15-31 0,-1 16-96,0-1 96,16 1-184,-31-1 24,16 1 8,-1 0 0,-15-1 72,15 1 16,-15 15 0,16-16 0,-16 1 64,0 15 0,0-15 0,-16 15 0,16-16 0,0 16 0,-15-15 0,15 15 0,-15 15 64,15-15-64,-16 0 64,16 16-64,-15-1 128,-1 0 0,16 1-8,-15 15 0,15-1-16,-15 1 0,15-15 0,0 14 0,0 1-40,0-16-64,0 16 88,15-15-88,0-1 64,-15-15-64,16 15 0,-16 1 0,15-16 64,1 0-64,-1 0 0,0 0 0,1-16 0,-1 1 0,1 15 0,-1-15 0,0-1 0,1 1-128,-1-1 32,1-14 0,-1 14-168,0 1-32,1-16-8,-1 0 0,1 1-80,-1 14-24,0-15 0,-15 1 0,16-1 64,-1 0 16,0 0 0,-15 0 0,16 1 104,-16-1 16,15 0 8,-15 0 0,16 0 136,-16 16 64,0 0-64,0-1 64,0 1 0,0 0 152,0-1-24,0 16-8,0 0 256,0 0 48,0 16 16,-16-1 0,16 0-56,-15 16-16,-1 15 0,1-15 0,15 31 0,-15-16 0,-1 0 0,1 0 0,0 0-96,15 1-16,0-1-8,-16 0 0,16-15-136,-15 15-24,15-31-8,0 16 0,0 0-80,0-16 0,0-15 72,0 16-72,0-1 0,0-15 0,0 0 0,0 0 64,0 0-184,0 0-32,0-15-8,0-1 0,0 1-216,0-1-40,0 1-16,0-16 0,0 16-64,-16-16-16,16 0 0,-15 16 0,0-16 232,15 16 48,-16-1 8,1-14 0,-1 14 224,1 16-72,0-15 72,-1-1 0,1 16 88,15 0 56,-16-15 16,1 15 0,0 0 200,-1 0 48,16 0 8,0 0 0,-15 0-16,15 0 0,0 0 0,0 0 0,0 0-80,15 0-24,1 15 0,-1-15 0,0 0-40,1 0-16,-1 0 0,16 0 0,-16-15-72,16 15-8,-15 0-8,14-15 0,-14 15-88,15-16-64,-16 16 96,16 0-96,-16-15 64,16 15-64,0-16 0,-16 16 0,0-15-496,1 15-152,15 0-32,-16 0-10816</inkml:trace>
        </inkml:traceGroup>
        <inkml:traceGroup>
          <inkml:annotationXML>
            <emma:emma xmlns:emma="http://www.w3.org/2003/04/emma" version="1.0">
              <emma:interpretation id="{5F1E04BD-AFBE-47E2-9AB3-98CBB0761E88}" emma:medium="tactile" emma:mode="ink">
                <msink:context xmlns:msink="http://schemas.microsoft.com/ink/2010/main" type="inkWord" rotatedBoundingBox="16919,15513 19221,15238 19342,16258 17040,16533"/>
              </emma:interpretation>
              <emma:one-of disjunction-type="recognition" id="oneOf51">
                <emma:interpretation id="interp247" emma:lang="en-US" emma:confidence="0.5">
                  <emma:literal>classified</emma:literal>
                </emma:interpretation>
                <emma:interpretation id="interp248" emma:lang="en-US" emma:confidence="0">
                  <emma:literal>obesified</emma:literal>
                </emma:interpretation>
                <emma:interpretation id="interp249" emma:lang="en-US" emma:confidence="0">
                  <emma:literal>clarified</emma:literal>
                </emma:interpretation>
                <emma:interpretation id="interp250" emma:lang="en-US" emma:confidence="0">
                  <emma:literal>densified</emma:literal>
                </emma:interpretation>
                <emma:interpretation id="interp251" emma:lang="en-US" emma:confidence="0">
                  <emma:literal>deified</emma:literal>
                </emma:interpretation>
              </emma:one-of>
            </emma:emma>
          </inkml:annotationXML>
          <inkml:trace contextRef="#ctx0" brushRef="#br0" timeOffset="391666">17552 18150 13824,'0'0'304,"0"0"64,-15 0 16,0 0 0,-1 0-312,1 0-72,0 0 0,-1 15 0,1 0 768,0 1 143,-17-1 25,18 1 8,-18 14-144,17 1-32,0 0-8,-16 0 0,31 0-304,-15-16-56,-1 16-16,16 0 0,0-16-192,0 0-48,0 1-8,16-1 0,-1 1-136,-15-16 80,31 15-80,-16-15 64,0-15-64,17 15 0,-18 0 0,18-16-88,-17 1-208,16-1-48,-16-14-8,16 14 0,-1 1-880,-14-16-176,15 0-40,-16 16-8,16-16-383,0 0-81,-16 0-8,16 1-8</inkml:trace>
          <inkml:trace contextRef="#ctx0" brushRef="#br0" timeOffset="391667">17814 17980 6880,'-15'-30'304,"15"30"64,0-16-296,0 1-72,-15-1 0,15 16 0,-16-15 1392,0 15 264,16 0 48,-14 0 16,-2 0-464,0 15-89,1 1-15,0 15-8,-1-16-280,1 31-48,0-15-16,-1 15 0,1 0-224,0 0-40,-1 1-16,16-1 0,-16 0-200,16-15-32,-15 15-16,15-15 0,0 0-144,15-1-32,-15-14-8,0-1 0,0 1-88,16-1 0,0-15 72,-16 15-72,15-30 0,0 15 0,1 0 0,-1-15 64,0 15-64,-15-16 0,16 1 0,-1-16 0,-15 16-120,15-1-32,1-15-8,-16 16 0,16-16-96,-16 0-16,14 1-8,-14-1 0,0 15 0,16-14 0,-16 14 0,0-15 0,-16 16 184,16 15 32,0-15 64,0-1-104,0 16 104,0 0 0,0 0 0,0 0 0,-14 16 88,14-16 8,-16 15 8,0 0 0,16 16 120,-15-15 16,15 14 8,-15-14 0,15 15-96,-16-16-24,16 16 0,0 0 0,-15-16-8,15 0-8,15 1 0,-15-1 0,0 1-112,0-1 72,16 0-72,-16-15 64,0 16-64,0-16 96,15 0-96,-15 15 96,0-15-96,0 0 0,15 0 0,1 0 0,-16 0 144,0 0 16,0 0 0,16 0 0,-2 0-160,2-15 0,-16-1 0,16 16 0,-16-15-96,15 0-40,-15-1-16,15 1 0,1-1 152,-16-14-96,15 14 96,0 1-80,-15-1 80,0 1 0,16 0-72,-16-1 72,0 1 0,0-1 0,0 1 0,0 15 0,0-15 0,0 15 0,-16 0 0,16 0 0,-15-16 0,15 16 0,0 0 0,0 0 0,-15 0 0,15 0 0,-16 0 0,16 0 0,0 0 0,0 0 0,0 0 0,0 0 0,0 0 0,0 0 0,-15 0 0,15 0 0,0 0 0,0 0 0,0 0 0,0 0 0,0 0 0,0 0 0,0 16 64,0-1-64,0 0 128,0-15-24,0 16 0,0-1 0,-15 1 48,15-1 8,0 0 0,0 1 0,0 15-8,0-16 0,0 0 0,0 16 0,0-15-64,0-1-16,0 0 0,15-15 0,-15 16-72,0-1 64,0-15-64,0 0 64,0 0-64,15 0 64,-15 0-64,0 0 64,0 0-64,16 0-72,-16 0 72,15-15-104,0 15-696,-15-16-144,16 16-24,0-15-5776,-2 0-1151</inkml:trace>
          <inkml:trace contextRef="#ctx0" brushRef="#br0" timeOffset="391668">18168 18150 16639,'-15'0'368,"15"0"80,0 0 8,0 0 8,-15 0-368,15 0-96,-16 0 0,1 15 0,0-15 920,15 15 168,-16-15 32,0 16 0,1-1-320,15 1-72,-15-1-16,-1 0 0,16-15-392,0 16-88,0-1-8,0 1-8,0-1-152,16 0-64,-16-15 0,0 16 64,0-16-64,15 0 0,-15 15 0,0 1 64,0-16-64,15 0 0,-15 15 0,0-15 64,-15 15-64,15 1 0,0-16 72,-15 15-72,15 1 0,-16-16 0,16 15 0,-15-15 64,0 0-176,15 0-32,0 0-8,0 0 0,15 0-616,-15-15-128,15-1-32,1 1 0,-1-1 272,16-14 48,0-1 16,-16 0 0,16 16-8,-16-16 0,16 15 0,-16-14 0,1 14 240,0 1 40,-2-1 16,2 1 0,-16 0 456,16-1 88,-16 16 16,0 0 8,0 0 456,0 0 88,0 0 24,-16 16 0,0-16-112,2 15-16,14-15-8,-16 15 0,16 1-232,-16-16-48,16 15 0,0 1-8,0-1-240,0-15-40,0 15-16,16 1 0,-16-16-112,0 15 0,16-15 64,-2 16-64,-14-1 0,0-15 0,16 15 0,-16-15 0,0 16 72,0-1-72,0 1 64,0-16-64,0 15 80,0 0-80,-16 1 96,16-1-96,-14 1 96,14-16-96,-16 15 96,16 0-96,-16-15 72,1 16-72,15-16 0,0 0 72,0 0-72,0 0 64,0 0-64,0 0 64,0 0-64,0-16 0,0 1 0,15 0 0,-15-1-72,16 1 72,0-16-96,-2 16 96,2-16-160,0 15 16,-1-14 8,0 14 0,16 1 56,-31-1 16,15 1 0,1 15 0,-16-15 64,0 15 0,16 0 0,-2 0 0,-14 0 0,0 0 128,0 15-32,0 0-8,0 1 120,0-1 24,0 1 8,0-1 0,0 0-80,0 1-24,0-1 0,0 1 0,0-1-136,0 0 64,0-15-64,0 0 0,0 0 0,-14 16 0,14-16-96,0 0-7272,0 0-1455</inkml:trace>
          <inkml:trace contextRef="#ctx0" brushRef="#br0" timeOffset="391669">18368 17965 20615,'0'0'448,"0"0"96,0 0 24,0 0 16,0 0-464,0 0-120,0 0 0,0 0 0,0 0 624,0 0 104,-15 0 16,15 0 8,0 0-336,0 0-64,0 0-8,0 0-8,0 0-592,0 15-128,0-15-16</inkml:trace>
          <inkml:trace contextRef="#ctx0" brushRef="#br0" timeOffset="392430">18752 17704 11056,'0'0'240,"0"-16"48,0 16 16,-15 0 16,15 0-256,0 0-64,0 0 0,-15 0 0,-1 0 1048,16 31 200,-30-16 32,30 16 15,-16 0-231,0 15-40,1 16-16,0-1 0,-16 1-168,16-1-32,-1 1-8,1 0 0,0-1-280,-1 0-56,0 1-16,16-16 0,-15 0-216,15 1-40,-15-1-16,15-15 0,0-1-104,0 2-72,0-2 96,0-14-96,0-1 0,0-15 0,0 15 0,15-15 0,-15 0-616,0 0-184,0 0-32,0 0 0,0 0-768,0-30-160,15 14-24</inkml:trace>
          <inkml:trace contextRef="#ctx0" brushRef="#br0" timeOffset="392852">18430 18257 14312,'0'0'312,"0"0"64,0 0 8,-16 0 32,16 0-336,0 0-80,0-15 0,0 15 0,0 0 799,0 0 137,0 0 32,0 0 8,0-15-296,0 15-56,31-16-16,-16 16 0,1-15-208,-1 15-48,16 0 0,-15-16-8,14 16-168,-14 0-32,14 0-8,-14 0 0,14-15-136,-14 15 80,-1 0-80,0 15 64,-15-15-64,16 0 64,0 0-64,-16 0 64,0 16 8,0-1 0,0-15 0,0 16 0,0-1 16,-16 0 0,16 1 0,0-1 0,-16 1-8,16-1 0,-15 0 0,15 1 0,-15-1 48,15 1 0,0-1 8,0 0 0,0 1-40,0-1 0,15-15-8,-15 0 0,0 16-88,15-16 0,1 0 0,0 0 64,-1-16-64,0 16 0,1-15 0,-1-1 0,0 1 0,1 0 0,14-16 0,-14 15 0,0-14 0,-1 14 0,0 1 0,-15-16-88,16 16 88,-16-1 0,15 1 0,-15-1 0,0 1 0,0 0-64,0-1 64,-15 1 0,-1 15 0,16 0 0,-15 0 0,15 0 0,-15 0 0,-1 0 112,0 15-24,1 1-8,0-1-80,15 0 0,-31 16 0,31-15 0,-15 14 88,15-14 24,-16-1 8,16 16 0,0-16-40,0 1-8,0 15 0,0-16 0,16 0-72,-16 1 0,15-1 72,-15-15-72,15 16 0,1-16 0,-1 0 0,0 0 0,1 0 0,0-16 64,14 16-64,-14-15 0,-1 15 0,16-16 0,-1 1 0,2 15 0,-18-15-88,18-1-24,-17 1-8,16 15 0,-1-31-32,-14 16-8,-1-1 0,16 1 0,-15-1 0,-1 1-8,0 0 0,1-1 0,-16 1 168,15 15 0,-15-16 0,0 1 0,0 0 0,0-1 0,0 16 0,0-15 0,0 15 0,0 0 64,-15 0-64,-1-15 96,16 15 8,-15 15 8,0-15 0,-1 31 0,0-16 16,1 0 0,-16 1 0,16 15 0,0-1-56,15-14-8,-16 15 0,1-1 0,15 1-64,0-15 80,-15 14-80,15-14 80,15-1-80,-15 1 0,0-16 0,0 15 0,15 0 0,-15-15 0,0 0 0,16 0 0,-1 0 0,0-15 0,1 15 0,-1-15 0,16-1-184,-15 1-72,-1-1-24,16-14 0,-16 14-256,0-15-48,1 1-16,-1 14 0,0-15-552,1 1-120,0-17-16,-1 17-8,0-1 592,-15-15 128,16 0 16,-1-1 9,-15 17 39,0-17 16,15 1 0,-15 0 0,0 15 384,16 0 112,-16 1 0,0 14 0,0-15 456,0 16 152,0 0 32,0 15 7,-16-16 201,16 16 40,0 0 8,0 0 0,0 0-192,0 16-32,0-1 0,0 0-8,0 16-80,0 0-8,0 15-8,-15 0 0,15 1-72,0-1-16,0 15 0,-15-14 0,-1 14-40,16-15-16,-15 16 0,15-16 0,-15 0-136,-1 0-24,16 1-8,-16-17 0,16 1-128,-15 0-32,15 0-8,0-16 0,-15 1-88,15-1 64,-16 1-64,16-16 64,0 0-232,0 0-56,-15 0 0,15 0-8,0-16-1176,-15 16-224,15-15-56</inkml:trace>
          <inkml:trace contextRef="#ctx0" brushRef="#br0" timeOffset="393485">18753 17811 18959,'0'0'536,"0"0"120,0 0-528,0 0-128,0 0 0,0 0 0,0 0 592,0 0 88,0 15 24,0 1 0,15-16 32,-15 15 16,0 0 0,0 1 0,0-16-528,16 0-112,-16 15-16,15 0-8,-15-15-464,16 16-88,-16 0-16,15-16-8</inkml:trace>
        </inkml:traceGroup>
      </inkml:traceGroup>
    </inkml:traceGroup>
    <inkml:traceGroup>
      <inkml:annotationXML>
        <emma:emma xmlns:emma="http://www.w3.org/2003/04/emma" version="1.0">
          <emma:interpretation id="{80C248AA-33B7-4241-B883-CE37C4BA2AB2}" emma:medium="tactile" emma:mode="ink">
            <msink:context xmlns:msink="http://schemas.microsoft.com/ink/2010/main" type="paragraph" rotatedBoundingBox="2797,17248 9815,16828 9892,18107 2874,185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D229AC-1C5C-4D82-96B5-8B3FD18B3656}" emma:medium="tactile" emma:mode="ink">
              <msink:context xmlns:msink="http://schemas.microsoft.com/ink/2010/main" type="inkBullet" rotatedBoundingBox="2822,17647 2984,17639 2994,17835 2832,17843"/>
            </emma:interpretation>
            <emma:one-of disjunction-type="recognition" id="oneOf52">
              <emma:interpretation id="interp252" emma:lang="en-US" emma:confidence="0">
                <emma:literal>•</emma:literal>
              </emma:interpretation>
            </emma:one-of>
          </emma:emma>
        </inkml:annotationXML>
        <inkml:trace contextRef="#ctx0" brushRef="#br0" timeOffset="394519">3190 20028 11776,'0'0'256,"0"0"64,0 0 0,0 0 8,0 0-264,0 0-64,0 0 0,-16 0 0,16 0 992,0 16 192,0-16 31,0 0 1,0 0-320,-15 15-72,15 0-16,0-15 0,0 0-296,0 16-64,-15-16-16,15 0 0,0 0-176,0 0-32,0 0 0,0 0-8,0 0-104,15 15-16,0-15-8,-15 0 0,16-15-88,-1 15 96,-15 0-96,16-16 96,-16 1-96,15 15 64,-15-15-64,0 15 64,15-16-64,-15 16 80,-15 0-80,15-16 80,0 16 48,0 0 0,0 0 8,-15-15 0,15 15 32,0 15 8,-16-15 0,1 0 0,-1 16-48,16-16-16,-15 16 0,0-1 0,15 0-24,-16 1-8,1-1 0,15 0 0,0 1-80,-16-1 64,16 0-64,0 1 64,0-16-64,0 0 0,0 0 0,16 16 64,-16-16-64,0 0 0,15 0 0,-15 0 0,0 0 0,16-16 0,-1 16 64,-15-16-64,15 1 0,-15 15 0,16-15 0,-16-1 64,0 16-64,0 0 0,0 0 0,15 0 0,-15 0 0,0 0 64,-15-15-64,15 15 0,0 0 64,0 0-64,0 0 64,-16 0-64,16 15 0,0-15 64,0 0-64,-15 0 0,15 0 0,0 0 0,0 0 0,0 0 0,0 0-312,0 0-72,0 0-24,15 0-6608,-15 0-1327</inkml:trace>
      </inkml:traceGroup>
      <inkml:traceGroup>
        <inkml:annotationXML>
          <emma:emma xmlns:emma="http://www.w3.org/2003/04/emma" version="1.0">
            <emma:interpretation id="{546F1752-A7F3-4060-BF3E-51B25B7E24D0}" emma:medium="tactile" emma:mode="ink">
              <msink:context xmlns:msink="http://schemas.microsoft.com/ink/2010/main" type="line" rotatedBoundingBox="3654,17197 9815,16828 9892,18107 3730,18476"/>
            </emma:interpretation>
          </emma:emma>
        </inkml:annotationXML>
        <inkml:traceGroup>
          <inkml:annotationXML>
            <emma:emma xmlns:emma="http://www.w3.org/2003/04/emma" version="1.0">
              <emma:interpretation id="{EA3D309C-2136-4B5B-B095-6C9E997EE602}" emma:medium="tactile" emma:mode="ink">
                <msink:context xmlns:msink="http://schemas.microsoft.com/ink/2010/main" type="inkWord" rotatedBoundingBox="3646,17203 5358,17066 5460,18338 3748,18476"/>
              </emma:interpretation>
              <emma:one-of disjunction-type="recognition" id="oneOf53">
                <emma:interpretation id="interp253" emma:lang="en-US" emma:confidence="0">
                  <emma:literal>N fill</emma:literal>
                </emma:interpretation>
                <emma:interpretation id="interp254" emma:lang="en-US" emma:confidence="0">
                  <emma:literal>N final</emma:literal>
                </emma:interpretation>
                <emma:interpretation id="interp255" emma:lang="en-US" emma:confidence="0">
                  <emma:literal>"his</emma:literal>
                </emma:interpretation>
                <emma:interpretation id="interp256" emma:lang="en-US" emma:confidence="0">
                  <emma:literal>Alkenyl</emma:literal>
                </emma:interpretation>
                <emma:interpretation id="interp257" emma:lang="en-US" emma:confidence="0">
                  <emma:literal>Neil</emma:literal>
                </emma:interpretation>
              </emma:one-of>
            </emma:emma>
          </inkml:annotationXML>
          <inkml:trace contextRef="#ctx0" brushRef="#br0" timeOffset="395503">4298 19535 14368,'0'0'320,"0"0"64,-15 0 8,15 16 8,-16-16-320,1 0-80,0 15 0,-1 0 0,-15 16 559,1-15 97,14 14 16,-15-14 8,16 14-104,-16 1-16,16 0-8,-1 0 0,1 0-336,0-16-72,-1 16-16,1-16 0,15 16-128,-16-16 0,16 1 0,-15-1-5703,15-15-1137</inkml:trace>
          <inkml:trace contextRef="#ctx0" brushRef="#br0" timeOffset="395721">4221 19535 12688,'0'0'352,"0"0"96,0 0-360,15 15-88,-15 1 0,0-1 0,16 16 656,-1-15 112,-15-2 32,15 18-1,1-17 193,-16 0 32,0 16 16,16-16 0,-2 1-352,2-1-72,0 16-8,-1-31-8,0 16-312,1-1-64,-1 0-16,0 1 0,-15-1-112,16-15-32,-16 0 0,0 0 0,0 0-64,15 15 0,-15-15 0,0 0 0,0 0-944,15 0-232,-15 0-40</inkml:trace>
          <inkml:trace contextRef="#ctx0" brushRef="#br0" timeOffset="399303">3991 20242 16815,'-16'0'368,"16"0"80,0 0 8,0 0 24,0 0-384,0 0-96,0 0 0,0 0 0,16 0 384,-16 0 56,15-15 8,-15 15 8,31 0-8,-31-15 0,31 15 0,-31 0 0,31-16-256,-31 16-64,30-15 0,-30 15-8,16-15-120,-1-1 0,1 16 0,14-15 0,-14 0 96,-1-1-32,0-15-64,1 16 96,-16-1-96,15 1 0,1 0 0,-16-1 0,15 1 0,-15 0 0,0-1 0,0 16 0,0-16 0,0 2-64,0 14 64,0 0 0,0 0 0,-15-16 0,15 16 0,-16 0 0,1 0 0,-1 0 0,1 0 0,15 16 0,-15-16 0,-1 14 64,1 2-64,0 0 72,-1-1-8,1 0 0,-1 1 0,16-1 0,-15 16 8,0-16 0,-1 0 0,16 17 0,-15-32 8,15 30 0,0-30 0,0 31 0,0-31 16,0 15 8,0 1 0,0-16 0,0 0-104,15 15-64,1-15 64,-16 15-104,15-15 104,0 16 0,-15-16 0,0 0 0,16 0 0,-1 16 0,-15-16 0,0 14 0,0 2 0,0 0 0,0-1 0,0 0 0,-15 16 88,-1-16-88,16 17 80,-15-18-80,0 18 64,-1-17-64,16 16 0,-15-16 72,15 0-72,0 1 0,-16-1 0,16-15 0,0 0 0,16 0 0,-16 0 0,0 15 0,15-15 0,1 0 0,-1 0 0,0 0 0,-15 0 0,16 0 0,-16 0 0,0 0 0,0 0 0,15 16 0,-15-16 0,0 0 0,0 16 0,0-1 0,0 0 0,0 1 0,-15-1 64,-1 0-64,16 16 64,-15-16-64,0 1 0,15 0 64,-16-2-64,1 2 0,15-16 0,0 16 0,-16-16 64,16 0-64,0 0 0,0 0 0,0 0 0,16-16 0,-16 16 0,0-16-72,31-14 0,-31 14 0,15 1-48,0-16-8,1 1 0,15-1 0,-16 0 16,0 15 0,1-14 0,-1-1 0,0 16 112,1-1-72,-1 1 72,1 0-64,-1-1 64,-15 0 0,15 2 0,-15 14 0,0 0 0,0 0 64,0 0-64,0 0 88,0 0 56,0 0 16,0 0 0,0 0 0,0 0 32,0 14 16,0 2 0,0 0 0,0-1-72,0 0-8,0 1-8,0-1 0,0 0-120,-15 1 0,15-1 64,0 0-64,0 1-344,0 0-88,0-16-16,0 15-6112,0 0-1223</inkml:trace>
          <inkml:trace contextRef="#ctx0" brushRef="#br0" timeOffset="399387">4298 20227 18975,'0'0'416,"0"0"96,-16 0 8,16 16 8,0-16-424,0 0-104,-15 15 0,15-15 0,0 0 640,0 16 96,0-16 32,0 0 0,0 0-480,0 0-96,0 15-24,0-15 0,0 0-528,15 0-112,1 15-16</inkml:trace>
          <inkml:trace contextRef="#ctx0" brushRef="#br0" timeOffset="399388">5006 19920 11256,'-16'0'248,"16"0"48,0 0 16,0 0 8,0 0-256,0 0-64,0 0 0,-15 0 0,15 0 896,0 0 160,0 0 40,0 0 7,0 0-143,0 0-24,0 0-8,0 0 0,0 15-384,15 0-88,1-15-8,0 16-8,-1-1-152,16-15-24,-16 15-8,16 1 0,-16-1-136,16-15-32,0 16-8,-16-16 0,16 0-80,-16 15 0,16-15 72,-16 0-72,1 15 64,0-15-64,-2 0 64,2 0-64,-16 16 64,0-16-64,0 0 80,16 15-80,-32 1 160,16-1-24,-16 0 0,16 16 0,-14-15 40,-2 14 8,-15 1 0,0 0 0,1-16-56,-1 16-16,0 0 0,0 0 0,0 0-32,1-16-8,-1 16 0,16-16 0,-17 0-72,17 1 80,0-16-80,-1 15 80,16-15-80,-15 16 0,15-16 0,0 0 0,0 0 0,0 0-152,0 0 24,0 0 8,15-16-1056,1 16-208,-1-15-48,16-1-7463</inkml:trace>
          <inkml:trace contextRef="#ctx0" brushRef="#br0" timeOffset="399389">5652 19781 18055,'-30'15'392,"30"-15"88,0 0 8,0 16 24,0-1-408,0 1-104,-16 14 0,16-14 0,0 30 616,-15-15 104,15-1 16,-15 17 8,15-17 16,-16 17 0,16-17 0,0 17 0,-15-17-408,15 17-88,0-17-8,0-14-8,-15 15-72,15-1-16,0-14 0,0-1 0,0 1-48,0-16-16,0 15 0,0 0 0,0-15-96,0 0 72,0 0-72,0 0 64,0 0-64,0 0 0,0 0 72,0 16-72,-16-16-272,16 0-88,0 0-24,0 0-6936,-16-16-1383</inkml:trace>
        </inkml:traceGroup>
        <inkml:traceGroup>
          <inkml:annotationXML>
            <emma:emma xmlns:emma="http://www.w3.org/2003/04/emma" version="1.0">
              <emma:interpretation id="{26636BD1-AC5F-4B6C-B12C-4589EAD583F5}" emma:medium="tactile" emma:mode="ink">
                <msink:context xmlns:msink="http://schemas.microsoft.com/ink/2010/main" type="inkWord" rotatedBoundingBox="6582,17095 9820,16901 9884,17975 6646,18169"/>
              </emma:interpretation>
              <emma:one-of disjunction-type="recognition" id="oneOf54">
                <emma:interpretation id="interp258" emma:lang="en-US" emma:confidence="1">
                  <emma:literal>misclassified</emma:literal>
                </emma:interpretation>
                <emma:interpretation id="interp259" emma:lang="en-US" emma:confidence="0">
                  <emma:literal>Misclassified</emma:literal>
                </emma:interpretation>
                <emma:interpretation id="interp260" emma:lang="en-US" emma:confidence="0">
                  <emma:literal>misclassifies</emma:literal>
                </emma:interpretation>
                <emma:interpretation id="interp261" emma:lang="en-US" emma:confidence="0">
                  <emma:literal>Misclassifies</emma:literal>
                </emma:interpretation>
                <emma:interpretation id="interp262" emma:lang="en-US" emma:confidence="0">
                  <emma:literal>misdated</emma:literal>
                </emma:interpretation>
              </emma:one-of>
            </emma:emma>
          </inkml:annotationXML>
          <inkml:trace contextRef="#ctx0" brushRef="#br0" timeOffset="400404">6960 19812 9824,'16'-16'280,"0"16"56,-16-16-272,0 16-64,0 0 0,14 0 0,2-14 584,-16 14 104,0 0 16,0 0 8,0 14 128,16 2 24,-16 0 8,0-1-1,-16 16-167,16-1-40,0 2-8,0-2 0,-16 16-376,2-15-80,14 15-8,-16-15-8,16 0-104,-16 0-16,1-1-64,15 1 96,-15 0-16,-1-15-8,16-2 0,0 2 0,0 0-72,-15-16 0,15 0 0,0 0 0,0 0 0,0 0 0,0 0 72,0 0-72,15 0 0,-15-32 0,0 18 0,16-18 0,-1 2 0,0-16-120,1 0 24,0-1 0,14 1-56,-14 0-8,14 15 0,-14-15 0,14 0 88,-14 15 72,0 16-104,-2-1 40,2 0 64,0 2-64,-1-2 64,-15 16-64,0 0 64,15 16 0,-15-16 0,0 14 0,0 18 152,0-17 16,0 16 8,0-1 0,0 16 16,-15-14 0,15 14 0,-15-16 0,15 1-96,0 0-24,-16 0 0,0 0 0,16-1-72,0-14 80,0-1-80,-14 0 80,14-15 56,0 0 16,0 0 0,0 16 0,0-16-152,0 0-136,0 0 24,0-16 8,14 16 104,-14-15 0,16-16 0,0 16-72,-1-16 72,0 1 0,1-2 0,-1 2 0,16-16 0,-16 15-80,0 0 80,1 1 0,-16-2-64,16 2 64,-1 14 0,-15 1 0,15 0-64,-15-1 64,0 16 0,0 0 0,0 0 0,0 0 0,0 0 0,0 16 0,0-1 152,0 16 8,-15-1 0,15 2 0,0-2-40,-15 1-8,-1 0 0,16-1 0,0 1-16,0 0 0,0-15 0,0 14 0,0-30-96,0 31 0,0-31 0,0 0 0,0 0 0,0 15 0,0-15 0,0 0 0,0 0 80,0 0-80,16-15 80,-1 15-80,-15-15 0,15-1 0,1-14 0,-1 14-80,0-15 80,-15 0-96,16 1 96,-1-1-96,0 0-56,-15 1-8,16-2-8,-16 2 0,16-1 168,-16 16 0,14-1 0,-14 0 0,0 2 0,0 14 0,0 0 0,0 0 0,0 0-96,0 0 24,0 0 0,0 0 0,0 14 72,0 18 112,-14-2-24,14-14-8,-16 30 16,16-16 8,0 2 0,-16-2 0,16 1-24,-15 0-8,15-1 0,0-14 0,0 0-72,0 14 80,15-30-80,-15 16 80,0-16-80,0 15 0,16 0 0,-16-15 0,0 0 0,0 0 0,16 0 0,-2 0-88,2-15 88,0 15 0,-1-15 0,0-1 64,16 1-64,-16 0-104,1-17 24,0 2 8,-2 14-56,18-14 0,-17-1-8,-15 16 0,15-17 24,1 18 8,-1-18 0,-15 17 0,0-16 104,15 31 0,-15-15-80,0 0 80,0-1 0,0 16 0,0 0 0,0 0 0,0 0 232,-15 0 8,0 0 0,15 0 0,0 0 16,0 16 0,-16-16 0,1 15 0,15-15-64,0 15 0,0 1-8,0-1 0,0 0-120,0-15-64,15 16 64,-15 0-64,0-2 0,16-14 0,-16 16 0,0 0 0,0-1 0,15-15 64,-30 15-64,30 1 0,-15-1 64,-15 0-64,15 1 80,-16-1-80,16-15 64,-15 15-64,15 1 0,-15 0 72,-1-1-512,0-15-104,16 15-16,-14-15-5712,-2 0-1135</inkml:trace>
          <inkml:trace contextRef="#ctx0" brushRef="#br0" timeOffset="401106">7438 19658 17023,'0'0'480,"0"0"104,0 0-464,0 0-120,0 0 0,0 0 0,0 0 656,0 0 112,0 0 16,0 0 8,0 0-128,0 0-24,0 0-8,15 0 0,-15 0-408,0 0-88,16 0-8,-1 16-8,-15-16-360,16 0-72,-1 0-8,0 15-8</inkml:trace>
          <inkml:trace contextRef="#ctx0" brushRef="#br0" timeOffset="401676">8101 19766 12840,'0'0'360,"0"0"88,-15 0-360,15 0-88,-16 0 0,16 0 0,-15 15 512,-1 1 96,1-1 8,0 1 8,-1 14-9,1 1 1,-1 0 0,1 0 0,0 0-128,-1-1-24,1 1-8,-1 15 0,16-15-264,0-15-64,0 14 0,0-14-8,0-1-120,0 0 64,16 1-64,-16-1 0,15-15 0,1 0 0,-1 0 0,0 0-80,1 0-272,-1-15-64,1-1 0,-1 1-8,16 0-1032,-16-16-207,1 16-33,14-16-4296</inkml:trace>
          <inkml:trace contextRef="#ctx0" brushRef="#br0" timeOffset="402423">8331 19488 10048,'0'0'224,"0"0"40,-16-14 16,16 14 0,-15 0-280,15 0 0,-15-16 0,15 32 0,-16-16 832,1 14 120,15-14 16,-15 16 8,-1 0-80,16 14-9,-31 1-7,16 16 0,0-17-192,-1 32-40,1-16-8,-1 16 0,1-1-160,15-15-40,-15 15-8,15-14 0,-16-1-88,16 1-24,0-1 0,0-16 0,0 1-240,0-16-80,16 16 0,-16-16 0,15 1 80,-15-16-80,15 16 64,1-16-64,-1 0 0,1 0 64,-1 0-64,0-16 0,1 0 0,-1 1 0,1 0 0,14-16 0,-14 16-160,-1-16-40,0 0-16,1 1 0,-1-2 16,1 2 0,-16-1 0,15 0 0,-15 1 104,0-2 16,0 2 8,0 14 0,0 1 72,0 0 0,-15-1 0,15 1 0,0 15 0,0 0 0,-16-15 0,16 15 64,-15 15 64,-1-15 8,1 15 8,0 16 0,-1-16 96,1 16 16,15 0 8,-15-1 0,-1 2-168,16-2-32,0 1 0,0 0-64,0-1 64,0-14-64,0 0 0,0-1 0,0 0 64,16-15-64,-1 16 0,-15-16 0,15 0 96,-15 0-32,16 0 0,-16-16-64,15 16 0,0-15 0,-15 0 0,16 15 0,-16-32 0,15 32 0,-15-30 0,16 14 0,-1 1 0,-15 0 0,0-1-64,15 1 64,-15 0 0,0-1-72,0 0 72,0 2 0,16-2-88,-32 16 88,16-16-104,0 16 40,0 0 64,0 0 0,0 0 0,-15 16 64,0-16-64,15 16 0,0-2-64,0 2 64,-16 0 0,16-1 0,0 0 0,0 16 0,16-16 0,-16 1 72,0-16-72,15 16 0,0-2 0,-15-14 0,16 0 0,-1 0-72,16 0 72,-16-14 0,1-2 0,15 16 0,-1-31-208,-14 16-80,15-16-8,-16 16-8,0-17 88,1 2 24,15 14 0,-31-14 0,15-1 192,0 16 0,-15-1 0,0 1-64,16 15 64,-32-15 0,16-1 0,0 16 0,0 0 168,0 0 0,-15 16 0,0-16 0,-1 15 88,1 0 24,-1 1 0,1-1 0,15 0-136,-15 1-24,-1-1-8,16 0 0,0 1-112,0 0 88,0-2-88,0 2 80,0 0-80,0-16 0,0 0 0,16 15 0,-16-15 0,0 15 0,0 1 0,15-16 0,-15 15 0,0-15 0,0 15 0,-15 1 0,15 0 64,0-2-64,-16-14 0,16 16 64,-15 0-64,-1-16 0,16 15 0,0-15 0,-15 0 0,15 0 0,0 0 0,0 0 0,15 0-96,-15-15 8,16-17 8,-1 18 0,1-2-24,-1-15-8,16 0 0,-16 1 0,1-2-112,14-14-16,-14 16-8,-1-1 0,16 0 152,-16 16 96,1-16-104,-16 31 40,15-16 64,-15 1 0,15 15 0,-15 0 0,0 0 112,0 0 40,0 0 8,-15 0 0,0 15 48,15 1 16,-16 0 0,1-1 0,15 0-104,-15 16-24,15-31 0,-16 31 0,16-16-96,0 0 64,0 1-64,0 0 0,0-16 0,16 14 0,-16 2 0,15-16 0,0 16 0,-15-16 0,16 15 0,-16-15 0,15 0 0,0 15 0,-15-15 0,0 0 0,16 16 136,-16-16-16,0 15-8,-16 0 0,16 1 88,0 0 24,-15-2 0,15 2 0,-15 0-224,-1-1 0,16-15 0,-15 15 0,0-15 0,15 16 64,-16-16 0,16 0 0,0 0-64,0 0 0,0 0 72,0 0-72,0 0 0,0-16 0,0 16-80,16-15 80,-1 0 0,-15-1 0,15 0 64,1-14-64,-1 14 0,0 1-80,1 0 0,-1-16 0,1 16-144,-1 15-24,0-16-8,1 0 0,-16 2 256,15 14 104,-15 0-8,16-16 0,-16 16-96,0 0 0,0 0 0,0 0 0,0 0 0,0 16 0,15-2 0,-15-14 72,0 16 40,0 0 8,0 14 0,0-14 0,0-1-24,0 0-8,-15 1 0,15 0 0,0-2-88,0-14 0,0 16 72,0 0-72,0-16 0,0 0 0,0 0 0,0 15 64,-16-15-664,16 0-128,0 0-24,0 0-5864,-15 0-1167</inkml:trace>
          <inkml:trace contextRef="#ctx0" brushRef="#br0" timeOffset="402962">8916 19674 19663,'0'0'432,"0"0"88,-16 0 24,16 0 8,0 0-440,0 0-112,0 0 0,-15 0 0,15-16 680,0 16 120,0 0 16,0 16 8,0-16-440,0 0-96,0 0-8,0 0-7152,0 0-1423</inkml:trace>
          <inkml:trace contextRef="#ctx0" brushRef="#br0" timeOffset="409415">9224 19350 13168,'0'0'376,"0"0"72,0 0-352,-15 16-96,-1 15 0,16-16 0,-15 31 912,0 0 168,-1 1 31,1 14 9,15 1-152,-16-1-24,1 16-8,0-15 0,-1-1-368,16 1-80,-15 0-8,-1-1-8,16-15-240,-15 0-40,15-15-16,0 15 0,0-30-176,0 15 72,0-16-72,15 16 0,-15-31 0,0 15 0,0-15 0,16 0 0,-16 0-984,0 0-144,0 0-32,0 0-4775,15-15-953</inkml:trace>
          <inkml:trace contextRef="#ctx0" brushRef="#br0" timeOffset="409416">8963 19812 10336,'0'0'224,"0"0"56,0 0 8,0 0 0,0 0-288,0 0 0,0 0 0,0 0 0,0 0 1184,-16 0 176,16 0 40,0 0 7,0 0-399,0 0-80,0 0-8,0 0-8,0 0-280,16 0-56,-16 0-16,0 0 0,0 0-144,15-15-24,-15 15-8,0 0 0,31 0-176,-16 0-40,0 0-8,16 0 0,-15 0-160,-1 0 0,0 0 0,16-16 0,-15 16 0,-1 0 0,0 0 0,1-15 0,-1 15 240,1 0 16,-1-15 0,0 15 0,1-16-256,-16 16 0,0 0 0,0 0 0,0 0 0,0 0 0,0 0 0,0 0 0,0 0 0,0 0 0,0 16 0,0-1 0,0 0 0,-16 1 0,16-1 0,-15 16 0,15-16 0,-15 16 0,-1 0 0,16 0 0,-15 0 0,15-16 0,-16 16 0,16 0 0,0-16 96,0 0-24,0 16-8,0-15 0,0-1 32,0-15 0,0 15 0,0 1 0,0-16-96,0 0 0,16 0 0,-1 0 0,1 0 0,-16 0 64,15 0-64,0 0 64,1-16-64,-1 1 0,1 15 0,-1-15 0,0-1 0,1 1 0,-1-16 0,1 16 0,-16-1 0,15 1 0,0-16 0,1 16 0,-16-16 0,15 15 64,-15 1-64,16-16 64,-16 16-64,0-1 0,0 1 0,0 0-88,0-1 88,-16 1-96,16-1 96,0 16-96,0-15 96,-15 15 0,-1-15 0,16 15 0,-15 0 0,0 15 0,15-15 0,-16 15 0,1 1 0,-1-1 0,16 1 0,-15 14 0,0-14 0,15 15 64,-16-1-64,16-14 88,0 15-88,0-16 0,0 16 0,16-16 0,-1 1 0,-15-16 0,15 15 0,1-15 0,-1 15 0,1-15 0,14 0 0,-14-15 0,15 15 0,-1 0 0,1-15 0,-16-1 0,32 16 0,-17-15 0,-14-1-96,15 1 96,-1 0-176,1-1 24,-15 1 8,14-1 0,-14 1-40,-1 15-8,1-15 0,-1-1 0,0 1 192,-15-1 0,0 1 0,16 15 0,-16-15 0,0-1 0,0 1 0,0 15 64,-16-16-64,16 16 0,-15-15 0,15 15 0,-31 0 144,31 0 16,-15 0 0,-16 15 0,0-15-160,16 16 0,-1-1 0,16 1 0,-30 14 80,14 1-16,16-15 0,-15 14 0,-1 1-64,16 0 0,-15-16 0,15 16 64,0-15-64,0 14 0,15-14 0,1-1 64,-16-15-64,15 16 0,1-16 0,-16 0 0,0 0 0,15 0 0,0 0 0,16 0 0,-15-16 0,-1 16 0,16-31 0,-16 16 0,16 0 0,-16-1-136,1-15 32,-1 16 8,16-16-256,-16 0-56,1 1-8,-16-1 0,15 0-72,1-15-24,-1 15 0,0-15 0,1 15-80,-16-15-16,15 15-8,-15-15 0,15 15 240,-15-15 56,16 15 0,-16 0 8,0 1 224,0-1 88,0 0-64,0 16 64,15-1 240,-15-15 88,0 31 24,0-15 0,0 15 0,0 0 0,0 0 0,0 0 0,0 0 48,0 0 16,0 15 0,0 1 0,0 15 24,0-1 8,-15 1 0,15 0 0,0 15-32,0 0 0,-16 1 0,16 14 0,-15 1 0,15-16-8,-15 15 0,-1-14 0,16 14-128,-15-15-24,15 1-8,-15-17 0,15 1 16,-16 0 8,16 0 0,0-16 0,-15 16-272,15-31 0,0 15 0,0-15 0,-16 16 0,16-16 0,0 0 0,0 0 0,-15 0-704,15 0-176,0-16-32,0 1-6608,0 0-1311</inkml:trace>
          <inkml:trace contextRef="#ctx0" brushRef="#br0" timeOffset="409417">9394 19504 20647,'0'0'448,"0"0"96,0 0 24,0 0 16,0 0-464,0 0-120,0 0 0,0 0 0,0 0 528,15 0 80,-15 16 24,0-16 0,0 15-280,15-15-64,-15 16 0,0-1-8,16 0-280,-16-15 0,15 16 0,1-1-10591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1.3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241B750-6F0A-4742-BBF7-DB69934636A0}" emma:medium="tactile" emma:mode="ink">
          <msink:context xmlns:msink="http://schemas.microsoft.com/ink/2010/main" type="inkDrawing" rotatedBoundingBox="21270,7479 21553,7162 21573,7179 21290,7497" semanticType="callout" shapeName="Other"/>
        </emma:interpretation>
      </emma:emma>
    </inkml:annotationXML>
    <inkml:trace contextRef="#ctx0" brushRef="#br0">21799 9561 6592,'15'0'184,"-15"0"48,0 0-232,0-16 0,15 16 0,-15 0 0,0-15 1240,0 15 200,0 0 32,0 0 16,0 0-64,0 0-16,0 0-1,0 0 1,-15 15-432,0 1-88,-1-1-24,1 1 0,-1-1-280,1 16-56,-16-16-16,16 1 0,-1 14-256,-14-14-48,14-1-16,1 16 0,15-16-64,-16 1-8,1-1-8,0 1 0,15-1-112,-16-15 0,16 15 0,0-15 0,0 0 0,0 0-120,0 0 16,0 0 0,0 0-1184,0 0-240,0 0-40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1.6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62A75A6-4CE6-42DD-971F-7716DBE430B9}" emma:medium="tactile" emma:mode="ink">
          <msink:context xmlns:msink="http://schemas.microsoft.com/ink/2010/main" type="inkDrawing" rotatedBoundingBox="21505,7226 21805,7468 21765,7517 21466,7275" semanticType="callout" shapeName="Other"/>
        </emma:interpretation>
      </emma:emma>
    </inkml:annotationXML>
    <inkml:trace contextRef="#ctx0" brushRef="#br0">21737 9639 15896,'0'0'352,"0"0"63,0 0 25,0 0 8,0 0-360,0 0-88,0 0 0,0-16 0,0 16 696,0 0 120,16 0 24,-16 0 8,0 0 160,0 0 32,15 0 8,16 0 0,-16 16-448,1-16-88,-1 15-24,-15-15 0,16 16-80,-1-16-24,0 15 0,1 0 0,-16-15-64,15 16-8,1-1-8,-1 1 0,-15-16-88,15 15-24,1 0 0,-1 1 0,-15-1-72,0-15-24,16 16 0,-16-16 0,15 15-96,-15-15 64,0 15-64,0-15 0,0 0 0,0 0 64,0 0-64,0 0 0,0 0-192,15 0-56,-15 0-8,0 0-7912,0 0-1583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9:40.2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77FA7E0-CD65-47D7-A46E-7349DA4CB1D2}" emma:medium="tactile" emma:mode="ink">
          <msink:context xmlns:msink="http://schemas.microsoft.com/ink/2010/main" type="writingRegion" rotatedBoundingBox="27647,3261 30097,3619 29892,5021 27442,4662"/>
        </emma:interpretation>
      </emma:emma>
    </inkml:annotationXML>
    <inkml:traceGroup>
      <inkml:annotationXML>
        <emma:emma xmlns:emma="http://www.w3.org/2003/04/emma" version="1.0">
          <emma:interpretation id="{85448FFB-0759-4523-B8AB-FD209ECD4416}" emma:medium="tactile" emma:mode="ink">
            <msink:context xmlns:msink="http://schemas.microsoft.com/ink/2010/main" type="paragraph" rotatedBoundingBox="27702,3272 29922,3582 29805,4417 27586,4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D07E8-B661-4DED-AC1A-00AED5DA506A}" emma:medium="tactile" emma:mode="ink">
              <msink:context xmlns:msink="http://schemas.microsoft.com/ink/2010/main" type="line" rotatedBoundingBox="27702,3272 29922,3582 29805,4417 27586,4107"/>
            </emma:interpretation>
          </emma:emma>
        </inkml:annotationXML>
        <inkml:traceGroup>
          <inkml:annotationXML>
            <emma:emma xmlns:emma="http://www.w3.org/2003/04/emma" version="1.0">
              <emma:interpretation id="{9682590D-D018-4453-9079-B5111CEDD40F}" emma:medium="tactile" emma:mode="ink">
                <msink:context xmlns:msink="http://schemas.microsoft.com/ink/2010/main" type="inkWord" rotatedBoundingBox="27702,3272 29922,3582 29805,4417 27586,4107"/>
              </emma:interpretation>
              <emma:one-of disjunction-type="recognition" id="oneOf0">
                <emma:interpretation id="interp0" emma:lang="en-US" emma:confidence="1">
                  <emma:literal>margin</emma:literal>
                </emma:interpretation>
                <emma:interpretation id="interp1" emma:lang="en-US" emma:confidence="1">
                  <emma:literal>M org, n</emma:literal>
                </emma:interpretation>
                <emma:interpretation id="interp2" emma:lang="en-US" emma:confidence="0.5">
                  <emma:literal>mar gin</emma:literal>
                </emma:interpretation>
                <emma:interpretation id="interp3" emma:lang="en-US" emma:confidence="1">
                  <emma:literal>M argon</emma:literal>
                </emma:interpretation>
                <emma:interpretation id="interp4" emma:lang="en-US" emma:confidence="0">
                  <emma:literal>m org, n</emma:literal>
                </emma:interpretation>
              </emma:one-of>
            </emma:emma>
          </inkml:annotationXML>
          <inkml:trace contextRef="#ctx0" brushRef="#br0">28110 5758 8328,'0'0'232,"0"-15"56,0 15-224,0 0-64,0 0 0,0 0 0,0 0 648,0 0 120,0 0 32,0 0 0,0 0-16,0 0 0,0 15 0,0 1 0,0-1-128,-15 0-24,-1 17-9,16-18 1,-15 33-240,0-16-40,-1-1-16,1 1 0,-1 0-120,1 0-24,-16 0-8,31-1 0,-15 1-48,-1-16-16,1 17 0,0-17 0,15 0-48,0 1-64,-16-1 88,16 0-88,0-15 72,0 0-72,0 0 0,0 0 72,0-15-8,0 15-64,0 0 96,16-15-32,-1-1-64,-15-14 64,15-2-64,1 17 64,-1-16-64,1 1 0,-1-16-80,0 14 80,16 2-128,-15-1 16,14 0 8,-14 1 0,-1-2 104,0 2-88,1 14 88,-1-14-80,1 14 80,-1 1 0,0 0 0,1 15 0,-1-16-64,-15 16 64,16 0-64,-16 0 64,0 0 0,0 0 96,0 0 0,15 16-8,-15-1-8,0 0 0,0 1 0,-15 14 0,-1-14 64,16 14 16,-15 2 0,15-17 0,-16 16-80,1-1-16,0-14 0,15 14 0,-16-14 56,16 0 8,-15-1 0,15-15 0,0 15-128,0-15 0,-16 16 0,16-16 0,0 0 0,0 0 0,0 0 0,0 0 0,0 0 0,0-16 0,16 16 64,-16-15-64,0 0 72,0-1-72,15 0 64,1 1-64,-16 0 0,15-1 0,0-14 0,1 14 0,-1 1 0,1 0 0,-1-17 0,0 18 64,1-2-64,-1 0 0,1 1-80,-1 0 80,0-1 0,1 1 0,-1 0 88,-15 15-24,16-16-64,-1 1 0,0 15 0,-15 0 0,16 0-80,-16 0 0,0 0 0,0 0 0,0 0 80,0 0 88,15 15-24,-15 1 0,-15-1 120,15 0 16,0 16 8,-16-16 0,16 17 48,-15-2 0,15 1 8,-15 0 0,-1-1-80,16 1-24,-15 0 0,-1 0 0,16-16-8,-15 16-8,15-16 0,0 16 0,0-16 40,0 1 8,-15 0 0,15-16 0,0 0-192,0 0-120,0 15 24,0-15 0,0 0 96,0 0 0,0 0 0,0 0 0,0 0 0,0 0 0,0 0 0,0 0-72,0 0-920,0-15-176,15 15-40,-15 0-7847</inkml:trace>
          <inkml:trace contextRef="#ctx0" brushRef="#br0" timeOffset="1032">28849 5867 5344,'0'0'152,"0"-15"32,0 15-184,0 0 0,0-15 0,0-1 0,0 16 960,0-15 152,0 15 32,-15 0 8,15-16-160,0 16-32,-16 0-8,16 0 0,-15 0-152,15 0-24,-15 0-8,-1 16-1,1-16-255,0 15-64,-1 1 0,0-1-8,2 16-128,-2 0-24,-15-16-8,16 16 0,-1-1-16,1 1 0,15-15 0,-15 14 0,-1-14-16,16-1-8,0 1 0,0-1 0,0 0-144,0-15-24,0 0-8,16 16 0,-16-16-64,0 0 64,0 0-64,15 0 64,0 0-64,1 0 0,-1 0 0,0-16 0,1 16 0,-16-15 0,16 0 64,-2 15-64,2-16 0,0 1-72,-16-1 0,15 1 0,0 0-96,1-1-24,-1-15 0,-15 16 0,15 0 56,1-16 8,-16 16 0,15-1 0,0 1 48,-15-1 16,0 1 0,16 0 0,-16-1 64,0 16 0,0 0-72,0 0 72,0 0 0,0 0-88,0 0 88,0 0-64,-16 16 64,16-1 0,0 16 0,-15-16 64,15 16 16,-15-16 8,15 16 0,-16 0 0,16-16-16,-15 16 0,15-16 0,0 1 0,-15-1-8,15-15-64,0 16 96,-16-1-32,16-15-64,0 0 0,0 0 0,0 0 0,0 0 64,0 0-64,16 0 64,-16-15-64,15-1 80,-15 1-80,15-1 96,-15 1-96,16 0 0,-1-1-72,0 1-8,1-16 0,0 16-16,-1-16 0,0 16 0,1-16 0,-1 15 96,-15 1-80,31 0 80,-31-1-80,15 16 80,0 0 0,1-15 0,-16 15 0,16 0-88,-16 0 88,0 15-104,15-15 40,-15 16 64,0-1 88,0 0-24,0 1 0,0-1 160,-15 16 24,15 0 8,-16-16 0,16 16-256,-16 0 64,16-16-64,-15 16 0,0-16 0,15 1 0,-16-1 64,1 0-64,15 1 72,0-1-8,-15-15 0,15 0 0,0 0-64,0 0 0,0 0 0,0 0 0,0 0 0,0 0 0,-16-15 96,16-1-32,0 16-64,0-15 0,0 0 72,0-1-72,16 1 0,-1-1 0,-15 1 0,15 0 0,1-1 64,-1-15-64,0 31 64,17-15-64,-17 0 88,0-1-24,1 1 0,-1 15 0,16-15 40,-31-1 8,30 16 0,-30-15 0,16 15 16,0 0 0,-16 0 0,14-16 0,2 16-16,-16 0 0,0 0 0,0 0 0,0 0-112,0 0 72,0 0-72,0 0 64,0 0-64,16 16 0,-16-16 0,-16 0 0,16 15-1048,0-15-224,0 16-40,0-1-16</inkml:trace>
          <inkml:trace contextRef="#ctx0" brushRef="#br0" timeOffset="1600">29497 5897 15000,'0'0'328,"0"0"72,-16 0 16,16 0-1,-15-15-327,15 15-88,-16 0 0,1-16 0,0 16 632,15 0 104,-16-15 32,1 15 0,-1 0-232,1 0-48,0 0-8,-1 0 0,1 15-168,-1-15-40,1 16-8,0-16 0,15 15-136,-16 1-24,16-1-8,-15 16 0,15-16-96,0 0 88,-16 1-88,16-1 80,0 1-80,0-1 0,0 0-80,0-15 80,0 16 0,16-16 0,-1 0 0,-15 0 0,0 0 0,16 0 0,-1-16 0,0 1 0,1 0 184,-1-1 56,16 16 16,-16-31 0,1 16-256,-1 0-120,1 15 16,-1-16 0,0 1 104,-15 15 0,16 0 0,-16 0 0,0 0 0,0 0-72,0 0 72,0 0 0,0 15 0,0 1 0,0-1 0,-16 16 0,16 0 96,-15-1 16,0 17 0,-1-17 0,1 17-16,-1-17 0,-14 17 0,14-17 0,1 1-24,-16 15-8,0-15 0,16 0 0,-16-16 0,16 16 0,-1 0 0,-15-16 0,16 1-64,-16 14 64,16-14-64,0-16 64,-16 15-64,15-15 0,1 16 0,0-16 0,-1 0 80,1-16 24,15 16 8,-16-15 0,16 15 24,0-16 8,0 1 0,0 0 0,0-16-144,16 15 0,-1 1 64,1-16-64,-1 16 72,16-16-8,0 0-64,-1 1 96,1 14-96,0-15 64,0 1-64,-16-1 0,16 15 64,0 1-64,-1-16 0,1 16 72,-15-1-72,14 1 0,-14 0 0,15 15 0,-16-16 0,0 1 0,1 15 0,-1-16 0,16 1-1024,-31 15-152,31-15-24,-16 15-8215</inkml:trace>
          <inkml:trace contextRef="#ctx0" brushRef="#br0" timeOffset="1954">29696 5974 9560,'0'0'208,"0"0"48,0 0 0,0 0 16,0 0-272,0 0 0,0 0 0,0 0 0,0 0 1088,0 0 160,0 15 32,0-15 0,0 15-129,0 17-31,-15-17-8,15 0 0,-16 16-424,16-16-80,-15 16-24,15 0 0,-15-15-128,-1 14-24,16-14-8,-15 14 0,-1-14-176,16-1-40,-15 0-8,15-15 0,0 16-136,0 0-64,0-16 64,0 0-64,0 0 0,0 0 0,0 0 0,0 0 0,0 0-872,0 0-144,0 0-24,0-16-8,15 16-552,1-16-120,-1 16-15,1-15-4881</inkml:trace>
          <inkml:trace contextRef="#ctx0" brushRef="#br0" timeOffset="2386">29788 6113 7888,'0'-15'168,"0"15"40,16-16 8,-16 16 8,15-16-224,-15 16 0,0 0 0,15-14 0,-15 14 1200,0 0 192,0 0 40,0 0 8,0 0-280,0 0-49,0 14-15,16-14 0,-16 16-240,-16 0-56,16 14 0,0-14-8,0-1-240,-15 16-40,0-1-16,15-14 0,-16 15-288,16 0-56,-15-16-16,15 0 0,-15 16-32,15-16-8,0-15 0,-16 16 0,16-16-96,0 16 72,0-16-72,0 0 64,0 0-64,0 0 0,0 0 0,0 0 64,0 0-64,16-16 64,-16 16-64,15 0 64,-15-16-64,15 1 0,1 0 0,-1-1 0,0-14-80,-15 14-8,31 1 0,-31-16 0,31 15 88,-15-14-64,-1 14 64,0 1-64,1 0 0,14-1 0,-14 1 0,-1 0 0,0-17 64,1 18 0,0-2 0,-16 16 0,15-16 0,0 1-64,1 15 64,-16 0-64,15 0 64,-15 0 64,0 0-64,0 0 88,15 0 40,-15 15 0,16-15 8,-16 16 0,0 0 88,0-2 8,0 18 8,0-2 0,0-14 24,-16 14 8,16 2 0,-15-2 0,15 1-40,0 0-8,-15-1 0,15-14 0,0 14-64,-16-14-24,16 0 0,0-1 0,0 0-56,0 1-16,0-1 0,0-15 0,-15 15-64,15-15 64,0 16-64,0-16 64,0 0-64,0 0 0,0 0 0,0 0 0,-15 0-440,15 0-128,0 0-24,0 0-6800,-16 0-1351</inkml:trace>
        </inkml:traceGroup>
      </inkml:traceGroup>
    </inkml:traceGroup>
    <inkml:traceGroup>
      <inkml:annotationXML>
        <emma:emma xmlns:emma="http://www.w3.org/2003/04/emma" version="1.0">
          <emma:interpretation id="{020E4865-17AB-4C8C-A994-F900F836FADD}" emma:medium="tactile" emma:mode="ink">
            <msink:context xmlns:msink="http://schemas.microsoft.com/ink/2010/main" type="paragraph" rotatedBoundingBox="27447,4263 29911,4263 29911,4894 27447,4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0A210E-636C-4F96-9236-90421CF14E67}" emma:medium="tactile" emma:mode="ink">
              <msink:context xmlns:msink="http://schemas.microsoft.com/ink/2010/main" type="inkBullet" rotatedBoundingBox="27530,4065 29979,4424 29892,5021 27442,4662"/>
            </emma:interpretation>
            <emma:one-of disjunction-type="recognition" id="oneOf1">
              <emma:interpretation id="interp5" emma:lang="en-US" emma:confidence="0">
                <emma:literal>→</emma:literal>
              </emma:interpretation>
            </emma:one-of>
          </emma:emma>
        </inkml:annotationXML>
        <inkml:trace contextRef="#ctx0" brushRef="#br0" timeOffset="-5302">27710 7021 10680,'0'0'232,"0"0"56,0 0 0,0 0 16,0 0-240,0-15-64,0 15 0,0 0 0,0-15 368,0 15 64,0 0 16,0 0 0,16-16 144,-1 1 32,1-1 8,-16 1 0,15 0-129,0-1-23,1 1-8,-1-1 0,0 1-112,1 15-16,-1-15-8,1 15 0,-1-16-16,16 16 0,-16-15 0,1 15 0,-1-16-176,0 16-40,16 0-8,-15-15 0,-1 15-96,0 0 0,1-15 0,15 15 0,-16 0 216,0-16 16,1 16 8,15 0 0,-16-15-128,16 15-24,-16 0-8,1 0 0,14 0-80,-14-15 0,14 15 0,-14 0 0,-1 0 0,1 0 144,14-16-24,-14 16-8,-1 0 0,1 0 0,-1 0 0,-15 0 0,0 0 24,15 0 8,1 0 0,-16 0 0,0 0-80,15 0-64,16 0 96,-16 0-96,1 0 96,-1 0-96,-15 0 96,16 0-96,-1 0 96,0 0-96,1 0 96,-1 16-96,1-16 104,-1 0-32,-15 15-8,0-15 0,0 0-64,15 0 96,1 0-96,-16 0 96,0 0-96,15 0 80,1 15-80,-16-15 80,15 0-80,0 0 64,-15 0-64,0 0 64,31 0 0,-31 0-64,15 0 96,1 0-32,-1 0-64,1 0 0,-16 0 0,0 0 0,15 16 0,0-16 0,-15-16 72,0 16-72,0 0 184,16 0 0,-1 16 0,-15-16 0,0 0-184,0 0 64,16-16-64,-1 16 0,0 0 0,1 0-64,-16 0 0,15 0 0,-15 0 64,16-15 72,-16 15-8,15 0-64,0 0 96,-15 0-32,16 0 0,-16 0-64,0 0 0,15 0 0,-15 0 0,0 0 0,16 0 0,-16 0 0,0 0 0,0 0-96,0-15 96,0 15 0,0 0 0,15 0 0,-15-16 72,0 16-72,0-15 0,0 15 72,0 0-72,0-16 0,0 16 0,0-15 64,0 15-64,0 0 0,0 0 0,0-15 0,0 15 0,0 0 0,0 0 0,0-16 0,0 16 0,0 0 0,0 0 0,0 0 0,0 0 0,0 0 0,0 0 0,0 0 0,0 0 0,0 0 0,0 0 0,0 0 0,0 0 0,0 0 0,0 0 0,0 0 0,0 0 0,0 0 0,0 0 0,0 0 0,-15 0 0,15 16 0,0-1 0,0-15 96,-16 0-96,16 15 0,0 1 0,0-1 0,0 1 0,0-16 0,0 15 0,0 0 0,0 1 0,0-1 96,0 0-96,0-15 96,0 0-32,0 16-64,0-1 96,16-15-32,-16 31-64,0-31 0,0 0 0,0 15 0,0 1 0,0-16 0,0 0 0,15 15 0,-15-15 0,0 0 0,0 0 0,0 0 0,0 0 0,15 16 80,1-16-80,-1 0 80,1 15-80,-16-15 0,0 0 0,0 0 64,0 0-64,0 0 0,0 0 0,0 0 0,30 0 0,-14 15 0,-1-15 0,-15 0 0,0 0 0,16 0 0,-1 0 0,0 0 0,1 0 0,-1 0 0,0 16 0,1-16 0,-1 0 0,-15 0 0,0 0 0,16 0 0,-1 0 0,0 0 0,1 0 64,-16 0-64,0 0 0,15 15 0,1-15 0,-1 0 0,0 0 0,-15 0 0,16 0 0,-1 16 0,-15-16 0,16 0 0,-1 0 0,0 0 0,-15 0 0,31 0 0,-31 0 0,16 0 0,-1 0 0,0 15 64,1-15-64,-1 0 0,1 0 0,-1 0 64,0 0-64,1 15 0,-1-15 72,1 0-72,-1 0 80,-15 0-80,0 0 72,15 0-72,1 0 64,-1 16-64,-15-16 64,15 0-64,1 0 64,-1 0-64,1 0 64,-16 0-64,15 0 0,0 15 64,1-15-64,-1 0 64,1 0-64,-16 0 64,15 0-64,0 0 0,-15 0 0,0 0 64,16 0-64,-1 16 0,-15-16 0,0 0 0,0 0 0,16 0 0,-16 0 0,15 0 0,-15 0 0,15 0 0,-15 0 0,16 0 0,-16 15 0,0-15 0,0 0 64,15 0-64,1 0 0,-16 0 0,0 0 0,0 0 64,0 0-64,0 0 0,0 0 0,0 0 0,0 0 0,0 0 64,15 15-64,-15-15 0,0 0 64,0 0-64,0 16 0,0-16 64,16 15 0,-16-15 0,0 16 0,0-1 0,0-15 0,0 15-64,0 1 96,0-16-32,0 0-64,0 15 96,0-15-96,0 0 96,0 16-96,0-16 0,0 0 0,0 0 0,-16 15 0,16-15 0,0 0 0,0 0 0,0 0 0,16 15 0,-16-15 0,0 0 0,0 0 0,0 0 0,0 0 0,0 0 0,0 0 0,0 0 0,0 0 64,0 0-64,0 0 0,0 0 0,0 0 0,0 0 64,0 0-64,0 0 0,0 0 0,0 0 0,0 0-472,0-15-80,0 15-24,-16-15-10528</inkml:trace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9:42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29711 5589 16128,'0'0'455,"0"0"97,0 0-440,0 0-112,0 0 0,0 0 0,0 0 832,0 0 152,0 0 24,0 0 8,0 0-184,0 15-32,15-15 0,-15 16-8,16-1-344,-16 0-72,0 1-16,0 0 0,15-1-264,-15 0-96,0 1 72,0-1-7000,15 0-1399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11:17.7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B58E9AB-0E5B-434F-985F-C4DEDB4E07D8}" emma:medium="tactile" emma:mode="ink">
          <msink:context xmlns:msink="http://schemas.microsoft.com/ink/2010/main" type="writingRegion" rotatedBoundingBox="27647,5449 28262,5449 28262,5804 27647,5804"/>
        </emma:interpretation>
      </emma:emma>
    </inkml:annotationXML>
    <inkml:traceGroup>
      <inkml:annotationXML>
        <emma:emma xmlns:emma="http://www.w3.org/2003/04/emma" version="1.0">
          <emma:interpretation id="{BF295E74-F32C-4B22-A3C7-BC0E399AAF60}" emma:medium="tactile" emma:mode="ink">
            <msink:context xmlns:msink="http://schemas.microsoft.com/ink/2010/main" type="paragraph" rotatedBoundingBox="27647,5449 28262,5449 28262,5804 27647,5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069876-F3E4-41BF-A59E-B70C2FFE1D93}" emma:medium="tactile" emma:mode="ink">
              <msink:context xmlns:msink="http://schemas.microsoft.com/ink/2010/main" type="line" rotatedBoundingBox="27647,5449 28262,5449 28262,5804 27647,5804"/>
            </emma:interpretation>
          </emma:emma>
        </inkml:annotationXML>
        <inkml:traceGroup>
          <inkml:annotationXML>
            <emma:emma xmlns:emma="http://www.w3.org/2003/04/emma" version="1.0">
              <emma:interpretation id="{22357559-9162-4F5A-AA15-8E4D34AF2D44}" emma:medium="tactile" emma:mode="ink">
                <msink:context xmlns:msink="http://schemas.microsoft.com/ink/2010/main" type="inkWord" rotatedBoundingBox="27647,5449 28262,5449 28262,5804 27647,5804">
                  <msink:destinationLink direction="with" ref="{04C5E89F-37BF-49C7-8113-25BB965A1BDF}"/>
                  <msink:destinationLink direction="with" ref="{C035DB94-DDC2-40B4-8030-D3418B987FDD}"/>
                </msink:context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^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28217 7805 13968,'0'0'304,"0"0"64,0 0 16,0 0 8,0 0-312,0 0-80,0 0 0,0 0 0,0 0 951,0 0 169,-15 0 40,15 0 8,0 0-144,0 15-24,-15 1-8,-1 0 0,1-1-384,-1 0-88,16 1-8,-15-1-8,0 0-120,-1 1-16,1 14-8,-1-14 0,1 0-152,0-2-32,-1 2-8,1 15 0,-1-16-72,1-15-8,0 16-8,15-1 0,-16-15-80,16 15 0,-15 1-80,15-16 80,0 0-640,0 0-72,-16 0-24,32 16 0,-16-16-1064,0 0-216,0 0-48</inkml:trace>
          <inkml:trace contextRef="#ctx0" brushRef="#br0" timeOffset="284">28201 7821 16352,'0'0'359,"0"0"81,0 0 8,-15 0 8,15 0-360,0 0-96,0 0 0,0 0 0,0 0 1024,0 0 192,0 0 40,0 0 8,15 0-184,-15 0-40,0 0-8,0 0 0,15 15-440,-15 1-88,16-16-24,0 16 0,-1-2-112,-15 2-24,15 0-8,1-1 0,14 16-144,-14-16-24,-1 0-8,0 1 0,1-1 88,0 0 8,-2 1 8,-14 0 0,16-16-264,0 15 0,-1-15 0,0 15-72,-15-15 72,16 16 0,-1-16 0,-15 0 0,0 0 96,0 0-8,0 0-8,15 0 0,-15 0-208,0 0-32,0-16-16,0 1-8400,0 15-1671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38:59.54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ECA8858-23F3-4EB8-8D61-747459B06425}" emma:medium="tactile" emma:mode="ink">
          <msink:context xmlns:msink="http://schemas.microsoft.com/ink/2010/main" type="inkDrawing" rotatedBoundingBox="4013,11327 4719,11194 4725,11221 4018,11354" semanticType="callout" shapeName="Other">
            <msink:sourceLink direction="with" ref="{3DFC5421-7548-4715-99DF-B42F8D6DA0B1}"/>
          </msink:context>
        </emma:interpretation>
      </emma:emma>
    </inkml:annotationXML>
    <inkml:trace contextRef="#ctx0" brushRef="#br0">6082 11576 14336,'0'0'320,"0"-15"64,-16 15 8,16 0 8,0 0-320,-15 15-80,15-15 0,0 0 0,0 0 847,0 0 153,0 0 32,0 0 8,0 0-208,0 0-48,15 0-8,1-15 0,15 15-296,-16 0-64,0 0-16,16-15 0,-15 15-168,14 0-32,1-16-8,0 16 0,0-15-88,-16 15-16,16-15-8,0 15 0,15 0-80,-31-16 80,16 16-80,0 0 80,0-15-240,-1 15-56,17 0-8,-17-16 0,-14 16-1096,15 0-224,15 0-48,-31 0-6863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15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17718 19413 9904,'0'0'216,"0"0"40,0 0 16,0 0 16,0 0-288,0 0 0,0 0 0,0 0 0,0 0 896,0 15 128,0 1 32,0-1 0,0 16-64,0 0-17,0 0 1,0-1 0,0 17-288,-15-1-56,15 15-16,0-15 0,0 1-120,0-1-24,0 1-8,-15-1 0,15-16-112,0 17-16,0-17-8,0 1 0,-16 0-176,16-16-40,0 16-8,0-15 0,0-16-104,0 15 72,0-15-72,0 15 64,0-15-64,0 0 0,0 0 0,0 0 0,0 0-1064,0-15-184,16 0-32,-16-1-4671,0 1-945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35:59.3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FF977FB-1F83-421A-8236-64D610E8E6AA}" emma:medium="tactile" emma:mode="ink">
          <msink:context xmlns:msink="http://schemas.microsoft.com/ink/2010/main" type="writingRegion" rotatedBoundingBox="1896,3851 5365,3794 5386,5063 1917,5120"/>
        </emma:interpretation>
      </emma:emma>
    </inkml:annotationXML>
    <inkml:traceGroup>
      <inkml:annotationXML>
        <emma:emma xmlns:emma="http://www.w3.org/2003/04/emma" version="1.0">
          <emma:interpretation id="{1EDBAE3C-1154-4C1D-A90E-5EBA0CD12657}" emma:medium="tactile" emma:mode="ink">
            <msink:context xmlns:msink="http://schemas.microsoft.com/ink/2010/main" type="paragraph" rotatedBoundingBox="1896,3851 5365,3794 5386,5063 1917,5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A64E95-BD2A-4391-9BCD-E5130A1663C3}" emma:medium="tactile" emma:mode="ink">
              <msink:context xmlns:msink="http://schemas.microsoft.com/ink/2010/main" type="line" rotatedBoundingBox="1896,3851 5365,3794 5386,5063 1917,5120"/>
            </emma:interpretation>
          </emma:emma>
        </inkml:annotationXML>
        <inkml:traceGroup>
          <inkml:annotationXML>
            <emma:emma xmlns:emma="http://www.w3.org/2003/04/emma" version="1.0">
              <emma:interpretation id="{D96AB67C-A4F5-409B-AF36-CB91E281DCE8}" emma:medium="tactile" emma:mode="ink">
                <msink:context xmlns:msink="http://schemas.microsoft.com/ink/2010/main" type="inkWord" rotatedBoundingBox="1904,3849 4475,3834 4482,5099 1911,5113"/>
              </emma:interpretation>
              <emma:one-of disjunction-type="recognition" id="oneOf0">
                <emma:interpretation id="interp0" emma:lang="en-US" emma:confidence="0">
                  <emma:literal>Lagrange</emma:literal>
                </emma:interpretation>
                <emma:interpretation id="interp1" emma:lang="en-US" emma:confidence="0">
                  <emma:literal>Lagrange's</emma:literal>
                </emma:interpretation>
                <emma:interpretation id="interp2" emma:lang="en-US" emma:confidence="0">
                  <emma:literal>langrage</emma:literal>
                </emma:interpretation>
                <emma:interpretation id="interp3" emma:lang="en-US" emma:confidence="0">
                  <emma:literal>Pagane</emma:literal>
                </emma:interpretation>
                <emma:interpretation id="interp4" emma:lang="en-US" emma:confidence="0">
                  <emma:literal>tagine</emma:literal>
                </emma:interpretation>
              </emma:one-of>
            </emma:emma>
          </inkml:annotationXML>
          <inkml:trace contextRef="#ctx0" brushRef="#br0">2371 6267 6192,'15'-16'128,"-15"16"32,0-15 8,0 15 16,0-16-184,0 16 0,0 0 0,-15-15 0,15 15 864,0 0 144,0 0 24,-15 0 8,15 15-256,-16 1-48,16 15-16,-15-1 0,15 1-72,-15 15-8,-1-15-8,1 15 0,0 0-161,15 1-31,-32-1-8,32 0 0,-15-15 24,0 15 8,15 0 0,-16-15 0,16 0-240,0 0-56,-15-1-8,15 1 0,15-15-32,-15-1 0,16 0-8,-1 1 0,0-16-120,1 15 72,0-15-72,-1 0 64,0 0 0,16 0-64,0-15 96,-1-1-32,2 1-64,-2 0 0,1-1 0,0-15 0,-1 1 0,-14 14 0,14-15 0,2 1 0,-17-1-72,16 0 72,-16 0 0,0 0 0,1 16 0,-16-16 0,15 16 0,0-16 0,-15 16 0,16-1 0,-32 1 0,16-1 0,0 16 0,0-15 0,0 0 0,-15 15 0,0 0 64,15 0-64,-16 0 0,1 15 0,-16-15 0,16 15 0,0 1 0,-1-1 0,0 1 0,2 14 0,-2-14 0,0 15 0,1-1 64,15-14-64,-15 15 0,15-1 0,0-14 88,0-1-88,0 1 96,15 14-96,-15-30 80,0 16-80,15-1 64,1-15-64,0 16 64,-2-16-64,-14 0 64,32 0-64,-32-16 80,15 16-80,0-15 96,16-1-96,-31 16 64,31-15-64,-16-16 0,0 16 0,1-1 0,0 1 0,-1-16 0,0 16 0,-15-1 0,16-14-160,-1 14 16,-15 1 8,0-1 8,15-14 0,-15 14 0,0 1 0,0-1 128,0 16-96,-15-15 96,15 15-80,0-15 80,0 15 0,0 0 0,0 0 0,-15 0 0,15 15 0,-16-15 0,16 15-64,0 1 64,0-1 0,-15 1 0,15-1 0,0 16 0,15-16 64,-15 1-64,0-1 88,0 0-88,0 1 80,16-1-80,-16 1 80,15-1 64,-15-15 16,15 15 0,-15-15 0,16 0-160,-1 0 0,0 0 0,-15 0 0,16 0 0,-16 0 0,16-15 0,-2 0 0,2 15 0,0-16-96,-1 1 0,-15 15 0,15-16 96,1 1 0,-1 0 0,-15 15-72,15-16 72,-15 1-96,16-1 96,-16 1-96,16 0 96,-16 15-96,0-16 96,0 1-96,14-1 96,-14 16-64,0-15 64,0 15-64,16-15 64,-16 15 0,0 0 0,0 0-64,0 0 64,-16 0 0,16 0 0,0 0 0,0-16 0,0 16 0,0 0 0,0 0 0,-14 0 0,14 0 0,0 0 0,0 0 64,0 0-64,0 0 64,0 0-64,0 0 64,0 0-64,0 0 0,0 0 64,0 0-64,0 0 0,0 0 0,0 0 0,0 0 64,0 0-64,0 0 0,0 0 0,0 0 0,0 0 0,0 0 0,0 0 0,0 0 0,0 0 0,0 0 0,0 0 0,0 0 0,0 0 0,0 0 0,0 0 0,0 0 0,0 0 0,0 0 0,0 0 0,0 0 0,0 0 0,0 0 0,0 0 0,0 0 0,0 0 0,0 0 72,0 0-72,0 0 0,-16 0 64,16 0-64,0 0 0,0 0 0,0 0 0,0 0 0,0 0 64,0 0-64,16 0 0,-16 0 0,0 0 0,0 0 0,0 0 64,0 0-64,0 0 0,0 16 0,0-16 0,0 0 0,0 0 0,0 0 0,-16 0 0,16 0 0,0 0 0,0 0 0,0 0 0,0 0 0,0 0 0,16 0 0,-16 0 0,0 0 0,0 0 64,0 0-64,0 0 0,0 0 0,0 0 0,0 0 0,0 0 0,0 0 0,0 0 0,0 0 0,0 0 64,0 0-64,0 0 0,0 0 0,0 0 0,0 0 64,0 0-64,0 0 0,0 0 72,0 0-72,-16 0 0,16 0 72,0 0-72,0 0 0,0 0 0,-16 0 0,16 0 0,0 0 80,0 0-80,-15 0 80,15 0-16,0 0 0,0 0 0,-15 0 0,-1 15-64,1 0 96,15-15-96,-15 16 96,-1-1-8,16 1 0,0-1 0,-16 0 0,16 1 0,-14-1 0,14 16 0,0-16 0,0 1-24,0-1-64,0 1 96,0-16-32,0 15-64,0 0 0,0-15 0,0 16 64,0-16-64,0 0 0,14 0 0,-14 0 64,0 0-64,0 0 64,0 0-64,16 0 64,0-16-64,-1 16 0,0-15 0,1 0 64,-1 15-64,0-16 0,-15 1 0,16-1 0,0 1 0,-2 0 0,-14-1 0,16 1 0,-16-1 0,16 1 0,-16 0 0,0 15 0,0 0-64,0 0 64,0 0 0,0 0 0,0 0 0,0 15 0,15 0 0,-15 1 0,0-1 0,0 16 0,0 0 0,-15 0-88,15 15 88,0 0 0,-16 0 80,16 0-80,-16 1 72,2-1-72,-2-16 64,0 17-64,1-1 80,0-15-80,-1 15 96,1-15-96,0 15 104,-1-15-32,0-1-8,-14 1 0,14 0-64,1-16 0,0 1 72,-1-1-72,1 1 80,0-1-16,-1 0-64,1-15 96,0 0-16,-1 0-8,16 0 0,-16-15 0,16 0-72,0-1 0,0 1 0,0-16 0,0 0 0,0 0 0,16-15 0,0 0 0,-1 0-96,16 0 24,-16-1 0,16-14 0,-1 15 72,2 0-104,-18-1 40,18 1 64,-2 0-136,1 0 32,-16 15 8,17 0 0,-18 0 96,2 1-72,15 14 72,-16-15-64,1 31 64,-1-15 0,0 15-72,1-15 72,-1 15 0,-15 15-72,15-15 72,-15 15 0,16 1 0,-16-1 0,0 1 0,0-1 0,0 16 0,0-16 0,0 16 0,0-16 0,0 16 0,-16-15 0,16-1 0,0 0 0,-15 1 0,15-1 0,0-15 0,0 0 0,0 16 0,0-16 0,0 0 0,0 0 0,0 0 0,0 0 0,0 0 0,0-16 0,0 1 0,0-1 0,0 1 0,15 0 0,1-16-72,0 15 72,-1-14 0,-15 14-72,15-15 72,1 16 0,-1-16 0,0 16 0,1-1 0,-1 1 0,0 0 0,1-1 88,0 16-88,-2-15-72,2 15 72,-16-16-104,16 16 104,-1 0 0,0 0 0,1 16-72,-16-16 72,0 0 0,0 0 0,15 15 0,-15 1 0,0-16 0,15 15 0,-15 0 64,-15 1-64,15-1 96,0 1-32,-15-1 0,15 0 0,-16 1 8,16-1 0,-15 1 0,15-1-72,-15 0 0,15 1 0,-16-16 64,16 15-64,0 1 0,0-16 72,0 0-72,0 0 0,0 0 0,0 0 0,16 15 0,-16-15 64,0 0-64,0 0 64,0 15-64,15-15 0,-15 0 0,0 0 0,15 0 64,1 0-64,-16 0 0,15-15-64,0 15 64,-15 0 0,16-15 0,0 15 0,-16-16-64,14 1 64,-14-1 0,16 1-72,-16 0 72,16-1-152,-16 1 8,15-1 0,-15 1 0,-15 0 48,15-1 0,0 1 8,0-1 0,0 1 88,0 0-64,0 15 64,0-16-64,0 16 64,0 0 0,0 0 0,0 0 0,-16 0 0,16 0 0,0 0 0,0 0 0,-16 16 0,16-1 0,0 0 0,0 1 0,0-1 0,0 16 0,0-16 72,0 16-72,0-15 224,16-1-16,-16 0 0,0-15 0,16 16-208,-16-1-136,15 1 16,-15-16 8,15 15 112,1-15 0,-16 0 0,15 0 0,0 0 64,-15-15-64,16 15 0,-16 0 0,15 0 0,16-16 0,-15 1 0,-1-1 0,-15 16 0,15-15 0,1 0-64,-1-1 64,0 1-128,-15-1 32,0 1 0,16 0 0,-16-1 16,15 1 8,-15-1 0,0 16 0,0-15 72,15 0-80,-15 15 80,0 0-80,0 0 80,0 0 0,0 0 0,0 0 0,-15 0 0,15 0 0,0 0 0,0 15-64,0 0 64,0 1 0,-15-1 80,15 16-80,-16-16 96,16 1-24,-15 15-8,15-16 0,0 0 0,0 1 0,0-1 0,-15 1 0,15-1-64,0-15 0,0 0 0,0 0 64,0 0-64,0 0 0,0 0 72,0 0-72,0 0 0,0 0 0,15-15 0,-15-1 0,15 1 0,1-16 0,-16 0-72,15 16 72,0-16-96,1 0 24,0 0 0,-16 16 0,14 0 72,2-16-96,-16 15 96,0 1-96,16 0 96,-16-1 0,15 16-72,-15 0 72,0 0 0,0 0 0,0 0 0,0 0 0,0 0 0,0 0 0,0 0 0,0 16 0,15-1 0,-15 0 0,16 1 0,-16 15 0,0-16 64,0 16-64,0-16 64,0 16-64,0-16 0,0 16 64,15-15-64,-15-1 0,0 0 0,15 1 0,-15-16 0,0 15 0,16-15 0,0 0 0,-2 0 0,2 0 0,-16 0 0,16-15 0,-1-1 0,16 1-88,-16 0 88,0-1 0,1 1 0,14-1 0,-14-14-72,0 14 72,-1-15-80,-15 16 80,15 0 0,-15-16 0,0 15 0,0 1 0,16 0 0,-16-1 0,0 1 0,0 0 0,-16-1 96,16 1-32,0 15 0,-15-16-64,15 16 184,0 0-24,-15 0 0,15 0 0,-16 16-80,0-16-16,16 15-64,0 1 96,-15-1-96,15 16 64,-15-16-64,15 16 0,0 0 104,0-1-24,0 17-8,0-17 0,0 1-72,0 15 0,0-15 0,0 15 0,0 1 0,0-17 0,-16 17 0,16-17 0,-15 16 0,15-15 0,0 0 0,-15 0 64,15 0-64,-16-1 0,1-14 72,0 15-72,-1-16 64,16 16-64,-16-16 64,2 1-64,-2-1 64,0 0-64,16-15 64,-15 16-64,0-16 80,-1 0-16,1 0-64,0-16 96,15 16-96,-16 0 0,0-15 64,16 15-64,-14-15 0,14-1 0,0 1 0,0-1 0,0 1 0,0 0 0,14-1 0,2-15 0,-16 1 0,16 14 0,-1-15 0,0 1 0,1-1 0,-1 0 0,0 0 0,17 16 0,-18-16 64,2 16-64,0-16 0,-1 16 0,-15-16 88,15 15-88,1 1 96,-1 0-96,0-1 0,1 1 0,-16-1 0,15-14-6760,-15 14-1311</inkml:trace>
          <inkml:trace contextRef="#ctx0" brushRef="#br0" timeOffset="1233">4388 6668 11520,'0'0'256,"0"0"48,-16 15 16,16-15 0,0 0-256,-16 0-64,16 15 0,0-15 0,0 0 456,0 0 88,0 0 8,0 0 8,16 16 24,0-16 8,-2 15-1,-14-15 1,0 0-240,16 0-40,0 0-16,14-15 0,-14 15-120,-1-16-24,0 16-8,1-15 0,-1 15-40,0-15-8,-15 15 0,16-16 0,0 1-32,-16 15 0,15-15-64,-15 15 96,0-16-32,0 0-64,0 16 88,0-15-88,0 0 96,0 15-32,0-16 0,-15 16-64,15-15 96,-16 15-96,16-15 96,-16 15-96,16 0 112,-15-16-32,0 16-8,15 0 0,0 0 88,-16 0 8,1 0 8,0 16 0,-1-16-16,1 0 0,0 15 0,-1-15 0,16 15-16,-16-15-8,2 16 0,-2-1 0,0-15 0,1 15 0,15 1 0,-15 0 0,15-1-16,0-15-8,-16 15 0,16 1 0,0-1 32,0 0 8,-15-15 0,15 16 0,0-1-48,0-15-8,0 15 0,0-15 0,0 16 40,0-16 8,0 16 0,0-16 0,0 14 104,0-14 16,0 0 8,0 16 0,0-16-176,0 16-32,15-16 0,-15 0-64,0 0 128,0 0-24,0 0-8,16 15 0,-1 0-16,0-15-8,1 0 0,0 0 0,-2 0 8,2 0 0,15 0 0,-16 0 0,1 0-80,14 0 96,-14 0-96,-1 0 96,0-15-96,17 15 64,-17-15-64,0 15 64,1 0-64,-1-16 0,0 16 0,1-16 64,-1 16-64,0-14 0,-15 14 0,16 0 0,-16-16-728,16 16-160,-16-16-32</inkml:trace>
        </inkml:traceGroup>
        <inkml:traceGroup>
          <inkml:annotationXML>
            <emma:emma xmlns:emma="http://www.w3.org/2003/04/emma" version="1.0">
              <emma:interpretation id="{B5685E64-F9B0-4586-819F-6570A3470562}" emma:medium="tactile" emma:mode="ink">
                <msink:context xmlns:msink="http://schemas.microsoft.com/ink/2010/main" type="inkWord" rotatedBoundingBox="4566,4596 5006,3759 5476,4006 5036,4843"/>
              </emma:interpretation>
              <emma:one-of disjunction-type="recognition" id="oneOf1">
                <emma:interpretation id="interp5" emma:lang="" emma:confidence="1">
                  <emma:literal>for</emma:literal>
                </emma:interpretation>
                <emma:interpretation id="interp6" emma:lang="" emma:confidence="0">
                  <emma:literal>ton</emma:literal>
                </emma:interpretation>
                <emma:interpretation id="interp7" emma:lang="" emma:confidence="0">
                  <emma:literal>too</emma:literal>
                </emma:interpretation>
                <emma:interpretation id="interp8" emma:lang="" emma:confidence="0">
                  <emma:literal>foo</emma:literal>
                </emma:interpretation>
                <emma:interpretation id="interp9" emma:lang="" emma:confidence="0">
                  <emma:literal>tor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36:05.48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650DD50-7D34-4033-92A4-368E12C81276}" emma:medium="tactile" emma:mode="ink">
          <msink:context xmlns:msink="http://schemas.microsoft.com/ink/2010/main" type="inkDrawing"/>
        </emma:interpretation>
      </emma:emma>
    </inkml:annotationXML>
    <inkml:trace contextRef="#ctx0" brushRef="#br0">5281 6158 7632,'0'0'160,"0"0"40,0 0 8,0 0 16,0 0-224,0 0 0,0 0 0,0 0 0,-15 16 792,0-1 112,-1 0 24,16 16 8,-15 0-144,-1-1-32,1 2-8,15 14 0,-31 0-96,16 16-16,-1-1-9,1 0 1,0 1-168,-1 0-32,16-16-8,-15 16 0,15-16-168,-16 0-32,1 0 0,15-16-8,0 2-104,0-17-16,0 16-8,0-16 0,0-15-88,0 15 0,0-15 72,0 0-72,0 0-736,0 0-176,0 0-40,0-15-4007,0 0-801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59:58.0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162BA12-BDE6-4FB4-968B-D5AF9863A4DE}" emma:medium="tactile" emma:mode="ink">
          <msink:context xmlns:msink="http://schemas.microsoft.com/ink/2010/main" type="inkDrawing"/>
        </emma:interpretation>
      </emma:emma>
    </inkml:annotationXML>
    <inkml:trace contextRef="#ctx0" brushRef="#br0">4926 6528 2472,'0'15'64,"16"-15"32,-16 0-96,0 0 0,0 0 0,0 0 0,0 0 680,0 0 120,0 0 32,0 0 0,0 0-56,0 0-8,0 0 0,0 0 0,0 0 128,0 0 32,-16-15 0,16 15 0,0 0-64,0 0 0,-15 0-8,0 0 0,-1 0-145,16 0-23,0 0-8,0 0 0,0 0-168,-15 0-40,15 0-8,0 0 0,0 0-32,0 0-8,0 0 0,0 0 0,0 0-168,0 0-32,0 0 0,15 0-8,-15 0 8,16 15 8,-1-15 0,-15 0 0,0 0-104,15-15-16,17 15-8,-18 0 0,2 0-16,0 0-8,14 0 0,-14 0 0,-1 0-16,16 0 0,-15 0 0,-2 0 0,2 0-64,0 0 80,-1 15-80,0-15 80,1 0-80,-1-15 0,0 15 72,-15 0-72,16 0 72,-1 0-72,-15 0 96,0 0-96,15 0 64,-15 0-64,0 0 0,16 0 0,-16 0 0,0 0 0,0 0 64,16-16-64,-16 16 0,0 0 0,0 0 64,0 0-64,0 0 0,0 0 80,0 0-80,0 0 64,0 0-64,0 0 0,0 0 0,0 0 0,0 0-760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0:04.02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16BB1A9-4D43-46C6-B915-851EE4519CD4}" emma:medium="tactile" emma:mode="ink">
          <msink:context xmlns:msink="http://schemas.microsoft.com/ink/2010/main" type="inkDrawing" rotatedBoundingBox="2554,5970 2920,5165 3371,5369 3005,6175" semanticType="callout" shapeName="Other">
            <msink:sourceLink direction="with" ref="{C235918D-7AF5-4BFD-A7CF-385071E438E8}"/>
            <msink:sourceLink direction="with" ref="{78FE2429-FB96-467C-A31B-101CADD53912}"/>
          </msink:context>
        </emma:interpretation>
      </emma:emma>
    </inkml:annotationXML>
    <inkml:trace contextRef="#ctx0" brushRef="#br0">3264 7574 8360,'0'0'352,"0"0"-288,0 0-64,0 0 0,0-15 784,0 15 144,0 0 24,0 0 8,0 0-192,0 15-40,-16 1-8,16-1 0,-15 0-200,15 17-40,0-2-1,-15 1-7,-1 0-56,16-1 0,-15 1-8,15 0 0,-16 0-128,16 0-24,-15-1-8,15 1 0,-15 0-144,15-15-24,-16 14-8,1 1 0,15 0-72,-16-16 0,16 0 0,0 1 64,0 0-64,-15-2 64,15 2-64,-15-16 64,-1 16-64,1-1 0,-1 0 72,1 1-72,15-1 0,-15-15 64,-1 15-64,1-15 0,-1 16 64,1-16-64,15 15 64,-15-15-64,-1 0 160,16 15-8,-15-15 0,0 0 0,15 0 88,-16 0 16,1 0 8,15 0 0,0 0 0,-16 0 0,16 0 0,0 0 0,0 0-72,0 0-8,0 0-8,0 0 0,0 0-80,0 0-24,0 0 0,0 0 0,16 0-8,-16-15-64,31 15 96,-31 0-32,0 0 0,30 0 0,-14 0 0,-1 0 0,16 0 8,-16 0 0,1 0 0,14-15 0,-14 15-8,15 0-64,-16 0 96,16 0-32,-16-16 16,16 16 0,-16 0 0,16 0 0,-15-15 16,-1 15 0,16 0 0,-16 0 0,1 0-32,-1-15-64,0 15 96,-15 0-32,16 0-64,-16 0 64,0 0-64,15 0 64,-15 0-64,0 0 0,0 0 0,16 0 0,-16 0 0,0 0 80,0 0-80,0 0 80,15-16-328,-15 16-64,0 0-8,0 0-6608,15 0-1319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0:04.58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2423CF8-F481-4B4E-A0DE-54565C83E224}" emma:medium="tactile" emma:mode="ink">
          <msink:context xmlns:msink="http://schemas.microsoft.com/ink/2010/main" type="inkDrawing" rotatedBoundingBox="3228,6058 3279,5104 3387,5110 3336,6064" semanticType="callout" shapeName="Other">
            <msink:sourceLink direction="to" ref="{C235918D-7AF5-4BFD-A7CF-385071E438E8}"/>
            <msink:sourceLink direction="from" ref="{9E0AC5A3-CE11-4067-8EDC-427528A82DCF}"/>
            <msink:sourceLink direction="from" ref="{BDD8BD90-6256-4C70-97C3-6B191ED10D00}"/>
            <msink:sourceLink direction="from" ref="{04B3BD0D-D1AF-4D78-B40C-17B3A796B820}"/>
            <msink:sourceLink direction="to" ref="{78FE2429-FB96-467C-A31B-101CADD53912}"/>
          </msink:context>
        </emma:interpretation>
      </emma:emma>
    </inkml:annotationXML>
    <inkml:trace contextRef="#ctx0" brushRef="#br0">3650 7466 10160,'0'0'224,"0"0"40,0 0 16,0 0 8,0 0-224,0 0-64,-16 16 0,16-1 0,-16 0 816,16 16 152,-15-16 32,0 31 8,15-14-80,-16-2-9,1 16-7,15 0 0,-15 0-112,15 1-16,-16-1-8,16 1 0,0-1-328,0 0-72,-15-16-16,15 16 0,0-14 8,15-2 0,-15 1 0,0 0 0,0-16-64,0 16-16,16-15 0,-16-2 0,0 18-184,15-32-40,-15 15 0,0 0-64,15 1 64,-15-1-64,16-15 0,-16 0 0,0 0 0,0 15 80,0-15-80,0 0 64,0 0-64,0 0 64,0 0-64,0 0 64,0 0-440,0 0-88,0-15-16,0 0-6336,15-1-1271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0:06.3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D4BD5A4-7D44-4F35-B469-0F487AF97524}" emma:medium="tactile" emma:mode="ink">
          <msink:context xmlns:msink="http://schemas.microsoft.com/ink/2010/main" type="inkDrawing" rotatedBoundingBox="3399,5491 3877,5386 3955,5747 3477,5851" semanticType="callout" shapeName="Other">
            <msink:sourceLink direction="with" ref="{C235918D-7AF5-4BFD-A7CF-385071E438E8}"/>
            <msink:sourceLink direction="with" ref="{9E0AC5A3-CE11-4067-8EDC-427528A82DCF}"/>
            <msink:sourceLink direction="with" ref="{BDD8BD90-6256-4C70-97C3-6B191ED10D00}"/>
            <msink:sourceLink direction="with" ref="{04B3BD0D-D1AF-4D78-B40C-17B3A796B820}"/>
            <msink:sourceLink direction="with" ref="{78FE2429-FB96-467C-A31B-101CADD53912}"/>
          </msink:context>
        </emma:interpretation>
      </emma:emma>
    </inkml:annotationXML>
    <inkml:trace contextRef="#ctx0" brushRef="#br0">3804 7836 5760,'0'0'128,"0"0"24,0 0 8,0 0 0,0-16-160,0 16 0,0 0 0,0 0 0,0 0 840,0 0 144,0 0 24,0 0 8,-16 0-368,16 16-72,-16-1-8,16-15-8,-15 15-208,15 16-32,-15-16-16,15 1 0,-16 0-16,16 14 0,-15-14 0,15-1 0,15 16 16,-15-16 0,-15 0 0,30 1 0,-15-16-89,0 15-23,16-15 0,-16 15 0,0-15-64,0 0-24,15 16 0,-15-16 0,0 0-24,15 0-8,1 16 0,-16-16 0,16 0 40,-2 0 8,2 0 0,-16 0 0,16-16-120,-1 16 0,-15-16 0,15 1 0,-15 15 0,16-31 0,-16 16 0,15 0 72,-15-16-72,15 16 0,1-1 72,-16 0-72,0 2 0,15-2 64,-15 0-64,0 1 0,15 0 0,-15 15 0,0-16 0,0 16 0,0 0 0,0 0 0,0 0 0,0 0 64,0 0-64,0 0 0,0 0 0,0 0 64,0 16-64,0-1 88,0 0-88,0 1 96,0 14-24,0-14 0,0 0 0,0 14 0,0-14-72,0 14 96,0-14-96,0-1 96,16 0-32,-16-15-64,16 16 96,-16 0-32,0-16 64,0 0 0,0 0 8,15 0 0,0 0-24,-15 0-8,16-16 0,-1 16 0,-15-16 56,15 16 0,1-15 8,-16 0 0,15-1 0,-15-14 0,15 14 0,-15 1 0,0-16-8,16 15-8,-16 2 0,16-2 0,-16 0-152,0 1 0,0 0 0,0-1 0,0 1 80,0 15-80,0-15 64,0 15-64,0-16 64,0 16-64,0 0 0,0 0 64,-16 0-64,16 0-112,0 0 24,0 0-5895,0 0-1185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0:06.61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9CEBEA4-F777-46AF-81B1-8EF4C437011C}" emma:medium="tactile" emma:mode="ink">
          <msink:context xmlns:msink="http://schemas.microsoft.com/ink/2010/main" type="inkDrawing" rotatedBoundingBox="4025,5768 4091,5639 4110,5649 4044,5778" semanticType="callout" shapeName="Other">
            <msink:sourceLink direction="with" ref="{9E0AC5A3-CE11-4067-8EDC-427528A82DCF}"/>
            <msink:sourceLink direction="with" ref="{BDD8BD90-6256-4C70-97C3-6B191ED10D00}"/>
            <msink:sourceLink direction="with" ref="{04B3BD0D-D1AF-4D78-B40C-17B3A796B820}"/>
          </msink:context>
        </emma:interpretation>
      </emma:emma>
    </inkml:annotationXML>
    <inkml:trace contextRef="#ctx0" brushRef="#br0">4373 8006 14256,'0'0'312,"0"0"64,0 0 8,-15 0 24,15 0-328,0 15-80,-16 1 0,16-16 0,0 0 600,0 15 103,-15-15 17,15 0 8,0 16-384,0-1-80,-15-15-8,15 15-8,0 1-248,0-16 0,0 0 0,0 15-5255,-16-15-1049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3:59:59.69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700E24C-3254-48B4-8C2F-3D5DAC41F4DC}" emma:medium="tactile" emma:mode="ink">
          <msink:context xmlns:msink="http://schemas.microsoft.com/ink/2010/main" type="writingRegion" rotatedBoundingBox="1903,4178 24372,3785 24582,15815 2114,16208"/>
        </emma:interpretation>
      </emma:emma>
    </inkml:annotationXML>
    <inkml:traceGroup>
      <inkml:annotationXML>
        <emma:emma xmlns:emma="http://www.w3.org/2003/04/emma" version="1.0">
          <emma:interpretation id="{5CCB17F0-69A2-4BF0-81EA-6F232910EF94}" emma:medium="tactile" emma:mode="ink">
            <msink:context xmlns:msink="http://schemas.microsoft.com/ink/2010/main" type="paragraph" rotatedBoundingBox="4867,4183 5936,4104 5972,4598 4904,467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36B5D1B-CE6A-47AB-B897-6961C9CEE1F6}" emma:medium="tactile" emma:mode="ink">
              <msink:context xmlns:msink="http://schemas.microsoft.com/ink/2010/main" type="line" rotatedBoundingBox="4867,4183 5936,4104 5972,4598 4904,4676"/>
            </emma:interpretation>
          </emma:emma>
        </inkml:annotationXML>
        <inkml:traceGroup>
          <inkml:annotationXML>
            <emma:emma xmlns:emma="http://www.w3.org/2003/04/emma" version="1.0">
              <emma:interpretation id="{B5832473-A62E-4D7D-BCDE-12557E480E5C}" emma:medium="tactile" emma:mode="ink">
                <msink:context xmlns:msink="http://schemas.microsoft.com/ink/2010/main" type="inkWord" rotatedBoundingBox="4867,4183 5936,4104 5972,4598 4904,4676"/>
              </emma:interpretation>
              <emma:one-of disjunction-type="recognition" id="oneOf0">
                <emma:interpretation id="interp0" emma:lang="en-US" emma:confidence="0">
                  <emma:literal>om</emma:literal>
                </emma:interpretation>
                <emma:interpretation id="interp1" emma:lang="en-US" emma:confidence="0">
                  <emma:literal>orm</emma:literal>
                </emma:interpretation>
                <emma:interpretation id="interp2" emma:lang="en-US" emma:confidence="0">
                  <emma:literal>own</emma:literal>
                </emma:interpretation>
                <emma:interpretation id="interp3" emma:lang="en-US" emma:confidence="0">
                  <emma:literal>arm</emma:literal>
                </emma:interpretation>
                <emma:interpretation id="interp4" emma:lang="en-US" emma:confidence="0">
                  <emma:literal>omn</emma:literal>
                </emma:interpretation>
              </emma:one-of>
            </emma:emma>
          </inkml:annotationXML>
          <inkml:trace contextRef="#ctx0" brushRef="#br0">5311 6576 8088,'0'-14'224,"0"14"64,0 0-288,0 0 0,-15 14 0,-1-14 0,16 0 808,-15 0 112,0 16 16,15 0 8,-16-1-8,1 0 0,-1 1 0,1 14 0,15-14-329,-15 14-63,-1-14-8,16 15-8,0-16-168,0 16-32,0-16-8,0 1 0,0-1-88,0 0-16,16 1-8,-16-16 0,0 0-72,15 0-8,0 0-8,1 0 0,-16-16-24,15 16-8,1-15 0,-1 0 0,0-1-24,1-14-64,-16 14 96,15 1-32,1 0-64,-16-17 0,15 18 0,-15-2 0,0 0 0,0 1 0,0 0 0,0-1 0,0 16 0,0-15 0,0 15 0,-15 0 0,15 0-64,0 0 64,0 0 0,-16 0 0,16-15 0,0 15 0,0 0-72,0 0 72,0 0 0,0 0 0,0 0-64,16 0 64,-1 0 0,-15 0-64,15-16 64,1 16 0,-16 0 0,15 0 0,1-16 0,-1 16 0,0 0 0,-15 0 0,16 0 0,-16 0 0,0 0 0,15 16 0,0 0 0,-15-16-80,0 15 80,16 0 0,-16 16 0,0-16 0,0 1 216,0 14 8,0-14 0,0 15 0,0-16-128,0 1-32,0 14 0,0-14 0,-16-1-64,16 16 0,0-31 0,0 16 64,-15-1-64,15 0 0,0-15 0,0 0 0,0 0 0,0 0 0,0 0 0,0 0 0,0 0 0,0 0 0,0 0 64,0 0-64,0 0 64,0 0-64,0-15 0,0 0 64,0-1-64,0 0 0,0 1 0,15 0 0,-15-16 0,16 16 0,-16-16 0,15 16 0,1-17 64,-1 18-64,0-2 0,1-15 64,-1 16 0,-15-1-64,16 1 96,-1 15-32,0-15 8,-15 15 0,16-16 0,-16 16 0,0 0-72,0 0 0,0 0 72,0 0-72,0 0 0,0 0 64,0 0-64,0 0 0,0 0 0,0 0 0,15 16 0,-15-16 0,0 0-88,0 0-48,0 0-16,16 0 0,-1 15-344,-15-15-72,0 0-8,15 0-8,1 0 120,-1-15 24,-15 15 8,0 0 0,0 0 264,0 0 48,16-16 16,-16 16 0,0-16 104,15 16 0,-15-14 0,0 14 0,15-16 224,-15 16 72,0 0 16,0 0 0,0 0 40,0 0 0,0 0 8,0 0 0,0 0-56,16 16-16,-32-2 0,16 2 0,0 0-40,0-1-16,0 0 0,0 1 0,-15 14-40,15-14-16,0 14 0,-15-14 0,15 15-80,0-16-24,-16 16 0,16-16 0,0 1-72,0-1 0,0 0 0,0 1 0,0 0 104,0-16-16,0 15-8,0-15 0,0 0-80,0 0 0,0 0-96,0 0 96,0 0-88,0-15 88,16-1-64,-16 0 64,15 1 0,-15-16 0,15 16 0,-15-16 0,16 16-224,-1-16-32,-15 1-8,16-2 0,-1 17 160,0-16 32,-15 16 8,16 0 0,-1-17 64,1 18 0,-16-2 0,15 16-64,-15 0 64,0-16 0,0 16 0,0 0 0,0 0 0,0 0 0,15 16 0,-15 0 0,0-2 0,16 2 96,-16 0-16,0 14-8,0-14 32,-16 14 8,16 2 0,0-18 0,0 18 48,0-2 16,0-14 0,0-1 0,0 16-176,0-31 0,0 15-80,0 0 80,-15-15 0,15 0 0,0 0 64,0 0-64,0 0 0,0 0 0,0 0 0,0 0 0,0 0 96,0 0-32,0 0-64,0-15 96,0 0-96,15-16 0,-15 16-96,0-1 96,16 1 0,-16-16-64,15 15 64,-15 2 0,0-18-80,15 17 16,1 0 0,-16-1 0,0-14 64,15 14 0,1 0 0,-16 16 0,15-14 0,0-2-64,-15 0 64,0 16-96,16-15 96,-1 15 0,-15-15 0,16 15 0,-16 0 64,15-16 24,-15 16 8,0 0 0,0 0-96,0 0 0,15 0 0,-15-15 0,0 15 0,16 0 0,-16 0-80,0 0 80,0 0 0,0 0 0,15 0 0,-15 0 0,16 15 96,-16-15 24,0 0 0,0 0 0,0 16-16,15-1 0,-15 16 0,0-31 0,0 30 40,0-14 8,0 0 0,0 14 0,0-14 48,0 14 16,0-14 0,-15 14 0,15-14-48,0 15-8,0-16 0,0 16 0,0 0 96,0-16 24,0 0 0,0 1 0,0 0-208,0-1-72,0 0 0,0-15 72,0 0-72,0 0 0,0 16 0,0-16 0,0 0 80,0 0-80,0 0 96,0 0-96,0 0 88,0 0-88,0 0 80,0 0-80,0-16 0,0 16 64,0 0-64,0-15 0,0 0-488,0 15-120,0 0-32,0 0-10183</inkml:trace>
        </inkml:traceGroup>
      </inkml:traceGroup>
    </inkml:traceGroup>
    <inkml:traceGroup>
      <inkml:annotationXML>
        <emma:emma xmlns:emma="http://www.w3.org/2003/04/emma" version="1.0">
          <emma:interpretation id="{5EA2F5D1-8518-4EEF-B356-1E0DA2B820DC}" emma:medium="tactile" emma:mode="ink">
            <msink:context xmlns:msink="http://schemas.microsoft.com/ink/2010/main" type="paragraph" rotatedBoundingBox="4421,4867 22358,4658 22374,6017 4437,622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C5886A9-1EA7-40A4-BCE3-B045EC031EB1}" emma:medium="tactile" emma:mode="ink">
              <msink:context xmlns:msink="http://schemas.microsoft.com/ink/2010/main" type="line" rotatedBoundingBox="4421,4867 22358,4658 22374,6017 4437,6226"/>
            </emma:interpretation>
          </emma:emma>
        </inkml:annotationXML>
        <inkml:traceGroup>
          <inkml:annotationXML>
            <emma:emma xmlns:emma="http://www.w3.org/2003/04/emma" version="1.0">
              <emma:interpretation id="{B265FEF3-2378-4D97-A6C2-9C2F465EE571}" emma:medium="tactile" emma:mode="ink">
                <msink:context xmlns:msink="http://schemas.microsoft.com/ink/2010/main" type="inkWord" rotatedBoundingBox="4376,5284 5589,5147 5678,5934 4465,6071"/>
              </emma:interpretation>
              <emma:one-of disjunction-type="recognition" id="oneOf1">
                <emma:interpretation id="interp5" emma:lang="en-US" emma:confidence="0.5">
                  <emma:literal>by,</emma:literal>
                </emma:interpretation>
                <emma:interpretation id="interp6" emma:lang="en-US" emma:confidence="0">
                  <emma:literal>by.</emma:literal>
                </emma:interpretation>
                <emma:interpretation id="interp7" emma:lang="en-US" emma:confidence="0">
                  <emma:literal>big,</emma:literal>
                </emma:interpretation>
                <emma:interpretation id="interp8" emma:lang="en-US" emma:confidence="0">
                  <emma:literal>bus.</emma:literal>
                </emma:interpretation>
                <emma:interpretation id="interp9" emma:lang="en-US" emma:confidence="0">
                  <emma:literal>bus,</emma:literal>
                </emma:interpretation>
              </emma:one-of>
            </emma:emma>
          </inkml:annotationXML>
          <inkml:trace contextRef="#ctx0" brushRef="#br0" timeOffset="10327">5358 7808 9584,'0'0'272,"-16"0"56,16 0-264,0 0-64,0 0 0,0 0 0,0 0 608,0 0 96,0 0 32,0 0 0,0 0-144,0 0-24,0 0-8,0 0 0,16 0-176,-1 0-40,-15 0-8,31 0-1,-31-14-207,31 14-32,-31 0-16,15-16 0,1 16-80,14 0 0,-14-16 0,-1 16 64,1 0-64,-1 0 0,0-15 0,1 15 0,-1-15 0,1 15 64,-1 0-64,-15 0 0,0-16 0,15 16 0,1-15 0,-1 15 0,-15 0 0,16-15-112,-16-1 40,15 16 8,-15-15 64,0 15-80,0 0 80,0-15-80,15 15 80,-15 0 0,0-16 0,0 16 0,0-16 0,0 16 0,0 0 0,-15 0 0,15-15 0,-15 15 72,15 0-72,0 0 0,-16 0 176,1 0-16,15 15-8,-16-15 0,1 16 56,0-16 16,-1 16 0,1-1 0,15 0-48,-16 1-8,1-1 0,0 0 0,15 1-48,-16-16-16,16 15 0,-15 0 0,15 1 8,-16 0 0,16-16 0,0 14 0,0-14-112,0 0 0,0 16 64,0-16-64,0 16 0,16-16 0,-16 15-96,15-15 96,-15 15 0,0-15 0,16 0 0,-16 16 0,15-16 0,-15 15 0,0-15 0,0 0 0,0 15 0,0 1 88,0 0-16,0-2 0,-15-14 96,-1 16 24,16 15 0,0-31 0,-15 31-24,-1-31 0,16 15 0,0 0 0,0-15 16,0 16 0,-15-16 0,15 0 0,0 0-184,0 0 0,0 0-80,15 15 80,-15-15 0,0 0 0,16 0 0,-1 0 0,-15 0 0,16 0 0,-1-15 0,-15 15 0,0 0 64,15 0-64,1-16 0,-16 16 0,0 0 0,15 0 0,1 0 0,-16 0 0,0 0 0,0 16 0,0-1 0,0-15 0,0 15 0,0 1 0,0 0 0,-16-1 0,16 0 96,0 1 0,-15-1 0,15 0 0,-16 1-96,16-1 0,-15-15 0,15 15 0,0 1 64,0-16-64,-15 16 0,15-16 72,0 0-72,-16 14 0,16-14 0,-15 0 64,15 0-64,-16 16 64,16-16-64,-15 0 64,0 0-64,15 16 0,-16-16-80,16 0 80,-15 0-248,15 0 0,0 0 0,0 0 0,0 0-1152,0 0-232,0 0-40</inkml:trace>
          <inkml:trace contextRef="#ctx0" brushRef="#br0" timeOffset="7541">4820 7624 10984,'0'0'312,"0"0"72,0 0-312,0 0-72,0 0 0,-16 16 0,16-1 560,0 0 96,0 1 16,-15-1 8,15 16 120,0 0 32,-16 0-1,16-16 1,0 16-336,0 0-64,-15-1-16,15-14 0,0 15-200,0-16-48,0 16-8,-15-16 0,15 16-64,0-16-8,0 1-8,0-1 0,0 0-80,0 1 0,0-1 72,0 1-72,0-1 0,0-15 64,0 0-64,0 0 0,0 0 0,0 0 0,0 0 0,0 0 0,0 0 0,0 0 0,15-15 0,-15 15 0,0-16 0,0 1-80,15-1 80,-15 1-80,0 0 80,0-16-80,16 15 80,-16 1-80,0 0 80,15-1 0,-15 1-72,16 15 72,-16-15 0,15-1 0,-15 16 0,15-15 0,1 15 0,-16-16 0,0 16 0,15 0 0,-15-15 0,0 15 0,16 0 0,-16 0 0,0 0 0,15 0 0,-15 0 0,15 0 0,-15 0 0,16 15 0,-16-15 0,15 0 64,-15 0-64,15 16 0,-15-16 0,0 0 0,0 0 0,16 15 96,-16-15-16,0 16 0,15-1 112,-15 0 16,0-15 8,-15 16 0,15-1 48,-16-15 16,16 15 0,-15 1 0,0-16-64,15 15-16,-16-15 0,1 16 0,0-16 24,-1 15 8,1-15 0,15 15 0,-16-15-64,1 16-8,0-16-8,-1 15 0,1-15-32,-1 0-8,16 0 0,-15 16 0,0-16-48,15 0-64,-16 0 88,1-16-88,15 16 64,0 0-64,0 0 0,-16 0 0,16 0 0,0 0 0,0 0 0,0 0 0,0-15-72,16 15-48,-16-16-8,0 16 0,15-15-1040,-15 15-208,16-15-48</inkml:trace>
          <inkml:trace contextRef="#ctx0" brushRef="#br0" timeOffset="8055">5158 7993 10160,'0'0'224,"0"0"40,0 0 16,0 0 8,0 0-224,0 0-64,0 0 0,0 0 0,0 0 1024,0 15 192,0-15 32,0 16 16,0-1-273,0-15-47,0 15-16,0-15 0,0 16-480,0-16-96,-15 16-16,15-2-8,-16-14-232,16 16-96,0-16 88,-15 16-8671</inkml:trace>
          <inkml:trace contextRef="#ctx0" brushRef="#br0" timeOffset="10526">5912 8024 14544,'0'0'320,"0"0"64,0 0 8,0 16 24,0-16-336,-15 15-80,15 0 0,0-15 0,-16 16 775,16-16 145,0 15 24,0-15 8,0 15-360,-15 1-72,-1-16-8,16 16-8,0-1-368,0-15-72,-15 15-64,15-15-5847,0 16-1225</inkml:trace>
        </inkml:traceGroup>
        <inkml:traceGroup>
          <inkml:annotationXML>
            <emma:emma xmlns:emma="http://www.w3.org/2003/04/emma" version="1.0">
              <emma:interpretation id="{5E79A654-4C17-48E5-B0CE-FC0426FAF5AF}" emma:medium="tactile" emma:mode="ink">
                <msink:context xmlns:msink="http://schemas.microsoft.com/ink/2010/main" type="inkWord" rotatedBoundingBox="5740,5351 6330,5251 6399,5655 5809,5755"/>
              </emma:interpretation>
              <emma:one-of disjunction-type="recognition" id="oneOf2">
                <emma:interpretation id="interp10" emma:lang="en-US" emma:confidence="0.5">
                  <emma:literal>X,</emma:literal>
                </emma:interpretation>
                <emma:interpretation id="interp11" emma:lang="en-US" emma:confidence="0">
                  <emma:literal>L,</emma:literal>
                </emma:interpretation>
                <emma:interpretation id="interp12" emma:lang="en-US" emma:confidence="0">
                  <emma:literal>2,</emma:literal>
                </emma:interpretation>
                <emma:interpretation id="interp13" emma:lang="en-US" emma:confidence="0">
                  <emma:literal>2.</emma:literal>
                </emma:interpretation>
                <emma:interpretation id="interp14" emma:lang="en-US" emma:confidence="0">
                  <emma:literal>X.</emma:literal>
                </emma:interpretation>
              </emma:one-of>
            </emma:emma>
          </inkml:annotationXML>
          <inkml:trace contextRef="#ctx0" brushRef="#br0" timeOffset="12254">6435 7639 8808,'0'0'192,"0"0"32,0 0 16,0 0 16,0 16-256,-15-1 0,0 0 0,15 1 0,0-1 584,-16 16 64,1-16 16,-1 16 0,16 0 40,-15 0 0,0-15 8,-1 14 0,1 1-256,-1 0-48,16-16-16,-15 16-1,0-16-87,-1 1-16,0-1-8,1 1 0,0-16-168,-1 15-32,1-15-8,15 15 0,-16-15-72,1 0 0,15 0 0,-15-15 0,-1 15 0,16-15 0,-15-1 0,-1 1 0,16-1 0,0 1 0,0 0 0,-15-1 0,15 1-72,0-16-8,0 16 0,0-1 0,0 1 80,0 0 0,0 15 0,15-16 64,-15 0-64,0 16 0,16-15 0,-1-1-64,-15 16 64,16 0-80,-1 0 80,-15 0-80,15 0 216,1 0 48,-1 0 8,1 16 0,-1-16 152,0 15 32,1 1 8,0 0 0,-1-16-56,0 15-8,-15 0 0,16 1 0,-1-16-16,-15 15-8,16 1 0,-1-1 0,-15-15-88,0 0-16,0 0-8,15 15 0,1 1-56,-16-16 0,0 0-8,0 0 0,0 0-16,15 0 0,-15 15 0,0-15 0,0 0-104,0 0-80,0 0 16,0 0 0,0 0-984,0 0-192,0 0-40,16 0-6991</inkml:trace>
          <inkml:trace contextRef="#ctx0" brushRef="#br0" timeOffset="12435">6636 7855 14512,'0'0'320,"0"0"64,0 0 8,0 0 24,0 16-336,0-1-80,0-15 0,0 15 0,-16-15 655,16 0 113,0 16 32,0-1 0,0-15-232,0 16-48,-16-1-8,16-15 0,0 15-272,-15-15-56,15 16-16,0-1 0,0-15-864,0 0-168,0 15-40</inkml:trace>
        </inkml:traceGroup>
        <inkml:traceGroup>
          <inkml:annotationXML>
            <emma:emma xmlns:emma="http://www.w3.org/2003/04/emma" version="1.0">
              <emma:interpretation id="{F9801BE3-CE2F-4294-A0AE-061013887A39}" emma:medium="tactile" emma:mode="ink">
                <msink:context xmlns:msink="http://schemas.microsoft.com/ink/2010/main" type="inkWord" rotatedBoundingBox="7004,4998 9944,4818 10016,5986 7075,6165"/>
              </emma:interpretation>
              <emma:one-of disjunction-type="recognition" id="oneOf3">
                <emma:interpretation id="interp15" emma:lang="en-US" emma:confidence="0.5">
                  <emma:literal>BFEIIIWIRTGEEGE"</emma:literal>
                </emma:interpretation>
                <emma:interpretation id="interp16" emma:lang="en-US" emma:confidence="0">
                  <emma:literal>BFEIIIWIRIGEEGE"</emma:literal>
                </emma:interpretation>
                <emma:interpretation id="interp17" emma:lang="en-US" emma:confidence="0">
                  <emma:literal>BFEIIIWIRITGEEGE"</emma:literal>
                </emma:interpretation>
                <emma:interpretation id="interp18" emma:lang="en-US" emma:confidence="0">
                  <emma:literal>BFEIIIWIEIIGEEGE"</emma:literal>
                </emma:interpretation>
                <emma:interpretation id="interp19" emma:lang="en-US" emma:confidence="0">
                  <emma:literal>BFEIIIWIRIIGEEGE"</emma:literal>
                </emma:interpretation>
              </emma:one-of>
            </emma:emma>
          </inkml:annotationXML>
          <inkml:trace contextRef="#ctx0" brushRef="#br0" timeOffset="14396">7620 7793 11432,'0'0'248,"16"0"48,-16 0 16,0 0 16,0 0-264,0 0-64,0 0 0,0 0 0,0 0 864,0 0 160,0 0 32,0 0 7,0 0-263,0 0-64,0 0 0,15 0-8,0 0-312,1 0-56,-1 0-8,1 0-8,-1 0-8,0 0 0,-15 0 0,16 0 0,-1-15-56,1 15-16,-1 0 0,0 0 0,1 0-104,-1 0-16,16 0-8,-31-16 0,31 16-64,-31 0-8,15 0-64,1 0 96,-16 0-96,15 0 64,-15 0-64,0 0 0,15 0 0,-15 0 0,0 0 0,0 0 0,0 0-1160,0 0-208,0 0-40</inkml:trace>
          <inkml:trace contextRef="#ctx0" brushRef="#br0" timeOffset="14797">7821 8085 10968,'0'0'240,"0"0"48,0 0 16,0 0 8,-16 0-248,16 0-64,-15 0 0,15 15 0,-15-15 792,15 0 144,-16 0 32,16 0 8,-15 0-41,15 0-7,0 0 0,0 0 0,0 0-320,0 0-72,0 0-16,0 0 0,0 0-136,0 0-32,0 0-8,0 0 0,0 0-88,0 0-24,0 0 0,15 0 0,1 0-40,-1 0 0,0 0-8,1 0 0,-1 0 0,1 0 0,-1 0 0,0 0 0,16-15-32,-15 15-8,-1 0 0,0 0 0,1-15-48,15 15-16,-16 0 0,0-16 0,1 16-80,-1-15 80,1 15-80,-1 0 80,16 0-80,-31 0 0,31 0 72,-31 0-72,15 0 0,0 0 64,-15 0-64,16 0 0,-1 0 0,-15 0 72,0 0-72,0 0 0,16 0 72,-16 0-72,0 0 0,0 0 72,0-16-72,0 16-112,0 0 24,0 0-7080,0 0-1423</inkml:trace>
          <inkml:trace contextRef="#ctx0" brushRef="#br0" timeOffset="16898">8374 8162 13584,'0'0'384,"0"0"88,0 0-376,0 0-96,0 0 0,0 0 0,0 0 504,16 0 80,-1-15 24,0-1-1,17 16-79,-18-15-16,2 15 0,0 0 0,-1-16-88,16 16-16,-31 0-8,30-15 0,-30 15-208,16 0-32,-16 0-16,15 0 0,-15 0-64,0 0-16,0 0 0,0 0 0,0 0 0,0 0 0,0 15 0,0 1 0,-15-1 32,-1 1 0,1 14 0,0-14 0,-1 15-96,1-16-88,-16 16 24,15-15 0,-14-1 64,14 16 88,-14-16-24,14 1 0,-14-1-64,14 16 0,0-16 0,2 1 0,-18-16 0,32 15 0,-15 0 0,0-15 0,15 0 0,0 0 104,0 0-8,0 0-8,0 0 88,0 0 16,0 0 8,15 0 0,-15 0 32,15-15 8,1 15 0,14-15 0,-14 15-32,15-16-8,-16 16 0,16-15 0,-16-1 80,17 16 8,-18-15 8,2 15 0,0-15-168,14-1-40,-14 16-8,-1 0 0,0-15-80,-15 15 0,16-16 0,-1 16 0,0-15 0,-15 15 64,16-15-64,-16 15 64,16-16-64,-16 16 0,0 0 0,0 0 0,0 0-752,0 0-168,0 0-32,0 0-5560,0 0-1111</inkml:trace>
          <inkml:trace contextRef="#ctx0" brushRef="#br0" timeOffset="16445">8405 7870 11888,'0'0'256,"0"0"64,-15 0 0,15 0 24,0 0-280,-15 0-64,15 0 0,-16 15 0,16-15 1248,0 0 224,0 0 55,0 0 9,0 0-1104,0 0-216,0 0-48,16 0-8,-1 0 168,16 0 32,-16-15 8,1 15 0,14 0-120,-14 0-24,-1 0-8,16 0 0,-16 0-64,1 0-16,14 0 0,-14 0 0,-1 0-64,1-15-8,-1 15-64,0 0 96,1 0-96,-1 0 0,1-16 0,-16 16 0,15 0 0,-15 0-128,0 0 8,0 0-5984,0 0-1191</inkml:trace>
          <inkml:trace contextRef="#ctx0" brushRef="#br0" timeOffset="17180">8498 7284 14568,'0'0'320,"0"0"64,0 0 8,0 0 24,0 0-328,0 0-88,0 0 0,-15 0 0,15 15 663,0 1 113,-15 15 24,15-16 8,0 16-232,-16-16-40,16 16-16,0 0 0,0 15-168,-15-15-32,15 0 0,0-1-8,0-14-136,-15 15-24,15-16-8,0 0 0,0 1-144,0-16 0,0 15-88,-16 1 88,16-16 152,0 15 80,0-15 24,0 0 0,0 0-976,0 0-192,0 15-40,0-15-7751</inkml:trace>
          <inkml:trace contextRef="#ctx0" brushRef="#br0" timeOffset="17579">8914 7621 14912,'0'0'328,"0"0"72,0 0 16,0 15-1,0 1-335,0-1-80,-16 16 0,16-15 0,0-1 792,0 16 136,-15-16 32,15 16 8,0-1-344,-15 2-72,15-2-8,0 16-8,-16-15-304,16 15-56,0-15-16,0 0 0,0-16-96,0 1-64,0-1 64,0 0-64,0-15 0,0 0-64,0 0 0,0 0 0,0 0-1152,0 0-224,0 0-40</inkml:trace>
          <inkml:trace contextRef="#ctx0" brushRef="#br0" timeOffset="17814">9052 7575 12176,'0'0'264,"0"0"56,0 0 16,0 0 16,0 0-288,0 0-64,-15 15 0,15 1 0,-15-1 1248,15 16 224,0-16 55,0 16 9,0 0-912,-16 0-176,16 0-40,0-1-8,0 17 72,0-17 8,-15 1 8,15 0 0,0 0-232,0-1-40,-16-14-16,16 15 0,0-16-120,0 16-80,0-16 96,0 1-96,0-16 64,0 15-64,0-15 0,0 0 0,0 0-936,0 0-248,0 0-40,0 0-4503,0 0-905</inkml:trace>
          <inkml:trace contextRef="#ctx0" brushRef="#br0" timeOffset="18315">9190 7729 11200,'0'0'320,"0"0"64,0 0-312,0 0-72,0 0 0,0 0 0,0 0 856,0 0 152,0 31 32,0-16 8,0 0-129,0 1-23,0 14-8,0 2 0,0-2-248,0 1-56,0 0-8,-15-1 0,15-14-352,0 14-64,0-14-24,0 0 0,0-1-40,15 0-16,-15 1 0,0-1 0,0-15-80,0 0 80,0 0-80,16 0 80,-16 0-80,15 0 64,-15 0-64,15-15 64,-15 15-64,16-16 0,-16 1 0,15 0 0,-15-1 0,15-15 0,-15 16 0,16-16 0,-16 16 0,16-16 0,-2 16 0,-14-17 0,0 18 0,0-2-96,16 0 32,-16 1 64,16 0-64,-16-1 64,0 1 0,0 15 0,15 0 0,-15 0 0,0 0 0,0 0 0,0 0-64,0 0 64,0 15 0,0 16 0,0-16 0,0 17 0,0-2 0,0 1 0,0 0 64,0-1 0,0 1 0,0-16 0,0 17 24,0-2 0,0-14 0,15-16 0,-15 15 40,0 0 16,0-15 0,16 0 0,-16 0-144,15 0 80,-15-15-80,15 15 64,1-15 48,-16-16 8,16 16 0,-2-17 0,-14 17-24,16-16-8,0 16 0,-16-16 0,15 16-88,-15-16 0,15 15 72,-15-14-72,16 14 0,-16 1 0,0 0 0,15-1 64,-15 16-384,0-15-64,0 15-24,0-15-6056,15 15-1215</inkml:trace>
          <inkml:trace contextRef="#ctx0" brushRef="#br0" timeOffset="18599">9730 7560 14192,'0'0'312,"0"0"64,0 0 8,0 0 24,15 16-328,-15-1-80,-15 0 0,15 1 0,0-1 903,0 16 169,-16 0 32,16 0 8,-15-1-352,15 1-72,0 15-16,0-14 0,-15 14-288,15-15-56,0-1-8,0 1-8,-16 0-176,16 0-32,0-1-8,0-14 0,0-1-96,0 1 0,0-1 0,0-15 0,0 15 0,0-15 0,0 0 0,16 0 0,-16 0-952,0 0-208,0-15-48,15 0-4607,-15-1-921</inkml:trace>
          <inkml:trace contextRef="#ctx0" brushRef="#br0" timeOffset="18831">9883 7530 12840,'0'0'280,"0"0"56,0 0 16,0 0 16,0 0-296,0 0-72,0 16 0,0 14 0,0-14 1008,0 14 183,0-14 41,-15 14 8,15 17-320,-16-16-64,16 15-16,0-16 0,-15 17-288,15-16-56,-15 15-16,15-16 0,0 2-184,0-2-40,-16-14 0,16 14-8,0-14-144,0-1-24,0-15-8,0 15 0,0 1-72,0-16 0,0 16 0,0-16 0,0 0-944,0 0-208,0 0-32,0 0-7935</inkml:trace>
          <inkml:trace contextRef="#ctx0" brushRef="#br0" timeOffset="19645">9991 7961 17047,'0'0'376,"0"0"72,0 0 24,0 0 8,15 0-384,-15 0-96,0 0 0,0-15 0,16 15 608,-1 0 96,-15 0 32,15 0 0,1 0-152,-1 0-24,1 0-8,-1 0 0,0 0-312,-15 0-64,16 0-16,-1 0 0,1 0-72,-1 0-24,-15 0 0,0 0 0,15 15-64,-15-15 0,0 0 0,0 0 64,0 16 0,0-1 0,0 1 0,-15-16 0,15 30-64,-15-14 80,-1-1-80,16 1 80,-15-1-80,-1 0 0,-14 1 72,30-1-72,-16 1 0,1-1 64,-1-15-64,1 15 0,0-15 0,-1 16 0,16-16 0,0 0 0,0 0 0,-15 15 0,15-15 0,0 0 0,0 0 0,0 0 0,0 0 0,0 0 0,0 0 64,0 0 8,15 0 0,-15 0 0,16-15 160,-1 15 32,0 0 8,1 0 0,-16-16 16,15 16 8,1 0 0,-16-15 0,15 15-80,0 0-24,-15-15 0,16 15 0,-1 0-96,-15-16-32,16 16 0,-16 0 0,0 0-64,15 0 0,0 0 0,-15-15 64,16 15-504,-16 0-104,15 0-16,-15 0-6896,16 0-1383</inkml:trace>
          <inkml:trace contextRef="#ctx0" brushRef="#br0" timeOffset="19199">10023 7453 12392,'0'0'352,"0"-15"72,15 15-336,-15-15-88,0 15 0,15 0 0,1-16 848,-16 16 152,15 0 32,1 0 7,-16 0-103,15 0-16,0 0-8,-15 0 0,0 0-408,16 0-88,-1 0-8,-15 16-8,16-16-240,-16 15-40,0-15-16,0 0 0,15 15 16,-15 1 0,-15-1 0,15 1 0,0-16 16,0 15 8,-16 0 0,16 1 0,-15-1-144,-1 1 0,16-1 0,-15 0 0,0-15-88,-1 16 8,1-1 0,-1-15 0,1 16 80,15-16 0,-15 15 0,15-15 0,-16 0 0,16 0 0,0 0 0,0 0 0,0 0 0,0 0 0,0 0 0,0 0 0,0 0 80,0 0 32,0 0 8,16 0 0,-1 15 72,-15-15 24,15 0 0,1 0 0,-1-15 24,1 15 8,-16 0 0,15 0 0,0 0-128,-15 0-24,16-15-8,-1 15 0,-15 0-88,16 0 0,-1-16 0,-15 16 0,15 0-328,-15 0-56,16 0-16,-16 0-6408,15 16-1279</inkml:trace>
          <inkml:trace contextRef="#ctx0" brushRef="#br0" timeOffset="13394">7297 7592 10120,'0'0'288,"0"0"64,0 0-288,16 0-64,-1-15 0,-15 15 0,0 0 832,0 15 160,16-15 24,-1 16 8,-15-16 0,15 15-1,1 16 1,-16-16 0,0 16-160,15 0-24,-15 0-8,0 15 0,0-15-224,0 15-56,0 0-8,0 0 0,0-15-96,0 15-32,-15 0 0,15-15 0,0 0-256,0 0-48,0 0-16,-16-16 0,16 16-24,-15-16-8,15 1 0,0-1 0,-15-15-64,15 15 0,-16-15 0,16 0-7144,0 0-1447</inkml:trace>
          <inkml:trace contextRef="#ctx0" brushRef="#br0" timeOffset="13126">6666 8470 13824,'-15'0'392,"15"0"88,0 0-384,0 0-96,0 0 0,0 0 0,0 0 416,0 0 64,0 0 8,0-14 7,0 14 41,0-16 8,0 0 0,0 1 0,0 0-352,15-16-72,1 0-16,-16 15 0,15-30-104,1 16 64,-16-1-64,15-15 0,0-1 152,1 17-24,-1-16 0,0 15 0,1-16-200,-1 17-48,1-1-8,-1 0 0,0 1 208,1-2 40,-1 18 8,1-18 0,-1 17-128,0 0 0,1-16 0,-1 31 0,-15-15-80,16-1-40,-1 16-8,-15 0 0,15 0 128,-15 0 0,0 0 96,16 0-96,-1 16 160,-15-16-16,0 0-8,0 15 0,16-15 8,-16 15 0,0 1 0,0-1 0,0 0-8,-16 1 0,16 0 0,-15-2 0,15 2-32,-16 0-8,1-1 0,15-15 0,-15 31-24,15-31-8,-16 15 0,1 0 0,15-15-64,-16 16 80,16-16-80,-15 16 80,15-16-80,-15 0 0,15 0 72,-16 0-72,1 14 0,15-14 0,0 0 0,0 0 64,0 0-64,0 0 0,0 0 64,0 0-64,15-14 0,-15-2 0,0 16 0,16 0 0,-1-16 0,0 16-80,1-15 80,-1 15-80,1 0 80,-1 0 0,0 0 0,-15 0 0,16-15 0,-1 15 0,-15 0 0,0 0 0,0 0 0,0 0 64,16 15-64,-16-15 88,0 15 112,0 1 24,-16-16 8,16 30 0,-15-14 40,-1 0 8,1-1 0,15 0 0,-15 1-88,-1 14-24,1-14 0,-1-1 0,-14 0-56,14 1-16,1-16 0,-16 16 0,31-16-32,-15 15 0,-1-15-64,1 0 96,15 0-96,-16 0 64,1 0-64,15-15 0,-15 15 0,15 0 0,-16 0 0,16 0 0,0-16 0,0 16 0,0 0 0,0 0-80,0 0-456,0 0-88,0 0-16,0 0-8,0 0-896,0-16-184,16 16-32</inkml:trace>
          <inkml:trace contextRef="#ctx0" brushRef="#br0" timeOffset="20015">10391 7838 14712,'0'0'320,"0"0"72,0 0 16,0 0 8,0 0-336,0 0-80,0 0 0,0 0 0,0 0 831,0 0 161,0 0 24,15 0 8,1 0-288,-1 0-48,0 0-16,1 0 0,0 0-176,-2-15-40,2 15-8,0 0 0,14 0-96,-14 0-32,-1 0 0,0-16 0,1 16-192,-1 0-32,0 0-16,1 0 0,0 0-80,-1 0 0,0 0 0,1 0 64,-1 0-64,0 0 0,-15 0 0,16 0 0,-1-15-400,-15 15-96,0 0-16,15 0-8,-15 0-816,0 0-160,0 0-32,0 0-8</inkml:trace>
          <inkml:trace contextRef="#ctx0" brushRef="#br0" timeOffset="20300">10669 7546 11720,'0'0'256,"0"0"48,0 0 16,0 0 16,0 0-272,0 0-64,0 0 0,-15 0 0,15 16 1016,0-1 184,0 0 39,-16 16 9,16-16-184,0 16-32,0 0-8,0 0 0,0 0-328,0 15-72,0-16-16,0 2 0,0 14-96,0-16-32,0 1 0,0 0 0,0-1-224,0 2-56,0-17-8,0 16 0,16-16 56,-16 0 8,0 1 0,0-16 0,0 15-256,0 0 0,0-15 0,0 0 0,0 0 96,0 0-32,0 0-64,0 0 96,0 0-528,0 0-112,-16-15-16,16 0-6696,0-1-1335</inkml:trace>
          <inkml:trace contextRef="#ctx0" brushRef="#br0" timeOffset="23103">11346 7577 9904,'0'0'216,"0"0"40,0 0 16,0 0 16,0 0-288,0-15 0,0 15 0,-16-16 0,16 16 864,-15 0 128,0 0 16,-1 0 8,1 0-248,0 0-40,-1 0-17,-14 16 1,14-16-224,0 15-40,-14 16-16,-1-16 0,0 0-80,15 16-8,-14-16-8,-1 17 0,16-2-64,-16 1-16,16-16 0,-1 16 0,1-16-16,0 17-8,15-18 0,-16 2 0,16 0 56,0-1 16,0 16 0,0-16 0,0 0-240,0 1-64,16-1 0,-16 0 0,15 1 64,-15 0 8,15-1 0,1 0 0,-1-15 0,0 16 0,1-16 0,-16 0 0,0 0 16,15 0 0,16 0 0,-15 0 0,14 0 0,1 0 0,-16 0 0,1 0 0,14-16-88,-14 16 80,14 0-80,-14-15 80,15 15-152,-16-15-32,16 15-8,-16-16 0,1 0-1096,14 16-216,-14-15-48,0 15 0</inkml:trace>
          <inkml:trace contextRef="#ctx0" brushRef="#br0" timeOffset="24504">11300 8224 12528,'0'0'272,"0"0"56,0 0 16,0-16 8,0 16-280,16-16-72,-16 16 0,0-15 0,15 15 608,-15-15 96,16-1 32,-16 16-1,0 0-215,15-15-40,0 15 0,-15 0-8,0 0-216,16 0-48,-16 0-8,15 0 0,-15 0 80,0 0 8,0 0 8,0 15 0,0 1 56,0 14 0,0-14 8,0 0 0,0 14-120,-15-14-24,15-1-8,0 16 0,0-16-136,-16 0-72,16 1 80,0 0-80,-15-16 0,15 0 64,0 0-64,0 0 0,0 0-864,0 0-200,0 0-40,0 0-7063</inkml:trace>
          <inkml:trace contextRef="#ctx0" brushRef="#br0" timeOffset="24651">11315 7946 12440,'0'0'272,"0"0"56,0 0 16,0 0 8,0 0-288,0 0-64,0 0 0,0 0 0,0 0 640,0 0 120,0 15 16,0-15 7,0 16-359,16-16-72,-16 15-8,0-15-8,0 16-272,15-16-64,-15 15 0,15 0-7319</inkml:trace>
          <inkml:trace contextRef="#ctx0" brushRef="#br0" timeOffset="24219">11885 7515 11832,'0'0'256,"0"0"64,0 0 0,-15 0 16,0 0-272,-1 0-64,1 0 0,-1 0 0,-14 16 864,14-16 152,1 15 32,-16 1 7,16-1-263,-16 0-56,15 1 0,-15-1-8,16 1-272,-16-1-48,16 0-16,-1 1 0,1-1-104,-1-15-16,1 16-8,0-1 0,15-15-64,-16 15-8,16-15-8,0 0 0,0 0-120,16 16-64,-16-16 64,0 15-64,15-15 0,0 0 0,1 16 0,-1-16 0,-15 0 96,31 0 0,-16 0 8,1-16 0,-1 16-104,1 0 0,-1 0 0,-15 0 0,0 0 0,16-15 0,-1 15 0,-15 0 0,16 0 0,-16 0 0,0 0 0,0 0-80,0 0 80,0 0 0,0 0 80,0 0-80,0 0 64,0 0-64,-16 0 0,1 15 72,-1-15-72,1 16 64,-1-1-64,1-15 64,-1 15-64,1 1 0,-16-16 0,16 15 0,-1 1 0,1-16 0,0 15 0,-1 0 0,16-15 0,-15 16 0,-1-16 0,16 15-88,-15-15 88,15 16 64,0-16-64,0 0 88,0 0-88,0 15 96,0-15-96,0 0 96,0 0 24,15 0 8,1 15 0,-1-15 0,-15 0 48,16 0 16,-1-15 0,0 15 0,1 0-96,-1-15-24,1 15 0,-1-16 0,16 16-72,-16-15 0,1 15 72,-1-16-72,1 16 0,-16-15-80,0 15 8,15 0 0,1 0-936,-16 0-184,0 0-40,0 0-7951</inkml:trace>
          <inkml:trace contextRef="#ctx0" brushRef="#br0" timeOffset="25073">11438 8346 11600,'0'0'256,"0"0"48,0 0 16,0 0 8,0 0-264,0 0-64,0 0 0,0 0 0,0 0 1000,0 0 184,0 0 40,15 0 7,1 0-351,-16-15-72,15 15-8,1-16-8,-1 16-288,-15 0-56,15-15-16,1 15 0,-1-15-256,0 15-48,-15 0-16,16-16 0,-1 16-112,1 0 64,-1-15-64,0 15 0,-15-15 0,0 15-120,16 0 16,-1-16 0,-15 16-1144,0 0-232,0 0-48,16 0-6071</inkml:trace>
          <inkml:trace contextRef="#ctx0" brushRef="#br0" timeOffset="24867">11484 8192 14800,'0'0'320,"0"0"72,0 0 16,0 0 8,0 0-329,0 0-87,0 0 0,0 0 0,0 0 728,0 0 128,0 0 24,0 0 8,0 0-288,16 0-56,-1-15-16,-15 15 0,15 0-376,1 0-80,-1-15-8,0 15-64,-15 0 72,16-16-72,-1 16 0,-15 0 72,0 0-736,0 0-144,0 0-32,0 0-4631,0 0-929</inkml:trace>
          <inkml:trace contextRef="#ctx0" brushRef="#br0" timeOffset="23719">11592 7238 8808,'0'0'192,"0"0"32,0-15 16,0 15 16,0 0-256,0 0 0,0 0 0,0 0 0,0 0 640,0 0 64,0 0 24,0 0 0,0 15 136,0 1 32,0-16 8,-16 31 0,16-16-345,0 0-71,0 1-8,0 15-8,0-16-216,0 0-32,0 1-16,0-1 0,0 1-208,0-16 0,0 0 0,-15 15 0,15 0 192,0-15 40,0 0 16,0 0 0,0 0-184,0 0-64,0 0 0,0 0 72,0 0-72,0-15 0,0 0 0,0-1 0,0 1 0,0-1 0,0 1 0,15 0 0,-15-1 0,0 1 0,16-1 0,-1-14 0,-15 14 0,0 1 0,16-1 0,-1 1 0,-15 0 0,15-1 0,-15 16 0,16-15 0,-1-1-120,-15 16-40,0-15 0,0 15-8,16 0 168,-16 0 0,0 0 0,0 0 0,15 15 0,-15-15 160,0 16-24,15-1 0,-15 1 120,0-1 16,0 0 8,0 1 0,0-1-56,0 1-16,0-1 0,0 0 0,0 1-88,0-1-24,0 1 0,0-1 0,0 0-96,0 1 72,0-1-72,0-15 64,0 16-464,0-1-96,0 0-16,0 1-5143,0-1-1025</inkml:trace>
          <inkml:trace contextRef="#ctx0" brushRef="#br0" timeOffset="25304">11777 7931 12384,'15'0'272,"-15"0"56,0 0 16,0 0 0,0 0-280,0 0-64,0 0 0,-15 15 0,15 1 1040,0-1 192,0-15 39,-15 31 9,15-16-320,0 16-56,0 0-8,0-16-8,0 16-328,-16 0-64,16-16-16,0 16 0,0 0-192,0-16-32,0 1-16,0-1 0,0 0-168,0 1-72,0-1 64,0-15-64,0 15 0,0-15-72,0 0 0,0 0 0,0 0-856,0 0-160,0 0-40,16-15-8</inkml:trace>
          <inkml:trace contextRef="#ctx0" brushRef="#br0" timeOffset="26167">12023 7808 11344,'0'0'320,"0"0"72,0 0-312,0 0-80,0 0 0,0 0 0,0 0 832,0 0 160,0 0 24,0 0 8,15 0-65,-15 0 1,16 0-8,-1 0 0,0 0-576,1 0-120,-1 0-16,16 0-8,-16-15 24,1 15 8,-1 0 0,1-16 0,-1 16-200,16-15-64,-16 15 0,1-16 0,-1 1 0,0 15 0,1-15 0,-1 15 0,1-16 0,-1 16 0,0-15 72,-15-1-72,16 16 0,-1-15 0,-15 15 0,0-15 0,0 15 0,16-16-120,-16 16 24,0-15 8,-16 15 88,16-16-80,0 16 80,0-15-80,0 0 80,0 15 0,0-16 0,0 16 0,0-15 64,0 15 48,-15 0 16,15 0 0,0 0-208,0-16-40,-16 16-8,16 0 0,0 0 128,0 0 128,-15 0-24,15 0-8,0 0 88,-15 16 8,15-16 8,-16 15 0,1 1 24,-1-1 8,1 0 0,0 1 0,-1 15-64,1-16-8,-1 0-8,16 16 0,-15-15-40,15-1-8,-15 0 0,15 1 0,0-1-104,0-15 0,-16 16 0,16-16 0,16 0 0,-16 15 0,0-15 0,0 15 0,0-15 0,15 0 0,0 16 0,-15-16 0,16 0 0,-16 0 0,0 0 0,0 0 0,0 0 0,15 15 0,-15-15 0,0 0 0,0 16 80,0-1-80,0-15 80,-15 15-80,-1 1 64,16-1-64,-15 1 0,0-1 72,15 0-72,-16 1 0,1-1 72,15-15-72,0 15 0,-16 1 0,16-16 0,0 0 0,0 0 0,0 0 0,0 0 0,16 0-64,-16 15 64,15-15 0,-15 0 0,16 0 0,-1 0 0,0 0 0,-15 0 0,0 0 0,0 0 0,16 0 0,-1 0 0,-15 0 0,0 0 0,0 0 0,0 0 0,0 16 0,0-1 88,0 0-24,-15 1 0,15-16 0,-16 15 72,16 1 16,-15-1 0,15 0 0,-15 1-152,15-1 80,0 1-80,-16-16 64,16 15-64,0-15 0,0 0 0,-15 15 0,15-15-1248,0 0-192,0 0-40</inkml:trace>
          <inkml:trace contextRef="#ctx0" brushRef="#br0" timeOffset="26420">12331 8038 13312,'0'0'376,"0"0"88,0 0-368,0 0-96,0 0 0,0 0 0,15 0 856,1-15 152,-1 0 31,0 15 9,1 0-240,0-16-40,-1 16-16,0-15 0,1 15-376,-1 0-80,-15 0-8,15-16-8,1 16-48,-1 0-8,0 0 0,-15 0 0,0 0-64,16 0-8,-16 0-8,0 16 0,16-1 72,-16 1 8,0-16 8,-16 30 0,16-30-40,0 31 0,-16-15-8,16-1 0,0 0-112,0 1-72,-15-16 96,15 15-96,0 1 0,0-16 0,0 15 0,0-15 0,0 15-168,0-15-64,0 0-16,0 0 0,0 0-1192,0 0-232,0 0-56</inkml:trace>
          <inkml:trace contextRef="#ctx0" brushRef="#br0" timeOffset="26667">12562 7684 15664,'0'0'344,"0"0"71,0 0 9,0 0 24,0 0-360,0 0-88,0 0 0,0 0 0,0 0 960,0 0 168,0 0 40,0 0 8,0 0-400,0 16-72,16-16-24,-16 15 0,0 0-328,0-15-72,0 0-16,14 0 0,-14 16-136,0-16-24,0 0-8,16 15 0,-16-15-96,0 0 0,0 0 0,0 0 0,0 0-600,0 15-168,16-15-32,-16 0-8911</inkml:trace>
          <inkml:trace contextRef="#ctx0" brushRef="#br0" timeOffset="30254">12839 7869 8480,'0'0'240,"0"0"48,0 0-224,0 0-64,0 0 0,0 0 0,0 0 696,0 0 128,0 0 24,0 0 8,0 0 40,0 0 16,0 0 0,0 0 0,0 0-249,0 0-55,0 0 0,0 0-8,0 0-152,0 0-24,0-15-8,16 15 0,-1 0 32,-15 0 8,0 0 0,15 0 0,1 0-264,-16 0-64,15-16 0,1 16-8,-16 0 32,15 0 8,0 0 0,1 0 0,-1 0-32,1 16-8,-1-16 0,-15 0 0,0 0 0,15 0 0,1 0 0,-1 0 0,1 0-120,-1 0 0,0 0 0,1 0 0,-1 0 72,1 0-8,-16 0 0,15 0 0,0 0-64,1 0 0,-16 0 0,15 0 64,1 0 8,-16 0 0,15 0 0,-15 0 0,0 0 0,15-16 0,-15 16 0,0 0 0,16 0 32,-16 0 8,0 0 0,15 0 0,-15 0-112,0 0 0,0 0 0,16 0 0,-1 0 192,-15 0-16,0 0 0,0 0 0,0 0-176,0 0 0,0 0 0,0 0 0,0 0 0,15 0 0,-15 0 0,0 0 0,0 0 0,0 0 0,16 0 0,-16 0 0,0 0 0,0 0-96,0 0 96,15 0-96,-15 0 96,0 0 64,0 0-64,0 0 88,15 0-88,-15 0 0,0 0 0,0 0 0,0 0 0,0 0 0,0 0 0,0 0 0,0 0 0,0 0 96,0 0-16,0 0 0,0 0-80,0 0-72,0 0 72,0 0-104,0 0 104,0 0 0,0 0 0,0 0 0,0 0-800,0 0-120,-15 0-16,15 0-8</inkml:trace>
        </inkml:traceGroup>
        <inkml:traceGroup>
          <inkml:annotationXML>
            <emma:emma xmlns:emma="http://www.w3.org/2003/04/emma" version="1.0">
              <emma:interpretation id="{FE2D7152-3980-401C-A821-7D40C322AF8B}" emma:medium="tactile" emma:mode="ink">
                <msink:context xmlns:msink="http://schemas.microsoft.com/ink/2010/main" type="inkWord" rotatedBoundingBox="13410,5735 13593,5058 13691,5085 13508,5762"/>
              </emma:interpretation>
              <emma:one-of disjunction-type="recognition" id="oneOf4">
                <emma:interpretation id="interp20" emma:lang="en-US" emma:confidence="0.5">
                  <emma:literal>'</emma:literal>
                </emma:interpretation>
                <emma:interpretation id="interp21" emma:lang="en-US" emma:confidence="0">
                  <emma:literal>(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l</emma:literal>
                </emma:interpretation>
                <emma:interpretation id="interp24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77071">13932 7439 10304,'0'0'224,"0"0"56,-15 0 8,15 15 0,0 1-288,-16-16 0,16 15 0,-15 1 0,0 14 792,-1-14 104,1 15 16,0-1 8,-1 17-120,1-17-17,-1 1-7,16 15 0,-15-15-128,0 0-24,15 0-8,-16-1 0,16 1-144,0 0-32,0 0-8,0-16 0,0 1-208,0 14-32,0-14-16,0-1 0,0 1-48,0-1 0,0-15-8,0 0 0,0 0-120,0 0 64,0 0-64,0 0 0,16 15-696,-16-15-184,0 0-40,15 0-4839,0-15-977</inkml:trace>
        </inkml:traceGroup>
        <inkml:traceGroup>
          <inkml:annotationXML>
            <emma:emma xmlns:emma="http://www.w3.org/2003/04/emma" version="1.0">
              <emma:interpretation id="{C346C56E-E9F2-445A-A0A7-0B2FCB6B102E}" emma:medium="tactile" emma:mode="ink">
                <msink:context xmlns:msink="http://schemas.microsoft.com/ink/2010/main" type="inkWord" rotatedBoundingBox="13837,4924 17840,4927 17839,5943 13836,5940"/>
              </emma:interpretation>
              <emma:one-of disjunction-type="recognition" id="oneOf5">
                <emma:interpretation id="interp25" emma:lang="en-US" emma:confidence="0.5">
                  <emma:literal>y-win-it b).</emma:literal>
                </emma:interpretation>
                <emma:interpretation id="interp26" emma:lang="en-US" emma:confidence="0">
                  <emma:literal>y-twin-it b).</emma:literal>
                </emma:interpretation>
                <emma:interpretation id="interp27" emma:lang="en-US" emma:confidence="0">
                  <emma:literal>y-wine-it b).</emma:literal>
                </emma:interpretation>
                <emma:interpretation id="interp28" emma:lang="en-US" emma:confidence="0">
                  <emma:literal>y-iwi-nit-be</emma:literal>
                </emma:interpretation>
                <emma:interpretation id="interp29" emma:lang="en-US" emma:confidence="0">
                  <emma:literal>y-iwi-nit-by.</emma:literal>
                </emma:interpretation>
              </emma:one-of>
            </emma:emma>
          </inkml:annotationXML>
          <inkml:trace contextRef="#ctx0" brushRef="#br0" timeOffset="84461">17380 7423 15000,'0'0'328,"0"0"72,15 0 16,-15 0-1,0 0-327,16 0-88,-16 16 0,15-16 0,1 15 992,-16 0 176,15 16 40,-15-16 8,16 16-408,-16 0-72,15 0-24,-15 0 0,0 15-216,0-15-48,0-1 0,0 17-8,0-17-72,0 1-16,-15 0 0,15 0 0,0 0-128,-16-1-24,16 1-8,0 0 0,0-16-88,-15 16-16,15-16-8,0 1 0,-16-1-80,16 1 64,-15-16-64,15 0 64,0 15-64,0-15 0,0 15 0,-16-15 0,16 0-592,0 0-112,0 0-16,0 0-6504,0 0-1295</inkml:trace>
          <inkml:trace contextRef="#ctx0" brushRef="#br0" timeOffset="82338">16472 7808 14944,'0'0'328,"0"0"72,0 0 16,0 0-1,0 0-335,0 0-80,0 0 0,0 0 0,0 0 768,0 0 144,16 0 24,-1 0 8,-15-15-272,31 15-64,-31 0 0,30 0-8,-14 0-280,-1 0-64,0-15 0,1 15-8,0 0-96,-2 0-24,2-16 0,0 16 0,-1 0-56,0 0-8,1-15-64,-1 15 96,0 0-96,1-15 64,0 15-64,-2 0 0,-14 0 0,16 0 0,-16-16 0,16 16 0,-16 0-632,0 0-96,0 0-16,0 0-8,0 0-856,0 0-176,0 0-32</inkml:trace>
          <inkml:trace contextRef="#ctx0" brushRef="#br0" timeOffset="82575">16656 7577 14312,'0'0'312,"0"0"64,0 0 8,0 0 32,0 0-336,0 0-80,0 0 0,0 0 0,0 0 895,0 0 169,0 15 32,0 1 8,0-1-368,0 16-64,-14-16-24,14 16 0,0-15-264,0 14-64,-16 1 0,16-15-8,0 14-192,0-14-40,-16 15-8,16-16 0,0 0-72,-15 1 0,15-1 0,0 1 0,0-1 0,0 0-96,15-15 0,-15 16 8,0-1-960,0-15-192,0 0-40,16 0-4375,-16 0-873</inkml:trace>
          <inkml:trace contextRef="#ctx0" brushRef="#br0" timeOffset="83059">17042 7408 15344,'0'0'336,"0"0"72,0 16 7,0-16 25,0 30-352,0-14-88,0 30 0,-16-16 0,16 2 896,-15 14 168,15-16 32,-15 16 8,15-14-488,-16-2-96,16 16-16,-16-15-8,16-16-208,0 16-32,0 0-16,-15-15 0,15-1-240,0 0 0,0-15 0,0 0 0,0 0 0,0 0 0,0 0 0,0 0 72,0 0 16,0 0 0,0-15 0,15 0 0,-15-1-88,0-15-88,16 16 24,0-16 0,-1 0 64,-15 16-64,31-16 64,-31 1-64,30 14 64,-30 0 0,31 1 0,-31 0 0,31-1-72,-15 16 0,-2 0 0,-14 0 0,32 0 72,-32 0 0,15 16 0,0-1 0,-15 0 0,0 1 0,16 0 0,-16-2 0,0 2 0,0 0 72,0 14 0,-16-14 0,16-1 16,0 0 0,-15 1 0,0-1 0,15 0 72,-16 1 8,0 0 8,16-16 0,-14 15 48,-2-15 0,0 15 8,1-15 0,15 16-112,-31-16-24,16 0-8,0 0 0,15 0 40,-16 0 0,1 0 8,0 0 0,15 0-136,0 0 0,-16-16 0,16 16 0,-16 0 0,16 0 0,0-15 0,0 15-96,0 0-872,0-15-176,0 15-32,0-16-8</inkml:trace>
          <inkml:trace contextRef="#ctx0" brushRef="#br0" timeOffset="80320">15979 7485 9408,'0'0'264,"0"0"56,0 0-256,0 0-64,0 0 0,0 0 0,0 0 1216,0 16 232,-15-16 48,15 15 8,-16 16-361,0-16-71,2 16-16,-2 0 0,0 0-384,1-1-88,15 1-8,-15 0-8,-1 0-72,16-1-16,0-14 0,-15 15 0,30-16-64,-15 16-8,0-16-8,0 1 0,16-1-272,-16 0-64,15 1 0,-15-16-64,15 0 120,-15 15-32,16-15-8,-16 0 0,16 0-16,-2 0-64,-14 0 96,16 0-32,0-15-64,-1 15 0,0-16 72,-15 16-72,16-15-352,-1 0-112,-15 15-16,15-16-8,1 1-896,0 15-184,-16-16-32,14 1 0</inkml:trace>
          <inkml:trace contextRef="#ctx0" brushRef="#br0" timeOffset="80789">16072 7824 8480,'0'0'240,"0"0"48,0 0-224,0 0-64,0 0 0,0 0 0,0 0 1040,0 0 200,0 0 40,0 0 0,15 0-216,1 0-40,-16 0-17,0-16 1,15 16-400,1 0-72,-16 0-24,0-15 0,15 15-152,0 0-32,-15 0-8,0 0 0,0 0-32,16 0-16,-16 0 0,0 0 0,0 0-16,15 0 0,-15 15 0,0 1 0,0-1 0,0 1 0,0-1 0,0 0 0,0 1-16,0-1-8,0 1 0,0-1 0,0 0-24,0 1-8,-15 15 0,15-31 0,0 15-104,0 0-16,0-15-8,0 0 0,-16 16-72,16-16 0,0 0 0,0 15 64,0-15-64,0 0 0,0 0 0,0 0 0,0 0-640,0 0-128,0 0-16,0 0-5880,0-15-1175</inkml:trace>
          <inkml:trace contextRef="#ctx0" brushRef="#br0" timeOffset="81058">16195 7516 17703,'0'0'504,"0"0"104,0 0-480,0 0-128,0 0 0,0 0 0,0 0 848,0 0 144,0 0 32,0 0 8,0 0-200,0 0-48,16 15-8,-16-15 0,0 0-424,0 16-96,15-16-8,-15 0-8,0 15-128,0-15-24,0 0-8,0 0 0,0 0-80,15 16 0,-15-16 72,0 0-72,0 0 0,0 0-128,0 0 16,0 0 8,0 0-776,0 0-152,0 0-32,0 0-8727</inkml:trace>
          <inkml:trace contextRef="#ctx0" brushRef="#br0" timeOffset="83774">14748 7424 10152,'0'0'288,"-15"0"64,15-16-288,0 16-64,0 0 0,0 0 0,-15 16 952,15 14 168,0-14 40,-16 30 8,1-15-272,15 15-65,-15 0 1,-1 0-8,16 1-200,-16 14-40,16-15-8,-15 0 0,15-15-160,0 15-40,0 1-8,0-17 0,0 1-176,0 0-32,0 0 0,0-16-8,0 16-88,15-16-64,-15 1 72,16-1-72,-16 1 0,16-1 0,-16 0-88,15 1-6120,0-1-1231</inkml:trace>
          <inkml:trace contextRef="#ctx0" brushRef="#br0" timeOffset="78004">14562 7377 17247,'0'0'384,"0"0"72,0 0 24,-14 0 0,14 15-384,0-15-96,-16 0 0,16 16 0,0 0 704,-16-16 120,16 15 24,0-15 8,0 15-232,-15 1-48,15-16 0,0 15-8,15-15-392,-15 0-80,0 0-8,0 0-8,0 15-480,0-15-96,0 16-16</inkml:trace>
          <inkml:trace contextRef="#ctx0" brushRef="#br0" timeOffset="77787">14178 7531 13448,'0'0'288,"0"0"64,0 0 16,0 0 16,0 0-304,0 0-80,-16 0 0,16 15 0,0 1 704,-15 0 127,15-2 33,-15 2 0,15 15-240,0-16-48,-16 16 0,16 0-8,0-15-248,-15 14-40,15-14-16,0 14 0,0-14-136,0-1-24,0-15-8,0 15 0,0-15-96,0 0 88,0 0-88,0 0 80,0 0-80,15 0 64,1-15-64,-1 0 64,-15-1-64,15 1 0,1-16 0,-1 1 0,0-2-288,1-14-16,0 16-8,-1-16 0,0 14 160,1-14 32,14 0 8,-14 16 0,-1-17 24,0 32 8,-15-16 0,16 16 0,0-1 80,-16 16 0,14-15-72,-14 15 72,0 0 0,0 15 0,16 1 96,-16-1-32,0 16 80,0-1 16,0 17 0,-16-1 0,16 0 96,-14 1 32,14-1 0,-16 15 0,0-14-128,1-1-32,0 15 0,-1-15 0,1 1-40,0-17-16,-1 16 0,1 0 0,0-14 120,-1-2 16,0 1 8,1-16 0,0 16-96,-1-16-24,16 1 0,-15-16 0,0 16 0,15-16-8,-16 0 0,16 0 0,-15-16-88,15 16 64,0-16-64,0 1 64,0-16-64,15 1 0,-15-2 0,16 2 0,-1-16-104,0 0 40,1 15 64,14-16-104,2 17 104,-17-1 0,16 0 0,-1 1 0,-14-2-96,-1 18 96,0-18-104,17 32 40,-18-15 64,2 0 64,0 15-64,-1 0 88,0 0-88,1 15-112,-1 0 24,-15-15 8,0 32 144,15-18 32,-15 2 8,0 15 0,0-16 88,-15 16 8,15-16 8,0 1 0,0 14-16,0-14 0,-15 15 0,15-16 0,0 1-80,0-16-16,0 30-8,0-30 0,0 0-88,0 0 64,0 16-64,0-16 64,0 0-64,0 0 0,0 0 0,0 0 0,0 0-440,0 0-72,0 0-24,0 0-6216,0-16-1239</inkml:trace>
          <inkml:trace contextRef="#ctx0" brushRef="#br0" timeOffset="78987">14886 7640 11232,'0'0'248,"0"0"48,0 0 16,0 0 0,0 0-248,0 0-64,0 15 0,0-15 0,-16 31 760,16-16 136,0 16 32,0 0 8,-15 0-217,15-1-47,-15 1 0,15 15-8,0-15-152,0 0-24,0-16-8,0 16 0,0-16-128,0 1-32,0 15-8,15-31 0,-15 15-136,15-15-24,-15 0-8,0 0 0,16 0-24,0 0-8,-16-15 0,14-1 0,2 1-112,0-1 0,-1 1 64,-15-16-64,15 1 88,1-1-8,-1 15 0,-15-14 0,15-1-80,-15 15 0,0 1 0,16 0 0,-16-1 0,16 1 0,-16-1 0,0 1 0,14 15 0,-14 0 0,-14-15 0,14 15 0,0 0 160,0 0 8,0 15 8,0 0 0,0 1-176,0 15 0,0-16 0,-16 16-64,16-16 136,0 16 32,0-16 8,0 16 0,0-15-40,16-1-8,-16 0 0,14 1 0,2-1 24,-16-15 0,0 0 0,16 0 0,-1 0 16,0 0 8,1 0 0,-1-15 0,0-1 16,1 1 0,-1 0 0,-15-1 0,15-15-24,-15 16 0,16 0 0,0-16 0,-16 15-8,0 1-8,0 0 0,0-1 0,0 1-88,0-1 64,0 1-64,0 0 64,-16-1-64,16 16 0,0-15 0,-16 15 0,16-16-232,0 16-40,0-15-8,-15 15 0,15-15-1368,0 15-272,15-16-64</inkml:trace>
          <inkml:trace contextRef="#ctx0" brushRef="#br0" timeOffset="79372">15348 7440 11912,'-15'0'336,"15"0"80,0 0-336,0 0-80,-15 0 0,15 0 0,0 0 1144,0 0 208,0 0 47,-16 0 9,16 0-288,0 0-48,0 0-16,0 0 0,0 0-472,0 0-96,16 0-16,-1 0-8,0 0-176,1 0-32,-1 0 0,0-16-8,1 16-64,-1 0-16,0 0 0,1 0 0,0 0-104,-1-16-64,0 16 80,1 0-80,-1 0 0,-15 0 64,15 0-64,1 0 0,-16-15 0,15 15 0,0 0 0,-15 0 0,0 0 0,0 0-80,0 0 0,0 0 0,0 0-568,0 0-120,0 0-16,0 0-8,0 0-672,0 0-136,0 15-24,0-15-5895</inkml:trace>
          <inkml:trace contextRef="#ctx0" brushRef="#br0" timeOffset="79572">15502 7439 8144,'0'0'224,"0"0"64,0 0-224,0 0-64,0 0 0,0 0 0,0 0 1256,0 0 248,0 0 40,0 0 16,-14 15-288,14 1-57,0-1-15,0 0 0,0 16-368,0-16-64,0 17-24,-16-18 0,16 2-216,0 15-48,0-16 0,0 1-8,0-1-208,0 0-40,-16-15 0,16 16-8,0 0-120,0-16-16,0 0-8,0 0 0,-15 0-72,15 0 0,0 0 0,0 0 0,0 0-1208,0 0-200,0 0-48</inkml:trace>
          <inkml:trace contextRef="#ctx0" brushRef="#br0" timeOffset="80089">15718 7670 11672,'0'0'328,"0"0"80,0 0-328,0 0-80,0 0 0,0 0 0,0 0 704,0 0 120,0 0 24,16 0 8,-1 0 135,1 0 33,-1 0 8,-15 0 0,0 0-640,15 0-128,1 0-24,-16 0-8,0 0 0,31 0 0,-31 15 0,15 1 0,-15-16-32,15 0-8,-15 31 0,0-31 0,0 15 16,0 0 0,-15 16 0,0-16 0,15 1-48,-31-1 0,15 1-8,1 14 0,0-14-152,-1-1 64,1 1-64,-1-1 0,-14 0 96,30 1-96,-16-1 96,1 1-96,-1-16 0,16 0 0,0 0 0,0 0 0,0 0-648,0 0-136,0-16-24,16 1-8,-16-1-456,15 1-88,1 0-16,-1-16-3423,0 0-673</inkml:trace>
          <inkml:trace contextRef="#ctx0" brushRef="#br0" timeOffset="86153">17719 7778 5104,'0'0'144,"0"0"32,0 0-176,0 0 0,0 0 0,0 0 0,0 0 1032,0 0 176,0 0 32,0 0 8,0 0 48,0 0 16,0 0 0,0 0 0,0 0-185,0 0-31,0 0-8,0 0 0,0 0-408,16 0-80,-1-16-24,-15 16 0,0 0-96,15 0-32,1 0 0,-1 0 0,-15 0-256,16 0-48,-1-16-16,16 16 0,-16 0 0,1-14 0,-1 14 0,0 0 0,1 0-56,-1 0-8,0-16-64,1 16 96,-1-16-96,1 16 64,-1 0-64,0 0 0,-15 0-72,0 0-64,16-15-16,-1 15 0,-15 0-1096,0 0-224,16 0-48,-1 0-6911</inkml:trace>
        </inkml:traceGroup>
        <inkml:traceGroup>
          <inkml:annotationXML>
            <emma:emma xmlns:emma="http://www.w3.org/2003/04/emma" version="1.0">
              <emma:interpretation id="{6FCAFBE6-E11D-46F3-A199-00D7BEBE3AF7}" emma:medium="tactile" emma:mode="ink">
                <msink:context xmlns:msink="http://schemas.microsoft.com/ink/2010/main" type="inkWord" rotatedBoundingBox="19316,4879 22360,4843 22374,6017 19330,6052"/>
              </emma:interpretation>
              <emma:one-of disjunction-type="recognition" id="oneOf6">
                <emma:interpretation id="interp30" emma:lang="en-US" emma:confidence="0.5">
                  <emma:literal>It fit-ire</emma:literal>
                </emma:interpretation>
                <emma:interpretation id="interp31" emma:lang="en-US" emma:confidence="0">
                  <emma:literal>It fit-ire'</emma:literal>
                </emma:interpretation>
                <emma:interpretation id="interp32" emma:lang="en-US" emma:confidence="0">
                  <emma:literal>Hit-ire</emma:literal>
                </emma:interpretation>
                <emma:interpretation id="interp33" emma:lang="en-US" emma:confidence="0">
                  <emma:literal>Hit-ire'</emma:literal>
                </emma:interpretation>
                <emma:interpretation id="interp34" emma:lang="en-US" emma:confidence="0">
                  <emma:literal>Hit-ire!</emma:literal>
                </emma:interpretation>
              </emma:one-of>
            </emma:emma>
          </inkml:annotationXML>
          <inkml:trace contextRef="#ctx0" brushRef="#br0" timeOffset="95850">19582 7362 14864,'31'-16'416,"-31"16"104,15 0-416,0 0-104,1 16 0,-1-16 0,1 15 831,-1-15 153,-15 15 24,15 1 8,1-1 16,-1 1 8,-15 14 0,0 1 0,16 0-392,-16 0-72,0 15-24,-16 0 0,16 0-24,-15-15-8,15 31 0,-16-16 0,1-15-224,15 15-40,-15 0-16,-1-15 0,16-1-16,-15 1 0,15-15 0,-16 14 0,16-14-224,0-1 0,-15 1-104,15-1 32,0-15 72,0 15 0,0-15 0,0 0 0,-15 0-440,15 0-72,0 0-8,0 0-7176,0-15-1431</inkml:trace>
          <inkml:trace contextRef="#ctx0" brushRef="#br0" timeOffset="97504">19982 7855 11136,'-16'0'320,"16"0"64,0 0-312,0 0-72,0 0 0,-15 15 0,-1-15 824,1 0 144,15 0 32,-15 0 8,15 0 7,0 16 1,0-16 0,0 0 0,0 0-336,-16 0-64,16 0-8,0 0-8,16 0-160,-16 0-32,0 0-8,15 0 0,0 0-64,-15 0-16,0 0 0,0 0 0,16 0-32,-1 0 0,1 0-8,-16 0 0,0 0-152,30 0-32,1 0-8,-15 0 0,-1 0-8,16 0 0,-16 0 0,1 0 0,14 0-16,-14-16-64,-1 16 96,16 0-32,-16-15 0,16 15 0,-16 0 0,1 0 0,-1 0-64,-15-15 0,16 15 0,-1 0 0,-15 0 64,0 0-64,15 0 0,-15 0 64,0 0-64,0 0 64,0 0-64,0 0 64,0 0-64,0 0 64,0 0-64,0 0 64,0 0-1032,0-16-216,-15 16-32</inkml:trace>
          <inkml:trace contextRef="#ctx0" brushRef="#br0" timeOffset="104942">20505 8178 17591,'-31'0'384,"31"0"88,0 0 8,0 0 16,0 0-400,0 0-96,0 0 0,16 0 0,-16-15 600,0 15 96,0 0 16,15-15 8,0 15-136,-15-16-24,0 0-8,16 16 0,0 0-360,-16-15-80,0 15-16,0 0 0,0 0-96,0 0 88,15 0-88,-15 0 80,0 15-80,0-15 80,15 0-80,-15 16 80,0 0-8,0-1 0,0 0 0,0 1 0,0-1 0,0 0 0,0 1 0,0-1 0,0 0-72,0 1 0,0-16 72,0 16-72,0-16 0,0 0 64,0 0-64,0 14 0,-15-14 0,15 0-160,0 0 32,0 0 8,0-14-1160,0-2-224,0 16-56,0-16-7111</inkml:trace>
          <inkml:trace contextRef="#ctx0" brushRef="#br0" timeOffset="105111">20536 7916 17247,'-31'0'384,"31"0"72,0 0 24,0 0 0,0 0-384,-15 0-96,15-15 0,0 15 0,15 0 344,-15 0 48,-15 0 16,15 0 0,0 0 200,0 0 32,0 0 16,0 0 0,0 0-384,15 15-80,1-15-8,-16 0-8,0 0-176,15 16 64,1-16-64,-1 16 0,0-16-744,-15 14-184,0-14-40</inkml:trace>
          <inkml:trace contextRef="#ctx0" brushRef="#br0" timeOffset="104711">21044 7532 15864,'-15'15'352,"15"-15"63,0 0 25,0 0 8,-31 0-360,31 16-88,-31-16 0,16 0 0,0 15 784,-1-15 144,1 15 24,-16-15 8,16 16-384,-1-16-80,1 15-16,-1 1 0,1-1-208,-16-15-48,16 15 0,-1 1-8,-14-1-24,14 1 0,16-1 0,-15-15 0,15 0-96,-16 15-16,16-15-8,0 0 0,0 0-72,0 0 0,16 0 72,-16 16-72,15-16 0,1 0 64,-1 0-64,0 0 0,16 0 64,-15 0-64,-1 0 64,0 0-64,1-16 0,-1 16 64,1 0-64,-16-15 0,0 15 0,0 0 72,15 0-72,0 0 0,-15 0 72,0 0-72,0 0 0,0 0 72,0 0 0,0 0 0,0 0 0,0 0 0,0 0-72,-15 15 0,15 1 0,-15-16 0,-1 15 0,16 1 0,-15-16 0,-16 15 0,16 0 0,-16-15 0,15 16 0,1-16 0,0 15 0,-1 1 0,1-16 0,15 15 0,0-15 0,-16 0 0,1 0 0,15 0 0,0 15 104,0-15-16,0 0-8,0 0 0,0 16 80,0-16 24,0 0 0,0 0 0,0 0-48,15 15-8,-15-15 0,0 0 0,0 0 0,16 0 0,-1 16 0,1-16 0,-1 0-32,0 0-16,1 0 0,-1 0 0,1 0-80,-1-16 64,-15 16-64,31 0 64,-16-15-64,-15 15 0,16-16 72,-1 16-72,-15 0-224,15-15-72,-15 15-24,0 0 0,0 0-688,0 0-144,16 0-24,-16 0-5448,0 0-1095</inkml:trace>
          <inkml:trace contextRef="#ctx0" brushRef="#br0" timeOffset="104072">20737 7332 5096,'-16'0'104,"16"0"24,0 0 8,0 0 24,0 0-160,16 0 0,-16-16 0,15 16 0,1-15 1104,-16 15 192,0 0 40,0 0 8,15-15-104,-15 15-24,0 0 0,0 0 0,0 0-424,0 15-89,15-15-23,-15 15 0,0 1-56,-15-1-16,15 1 0,0 14 0,0-14-208,0 0-48,-15 14 0,15-14-8,0 15-144,0-1-24,0-14-8,-16-1 0,16 1-80,0-1-24,0-15 0,0 15 0,0-15-64,0 0 80,0 0-80,-15 0 80,15 0 48,0 0 16,0 0 0,0 0 0,0 0-144,0-15 0,0 0 0,15-1 0,-15 1-104,16-1-56,-16-14 0,15 14-8,-15-15 72,15 16 8,-15-16 8,16 15 0,-1-14 80,1 14 0,-16 1 0,15-1 0,-15 1 0,15 0 0,-15-1 0,16 1 0,-16 15 0,0-16 0,0 16 0,0 0 0,0 0 0,15-15 0,-15 15 0,16 15 0,-1-15 0,-15 16 0,0-16 72,0 15-72,0 1 208,15-1-16,-30 0 0,15 1 0,0-1 0,0 16 0,0-31 0,0 15 0,-15 17-96,15-32-32,0 15 0,0 0 0,-16 1-64,16-16 0,0 0 72,0 0-72,0 15 0,0 1 0,-15-1 0,15-15 64,0 15-840,0-15-168,-16 16-32,16-1-8111</inkml:trace>
          <inkml:trace contextRef="#ctx0" brushRef="#br0" timeOffset="105374">20736 8164 16903,'0'0'368,"0"0"80,0 0 8,0 0 24,0 0-384,0 0-96,0 0 0,0 0 0,0 0 848,0 0 144,0 0 32,16-16 8,-1 16-408,0 0-80,-15 0-24,0 0 0,0 0-248,0 0-48,16 0-16,-16 0 0,0 0-112,15-16-32,0 16 0,1 0 0,-16 0-64,16-15 0,-2 15 0,-14 0 64,0 0-64,0 0 0,0 0 0,0 0 64,0 0-1552,0 0-312,0 15-64</inkml:trace>
          <inkml:trace contextRef="#ctx0" brushRef="#br0" timeOffset="110295">20783 8316 2592,'-15'0'0,"15"0"112,0 0-32,0 0-8,0 0-72,0 0 0,0 0 0,0 0 0,0 0 544,0 0 96,0 0 24,0 0 0,0 0-112,0 0-16,0 0-8,0 0 0,0 0-16,0 0-8,0 0 0,0 0 0,-16 0 224,16 0 40,0 0 16,0 0 0,0 0-48,0 0 0,0 0-8,0 0 0,0 0 8,0 0-1,0 0 1,0 0 0,0 0-128,0 0-16,0 0-8,0 0 0,0 0-176,0 0-40,0 0-8,0 0 0,0 0-80,0 0-24,16 0 0,-16 0 0,0 0-80,0 0-16,15 0-8,0 0 0,1 0-48,-16 0-8,15 0 0,-15 0 0,16 0-24,-16 0-8,0 0 0,0-15 0,15 15-64,-15 0 0,0 0 0,0 0 64,0 0-64,0 0 0,0 0 0,0 0 0,0 0 0,0 0 0,15 0 0,-15 0 0,-15 0-512,15 0-152,0 0-24,0 0-5504,0 0-1103</inkml:trace>
          <inkml:trace contextRef="#ctx0" brushRef="#br0" timeOffset="110716">21029 8009 12840,'0'0'280,"0"0"56,0 0 16,0 0 16,0 0-296,0 0-72,0 0 0,0 0 0,0 0 840,0 0 152,0 15 31,0 1 9,0-1-272,0 0-56,0 1-16,-16 14 0,16-14-240,-15 0-40,30-1-16,-15 16 0,0-16-104,0 0-16,0 1-8,0-1 0,0 0-72,16-15-8,-32 16-8,16-16 0,16 16-64,-16-2-16,0-14 0,0 0 0,0 0-96,0 0 72,0 0-72,0 0 64,-16 16-64,16-16 0,0 0 0,0 0 64,0 16-64,0-16 0,0 0 0,0 0 0,0 0-896,-15 0-192,15 0-32,0 0-7767</inkml:trace>
          <inkml:trace contextRef="#ctx0" brushRef="#br0" timeOffset="86405">18257 7408 13184,'0'0'288,"0"0"64,0 0 16,0 0 0,0 0-296,0 0-72,0 0 0,-15 0 0,15 16 832,0-1 143,-15 16 33,15-16 8,0 16-104,0-1-16,-16 2-8,16-2 0,0 1-400,-15 0-72,15 15-24,0-16 0,0 2-184,0-17-40,-16 16-8,16-16 0,0 0-64,0 16-24,0-16 0,0-15 0,0 16-72,0 0 80,0-16-80,-15 0 80,15 0-504,0 0-104,0 0-16,0 0-5776,0 0-1151</inkml:trace>
          <inkml:trace contextRef="#ctx0" brushRef="#br0" timeOffset="93733">18381 7732 5792,'0'0'160,"0"0"40,0 0-200,0 0 0,0 0 0,0 0 0,0 0 1248,0 0 200,-16 0 48,16 0 8,0 0-264,0 0-56,0 0 0,0 0-9,0 0-247,0 0-40,0 0-16,0 0 0,0 0-232,0 0-40,16 0-16,-16-16 0,15 16-136,0-16-32,-15 16-8,16 0 0,-1 0-128,1-15-24,-16 15-8,15 0 0,0-15-88,-15 15-24,31 0 0,-31 0 0,16 0-48,-1 0-16,0-16 0,-15 16 0,0 0-72,16 0 0,15 0 0,-16 0 64,0 0-64,-15 0 0,16-15 0,-1 15 0,-15 0 0,0 0 0,0 0 0,0 0 0,0 0-808,0 0-128,0 0-24,0 0-8,0 0-600,0 0-128,0 0-16</inkml:trace>
          <inkml:trace contextRef="#ctx0" brushRef="#br0" timeOffset="94002">18536 7439 11688,'0'0'256,"0"0"48,0 0 16,0 0 16,0 0-272,0 0-64,0 0 0,0 0 0,0 0 896,-16 0 168,16 0 32,0 0 7,0 31-255,0-31-48,-16 30-16,16 1 0,-15 0-168,15-1-32,-15 2-8,15 14 0,-16-16-88,16 16-16,-15-14-8,15-2 0,0 1-120,0 0-24,0-1-8,0-14 0,0 15-176,0-16-32,0 1-8,0-1 0,0 0-24,0-15-8,0 0 0,0 0 0,0 0 0,0 0 0,0 0 0,0 0 0,0 0-64,0 0 0,0 0 0,0-15 0,-15 0-832,15 15-192,0-16-32,-16 16-8615</inkml:trace>
          <inkml:trace contextRef="#ctx0" brushRef="#br0" timeOffset="95102">18828 7731 10104,'-16'15'224,"16"-15"40,0 0 16,0 0 8,-16 0-288,16 0 0,0 0 0,0 0 0,0 0 984,0 0 136,-15 0 32,15 0 8,0 0-193,0 0-39,0 0 0,0 0-8,0 0-416,15 0-88,1 0-8,0 0-8,-16-15-72,14 15-8,2 0-8,0 0 0,-1 0-120,16-15-32,-16 15 0,0 0 0,1-16-88,-1 16-72,0 0 96,1 0-96,0-15 64,-1 15-64,0-16 0,1 16 0,-1 0 0,0-15 0,-15 15-88,0 0 88,0 0-320,16 0 0,-1-15-8,-15 15 0,-15 0-88,15-16-24,15 16 0,-15-15 0,0 15-24,0-16-8,0 1 0,0 15 0,15-15 144,-15-1 24,0 16 8,0-15 0,0-1 184,0 16 40,0-15 8,0 0 0,0 15 64,0-16 0,0 16 0,0-15 0,-15 0 160,15 15 56,0 0 8,0 0 0,-15-16 200,15 16 48,-16 0 8,16 0 0,0 0-80,0 0-16,0 16 0,-15-16 0,0 0-48,-1 15-16,1 0 0,0 1 0,-1-1-104,0 0-24,1 1-8,15 15 0,-31-16 40,31 0 16,-15 16 0,0-15 0,15-1-56,-16 0-16,16-15 0,0 16 0,0-16-88,0 15-16,0 1-64,0-16 96,0 0-96,0 0 0,16 15 64,-16-15-64,15 0 0,0 0 0,-15 0 0,16 0 0,-1 0 0,-15 0 64,0 0-64,15 0 0,-15 0 0,0 0 0,0 0 0,0 15 0,0 1 64,0-1-64,0 1 0,-15-16 72,15 15 0,0 0 0,-15 1 0,-1-1 0,16 1 0,-15-1 0,15 0 0,-15 1 0,15-16-72,0 15 96,0 1-96,0-16 96,0 0-96,0 0 0,15 0 0,-15 0 0,15 15 64,-15-15 0,16 0 0,-1 0 0,0 0-64,1 0-88,-16 0 24,16 0 0,-1 0 64,-15 0 0,0 0 0,0 15 0,0-15 0,0 16 0,0-1 64,0 16-64,-15-16 96,-1 1-24,0-1 0,1 16 0,15-16 48,-15 1 8,-1-1 0,1 0 0,0 1-128,15-1 88,-16 1-88,16-16 80,-15 15-80,15-15 0,0 0 0,0 0 0,0 0-520,0 0-152,0 0-24,0 0-6088,0 0-1223</inkml:trace>
          <inkml:trace contextRef="#ctx0" brushRef="#br0" timeOffset="95350">19135 7931 12752,'0'0'360,"0"0"80,0 0-352,0 0-88,15 0 0,-15 0 0,16 0 760,-16-15 136,15-1 24,0 16 7,1-15-23,-16 15 0,15-15 0,1 15 0,-1-16-408,-15 16-80,0 0-24,15 0 0,1 0-112,-16 0-24,0 0-8,0 0 0,0 0 24,15 0 8,-15 16 0,0-16 0,16 15-24,-16-15-8,0 15 0,0 1 0,0-1-64,0 1-16,0-1 0,0 0 0,-16-15-104,16 16-64,0-1 80,0-15-80,0 15 0,0-15 64,0 0-64,0 0 0,0 0-400,0 0-104,0 0-16,0 0-6232,0 0-1247</inkml:trace>
          <inkml:trace contextRef="#ctx0" brushRef="#br0" timeOffset="95549">19350 7654 18167,'0'0'400,"0"0"80,-15 0 24,15 0 8,0 0-416,0 0-96,0 0 0,0 0 0,0 0 840,0 0 152,0 0 24,0 0 8,0 0-472,0 0-88,0 0-16,0 0-8,0 0-328,0 0-112,0 0 72,0 0-72,0 0-248,0 15-88,0-15-16,15 16-6416,-15-1-1279</inkml:trace>
        </inkml:traceGroup>
        <inkml:traceGroup>
          <inkml:annotationXML>
            <emma:emma xmlns:emma="http://www.w3.org/2003/04/emma" version="1.0">
              <emma:interpretation id="{FB480EDD-E596-4FCC-8BE8-A705CC73E474}" emma:medium="tactile" emma:mode="ink">
                <msink:context xmlns:msink="http://schemas.microsoft.com/ink/2010/main" type="inkWord" rotatedBoundingBox="20934,4955 22340,4875 22401,5953 20996,6033"/>
              </emma:interpretation>
              <emma:one-of disjunction-type="recognition" id="oneOf7">
                <emma:interpretation id="interp35" emma:lang="en-US" emma:confidence="0.5">
                  <emma:literal>Pili</emma:literal>
                </emma:interpretation>
                <emma:interpretation id="interp36" emma:lang="en-US" emma:confidence="0">
                  <emma:literal>pili</emma:literal>
                </emma:interpretation>
                <emma:interpretation id="interp37" emma:lang="en-US" emma:confidence="0">
                  <emma:literal>Bif</emma:literal>
                </emma:interpretation>
                <emma:interpretation id="interp38" emma:lang="en-US" emma:confidence="0">
                  <emma:literal>pilin</emma:literal>
                </emma:interpretation>
                <emma:interpretation id="interp39" emma:lang="en-US" emma:confidence="0">
                  <emma:literal>Bibi</emma:literal>
                </emma:interpretation>
              </emma:one-of>
            </emma:emma>
          </inkml:annotationXML>
          <inkml:trace contextRef="#ctx0" brushRef="#br0" timeOffset="115755">22584 7655 19727,'0'0'432,"0"0"88,0 0 24,0 0 8,0 0-440,0 0-112,0 0 0,0 0 0,0 0 872,0 0 152,0 0 32,0 0 8,0 0-400,0 0-88,0 0-8,0 0-8,0 0-344,16 0-72,-1 15-16,-15-15 0,0 0-128,0 0 64,0 0-64,15 16 0,-15-16-352,0 0-120,0 0-24,0 15-10608</inkml:trace>
          <inkml:trace contextRef="#ctx0" brushRef="#br0" timeOffset="115539">22446 8010 15488,'0'0'344,"0"0"72,0 0 7,0 0 9,16 0-344,-2 0-88,-14-16 0,16 16 0,-16-16 728,0 16 128,16 0 24,-16 0 8,0 0-320,15 0-64,-15-15-16,15 15 0,1 0-240,-16 0-56,0 0 0,0 0-8,15 0 48,-15 0 16,0 15 0,0-15 0,15 16-16,-15 0 0,0-16 0,0 30 0,-15-30 16,15 31 0,0-16 0,-15 1 0,15-1-88,0 0-8,0 1-8,0 0 0,0-2-32,-16 2-8,16 0 0,0-16 0,0 15-104,0-15 0,0 15-96,0-15 96,0 0 0,0 0 0,0 0 80,0 0-16,0 0-704,0 0-144,0 0-24,-15-15-6008,15 15-1191</inkml:trace>
          <inkml:trace contextRef="#ctx0" brushRef="#br0" timeOffset="113153">21276 8347 7800,'-16'31'168,"16"-31"40,0 0 8,0 0 8,16 15-224,-16-15 0,-16 0 0,16 0 0,16 0 696,-16 0 96,0 0 16,0 0 8,0 0 144,0-15 24,0 15 8,0-31 0,0 16-512,0-1-105,0-14-23,15 14 0,-15-14-8,0-1-8,15 0 0,-15-15 0,16 0-120,-16-1-24,15 1-8,-15 0 0,31 15-96,-31-15-24,15 0 0,0 15 0,-15-15 24,16 15 0,0-15 0,-1 15 0,0 0 8,1 1 0,-1 14 0,-15-15 0,31 1 0,-16-1 0,0 0 0,1 16 0,0-16 64,-2 15 8,2 1 8,15 0 0,-16-1-16,1 1 0,-1-1 0,0 16 0,1 0-72,-1-15-24,0 15 0,-15 0 0,16 15-64,0-15 0,-16 0 0,0 16 0,0-16 0,0 15 144,0 1-24,0-1-8,-16 0-24,16 1-8,-31 15 0,16-16 0,-1 16 16,1-16 8,0 16 0,-1-16 0,1 16-104,0-15 0,-1-1 0,-14 0 0,14 1 0,0-1 0,16 1 0,-15-16 0,0 15 0,15-15 96,0 0-24,0 0-8,0 0 24,0 0 0,0 0 0,0 0 0,0 0-88,15 0 0,0-15 0,1 15 0,0 0 0,-16 0 0,14 0 0,2 0 0,0 0 0,-1 0 0,-15 0-112,0 0 40,15 0 72,-15 0 0,0 15 80,0 0-80,0 1 208,0-16-8,0 15 0,0 1 0,0 14-80,-15-14-24,15-1 0,-15 0 0,-1 1 128,0-1 32,2 16 0,-2-16 0,0-15-256,1 16 0,0-1 0,-1 1 0,1-16 96,15 15-24,-31-15-8,31 0 0,-30 0-64,30 0 64,-16 0-64,16 0 64,-16 0-64,1 0 0,15-15-96,0 15 96,0 0-80,0 0 80,-15 0 0,15 0-72,0 0-784,0 0-152,0 0-32</inkml:trace>
          <inkml:trace contextRef="#ctx0" brushRef="#br0" timeOffset="113537">21706 7947 15000,'0'0'328,"0"0"72,0 0 16,0 0-1,0 0-327,16 0-88,-1 0 0,-15 0 0,15 0 808,1-15 152,-1 15 24,-15-16 8,0 16-440,16 0-80,-1-15-24,0 15 0,1-16-200,-16 16-48,0 0-8,15 0 0,1-15 0,-16 15 0,0 0 0,15 15 0,-15-15 0,0 0-8,0 16 0,15-1 0,-30-15 40,15 16 16,0 14 0,-15-14 0,15-1-64,0 1-16,-16 14 0,16-30 0,-15 31-432,15-31-88,0 16-24,0-1 0,0 0 712,0-15 144,0 16 24,0-16 8,0 15-408,0-15-96,0 0 0,0 0 0,0 0-128,0 0-40,0 0-16,-16 0 0,16 0-952,0 0-192,0-15-40,0 15-4743,0 0-961</inkml:trace>
          <inkml:trace contextRef="#ctx0" brushRef="#br0" timeOffset="113884">21890 7609 15104,'0'0'424,"0"0"104,0 0-424,0 0-104,0 0 0,-15 0 0,15 0 847,0 0 145,0 0 32,0 0 8,0 0 24,0 0 0,0 0 0,0 0 0,0 15-528,0-15-104,0 0-16,0 0-8,15 16-152,-15-16-32,0 16-8,0-16 0,0 0 80,0 0 8,0 0 8,0 14 0,0-14-304,0 0 0,0 0 0,0 0 0,0 0 0,0 16 0,0-16 0,16 0 0,-16 16 0,0-16 0,0 0 0,0 0 0,0 0 0,0 0 0,0 0 0,0 0 64,0 0-320,0 0-56,0 0-8,0 15-8,-16-15-920,16 0-192,0 15-32</inkml:trace>
          <inkml:trace contextRef="#ctx0" brushRef="#br0" timeOffset="115321">22168 7624 11000,'0'0'240,"0"0"48,0 0 16,0 0 8,0 0-248,-16 0-64,16 0 0,0 0 0,0 0 1040,-15 15 200,15-15 40,0 0-1,0 0-271,0 0-56,0 0-16,0 0 0,0 0-384,15 0-72,-15-15-24,0 15 0,16 0-80,-1 0-24,0 0 0,1-16 0,0 16-192,-2 0-32,2 0-16,0-15 0,-1 15-48,-15-15-64,15 15 88,1-16-88,-1 16 0,0 0 0,1-15 0,-16 15 0,16 0 0,-2-16 0,-14 16 0,16 0 0,0-15-72,-16 15 72,15 0-64,-15-15 64,15 15-160,-15 0 16,0 0 0,0-16 0,0 1-80,0 15-8,0 0-8,16-16 0,-16 16 128,0 0 24,0-15 8,0 15 0,0-15 80,0 15 0,0 0 0,0 0 0,0-16 0,0 16 0,-16 0 0,16-15 0,0 15 96,-15 0-8,15 0-8,-15 0 0,15 15 104,-16-15 16,0 16 8,16-16 0,-14 15-128,14 0-80,-16 1 96,0-1-96,1 1 160,15-1-32,-15 16 0,-1-16 0,16 1-64,0-1-64,-15 0 96,15 1-96,0-16 80,0 15-80,0 1 64,0-16-64,0 0 0,15 15 0,-15-15 0,0 0 0,0 15 0,16-15 64,-1 16-64,-15-16 0,0 15 0,0-15 0,0 0 0,0 0 0,0 0 64,0 16-64,0-1 64,0 0-64,0-15 112,0 16-16,-15-1-8,-1 0 0,16 1-24,-15-1 0,0 1 0,15 14 0,0-30 32,-16 16 0,16-1 0,-16 1 0,16-16-96,0 15 0,0-15 0,0 0 0,0 0 64,0 15-64,16-15 64,-16 0-64,0 16 0,16-16 0,-1 0 0,-15 0 0,0 0 0,0 0 0,15 15 0,1-15 0,-16 16 0,0-16 0,15 0 72,-15 15-8,0-15-64,0 15 0,0 1-64,0-1 64,-15 1 0,15-1 96,-16 0 0,16 1-8,-15-1 24,15 1 8,-15-1 0,15 0 0,-16 1-120,16-16 0,-16 15 0,16-15 0,0 0 0,0 16 0,-14-16 0,14 0 0,0 0-480,0 0-112,0 0-24,0 0-6280,0 0-1255</inkml:trace>
        </inkml:traceGroup>
      </inkml:traceGroup>
    </inkml:traceGroup>
    <inkml:traceGroup>
      <inkml:annotationXML>
        <emma:emma xmlns:emma="http://www.w3.org/2003/04/emma" version="1.0">
          <emma:interpretation id="{55B9F24F-87CE-42DF-98E7-AC5756CE7E8A}" emma:medium="tactile" emma:mode="ink">
            <msink:context xmlns:msink="http://schemas.microsoft.com/ink/2010/main" type="paragraph" rotatedBoundingBox="1943,6343 7364,6261 7382,7465 1961,7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D37E3A-095B-4958-82E7-AA554A53E9A4}" emma:medium="tactile" emma:mode="ink">
              <msink:context xmlns:msink="http://schemas.microsoft.com/ink/2010/main" type="line" rotatedBoundingBox="1943,6343 7364,6261 7382,7465 1961,7546"/>
            </emma:interpretation>
          </emma:emma>
        </inkml:annotationXML>
        <inkml:traceGroup>
          <inkml:annotationXML>
            <emma:emma xmlns:emma="http://www.w3.org/2003/04/emma" version="1.0">
              <emma:interpretation id="{C235918D-7AF5-4BFD-A7CF-385071E438E8}" emma:medium="tactile" emma:mode="ink">
                <msink:context xmlns:msink="http://schemas.microsoft.com/ink/2010/main" type="inkWord" rotatedBoundingBox="1944,6395 3488,6372 3506,7523 1961,7546">
                  <msink:destinationLink direction="with" ref="{9D4BD5A4-7D44-4F35-B469-0F487AF97524}"/>
                  <msink:destinationLink direction="to" ref="{52423CF8-F481-4B4E-A0DE-54565C83E224}"/>
                  <msink:destinationLink direction="with" ref="{616BB1A9-4D43-46C6-B915-851EE4519CD4}"/>
                </msink:context>
              </emma:interpretation>
              <emma:one-of disjunction-type="recognition" id="oneOf8">
                <emma:interpretation id="interp40" emma:lang="en-US" emma:confidence="0">
                  <emma:literal>Strong</emma:literal>
                </emma:interpretation>
                <emma:interpretation id="interp41" emma:lang="en-US" emma:confidence="0">
                  <emma:literal>strong</emma:literal>
                </emma:interpretation>
                <emma:interpretation id="interp42" emma:lang="en-US" emma:confidence="0">
                  <emma:literal>thong</emma:literal>
                </emma:interpretation>
                <emma:interpretation id="interp43" emma:lang="en-US" emma:confidence="0">
                  <emma:literal>String</emma:literal>
                </emma:interpretation>
                <emma:interpretation id="interp44" emma:lang="en-US" emma:confidence="0">
                  <emma:literal>Strung</emma:literal>
                </emma:interpretation>
              </emma:one-of>
            </emma:emma>
          </inkml:annotationXML>
          <inkml:trace contextRef="#ctx0" brushRef="#br0" timeOffset="136667">2526 8856 6296,'0'0'176,"0"0"48,0 0-224,0 0 0,0 0 0,0 0 0,0 0 744,0 0 112,0 0 16,0 0 8,0 0 64,0-16 16,-15 16 0,0 0 0,15 16-232,-16-16-48,1 15-8,-1 0-1,-14 1-255,14-1-64,-15 0 0,16 1-8,0 14-56,-1-14-16,-15 0 0,16-1 0,0 0 8,-1 1 0,16-1 0,-15 0 0,15-15-144,0 16-24,0-1-8,0-15 0,0 0-104,15 0 0,1 15 64,-16-15-64,15 0 0,0 0 64,1 0-64,-1 0 0,1 0 64,-1 0-64,0 0 0,-15 0 0,0 0 64,16 0-64,-1 0 0,1 0 0,-1 16 0,-15-16 0,0 0 0,0 0 0,0 0 112,0 16-24,0-1-8,-15 0 0,15 1 112,-16-1 32,1 0 0,-1 1 0,1-1-40,0 16-8,-1-15 0,1-2 0,-1 2-80,1-16-24,0 16 0,15-1 0,-16-15-72,1 15-88,15-15 24,0 0 0,-16 16 64,16-16 128,0 0-32,0 0-8,0 0-792,0 0-160,0 0-32,0-16-4799,0 1-961</inkml:trace>
          <inkml:trace contextRef="#ctx0" brushRef="#br0" timeOffset="138600">2419 9086 12000,'0'0'336,"0"0"80,0 0-328,0 0-88,0 0 0,0 0 0,0 0 880,-16-15 160,16 15 32,0 0 7,0 0-55,0 0-16,0 0 0,0 0 0,16 0-344,-1-15-72,0 15-16,1-16 0,15 16-112,-16 0-24,16-15-8,-16 15 0,16-15-200,-16 15-40,16-16 0,-15 16-8,14-16-184,1 16 64,0-14-64,0 14-6920,-1-16-1407</inkml:trace>
          <inkml:trace contextRef="#ctx0" brushRef="#br0" timeOffset="138215">2711 8779 6536,'0'0'184,"0"0"40,15-16-224,-15 16 0,-15 0 0,30-15 0,-15 15 904,0 0 136,0 0 24,0 0 8,0 0-80,0 0-8,0 0-8,-15 15 0,15 16-240,-15-15-40,15 14-17,-16 1 1,16 0-216,-16 15-48,2-15 0,14 15-8,-16-15-80,16 0-8,-16-1-8,16 17 0,0-32-104,0 16-16,-15 0-8,15-16 0,0 0-88,0 1-8,0-16-8,0 15 0,0-15-80,0 0 80,0 0-80,0 0 80,0 0-16,0 0-64,0 0 96,0-15-32,15-1-64,-15 16 0,0-30 0,16 30 0,0-31 0,-16 15 0,14 1-72,-14 0 72,16-16-144,0 15 0,-1 1 0,0 0 0,-15-16 144,16 15 0,-1 1-64,0 0 64,-15 15-72,16-16 72,-1 16-104,-15 0 40,0 0 64,15 0-64,-15 16 64,16-16-64,-16 15 64,16 0 88,-16 1-24,0-1 0,0 16 24,0-16 0,-16 16 0,16-15 0,0-1 8,0 0 0,-16 1 0,16 15 0,-15-31-96,15 15 0,0 0 0,0-15 0,0 0 80,0 0-80,0 0 96,0 0-96,0 0 104,-15 0-32,15-15-8,0 0 0,15-1-64,-15 1 0,0-16 0,15 16 0,-15-1 0,16 1 0,0-1 0,-1-14 0,-15 14 0,15 1 0,1-1 0,14 16 0,-30-15 0,16 0 0,-16 15-64,0 0 64,15-16 0,-15 16 0,0 0 0,0 0 0,15 16-80,1-16 80,-16 15 0,0 0-72,0 1 72,0 15 64,16-16-64,-16 0 88,0 1 8,0-1 0,0 16 0,0-31 0,0 15-24,0 1 0,14-1 0,-14-15 0,0 0-72,0 0 96,0 0-96,0 0 96,16 0-32,-16 0 0,16-15 0,-16-1 0,15 16-64,-15-15 96,0 0-96,0-1 96,15 1-96,-15 15 0,-15-16 72,15 1-72,0 0 0,-15 15 64,15-16-64,0 16 0,-16 0 0,0-15 0,16 15 0,0 0 0,0 0 0,0 0 0,0 0 0,0 0 0,0 0-64,0 0 64,0 0-64,16 0 64,0-16-72,-1 16 72,0-15-80,16 15 80,-16-15 0,1 15 0,0-16-64,-2 16 64,2 0 0,0-15 0,-1 15 0,0 0 0,1 0-64,-16 0 64,0 0 0,15 15-72,-15-15 72,15 16 0,-15-1 0,0 0 0,0 1 128,0-1-16,-15 16 0,15-16 0,-15 1-8,15 15 0,-16-16 0,16 0 0,0 16-104,-15-15 88,15-16-88,-15 15 80,15 0-80,0-15 0,0 0 72,0 0-72,0 0 0,0 0 0,0 0 0,0 0 64,0 0-64,0 0 0,0 0 0,0 0 0,15-15 0,0 0 0,-15-16-96,16 15 32,-1 1 64,-15 0-64,15-16 64,1 15-64,-16 1-8,15 0 0,0-1 0,-15 1 0,16-1 72,-16 1 0,16 0 0,-16 15 0,15-16 0,-15 16-64,0 0 64,0 0 0,0 0-64,0 16 64,15-16-64,-15 15 64,0 0 0,0 1 0,0-1 0,0 16 88,-15-16-8,15 16 0,0-15 0,0-1 0,15 0-80,-15 1 0,0 15 0,0-31 0,0 15-64,16-15 64,-16 15 0,15-15 0,0 0 0,1-15 0,-16 15 0,15-15 0,16-1-64,-15 1 64,-2-1-80,18 1 80,-17 0 0,0-16 0,16 15 0,-16 1 0,1 0-80,-16-1 8,16 1 0,-2-1 0,-14 1 72,0 0 0,0-1 0,16 16 0,-16-15 0,-16 0 96,16 15-32,0 0 0,0 0 96,-14-16 16,-2 16 8,0 16 0,1-16-16,0 15 0,-1-15 0,16 15 0,-30 1 16,14 14 0,0-14 0,16-1 0,-14 1-184,-2 14-96,16-14 16,0-1 0,0 1 80,0-1 0,0-15 0,0 15 0,0 1 0,0-16 0,0 0 0,0 0 0,16 0 0,-2 0 0,2 0 0,0 0 0,-16-16 0,15 16 96,0-15-32,-15 0 0,16 15-64,-1-16 0,-15 1 0,15-1 0,1 1 0,0 0 0,-2-1 0,-14 1 0,16-1 0,0 16 0,-16 0 0,15 0 0,-15-15 0,0 15-64,0 0 64,0 0 0,15 15-64,-15 1 64,16 15-64,-16-16 64,0 16 0,-16 0 0,16 15 0,0-15 0,0 15 0,-15-15 0,15 15 0,-15 0 0,15 0 0,-16 0 96,0-15-32,16 15 0,-14-15 72,-2 0 24,16 0 0,-31-1 0,16 1 16,-1 0 8,1-16 0,0 16 0,-1 0 8,0-16 0,2 1 0,-2-16 0,0 16-64,1-16-16,0 0 0,-1 0 0,1 0-112,15 0 88,-31-16-88,31 0 80,-15 1-80,0-16 0,15 16 0,-16-16-88,16-15-736,-16 15-144,16-15-32,0 0-6072,-15-1-1207</inkml:trace>
        </inkml:traceGroup>
        <inkml:traceGroup>
          <inkml:annotationXML>
            <emma:emma xmlns:emma="http://www.w3.org/2003/04/emma" version="1.0">
              <emma:interpretation id="{78FE2429-FB96-467C-A31B-101CADD53912}" emma:medium="tactile" emma:mode="ink">
                <msink:context xmlns:msink="http://schemas.microsoft.com/ink/2010/main" type="inkWord" rotatedBoundingBox="3791,6376 5567,6349 5583,7383 3807,7410">
                  <msink:destinationLink direction="with" ref="{9D4BD5A4-7D44-4F35-B469-0F487AF97524}"/>
                  <msink:destinationLink direction="with" ref="{616BB1A9-4D43-46C6-B915-851EE4519CD4}"/>
                  <msink:destinationLink direction="to" ref="{52423CF8-F481-4B4E-A0DE-54565C83E224}"/>
                </msink:context>
              </emma:interpretation>
              <emma:one-of disjunction-type="recognition" id="oneOf9">
                <emma:interpretation id="interp45" emma:lang="en-US" emma:confidence="1">
                  <emma:literal>duality</emma:literal>
                </emma:interpretation>
                <emma:interpretation id="interp46" emma:lang="en-US" emma:confidence="0">
                  <emma:literal>dualit</emma:literal>
                </emma:interpretation>
                <emma:interpretation id="interp47" emma:lang="en-US" emma:confidence="0">
                  <emma:literal>dualiti</emma:literal>
                </emma:interpretation>
                <emma:interpretation id="interp48" emma:lang="en-US" emma:confidence="0">
                  <emma:literal>dealig</emma:literal>
                </emma:interpretation>
                <emma:interpretation id="interp49" emma:lang="en-US" emma:confidence="0">
                  <emma:literal>dualitg</emma:literal>
                </emma:interpretation>
              </emma:one-of>
            </emma:emma>
          </inkml:annotationXML>
          <inkml:trace contextRef="#ctx0" brushRef="#br0" timeOffset="141288">4265 9071 9848,'0'0'216,"0"0"40,0 0 16,0-16 8,0 16-280,0-15 0,-15 15 0,15-15 0,0 15 872,0 0 120,0 0 32,-16-16 0,16 16-176,-15 16-33,0-16-7,-1 15 0,1-15-336,0 15-72,15 1-16,-16-1 0,0 1-176,1 14-40,0-14-8,15 15 0,-16-16-32,16 0-16,-15 16 0,15-15 0,0 14 8,0-14 0,0-1 0,0-15 0,0 15-24,0-15 0,0 0 0,15 16 0,1-16-24,-16 0-8,15 0 0,0 0 0,1-16 0,0 1-64,-1 15 96,0-15-32,1-1-136,-1-14-32,0 14-8,1-15 0,-1 16-176,0-16-40,-15 16-8,16-16 0,0 16-16,-2-16 0,-14 15 0,16-14 0,0 14 96,-16-15 8,0 1 8,15 14 0,-15-15 120,0 1 24,0-1 8,0 15 0,0 1 88,-15 0 0,15-16 64,0 31-64,0-15 312,0-1 24,-16 16 8,16 0 0,0 0 48,0 0 16,0 0 0,0 0 0,0 16-80,-16-1-8,16 16-8,0-1 0,0 1-32,-14 0-8,14 15 0,-16-15 0,16 15-24,0-15-8,0 0 0,0 0 0,-16-1-112,16 1-32,16-15 0,-16 14 0,0-14 0,0-1-8,0 1 0,0-1 0,16 0-88,-16 1 0,0-16 0,0 15 0,14-15 80,-14 0-80,0 0 96,0 0-96,0 0 64,0 0-64,0 0 0,0 0 0,0 0 0,16 0-96,0 0 0,-1-15 0,-15-1-32,15 1-8,-15 0 0,16-1 0,-1 1 64,-15-16 72,15 16-104,-15-1 40,16 1 64,-1-1 0,-15 1 0,0 0-64,15-1 64,-15 1 0,0 15 0,0-16 0,0 16 0,0 0 0,0 0 0,0 0 0,0 0 0,0 0 0,0 0 72,0 16-72,0-1 136,-15 1-24,15-1-8,0 0 0,0 1-8,0-1-8,0 16 0,0-16 0,0 16-88,0-31 64,0 31-64,0-16 64,0 1-64,15-16 0,-15 15 0,0-15 0,0 0 64,16 0-64,-16 0 0,16-15 64,-1 15-64,0 0 64,-15 0-64,16-16 64,-1 1-64,0 15 0,-15-15 0,16-1 0,-1 1 0,-15-1-128,0 1 32,15 0 8,1-1-16,-16 1-8,0-1 0,0 16 0,0-15 32,16 0 8,-16-1 0,0 16 0,0-15 72,0 15-64,0 0 64,0 0-64,0-16 64,0 16 0,0 0 0,0 0 0,0 0 0,0 0 0,0 0 0,0 0 0,0 0 0,0 16 128,-16-1-32,16 1-8,0-1 24,0 0 8,0 1 0,0-1 0,0 1-56,0-1 0,0 0-64,16 1 96,-16-1-96,0 1 0,0-1 64,15-15-64,-15 15 0,15-15 64,-15 0-64,16 0 0,-16 0 0,15 0 0,0 0 0,1 0 0,-1-15-200,0 15 8,1-15 8,0-1 0,-2 16 96,2-15 24,0-1 0,-16 1 0,15 0-80,-15-1-16,15 1 0,1-1 0,-16 1 160,0 15 0,0-15 0,0-1 0,15 1 0,-15-1 0,-15 1 0,15 15 0,0-15 120,0-1 0,-16 16 0,16 0 0,0 0-8,-15 0 0,15 0 0,0 0 0,-15 0 24,15 16 8,-16-1 0,16 0 0,-16 1-24,16-1-8,-14 16 0,14-16 0,0 16-32,0 0-8,-16-16 0,16 16 0,0-31-72,16 31 64,-16-31-64,0 15 64,0 1-64,14-16 64,-14 0-64,0 0 64,0 0-64,0 0 64,16 0-64,0 0 64,-16 0-64,15-16 80,-15 16-80,15-15 80,1 0-80,-16-1 0,15 1 0,-15-1 64,15 1-64,-15 0 0,16-1-80,-16 1 80,15-1-96,-15 16 96,0-15-104,0 0 40,0-1 64,0 16-64,0-15 64,0 15-64,0-16 64,0 16 0,0 0 0,0 0-64,0 0 64,0 0 0,0 0-72,0 0 72,0 16 0,0-1-72,-15 16 72,15-16 0,0 16 0,0-15 0,0-1 0,0 16 0,0-16 80,15 1-80,-15 14 80,0-30-80,0 16 96,0-1-32,0-15-64,0 0 96,0 0-96,0 0 0,15 0-72,1 0 72,15-15 0,-16-1 0,1 1 0,-1 0 0,0-1 0,1-15 0,-1 16-64,0-16 64,1 0-144,0 16 16,-1-16 8,-15 16 0,0-16 0,15 16 0,-15-16 0,0 15 0,0 1 40,0-16 8,0 16 0,0-1 0,0 1 72,-15 0 0,15 15 0,0-16 0,-15 16 0,15 0 0,-16 0 0,16 0-64,0 0 64,-16 16 0,1-1 0,15 0 64,-15 16 24,-1 0 8,16 0 0,-15 0 0,0-1 24,-1 1 8,16 15 0,-15-15 0,15 0-24,0-16 0,0 16 0,0 0 0,0-16-104,0 1 88,0-1-88,0 0 80,15-15-80,1 16 64,-16-16-64,0 0 64,15 0-64,0-16 96,1 16-96,-1-15 96,0 0-96,1-1 64,0 1-64,-1 0 64,-15-1-64,15-15 0,1 16 0,-1 0 0,0-1 0,-15 1 0,0-1-96,16 1 96,-16 0-104,0-1 40,0 16 64,0-15-104,0 15 104,0 0 0,0 0 0,0 0-72,0 0 72,0 0 0,0 0-72,0 0 72,-16 0 0,16 15-88,0 1 88,-15-1-64,15 0 64,0 1 0,0-1 0,0 1 64,0-1-64,0 0 0,0 1 0,0-1 64,0-15-64,15 0 0,-15 16 0,0-16 0,0 0 0,16 0 0,-1 0 0,-15-16 64,15 16-64,1 0 0,-16-15 0,16-1 64,-2 1-64,2 0 0,0-1-64,-1-15 64,-15 16-144,15-16 16,1 16 0,-1-16 0,-15 16-16,15-1 0,-15-15 0,16 16 0,-16-16 32,0 16 8,15-16 0,-15 16 0,0-1 32,0 1 8,15-1 0,-15 1 0,0 15 64,0-15 0,0 15 0,0 0-64,0 0 64,0 0 0,0 0 80,-15 15-80,15 0 128,0 1-32,-15 15 0,15-1 0,0 1 56,-16 0 8,1 0 0,15 15 0,-15-15-56,15 0-8,0-1 0,-16 1 0,16-15-96,0 14 88,0-14-88,0-1 80,0 1-80,16-1 0,-16-15 0,0 0 64,0 0-64,15 0 80,-15 0-80,15 0 80,1-15-80,-1-1 0,0 1 0,1-16 64,0 16-64,-1-1-88,0-15 24,1 16 0,-16-16 64,15 16-104,0-1 40,1 1 64,-16 0-88,15 15 88,-15-16-64,0 16 64,0 0-64,0 0 64,0 16-64,-15-1 64,15 0 0,-16 16 0,16-15 0,-15 14 0,15-14 72,0 15 8,-15-16 0,15 0 0,0 16-80,0-31 80,0 16-80,0-1 80,0-15-80,0 0 0,15 0 0,-15 0 0,15 0 0,-15-15 64,16-1 0,-1 16 0,0-31-64,1 16 80,0-16-80,-1 16 80,0-16-80,1 16 0,-1-16 0,0 15-88,1 1 88,-1 0 0,0-1 0,-15 1 0,16-1 0,-16 16 0,0 0 0,0 0 0,0 0 0,0 0-96,16 0 96,-16 16-96,0 15 96,0-1 64,-16 1-64,16 15 88,-16-15 80,1 15 24,0 16 0,-1-16 0,1 0 56,0 0 8,-1 1 8,1-1 0,0-15-128,15 15-24,-16-15-8,0-1 0,1-14-40,0-1 0,15 1-64,-16-1 96,1 0-96,0 1 64,-1-16-64,16 15 0,-15-15-440,0 0-136,-1 0-24,0 0-8,16-15-888,-15 15-176,0-16-40</inkml:trace>
          <inkml:trace contextRef="#ctx0" brushRef="#br0" timeOffset="141719">5236 9086 13552,'0'0'384,"-16"0"88,16 0-376,0 0-96,0 0 0,0 0 0,0 0 1048,0 0 191,16-15 41,-16 15 0,15 0-200,0 0-48,1 0-8,-1-15 0,1 15-392,-1 0-88,0 0-8,1 0-8,-1 0-200,1 0-40,-1-16 0,0 16-8,1 0-120,-1 0-16,1 0-8,-1 0 0,0-15-136,1 15 0,-1 0 64,16-15-64,-31 15-848,31-16-200,-16 16-40</inkml:trace>
          <inkml:trace contextRef="#ctx0" brushRef="#br0" timeOffset="141488">5266 8794 15632,'0'0'344,"0"0"72,0 0 7,0 0 25,0 0-360,0 0-88,0 0 0,0 0 0,0 0 560,0 0 96,0 0 16,0 0 8,16 0-424,-16 16-96,0-16-8,0 14-8,15 2-208,-15 0-48,0-1-8,0 0-5319,15-15-1057</inkml:trace>
        </inkml:traceGroup>
        <inkml:traceGroup>
          <inkml:annotationXML>
            <emma:emma xmlns:emma="http://www.w3.org/2003/04/emma" version="1.0">
              <emma:interpretation id="{3ABA7376-1B49-46A4-9883-623F2017E431}" emma:medium="tactile" emma:mode="ink">
                <msink:context xmlns:msink="http://schemas.microsoft.com/ink/2010/main" type="inkWord" rotatedBoundingBox="5913,6283 7364,6261 7375,7028 5925,7050"/>
              </emma:interpretation>
              <emma:one-of disjunction-type="recognition" id="oneOf10">
                <emma:interpretation id="interp50" emma:lang="en-US" emma:confidence="1">
                  <emma:literal>holds</emma:literal>
                </emma:interpretation>
                <emma:interpretation id="interp51" emma:lang="en-US" emma:confidence="0">
                  <emma:literal>hotels</emma:literal>
                </emma:interpretation>
                <emma:interpretation id="interp52" emma:lang="en-US" emma:confidence="0">
                  <emma:literal>hoods</emma:literal>
                </emma:interpretation>
                <emma:interpretation id="interp53" emma:lang="en-US" emma:confidence="0">
                  <emma:literal>hold's</emma:literal>
                </emma:interpretation>
                <emma:interpretation id="interp54" emma:lang="en-US" emma:confidence="0">
                  <emma:literal>hold</emma:literal>
                </emma:interpretation>
              </emma:one-of>
            </emma:emma>
          </inkml:annotationXML>
          <inkml:trace contextRef="#ctx0" brushRef="#br0" timeOffset="143973">6405 8749 8696,'15'-16'192,"-15"16"32,0-15 16,0 15 8,0 0-248,0 0 0,0-16 0,0 16 0,-15 0 1040,15 0 160,0 0 32,0 0 8,0 16-144,0-1-25,-16 16-7,16-16 0,0 31-328,-15-15-64,-1 15-8,1 1-8,0-1-176,-1 0-40,1 0-8,-1 0 0,16 1-152,-15-17-32,0 17-8,-1-17 0,1 1-112,15 0-16,0-16-8,-15 1 0,15-1-104,-16 0 72,16-15-72,0 0 64,0 0-64,0 0 96,0 0-96,0 0 96,0 0-96,16 0 0,-16-15-96,15 0 96,-15-1-176,15-15 24,1 16 8,-1-16 0,0 1-200,1-17-40,-1 17 0,1-1-8,-16 0 200,15 16 48,0-16 8,1 15 0,-1 1 136,1 0-96,-16-1 96,15 16-80,0-15 80,-15 15 0,0 0 0,0 0 0,0 15 88,16-15 32,-16 16 8,0-1 0,0 0 96,0 16 32,-16-15 0,16-1 0,-15 16-48,15 0-8,0-16 0,0 0 0,0 16-96,0-15-16,0-1-8,15-15 0,-15 15-80,0-15 80,0 0-80,0 16 80,16-16-80,-16 0 0,0 0 72,15-16-72,1 16 0,-1-15 0,0 15 0,1-31 0,-16 31-160,15-31-8,1 16-8,-1 0 0,0-1-24,1 1-8,-1-16 0,-15 16 0,16-1 104,-16 1 16,15 15 8,-15-16 0,0 1 80,0 15 0,0 0 0,0 0 0,0 0 0,0 0 0,0 0 0,0 15 0,0 1 136,0-1-8,-15 16 0,15-16 0,0 1 24,0-1 0,0 1 0,0-1 0,0 0-56,0 1-16,0-1 0,15-15 0,-15 16-16,0-16 0,0 0 0,15 0 0,1-16-64,-16 16 80,15 0-80,1-15 80,-16-1-80,15 1 80,-15 0-80,15-1 80,-15 1-80,0-1 0,0 16 0,0-15 64,0 0-64,0-1 0,0 16 0,0-15 0,0 15 0,-15-16 0,15 16 0,0 0 0,0 0 0,-15 0 0,15 0 0,0 0 0,0 0 0,0 0-88,0 0 88,0 0-96,0 0 0,0 0-8,0 0 0,0 0 0,0 0-216,0 16-48,15-16-8,0 15 0,1-15-688,-1 0-144,0 0-24,1-15-8,-1 15 552,1 0 112,-16-16 17,15 16 7,0-15-24,1 15-8,-16-15 0,15-1 0,1 16 296,-1-15 56,-15-1 8,15 1 8,-15-16 216,16 31-80,-16-31 80,15 16 0,-15 0 0,0-1 64,16 1 0,-16-1 8,0 1 312,0 15 56,0-15 8,15 15 8,-15-16 328,0 16 64,0 0 15,0 0 1,0 0-112,0 0-16,-15 16-8,15-1 0,-16 16-128,16 0-24,-15-1-8,-1 17 0,1-17-128,0 17-24,-1-17-8,16 1 0,-15 0-128,15 15-24,0-30-8,0 14 0,0 1-120,0-15-16,0-1-8,0 0 0,15 1-104,1-1 72,-16-15-72,15 0 64,0 0-64,16 0 0,-15-15 0,-1-1 0,16 1-104,-16 0-64,16-1-16,-16-15 0,16 16-72,0-16-8,-16 16-8,1-1 0,15 1 144,-31 0 24,15-16 8,0 15 0,-15 1 96,16 15 0,-16-15 0,0-1 0,0 1 0,0 15 0,0-16 0,-16 16 0,16 0 88,-15 0-16,15 0 0,-15 0 0,15 0 40,-31 0 8,31 16 0,-16-1 0,1 1 8,0-1 0,-1 0 0,1 16 0,15-15-40,-16 14-8,16-14 0,-15 15 0,15-16-80,0 0 0,0 16 0,0-31 64,0 16-64,15-1 0,-15-15 0,0 0 0,0 0 0,16 0 64,-1 0-64,1 0 0,-1-15 64,0-1-64,1 16 64,-1-15-64,16-1-80,-16 1-56,1 0-16,-1-16 0,0 15-40,1 1-16,-16 0 0,15-16 0,1 15-48,-1-14 0,-15 14-8,15 1 0,-15-16-56,0 0 0,16 16-8,-16-16 0,0 16 16,0-16 8,0 15 0,0-14 0,0 14 176,0-14 32,0 14 0,0 1 8,0-1 88,0 1 0,0-16 0,0 31 0,0-15 0,0-1 88,0 16-8,-16 0 0,16 0 160,0 0 32,0 0 8,0 0 0,-15 16 160,15-1 32,0 16 8,0-16 0,-15 32-192,15-17-32,-16 16 0,16-15-8,-15 15 24,15 1 8,-16-1 0,16-15 0,-15 15-72,15-15-16,0-1 0,-15 1 0,15-15-64,0 14-8,-16 1-8,16-31 0,0 31-112,0-31 64,0 0-64,0 15 0,0 1 72,0-16-72,0 0 64,0 0-64,0 0-80,0 0-56,16-16-16,-1 16 0,0 0-632,-15-15-128,16 0-24,-1-1-8,16-15-160,-16 16-32,16-16-8,-15 16 0,14-16 456,-14 0 88,15 16 24,-16-16 0,16 16 249,-16-1 47,1-15 16,-1 16 0,0 15 488,1-15 96,-16-1 16,0 16 7,0 0 433,0 0 88,0 0 24,0 0 0,0 0-120,0 0-16,-16 16-8,1-1 0,0 0-248,-1-15-48,1 16-16,-1-1 0,1 1-144,0-1-24,-1 0-8,1 1 0,-1-16-72,16 15-24,-15 1 0,15-16 0,0 0-64,0 0-24,0 0 0,0 0 0,0 0-72,0 0 0,0 0 0,15 0 0,-15 0 0,16 15 0,-1-15 0,1 0 0,-1-15 0,0 15 0,1 0 0,-1 0 0,1 15 0,-1-15 0,0 0 0,-15 0 0,16 0 0,-1 15 0,-15-15 0,0 0 0,0 16 128,0-1 0,0 1 8,0-1 0,-15-15 120,-1 15 32,16 1 0,-15-1 0,0-15-64,-1 16-16,1-1 0,-1-15 0,1 15-96,15-15-16,-15 0-8,-1 0 0,1 0-88,-1 0 64,16 0-64,-15 0 64,15-15-312,-15 15-64,15 0-8,-16-15-7456,1-1-1479</inkml:trace>
        </inkml:traceGroup>
      </inkml:traceGroup>
    </inkml:traceGroup>
    <inkml:traceGroup>
      <inkml:annotationXML>
        <emma:emma xmlns:emma="http://www.w3.org/2003/04/emma" version="1.0">
          <emma:interpretation id="{CA935C4D-77D7-40E6-B8F7-1B65AF53C7E9}" emma:medium="tactile" emma:mode="ink">
            <msink:context xmlns:msink="http://schemas.microsoft.com/ink/2010/main" type="paragraph" rotatedBoundingBox="4795,7447 12569,7237 12588,7932 4814,81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6EFD28C-EC2E-4642-AB38-55FC1B314ECA}" emma:medium="tactile" emma:mode="ink">
              <msink:context xmlns:msink="http://schemas.microsoft.com/ink/2010/main" type="line" rotatedBoundingBox="4795,7447 12569,7237 12588,7932 4814,8142"/>
            </emma:interpretation>
          </emma:emma>
        </inkml:annotationXML>
        <inkml:traceGroup>
          <inkml:annotationXML>
            <emma:emma xmlns:emma="http://www.w3.org/2003/04/emma" version="1.0">
              <emma:interpretation id="{1D83926A-1D8A-42D5-8F00-ADF6C161DEBA}" emma:medium="tactile" emma:mode="ink">
                <msink:context xmlns:msink="http://schemas.microsoft.com/ink/2010/main" type="inkWord" rotatedBoundingBox="4799,7575 6048,7542 6063,8078 4813,8112"/>
              </emma:interpretation>
              <emma:one-of disjunction-type="recognition" id="oneOf11">
                <emma:interpretation id="interp55" emma:lang="en-US" emma:confidence="1">
                  <emma:literal>max</emma:literal>
                </emma:interpretation>
                <emma:interpretation id="interp56" emma:lang="en-US" emma:confidence="0">
                  <emma:literal>man</emma:literal>
                </emma:interpretation>
                <emma:interpretation id="interp57" emma:lang="en-US" emma:confidence="0">
                  <emma:literal>mox</emma:literal>
                </emma:interpretation>
                <emma:interpretation id="interp58" emma:lang="en-US" emma:confidence="0">
                  <emma:literal>mas</emma:literal>
                </emma:interpretation>
                <emma:interpretation id="interp59" emma:lang="en-US" emma:confidence="0">
                  <emma:literal>mux</emma:literal>
                </emma:interpretation>
              </emma:one-of>
            </emma:emma>
          </inkml:annotationXML>
          <inkml:trace contextRef="#ctx0" brushRef="#br0" timeOffset="160010">5066 10041 6032,'0'0'168,"0"0"40,16-16-208,-16 16 0,0 0 0,0 0 0,15 0 928,1-15 136,-16 15 32,0 0 8,15 0 48,0 15 16,1-15 0,-16 16 0,15-16-272,-15 15-65,16 0 1,-16 1-8,0 15-248,0-1-56,0 2-8,0-17 0,0 16-176,0 0-40,0-1-8,-16-14 0,16 15-152,0-16-32,-15 0-8,15 1 0,-16-1-96,16 1 72,0-1-72,-15-15 64,15 0-64,0 0 0,0 0 0,0 0 0,0 0-128,0-15-32,0-1-16,0-15 0,0 16-80,15-16-8,1 16-8,-16-16 0,15 0 112,1 0 16,-16 1 8,15-2 0,0 2 136,1-1-64,-1 15 64,-15 1 0,15 0-64,1 15 64,-16-16 0,0 16 0,0 0 0,15 0 88,1 0 0,-16 16 0,0-1 248,0 0 48,0 1 16,0-1 0,15 16-200,-15-16-40,-15 17 0,15-17-8,0 16 0,0-16 0,0 1 0,0-1 0,0 0-88,0 1-64,-16-1 96,16-15-96,0 0 80,0 0-80,0 0 64,0 0-64,0 0 152,0 0-16,0 0 0,16 0 0,-16-15-216,0-1-48,15 1 0,-15 0-8,15-1 32,-15-15 8,16 16 0,-16-16 0,15 15 8,1-14 8,-16 14 0,15 1 0,-15-16 80,15 16-64,-15 15 64,16-16-64,-16 16 64,0 0 0,0 0 0,15 0 0,-15 0 0,0 0 64,0 16 0,0-1 0,16 16 96,-16 0 32,0-16 0,-16 16 0,32 0-24,-16 0 0,0 0 0,0-16 0,0 0-168,0 16 0,0-15-80,0-16 80,0 15 0,15 0 0,0-15 0,-15 0 0,0 0-152,16 0 24,-1 0 8,1 0 0,-1-15-208,0 0-48,1-1-8,15 1 0,-16-1-72,0 1-24,-15-16 0,31 16 0,-31-1 192,31-14 32,-31 14 0,0 0 8,0-14 248,15 14 0,-15 1-64,16-1 64,-32 1-72,16 0 8,16-1 0,-16 1 0,-16 15 328,16-16 72,-15 16 16,15 0 0,0 0 0,0 0 0,-15 0 0,-1 16 0,16-1 0,0 1 8,-15-1 0,-1 16 0,16 0-48,-15-1-16,0 17 0,15-32 0,-16 16-160,16 0-32,0 0-8,-15-16 0,15 16-24,0-16-8,15 1 0,-15-1 0,16-15-64,-16 16 96,0-16-96,15 0 96,0 0-96,-15 0 96,16-16-96,-1 16 96,-15 0-96,16-31 0,-1 31 0,0-30 64,-15 14-64,16 1-72,-1-1 72,-15 1-104,15 0-48,-15-1-8,16-15 0,-16 16 0,15 0-32,-15-1 0,0-15-8,0 16 0,16-1 8,-16 1 0,0-1 0,0 1 0,15 0 112,-15 15 80,-15 0-96,15-16 96,0 16 0,0 0-64,0 0 64,-16 16 0,16-1 0,0 0 96,0 1-8,-15 15-8,15-16 72,0 16 8,0-15 8,0 14 0,0-14-40,0-1-16,0 1 0,0-1 0,0 0 0,15 1 0,-15-16 0,0 0 0,0 0-112,0 0 64,0 0-64,0 15 0,0-15 88,0 0-88,16 0 96,-16 0-96,0 0 0,0 0-96,15-15 0,-15 15 0,15-16-240,-15 16-48,16-15 0,-16 15-8,15-15-152,1-1-32,-16 1-8,15-16 0,-15 16 72,15-1 24,1 0 0,-16-14 0,15 14 216,-15 1 48,16-16 0,-16 16 8,0-1 216,15 1 0,0-1 0,-15 16 0,0-15 136,0 15-8,0 0 0,16 0 0,-1 0 256,-15 15 56,0-15 8,16 16 0,-1-1 32,-15 1 0,0-1 8,15 16 0,-15-16-152,16 1-32,-16 14-8,15 2 0,-15-17-40,16 16 0,-1 0-8,-15-16 0,15 0-64,-15 16-16,16-15 0,-1-1 0,-15 0-72,16 16-8,-16-31-8,15 31 0,-15-31-80,15 15 64,-15-15-64,0 0 64,0 0 0,0 0-64,0 0 96,0 0-32,0 0-64,0 0 80,0 0-80,-15-15 80,15 15-192,-15 0-40,15-15-8,-16-1 0,16-15-120,0 16-24,0-16-8,0 0 0,0 1-8,16-1-8,-1 0 0,-15 0 0,15 0 120,1 0 24,-1 0 8,0 1 0,-15-1 176,16 15 0,-1-14 0,-15 14 0,-15 1 0,15 15 0,15-16-96,-15 1 96,0 15 384,0 0 128,0 0 32,0 0 8,0 0-32,-15 15-8,15 1 0,-16-1 0,1 16-216,0-16-40,-16 16-16,16 0 0,-16 15-88,15 0-24,-14-14 0,-1-2 0,15 17-128,-14-17 0,14 17 0,-15-17-7344,1 1-1495</inkml:trace>
        </inkml:traceGroup>
        <inkml:traceGroup>
          <inkml:annotationXML>
            <emma:emma xmlns:emma="http://www.w3.org/2003/04/emma" version="1.0">
              <emma:interpretation id="{F665D993-AAB2-46CE-940C-590FE3BEAF8D}" emma:medium="tactile" emma:mode="ink">
                <msink:context xmlns:msink="http://schemas.microsoft.com/ink/2010/main" type="inkWord" rotatedBoundingBox="8072,7600 8612,7585 8620,7893 8081,7907"/>
              </emma:interpretation>
              <emma:one-of disjunction-type="recognition" id="oneOf12">
                <emma:interpretation id="interp60" emma:lang="en-US" emma:confidence="1">
                  <emma:literal>=</emma:literal>
                </emma:interpretation>
                <emma:interpretation id="interp61" emma:lang="en-US" emma:confidence="0">
                  <emma:literal>t</emma:literal>
                </emma:interpretation>
                <emma:interpretation id="interp62" emma:lang="en-US" emma:confidence="0">
                  <emma:literal>[</emma:literal>
                </emma:interpretation>
                <emma:interpretation id="interp63" emma:lang="en-US" emma:confidence="0">
                  <emma:literal>E</emma:literal>
                </emma:interpretation>
                <emma:interpretation id="interp64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71867">8391 10257 16208,'-15'0'351,"15"0"81,0 0 16,-15 0 8,15 0-360,-16 0-96,16 0 0,0 0 0,0 0 896,0 0 168,0 0 32,0 0 8,16 0-256,-16 0-48,15 0-16,0 0 0,1 0-296,15 0-56,-16 0-16,16 0 0,-16 0-48,1 0-16,14 0 0,1 0 0,-15 0-136,-1 0-32,16 0-8,-16 0 0,1 0 32,14 0 8,-14 0 0,-1 0 0,1 0-152,-1-15-64,0 15 0,1 0 64,-1 0-64,0 0 0,1 0 0,-1 0 0,-15 0 0,0 0-72,16 0 72,-16 0-80,0 0 80,15 0 64,-15 0-64,0 0 88,0 0-88,0 0 96,0 0-96,0 0 96,0 0-96,0 0-88,0 0 24,0 0 0,0-16-360,0 16-72,0 0-16,0 0-7240,-15 0-1455</inkml:trace>
          <inkml:trace contextRef="#ctx0" brushRef="#br0" timeOffset="171534">8360 9994 12728,'0'0'280,"0"0"56,0 0 16,0 0 0,0 0-280,0 0-72,0 0 0,0 0 0,0 0 1072,0 0 199,0 0 41,0 0 0,0 0-384,0 0-72,0 0-24,16 0 0,14 0-256,-14 0-48,-1 0-16,16-15 0,-1 15-128,-14 0-24,14 0-8,-14 0 0,15-15-104,-16 15-24,16 0-8,-16 0 0,1 0-96,14 0-24,-14 0 0,0 0 0,-1 0-96,0 0 72,1 0-72,-16 0 64,15-16-64,0 16 0,-15 0 0,0 0 0,0 0-608,0 0-128,0 0-32,0 0-6120,0 0-1223</inkml:trace>
        </inkml:traceGroup>
        <inkml:traceGroup>
          <inkml:annotationXML>
            <emma:emma xmlns:emma="http://www.w3.org/2003/04/emma" version="1.0">
              <emma:interpretation id="{F420E8D2-C674-46BE-BFDD-E697D015026A}" emma:medium="tactile" emma:mode="ink">
                <msink:context xmlns:msink="http://schemas.microsoft.com/ink/2010/main" type="inkWord" rotatedBoundingBox="9298,7405 10514,7373 10529,7960 9314,7993"/>
              </emma:interpretation>
              <emma:one-of disjunction-type="recognition" id="oneOf13">
                <emma:interpretation id="interp65" emma:lang="en-US" emma:confidence="1">
                  <emma:literal>max</emma:literal>
                </emma:interpretation>
                <emma:interpretation id="interp66" emma:lang="en-US" emma:confidence="0">
                  <emma:literal>Max</emma:literal>
                </emma:interpretation>
                <emma:interpretation id="interp67" emma:lang="en-US" emma:confidence="0">
                  <emma:literal>maxi</emma:literal>
                </emma:interpretation>
                <emma:interpretation id="interp68" emma:lang="en-US" emma:confidence="0">
                  <emma:literal>marl</emma:literal>
                </emma:interpretation>
                <emma:interpretation id="interp69" emma:lang="en-US" emma:confidence="0">
                  <emma:literal>man</emma:literal>
                </emma:interpretation>
              </emma:one-of>
            </emma:emma>
          </inkml:annotationXML>
          <inkml:trace contextRef="#ctx0" brushRef="#br0" timeOffset="174284">9592 9872 9992,'0'0'216,"0"0"40,16-16 16,-16 16 16,15 0-224,0-16-64,-15 16 0,16 0 0,-16 0 768,0 0 152,0 0 24,15 16 8,-15-16-184,0 16-32,16 14-1,-16-14-7,0 14-200,-16 2-40,16-2-8,0 1 0,-15 15-192,15-15-48,-16-1-8,16-14 0,-15 15-120,0 0-24,15-16-8,-16 0 0,16 1-8,-15-1 0,15-15 0,0 0 0,0 0-72,0 0 96,0 0-96,0 0 96,0 0 32,0 0 0,15 0 8,-15-15 0,0-16-288,16 16-56,-1-16-16,0 0 0,1 0 112,-1 0 16,-15 16 8,16-16 0,-1 1 88,-15-2 0,15 18-72,1-2 72,-1 0 0,-15 16 0,16-15 0,-16 15 0,15-15 0,-15 15 0,0 0 0,0 15 0,0 0 0,15 1 128,-15 0 0,-15 14-8,15-14 48,0 14 16,0-14 0,-15-1 0,-1 16-56,16-1 0,0-14-8,-15 0 0,15-1-56,0 0 0,0-15-64,0 0 96,0 16-96,0-16 72,0 0-72,0 0 64,15 0-64,1-16 0,-16 16 0,15-15 0,0 0 0,1-17 0,-1 17-112,0-16 40,1 16-16,15-31 0,-16 31 0,0-17 0,16 2-80,-15-1-24,-1 16 0,0-16 0,1 16 192,-1-1-72,-15 16 72,16-16 0,-16 16-104,0 0 32,0 0 8,0 0 0,0 0 256,0 16 64,0 0 0,0 14 8,-16 1-96,16 0-16,-15-1-8,15 2 0,0-2-16,0 16-8,-16-30 0,16 14 0,16 2-40,-16-17-8,0 0 0,0-15 0,15 16-72,1-16 0,-16 0 0,15 0 64,0 0 88,16-16 8,-31 1 8,31 0 0,-31-17-352,31 17-72,-16-16-8,1 16-8,-1-16 272,0 1 0,1-2 0,-16 18 72,15-18-72,1 17 0,-16-16 0,0 16-88,15 0 88,-15 15 0,0-16 64,-15 16-64,15-16 0,0 16 72,0 16-72,-16-16 0,1 16 136,15-16-24,-16 30-8,16-14 0,-15 14 0,0-14 0,-1 14 0,16 2 0,-15-2-16,15 1-8,0 0 0,0-1 0,0-14-8,0 0 0,0-1 0,0-15 0,0 0 0,15 15 0,-15-15 0,0 0 0,16 0-72,-16 0 0,15-15 0,0 15 0,-15-15 64,16-1-64,-1 0 64,-15-14-64,16 14 0,-1 1-112,-15-16 16,15 16 0,-15-16 0,16 15 0,-16 2 0,0-2 0,15 0 16,-15 16 8,0 0 0,0 0 0,0 0 72,0 0 0,0 0 0,0 0 0,0 0 0,0 0 0,-15 16 0,15 0 0,0-2 0,0 2 0,0 0 0,0-1 0,0-15 0,0 0 72,0 0-8,0 0-64,0 15 96,15 1-96,-15-16 96,0 0-96,0 0 0,15 0 0,-15 0 0,0 0 0,0 0 0,16-16 0,-16 1 0,15 0 0,-15-1-64,0 0-48,16 2-8,-1-2 0,-15 0-104,15 1-16,-15 0-8,16-1 0,-16 1 56,15 0 0,-15-1 8,16 16 0,-1-16 112,-15 2 72,15 14-96,-15-16 96,16 16 0,-16 0 0,0 0 0,0 0 0,0 0 128,15 0 48,1 16 16,-1-2 0,0 2 72,-15 15 24,16-16 0,-16 16 0,15-16-64,-15 17 0,16-18-8,-16 18 0,15-17-24,-15 16-8,0-16 0,15 16 0,1-16-24,-16 0 0,0 1 0,15 0 0,-15-1-64,0 0-24,0-15 0,0 0 0,0 0-72,0 0 64,0 0-64,0 0 64,0 0 0,0 0-64,0 0 96,0 0-32,0 0-64,0 0 0,0-15 0,-15 15 0,15-15-192,0-1 0,0 0 0,0 1 0,0-16-192,0 16-32,0-16-16,0 1 0,15-2 16,-15 2 8,16-1 0,-1 0 0,-15 1 120,15-2 32,-15 18 0,16-2 0,-16-15 176,15 31 80,-15-15-64,0-1 64,16 1 160,-16 15 80,0 0 16,0 0 0,0 0 296,0 0 64,-16 15 16,1 1 0,-1-1-120,1 0-32,0 17 0,-16-2 0,0 16-128,0-15-24,0 16-8,1-1 0,-1-16-176,0 16-40,0 0-8,0-14 0,1-2-96,14 1 0,-15 0 0,16-1-7688,-16 2-1487</inkml:trace>
        </inkml:traceGroup>
        <inkml:traceGroup>
          <inkml:annotationXML>
            <emma:emma xmlns:emma="http://www.w3.org/2003/04/emma" version="1.0">
              <emma:interpretation id="{99D24725-9405-4201-B75D-723124939A5D}" emma:medium="tactile" emma:mode="ink">
                <msink:context xmlns:msink="http://schemas.microsoft.com/ink/2010/main" type="inkWord" rotatedBoundingBox="11618,7262 12569,7237 12588,7932 11637,7958"/>
              </emma:interpretation>
              <emma:one-of disjunction-type="recognition" id="oneOf14">
                <emma:interpretation id="interp70" emma:lang="en-US" emma:confidence="0">
                  <emma:literal>mm</emma:literal>
                </emma:interpretation>
                <emma:interpretation id="interp71" emma:lang="en-US" emma:confidence="0">
                  <emma:literal>man</emma:literal>
                </emma:interpretation>
                <emma:interpretation id="interp72" emma:lang="en-US" emma:confidence="0">
                  <emma:literal>mim</emma:literal>
                </emma:interpretation>
                <emma:interpretation id="interp73" emma:lang="en-US" emma:confidence="0">
                  <emma:literal>m</emma:literal>
                </emma:interpretation>
                <emma:interpretation id="interp74" emma:lang="en-US" emma:confidence="0">
                  <emma:literal>min</emma:literal>
                </emma:interpretation>
              </emma:one-of>
            </emma:emma>
          </inkml:annotationXML>
          <inkml:trace contextRef="#ctx0" brushRef="#br0" timeOffset="182217">11963 9887 8720,'0'0'248,"0"0"48,15-15-232,-15 15-64,16-16 0,-16 16 0,0 0 816,0 0 152,0 0 32,0 0 8,0 0-8,0 0 0,0 0 0,0 16-1,15-1-223,-15 1-40,0 14-16,0-14 0,-15 15-384,15-1-80,0 1-8,-16 15-8,16-15-80,-15 0-24,15 0 0,-16-16 0,16 16-64,-15-16-8,15 1-64,0-1 96,-15 0-96,15 1 88,-16-16-88,16 15 80,0-15-80,0 0 64,0 0-64,0 0 64,0 0-64,0 0 0,0-15 0,0 15 0,0-16-80,16 1-32,-16 0-8,15-16 0,-15 15-16,15-14-8,1-1 0,-1 0 0,1 0 48,-1 0 0,0 1 8,-15-1 0,16 0 88,-1 16 0,1-16 0,-1 16-64,0-1 64,-15 16 0,16-15 0,-16 15 0,15-16 0,-15 16 96,0 0-16,16 16-8,-16-1 104,0-15 16,0 31 8,0-16 0,0 1 24,0 15 0,0-1 0,-16 1 0,16 0-120,-15-16-16,15 16-8,0 0 0,0-16-80,-16 1 64,16-1-64,0 0 64,0-15-64,0 16 64,0-16-64,0 0 64,0 0-64,0 0 0,0 0 72,0 0-72,0-16 0,16 1 0,-16 0-96,0-16 32,15 0-64,1 16 0,-1-16-8,-15 0 0,15 0 32,1 1 8,-16 14 0,15-15 0,1 16 96,-1 0 0,0-1 0,-15 16 0,16-15-88,-16 15 8,0 0 0,0 0 0,15 0 80,-15 15 128,16 1-32,-16-1-8,0 0 152,0 1 32,-16-1 8,16 16 0,0-16-24,0 16 0,0-16 0,0 1 0,-15-1-152,15 1-32,0-1-8,0 0 0,0 1 8,-16-1 0,16-15 0,0 0 0,0 0-72,0 16 0,0-16 0,0 15-88,0-15-72,0 0-24,0 0 0,0 15 0,0-15-832,0 0-168,0 0-32,0 0 0,0-15-456,16 15-87,-1 0-25,-15-15 0,16-1-296,-1 1-64,0-16-16,-15 16 0,16-1 1448,-16-15 288,15 16 56,-15 0 16,15-1 808,-15 1 168,16 0 32,-16-1 8,0 1 384,0-1 72,15 16 24,-15-15 0,0 15-136,0 0-24,0 0-8,0 0 0,0 0-80,0 0-24,0 0 0,16 15-1,-16-15-87,0 0-16,15 16-8,-15-1 0,15 1-80,-15-1-8,0 0-8,0 1 0,-15-1-128,15 0-24,0 1-8,0-1 0,-15-15-248,15 16-56,0-1-8,-16 0 0,16 1-192,-15-16 0,15 15 0,0-15 0,0 0 0,0 0 0,0 0 0,0 0 0,0 0 0,0 0 0,0 0 0,0 0 0,0 0-112,0 0-64,15-15-16,-15 15 0,16-31-176,-16 16-40,15-1-8,0-15 0,-15 16 56,31-16 8,-31 16 0,16 0 0,-1-16 184,0 15 40,-15 16 0,16-15 8,-16 15 120,0 0 0,0 0 0,15-15-72,-15 15 192,0 0 40,0 0 0,0 0 8,16 15 144,-16 0 24,0 1 8,0-1 0,-16 1-48,16 14-8,0-14 0,-15-1 0,15 0-88,0 16-16,0-15-8,0-1 0,-16 0-64,16 1-16,0-16 0,0 0 0,0 15-96,0-15 64,0 0-64,0 16 0,0-16 72,0 0-72,0 0 64,0 0-64,0 0 0,0 0 0,0 0 0,0 0 0,0 0 0,0-16-128,0 1 32,16 15 8,-16-16-24,0 1-8,0 0 0,15-1 0,-15 1 32,16-1 8,-16 1 0,15 0 0,-15-1 80,15 1-80,-15 0 80,16-1-80,-16 1 80,15-1 0,-15 16 0,16-15-64,-16 0 64,15 15 0,-15-16 0,15 1-64,-15 15 64,16-16 0,-1 16 0,-15-15 0,16 15 0,-16-15 0,15-1 0,-15 16 0,15 0 0,-15-15 0,16 15 80,-16 0-80,15-16 152,-15 16-24,0 0 0,0 0 0,0 0-16,0 0-8,16 0 0,-16 0 0,0 0 72,0 0 16,15 16 0,-15-16 0,0 0 0,0 15 8,15 1 0,-15-1 0,0 0 8,0 1 0,0-1 0,0 1 0,0-1-16,0 0-8,0 16 0,0-15 0,0 14-40,0-14-8,0 14 0,0-14 0,0 15 0,0-16 0,0 16 0,0-16 0,0 1-56,0-1-16,0 0 0,0 1 0,0-16-64,0 0 0,0 0 0,0 0 64,0 0-64,0 0 0,0 0 72,0 0-72,0 0 0,0 0 64,0 0-64,0 0 0,0 0-232,0 0-88,0 0-8,-15 0-8,15-16-680,-15 16-136,15 0-24,0-15-8951</inkml:trace>
          <inkml:trace contextRef="#ctx0" brushRef="#br0" timeOffset="182602">12363 9610 15048,'0'0'424,"0"0"96,0 0-416,0 0-104,0 0 0,0 0 0,0 0 919,0 0 161,0 0 32,0 15 8,0-15-168,0 16-32,0-1-8,0-15 0,15 0-520,-15 0-104,0 16-16,0-16-8,0 0-160,0 0-32,0 0-8,0 15 0,0 0-640,0-15-136,0 0-24</inkml:trace>
        </inkml:traceGroup>
      </inkml:traceGroup>
    </inkml:traceGroup>
    <inkml:traceGroup>
      <inkml:annotationXML>
        <emma:emma xmlns:emma="http://www.w3.org/2003/04/emma" version="1.0">
          <emma:interpretation id="{7A6276D4-1613-4C13-9105-C488A644C4CE}" emma:medium="tactile" emma:mode="ink">
            <msink:context xmlns:msink="http://schemas.microsoft.com/ink/2010/main" type="paragraph" rotatedBoundingBox="4514,7361 12496,7188 12527,8613 4545,87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38321B1-9C31-49B6-A69B-995D508F3855}" emma:medium="tactile" emma:mode="ink">
              <msink:context xmlns:msink="http://schemas.microsoft.com/ink/2010/main" type="line" rotatedBoundingBox="4514,7361 12496,7188 12527,8613 4545,8786"/>
            </emma:interpretation>
          </emma:emma>
        </inkml:annotationXML>
        <inkml:traceGroup>
          <inkml:annotationXML>
            <emma:emma xmlns:emma="http://www.w3.org/2003/04/emma" version="1.0">
              <emma:interpretation id="{31400186-E278-46BF-87B8-CEF3BBFF99FB}" emma:medium="tactile" emma:mode="ink">
                <msink:context xmlns:msink="http://schemas.microsoft.com/ink/2010/main" type="inkWord" rotatedBoundingBox="4531,8144 6781,8095 6794,8671 4543,8719"/>
              </emma:interpretation>
              <emma:one-of disjunction-type="recognition" id="oneOf15">
                <emma:interpretation id="interp75" emma:lang="en-US" emma:confidence="0">
                  <emma:literal>2,300-370</emma:literal>
                </emma:interpretation>
                <emma:interpretation id="interp76" emma:lang="en-US" emma:confidence="0">
                  <emma:literal>2,300-330</emma:literal>
                </emma:interpretation>
                <emma:interpretation id="interp77" emma:lang="en-US" emma:confidence="0">
                  <emma:literal>Xiao-Brno</emma:literal>
                </emma:interpretation>
                <emma:interpretation id="interp78" emma:lang="en-US" emma:confidence="0">
                  <emma:literal>Liao-Bo</emma:literal>
                </emma:interpretation>
                <emma:interpretation id="interp79" emma:lang="en-US" emma:confidence="0">
                  <emma:literal>Xiao-Bo</emma:literal>
                </emma:interpretation>
              </emma:one-of>
            </emma:emma>
          </inkml:annotationXML>
          <inkml:trace contextRef="#ctx0" brushRef="#br0" timeOffset="167979">6344 10795 14024,'0'16'304,"0"-16"64,0 0 16,0 0 16,15-16-320,-15 16-80,0 0 0,0-15 0,16 15 632,-16 0 103,0 0 33,15 0 0,-15 0-224,16 0-32,-16 0-16,0 0 0,0 0-104,15 0-16,-15 0-8,0 15 0,0 1-88,0-1-24,0 1 0,0-1 0,0 0 56,-15 1 8,15-1 0,0 1 0,0-1-248,-16-15-72,1 15 0,15-15 0,0 0 0,0 0-72,0 0-8,0 0-6400,0 0-1279</inkml:trace>
          <inkml:trace contextRef="#ctx0" brushRef="#br0" timeOffset="168264">6374 10641 16208,'0'0'455,"0"0"113,-15 0-456,15 0-112,0 0 0,0 0 0,0 0 776,0 0 136,0 0 24,0 0 8,0 0-360,0 0-72,0 0-8,15 15-8,-15-15-400,0 0-96,0 16 0,16-16-6144,0 16-1255</inkml:trace>
          <inkml:trace contextRef="#ctx0" brushRef="#br0" timeOffset="168395">6529 10626 16903,'0'0'368,"0"0"80,15 0 8,1 0 24,-16 0-384,15 0-96,0 0 0,1 0 0,0 0 688,-16 0 112,15 0 32,0 0 0,1 0-440,-16 15-80,15-15-24,-15 15 0,0-15 0,15 16-8,-15-16 0,0 16 0,0-1-40,-15-15-8,15 31 0,0-31 0,-15 30-8,-1-14 0,16-1 0,-15 0 0,0-15-224,15 16 0,-16 0 0,0-2 0,16-14-128,-15 16-80,0 0-16,15-16 0,0 0-1280,0 0-264,0 0-56,0 0 0</inkml:trace>
          <inkml:trace contextRef="#ctx0" brushRef="#br0" timeOffset="168579">6774 10764 15256,'0'0'432,"0"0"96,0 16-424,0-16-104,0 0 0,0 15 0,-15 0 879,15 1 153,-15-16 32,15 15 8,0 0-152,-16 1-32,1 15-8,15-16 0,-15 0-560,-1 1-120,16-1-16,-16 1-8,16-16-80,-15 15-8,15 0-8,-15-15 0,-1 0-80,16 16-88,-15-16 24,15 0 0,0 15-512,0-15-104,0 0-24,0 0-5520,0-15-1103</inkml:trace>
          <inkml:trace contextRef="#ctx0" brushRef="#br0" timeOffset="168879">6898 10703 16959,'0'0'376,"0"0"72,0 0 24,0 15 0,0 1-376,-15-1-96,15 0 0,-16 16 0,16-16 824,0 17 144,-15-18 32,15 18 8,0-17-432,15 0-96,-15 1-8,0-1-8,0 0-280,16 1-56,-16 0-16,15-16 0,1 0 112,-1 0 32,0 0 0,-15 0 0,31-16-256,-31 0 0,16 1 0,-1 0 0,0-1 96,1 1-24,-16-16-8,0 15 0,15 2-64,-15-18 64,0 17-64,0 0 64,0-16-64,0 16 0,-15-1 0,15 1 0,0 0 0,-16-1 0,16 0 0,0 16 0,0 0 0,0 0 96,0 0-96,-15-15 96,0 15-96,-1 15 0,16-15 0,-15 0 64,15 0-64,-16 16-88,1-16 24,0 16 0,15-1-848,0-15-168,-16 15-32,16 1-8</inkml:trace>
          <inkml:trace contextRef="#ctx0" brushRef="#br0" timeOffset="167732">6067 10980 11376,'15'16'248,"-15"-16"48,-15 14 16,15-14 8,0 16-256,0-16-64,0 0 0,0 16 0,0-16 768,0 0 144,0 0 24,0 0 8,0 0-305,0 0-63,0 0-16,0 0 0,0 0-288,0 0-56,0 0-16,0 0 0,0 0-24,0-16-8,0 0 0,0 2 0,15-2-72,-15 0-8,0-14-8,0 14 0,0-14-80,16-2 0,-16 2 0,15-1 0,1 0 0,-16 1 0,15-1 0,0 0 0,-15 0 0,0 0 0,16 16 0,-1 0 0,1-16 64,-1 16-64,0-1 96,1 16-32,-1-16 32,-15 16 8,15-14 0,1 14 0,-16-16 48,0 16 8,15 0 0,-15 0 0,0 16-48,0-16-8,0 0 0,0 0 0,0 0 24,0 14 8,0 2 0,0 0 0,16-1-32,-16-15-8,-16 15 0,16 1 0,0-1-96,0 16 0,-15-31 0,-1 15 0,16 0 0,-15 1 0,15 0 0,-15-1 0,-1-15 0,1 0 0,15 0 64,0 15-64,-15-15 224,15 0 32,0 0 0,0 0 0,0 0-256,0 0 0,0 0 0,0-15 0,0 15-160,0 0-72,0 0-24,0-15 0,15 15 256,-15-16 0,0 16 0,15 0 0,1 0 0,-1 0 0,0 0 0,-15 0 0,0 0 0,0 0 0,16 16 0,-1-16 0,-15 0 0,0 15 0,0-15 0,0 15 0,0 1 208,0-1 88,-15 0 24,-1 1 0,16-1-128,-15 0-32,0 1 0,-1 0 0,1-16-24,0 14-8,-1 2 0,16-16 0,-15 16 32,-1-16 0,16 0 0,-15 0 0,0 15-88,15-15-8,-16 0-64,16 0 96,0 0-96,0 0 0,0 0 0,0 0 0,0 0-824,0 0-208,0 0-48,16-15-8415</inkml:trace>
          <inkml:trace contextRef="#ctx0" brushRef="#br0" timeOffset="165577">5174 10595 10304,'0'0'224,"0"0"56,0 0 8,0 0 0,0 0-288,0 0 0,0 15 0,0 1 0,-16-1 704,16-15 96,0 31 8,-16-15 8,1-1-112,15 16-32,-15-1-1,-1-14 1,1 14-304,0 2-64,-1-2-16,1-14 0,0-1-72,-1 16-24,0-16 0,16 0 0,-15 1-88,0-16-16,-1 16-8,16-2 0,0-14 16,-15 0 8,0 0 0,-1 0 0,16 0-104,-15 0-80,15 0 16,-15-14 0,-1-2 0,16 16 0,-16-16 0,16 1 0,-14 0-16,14-1 0,-16 1 0,16 0 0,0-1 16,0 0 0,0-14 0,0 14 0,0 16 64,0-15 0,16 0 0,-16-1-64,0 16 64,14-15-64,-14 0 64,0 15-64,16 0 136,-16 0 32,16-16 8,-16 16 0,15 0 112,0 0 16,1 0 8,-1 16 0,0-16-48,1 0-8,-1 15 0,0-15 0,1 15 96,0 1 24,-16-16 0,15 15 0,16 0-24,-31 1-8,15 0 0,0-2 0,1-14 8,-1 16 0,0 0 0,1-1 0,-16-15-32,16 15-8,-16-15 0,0 16 0,15-16-56,-15 15 0,0-15-8,0 0 0,0 0-48,15 0-8,-15 15 0,0-15 0,0 0-48,0 0-16,0 0 0,16 0 0,-16 0 0,0 0-64,0 0 96,0 0-32,0 0-296,0 0-64,0 0-16,-16 0 0,16 0-1000,0 0-192,0 0-48</inkml:trace>
          <inkml:trace contextRef="#ctx0" brushRef="#br0" timeOffset="166094">5220 10718 13616,'0'0'296,"0"0"64,0 0 16,0 0 8,0 0-304,0 0-80,0 0 0,0 16 0,0-16 688,0 0 119,0 0 25,0 15 8,0-15-392,0 0-88,0 0-8,0 16-8,0-16-664,0 15-136,16-15-24,-1 15-6983</inkml:trace>
          <inkml:trace contextRef="#ctx0" brushRef="#br0" timeOffset="165915">5236 10856 11888,'0'0'256,"0"0"64,0 0 0,0 0 24,0 0-280,0 0-64,16 0 0,-16 0 0,0-14 576,15 14 96,-15 0 16,0 0 8,0 0-280,15-16-65,-15 16 1,0 0-8,0 0 8,0 0 0,0 0 0,0 16 0,16-2 64,-16-14 8,0 16 8,15 0 0,-15-1-120,0 0-24,0-15-8,-15 16 0,15-1-128,0 0-24,0-15-8,0 16 0,-16 0-120,16-16-64,0 0 64,0 0-104,0 14-1376,0-14-280,0 0-48</inkml:trace>
          <inkml:trace contextRef="#ctx0" brushRef="#br0" timeOffset="166331">5405 10641 13104,'0'0'368,"0"0"88,0 0-360,0 0-96,15 15 0,-15-15 0,0 0 592,16 0 104,-1 16 16,0-16 7,1 0 33,-16 0 8,15 16 0,-15-16 0,15 15-472,-15-15-96,0 0-24,0 0 0,16 0-8,-16 15-8,16 1 0,-16-16 0,0 0-24,0 15 0,-16 0 0,16-15 0,0 16 8,-16-16 0,16 15 0,-15 0 0,15-15-136,-15 16-72,15-16 8,-16 0 0,16 16-1128,0-16-224,0 0-48,0 0-5879</inkml:trace>
          <inkml:trace contextRef="#ctx0" brushRef="#br0" timeOffset="166499">5574 10795 10600,'0'0'296,"0"0"72,0 0-296,0 0-72,0 0 0,0 0 0,0 15 1080,0-15 200,-15 16 32,15 0 16,0-2-241,0-14-39,-15 16-16,-1 0 0,16-1-456,-15-15-96,15 15-24,-16 1 0,1-1-232,0-15-40,15 15-16,0 1 0,0-16-168,-16 16 72,16-16-72,0 0 0,0 0-480,0 0-144,0 0-32,0 0-5183,0 0-1041</inkml:trace>
          <inkml:trace contextRef="#ctx0" brushRef="#br0" timeOffset="166795">5683 10718 13040,'0'0'288,"0"0"56,0 0 8,0 0 24,0 0-304,0 0-72,0 0 0,0 16 0,0-1 848,-15 1 152,15-1 31,0 0 9,-16 1-144,16 15-24,0-16-8,0 0 0,0-15-616,0 0-128,0 0-24,0 16-8,16-1-24,-16-15-64,0 0 96,15-15-32,0 15-64,1-16 96,-1 1-96,0 0 96,-15-1-32,16 1-64,-1-1 96,-15 1-32,0 0-64,0-16 0,0 31 0,15-16 0,-30 1 120,15 0-24,0-1 0,0 16 0,0-15-96,-15-1 0,15 16 0,-16 0 0,16-15 0,-15 15 0,0 0 0,15 0 0,0 0 0,0 0 0,-16 0 0,16 0 0,-15 0 0,15 0-128,0 0 24,-15 15 8,-1-15-768,16 16-160,16-1-24,-16-15-7143</inkml:trace>
          <inkml:trace contextRef="#ctx0" brushRef="#br0" timeOffset="167047">5928 10841 15680,'-15'15'448,"15"-15"87,-15 16-431,15-16-104,0 0 0,-16 15 0,16-15 816,0 15 144,-16-15 24,16 16 8,-15-16-376,15 15-72,0-15-8,0 15-8,0-15-440,-15 16-88,15-16 0,0 0-6104,-16 16-1191</inkml:trace>
        </inkml:traceGroup>
        <inkml:traceGroup>
          <inkml:annotationXML>
            <emma:emma xmlns:emma="http://www.w3.org/2003/04/emma" version="1.0">
              <emma:interpretation id="{C9646223-F8BF-4F7C-A6F4-E2D215EBBF80}" emma:medium="tactile" emma:mode="ink">
                <msink:context xmlns:msink="http://schemas.microsoft.com/ink/2010/main" type="inkWord" rotatedBoundingBox="7137,7304 7755,7291 7775,8225 7157,8238"/>
              </emma:interpretation>
              <emma:one-of disjunction-type="recognition" id="oneOf16">
                <emma:interpretation id="interp80" emma:lang="en-US" emma:confidence="0">
                  <emma:literal>I</emma:literal>
                </emma:interpretation>
                <emma:interpretation id="interp81" emma:lang="en-US" emma:confidence="0">
                  <emma:literal>1</emma:literal>
                </emma:interpretation>
                <emma:interpretation id="interp82" emma:lang="en-US" emma:confidence="0">
                  <emma:literal>L</emma:literal>
                </emma:interpretation>
                <emma:interpretation id="interp83" emma:lang="en-US" emma:confidence="0">
                  <emma:literal>l</emma:literal>
                </emma:interpretation>
                <emma:interpretation id="interp84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170981">7729 9964 12752,'0'0'280,"16"0"56,-16 0 16,0-15 8,15-1-288,-15 16-72,16-15 0,-1 0 0,-15-1 504,15-15 80,1 16 24,-16 0-1,15-1-79,-15 1-16,0-1 0,16 1 0,-16 0-288,0-1-64,0 1-16,0 15 0,0-16-32,0 1-8,0 15 0,0-15 0,-16 15 8,1 0 0,15-16 0,-16 16 0,1 0 16,0 16 8,15-16 0,-16 0 0,1 15-8,15-15 0,-16 15 0,1 1 0,15-1 72,0 1 16,-16 14 0,1 1 0,15 0-88,0 0-8,0 15-8,-16-15 0,16 0 48,0 15 0,0 0 8,0 0 0,-15 0 120,15-15 32,15 15 0,-15-15 0,0 0-184,0 0-32,0-1-8,-15 1 0,30 0 24,-15-16 0,0 1 0,-15-1 0,15 16 80,0-16 24,0-15 0,0 16 0,-15-1-224,15-15 0,0 15 0,-16-15 0,16 16 0,-15-16 0,15 0 0,0 0 96,-16 15-96,1-15 64,15 0-64,-15 0 64,15 0-64,-16 0 0,16 0 72,0 0-72,-15 0 0,-1 0 0,16 0 0,-15-15 0,0 15 0,15 0 0,0 0 0,-16 0 0,1-16 64,15 16-64,0 0 64,0 0-64,-15 0 0,15 0 0,0 0 0,0 0-96,0 0 96,-16 0 0,16 0 0,0 0 0,0 0 104,0 0-8,0 0-8,0 0 0,0 0-8,16 0 0,-1 0 0,0 0 0,1 0 48,-1 0 0,0 0 8,16 0 0,0-15 24,-16 15 8,16 0 0,0-15 0,-16 15-24,16-16-8,0 16 0,0 0 0,0-15-40,-16 15 0,16-15-8,-15 15 0,14 0-24,-14 0 0,-1-16 0,1 16 0,-1 0-64,0 0 64,1 0-64,-1 0 64,-15 0-64,0 0 0,16 0 72,-16 0-72,0 0 0,15 0 64,-15 0-64,0 0 0,15 0 0,-15 0 0,0 0 0,0 0 64,0 0-64,0 0 0,0 0 64,0 0-64,0 0-256,0 0-96,0 0-8,0 0-7408,-15 0-1479</inkml:trace>
        </inkml:traceGroup>
        <inkml:traceGroup>
          <inkml:annotationXML>
            <emma:emma xmlns:emma="http://www.w3.org/2003/04/emma" version="1.0">
              <emma:interpretation id="{974F146B-0668-4015-9128-3DFE4F2D4C1C}" emma:medium="tactile" emma:mode="ink">
                <msink:context xmlns:msink="http://schemas.microsoft.com/ink/2010/main" type="inkWord" rotatedBoundingBox="8770,8149 9989,8078 10015,8521 8796,8593"/>
              </emma:interpretation>
              <emma:one-of disjunction-type="recognition" id="oneOf17">
                <emma:interpretation id="interp85" emma:lang="en-US" emma:confidence="0">
                  <emma:literal>Xiao,</emma:literal>
                </emma:interpretation>
                <emma:interpretation id="interp86" emma:lang="en-US" emma:confidence="0">
                  <emma:literal>Limo,</emma:literal>
                </emma:interpretation>
                <emma:interpretation id="interp87" emma:lang="en-US" emma:confidence="0">
                  <emma:literal>Liao,</emma:literal>
                </emma:interpretation>
                <emma:interpretation id="interp88" emma:lang="en-US" emma:confidence="0">
                  <emma:literal>Tino,</emma:literal>
                </emma:interpretation>
                <emma:interpretation id="interp89" emma:lang="en-US" emma:confidence="0">
                  <emma:literal>Li^s0,</emma:literal>
                </emma:interpretation>
              </emma:one-of>
            </emma:emma>
          </inkml:annotationXML>
          <inkml:trace contextRef="#ctx0" brushRef="#br0" timeOffset="175968">9422 10487 9296,'0'0'200,"0"0"48,0 0 8,0 0 8,0 0-264,0 0 0,0 0 0,0 0 0,-15 15 928,15 1 136,0-1 24,-15 1 8,15-16-232,0 15-40,-16 0-17,1 1 1,15 15-232,-15-16-40,-1 0-16,1 1 0,0 15-264,-1-16-64,-14 0 0,14 1-8,0 15-56,1-16 0,0-15-8,-1 15 0,1 1-120,0-1 72,-1-15-72,0 0 64,2 15-64,-2-15 0,16 0 0,-16-15 0,16 15-128,-15-15-32,15 15-16,0-16 0,0 1-128,0 0-24,0-1-8,0-15 0,0 16 56,0 0 16,15-1 0,-15 1 0,0-16 192,16 16 72,-16 15 0,0-16-72,16 16 176,-16-15 40,0 15 8,14-16 0,-14 16 160,16 0 32,-16 0 8,0 0 0,0 0 88,31 16 16,-16-16 8,1 15 0,-1 1-104,0-1-16,1 0-8,0 1 0,-16-1 8,14 1 0,2-1 0,-16 0 0,16-15-104,-16 16-16,15-1-8,-15-15 0,0 0-88,0 0-8,0 0-8,0 0 0,0 0-24,0 16-8,0-16 0,0 0 0,0 0-80,0 0-128,15 0 32,-15 0 8,0 0-1128,0 0-224,0 0-40</inkml:trace>
          <inkml:trace contextRef="#ctx0" brushRef="#br0" timeOffset="176253">9392 10795 16040,'0'0'352,"0"0"63,0-15 25,0 15 16,0 0-360,15-16-96,-15 1 0,0 0 0,16 15 560,-16 0 96,15-16 16,-15 1 8,16 15-232,-16 0-40,0 0-16,16 0 0,-16 0-216,15 0-48,-15 0 0,0 0-8,0 0 56,0 0 16,0 15 0,0 1 0,0-16 0,0 15 8,15 0 0,-15 1 0,-15-1-104,15 0-16,0 1-8,0-16 0,0 16-72,0-2 0,-15-14 72,15 16-72,0-16-856,0 0-200,-16 16-48,16-16-7599</inkml:trace>
          <inkml:trace contextRef="#ctx0" brushRef="#br0" timeOffset="176401">9454 10549 17215,'-16'15'384,"16"-15"72,0 0 24,0 0 0,0 0-384,0 0-96,0 0 0,0 0 0,0 0 656,0 0 112,0 0 32,0 16 0,16-16-472,-16 0-88,0 0-16,0 15-8,15-15-216,0 0-160,-15 0 24,0 0-5976,0 0-1199</inkml:trace>
          <inkml:trace contextRef="#ctx0" brushRef="#br0" timeOffset="176668">9638 10533 14600,'0'0'320,"0"0"64,16 0 8,-1 0 24,-15 0-328,0 0-88,0 0 0,15 0 0,1 0 767,-16 0 129,0 0 32,15 0 8,0 0-408,1 0-80,-16 0-24,16 0 0,-2 0-112,2 0-24,0 0-8,-16 0 0,0 0 0,0 0 0,0 0 0,0 16 0,0-1-24,0-15-8,0 15 0,-16 1 0,16-1-88,-16 1-8,2-1-8,-2 0 0,0 1 16,1-1 0,15 1 0,-15-16 0,15 15-352,-16 0-72,16-15-16,0 0 0,0 0-840,0 0-160,0 0-40,0 0-4543,0 0-913</inkml:trace>
          <inkml:trace contextRef="#ctx0" brushRef="#br0" timeOffset="176853">9885 10626 12984,'0'0'288,"0"0"56,0 0 8,0 0 16,-16 15-296,16-15-72,0 0 0,0 0 0,-15 16 1128,15-16 215,-16 15 33,16 1 16,-15-1-408,0-15-88,15 15-8,-16 1-8,1-1-440,15 1-88,-15-1-24,-16 0 0,31-15-192,-16 16-40,1-1 0,15-15-8,0 0 360,0 0 80,0 0 16,0 0 0,0 0-1272,0 0-248,0 0-48,0 0-16,0 0-632,0 0-128,0 0-24</inkml:trace>
          <inkml:trace contextRef="#ctx0" brushRef="#br0" timeOffset="177200">9977 10533 15344,'0'0'336,"0"0"72,0 0 7,0 16 25,0-16-352,0 15-88,0 0 0,0 1 0,-15-1 896,15 1 168,0-1 32,0 0 8,-16 1-448,16 15-88,16-31-24,-16 15 0,0 0-312,0 1-64,15-1-8,-15-15-8,0 0-72,15 0-16,1 0 0,-16 0 0,15 0 0,1-15-64,-16-1 96,15 16-32,0-15 0,-15 0-64,0-1 96,16 1-32,-16-1-64,15 1 80,-15 0-80,0-1 80,0 16-80,0-15 0,0-1 0,0 1 64,0 0-64,-15-1 0,15 1 72,0 15-72,0-16 0,-16 16 0,16-15 0,0 0 64,-15 15-64,15 0 0,0-16 0,0 16 0,0 0 0,-15 0 0,15 0 0,0 0 0,0 0 0,0 0 0,0 0 0,-16 16 0,16-16 0,-15 15 0,15-15 0,0 15 0,-16 1 0,16-16 0,-15 15 0,15-15 0,0 0 0,0 16-128,0-16 32,0 0 0,0 0-856,-15 15-168,15-15-40,0 0-7655</inkml:trace>
          <inkml:trace contextRef="#ctx0" brushRef="#br0" timeOffset="177437">10270 10718 19839,'0'0'440,"0"0"88,0 0 16,0 16 8,-16-1-440,16 0-112,0-15 0,-16 16 0,16-1 560,0-15 88,0 15 24,-15-15 0,15 16-376,0-16-72,-15 16-8,15-2-8,-16-14-528,16 16-112,-15-16-16,15 16-9327</inkml:trace>
        </inkml:traceGroup>
        <inkml:traceGroup>
          <inkml:annotationXML>
            <emma:emma xmlns:emma="http://www.w3.org/2003/04/emma" version="1.0">
              <emma:interpretation id="{BC3AE858-4F5C-4867-B632-0E88ECB9D27B}" emma:medium="tactile" emma:mode="ink">
                <msink:context xmlns:msink="http://schemas.microsoft.com/ink/2010/main" type="inkWord" rotatedBoundingBox="10022,8038 11114,7907 11190,8534 10098,8666"/>
              </emma:interpretation>
              <emma:one-of disjunction-type="recognition" id="oneOf18">
                <emma:interpretation id="interp90" emma:lang="en-US" emma:confidence="0">
                  <emma:literal>Biro</emma:literal>
                </emma:interpretation>
                <emma:interpretation id="interp91" emma:lang="en-US" emma:confidence="0">
                  <emma:literal>Bio</emma:literal>
                </emma:interpretation>
                <emma:interpretation id="interp92" emma:lang="en-US" emma:confidence="0">
                  <emma:literal>Bison</emma:literal>
                </emma:interpretation>
                <emma:interpretation id="interp93" emma:lang="en-US" emma:confidence="0">
                  <emma:literal>Bingo</emma:literal>
                </emma:interpretation>
                <emma:interpretation id="interp94" emma:lang="en-US" emma:confidence="0">
                  <emma:literal>Gismo</emma:literal>
                </emma:interpretation>
              </emma:one-of>
            </emma:emma>
          </inkml:annotationXML>
          <inkml:trace contextRef="#ctx0" brushRef="#br0" timeOffset="178637">10762 10456 18399,'0'0'408,"0"0"80,0 0 24,0 0 0,0 0-416,0 0-96,0 0 0,0 0 0,0 0 896,0 0 152,0 0 32,-16 16 8,16-16-544,0 0-96,0 15-32,0-15 0,0 15-304,0-15-112,0 0 72,0 16-7144,16-16-1423</inkml:trace>
          <inkml:trace contextRef="#ctx0" brushRef="#br0" timeOffset="179100">10885 10426 14120,'0'0'400,"0"0"88,0 0-392,0 0-96,0 0 0,0 0 0,15 15 744,-15-15 127,0 0 25,0 16 8,16-16-120,-1 15-24,0-15-8,1 0 0,-16 0-400,16 16-88,-1-16-8,-15 0-8,15 0-128,-15 0-24,0 0-8,0 0 0,0 0 16,16 15 8,-16-15 0,0 0 0,0 0 32,0 15 8,0-15 0,0 16 0,-16-1-72,16-15-16,-15 15 0,15-15 0,-15 16-64,-1-16-88,16 15 24,0-15 0,-16 16-768,16-16-144,0 0-32,0 0-4823,0 0-969</inkml:trace>
          <inkml:trace contextRef="#ctx0" brushRef="#br0" timeOffset="179301">11085 10564 12784,'0'0'280,"0"0"56,0 0 16,0 0 8,-15 16-288,15-16-72,0 0 0,0 0 0,-15 15 1064,15-15 199,0 15 41,0-15 8,-16 16-328,16-16-64,-15 15-16,15-15 0,-16 15-376,1 1-80,15 0-8,-15-1-8,-1-15-224,16 15-48,0 1 0,-15-16-8,-1 15-152,16-15 0,0 0 0,0 0 0,-15 15-88,15-15-40,0 0-16,0 0 0,0 0-728,0 0-152,0 0-24,0 0-8,15 0-744,-15 0-152,0-15-31</inkml:trace>
          <inkml:trace contextRef="#ctx0" brushRef="#br0" timeOffset="179754">11194 10503 9280,'0'0'256,"15"0"72,-15 0-264,0 0-64,0 0 0,0 0 0,0 0 1312,0 0 256,0 15 40,0 1 16,0 0-393,0-2-79,0 2-8,0 0-8,0-1-360,0 16-72,-15-16-8,15 0-8,0 17-240,0-18-56,15 2-8,-15 0 0,0-1-144,15 0-32,1-15-8,-16 16 0,15-16-40,1 0-16,-1 0 0,-15 0 0,15-16-48,1 16 0,-1-15-8,1-16 0,-1 15-88,-15 2 64,15-18-64,-15 17 64,16 0-64,-16-16 0,0 16 72,15-1-72,-15-14 0,0 14 0,0 0 0,-15 1 64,15 0-64,0-1 0,-16 1 0,1 0 0,15-1 0,-15 16 0,-1 0 0,16 0 0,-15 0 0,-1 0 0,16 0 0,-15 0-64,0 0 64,-1 16 0,16-1 0,-15-15 0,-1 15 0,16-15-64,-15 16 64,15-16 0,-15 15-536,15-15-64,-16 0-8,16 0-6240,0 0-1247</inkml:trace>
          <inkml:trace contextRef="#ctx0" brushRef="#br0" timeOffset="178200">10362 11011 13760,'0'0'304,"0"0"64,0 0 16,0 0 0,0 15-312,0-15-72,0 0 0,0 0 0,0 0 728,0 0 127,0 0 25,0 0 8,0 0-472,0-15-88,0 15-16,0-15-8,15-1-168,-15 1-32,0-1-8,16 1 0,-16-16-8,0 0-8,0 16 0,15-16 0,0 0-80,-15 1 96,0-1-96,16 0 96,-1-15-96,1 15 80,-16-15-80,15 15 80,0 0-80,1 1 64,-1 14-64,-15-15 64,16 16 48,-1 0 8,-15-1 0,15 16 0,-15-15 64,0-1 8,16 16 8,-16 0 0,0 0 16,0 0 0,0 0 0,0 0 0,0 0-40,0 0-8,15 16 0,-15-1 0,0 1-8,0-1 0,0 0 0,0 1 0,0-1-80,0 1-16,-15-1-64,15 0 96,0-15-96,-16 16 64,16-1-64,-15-15 0,15 15 64,-15 1-64,15-16 0,0 15 0,-16-15 0,16 0 0,-15 0 0,15 0 0,0 0 0,0 0 0,0 0 0,0 0 0,0 0-96,0 0 96,0 0-96,0 0 96,0 0-80,15-15 80,-15 15-64,0 0 64,16-16-64,-1 16 64,0 0-64,-15-15 64,0 15 0,16 0 0,-1 0 0,-15 0 0,16 0 0,-16 0 0,0 0 0,0 0-64,0 0 64,0 0 96,0 15-16,0 1-8,0-1 216,-16 1 48,1-1 8,-1 0 0,1 1-248,0-1-96,-1-15 88,1 31-88,-1-31 104,1 15-24,0 1-8,-1-1 0,1-15-8,-1 16-64,16-16 96,0 0-32,0 0-64,-15 0 0,0 0 0,15 0 0,0 0 0,0 0-96,0 0 32,0 0 64,0 0-992,0 0-144,0 0-24,0 0-8295</inkml:trace>
          <inkml:trace contextRef="#ctx0" brushRef="#br0" timeOffset="178468">10593 10672 16783,'0'0'368,"0"0"80,0 0 8,16 0 24,-16 0-384,15-16-96,-15 16 0,15-16 0,-15 16 704,16 0 128,-1-14 32,-15 14 0,16 0-616,-1-16-120,-15 16-32,15 0 0,-15 0 32,16 0 0,-16 0 0,0 0 0,0 0 128,15 0 24,-15 16 8,0-16 0,0 14-56,0 2-8,0-16 0,0 16 0,0-1 56,0 0 8,0 1 0,0-1 0,-15-15-288,15 15 0,0-15 0,0 16 0,0-16 0,0 0 0,0 0 0,0 0 0,0 16-1120,0-16-288,0 0-48,0 0-7551</inkml:trace>
        </inkml:traceGroup>
        <inkml:traceGroup>
          <inkml:annotationXML>
            <emma:emma xmlns:emma="http://www.w3.org/2003/04/emma" version="1.0">
              <emma:interpretation id="{51575112-7766-4DF1-BCE9-55B23C420C5C}" emma:medium="tactile" emma:mode="ink">
                <msink:context xmlns:msink="http://schemas.microsoft.com/ink/2010/main" type="inkWord" rotatedBoundingBox="11427,8015 12514,7991 12525,8525 11438,8548"/>
              </emma:interpretation>
              <emma:one-of disjunction-type="recognition" id="oneOf19">
                <emma:interpretation id="interp95" emma:lang="en-US" emma:confidence="0">
                  <emma:literal>web}</emma:literal>
                </emma:interpretation>
                <emma:interpretation id="interp96" emma:lang="en-US" emma:confidence="0">
                  <emma:literal>web's</emma:literal>
                </emma:interpretation>
                <emma:interpretation id="interp97" emma:lang="en-US" emma:confidence="0">
                  <emma:literal>webs</emma:literal>
                </emma:interpretation>
                <emma:interpretation id="interp98" emma:lang="en-US" emma:confidence="0">
                  <emma:literal>wib&gt;f</emma:literal>
                </emma:interpretation>
                <emma:interpretation id="interp99" emma:lang="en-US" emma:confidence="0">
                  <emma:literal>webs}</emma:literal>
                </emma:interpretation>
              </emma:one-of>
            </emma:emma>
          </inkml:annotationXML>
          <inkml:trace contextRef="#ctx0" brushRef="#br0" timeOffset="489211">11747 10533 5344,'-15'0'152,"15"0"32,0 0-184,0 0 0,0 0 0,0 0 0,-15 0 904,15 0 152,0 0 24,0 0 8,0 0-104,0 0-24,0 0 0,0 0 0,0 0-248,0 0-48,0 15-16,0 1 0,0-1-121,0 0-23,0 1-8,-16 14 0,16-14-72,0 15-8,0-16-8,0 16 0,0-16-80,0 1-8,0 0-8,0-2 0,0 2-152,0 0-24,0-16-8,0 0 0,0 0-16,0 0-8,0 0 0,16 0 0,-1-16-104,0 16 72,-15-16-72,16 2 64,-16-2-64,15 0 80,-15 1-80,16-16 80,-1 16-80,-15 0 0,0-1 0,15 16 0,-15-16 0,0 2 0,16 14 0,-16-16 0,0 0 0,0 16 0,0 0 0,0 0 0,0 0 0,0-15 64,0 15-64,0 0 0,0 0 0,0 0 0,0 0 64,0 0-64,0 0 0,0 0 0,0 0 0,0 15 64,-16 1 8,16 0 0,0-16 0,0 14 0,0 18 24,0-17 0,0 0 0,16-15 0,-16 31 16,0-31 8,0 15 0,0-15 0,0 0 0,0 0 0,0 0 0,15 16 0,-15-16-16,0 0 0,0 0 0,0 0 0,0 0-24,15-16-8,1 1 0,-16 15 0,0 0 72,15-15 16,-15-1 0,0 16 0,16-15-80,-16 0-16,15-1 0,-15 16 0,0-16 16,0 2 0,15-2 0,-15 0 0,0 16-8,0-15 0,0 0 0,0-1 0,0 16-72,0-15 64,0 15-64,0-15 64,-15 15-64,15-16 0,0 16 0,0-15 0,0 15-72,0 0-32,0 0-8,0 0 0,0 0-592,0 0-112,0 0-24,0 0-5664,0 0-1135</inkml:trace>
          <inkml:trace contextRef="#ctx0" brushRef="#br0" timeOffset="498125">12024 10641 16527,'0'0'360,"0"0"80,0 0 8,0 0 24,0 0-376,0 0-96,0 0 0,0 0 0,0 15 928,0 1 176,-15 0 32,15-1 8,0 0-600,0 1-128,-15-1-16,15 0-8,0 1-264,0-1-64,0-15 0,-16 15-64,16 1-592,0-16-176,0 0-32,0 0-5311,0 0-1057</inkml:trace>
          <inkml:trace contextRef="#ctx0" brushRef="#br0" timeOffset="498126">12209 10364 11952,'0'0'256,"0"0"64,0 0 0,0 0 24,0 0-280,0 0-64,0 0 0,0 0 0,0 0 1040,0 0 192,0 0 39,0 16 9,0-1-272,0 16-48,0-16-16,0 16 0,0-15-352,0 14-72,-15-14-8,15 14-8,-16-14-232,16 14-48,0-14 0,0-1-8,0 0-128,0-15-24,0 16-64,0 0 96,0-16-96,0 0 88,0 0-88,0 0 80,0 0-80,0 0-112,0 0 24,0-16 8,0 16 80,0-16 0,16 1 80,-16 0-80,0-1 0,15 16-96,-15-15 8,15 0 0,-15 15 88,0-16 0,16 1 0,-16 15 0,15 0 0,-15-15-80,15 15 80,1 0-104,-16-16 104,16 16 0,-16 0 0,0 0 0,0 0 0,14 16 0,-14-16 0,16 0 0,-16 15 0,0-15 128,0 15-24,0 1-8,0-1 64,0 0 16,0 1 0,0-16 0,-16 15-16,16 0 0,0 1 0,-14-16 0,14 16-32,-16-1 0,16 0-8,-16-15 0,16 16-24,-15-16-8,15 15 0,0-15 0,0 0-24,-15 0 0,15 15 0,-16-15 0,16 0-64,-15 0 80,15 0-80,0 0 80,-15 0 48,15 0 0,0 0 8,0-15 0,-16 15-312,16 0-64,0-15-16,0 15 0,0 0 128,0 0 32,0 0 0,0 0 0,0 0-672,0 0-136,0 0-24,0-16-5672,0 16-1135</inkml:trace>
          <inkml:trace contextRef="#ctx0" brushRef="#br0" timeOffset="498127">12424 10610 17879,'0'0'392,"0"0"88,0 16 8,16-1 16,-16-15-408,0 15-96,0-15 0,-16 16 0,32 0 960,-16-16 160,-16 15 40,16-15 8,0 15-496,-15 1-104,15-1-24,-15 0 0,15-15-328,0 16-72,-16-1-16,16-15 0,0 0-128,0 0 0,0 0 0,0 0 0,0 15-704,0-15-112,0 0-24,-15 0-9175</inkml:trace>
          <inkml:trace contextRef="#ctx0" brushRef="#br0" timeOffset="498128">12532 10518 14512,'0'0'320,"0"0"64,0 0 8,0 0 24,0 0-336,0 16-80,-15-16 0,15 0 0,0 0 991,0 0 193,0 0 32,0 0 0,0 0-336,0 0-72,0 0-8,0 0-8,0 0-384,0 0-80,15 0-8,-15 0-8,0 0-64,16 0-16,-1 0 0,0 0 0,1-16-80,-1 16-24,-15 0 0,15 0 0,1-16-128,0 16 80,-16 0-80,14-14 64,2 14-64,-16 0 0,16-16 0,-1 16 64,-15 0-64,0-16 0,15 16 0,-15 0 0,16-15-208,-16 15 16,15-15 8,-15 15 0,15 0-40,-15 0 0,0 0-8,0 0 0,0 0 80,0 0 24,0 0 0,0 0 0,0 0 24,0 0 8,0 0 0,0 0 0,0 0 8,0 0 8,0 0 0,0-16 0,0 1-64,0 15-16,0 0 0,-15 0 0,15 0 160,0 0 0,0 0 0,0 0 0,0 0 0,0-15 0,-15 15 0,15 0 0,0 0 0,0 0 88,-16-16 0,16 16 0,0 0 56,0 0 16,0 0 0,-15 0 0,15 16 8,-15-16 8,15 0 0,-16 15 0,16-15-40,-16 0-8,16 15 0,-14-15 0,14 16-16,0-16-8,0 0 0,0 0 0,-16 15-32,16 0-8,0-15 0,0 0 0,0 16-64,-16 0 80,16-16-80,0 0 80,0 0-80,16 14 64,-16-14-64,0 0 64,0 0-64,0 16 0,16-16 72,-16 0-72,0 0 0,0 0 64,14 0-64,2 0 0,0 0 0,-16 0 64,0 0-64,0 16 0,15-16 0,-15 0 0,0 0 0,0 0 0,0 0 0,0 15 72,0-15-72,0 15 0,0 1 104,-15-1-32,-1 0-8,16 1 0,-16-1-64,2 0 96,14 1-96,-16 0 96,16-1-96,-16 0 0,16 1 0,0-16 64,0 0-64,0 15 0,0-15 0,0 15 0,16-15 0,-16 0 0,0 0 0,16 0 0,-16 0 0,14 0 0,2 0 0,-16 0 0,0 0 0,16-15 0,-1 15 0,-15 0 0,0 0 0,0 0 0,0 0 0,0 15 0,15-15 0,-15 0 0,0 0 0,0 16 64,-15-1 40,15 0 8,0-15 0,-15 16 0,15 0 48,-16-2 0,16-14 8,0 16 0,-16-16-96,16 0-72,0 0 96,0 16-96,-14-16 0,14 0 0,0 0 0,0 0 0,0-16-400,0 16-80,-16 0-24,16 0-6856,0-16-1367</inkml:trace>
        </inkml:traceGroup>
      </inkml:traceGroup>
    </inkml:traceGroup>
    <inkml:traceGroup>
      <inkml:annotationXML>
        <emma:emma xmlns:emma="http://www.w3.org/2003/04/emma" version="1.0">
          <emma:interpretation id="{7E52695A-9EB1-4EAD-BFE0-3F81FBBB7A5D}" emma:medium="tactile" emma:mode="ink">
            <msink:context xmlns:msink="http://schemas.microsoft.com/ink/2010/main" type="paragraph" rotatedBoundingBox="1982,8987 9590,8716 9640,10107 2032,10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2F733C-D4B4-4494-8575-CC906CE13542}" emma:medium="tactile" emma:mode="ink">
              <msink:context xmlns:msink="http://schemas.microsoft.com/ink/2010/main" type="line" rotatedBoundingBox="1982,8987 9590,8716 9640,10107 2032,10378"/>
            </emma:interpretation>
          </emma:emma>
        </inkml:annotationXML>
        <inkml:traceGroup>
          <inkml:annotationXML>
            <emma:emma xmlns:emma="http://www.w3.org/2003/04/emma" version="1.0">
              <emma:interpretation id="{7BEEC894-9D25-4B24-A485-84FE6DB7931C}" emma:medium="tactile" emma:mode="ink">
                <msink:context xmlns:msink="http://schemas.microsoft.com/ink/2010/main" type="inkWord" rotatedBoundingBox="1845,9322 3067,8980 3308,9840 2087,10183"/>
              </emma:interpretation>
              <emma:one-of disjunction-type="recognition" id="oneOf20">
                <emma:interpretation id="interp100" emma:lang="en-US" emma:confidence="0">
                  <emma:literal>KKT</emma:literal>
                </emma:interpretation>
                <emma:interpretation id="interp101" emma:lang="en-US" emma:confidence="0">
                  <emma:literal>RKT</emma:literal>
                </emma:interpretation>
                <emma:interpretation id="interp102" emma:lang="en-US" emma:confidence="0">
                  <emma:literal>KT</emma:literal>
                </emma:interpretation>
                <emma:interpretation id="interp103" emma:lang="en-US" emma:confidence="0">
                  <emma:literal>KKTI</emma:literal>
                </emma:interpretation>
                <emma:interpretation id="interp104" emma:lang="en-US" emma:confidence="0">
                  <emma:literal>KKTY</emma:literal>
                </emma:interpretation>
              </emma:one-of>
            </emma:emma>
          </inkml:annotationXML>
          <inkml:trace contextRef="#ctx0" brushRef="#br0" timeOffset="190708">2419 11611 10592,'0'0'232,"0"0"56,0-15 0,0 15 8,0 0-232,0 0-64,0 0 0,0 0 0,0 0 944,0 0 176,0 0 40,0 15 8,0 1-169,0 14-31,0 1-8,-16 0 0,1 15-304,15 0-64,-16 1-16,1-1 0,15 0-144,-15 0-32,-1-15-8,16 15 0,-15 0-184,15-15-40,0 0-8,-16 0 0,16-1-160,0-14 0,-15-1 0,15 1 0,0-16 0,0 0-96,0 0 16,0 0 0,0 0-952,0 0-192,15 0-40,-15-16-8,16-15-520,-1 16-95,16-31-33,-16 0 0,16-1-368,-15 17-80,14-16-8,-14-1-8,15 1 1776,-1 0 360,-14 15 72,-1 0 16,1 1 1152,-1 14 224,-15 1 56,0-1 8,0 16 240,0 0 48,0 0 16,0 0 0,0 16-264,-15-16-48,-1 15-17,16 1 1,-15-1-488,-1 16-96,-14-16-16,14 16-8,1-16-296,-1 16-56,1-15-8,0-1-8,-1 0-88,1 1-24,-16 15 0,31-31 0,-15 15 8,-1 0 0,16-15 0,-15 16 0,15-16-32,0 0-8,0 0 0,0 0 0,0 15 56,0-15 0,0 0 8,0 15 0,15-15 64,1 16 16,-1-16 0,0 0 0,1 15-32,-1-15-8,1 0 0,-1 16 0,0-16-16,1 0-8,-16 15 0,0-15 0,15 0-88,1 0-8,-1 15-8,0-15 0,-15 0-112,16 0 72,-1 0-72,-15 0 64,16 0-64,-1 0 0,-15 0 0,0 0 0,15 0-704,1 0-128,-16 0-24,0 0-6072,15 0-1215</inkml:trace>
          <inkml:trace contextRef="#ctx0" brushRef="#br0" timeOffset="190923">2865 11580 15632,'0'0'344,"0"0"72,0 16 7,-15-1 25,15-15-360,0 31-88,-16-16 0,16 16 0,0-15 872,0 14 160,-15 1 32,15 15 8,-16 1-272,16-17-48,-15 16-16,0 0 0,15 0-416,-16 1-96,16-16-8,0-1-8,-15 1-120,15 0-24,-16 0-64,16 0 96,0-16-96,-15 0 0,15 16 64,0-16-64,0-15-728,0 16-168,0 0-32,0-16-5368,0 0-1071</inkml:trace>
          <inkml:trace contextRef="#ctx0" brushRef="#br0" timeOffset="191239">2957 11734 12992,'0'0'368,"0"0"80,0 0-360,0 16-88,-15-16 0,0 0 0,15 15 880,-16-15 160,1 16 31,15-1 9,-16 0-104,1 1-16,0 15-8,-1-31 0,1 30-584,-1-14-112,1-1-32,15 1 0,-15-1-96,-1 0-16,16 1-8,0-16 0,-15 15-40,15 1-64,0-16 88,0 0-88,0 15 88,0 0-88,0-15 80,15 16-80,-15-1 208,16-15-8,-16 15 0,15-15 0,-15 16 120,15-1 16,1-15 8,-16 16 0,15-1-56,1-15 0,-16 15-8,15-15 0,0 16-40,1-16-8,-1 15 0,1-15 0,-16 0-72,0 0-24,15 16 0,-15-16 0,0 0-64,0 0-8,15 0-64,-15 0 96,0 15-96,0-15 72,16 15-72,-16-15 64,0 0-328,0 0-72,0 0-16,15 0 0,-15 0-1040,0 0-208,16 0-48</inkml:trace>
          <inkml:trace contextRef="#ctx0" brushRef="#br0" timeOffset="191508">3051 11750 19519,'0'0'432,"0"0"88,0 0 24,-16 0 0,16 0-440,0 0-104,0 0 0,0 0 0,0 0 680,0 0 120,16 0 16,-1-16 8,1 16-352,14-15-72,-14 15-16,-1-15 0,16 15-216,0-16-40,-16 16-16,0-16 0,16 16-48,-15 0-64,-1 0 88,0 0-88,1-15 80,-1 15-80,1 0 64,-1 0-64,0 0 64,-15 0-64,16 0 0,-1 0 64,-15 0-176,0 0-40,0 0-8,0 0 0,0 0-640,0 0-136,0 0-24,0 0-8,0 0-744,0 0-144,-15 15-32,15-15-5375</inkml:trace>
          <inkml:trace contextRef="#ctx0" brushRef="#br0" timeOffset="191712">3327 11673 12152,'0'0'264,"0"0"56,0 0 16,0 0 8,0 15-280,-15 1-64,15-16 0,0 16 0,-15-16 1352,15 14 255,0 2 57,0 15 0,-16-16-528,16 16-112,-15 0-16,15-1-8,-16 17-288,16-16-56,-15 15-16,15-16 0,-15 16-200,15-14-48,0-2-8,0 1 0,-16 0-120,16-15-24,0 14-8,0-14 0,0-16-120,0 15-24,0 0-8,0-15 0,0 0-80,0 0 64,0 0-64,0 0 64,0 0-64,0-15 0,0 15 0,16-15 0,-16-1-784,0 0-176,15-14-32,-15 14-9871</inkml:trace>
        </inkml:traceGroup>
        <inkml:traceGroup>
          <inkml:annotationXML>
            <emma:emma xmlns:emma="http://www.w3.org/2003/04/emma" version="1.0">
              <emma:interpretation id="{A9D6254E-D6EB-4350-A149-D50C762A5122}" emma:medium="tactile" emma:mode="ink">
                <msink:context xmlns:msink="http://schemas.microsoft.com/ink/2010/main" type="inkWord" rotatedBoundingBox="3334,9151 5644,8911 5740,9829 3429,10069"/>
              </emma:interpretation>
              <emma:one-of disjunction-type="recognition" id="oneOf21">
                <emma:interpretation id="interp105" emma:lang="en-US" emma:confidence="1">
                  <emma:literal>condition</emma:literal>
                </emma:interpretation>
                <emma:interpretation id="interp106" emma:lang="en-US" emma:confidence="0">
                  <emma:literal>conditions</emma:literal>
                </emma:interpretation>
                <emma:interpretation id="interp107" emma:lang="en-US" emma:confidence="0">
                  <emma:literal>Condition</emma:literal>
                </emma:interpretation>
                <emma:interpretation id="interp108" emma:lang="en-US" emma:confidence="0">
                  <emma:literal>Conditions</emma:literal>
                </emma:interpretation>
                <emma:interpretation id="interp109" emma:lang="en-US" emma:confidence="0">
                  <emma:literal>conduction</emma:literal>
                </emma:interpretation>
              </emma:one-of>
            </emma:emma>
          </inkml:annotationXML>
          <inkml:trace contextRef="#ctx0" brushRef="#br0" timeOffset="194140">3974 11766 11312,'0'0'320,"0"0"72,0-16-312,0 16-80,-16 0 0,16 0 0,-15 16 808,15-16 152,-15 15 24,-1 0 8,1 1-1,-16-1 1,16 16 0,-16-1 0,16-14-320,-16 15-64,15 0-16,1-1 0,0 1-208,-1-16-32,1 17-16,-1-18 0,16 2-104,0 15-16,-15-16-8,15 1 0,0-16-136,15 15-72,-15-15 80,0 15-80,16-15 0,-1 0 64,-15 0-64,31 0 0,-16-15 0,1 0 0,-1 15 0,16-31 0,-16 16-248,16-17-40,0 2-16,-16-1 0,16 0-112,-16 1-32,1 14 0,-1-14 0,1 14 232,-1 0 48,0-14 8,-15 30 0,16-16 160,-16 16 0,0 0 0,0 0 0,0 0 192,0 0 0,-16 16 0,16-1 0,0 16 72,-15-15 16,15 14 0,-15-14 0,15 14-56,0 1-16,0-16 0,0 17 0,0-18-112,0 2-32,15 0 0,-15-16 0,15 15-64,-15-15 80,0 0-80,16-15 80,-16 15-80,15-16 96,1 0-96,-16 2 96,15-2-96,-15-15 64,0 16-64,15-1 64,-15 1-64,0 0 0,0-16 0,-15 16 0,15-1 64,0 0-64,-15 1 0,15 0 64,-16 15-64,16 0 0,-15-16 0,-1 16 0,16 0 0,0 0 0,-15 16 0,15-16 0,-15 0-72,15 15 72,15 0-96,-15-15 96,0 16-104,15-16 32,-15 16 8,16-16 0,-1 0 64,16 0 0,-16 0-72,1 0 72,15 0 0,-16 0 0,16 0 0,-16-16 0,16 16 0,-16-16 0,1 16 0,-1 0 0,1 0-72,-1 0 72,-15 0 0,0 0 0,0 0-144,15 0 24,1 0 8,-16 0 0,0 0 112,0 16 0,0 0 0,0-1 0,0-15 0,0 15 0,-16 1 72,16-16-72,0 15 96,-15 0-32,15 1-64,-15-1 96,15 0-24,-16-15-8,16 16 0,-15 0 0,-1-2-64,16-14 0,0 0 0,-15 16 0,15-16 0,0 0 0,0 0 0,0 0 64,0 0-64,0 0 0,0 0 0,0 0-88,0 0 88,0 0 0,0 0 0,0 0 0,0 0 0,0 0 0,0 0 0,0-16-64,0 16 64,0 0 88,0 0-24,0 0 0,0 0-64,15 0 0,-15 0 0,0 0 0,0 0 0,0-14-88,0 14 24,0 0 0,0 0 64,0 0 0,16 0 0,-16 0 0,0 0 0,0 0 0,0 0 0,0 0 0,0 0-160,0 0 16,0 0 0,15-16 0,-15 16 144,0 0 0,0 0 0,0 0 0,0 0-128,0 0 24,0 0 8,16 0 0,-16 0 96,0 0 0,0 0 0,0 0 0,0 0 0,0 0 128,0 0-24,0 0-8,0 0-24,0 0-8,0 0 0,0 0 0,0 0-64,0 0-88,0 0 24,0 0 0,0 0 64,0 0-64,0-16 64,0 16-64,0 0-96,0 0-8,0 0-8,15-15 0,-15 15-16,0-15-8,0 15 0,15 0 0,-15-16 104,0 16 32,0 0 0,0-15 0,0 15 64,0 0 0,0 0 0,0-15 0,0 15 0,0 0 0,0 0 0,0-16 0,0 16 0,0 0 0,0-15 0,0 15 0,16 0 0,-16-15 0,0 15 0,15-16 64,-15 16-64,16-16 64,-16 16-64,0 0 64,15-15-64,0 15 88,-15 0-88,0 0 96,0-15-32,16 15 0,-16 0 0,0 0 0,0 0 40,0 0 8,0 0 0,0 0 0,0 0-24,0 0-8,15 0 0,0 0 0,-15 0 40,0 0 8,0 0 0,16 0 0,-1 15-8,-15-15 0,0 15 0,0-15 0,0 0 0,0 16 0,0 0 0,0-1 0,0 0 16,0 1 8,0-16 0,0 15 0,-15 0 8,15 16 0,0-31 0,-16 31 0,16-15-48,0-2-8,0-14 0,0 0 0,0 0-96,0 16 88,-15 0-88,15-16 80,0 0-80,0 0 0,0 0 0,0 0 64,0 0-168,0 0-40,0 0-8,0 0 0,-15 0-968,15 0-192,15 0-32</inkml:trace>
          <inkml:trace contextRef="#ctx0" brushRef="#br0" timeOffset="195990">4744 11888 14192,'0'0'312,"0"0"64,0 0 8,-16 0 24,16-15-328,0 15-80,-16-15 0,16 15 0,0 0 855,-15-16 153,15 16 32,-15 0 8,15 0-528,0 0-104,-16 0-16,16 16-8,-15-16-160,15 0-32,0 15-8,-15 0 0,15 1-24,-16-1-8,16 16 0,0-16 0,0 16-32,-15-15-16,15-1 0,0 16 0,0-16-24,0 0-8,0-15 0,0 16 0,0-1-16,0-15-64,0 0 96,15 16-32,-15-16-64,0 0 64,0 0-64,16 0 64,-1 0-64,-15 0 64,15 0-64,1-16 64,-16 1-200,15-1-48,0 1-8,1 0 0,0-16-328,-2 16-72,2-16-16,-16 0 0,16 0-64,-1 0-8,0 1-8,-15-1 0,16 0 104,-16 0 16,15 0 8,0 1 1,-15-1 391,0-15 72,0 15 24,16 0 0,-16-15 72,0 15 88,0 0-24,0 16 0,0-16 96,0 16 24,0 15-1,-16-16 1,16 16 264,0 0 64,0 0 0,0 16 8,0-16 24,-15 15 8,15 16 0,-15 0 0,15 0-72,-16 15-8,16-16-8,-15 17 0,0-1-112,15 0-32,-16 0 0,16 0 0,-16 1-80,16-17-16,0 17-8,0-17 0,0 1-72,0-15-16,0 14 0,0-14 0,0-1-32,0 0-16,16 1 0,-16-16 0,0 0 16,0 0 0,16 0 0,-1 0 0,-15 0-96,15-16 0,1 1 0,-16 0 0,15-1-96,0 1 96,1 0-96,0-16 96,-2 15-168,-14-14 24,16 14 8,-16 1 0,16-1 56,-16 1 16,0 0 0,0-1 0,0 1 64,0 15 0,0 0 0,0 0 0,0 0 0,0 0 0,0 0 0,0 15 0,-16 1 0,16-1 64,0 0-64,-16 16 88,16-15 104,0-1 32,0 0 0,0 16 0,16-15-224,-16-1-112,0-15 16,16 15 0,-16 1 96,0-16 128,15 0-24,-15 0-8,0 0-96,0 0-96,15 0 24,-15-16 0,31 1 72,-16 15 0,1-15 0,-1-1 0,0-15-168,1 16-24,0 0 0,-1-16 0,0 15-112,16-14-24,-31-1-8,15 0 0,1 0-8,-1 16 0,-15-16 0,15 16 0,-15-16 136,0 15 24,0-14 8,16 14 0,-16 1 176,0-1-88,0 1 88,0 0-64,0-1 64,-16 1 64,16 15-64,0 0 88,0 0 160,0 0 32,-15 15 8,15 1 0,-15-1 24,15 16 8,-16 0 0,1-1 0,15 1-32,-15 0 0,-1 15 0,16-15 0,-15 0-56,0 15-8,15-15-8,0 0 0,0-1-56,0-14-16,0 15 0,0-16 0,15 0-80,-15 1-64,0-16 96,0 0-96,15 0 96,-15 15-32,16-30 0,-16 15-64,15 0 80,0-16-80,1 1 64,-1 0-64,-15-1 0,15 1 0,1-1 0,0-14 0,-2 14-192,2-15 16,-16 16 8,16 0 0,-1-1 40,-15 1 16,0-1 0,0 1 0,15 0 112,-15 15-88,0 0 88,0 0-80,0 0 80,0 0 0,0 0 0,0 0-64,0 0 64,0 15 0,0 0 0,0 1 0,0-1 0,0 1 72,0-1-72,0 0 80,0 1-80,0-1 80,16 1-80,-16-1 80,0-15-80,0 15 0,15-15 0,-15 0 64,0 0-64,0 0 80,15 0-80,-15 0 80,16 0-80,-16-15 0,16 15 0,-16-15 0,14-1 0,-14 16-112,16-15 40,-16-1 8,16 1-56,-1 0-8,-15-1 0,0 1 0,0 15 64,15 0 64,-15-16-104,0 16 40,0 0 64,0 0 0,0 0 0,0 0 0,0 0 0,0 16 0,0-16 0,0 31 0,0-31 88,0 30 8,0-30 0,0 31 0,0-15-8,0-16 0,0 15 0,16 0 0,-16-15-88,0 0 0,0 0 0,0 0 0,0 16 64,0-16-64,0 0 64,15 0-64,-15-16 72,0 16-72,15 0 80,-15-15-80,0 0 0,0-1 64,16 1-64,-16-1 0,15 1 0,-15 0 0,0 15-72,0-31 72,0 15-96,0 16 96,0-15-104,0 0 40,0 15 64,0-16 0,0 1 0,0 15-64,0-16 64,0 16 0,-15 0 0,15 0 0,0 0 0,0 0 0,0-15 0,-16 15 0,16 0 0,0 0 0,0 0 0,0 0 0,0 0-64,0 0 64,0 0-64,0 0 64,0 0 0,0 15 0,0-15 0,0 0 0,0 0 0,0 0 0,0 16 0,0-16 0,0 0 0,0 0 0,-15 0 0,15 15 64,-15-15-64,15 0 0,0 0 64,0 0-64,0 16 0,0-16 72,0 0-72,0 0 0,0 0 64,0 0-64,0 0 0,0 0 0,0 0 0,0 0 0,0 0 0,15 0 0,-15 0 0,15 0 0,1 0 0,-1 0 0,0-16 0,1 16 0,-16 0 0,0 0 0,0 0 0,31-15 0,-16 15 0,1 0 0,-16 0 0,15-16 0,0 16 0,1 0 0,-1 0 0,-15 0 0,0 0 0,0 16 0,15-16 0,1 15 0,-16 1 0,0-1 0,0 16 128,0-16 0,-16 1 0,16 14 0,-15-14-16,15 15-8,0-16 0,0 0 0,-15 1-40,15-1-64,0 1 88,0-1-88,0-15 64,0 0-64,0 0 0,0 0 0,15 0 72,-15 0-72,0 0 0,0 0 72,15 0-72,-15 0 64,0-15-64,16-1 64,-16 1-64,16-1 0,-2-14 0,-14 14 0,16-15-160,0 1 32,-1-1 8,0 15 0,-15-14 24,16 14 8,-1 1 0,-15-1 0,15 1 88,1 0-80,0 15 80,-16-16-80,0 16 80,0 0 0,0 0 0,0 0 0,14-15 0,-14 15 0,0 0 0,16 15 0,-16 1 0,0-1 0,0 16 96,16-16-32,-16 16 48,0 0 16,0 0 0,0-1 0,0 1 48,0 0 16,-16 0 0,16 0 0,0-1-24,0-14 0,0 14 0,0-14 0,0-1-64,0 1-8,0 14-8,0-30 0,0 16-88,0-16 80,0 15-80,0-15 80,0 0-80,0 0 0,0 0 0,-16 0 64,2 0-840,14 0-176,0 0-32,0 0-9759</inkml:trace>
          <inkml:trace contextRef="#ctx0" brushRef="#br0" timeOffset="196641">4944 11826 13040,'0'0'288,"0"0"56,0 0 8,0 0 24,0 0-304,0 0-72,-16 0 0,16 0 0,0 0 1112,0 0 199,0 0 49,0 0 8,-15 0-440,15 0-80,0 0-16,0 0-8,0 0-304,0 0-56,0 0-16,15 0 0,1-15-56,-16 15-8,0 0-8,16 0 0,-2 0-184,-14 0-32,16-15 0,0 15-8,14 0-152,-14-16 0,-1 16 64,0 0-64,-15 0 232,32 0 24,-18 0 0,18 0 0,-32-15-256,15 15 0,0 0 0,1-15 0,-1 15 0,0 0 0,1 0 0,-16 0 0,0 0-640,0 0-184,0 0-32,15-16-6152,0 16-1239</inkml:trace>
          <inkml:trace contextRef="#ctx0" brushRef="#br0" timeOffset="196326">4974 11657 14424,'15'-15'320,"-15"15"64,0 0 8,0 0 16,0 0-328,0 0-80,0 0 0,0 0 0,0 0 847,0 0 153,0 0 32,0 0 8,0 0-176,-15 0-40,15 0-8,0 0 0,0 0-448,0 0-88,0 0-24,15 15 0,-15 0-192,0-15-64,16 0 0,-16 16 0,15-16-480,-15 16-144,16-16-32,-16 0-8495</inkml:trace>
          <inkml:trace contextRef="#ctx0" brushRef="#br0" timeOffset="196910">5452 11380 18479,'0'0'520,"0"0"120,0 0-512,0 0-128,0 16 0,0-16 0,0 15 824,0 1 136,0-1 24,0 0 8,0 1-224,0-1-32,0 1-16,-16 14 0,16-14-432,0-1-80,16 0-16,-16 1-8,-16-1-184,16 1 64,0-1-64,0 0 0,0 1-624,0-16-160,0 15-32</inkml:trace>
        </inkml:traceGroup>
        <inkml:traceGroup>
          <inkml:annotationXML>
            <emma:emma xmlns:emma="http://www.w3.org/2003/04/emma" version="1.0">
              <emma:interpretation id="{5331E178-8AE9-46BD-B731-0F450FAFB3E8}" emma:medium="tactile" emma:mode="ink">
                <msink:context xmlns:msink="http://schemas.microsoft.com/ink/2010/main" type="inkWord" rotatedBoundingBox="5975,8845 9590,8716 9640,10107 6024,10236"/>
              </emma:interpretation>
              <emma:one-of disjunction-type="recognition" id="oneOf22">
                <emma:interpretation id="interp110" emma:lang="en-US" emma:confidence="1">
                  <emma:literal>of</emma:literal>
                </emma:interpretation>
                <emma:interpretation id="interp111" emma:lang="en-US" emma:confidence="0">
                  <emma:literal>off</emma:literal>
                </emma:interpretation>
                <emma:interpretation id="interp112" emma:lang="en-US" emma:confidence="0">
                  <emma:literal>oaf</emma:literal>
                </emma:interpretation>
                <emma:interpretation id="interp113" emma:lang="en-US" emma:confidence="0">
                  <emma:literal>oof</emma:literal>
                </emma:interpretation>
                <emma:interpretation id="interp114" emma:lang="en-US" emma:confidence="0">
                  <emma:literal>oat</emma:literal>
                </emma:interpretation>
              </emma:one-of>
            </emma:emma>
          </inkml:annotationXML>
          <inkml:trace contextRef="#ctx0" brushRef="#br0" timeOffset="198373">6344 11842 13560,'-15'0'296,"15"0"64,0 0 16,0 0 8,0 0-312,0 0-72,-16 16 0,16-16 0,-15 15 800,-1 0 135,16-15 33,0 31 8,-15-15-112,15-1-16,0 0-8,0 1 0,15-1-496,-15 1-104,16-1-16,-16-15-8,0 0-216,15 15 0,-15-15 0,0 0-88,31-15 176,-16 15 32,1-15 8,-1-1 0,1 1-128,14-16 0,-30 16 0,31-1 0,-31-15 0,16 16-144,-1 0 16,-15-1 8,0-15 48,0 16 8,0 15 0,-15-15 0,-1-1 64,16 16-64,-15-15 64,-1 15-64,1-16 64,15 16 0,-15 0-72,15 0 72,-16 0-64,1 0 64,-1 16-80,16-16 80,0 0-112,0 15 24,0 1 8,0-16 0,16 15-32,-16 0-8,15 1 0,1-16 0,-1 15 16,0 1 0,16-16 0,-15 0 0,-1 0-16,16 0 0,-16 0 0,16 0 0,-16 0-8,1 0-8,15-16 0,-16 1 0,16-1 40,-16 1 0,1 0 8,14-1 0,-14-15 88,-1 16 0,16-16 0,-16 0 0,16 16 0,-16-16 0,1 0 0,-1 1 0,1-16 0,-1 15 0,-15 0 0,15-15 0,-15 15 0,16 16 0,-1-16 0,-15 0 64,0 16-64,-15-16 96,15 15-32,0 1 0,-16 0 104,16 15 24,0-16 8,0 16 0,0 0 184,-15 16 40,15-1 8,-15 0 0,15 1-160,-16 15-32,1 30-8,15-15 0,-16 16 120,1 0 16,0 14 8,15 1 0,-16 0-40,1-15-8,15 30 0,-16-15 0,1-15-56,15 15-16,-15-16 0,15 1 0,0-16-48,-16 0-16,16 1 0,0-17 0,0 1-80,-15 0-16,15 0-8,0 0 0,-15-16-88,15 0 80,0 1-80,0-1 80,-16-15-80,16 0-112,0 0 24,0 0 8,0-15-816,0-1-160,0 1-32,0 0 0,0-16-552,-15 0-112,15-15-16,0 15-8,0-15-23,15 15-9,-15-15 0,0 0-3168</inkml:trace>
          <inkml:trace contextRef="#ctx0" brushRef="#br0" timeOffset="198690">6638 11827 4976,'0'0'104,"0"0"24,0 0 8,0 0 16,0-15-152,0 15 0,0 0 0,-16-15 0,16-1 736,0 16 128,0-15 16,0 15 8,0 0-104,-16-16-16,16 16-8,-15 0 0,15 0-56,0 0-16,-15-15 0,15 15 0,0 0 16,0 0 8,-16 0-1,16 0 1,0 0-96,0 0-16,-15 0-8,15 0 0,0 0 16,-15 0 0,15 0 0,-16 15 0,16-15-136,0 0-24,0 0-8,0 0 0,0 0-64,0 0-16,0 0 0,0 0 0,16 0-104,-1 0-16,0 0-8,16 0 0,-16 0-24,1 0-8,14 0 0,-14-15 0,15 15 0,0-15 0,-16 15 0,16 0 0,-1-16-72,-14 16-24,15-15 0,-16 15 0,16 0-40,-16 0 0,16-16-64,-31 16 96,0 0-96,15 0 64,1 0-64,14 0 0,-30 0 0,0 0 0,16 0 0,0 0 0,-1 0 0,-15 0 0,0 0 64,15 0-64,1 0-576,-16 0-128,0 0-32,0 0-6560,0 0-1303</inkml:trace>
        </inkml:traceGroup>
        <inkml:traceGroup>
          <inkml:annotationXML>
            <emma:emma xmlns:emma="http://www.w3.org/2003/04/emma" version="1.0">
              <emma:interpretation id="{AD0EA366-D09B-4E5A-BE9D-DB65516FB1B6}" emma:medium="tactile" emma:mode="ink">
                <msink:context xmlns:msink="http://schemas.microsoft.com/ink/2010/main" type="inkWord" rotatedBoundingBox="7001,9410 7957,8895 8365,9652 7410,10167"/>
              </emma:interpretation>
              <emma:one-of disjunction-type="recognition" id="oneOf23">
                <emma:interpretation id="interp115" emma:lang="en-US" emma:confidence="0">
                  <emma:literal>soft</emma:literal>
                </emma:interpretation>
                <emma:interpretation id="interp116" emma:lang="en-US" emma:confidence="0">
                  <emma:literal>sift</emma:literal>
                </emma:interpretation>
                <emma:interpretation id="interp117" emma:lang="en-US" emma:confidence="0">
                  <emma:literal>Left</emma:literal>
                </emma:interpretation>
                <emma:interpretation id="interp118" emma:lang="en-US" emma:confidence="0">
                  <emma:literal>{off</emma:literal>
                </emma:interpretation>
                <emma:interpretation id="interp119" emma:lang="en-US" emma:confidence="0">
                  <emma:literal>Heft</emma:literal>
                </emma:interpretation>
              </emma:one-of>
            </emma:emma>
          </inkml:annotationXML>
          <inkml:trace contextRef="#ctx0" brushRef="#br0" timeOffset="201175">7745 11580 12752,'0'0'360,"0"0"80,0 0-352,-15 0-88,-1 0 0,1 15 0,-1 1 792,1-16 136,-16 15 32,16 1 7,-16-1-87,16 0-16,-1 1-8,1-1 0,-1 1-344,1-1-64,15 0-8,-15-15-8,15 16-272,0-1-64,0 1 0,15-16-8,-15 15-88,15 0 0,1-15 0,-1 16 0,1-16 0,-16 0 0,15 15 0,0-15 0,-15 0 0,16 15 0,-16-15 64,15 0-64,-15 0 64,0 16 0,0-1 0,-15 1 0,-1-1 96,1 0 24,0 1 0,15-1 0,-16 1-184,1-1 72,-16-15-72,16 15 0,-1 1 96,16-1-32,-15 1 0,-1-16-64,1 15 0,15-15 0,0 0 0,0 0 0,0 0-96,0 0-56,0 0-8,0-15 0,15-1-416,-15 1-80,31-1-16,-15 1-8,-1-16 96,0 16 16,16-1 8,-15 1 0,14 0 200,-14-1 40,-1 1 0,1 15 8,-1 0 312,-15 0 128,0 0 0,0 0-8,15 0 200,-15 0 32,16 0 16,-16 0 0,0 0 128,15 15 24,-15-15 8,0 0 0,0 0-248,31 0-56,-31 0 0,31-15-8,-31 15-96,30-31-24,-14 31 0,-16-31 0,15 16-96,1 0 88,-1-1-88,-15 1 80,15-1-80,-15 1 0,0 0 72,0-1-72,0 1 64,0 15-64,-15-16 80,0 16-80,15 0 0,-16-15 64,1 15-64,-1 0 0,1 15 0,0-15 0,-1 16 0,1-16 0,15 15 0,-15 1-80,-1-16 80,16 15-64,0 0 64,0 1 0,-15-1-72,15 1 72,15-1 0,-15 0 0,16 1 0,-16-1 0,15 16 0,0-31 0,1 15 0,14 1 0,-14-16 64,-1 15-64,1-15 0,14 0 64,-14-15-64,-1 15 0,1 0 0,-1-16 64,0 1-64,1-1 0,15 1-96,-31 0 96,30-1-152,-30-14 32,16 14 8,-1-15 0,1 16 24,-1-16 8,0 0 0,1 1 0,-16-1-176,15-15-40,1 15-8,-16-15 0,15 15 80,-15 0 8,15 0 8,-15 0 0,0 1 112,0 14 32,0 1 0,0 0 0,0-1 64,0 16 96,0 0-16,0 0-8,0 0 344,-15 16 64,15-1 8,-15 16 8,-1-1 32,1 17 8,15 14 0,-16 1 0,1-1-72,15 1-16,-15 0 0,-1 15 0,1-16-96,15 1-32,-16-1 0,16 1 0,-15-16-112,15 0-24,-15 0-8,15-15 0,0 0-104,0 0-72,0-16 96,-16 16-96,16-16 72,0 1-72,0-16 0,-15 15 72,15-15-456,0 0-96,0 0-24,0 0 0,0-15-488,0-1-104,0 1-24,0-16 0,0 0 312,-16 16 56,16-31 16,-15 15 0,15 0 64,-15-15 8,-1 15 8,1 0 0,-1 1 560,16 14 96,-15 1 64,0-16-64,-1 16 544,1 15 56,15-16 8,0 1 8,-16 15 80,16 0 8,0-16 8,0 16 0,0 0-168,0 0-32,16 0 0,-1-15-8,1 15-176,14 0-32,-14 0-8,-1-15 0,16 15-80,0-16-16,-16 16-8,1 0 0,14-15-120,-14 15-64,-1-15 64,16 15-64,-16-16 64,1 16-64,-1-15 64,16 15-64,-16-16-64,1 16-56,-1-15-8,16 0 0,-16-1-208,1 1-48,-1-1 0,-15 16-8,15-15-136,1 0-24,-16-1-8,0 1 0,0-1 32,15 1 8,-15 0 0,0-1 0,-15 1 288,15-1 56,0 1 16,0 0 0,0 15 160,0-16 0,0 1 80,0 15-80,0 0 432,0 0 32,0 0 8,0 0 0,-16 15 224,16 1 40,-15 14 16,15 1 0,-15 0-312,15 0-64,-16 0-16,1 15 0,15-15-8,-15 15 0,15-15 0,-16 15 0,16-16-160,-15 1-40,15 0-8,0 0 0,-16-16-144,16 16 80,0-16-80,0 1 64,0-1-64,0-15 0,0 16 0,0-16 0,0 0-512,0 0-152,0 0-24,0 0-8,0-16-296,-15 16-64,15-15-16,0-1 0,-15 1 336,15 0 64,-16-1 8,1 1 8,15-1-40,-16 1-8,1 0 1,0-1-1,15 1 576,-16-1 128,1 1 0,-1 15 0,16 0 480,-15-15 96,0 15 31,15-16 1,-16 16 232,16 0 56,-15 0 0,15 0 8,0 0-96,0 0-16,0 0-8,0 0 0,0 0-344,0 0-72,0-15-16,15 15 0,1 0-80,-1 0-16,0 0-8,16 0 0,-15-15-80,-1 15-8,0 0-8,1 0 0,-1-16-88,16 16-64,-16 0 96,1 0-96,15 0 64,-16 0-64,16 0 0,-31 0 0,15 0-552,16 0-168,-16 0-32,16 0-6168,-16 0-1239</inkml:trace>
        </inkml:traceGroup>
        <inkml:traceGroup>
          <inkml:annotationXML>
            <emma:emma xmlns:emma="http://www.w3.org/2003/04/emma" version="1.0">
              <emma:interpretation id="{3E3D053D-1993-4AE1-9B9D-3E6E437F4AC6}" emma:medium="tactile" emma:mode="ink">
                <msink:context xmlns:msink="http://schemas.microsoft.com/ink/2010/main" type="inkWord" rotatedBoundingBox="8287,9177 9526,8971 9629,9588 8390,9795"/>
              </emma:interpretation>
              <emma:one-of disjunction-type="recognition" id="oneOf24">
                <emma:interpretation id="interp120" emma:lang="en-US" emma:confidence="1">
                  <emma:literal>NM</emma:literal>
                </emma:interpretation>
                <emma:interpretation id="interp121" emma:lang="en-US" emma:confidence="0">
                  <emma:literal>WM</emma:literal>
                </emma:interpretation>
                <emma:interpretation id="interp122" emma:lang="en-US" emma:confidence="0">
                  <emma:literal>am</emma:literal>
                </emma:interpretation>
                <emma:interpretation id="interp123" emma:lang="en-US" emma:confidence="0">
                  <emma:literal>nm</emma:literal>
                </emma:interpretation>
                <emma:interpretation id="interp124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201712">8946 11472 18687,'-15'16'416,"-1"-16"80,1 15 16,0-15 8,-1 15-416,1 1-104,-16-1 0,16 16 0,-1-31 768,1 31 128,-1-16 24,1 1 8,15-1-352,-15 0-72,15 1-16,0-1 0,0 1-360,0-16-128,0 15 72,15 0-72,-15 1 0,0-1 0,15-15 0,-15 16 0,0-1 0,0 0 0,0 1 64,0-1-64,0-15 64,0 31 0,-15-16 0,15 1 0,-15-1-64,-1 16 0,1-16 0,15 1 0,-16-1 64,1-15-64,15 15 0,-15 1 64,15-16-224,-16 0-40,16 15-16,0-15 0,0 0-856,0 0-176,0-15-32,16-1 0,-1 1-224,0 0-48,1-16-8,-1 0 1,1 0-9,-1 16-8,0-16 0,1 0 0,-1 1 456,16-1 88,-16 15 16,1-14 8,-16 14 720,15 1 152,1-16 24,-1 16 8,0 15 1368,-15-16 272,0 16 64,0 0 0,16-15 16,-16 15 0,0 0 0,15 15-1,-15 1-367,0-1-80,0 0-16,0 16 0,0-15-304,0 14-64,0 1-16,0 15 0,16-15-328,-16 0-72,15-16-16,-15 16 0,0 0-128,15-16-32,1 1-8,-16-1 0,15-15-88,-15 0-24,0 0 0,0 0 0,0 0 56,15 0 0,16-15 8,-15-1 0,-1 1-24,0-16-8,1 0 0,-1 0 0,1 1-40,-1-1-64,0 0 88,1 0-88,-1 1 80,-15-1-80,0 0 64,16 16-64,-16-16 0,0 0 0,0 16 64,0-1-64,0 1-560,15-1-128,-15 1-24,0 15-6400,0 0-1279</inkml:trace>
          <inkml:trace contextRef="#ctx0" brushRef="#br0" timeOffset="202375">9222 11997 17335,'0'0'384,"0"15"72,0-15 24,0 0 0,0 0-384,0 0-96,0 0 0,0 0 0,0 0 816,0 0 144,0 0 24,0-15 8,16-1-408,-16 1-72,15-1-24,0-14 0,1 14-200,-1-15-48,-15 1-8,16-1 0,-1 0-232,0 16 0,1-16 0,-1 0-80,1 0 80,-1 16 64,0-16-64,1 16 88,-1-16-88,1 0 0,-1 31 0,-15-31 0,15 31 0,1-15 0,-16 0 64,0 15-64,15 0 0,-15-16 0,0 16 0,0 0 0,0 0 0,0 16 0,15-1 0,-15-15 0,0 31 0,0-16 80,-15 16-80,15 0 80,0-16 16,-15 16 8,15 0 0,0 0 0,-16-1-40,16-14-64,0 15 88,0-16-88,0 0 104,0 1-32,0-1-8,0 0 0,0-15 32,0 0 0,0 0 0,0 0 0,0 0 32,0 0 16,0 0 0,16-15 0,-16 0-144,15-1 0,0 1 0,-15 0 0,16-1 0,-16-15 0,15 16 0,-15-16 0,16 16 0,-1-16 0,-15 16 0,15-16 0,-15 15-144,16 1-80,-16-16-24,15 0 0,-15 16 248,16 0-72,-16-1 72,0 1 0,15-1-80,-15 1 80,0 0-96,0-1 96,0 16-64,0 0 64,0 0 0,0 0 0,0 0 0,0 0 0,0 0 0,0 0 0,0 0 0,15 0 0,1 16 0,-16 14 0,15-14 0,-15 15 96,16-16-24,-16 31-8,15-15 160,-15 0 24,0 0 8,15-1 0,-15-14-64,0 15-16,16-1 0,-16 1 0,0-15 128,15-1 24,1 16 8,-16-16 0,0 0-216,15 1-48,0-1-8,-15-15 0,0 16-64,16-16 0,-16 0 0,0 15 0,15-15 96,-15 0 0,0 0 0,0 15 0,0-15-96,0 0 64,0 0-64,0 0 64,0-15-64,0 15 0,0 0 0,0-15 0,0-1-552,0 1-128,0 15-24</inkml:trace>
        </inkml:traceGroup>
      </inkml:traceGroup>
    </inkml:traceGroup>
    <inkml:traceGroup>
      <inkml:annotationXML>
        <emma:emma xmlns:emma="http://www.w3.org/2003/04/emma" version="1.0">
          <emma:interpretation id="{A40A52E8-2815-42BA-88A9-D6A4CE517399}" emma:medium="tactile" emma:mode="ink">
            <msink:context xmlns:msink="http://schemas.microsoft.com/ink/2010/main" type="paragraph" rotatedBoundingBox="3340,10237 7603,10059 7647,11122 3384,113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FCBF7D-5D74-40FE-842A-B5B7BD52CADD}" emma:medium="tactile" emma:mode="ink">
              <msink:context xmlns:msink="http://schemas.microsoft.com/ink/2010/main" type="line" rotatedBoundingBox="3340,10237 7603,10059 7647,11122 3384,11300"/>
            </emma:interpretation>
          </emma:emma>
        </inkml:annotationXML>
        <inkml:traceGroup>
          <inkml:annotationXML>
            <emma:emma xmlns:emma="http://www.w3.org/2003/04/emma" version="1.0">
              <emma:interpretation id="{1544F44E-E2DF-4AD8-BFCA-48FA3969DA8C}" emma:medium="tactile" emma:mode="ink">
                <msink:context xmlns:msink="http://schemas.microsoft.com/ink/2010/main" type="inkWord" rotatedBoundingBox="3341,10260 5035,10190 5067,10954 3373,11025"/>
              </emma:interpretation>
              <emma:one-of disjunction-type="recognition" id="oneOf25">
                <emma:interpretation id="interp125" emma:lang="en-US" emma:confidence="0">
                  <emma:literal>Tino</emma:literal>
                </emma:interpretation>
                <emma:interpretation id="interp126" emma:lang="en-US" emma:confidence="0">
                  <emma:literal>fino</emma:literal>
                </emma:interpretation>
                <emma:interpretation id="interp127" emma:lang="en-US" emma:confidence="0">
                  <emma:literal>Liao</emma:literal>
                </emma:interpretation>
                <emma:interpretation id="interp128" emma:lang="en-US" emma:confidence="0">
                  <emma:literal>Fino</emma:literal>
                </emma:interpretation>
                <emma:interpretation id="interp129" emma:lang="en-US" emma:confidence="0">
                  <emma:literal>Jino</emma:literal>
                </emma:interpretation>
              </emma:one-of>
            </emma:emma>
          </inkml:annotationXML>
          <inkml:trace contextRef="#ctx0" brushRef="#br0" timeOffset="235228">4205 12596 9792,'0'0'216,"0"0"40,0 0 16,0 0 0,0 0-272,0 0 0,0 0 0,0 16 0,0-1 552,0 0 56,-16 16 16,1 0 0,0 0 120,15 15 24,-16-15 8,1-1 0,-1 16-201,1-14-31,-16-2-16,16 16 0,-1-14-128,1 14-24,0-16-8,-16 1 0,0 0-176,16-1-32,-16 2 0,16-2-8,-1-14-56,-15 14-16,1-14 0,14-1 0,1 0-80,-16 1 80,16-16-80,-1 16 80,1-16-80,-1 0 0,16 0 0,-15-16 0,0 16 0,15-16 0,-16 1 0,16 0 64,0-16-168,0 16-40,0-16-8,0 0 0,0 0-8,0 0 0,0 1 0,16-1 0,-16 0 96,15 1 64,0 14-96,-15-15 96,16 0 0,-1 16-64,-15 0 64,0 15 0,16-16 0,-1 0 0,-15 16 0,0 0 72,0 0-8,31 0 0,-16 16 0,1-16 0,-1 16 64,0-1 0,16-15 8,-15 15 0,-1 16 32,0-16 8,1 1 0,-1 0 0,0-2 8,1 18 0,-16-17 0,15 0 0,1-15 48,-16 16 16,15-1 0,-15 0 0,15-15-40,-15 16-8,0-16 0,0 0 0,0 0-104,0 0-16,0 0-8,0 0 0,0 0-72,0 0 0,0 0 0,0 0 0,0 0-200,0 0-88,0 0-8,0 0-8,0 0-296,0 0-56,16 0-16,-1 0 0,-15-16 152,0 16 24,0 0 8,0 0 0,16 0 296,-16-15 64,15 15 16,-15-15 0,0 15 288,0-16 56,15 16 16,1-15 0,-16 15 168,0-15 40,15 15 8,1-16 0,-16 16-48,15-16-16,0 16 0,-15 0 0,16 0-136,-16 0-24,0 0-8,0 0 0,15 0-8,-15 0 0,16 0 0,-16 0 0,0 16-56,15-16-8,-15 16-8,15-1 0,-15-15 8,0 15 0,0 1 0,0-1 0,0 0-80,0-15-16,0 16 0,0-1 0,0-15-64,0 15 0,0 1 72,0-16-72,0 0 0,0 0-80,0 16 8,0-16 0,0 0-936,0 0-184,0 0-40,-15 0-7727</inkml:trace>
          <inkml:trace contextRef="#ctx0" brushRef="#br0" timeOffset="235366">4205 12843 15408,'0'0'336,"0"0"72,0 0 7,0 0 25,0 0-352,0 0-88,0 0 0,0 0 0,0 0 752,0 0 136,0 0 24,0 0 8,0 0-320,0 0-64,0 0-16,0 0 0,0 0-368,16 16-80,-1-16-8,-15 0-64,15 0-592,1 0-176,-1 15-32</inkml:trace>
          <inkml:trace contextRef="#ctx0" brushRef="#br0" timeOffset="235682">4620 12750 15464,'0'0'336,"0"0"72,0 0 7,16 0 33,-1 0-360,-15 0-88,0 0 0,15 0 0,1 15 496,-1-15 80,0 0 24,1 16 0,-16-16-64,16 0-16,-2 0 0,2 15 0,0 1-264,-16-16-64,15 0 0,0 0-8,-15 15-88,16 0-8,-16-15-8,0 0 0,0 16 80,0-1 8,0 0 8,0 1 0,-16-1 80,1 1 8,15-1 8,-15 0 0,-1 1-184,0-1-88,2 1 80,-2-1-80,0 0 64,1 1-64,15-16 0,-15 15 0,15-15 0,-16 16-128,16-16 8,0 0 8,0 0-904,0 0-176,0 0-40,16 0-4495,-16 0-905</inkml:trace>
          <inkml:trace contextRef="#ctx0" brushRef="#br0" timeOffset="236346">4912 12951 11688,'0'0'256,"0"0"48,0 0 16,0 0 16,0 0-272,0 0-64,0 0 0,0 0 0,0 0 1248,0 15 240,0 1 47,0-1 1,-15 0-472,15 1-96,-15-1-16,-1 0-8,16 17-392,-16-18-72,1 2-24,0 0 0,-1-1-208,16 0-48,-15 1-8,15-1 0,-15 0-128,15 1-64,0 0 64,-16-2-64,16-14 0,0 0 0,0 0 0,0 0 0,0 0-800,0 0-120,0 0-24,16-14-5296,-1 14-1063</inkml:trace>
          <inkml:trace contextRef="#ctx0" brushRef="#br0" timeOffset="236347">5112 12889 11616,'0'0'328,"0"0"72,0 0-320,0 0-80,0 0 0,0 15 0,0 1 1184,0 0 224,0 14 47,-15-14 9,15 14-368,0 1-72,0-16-8,0 17-8,-15-18-432,30 2-96,-15 0-8,0-1-8,15 0-240,1-15-56,-16 0-8,15 16 0,0-16-64,1-16-24,0 16 0,-2-15 0,2 0-8,0-1-64,-1 0 96,0 2-32,-15-18-64,16 17 80,-1-16-80,-15 1 80,15-1-80,-15 16 64,0-17-64,0 17 64,0-16-64,0 16 80,-15 0-80,15-1 80,-15 1 16,15 0 0,-16 15 0,1 0 0,0-16 48,-1 16 16,0 0 0,16 16 0,-14-16-96,-2 0-64,0 0 96,16 15-96,-30 0 0,30-15 0,-16 16 0,16-16 0,-15 15-272,15-15-112,-15 15-16,15-15-6552,0 0-1311</inkml:trace>
        </inkml:traceGroup>
        <inkml:traceGroup>
          <inkml:annotationXML>
            <emma:emma xmlns:emma="http://www.w3.org/2003/04/emma" version="1.0">
              <emma:interpretation id="{15BF8B87-D1A6-4F0C-ADAE-210F9649536F}" emma:medium="tactile" emma:mode="ink">
                <msink:context xmlns:msink="http://schemas.microsoft.com/ink/2010/main" type="inkWord" rotatedBoundingBox="5975,10127 7603,10059 7647,11122 6019,11190"/>
              </emma:interpretation>
              <emma:one-of disjunction-type="recognition" id="oneOf26">
                <emma:interpretation id="interp130" emma:lang="en-US" emma:confidence="0">
                  <emma:literal>fino</emma:literal>
                </emma:interpretation>
                <emma:interpretation id="interp131" emma:lang="en-US" emma:confidence="0">
                  <emma:literal>Biro</emma:literal>
                </emma:interpretation>
                <emma:interpretation id="interp132" emma:lang="en-US" emma:confidence="0">
                  <emma:literal>Piano</emma:literal>
                </emma:interpretation>
                <emma:interpretation id="interp133" emma:lang="en-US" emma:confidence="0">
                  <emma:literal>bio</emma:literal>
                </emma:interpretation>
                <emma:interpretation id="interp134" emma:lang="en-US" emma:confidence="0">
                  <emma:literal>Sino</emma:literal>
                </emma:interpretation>
              </emma:one-of>
            </emma:emma>
          </inkml:annotationXML>
          <inkml:trace contextRef="#ctx0" brushRef="#br0" timeOffset="237249">6298 13550 11432,'0'0'320,"0"0"80,0 0-320,0 0-80,0 0 0,0-14 0,-16-2 560,16 0 96,0 1 16,0-16 8,0 16 64,0-32 16,16 17-1,-16-1 1,15-15-400,-15 0-72,-15-1-24,30 1 0,0 0 16,1-16 0,-16 16 0,15 0 0,0-16-88,1 16-24,0 16 0,-1-16 0,0 15-32,1-16-8,-1 17 0,0-1 0,1 0 32,-16 16 8,15-16 0,0 15 0,1 2-168,0-2 72,-2 16-72,2-16 0,-16 1 96,16 15-96,-16 0 96,15 0-96,-15 0 96,15 0-32,-15 0 0,0 0-64,0 0 88,16 15-88,-16 1 80,0-16-80,0 16 88,0-2-88,-16 2 96,16 0-96,0-1 88,-15 16-88,15-16 80,-15 0-80,-1 1 72,0-1-72,2 0 64,-2 1-64,0 0 0,1-1 0,0 0 64,-1 1-64,16-16 0,-15 15 0,15-15 0,-15 0 0,15 15 0,0-15 0,0 0 0,0 0 0,0 0 0,0 0 0,15 0 0,0 0 0,1 0 0,-1 0 0,0 0-72,1 0 72,0-15 0,-16 15 0,0 0 0,14 0 0,2 15 0,0-15 0,-16 0 0,0 0 0,0 16 0,0-16 96,0 15 0,0 0 0,-16 1 128,16 0 32,-16 14 0,2-14 0,-2-1-48,-15 16-8,16-16 0,-1 16 0,1-31-72,-16 30-8,16-14-8,0 0 0,15-1-112,-16-15 88,0 15-88,1-15 80,15 0-8,0 0 0,0 0 0,-15 0 0,-1 0-656,16 0-136,0 0-24,0 0-5784,-15-15-1159</inkml:trace>
          <inkml:trace contextRef="#ctx0" brushRef="#br0" timeOffset="237514">6467 13042 10928,'16'0'312,"-1"0"64,-15 0-304,15 0-72,1 0 0,-16 0 0,15-14 864,1-2 152,-1 16 32,0 0 8,16-16-129,-31 1-15,31 15-8,-31-15 0,15 15-424,1-16-96,-1 16-8,1 0-8,-16 0-144,15-15-24,0 15-8,-15 0 0,0 0 64,16 0 0,-16 15 8,15-15 0,-15 16 88,0-16 24,-15 15 0,15 0 0,0 1-104,0-16-16,0 30-8,-16-30 0,16 16-112,0 0-16,0-1-8,-15 0 0,15 1-112,0-16 64,0 0-64,0 15 0,0-15 0,0 0 0,0 0 0,0 0 0,0 0-872,0 0-176,-15 15-32,15-15-5152,0 0-1031</inkml:trace>
          <inkml:trace contextRef="#ctx0" brushRef="#br0" timeOffset="237699">6744 12781 17191,'0'0'376,"0"0"72,0 0 24,0 0 16,0-15-392,0 15-96,0 0 0,0 0 0,0 0 768,0 0 128,0 0 24,0 0 8,0 0-400,0 0-80,0 0-8,0-16-8,0 16-304,0 0-64,0 0-64,16 0 88,-1 0-88,-15 0 0,0 0-96,15 16-6488,1-1-1287</inkml:trace>
          <inkml:trace contextRef="#ctx0" brushRef="#br0" timeOffset="237968">7068 12719 16208,'0'15'351,"0"-15"81,0 0 16,0 0 8,0 0-360,0 0-96,30 0 0,-14 16 0,-1-16 544,1 0 88,-1 0 16,-15 0 8,31 0-112,-31 0-16,15 0-8,1 15 0,-1-15-248,0 0-48,-15 15-16,0-15 0,0 0-32,16 0-8,-16 16 0,15 0 0,-15-16-32,0 14-8,0 2 0,-15 0 0,15-16-8,-16 15-8,1 0 0,0 1 0,15-1-112,-16 0 88,1 1-88,-16-1 80,16 0-80,-1 1 0,1 0 0,-1-16 0,1 15-488,0 0-144,15-15-24,0 16-5712,-16-16-1135</inkml:trace>
          <inkml:trace contextRef="#ctx0" brushRef="#br0" timeOffset="238168">7406 12920 15808,'0'0'352,"0"0"63,0 0 25,0 16 0,-15-16-352,15 15-88,0 0 0,-16-15 0,16 16 960,-15-1 184,15 1 32,-15-16 8,-1 15-376,1 0-72,-1 16-8,1-15-8,0-1-352,-1 0-72,1 1-8,0-1-8,-1 1-200,1-1-80,-1 0 64,1 1-64,15-1 0,-15 1 0,-1-16 64,16 15-64,0-15-392,0 0-96,0 0-24,0 0-6240,16 15-1247</inkml:trace>
          <inkml:trace contextRef="#ctx0" brushRef="#br0" timeOffset="238468">7637 12858 15056,'0'0'328,"0"0"72,0 0 16,0 0 7,-16 15-335,16 0-88,0 1 0,-15-1 0,15 0 912,0 1 168,-16 14 32,16 2 8,-15-17-240,15 16-48,0-1 0,0-14-8,0 14-328,15-14-64,-15 0-16,0-2 0,16 2-248,-1 0-48,1-16-16,-16 0 0,15 0-40,-15 0-64,15 0 88,16-16-88,-15-14 80,15 14-80,-16-15 64,1 0-64,14 1 128,-14 14-8,-1-30-8,1 15 0,-16 0-112,15 1 0,-15-1 0,15 0-80,-15 1 80,0 14 0,-15 0 0,15 1 0,-15 0 0,15-1 0,-16 1 0,1 15-64,-1 0 256,16 0 64,-30 0 0,14 0 8,1 15-264,0 1 0,-1-1 0,0 0 0,1 1-312,-1 0-64,1-2-8,0 2-10495</inkml:trace>
        </inkml:traceGroup>
      </inkml:traceGroup>
    </inkml:traceGroup>
    <inkml:traceGroup>
      <inkml:annotationXML>
        <emma:emma xmlns:emma="http://www.w3.org/2003/04/emma" version="1.0">
          <emma:interpretation id="{C185C689-E512-42B0-87E7-F1DB7B1A071A}" emma:medium="tactile" emma:mode="ink">
            <msink:context xmlns:msink="http://schemas.microsoft.com/ink/2010/main" type="paragraph" rotatedBoundingBox="2845,11202 12007,10795 12063,12055 2901,124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0B2A30-EFA6-4034-A489-2F42F997DDAF}" emma:medium="tactile" emma:mode="ink">
              <msink:context xmlns:msink="http://schemas.microsoft.com/ink/2010/main" type="line" rotatedBoundingBox="2845,11202 12007,10795 12063,12055 2901,12462"/>
            </emma:interpretation>
          </emma:emma>
        </inkml:annotationXML>
        <inkml:traceGroup>
          <inkml:annotationXML>
            <emma:emma xmlns:emma="http://www.w3.org/2003/04/emma" version="1.0">
              <emma:interpretation id="{D88DBA07-67A8-4B37-8926-4F3694F75C3C}" emma:medium="tactile" emma:mode="ink">
                <msink:context xmlns:msink="http://schemas.microsoft.com/ink/2010/main" type="inkWord" rotatedBoundingBox="2855,11439 5173,11336 5208,12108 2890,12211"/>
              </emma:interpretation>
              <emma:one-of disjunction-type="recognition" id="oneOf27">
                <emma:interpretation id="interp135" emma:lang="en-US" emma:confidence="0">
                  <emma:literal>Owh=0</emma:literal>
                </emma:interpretation>
                <emma:interpretation id="interp136" emma:lang="en-US" emma:confidence="0">
                  <emma:literal>OwL=0</emma:literal>
                </emma:interpretation>
                <emma:interpretation id="interp137" emma:lang="en-US" emma:confidence="0">
                  <emma:literal>0wh=0</emma:literal>
                </emma:interpretation>
                <emma:interpretation id="interp138" emma:lang="en-US" emma:confidence="0">
                  <emma:literal>auto</emma:literal>
                </emma:interpretation>
                <emma:interpretation id="interp139" emma:lang="en-US" emma:confidence="0">
                  <emma:literal>0wL=0</emma:literal>
                </emma:interpretation>
              </emma:one-of>
            </emma:emma>
          </inkml:annotationXML>
          <inkml:trace contextRef="#ctx0" brushRef="#br0" timeOffset="245443">3126 13936 8408,'0'0'184,"0"0"40,0 0 0,0 0 16,0 0-240,0 0 0,0 0 0,0 0 0,0 0 832,0 0 112,0 0 24,16 16 8,-16-1-88,15 0-24,0 1 0,-15 15-1,16-16-239,-1 16-48,1 0-16,-16 15 0,15-15-136,-15 15-24,15-15-8,1-1 0,-16 1-136,0 0-32,15 0-8,1-16 0,-16 16-56,0-16 0,15 1-8,0-16 0,-15 15-32,0 0-8,0-15 0,16 0 0,-1 0-8,-15 0 0,16-15 0,-16 15 0,15 0-16,0-15-8,1 15 0,-16-16 0,0 1-80,15-1 96,0 1-96,1 0 96,-16-1-96,15 1 96,1-16-96,-1 16 96,0-16-96,-15 0 0,16 0 0,-1 16 64,1-16 64,-1 0 0,-15 1 8,15 14 0,-15 1-136,16-16-136,-16 16 24,0-1 8,15 16 104,-15-15 0,0-1 72,0 16-72,0 0 136,0-15-16,-15 15-8,15 0 0,0 0-16,-16-15-8,1 15 0,0 0 0,-1 0 48,1 0 16,-16 0 0,16 0 0,-1 0-16,1 0 0,-16 0 0,16 0 0,-16 0-8,16 0 0,-1 0 0,-15-16 0,16 32-32,0-16-16,-1 0 0,1 0 0,-16 15-80,31-15 96,-15 0-96,-1 0 96,16 0-96,-15 0 0,15 0 0,0 0 0,0 0 0,0 0 0,0 0 0,0 0 0,0 0 0,0 0 0,0 0 0,0 0 0,15 15-400,1-15-72,-1 0-8,-15 16-6392,15-16-1271</inkml:trace>
          <inkml:trace contextRef="#ctx0" brushRef="#br0" timeOffset="246893">3542 14336 13760,'0'0'304,"0"0"64,0 0 16,0 0 0,0 0-312,0 15-72,-15 0 0,15 1 0,0 0 480,0-2 88,0 2 7,0 0 9,0-1 64,0 0 16,0 1 0,15-1 0,-15 0-432,16 1-80,-16-16-24,16 16 0,-16-16-64,15 0-64,-15-16 96,15 16-96,1-16 88,-1 16-88,0-15 80,-15 0-80,16-1 88,-1 1-88,-15-16 96,0 15-96,15 2 64,1-2-64,-16 0 0,16-14 0,-16 14 0,14 1-112,-14 0 16,16-1 8,-16 1 160,0 0 32,16 15 8,-16 0 0,0-16-112,0 16 0,0 0 0,0 0 0,0 0 0,0 0 0,0 0 64,0 0-64,0 16 120,0-16 0,0 30 0,0-14 0,0-1 16,0 0 8,0 1 0,0 14 0,0-14-16,15 0 0,-15-2 0,15-14 0,-15 16 8,0-16 0,0 0 0,16 0 0,-1 0 32,-15 0 8,15-16 0,1 16 0,-16-14 8,16 14 0,-2-16 0,-14 0 0,0 16-48,0-15-8,16 0 0,-16-1 0,0 16-64,0-15-64,0 0 96,0-1-96,0 16 0,0 0-112,0-15 8,0 15 0,0-15-1408,0 15-280,16-16-64</inkml:trace>
          <inkml:trace contextRef="#ctx0" brushRef="#br0" timeOffset="247046">4205 13751 12496,'0'0'272,"0"0"56,0 0 16,0 0 8,0 0-280,0 0-72,0 0 0,0 0 0,0 15 744,0 1 136,0-1 24,0 1 7,-16-1-79,16 16-24,0 0 0,-15-1 0,15 1-304,0 15-64,0-15-16,-15 0 0,15 0-16,0-1-8,0 2 0,0-1 0,0-16-304,0 16-96,0-16 64,0 16-64,-16-16 0,16 1 80,0-1-80,0 1 64,0-16-64,0 15 64,0-15-64,0 0 64,0 0-64,0 15 0,0 1 0,0-16 64,0 0-64,-15 15 64,15-15-64,0 0 64,0 0-64,0 15 0,0-15 0,-16 16 64,16-16-64,0 0 0,-15 15 72,15-15-72,0 16 88,0-16-24,0 0 0,-15 0 0,15 0 48,0 0 8,0 0 0,0 0 0,0 0 40,0 0 0,-16 15 8,16-15 0,0 0-8,0 0-8,0 0 0,0 0 0,0 0 8,0 0 0,0 0 0,0 0 0,16 0-24,-16 15 0,15-15 0,-15 0 0,15 0-32,1 0-8,-1 0 0,1 0 0,-1 0 16,0-15 0,1 15 0,-1 0 0,1-15-8,-1 15 0,0 0 0,1 0 0,-1-16-8,-15 16 0,0 0 0,16 0 0,-1 0 56,0-15 8,1 15 0,-16 0 0,0 0-160,0 0 0,15 0-104,-15 0 40,0 0 64,0 0 0,16 0 0,-1 0 64,0 0-64,-15 0 0,0 0 0,0 0 0,0 0 0,0 0 0,0 0 0,0 0 64,0 0-64,16 0 0,-16 0 0,0 0 0,0 0 0,0 0 0,0 0 0,0 0 0,0 0 0,0 0 0,0 0 0,15 15 0,-15-15 0,0 0 0,0 0 0,0 0 0,0 0-224,0 0 0,0 0 0,0 0 0,0 0-896,0 0-192,0-15-32</inkml:trace>
          <inkml:trace contextRef="#ctx0" brushRef="#br0" timeOffset="248122">4696 14274 15896,'0'0'352,"0"0"63,-15 0 25,15 0 8,0 0-360,0 0-88,0 0 0,0 0 0,0 0 664,0 0 112,0-15 24,0 15 8,15-15-120,1 15-24,-16 0-8,15 0 0,1-16-344,-1 16-72,0-15-16,1 15 0,-1 0-224,1 0 0,-1-16 0,16 16 0,-16 0-472,1 0-88,-1 0-16,16-15-5568,-16 15-1119</inkml:trace>
          <inkml:trace contextRef="#ctx0" brushRef="#br0" timeOffset="247907">4666 14059 16296,'0'0'351,"0"0"81,0 0 16,0 0 16,0 0-368,0 0-96,0 0 0,16 0 0,-16 0 608,0 0 112,14-15 16,2 15 8,0 0-200,-1 0-48,0-15-8,1 15 0,-1 0-296,0-16-56,1 16-8,-1 0-8,-15 0 32,15-15 8,1 15 0,0 0 0,-1-16-160,0 16 0,1 0 0,-16 0-6456,0 0-1255</inkml:trace>
          <inkml:trace contextRef="#ctx0" brushRef="#br0" timeOffset="248392">5250 13936 14768,'-15'15'320,"15"-15"72,0 16 16,-15-16 8,15 15-328,0 16-88,-16-16 0,16 1 0,0 14 791,-15 1 137,15 0 32,0-16 8,15 16-248,-15 0-48,0 0-16,16-16 0,-16 0-384,15 16-80,0-15-8,-15-16-8,16 0-104,-1 15-72,0-30 96,1 15-96,0 0 104,-2-16-32,2-15-8,0 16 0,-1 0 8,0-16 0,1 0 0,-1-15 0,-15 15-72,15 16 0,-15-16 72,0 0-72,0 0 80,0 1-16,-15-1-64,15 0 96,-15 16 8,-1-1 0,1-15 0,0 31 0,-1-15-8,0 0 0,2 15 0,-2-16 0,0 16-96,1 16 0,0-16 64,-1 0-64,16 15 0,-15 0 0,15 1 0,0-1 0,0 1-896,0 14-128,15-14-32</inkml:trace>
        </inkml:traceGroup>
        <inkml:traceGroup>
          <inkml:annotationXML>
            <emma:emma xmlns:emma="http://www.w3.org/2003/04/emma" version="1.0">
              <emma:interpretation id="{6B1C4825-FA87-4630-A4D5-1E5E028AA60A}" emma:medium="tactile" emma:mode="ink">
                <msink:context xmlns:msink="http://schemas.microsoft.com/ink/2010/main" type="inkWord" rotatedBoundingBox="5735,11347 6514,11313 6539,11871 5760,11906"/>
              </emma:interpretation>
              <emma:one-of disjunction-type="recognition" id="oneOf28">
                <emma:interpretation id="interp140" emma:lang="en-US" emma:confidence="0">
                  <emma:literal>x</emma:literal>
                </emma:interpretation>
                <emma:interpretation id="interp141" emma:lang="en-US" emma:confidence="0">
                  <emma:literal>D</emma:literal>
                </emma:interpretation>
                <emma:interpretation id="interp142" emma:lang="en-US" emma:confidence="0">
                  <emma:literal>☺</emma:literal>
                </emma:interpretation>
                <emma:interpretation id="interp143" emma:lang="en-US" emma:confidence="0">
                  <emma:literal>4</emma:literal>
                </emma:interpretation>
                <emma:interpretation id="interp14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49023">6036 14182 16360,'-15'0'463,"15"0"105,0 0-456,0 0-112,0 0 0,0 0 0,0 0 896,0 0 152,0 0 32,0 0 8,0 0-160,15 0-32,-15-15-8,31 15 0,-16 0-424,1 0-80,0-16-24,14 16 0,1 0-16,0 0-8,15-15 0,-30 15 0,14 0-264,1-16-72,0 16 0,-1 0 0,-14-15 64,14 15-64,2-15 80,-17 15-80,16-16 0,-16 16 0,16-15 0,-16 15 0,0 0-336,17-15-40,-32 15-8,15 0 0,0-16-688,1 16-144,-16 0-24,0 0-8223</inkml:trace>
          <inkml:trace contextRef="#ctx0" brushRef="#br0" timeOffset="248754">6051 14044 16392,'0'0'463,"0"0"105,0 0-456,0 0-112,0 0 0,0 0 0,0 0 736,0 0 128,0 0 32,0 0 0,15-15-64,-15 15-16,31 0 0,-31 0 0,31-16-304,-16 16-64,16-15-16,-15 15 0,14 0-288,1 0-56,-15-16-16,-1 16 0,0 0-8,16-15-64,-15 15 96,14 0-32,-14-15-64,-1 15 0,1 0 72,-1-16-72,0 16-248,1 0-80,-16 0-24,15 0 0,-15 0-1032,0 0-216,0 0-32</inkml:trace>
          <inkml:trace contextRef="#ctx0" brushRef="#br0" timeOffset="249292">6421 13689 19207,'0'0'416,"0"0"96,0 0 8,0 0 24,0 0-432,0 0-112,0 0 0,15 0 0,1 0 696,-1 15 112,-15-15 24,31 0 8,-16 16-320,1-16-64,15 16-8,-16-1-8,16-15-208,-16 15-40,16 1 0,-16-1-8,1 0-48,-1 1-8,1-1 0,-1 0 0,0 1-8,1 0-8,-1-2 0,-15 18 0,15-32 0,-15 30 0,0-14 0,0-1 0,0 0 16,-15 1 0,15 14 0,-15-14 0,-1 0-48,1 14-8,-16-14 0,16-1 0,-16 0-72,16 1 0,-16-1 0,15 0 0,-14-15-712,14 16-160,1 0-32,15-16-9943</inkml:trace>
        </inkml:traceGroup>
        <inkml:traceGroup>
          <inkml:annotationXML>
            <emma:emma xmlns:emma="http://www.w3.org/2003/04/emma" version="1.0">
              <emma:interpretation id="{B323D9EA-6317-4305-9457-A0D61F92CE06}" emma:medium="tactile" emma:mode="ink">
                <msink:context xmlns:msink="http://schemas.microsoft.com/ink/2010/main" type="inkWord" rotatedBoundingBox="7119,11012 10355,10869 10408,12057 7171,12200"/>
              </emma:interpretation>
              <emma:one-of disjunction-type="recognition" id="oneOf29">
                <emma:interpretation id="interp145" emma:lang="en-US" emma:confidence="0">
                  <emma:literal>tat-NE*</emma:literal>
                </emma:interpretation>
                <emma:interpretation id="interp146" emma:lang="en-US" emma:confidence="0">
                  <emma:literal>tat-in ER☹</emma:literal>
                </emma:interpretation>
                <emma:interpretation id="interp147" emma:lang="en-US" emma:confidence="0">
                  <emma:literal>tar-in ER☹</emma:literal>
                </emma:interpretation>
                <emma:interpretation id="interp148" emma:lang="en-US" emma:confidence="0">
                  <emma:literal>tat-in EC*</emma:literal>
                </emma:interpretation>
                <emma:interpretation id="interp149" emma:lang="en-US" emma:confidence="0">
                  <emma:literal>tat-is ER☹</emma:literal>
                </emma:interpretation>
              </emma:one-of>
            </emma:emma>
          </inkml:annotationXML>
          <inkml:trace contextRef="#ctx0" brushRef="#br0" timeOffset="251777">8330 14120 18287,'0'0'400,"0"0"80,0 0 24,0 0 8,0 0-408,0 0-104,0 0 0,0 0 0,0 0 840,0 0 152,0 0 24,0 0 8,0 0-288,0 0-48,16-15-16,-16 15 0,15 0-304,-15 0-64,0 0-16,31 0 0,-16 0-80,0-15-16,17 15-8,-18 0 0,18 0 112,-17-16 24,16 16 8,-1 0 0,-14 0-264,14 0-64,-14-16 0,15 16 0,-16 0 64,1-14 0,14 14 0,-14 0 0,14-16-64,-14 16 64,0 0-64,-2-16 64,2 16 0,0 0 0,-1 0 0,0 0 0,1 0-64,-16-15 0,15 15 0,-15 0 0,0 0 0,15 0 0,-15 0 0,0 0 0,0 0 0,0 0 64,0 0-64,0 0 64,0 0-200,0 0-48,0 0-8,0 0-7976,-15-15-1599</inkml:trace>
          <inkml:trace contextRef="#ctx0" brushRef="#br0" timeOffset="251776">8361 13890 14944,'0'0'328,"0"0"72,0 0 16,0 0-1,0 0-335,0 0-80,0 0 0,0-16 0,0 16 952,0 0 168,0 0 40,0 0 8,0 0-232,15 0-40,1 0-16,14 0 0,-14 0-392,0 0-72,14 0-24,-14-16 0,-1 16-120,16 0-24,-16 0-8,0 0 0,1 0-112,-1 0-32,0 0 0,1 0 0,-16-15-96,16 15 0,-1 0 64,0 0-64,-15 0-248,16 0-72,-16 0-8,0 0-6872,0 0-1375</inkml:trace>
          <inkml:trace contextRef="#ctx0" brushRef="#br0" timeOffset="255548">9130 14336 16184,'0'0'351,"0"0"81,0 0 16,0 0 0,0 0-352,0 0-96,0 0 0,0 0 0,0 0 704,0 0 120,0 0 24,0 0 8,0 0-280,0-15-64,16 15 0,-1-16-8,0 16-336,1-15-64,-16-1-8,15 16-8,0 0-88,1 0 0,-16 0 0,0 0 64,16 0 0,-16 0-64,0 0 96,0 0-32,0 31 96,0-31 24,-16 16 0,16-1 0,-16 16-8,16-16 0,0 1 0,0-16 0,-15 15-80,15 0-24,0-15 0,0 16 0,0-16-72,0 0 0,0 0 0,0 0 0,0 0-88,0 0-56,0 0-16,0 0 0,0 0-1024,0 0-216,0 0-40,0-16-4399,-15 1-881</inkml:trace>
          <inkml:trace contextRef="#ctx0" brushRef="#br0" timeOffset="255549">9222 14013 12600,'0'0'352,"0"0"88,0 0-352,0-16-88,0 16 0,0 0 0,0 0 1056,0 0 192,0 0 31,0 0 17,0 0-216,0 0-48,0 0-8,0 0 0,0 0-464,0 16-96,0-16-16,16 0-8,-16 15-296,0-15-56,16 0-16,-16 16 0,0-1-72,14 0 0,-14 1 0,0-16-6648,0 15-1287</inkml:trace>
          <inkml:trace contextRef="#ctx0" brushRef="#br0" timeOffset="255551">9346 14428 15952,'0'0'352,"0"0"63,0 0 25,-16 0 8,16 0-352,0 0-96,0 0 0,0 0 0,0 0 1120,0 0 200,0 0 48,0 0 8,0 0-520,0 0-104,0 0-16,16 0-8,-1 0-304,-15 0-56,15 0-16,1 0 0,-1 0-112,0 0-24,-15-15-8,16 15 0,0 0-128,-16 0-80,15 0 96,0 0-96,1-15 64,-1 15-64,-15 0 0,15 0 0,1-16-376,-1 16-104,-15 0-16,15-15-8,1 15-824,-16 0-168,16-16-32,-16 16-7567</inkml:trace>
          <inkml:trace contextRef="#ctx0" brushRef="#br0" timeOffset="254894">9731 13674 15344,'-31'15'432,"31"-15"104,0 0-432,-30 0-104,30 16 0,-31-16 0,15 15 743,-14 1 129,14-1 24,-15-15 8,1 15-168,14 1-32,-14-1 0,14 1-8,-15-1-320,31 0-64,-30-15-16,30 16 0,-16-1-104,1-15-32,15 16 0,0-16 0,0 0-64,0 15-24,0-15 0,0 15 0,15-15-72,1 0 64,-16 0-64,30 0 64,-14 0-64,-1 0 0,1-15 0,-1 15 0,16 0 128,-16-15 0,0 15 8,1-16 0,-1 16-8,1-15 0,-1 15 0,0-16 0,1 16-56,-16 0-8,15-15-64,-15 15 96,0 0-96,0 0 0,0 0 64,0 0-64,0 0 0,0 0 0,-15 15 0,-1-15 0,1 16 0,15-1 0,-15 1 0,-1-16 0,-15 30 0,31-14 0,-30-16 0,14 31 0,1-31 0,0 15 0,-1 0 0,1 1 0,-1-1 0,1 1 0,0-16 0,15 15 0,-16 0 0,1-15 0,15 16 0,0-16 0,0 0 144,-16 15 8,16-15 0,0 0 0,0 0 56,0 0 16,0 0 0,0 0 0,16 0-64,-1 0 0,1 0-8,-1 0 0,0 0-24,1 0 0,-1-15 0,1 15 0,-1-16-56,0 16-8,1-15-64,-1 0 96,0 15-96,1-16 64,-1 1-64,-15 15 0,0-16-248,16 16-96,-1 0-16,-15 0-8,0 0-992,0 0-200,0 0-40</inkml:trace>
          <inkml:trace contextRef="#ctx0" brushRef="#br0" timeOffset="255550">9376 14305 16032,'0'0'447,"0"0"113,0 0-448,0 0-112,0 0 0,0 0 0,0 0 832,0 0 136,0 0 32,0 0 8,0 0-144,16 0-24,-16 0-8,15 0 0,0-15-448,-15 15-88,16 0-16,0-16-8,-16 16-112,15 0-16,0 0-8,-15 0 0,16-15-136,-16 15 0,0 0-88,15-15 88,-15 15-168,0 0 16,0 0 8,0 0 0,0 0-1232,0 0-240,0 0-48</inkml:trace>
          <inkml:trace contextRef="#ctx0" brushRef="#br0" timeOffset="253231">9392 13459 10152,'15'-15'288,"-15"15"64,0 0-288,15-16-64,-15 16 0,0-15 0,16 15 760,-16-16 136,0 16 24,16 0 8,-16 0-8,0 0 0,0 16-1,0-1 1,0-15-376,15 16-64,-30-1-24,15 0 0,0 16-192,0-15-40,0-1 0,0 16-8,0-16-96,-16 1-24,16-1 0,0 0 0,0 1-96,-16-1 72,16-15-72,0 0 64,0 0-64,0 0 0,0 0 0,0 0 0,0 0 64,0 0-64,0 0 64,0 0-64,0 0 0,0 0 0,0 0 64,0-15-64,0-1 0,0 1 0,0 0-80,16-1 80,-16-15-96,16 16 96,-16 0-104,15-16 40,0 0 64,1 16-64,-1-1 64,-15-15-64,15 16 64,1-16 0,-1 31 0,0-30 0,-15 30 0,16-31 0,0 31 0,-16-16 0,0 16 0,14 0 0,2 0 0,-16 0 88,0 0 128,0 0 24,0 0 8,0 0 0,0 0 0,16 16 0,-16 15 0,0-31 0,0 30 8,-16-30 8,16 31 0,0-16 0,-16 1-184,16 15-80,-14-16 64,14 0-64,-16 1 0,16 15 0,-16-16 0,16 0-88,0 16-1320,0-15-272,0-1-48,0 0-16</inkml:trace>
          <inkml:trace contextRef="#ctx0" brushRef="#br0" timeOffset="255552">9746 14120 16208,'0'0'351,"0"0"81,0 0 16,0 0 8,0 0-360,0 0-96,0 0 0,0 0 0,0 0 920,0 0 168,0 16 32,16-1 0,-16 1-368,0-1-80,0 16-8,0-16-8,0 1-224,-16 14-48,16 1 0,0-15-8,-16 14-144,16-14-24,0 15-8,0-16 0,-15 0-120,15-15-80,15 16 96,-15-16-96,0 15 64,0-15-64,0 0 0,0 0 0,0 0 0,0 0 0,0 0 0,0 0 0,0-15-872,0 15-128,-15-16-24</inkml:trace>
          <inkml:trace contextRef="#ctx0" brushRef="#br0" timeOffset="251775">7668 13904 16527,'-15'16'360,"0"0"80,15-16 8,-16 30 24,0-14-376,16 14-96,-15 2 0,0-18 0,-1 18 896,1-2 160,15 1 32,-15 0 0,15-16-352,-16 16-64,16-15-24,0-1 0,0 0-400,16 1-88,-16-1-8,0 0-8,0-15-80,15 0-64,-15 0 72,0 0-72,15 0 72,1 0-72,-1-15 64,0 15-64,1-15 0,0-1 64,-16 1-64,15 0 0,0-17 0,-15 17 0,16 0-96,-1-16 96,-15 16-216,0-16 24,15 16 0,-15-1 0,0 0 88,0-14 16,0 14 8,0 16 0,0-15 80,-15 0 0,15 15 0,0 0 0,0 0 0,0 0 0,0 0 0,0 0-64,0 15 64,0 0 0,0 17 64,0-18-64,15 18 128,-15-2 0,0 1-8,0 0 0,0-1-24,16 2 0,-16-17 0,15 0 0,-15 1-24,15-1-8,1 0 0,-16-15 0,0 0 32,16 0 0,-2 0 0,2 0 0,0 0 40,-1-15 16,0-16 0,1 16 0,-1 0-8,0-17 0,1 2 0,0-1 0,-16 16-16,0-16-8,14 0 0,-14 15 0,0-14-40,0 14-8,0 1 0,0-16 0,-14 16-72,14 0 0,0 15 72,-16-16-72,0 0 0,16 16 0,-15-14 0,15 14 0,-15 0-480,15 0-128,-16 0-24,16 0-6600,0 0-1327</inkml:trace>
          <inkml:trace contextRef="#ctx0" brushRef="#br0" timeOffset="250908">7822 13504 15576,'0'0'344,"0"0"72,0 16 7,-16-16 17,1 0-352,0 15-88,-1 0 0,-14 1 0,14-1 616,0 1 112,-14 14 16,-1-14 8,0-1-120,15 16-24,-14 0-8,14-16 0,-14 16-408,14-16-88,1 1-8,0 15-8,-1-16-88,1 0 0,0 1 0,-1-1-6184,16-15-1175</inkml:trace>
          <inkml:trace contextRef="#ctx0" brushRef="#br0" timeOffset="251774">7684 13612 17135,'0'0'376,"0"0"72,0 0 24,0 0 8,0 0-384,15 16-96,0-16 0,-15 15 0,16 0 768,-1-15 128,0 16 24,1-1 8,0-15-352,-2 15-64,2-15-8,15 16-8,-16-16-256,1 0-48,-1 16-16,0-16 0,-15 0-112,16 15-64,0-15 80,-2 0-80,2 0 0,-16 0 64,0 0-64,0 0 0,0 0-768,0 0-184,0 0-32,0 0-5256,0 0-1047</inkml:trace>
          <inkml:trace contextRef="#ctx0" brushRef="#br0" timeOffset="258798">10532 13320 8720,'0'0'248,"0"0"48,0 0-232,0 0-64,0 0 0,0 0 0,0 0 960,0 0 192,0 15 32,-16-15 0,1 16-96,0-16-16,-1 15-9,1 1 1,-16 14-368,0-14-80,16 15-8,-1-1-8,-14-14-216,14 15-32,1-1-16,-16-14 0,16 14-168,-1-14-32,1 15-8,-1-16 0,1 16-128,0-16 80,-1 1-80,1-1 64,-1 0-584,16 1-120,-15-16-32,15 15-4991,-15 1-993</inkml:trace>
          <inkml:trace contextRef="#ctx0" brushRef="#br0" timeOffset="258799">10347 13443 13912,'0'0'392,"15"0"88,-15 16-384,16-16-96,-1 15 0,-15-15 0,16 15 864,-1 1 159,-15-1 25,15 1 8,1-1-64,-1-15 0,1 15-8,-16 1 0,15-1-376,0 0-64,1 1-24,-1-16 0,0 0-216,1 15-48,-16-15 0,15 16-8,-15-16-128,16 0-24,-16 0-8,15 0 0,0 0-88,-15 0 64,0 0-64,0 0 64,0 0-480,0 0-96,0 0-16,0 0-6248,0 0-1247</inkml:trace>
          <inkml:trace contextRef="#ctx0" brushRef="#br0" timeOffset="258800">10393 13874 9760,'16'0'216,"-16"0"40,0 0 16,0 16 0,0-1-272,-16-15 0,16 15 0,0 1 0,-15-1 1000,15 1 152,-16-16 24,16 30 8,-15-14-336,0 15-65,15-16-15,-31 16 0,15-16-280,1 16-56,0-16-16,-1 16 0,1-16-224,-1 1-40,1 15-16,0-16 0,-1 0-64,1-15-8,-1 16-64,1-16 96,15 15-96,-15-15 0,15 0 64,-16 0-64,1 0 0,15 0 0,0-15 64,0-1-64,-16 16 0,16-15-64,0 0 64,0-16-104,0 15-56,0-14-16,0 14 0,0-15 0,0 16 64,16-16 16,-16 16 0,0 0 0,0-1 96,0 1 0,0-1 72,15 16-72,-15-15 80,0 15-80,16-15 80,-16 15-80,0 0 208,0 0-8,15 0 0,0 0 0,1 15 128,-1 0 24,-15-15 8,16 16 0,-1-1 56,-15 1 0,15-1 8,1 0 0,-16 1-120,15-1-24,-15 0-8,0 1 0,16-16-160,-16 0-32,0 15-8,0-15 0,0 16-72,15-1 64,-15-15-64,0 0 64,0 0-64,0 15 0,0-15 0,0 0 0,15 0-1208,-15 16-200,0-16-48</inkml:trace>
          <inkml:trace contextRef="#ctx0" brushRef="#br0" timeOffset="259014">10392 14136 17215,'16'0'384,"-16"0"72,0 0 24,0 0 0,0 0-384,0 0-96,0 0 0,0 0 0,0 0 536,14-16 88,2 16 16,0-15 8,-1 15-320,0-15-64,1 15-8,-1 0-8,-15-16-176,15 16-72,1 16 64,-1-16-64,0 0 104,-15 0-16,0 0-8,0 0 0,16 15 88,0-15 24,-16 15 0,0 1 0,0-16 56,0 15 8,0-15 8,0 15 0,0 1-56,0-16-16,0 15 0,0 0 0,0-15-104,0 0-24,0 16-64,0-16 96,0 0-96,0 0 0,0 0 0,0 0 0,0 16-504,0-16-144,0 0-32,0 0-5848,0 0-1159</inkml:trace>
          <inkml:trace contextRef="#ctx0" brushRef="#br0" timeOffset="259283">10578 13828 16807,'0'0'480,"0"0"96,0 0-456,0 0-120,0 15 0,0-15 0,0 0 976,-16 0 176,16 0 32,0 0 0,0 0-256,0 16-64,0 0 0,0-16-8,0 0-512,0 0-104,0 15-16,16-15-8,-16 0-128,0 15-24,0-15-64,0 0 96,0 0-96,0 0 0,0 0 0,15 0-7304,0 0-1407</inkml:trace>
        </inkml:traceGroup>
        <inkml:traceGroup>
          <inkml:annotationXML>
            <emma:emma xmlns:emma="http://www.w3.org/2003/04/emma" version="1.0">
              <emma:interpretation id="{7D5792ED-3748-4694-B3C3-864108F0FD2F}" emma:medium="tactile" emma:mode="ink">
                <msink:context xmlns:msink="http://schemas.microsoft.com/ink/2010/main" type="inkWord" rotatedBoundingBox="10581,11159 12020,11096 12063,12055 10623,12119"/>
              </emma:interpretation>
              <emma:one-of disjunction-type="recognition" id="oneOf30">
                <emma:interpretation id="interp150" emma:lang="en-US" emma:confidence="0">
                  <emma:literal>Yins</emma:literal>
                </emma:interpretation>
                <emma:interpretation id="interp151" emma:lang="en-US" emma:confidence="0">
                  <emma:literal>Yim</emma:literal>
                </emma:interpretation>
                <emma:interpretation id="interp152" emma:lang="en-US" emma:confidence="0">
                  <emma:literal>Zinn</emma:literal>
                </emma:interpretation>
                <emma:interpretation id="interp153" emma:lang="en-US" emma:confidence="0">
                  <emma:literal>Yids</emma:literal>
                </emma:interpretation>
                <emma:interpretation id="interp154" emma:lang="en-US" emma:confidence="0">
                  <emma:literal>yids</emma:literal>
                </emma:interpretation>
              </emma:one-of>
            </emma:emma>
          </inkml:annotationXML>
          <inkml:trace contextRef="#ctx0" brushRef="#br0" timeOffset="261690">10854 13720 13680,'0'0'296,"0"0"64,0 0 16,0 0 8,0 0-304,0-16-80,15 16 0,-15-15 0,16 15 488,-1-15 88,1-1 7,-1 16 9,0-15-160,1-1-32,-1 16-8,1 0 0,-16-15-272,0 15-56,15-15-64,0 15 88,1 0-88,-16 0 0,0 0 0,0 0 0,15 15 96,-15 0-16,0 1-8,0-1 0,0 16 120,0 0 16,-15-16 8,15 16 0,-16 0 0,16-16 0,0 1 0,0-1 0,0 0-40,0 1-8,0-1 0,0-15 0,0 0-72,0 0-8,0 0-8,0 0 0,0 0-80,0 0 0,16-15 0,-1-1 0,-15 1 0,15 0 0,1-16 0,-1 15 0,-15-14 0,16-1 0,-1 15 0,0-14 0,-15 14 0,16-15 0,-1 1 0,1 14 0,-1 1 0,-15-1 0,0 1 0,15 0 0,-15-1 0,0 16 0,0 0 0,0 0 0,0 0 0,16 16 0,-16-1 64,15 0-64,-15 1 224,0 15 0,16-1 0,-16 1 0,-16 15 40,16 1 16,0 14 0,-15-15 0,15 0-88,-16 1-8,16-1-8,-15 0 0,15 0-64,-15 0-16,-1 1 0,1-17 0,-1 17-8,16-17-8,-15 1 0,0 0 0,-1-16-16,1 16 0,-1-16 0,1 1 0,15-1-64,-15 1 96,-1-16-96,1 15 96,0-15-32,15 0-64,0 0 96,0 0-32,-16-15-64,16-1 0,0 1 0,0-1 64,0 1-64,16-16-112,-16 1 24,30-1 8,-14 0 80,-1 0 0,16-15-72,-16 15 72,16 0-112,0 1 16,0-1 0,-16 0 0,16 16 96,0-16 0,-16 15 0,0 1-72,1 15 136,-1 0 24,1 0 8,-1 0 0,0 0-96,1 0-88,-16 0 24,15 15 0,-15 1 184,0-1 40,16 1 0,-16 14 8,0-14 24,0-1 0,0 1 0,0-1 0,0 0-96,0 1-8,0-1-8,0-15 0,0 0-80,0 16 0,0-16 0,0 0 64,0 0-288,-16 15-56,16-15-8,0 0-8,0 0-888,0 0-184,-15 0-32</inkml:trace>
          <inkml:trace contextRef="#ctx0" brushRef="#br0" timeOffset="262086">11424 13750 19783,'0'0'432,"0"0"88,0 0 24,0 0 16,0 0-448,0 0-112,0 0 0,0 0 0,0 0 856,0 0 144,0 0 32,0 0 8,0 0-584,0 0-112,0 0-24,0 0-8,0 0-224,0 0-88,15 16 64,-15-16-64,16 15-464,-16-15-136,15 0-24,1 15-9751</inkml:trace>
          <inkml:trace contextRef="#ctx0" brushRef="#br0" timeOffset="262087">11686 13750 17767,'0'0'504,"0"0"104,0 0-480,15-15-128,1 15 0,-1-15 0,-15 15 496,31 0 80,-16-16 8,1 16 8,-1-16 32,16 16 8,-16 0 0,0 0 0,1 0-376,-1 0-64,1 0-24,-1 0 0,-15 16-56,15-16-16,-15 16 0,0-1 0,0 0 40,0 1 8,-15-1 0,15 0 0,-15 17-80,-1-2-64,-15 1 96,16-16-96,-16 16 128,16 0-24,-16-16-8,16 16 0,-1-15-96,1 14 0,-16-14 64,16-1-64,15-15 0,-16 15-144,1-15 32,15 0 8,0 0-216,0 0-32,0 0-16,0 0 0,0 0-968,0 0-192,15-15-40,1-16 0,-1 16-527,1-16-105,14 0-16,1-15-8,0 15 816,0-15 168,-1 16 32,-14-17 8,15 16 936,-16 1 184,0-16 80,1 30-64,15-15 1576,-31 0 320,15 16 64,0 0 16,-15-1-344,0 1-72,16 15-16,-16 0-1,0 0-263,0 0-64,0 0 0,-16 0-8,16 15-448,-15 1-88,0 14-24,-1 1 0,1 0-176,15 15-40,-16 0-8,1-15 0,15 16-80,-15-1-24,15-16 0,0 1 0,0 0-112,0-16-24,15 16-8,-15-15 0,15-1-48,1 0 0,-16 1-64,15-16 96,1 0-32,-1 0 0,0 0-64,-15 0 96,16-16 0,-1 16 0,1-15 0,-1 0 0,0-1-96,1 0 0,-16-14 0,15 14 0,1-14 0,-1 14 0,-15-14 0,15 14 72,1 0-312,-1 2-64,-15-18-16,16 17 0,-16 15 128,15-15 32,-15-1 0,0 16 0,0 0 160,0 0-88,15 0 88,-15 0-64,0 0 64,0 0 0,0 0 0,0 0 0,0 16 0,0-1 112,0 0-16,0 1 0,0 0 200,0-2 40,0 2 8,0 15 0,0-16-248,0 16-96,0-16 64,0 1-64,0-1 120,-15 0-24,15 1 0,0 0 0,0-1-32,0-15-64,0 0 88,0 0-88,15 15 64,-15-15-64,0 0 0,0 0 0,0 0 64,-15 16-64,15-16 0,0 0 0,0 0-488,-15 0-128,15 0-24,-16 0-6696,1 0-1335</inkml:trace>
          <inkml:trace contextRef="#ctx0" brushRef="#br0" timeOffset="262221">12240 13458 20415,'0'0'448,"0"0"96,0 0 24,0 0 0,0 0-456,0 0-112,0 0 0,0 0 0,0 0 856,0 0 144,0 0 32,0 0 8,0 0-584,0 0-112,0 0-24,16 0-8,-16 0-176,15 15-32,-15-15-8,15 16-7648,-15-16-1527</inkml:trace>
        </inkml:traceGroup>
      </inkml:traceGroup>
    </inkml:traceGroup>
    <inkml:traceGroup>
      <inkml:annotationXML>
        <emma:emma xmlns:emma="http://www.w3.org/2003/04/emma" version="1.0">
          <emma:interpretation id="{EF605678-DB21-4228-9E56-7D1B350727A0}" emma:medium="tactile" emma:mode="ink">
            <msink:context xmlns:msink="http://schemas.microsoft.com/ink/2010/main" type="paragraph" rotatedBoundingBox="2742,12336 11054,12085 11091,13320 2779,135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40C9D1-66FA-4E04-9903-86183AA9FAAD}" emma:medium="tactile" emma:mode="ink">
              <msink:context xmlns:msink="http://schemas.microsoft.com/ink/2010/main" type="line" rotatedBoundingBox="2742,12336 11054,12085 11091,13320 2779,13572"/>
            </emma:interpretation>
          </emma:emma>
        </inkml:annotationXML>
        <inkml:traceGroup>
          <inkml:annotationXML>
            <emma:emma xmlns:emma="http://www.w3.org/2003/04/emma" version="1.0">
              <emma:interpretation id="{9334DCB0-C599-4576-906C-A71242170DD2}" emma:medium="tactile" emma:mode="ink">
                <msink:context xmlns:msink="http://schemas.microsoft.com/ink/2010/main" type="inkWord" rotatedBoundingBox="2742,12336 11054,12085 11091,13320 2779,13572"/>
              </emma:interpretation>
              <emma:one-of disjunction-type="recognition" id="oneOf31">
                <emma:interpretation id="interp155" emma:lang="en-US" emma:confidence="0">
                  <emma:literal>051707721912÷2=0</emma:literal>
                </emma:interpretation>
                <emma:interpretation id="interp156" emma:lang="en-US" emma:confidence="0">
                  <emma:literal>ob.-to ER so. =O</emma:literal>
                </emma:interpretation>
                <emma:interpretation id="interp157" emma:lang="en-US" emma:confidence="0">
                  <emma:literal>ob.-to ER so, =O</emma:literal>
                </emma:interpretation>
                <emma:interpretation id="interp158" emma:lang="en-US" emma:confidence="0">
                  <emma:literal>051707721712÷2=0</emma:literal>
                </emma:interpretation>
                <emma:interpretation id="interp159" emma:lang="en-US" emma:confidence="0">
                  <emma:literal>ob.-to ER or. =O</emma:literal>
                </emma:interpretation>
              </emma:one-of>
            </emma:emma>
          </inkml:annotationXML>
          <inkml:trace contextRef="#ctx0" brushRef="#br0" timeOffset="273369">7422 15568 17879,'-15'0'392,"15"0"88,0 0 8,0 0 16,-16 0-408,16 0-96,0 0 0,0 0 0,0 0 664,0 0 104,0 0 32,16 0 0,-16 0-424,15-16-88,1 16-8,-1 0-8,0-16-200,1 1-72,-1 15 0,0-15 72,1 15-8,-1-16-64,-15 16 96,16 0-32,-16 0-64,15-15 0,-15 30 0,0-15 0,15 0 0,-15 16 0,0-1 0,0 0 0,0 1 144,0 0 16,0-2 0,-15 2 0,15 0 8,0 14 8,0-14 0,0-1 0,0-15-176,0 15 0,0-15 0,0 0 0,0 0 104,0 0-8,0 0-8,0 0 0,0 0-792,0 0-152,0 0-32,0 0-5552,0 0-1111</inkml:trace>
          <inkml:trace contextRef="#ctx0" brushRef="#br0" timeOffset="273370">7438 15244 13168,'0'0'376,"0"0"72,0 0-352,0 0-96,0 0 0,0 0 0,0 0 1216,0 0 231,0 0 49,0 0 8,0 0-464,0 0-88,0 0-24,0 0 0,0 0-528,0 0-112,0 0-16,0 0-8,0 0-184,15 0-80,-15 16 64,15-16-64,1 15-304,-16-15-104,15 15-16,0 1-5992,-15-16-1199</inkml:trace>
          <inkml:trace contextRef="#ctx0" brushRef="#br0" timeOffset="273368">8053 14782 13888,'-15'0'392,"15"0"88,-16 16-384,1-16-96,15 0 0,-31 15 0,16-15 928,-16 0 159,16 15 41,-16 1 8,0-1-320,0 0-64,1-15-16,-1 16 0,0 0-352,16-2-80,-16 2-16,15 0 0,-14-1-56,30 0-8,-16-15-8,1 16 0,-1-16-88,16 0-24,0 0 0,0 15 0,0-15-104,0 15 0,16-15 0,-1 0 0,1 16 0,-16-16 0,30 0 0,-14 0 0,15 0 0,-16-16 0,0 16 0,16 0 0,-15-15 72,14 15-72,-14-15 64,-1 15-64,1-16 0,-1 16 64,-15 0-64,0 0 0,0 0 64,0 0-64,0 0 0,0-15 64,0 15-64,0 15 96,-15-15-96,-1 0 96,1 16-96,-1-1 0,-14 0 0,14-15 64,1 16-64,-1 0 0,-14-2 0,14 2 0,-15 0 0,16-1 96,0 0-96,-16 1 96,31-1-96,-31 0 0,31-15 0,-15 16 0,-1-16 136,16 15 16,0-15 0,0 0 0,0 15 64,0-15 8,0 0 8,0 16 0,0-16-64,0 16-8,16-16-8,-1 0 0,-15 0-40,15 0-8,1 0 0,-1 0 0,1 0-16,-16 0-8,30 0 0,-30-16 0,16 16-80,-1 0 64,1-16-64,-1 1 64,0 15-64,1-15 0,-1 15 72,1-16-72,-16 16-352,0 0-112,15 0-16,-15 0-6880,15 0-1367</inkml:trace>
          <inkml:trace contextRef="#ctx0" brushRef="#br0" timeOffset="276517">7637 15630 15312,'0'0'432,"0"0"104,0 0-432,0 0-104,0 0 0,0 0 0,0 0 1063,0 0 193,0 0 40,0 0 8,15 0-408,-15 0-88,16 0-8,-16 0-8,0 0-384,15 0-80,16 0-8,-15-16-8,-2 16-104,2 0-16,0-15-8,14 15 0,-14 0-104,-16 0-16,0 0-64,30 0 96,-30 0-96,16-16 0,-16 16 0,15 0 0,0 0-520,-15 0-152,16 0-32,-16 0-6080,0 0-1215</inkml:trace>
          <inkml:trace contextRef="#ctx0" brushRef="#br0" timeOffset="272767">7667 14690 11632,'0'0'256,"0"0"48,0 0 16,0 0 8,0 0-264,0 0-64,0 0 0,0 0 0,0 0 672,0 14 112,0 2 24,0 0 8,0-1-201,0 0-39,0 1 0,0-1-8,0 0-280,0 1-64,0 0 0,0-2-8,0 2-24,0 0-8,0-16 0,-15 0 0,15 0-184,0 0 0,0 0 0,0 0 0,0 0 88,0 0-24,0 0 0,0 0 0,0 0-64,0-16 0,0 16 0,15-16 0,-15 2 0,0-18 0,15 17 0,-15 0 0,16-16 0,-16 16 0,16-17 0,-1 18 0,0-2-64,1-15 64,-1 16 0,0-1 0,1 1 0,-1 0 0,-15-1 0,15 1 0,1 15 0,0 0 0,-2 0 0,-14 0 0,16 0 0,-16 0 64,16 0-64,-16 15 64,15 1 160,-15-1 24,15 0 8,-15 16 0,0-16 24,0 1 8,0 0 0,0 14 0,-15-14-128,15-1-32,-15 0 0,15 16 0,0-16-64,-16 1-64,16 0 72,-16-2-72,16 2-96,0-16-64,-14 16-8,14-16-5920,0 0-1183</inkml:trace>
          <inkml:trace contextRef="#ctx0" brushRef="#br0" timeOffset="273371">7699 15521 17623,'-15'0'384,"15"0"88,0 0 8,0 0 16,0 0-400,0 0-96,0 0 0,0 0 0,0 0 704,15-15 128,-15 15 16,16 0 8,-1-16-232,0 16-48,-15 0 0,31 0-8,-15 0-328,-1 0-64,0-15-16,-15 15 0,16 0-96,-1 0-64,1-15 64,-16 15-64,0 0 0,15 0 0,-15 0 0,0 0 64,0 0-664,0 0-128,0 0-24,0 0-5744,0 0-1151</inkml:trace>
          <inkml:trace contextRef="#ctx0" brushRef="#br0" timeOffset="276518">8114 15245 16783,'0'0'368,"0"0"80,0 0 8,0 0 24,0 0-384,0 0-96,0 0 0,0 15 0,0 1 872,0-1 160,0 0 32,0 16 8,-16 0-296,16 0-56,0-1-16,0 1 0,0 0-256,0-16-64,0 16 0,0 0-8,-14-16-168,14 1-32,0-1-8,0 1 0,0-1-88,0-15-16,0 15-64,0-15 96,0 0-96,0 0 64,0 0-64,0 0 0,0 0 64,0 0-64,0 0 0,0 0 0,0 0 0,0 0-80,0 0 0,0 0 0,0 0-1072,0 0-224,0 0-32</inkml:trace>
          <inkml:trace contextRef="#ctx0" brushRef="#br0" timeOffset="277428">8761 15136 10152,'0'0'288,"0"0"64,0 0-288,0 0-64,0 0 0,0 16 0,0-1 752,0 0 136,0-15 24,-15 16 8,15 14 40,-16-14 16,16 0-1,-15-1 1,0 16-384,-1-16-80,1 0-8,15 16-8,-31-16-272,15 1-48,1 0-16,0-2 0,-1 2 128,-14 0 32,14-1 0,1-15 0,-16 15-256,15-15-64,2 16 0,-18-16 0,17 0 0,0 0 0,15 0 0,0 0 0,-16-16 0,1 16 0,0 0 0,15-15 0,-16 0-80,16-1 80,0 0-96,0 2 96,0-2-256,0 0 0,16 1 0,-16-16 0,0 16 256,15 0 0,-15-1 0,0 1 0,15 0 0,1-1 0,-1 16 0,0-16 0,1 1 0,0 15 96,-2-15 0,18 15 0,-17 0 56,16 0 8,-16 0 0,0 0 0,16 15-40,-16-15-8,1 15 0,0 1 0,-1-16 232,16 16 40,-31-16 16,15 15 0,0 0-192,1-15-40,-1 16-8,-15-16 0,15 15 32,-15-15 0,0 0 0,0 0 0,0 0-32,16 15 0,-16-15 0,0 0 0,0 0-160,0 0 0,0 0 0,0 0 0,0 0-320,0 0-104,0 0-24,0 0-6272,0 0-1247</inkml:trace>
          <inkml:trace contextRef="#ctx0" brushRef="#br0" timeOffset="276519">8899 14644 9704,'0'0'272,"0"0"64,0 0-272,0 0-64,-15 0 0,15 0 0,-16 16 944,1-16 176,0 15 32,-1 1 0,1 14-216,-16-14-41,15 15-15,-14-16 0,14 16-312,-14 0-64,14-16-16,-14 16 0,-2-1-264,18-14-64,-18-1 0,17 1-8,0-1-152,-1 0 80,1 1-80,0-1 64,-1 1-616,16-1-128,-15-15-24,15 0-4535,0 0-905</inkml:trace>
          <inkml:trace contextRef="#ctx0" brushRef="#br0" timeOffset="276520">8730 14783 11576,'0'0'256,"0"0"48,0 0 16,0 0 0,16 0-256,-2 15-64,-14 1 0,16-16 0,0 15 784,-16 1 144,15-16 24,0 15 7,1 0-7,-1 1 0,0-1 0,1 0 0,-1 1-320,0-1-64,17-15-16,-17 16 0,0-1-128,1-15-24,-1 15-8,0-15 0,1 16-192,-1-16-40,-15 0 0,15 0-8,1 0-48,0 15-8,-16-15 0,0 0 0,0 0-96,0 0 72,0 0-72,0 0 64,0 0-888,0 0-176,-16 0-40</inkml:trace>
          <inkml:trace contextRef="#ctx0" brushRef="#br0" timeOffset="277429">8869 15367 15736,'0'0'448,"0"0"95,0 0-439,0 0-104,0 0 0,0 0 0,0 0 696,0 0 112,0 0 24,0 0 8,0 0-240,15 0-56,-15-15 0,31-1-8,-31 16-352,15 0-72,1-15-16,0 15 0,-16 0-96,14 0 72,-14 0-72,0 0 64,0 0 0,16 0 0,-16 15 0,16-15 0,-16 16 208,0-16 40,0 15 8,0 0 0,0 1-160,0 0-32,0-2-8,-16 2 0,16 0-56,0-1 0,-16-15-64,16 15 96,0 1-96,0-16 0,0 0 0,0 0 0,0 0-120,0 0-40,0 0-16,0 0-6416,0 0-1287</inkml:trace>
          <inkml:trace contextRef="#ctx0" brushRef="#br0" timeOffset="277430">8900 15136 16208,'0'0'455,"0"0"113,0 0-456,0 0-112,0 0 0,0 0 0,0 0 984,0 0 168,0 0 40,0 0 8,0 0-312,0 16-64,0-16-16,0 0 0,0 0-520,0 15-112,0-15-16,0 0-8,0 0-152,15 15 0,-15-15 0,0 0 0,15 16-984,-15-16-248,16 15-48,-16-15-16</inkml:trace>
          <inkml:trace contextRef="#ctx0" brushRef="#br0" timeOffset="278260">9330 15013 11672,'0'0'328,"0"0"80,0 0-328,0 0-80,0 0 0,0 0 0,0 0 816,0 0 144,0 0 32,0 0 8,0 0-233,0 0-39,0 0-16,0 0 0,0-15-400,16 15-88,-16-15-8,15 15-8,1 0-144,-16-16-64,15 16 64,0 0-64,-15 0 64,0 0-64,16 16 0,-16-16 64,15 15-64,-15 0 96,0 1-96,0-1 96,0 16 0,-15 0 8,15-1 0,-16 1 0,16 0-8,-15 0 0,15 0 0,0-16 0,-15 16 56,15-15 8,0-1 0,0-15 0,0 0-160,0 0-152,0 0 32,0 0 8,15 0 176,-15-15 40,15-1 8,1-15 0,-1 16-112,1-16-96,-1 0 24,0-15 0,1 15 72,15 0 88,-16-15-24,0 15 0,1 1-64,-1-1-88,1 0 24,-1 16 0,0-16 64,-15 15 0,16 16 0,-1-15 0,-15 15 0,0 0 0,0 0 0,0 0 64,0 0 40,16 15 16,-16 1 0,15 15 0,-15-1 104,0 1 32,0 15 0,0 1 0,0 14-24,0-15 0,-15 0 0,15 1 0,-16-1-32,16 16-8,-15-31 0,15 15 0,-16 0-128,16-15-64,-15 15 64,0-15-64,-1-16 96,1 16-32,-1-16 0,1 1 0,15 15 24,-15-31 0,-1 15 0,1 0 0,-1-15 16,16 0 8,-15 0 0,0 0 0,-1 0-8,16-15 0,-15 0 0,15 15 0,0-16-104,0 1 88,0-16-88,0 16 80,15-16-80,1 0 0,-1 0 0,16 0 0,-16 1-64,31-17 64,-15 17 0,0-1 0,0 0 0,0 0 0,-1 0 0,1 16 0,0-1 0,0 1 0,-1-1 0,-14 1 0,-1 0 0,1 15 0,-1 0 0,-15 0 0,15 0 0,1 0 0,-16 15 0,15 0 0,-15 1 0,0-1 80,0 1 8,0 14 0,0 2 112,0-17 24,0 16 8,0 0 0,-15-16-112,15 0-24,0 16-8,0-15 0,0-1-88,0 0 0,0-15 0,0 0 64,0 0-64,0 0 0,0 0 0,0 0 0,0 0-680,0 0-104,0 0-16,0-15-6264,0 0-1247</inkml:trace>
          <inkml:trace contextRef="#ctx0" brushRef="#br0" timeOffset="278793">9915 14921 15176,'-15'0'328,"15"0"72,0 0 16,0 0 15,0 0-343,0 0-88,0 0 0,0 0 0,0 0 1064,0 0 200,0 0 40,0 0 8,0 0-608,0 0-112,0 0-24,15 16-8,-15-16-352,0 0-72,16 15-8,-16-15-8,15 0-456,1 16-88,-16-1-24,15-15-9031</inkml:trace>
          <inkml:trace contextRef="#ctx0" brushRef="#br0" timeOffset="265706">3081 15152 9760,'0'0'272,"0"0"72,0 0-280,0 0-64,0 0 0,0 0 0,0 0 832,0 0 160,0 0 24,15 16 8,-15-1-136,16-15-24,-16 31-9,0-16 1,15 1-256,-15 15-56,16-1 0,-16 1-8,0 0-176,15 15-32,0-31-8,-15 16 0,0 0-136,16-16-32,-16 1-8,15-1 0,-15 1-48,16-1-16,-16-15 0,15 0 0,0 15-8,-15-15 0,16-15 0,-1 15 0,1-15-72,-16 15 80,15-16-80,0-15 80,16 16-80,-31 0 80,31-16-80,-31 15 80,31-14-80,-31-1 0,30 16 0,-30-1 0,16 1 64,-1-1-64,1 1 0,-16 0 64,15-1-64,-15 1 0,15-1 0,-15 1 0,0 15 192,0-15 32,0-1 0,0 16 0,0 0-32,0 0 0,0-15 0,0 15 0,0-16-16,-15 1-8,15 15 0,-15-15 0,-1 15-40,1 0 0,-1-16-8,1 16 0,0 0-32,-1-15-8,1 15 0,-16 0 0,16 0 16,-1 0 0,-14 0 0,14 0 0,-15-16 0,16 16 0,-16 0 0,16 0 0,-16 0-16,16 0 0,-1 0 0,1 0 0,-16 0-16,16 16 0,-1-16 0,16 0 0,-15 0-64,15 0 0,-16 15 72,16-15-72,0 0 0,0 0 0,0 0 0,0 0 0,16 0 0,-16 0 0,15 16 0,-15-16 0,16 15-584,-1 0-80,0-15-8,1 16-6264,-1-1-1247</inkml:trace>
          <inkml:trace contextRef="#ctx0" brushRef="#br0" timeOffset="266190">3635 15229 12696,'0'0'280,"0"0"56,0 0 16,0 0 0,0 0-280,0 0-72,0 0 0,0 0 0,0 0 888,0 15 160,-16-15 31,16 32 9,0-18-360,0 2-72,-15 0-16,15 14 0,-15 1-224,15-16-40,0 16-16,0-16 0,0 17-168,-16-17-40,16 0-8,0-15 0,0 16-80,0-16-64,0 0 72,0 15-72,0-15 88,0 0-88,0 0 96,0 0-96,0 0 80,16-15-80,-16 15 64,15-16-64,-15 1 0,0 0 0,15-1 0,-15 0 0,31 1 0,-31 0 0,16 15 0,-1-16 0,0 16 0,1-15 0,-16 15 0,0 0 0,0 0 0,15 0 0,0 0 0,-15 0 0,0 0 0,16 15 0,-16-15 0,15 16 0,-15-1 0,0-15 80,0 15-8,0 1 0,0 0 40,0-1 8,-15 0 0,15 1 0,-16-1-16,16 0 0,-15-15 0,0 16 0,15-1-16,-16-15-8,1 15 0,15-15 0,0 0 8,-15 0 0,-1 0 0,1 0 0,-1 0-88,16 0 0,-15 0 0,0-15 0,15 15 128,0 0 96,0 0 8,-16 0 8,16-15-312,0 15-64,0 0-16,0 0 0,16-16-936,-16 16-184,15-15-40</inkml:trace>
          <inkml:trace contextRef="#ctx0" brushRef="#br0" timeOffset="266659">4082 14967 13416,'0'0'288,"0"0"64,0 0 16,0 0 16,0 0-304,0 15-80,0-15 0,15 31 0,-15-16 880,0 1 159,0 14 33,0 17 8,0-16-304,0-1-56,-15 16-16,15-14 0,0-2-288,0 1-56,0 15-8,0-15-8,0-15-200,0 14-40,0 1-8,0-16 0,0 1-32,-16-1-64,16 0 88,0-15-88,0 16 88,0-16-88,0 0 80,0 0-80,0 16 96,0-16-32,0 0-64,0 0 96,0 0 16,-16 0 0,1 0 0,15 0 0,0 0 104,0 0 16,0 0 8,0 0 0,0 0 64,0 0 16,0 0 0,0 0 0,0 0-64,0 0-16,0-16 0,0 16 0,15 0-56,1 0-16,0-16 0,-1 16 0,0 0-32,1 0-8,-1-15 0,0 15 0,16 0-48,-16 0-16,1 0 0,0-15 0,-2 15-64,2 0 64,0 0-64,-16 0 64,0 0-64,15 0 0,0 0 72,-15 0-72,0 0-240,16 0-80,-16 0-24,0 0-7368,0 0-1471</inkml:trace>
          <inkml:trace contextRef="#ctx0" brushRef="#br0" timeOffset="270079">6605 14906 17215,'0'0'384,"-15"0"72,15-15 24,-16 15 0,16 0-384,-15 0-96,15-16 0,0 16 0,0 0 744,0 0 136,0 0 24,0 0 8,15 16-248,1-1-56,-1 0 0,1-15-8,14 16-248,-14-1-56,-1 1-8,16-1 0,0 0-168,-16 1-40,16-16-8,0 15 0,-16 1-72,16-1 96,-16-15-96,16 15 96,-15 1-96,-1-1 0,0 1 0,1-16 64,-16 30 8,15-14 0,-30-1 0,15 1 0,0-1 192,-16 16 40,1-16 8,-16 16 0,16 0-176,-16 0-32,0-1-8,16-14 0,-16 14-96,0-14 72,16 15-72,-16-16 64,0 0-384,16 1-88,-1-16-8,1 15-7040,15-15-1407</inkml:trace>
          <inkml:trace contextRef="#ctx0" brushRef="#br0" timeOffset="268176">6128 15136 14944,'0'0'328,"0"0"72,-15-15 16,15 15-1,-16 0-335,16 0-80,0 0 0,0 0 0,0 0 872,0 0 160,0 0 32,0 0 8,0 0-208,0 0-32,16 0-16,-1 0 0,16 0-424,-16 0-80,16-15-24,0 15 0,0-16 0,-1 16-8,1-15 0,0 15 0,-16 0-144,16-15-24,15 15-8,-15 0 0,0-16-104,-16 16 72,16 0-72,0-15 64,-16 15-64,16 0 0,-16 0 0,1-16 0,-1 16-320,1 0-72,-16 0-24,15 0-6528,-15 0-1303</inkml:trace>
          <inkml:trace contextRef="#ctx0" brushRef="#br0" timeOffset="267491">4697 15336 16128,'0'0'351,"0"0"81,0 0 16,0 0 0,0 0-360,0 0-88,0 0 0,0 0 0,0 0 968,0 0 184,0 0 32,0 0 0,0 0-376,15 0-72,-15 0-24,16-16 0,0 16-376,14 0-80,-14 0-8,-1 0-8,16-15-112,-16 15-32,16 0 0,-15 0 0,14 0-96,-14 0 0,-1 0 0,0-15 0,16 15 0,-16 0-160,16 0 32,-16-16 0,1 16-784,15-15-152,-16 15-32,1-15-8,14-1 528,-14 0 112,-1 2 16,0-2 8,-15 0 184,16 1 40,-16 15 8,0-15 0,16-1 208,-16 16 96,0 0 0,0 0-8,0 0 328,0 0 72,0 0 16,-16 0 0,16 31-32,-16-16-8,16 17 0,0-18 0,-15 18-112,15-2-16,0 1-8,0 0 0,15-1-120,-15 2-24,0-17-8,16 0 0,0 1-72,-2-1-8,-14 0-8,16-15 0,0 0-24,-1 0-64,0 0 96,1-15-32,-1 0 0,0-1 0,1-14 0,0 14 0,-2-14 0,-14-2-64,16 17 96,0-16-32,-16 1-64,0-2 96,0 2-96,0 14 96,0-14-16,0 14 0,-16-14 0,16 14 0,0 1 48,-16 0 16,2 15 0,-2-16 0,0 16-40,16 0-8,-15 0 0,0 0 0,-1 0-96,1 16 0,0-16 0,-1 15 0,16 0-392,-16 1-104,2-16-16,14 30-10239</inkml:trace>
          <inkml:trace contextRef="#ctx0" brushRef="#br0" timeOffset="267022">4681 15122 18079,'0'0'400,"0"0"80,0 0 24,0 0 0,0 0-408,0 0-96,0 0 0,0 0 0,0 0 768,0 0 128,0 0 24,31 0 8,-31 0-384,31 0-80,-16 0-16,0 0 0,1-16-224,-1 16-40,1 0-16,-1-16 0,16 16-72,-16 0-24,1 0 0,-1-15 0,0 15-72,1 0 64,-16 0-64,15 0 64,0 0-624,-15 0-128,0 0-24,0 0-5976,0 15-1183</inkml:trace>
          <inkml:trace contextRef="#ctx0" brushRef="#br0" timeOffset="269961">6143 15306 15048,'-15'0'424,"15"0"96,-15 0-416,15 0-104,0 0 0,-16 15 0,16-15 991,0 0 169,0 0 40,0 0 8,0 0-280,0 0-48,0 0-16,16 0 0,-1 0-344,0 0-72,1 15-8,15-15-8,-1 0-176,1 0-32,0 0 0,-16 0-8,16 0-56,0 0 0,0 0-8,0 0 0,-1 0-80,1 0-8,0 0-64,0 0 96,-16-15-96,16 15 64,0 0-64,-16-15 0,16 15 0,-16 0 0,1 0-88,-1-16 88,0 16-1112,-15 0-160,0 0-32</inkml:trace>
          <inkml:trace contextRef="#ctx0" brushRef="#br0" timeOffset="278794">10331 15029 19495,'0'0'424,"0"0"88,0 0 24,0 0 16,0 0-440,0 0-112,0 0 0,0 0 0,0 0 768,15-15 136,1 15 24,-16 0 8,0 0-520,15-16-96,1 16-32,-16 0 0,15 0-152,16-15-32,-16 15-8,16 0 0,-16-15-96,1 15 64,-1 0-64,1 0 0,14 0 0,-30 0 0,0 0 0,16 0 0,-1 0-992,-15 0-200,0 0-40,0 0-8319</inkml:trace>
          <inkml:trace contextRef="#ctx0" brushRef="#br0" timeOffset="279109">10285 15213 18863,'0'0'416,"0"0"80,0 0 16,0 0 24,0 0-432,0 0-104,0 0 0,0 0 0,16 0 736,-16 0 128,15 0 32,1 0 0,-1 0-352,-15 0-72,0 0-16,15-15 0,16 15-256,-15 0-48,-1 0-16,16 0 0,-16 0-136,1 0 0,-1 0 0,0 0 0,16 0-128,-16 0-64,1-16 0,15 16-8,-16 0-1240,0 0-240,16 0-48</inkml:trace>
          <inkml:trace contextRef="#ctx0" brushRef="#br0" timeOffset="279394">11100 14860 15720,'0'0'344,"0"0"71,-15 15 9,15-15 24,0 0-352,0 0-96,-15 15 0,15 1 0,0-16 976,-16 30 176,16-14 40,-15 15 8,15 0-376,-15-1-80,15 1-8,0 16-8,-16-17-328,16 1-64,0-16-16,16 16 0,-16-16-144,0 17-32,15-18-8,-15-14 0,15 16-136,1-16 80,-1 16-80,0-16 64,1-16-64,0 16 0,-2-16 0,18 16 0,-17-14 144,0-2 16,16-15 0,-16 16 0,1-16-96,0 16-64,-2-17 72,-14 2-72,16-1 72,-16 16-72,16-16 64,-16 0-64,0 1 64,0-2-64,0 2 64,0 14-64,-16-14 96,16-1-32,-16 16 0,2-1 0,14-14-64,-16 14 0,0 16 0,1-16 0,0 16 0,-1 0 0,-14-15 72,14 30-72,0-15 0,2 0 0,-2 16 0,0-16 64,1 16-64,0-16 0,15 14 0,-16 18 0,16-32-896,-15 30-168,0-14-32</inkml:trace>
        </inkml:traceGroup>
      </inkml:traceGroup>
    </inkml:traceGroup>
    <inkml:traceGroup>
      <inkml:annotationXML>
        <emma:emma xmlns:emma="http://www.w3.org/2003/04/emma" version="1.0">
          <emma:interpretation id="{11CECB06-87B3-40E8-88FC-9AE2B6DBB6E1}" emma:medium="tactile" emma:mode="ink">
            <msink:context xmlns:msink="http://schemas.microsoft.com/ink/2010/main" type="paragraph" rotatedBoundingBox="2654,13484 20876,13166 20899,14502 2678,148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F51F23-66AB-420F-9B19-54818D581096}" emma:medium="tactile" emma:mode="ink">
              <msink:context xmlns:msink="http://schemas.microsoft.com/ink/2010/main" type="line" rotatedBoundingBox="2654,13484 20876,13166 20899,14502 2678,14820"/>
            </emma:interpretation>
          </emma:emma>
        </inkml:annotationXML>
        <inkml:traceGroup>
          <inkml:annotationXML>
            <emma:emma xmlns:emma="http://www.w3.org/2003/04/emma" version="1.0">
              <emma:interpretation id="{69F00CEE-01E8-4A36-A85B-326B1FE8E5A7}" emma:medium="tactile" emma:mode="ink">
                <msink:context xmlns:msink="http://schemas.microsoft.com/ink/2010/main" type="inkWord" rotatedBoundingBox="2660,13813 5276,13767 5291,14666 2676,14712"/>
              </emma:interpretation>
              <emma:one-of disjunction-type="recognition" id="oneOf32">
                <emma:interpretation id="interp160" emma:lang="en-US" emma:confidence="0.5">
                  <emma:literal>TRELEO</emma:literal>
                </emma:interpretation>
                <emma:interpretation id="interp161" emma:lang="en-US" emma:confidence="0">
                  <emma:literal>TRSILEO</emma:literal>
                </emma:interpretation>
                <emma:interpretation id="interp162" emma:lang="en-US" emma:confidence="0">
                  <emma:literal>PSGLEO</emma:literal>
                </emma:interpretation>
                <emma:interpretation id="interp163" emma:lang="en-US" emma:confidence="0">
                  <emma:literal>TRSGLEO</emma:literal>
                </emma:interpretation>
                <emma:interpretation id="interp164" emma:lang="en-US" emma:confidence="0">
                  <emma:literal>TREGLEO</emma:literal>
                </emma:interpretation>
              </emma:one-of>
            </emma:emma>
          </inkml:annotationXML>
          <inkml:trace contextRef="#ctx0" brushRef="#br0" timeOffset="291563">2941 16260 13792,'0'0'304,"0"0"64,0 0 16,0 0 0,0 0-312,-15 0-72,15 0 0,0 0 0,0 0 960,0 0 183,0 0 33,0 0 8,0 0-392,0 0-80,15-16-8,1 16-8,-16-16-216,0 16-48,15 0-8,1 0 0,-1-14-200,0 14-32,-15 0-16,31-16 0,-15 16-176,-1 0 0,16 0 0,-16 0 0,1 0-224,14 0-24,1 0-8,-15 0-6304,14 0-1255</inkml:trace>
          <inkml:trace contextRef="#ctx0" brushRef="#br0" timeOffset="291226">3127 16199 14424,'-15'0'320,"15"0"64,0 0 8,-16 0 16,16 0-328,0-15-80,0 15 0,0 0 0,0 0 783,0 0 145,0 0 24,16 0 8,-1 0-288,1 0-64,-1 0 0,0 0-8,1 0-280,15-16-48,-16 16-16,16 0 0,0 0-128,-16 0-32,16 0-8,0 0 0,-1 0-88,1 0 0,-16 0 72,16 0-72,0 0 0,-16 0 64,16 0-64,-15 16 0,-1-16 104,-15 0-8,15 0-8,-15 15 0,16-15-88,-1 16 0,-15-1 0,-15 0 0,15 1 0,0-1 96,-16 16-96,1-16 96,15 16-96,-31 0 80,16 0-80,-1-1 80,1 1-16,0 0 0,-16-16 0,15 16 0,1 0 0,0-16 0,-1 16 0,1-15 0,15-1-64,-15 0 0,-1 1 0,1-1 64,-1 1-64,16-16 0,-15 0 0,15 15 64,-15-15-64,15 0 0,0 0 0,0 0 0,-16 15 0,16-15 0,0 0 0,0 0 0,0 0 0,0 0 0,0 0 0,0 0 0,0 0 0,0 0 64,0 0-64,0 0 0,0 0 64,-15 0-64,15 0 64,0 0-64,0 0 0,0 0 0,0 0 64,0 0-64,0 0 0,0 0 0,0 0 0,0 0 0,0 0 0,0 0 0,0 0 0,0 0 0,0 0 0,0 0-112,0 0 40,0 0-6656,0 0-1335</inkml:trace>
          <inkml:trace contextRef="#ctx0" brushRef="#br0" timeOffset="289544">3065 16290 10104,'-16'-15'224,"16"15"40,0 0 16,0 0 8,0 0-288,0 0 0,0 0 0,0 0 0,0 0 888,0 0 120,0 0 24,0 0 8,0 0-160,0 0-33,16 15-7,-1 1 0,-15-1-64,15 16-8,1-1-8,-1 2 0,1-2-176,-16 1-32,30 0-8,-30-1 0,16 2-200,-1-2-48,-15 1-8,16 0 0,-1-16-160,-15 16-40,15-15-8,-15-2 0,16-14-80,-16 16 0,0 0 72,0-16-72,0 0-112,15 0-56,-15 0-16,0 0 0,0 0-1160,0 0-224,0 0-56,0-16-6663</inkml:trace>
          <inkml:trace contextRef="#ctx0" brushRef="#br0" timeOffset="291362">3511 16630 15776,'0'0'352,"0"0"63,0 0 25,0 0 0,0 0-352,0 0-88,0 0 0,0 0 0,0 0 736,0 0 136,0 0 24,15 0 8,1 0-352,-1 0-72,0 0-8,1 0-8,14-16-224,-14 16-48,0 0 0,-1-16-8,0 2-88,1 14-8,-1-16-8,0 16 0,1-16-16,-1 16 0,0-15 0,1 15 0,0-15-64,-16-1 0,14 16 0,2-15 0,-16 0-88,0 15-32,16-16-8,-16 0 0,0 16-8,0-14-8,0-2 0,0 0 0,0 1 80,0 15 64,-16-15-96,16-1 96,0 16 0,-16 0 0,2-15 0,14 15 0,0 0 0,-16 15 0,0-15 0,1 0 0,15 0 160,-15 16-8,-1-1-8,1 0 0,0 1-40,-1 14-8,1-14 0,0 15 0,15-16-24,-16 1-8,0 14 0,16-14 0,0 0 32,0-2 0,0 2 0,0 0 0,0-16-96,0 15 0,0-15 0,16 15 0,-16-15 0,0 0 0,0 0 0,16 16 0,-1-16 0,-15 0 0,15 15 0,-15-15 0,0 0 0,16 15 0,-1 1 0,-15-16 0,0 15 0,0-15 0,0 15 0,-15 1 0,15 0 0,-16-1 0,16 0 0,0 1 64,-15-1-64,15 0 0,0-15 72,-15 16-72,15-1 0,0-15 0,0 0 0,0 0 64,15 15-64,-15-15 0,0 0 0,0 0 0,0 0 0,15 0 0,16 0 0,-31 0 0,15 0 0,1-15 0,-1 15 0,-15 0 0,0 0 0,0 0 0,0 0 0,0 15 0,0-15 88,0 16-24,0-16 0,-15 16 0,15-2 104,-16 2 24,1 0 0,0-1 0,-1 0-80,1 1-16,15-1 0,-15 0 0,15-15-96,0 0 72,0 0-72,0 0 64,0 0-64,0 0-72,0 0 72,0 0-104,0 0-1112,-16 0-224,16-15-48,16 0-8</inkml:trace>
          <inkml:trace contextRef="#ctx0" brushRef="#br0" timeOffset="296657">3834 16814 10048,'0'0'224,"0"0"40,0 0 16,0 0 0,0 0-280,0 0 0,0 0 0,0 0 0,-15-15 896,15 15 120,0 0 24,0 0 8,0 0-288,0-15-57,0 15-15,15 0 0,-15-16-240,0 16-56,0 0-8,0 0 0,16-15-104,-16 15-24,16 0-8,-16 0 0,0 0-56,0 0-16,0 0 0,0 0 0,0 0 0,15 0 0,0 15 0,-15 1 0,0-16-8,0 15 0,16 0 0,-16-15 0,0 16-40,0-1 0,0 1-8,0-16 0,0 15-120,0 0 64,0-15-64,0 0 0,0 0 0,0 16 0,0-16 0,0 15 0,0-15-536,0 0-152,0 0-32,0 0-8,-16 16-808,16-16-160,0 0-31</inkml:trace>
          <inkml:trace contextRef="#ctx0" brushRef="#br0" timeOffset="297327">3881 16660 11464,'0'0'320,"0"0"80,0 0-320,0 0-80,0 0 0,0-31 0,0 31 744,0 0 136,-31 0 24,31 0 8,0 0-49,0 0 1,0 0-8,0 0 0,0 0-448,0 0-88,0 0-24,0 0 0,0 0-296,0 0 0,31 0 0,-31 31-5431,0-31-1129</inkml:trace>
          <inkml:trace contextRef="#ctx0" brushRef="#br0" timeOffset="297674">4250 16245 9008,'0'0'192,"0"0"48,0 0 8,0 0 8,0 0-256,0 0 0,0 0 0,0 0 0,0 0 832,0 0 104,-15 15 24,15 1 8,0 0-136,0 14-32,0-14-8,0 14-1,-15 1-47,15 15-8,0-15 0,0 0 0,0 0-392,-16-1-88,16 1-8,0 0-8,0-1-80,0-14-8,0 15-8,0-16 0,0 1 0,0-1 0,0 0 0,0 1 0,0-16-144,0 0-72,0 16 8,0-2 0,-15-14 64,15 0 88,0 16-24,0-16 0,-15 0 0,15 0-64,0 16 96,-16-16-32,16 0-64,-15 0 0,15 0 0,0 0 0,-16 0 0,16 0 104,-15 0-8,15 0-8,0 0 152,0 0 32,0 0 8,0 0 0,0 0 40,0 0 0,0 0 8,0 0 0,0 0-72,0 0-8,0 0-8,15 0 0,-15 0-48,0 0 0,16 0-8,-1 0 0,1 0-16,-1 0 0,0-16 0,1 16 0,-1 0 8,16 0 0,-16 0 0,1 0 0,-1 0-24,0 0-8,1-16 0,-1 16 0,16 0-48,-16 0 0,1 0-8,-16 0 0,15 0-24,1 0-64,-1 0 96,0 0-32,-15 0-64,0 0 64,16 0-64,-1-14 64,-15 14-64,0 0 0,0 0 0,16 0 64,-16 14-408,0-14-80,0 0-24,0 0-7136,0 0-1439</inkml:trace>
          <inkml:trace contextRef="#ctx0" brushRef="#br0" timeOffset="298128">4774 16353 14048,'0'0'312,"0"0"64,0 0 8,0 0 8,0 0-312,0 0-80,-16 0 0,16 0 0,0 0 887,0 0 161,0 0 32,0 0 8,0 0-320,0 0-64,0 0-16,16 0 0,-1 0-216,0 0-48,1 0-8,-1 0 0,16-15-256,-15 15-64,-1 0 0,0 0-8,1 0-88,-1-16 96,0 16-96,1 0 96,-16 0-96,15 0 0,0 0 0,-15 0 0,0 0-944,16 0-176,0 0-40,-16 0-7631</inkml:trace>
          <inkml:trace contextRef="#ctx0" brushRef="#br0" timeOffset="298407">4804 16599 16272,'0'0'351,"0"0"81,0 0 16,0-15 8,0 15-360,-15 0-96,15 0 0,0 0 0,0 0 784,0 0 144,0 0 24,0 0 8,0 0-256,15 0-56,-15 0-8,16 0 0,-1 0-416,0 0-96,1 0-8,0 0-8,-1 0-112,0 0 0,1 0 0,14-15 0,-14 15-136,14-16 24,-14 16 8,14 0 0,-14-15-1464,15 15-288,0-16-56</inkml:trace>
          <inkml:trace contextRef="#ctx0" brushRef="#br0" timeOffset="298544">5328 16321 12032,'0'0'264,"0"0"56,0 0 16,0 0 0,0 0-272,0 0-64,0 0 0,0 0 0,0 0 976,0 16 176,-16-1 39,16 1 9,0 14-192,-15 1-40,15 0-8,0 0 0,0-16-384,0 16-72,0 0-24,15-16 0,-15 16-248,0-16-48,16 1-16,-1-1 0,-15-15-72,15 15-8,1-15-8,0 0 0,-1 0-16,-15 0 0,15-15 0,1 0 0,-1-1 0,0 1 0,1-16 0,-1 16 0,0-1-64,-15-15-88,16 1 24,-16 14 0,0-15 248,16 1 48,-16 14 16,0-14 0,0 14-248,-16-15 0,16 16 0,0-16 0,-16 16 0,1-1 0,15 1-104,-15 0 32,-1 15 72,1-16 0,15 16 0,-15 0 0,-1 0 0,16 0 0,-15 0 0,0 0 0,-1 16-600,16-1-104,-16-15-16</inkml:trace>
        </inkml:traceGroup>
        <inkml:traceGroup>
          <inkml:annotationXML>
            <emma:emma xmlns:emma="http://www.w3.org/2003/04/emma" version="1.0">
              <emma:interpretation id="{F39D31FF-313A-4325-B2A1-D4E099D54356}" emma:medium="tactile" emma:mode="ink">
                <msink:context xmlns:msink="http://schemas.microsoft.com/ink/2010/main" type="inkWord" rotatedBoundingBox="6027,13769 6786,13756 6794,14219 6035,14232"/>
              </emma:interpretation>
              <emma:one-of disjunction-type="recognition" id="oneOf33">
                <emma:interpretation id="interp165" emma:lang="en-US" emma:confidence="0.5">
                  <emma:literal>=7</emma:literal>
                </emma:interpretation>
                <emma:interpretation id="interp166" emma:lang="en-US" emma:confidence="0">
                  <emma:literal>€</emma:literal>
                </emma:interpretation>
                <emma:interpretation id="interp167" emma:lang="en-US" emma:confidence="0">
                  <emma:literal>ET</emma:literal>
                </emma:interpretation>
                <emma:interpretation id="interp168" emma:lang="en-US" emma:confidence="0">
                  <emma:literal>E</emma:literal>
                </emma:interpretation>
                <emma:interpretation id="interp169" emma:lang="en-US" emma:confidence="0">
                  <emma:literal>E)</emma:literal>
                </emma:interpretation>
              </emma:one-of>
            </emma:emma>
          </inkml:annotationXML>
          <inkml:trace contextRef="#ctx0" brushRef="#br0" timeOffset="299345">6314 16322 10512,'0'0'224,"0"0"56,0 0 8,0 0 8,0 0-232,0 0-64,-16 0 0,16 0 0,0 0 1088,0 0 216,0 0 40,0 0-1,0 0-343,0 0-72,0 0-8,0 0-8,0 0-256,0 0-48,16 15-16,-16-15 0,15-15-144,1 15-32,14 0-8,-14 0 0,15 0-176,-1-16-32,1 16-8,0 0 0,-16-15-56,16 15-8,0 0-8,-16 0 0,1 0-24,14 0 0,1 0 0,-15-15 0,-1 15-96,0 0 0,1 0-96,-1 0 96,1 0 0,-1-16 0,0 16 0,1 0 0,-16 0-848,15 0-112,-15 0-32,0 0-5392,0 0-1079</inkml:trace>
          <inkml:trace contextRef="#ctx0" brushRef="#br0" timeOffset="300926">6329 16521 17135,'0'0'376,"0"0"72,-15 0 24,15 0 8,-16 0-384,16 0-96,0 0 0,0 0 0,0 0 896,0 0 160,0 0 32,16-15 8,-16 15-448,15-15-88,0 15-16,1 0-8,14-16-216,-14 16-32,14 0-16,2-15 0,-2 15-72,-14 0-8,14 0-8,-14 15 0,14-15-104,2 0-16,-17 0-64,16 0 96,-16 0-96,0 0 64,16 0-64,-16 16 0,1-16 0,0 0 0,-2 0-88,2 0 88,15 0-1080,-31 0-152,15-16-32,1 16-5296,-1 0-1063</inkml:trace>
          <inkml:trace contextRef="#ctx0" brushRef="#br0" timeOffset="300927">6790 16137 16439,'0'0'360,"0"0"80,0 0 8,0 0 16,0 0-368,16-16-96,-16 16 0,0 0 0,16 0 816,-1 0 144,0 0 32,1 0 8,-1 0-344,16 0-72,-15 16-8,-2-16-8,2 15-184,0-15-32,-16 0 0,30 15-8,-30 1-24,31-16-8,-31 15 0,15 1 0,-15-1-64,0 0-16,0 1 0,0-1 0,-15 16-72,15-16-24,0 1 0,-15-1 0,-1 16-56,1 0-16,0-16 0,-1 0 0,0 16-64,2-15-112,-2-1 24,-15 0 8,31 16-1360,-15-15-264,-1-1-56</inkml:trace>
        </inkml:traceGroup>
        <inkml:traceGroup>
          <inkml:annotationXML>
            <emma:emma xmlns:emma="http://www.w3.org/2003/04/emma" version="1.0">
              <emma:interpretation id="{D7F97F67-A6E7-47F0-9AED-6540D6E82E80}" emma:medium="tactile" emma:mode="ink">
                <msink:context xmlns:msink="http://schemas.microsoft.com/ink/2010/main" type="inkWord" rotatedBoundingBox="7160,13572 9366,13533 9380,14360 7175,14398"/>
              </emma:interpretation>
              <emma:one-of disjunction-type="recognition" id="oneOf34">
                <emma:interpretation id="interp170" emma:lang="en-US" emma:confidence="0.5">
                  <emma:literal>Exit</emma:literal>
                </emma:interpretation>
                <emma:interpretation id="interp171" emma:lang="en-US" emma:confidence="0">
                  <emma:literal>Exim</emma:literal>
                </emma:interpretation>
                <emma:interpretation id="interp172" emma:lang="en-US" emma:confidence="0">
                  <emma:literal>Geris</emma:literal>
                </emma:interpretation>
                <emma:interpretation id="interp173" emma:lang="en-US" emma:confidence="0">
                  <emma:literal>tori</emma:literal>
                </emma:interpretation>
                <emma:interpretation id="interp174" emma:lang="en-US" emma:confidence="0">
                  <emma:literal>Genie</emma:literal>
                </emma:interpretation>
              </emma:one-of>
            </emma:emma>
          </inkml:annotationXML>
          <inkml:trace contextRef="#ctx0" brushRef="#br0" timeOffset="306553">8884 16322 12784,'0'0'280,"0"0"56,0 0 16,0 0 8,0 0-288,0 0-72,0 0 0,0 0 0,0 0 760,0 0 136,0 0 23,-15 15 9,15 0-264,-16 1-56,16-1 0,-15 16-8,-1-1-296,1-14-56,0 15-16,-1 0 0,1-16-8,0 16-8,-16-15 0,15 14 0,1 1-216,0-16 0,-16 1 0,15-1 0,1 0 80,0 1-80,-1-16 96,1 0-96,-1 15 80,1-15-80,0-15 64,15 15-64,-16-16 0,1 1 0,15 0 0,-16-1-88,32 1-56,-16-16-16,0 1 0,0 14 0,15-15 72,1 0 16,-1 1 0,0 14 0,1-14 72,-1 14 0,1 0 0,-1 1-64,0 15 64,1-15 0,-1 15 64,1 0-64,-1 0 152,0 15-8,1-15 0,-1 15 0,1 1 128,-1 0 24,0-2 8,1 2 0,-16 15-40,15-16-8,0 1 0,-15-1 0,16 0-32,-16 1-16,0 0 0,15-16 0,-15 14-208,0-14 0,0 0 0,0 0 0,0 0 96,0 0-32,0 0 0,16 0 0,-16 0-64,15 0 0,-15-14 0,15 14 0,1-16 0,-1 16 0,1-16 0,-16 1 0,15 0 0,0-1-88,1 1 24,-1 0 0,-15-1 64,0 0 0,16 16 0,-16-14-64,0 14 64,0 0 0,0 0 0,0 0 0,0 0 0,0 0 0,0 14 0,0 2 0,0 0 256,0-1 24,0 16 0,15-16 0,-30 0-176,15 1-32,0 0-8,0-2 0,0 2-64,0 0 0,0-16 0,0 15 0,0-15 0,0 0-72,0 0 0,0 0 0,0 0-984,0 0-200,0 0-40,0 0-7871</inkml:trace>
          <inkml:trace contextRef="#ctx0" brushRef="#br0" timeOffset="304018">8914 15906 13560,'0'0'296,"0"0"64,0 16 16,-15-16 8,0 0-312,-1 0-72,1 15 0,0 0 0,-1 1 680,-14-1 119,14 1 33,0-1 0,2 0-224,-18 1-32,17 15-16,0-16 0,-1 0-336,1 1-64,0-1-8,-1 0-8,0 1-80,16-1-64,-14-15 72,-2 16-72,16-1-488,0-15-152,0 15-24,0-15-4631,0 0-929</inkml:trace>
          <inkml:trace contextRef="#ctx0" brushRef="#br0" timeOffset="306552">8807 15968 13560,'0'0'296,"0"0"64,0 0 16,0 0 8,15 0-312,-15 0-72,0 0 0,16 15 0,-1-15 800,-15 15 135,16 1 33,-1-16 8,-15 15-168,15-15-32,-15 15-8,16-15 0,-1 16-360,-15 0-80,16-16-8,-16 14-8,15-14-152,0 0-32,-15 16-8,16-16 0,-16 0-120,15 0 0,-15 16 64,16-16-64,-16 0-416,0 0-96,0 0-32,0 0-5479,0 15-1105</inkml:trace>
          <inkml:trace contextRef="#ctx0" brushRef="#br0" timeOffset="306554">8976 16337 16615,'0'0'360,"0"0"80,0 0 8,0 0 32,0 0-384,0 0-96,0 0 0,0 0 0,0 0 872,0 0 160,0 0 32,0 0 8,0 0-464,0 0-88,0 0-16,16 0-8,-16 0-384,0 0-112,15 15 0,-15-15-6560,0 0-1367</inkml:trace>
          <inkml:trace contextRef="#ctx0" brushRef="#br0" timeOffset="306555">9284 16444 20959,'0'0'464,"0"0"96,0 0 16,0 0 8,0 0-464,0 0-120,0 0 0,16 0 0,-1-14 640,0 14 96,-15 0 32,31-16 0,-15 16-328,-1 0-64,0 0-16,1-16 0,-1 16-192,1 0-40,-1-15 0,0 15-8,1 0-120,-1-15 88,1 15-88,-1-16 80,0 16-80,1 0 0,-16 0 0,15 0 0,1-15-880,-16 15-192,15 0-40,0 0-8</inkml:trace>
          <inkml:trace contextRef="#ctx0" brushRef="#br0" timeOffset="302396">7852 16137 14888,'0'0'320,"0"0"72,-15 0 16,0 0 15,-1 0-335,1 15-88,0-15 0,-1 16 0,-14-1 704,14 1 120,-30 14 24,15-14 8,0 15-216,1-1-48,14 1-8,-15 15 0,16-15-144,-16 0-32,16 0-8,-1 0 0,16 0-112,-15-16-16,15 16-8,0 0 0,0-16-104,15 1-32,-15-1 0,16 0 0,-16 1 48,15-1 8,16-15 0,-16 16 0,0-1-184,17-15-120,-18 15 24,18-15 0,-17 0 96,0 0 120,16 0-24,0 0-8,-15 0-760,14 0-144,-14 0-32,14-15-5616,1 0-1127</inkml:trace>
          <inkml:trace contextRef="#ctx0" brushRef="#br0" timeOffset="302697">7760 16537 16384,'0'0'359,"0"0"81,0 0 8,-16 0 8,1 0-360,15 0-96,0 0 0,0 0 0,0 0 944,0 0 176,0 0 32,15 0 0,1 0-456,-1 0-96,-15 0-24,31-15 0,-16 15-128,1 0-32,-1-15-8,16 15 0,-16 0-96,16-16-24,-15 16 0,-1 0 0,0 0-112,1-15-24,-1 15-8,0 0 0,1 0-72,-1 0-8,1 0-64,-1 0 96,0 0-96,-15 0 0,16 0 64,-1 0-64,-15-16 0,16 16 0,-1 16-72,-15-16 72,0-16-928,15 32-144,-15-16-24,0 0-5880,0 0-1167</inkml:trace>
        </inkml:traceGroup>
        <inkml:traceGroup>
          <inkml:annotationXML>
            <emma:emma xmlns:emma="http://www.w3.org/2003/04/emma" version="1.0">
              <emma:interpretation id="{E02854B5-78B2-4A7E-B7C8-9F82509552FD}" emma:medium="tactile" emma:mode="ink">
                <msink:context xmlns:msink="http://schemas.microsoft.com/ink/2010/main" type="inkWord" rotatedBoundingBox="9491,13506 10087,13495 10108,14690 9512,14701"/>
              </emma:interpretation>
              <emma:one-of disjunction-type="recognition" id="oneOf35">
                <emma:interpretation id="interp175" emma:lang="en-US" emma:confidence="0.5">
                  <emma:literal>*'s</emma:literal>
                </emma:interpretation>
                <emma:interpretation id="interp176" emma:lang="en-US" emma:confidence="0">
                  <emma:literal>*'i</emma:literal>
                </emma:interpretation>
                <emma:interpretation id="interp177" emma:lang="en-US" emma:confidence="0">
                  <emma:literal>pp.</emma:literal>
                </emma:interpretation>
                <emma:interpretation id="interp178" emma:lang="en-US" emma:confidence="0">
                  <emma:literal>*'is</emma:literal>
                </emma:interpretation>
                <emma:interpretation id="interp179" emma:lang="en-US" emma:confidence="0">
                  <emma:literal>*'in</emma:literal>
                </emma:interpretation>
              </emma:one-of>
            </emma:emma>
          </inkml:annotationXML>
          <inkml:trace contextRef="#ctx0" brushRef="#br0" timeOffset="306556">10177 15890 16208,'0'0'351,"0"-15"81,-15 15 16,15 0 8,0-15-360,0 15-96,0 0 0,-16 0 0,1 0 832,15 0 160,-15 0 24,-1 15 8,-15 0-360,16 1-72,0 0-16,-1-2 0,-15 18-280,16-17-56,-16 16-16,16-16 0,-1 16-128,1-15-24,-16 14-8,16-14 0,-1-1-64,1 0-136,0 16 32,-1-16 8,1 1-544,15-1-96,-15-15-32,15 15-5480,0-15-1103</inkml:trace>
          <inkml:trace contextRef="#ctx0" brushRef="#br0" timeOffset="306558">9915 16968 20239,'-15'16'448,"0"-1"88,15-15 16,-16 15 24,16 1-464,-15-16-112,15 15 0,0-15 0,-16 15 480,16-15 80,0 0 16,0 0 0,0 0-104,0-15-24,-15 15 0,15-15 0,0-1-304,0 1-64,0 0-16,15-17 0,-15 18-64,0-33 0,0 32 0,16-16 0,-16-15 0,0 15 0,15-15 0,-15 0 0,16 15-72,-16-16 72,15 1-96,0 16 96,-15-16-104,16 14 32,-1 2 8,1-1 0,-1 0 64,0 1 0,1-1 0,-1 16 0,1-1 0,-1 0 0,0 1 0,-15 15 0,31-15 0,-31 15 0,16 0 0,-1 0 0,0 0 0,-15 0 0,16 0 0,-16 15 64,15-15-64,-15 0 96,16 15-32,-16 1 0,0 0-64,0-16 96,0 30-32,-16-14 0,16-1-64,-15 0 72,15 16-72,-16-16 80,1 1-80,0 0 0,-1-2 72,16 2-72,-31 0 0,31-1 72,-15-15-72,0 0 0,15 15 64,0-15-64,-16 0 0,16 0 0,0 0 0,0 0 0,0 0 0,0 0 0,16-15 0,-16 15 0,15-15 0,0 15 0,1-16 0,-1 16-72,1-16 72,-1 16 0,0 0 0,1 0 0,-1 0 0,1 0 0,-16 0 0,15 0 0,-15 0 0,0 0 0,0 16 0,-15 0 0,15-1 0,0 0 64,-16 1 136,1-1 32,-1 16 8,1-15 0,0 14-240,-1-14 0,1-1 0,-1 0 0,1 1 0,0-1 0,-16 0 0,31 1 0,-16-1 0,1-15 0,15 15 64,0-15-64,-15 0-784,15 0-208,0 0-32,0 0-5888,0 0-1167</inkml:trace>
          <inkml:trace contextRef="#ctx0" brushRef="#br0" timeOffset="306557">10008 15968 13224,'0'0'376,"0"0"80,0 0-360,15 0-96,1 0 0,-1 0 0,-15 0 1192,15 0 223,-15 0 49,31 0 8,-31 0-360,16 0-72,-1 15-16,0-15 0,1 0-408,-1 15-80,1 1-24,-1-16 0,0 0-216,-15 15-40,16-15-16,-16 15 0,15-15-176,1 0-64,-16 0 0,0 16 0,0-16 0,0 0 0,15 16 0,-15-16 0,15 14-1144,-15 2-272,0-16-56,-15 16-16</inkml:trace>
          <inkml:trace contextRef="#ctx0" brushRef="#br0" timeOffset="307022">10161 16614 15056,'16'-15'328,"-16"15"72,15-15 16,-15 15 7,0 0-335,15 0-88,-15 0 0,0 0 0,0 0 1168,16 0 216,-16-16 48,15 16 8,1 0-616,-1 0-120,-15 0-32,15 0 0,-15 0-280,16 0-56,-16 0-16,15 16 0,1-16-128,-16 0-24,0 0-8,0 0 0,0 0-96,15 15-64,-15 0 64,0 1-64,0 0 232,-15-2 16,15 2 0,0-16 0,0 16-248,0-1 0,0 0 0,0-15 0,0 0 0,-16 16 64,16-16-64,0 0 0,0 0-384,0 15-104,0-15-24,0 0 0,0 0-1024,-15 15-216,15-15-40,0 0 0</inkml:trace>
          <inkml:trace contextRef="#ctx0" brushRef="#br0" timeOffset="307023">10284 16322 17047,'0'0'480,"0"0"112,0 0-472,0 0-120,0 0 0,0 0 0,0 0 896,0 0 152,0 0 32,0 0 8,0 0-192,0 0-32,0 0 0,0 0-8,0 0-512,16 16-104,-16-16-16,0 0-8,0 15-216,15-15 64,-15 0-64,16 15 0,-16-15-1056,15 16-256,0-16-56,-15 0-8</inkml:trace>
        </inkml:traceGroup>
        <inkml:traceGroup>
          <inkml:annotationXML>
            <emma:emma xmlns:emma="http://www.w3.org/2003/04/emma" version="1.0">
              <emma:interpretation id="{6431B0F8-1FE1-4BDD-912F-945E5D8E2F71}" emma:medium="tactile" emma:mode="ink">
                <msink:context xmlns:msink="http://schemas.microsoft.com/ink/2010/main" type="inkWord" rotatedBoundingBox="10463,13682 12280,13651 12291,14279 10474,14311"/>
              </emma:interpretation>
              <emma:one-of disjunction-type="recognition" id="oneOf36">
                <emma:interpretation id="interp180" emma:lang="en-US" emma:confidence="0.5">
                  <emma:literal>-of)</emma:literal>
                </emma:interpretation>
                <emma:interpretation id="interp181" emma:lang="en-US" emma:confidence="0">
                  <emma:literal>toes</emma:literal>
                </emma:interpretation>
                <emma:interpretation id="interp182" emma:lang="en-US" emma:confidence="0">
                  <emma:literal>-Of)</emma:literal>
                </emma:interpretation>
                <emma:interpretation id="interp183" emma:lang="en-US" emma:confidence="0">
                  <emma:literal>toe)</emma:literal>
                </emma:interpretation>
                <emma:interpretation id="interp184" emma:lang="en-US" emma:confidence="0">
                  <emma:literal>o=,</emma:literal>
                </emma:interpretation>
              </emma:one-of>
            </emma:emma>
          </inkml:annotationXML>
          <inkml:trace contextRef="#ctx0" brushRef="#br0" timeOffset="308970">11994 16414 14712,'-16'0'320,"16"0"72,-15 0 16,15 0 8,0-15-336,0 15-80,0 0 0,0 0 0,0 0 759,0 0 137,0 0 24,0 0 8,15-15-144,1 15-24,0-16-8,-2 16 0,2-15-288,0 15-56,-1 0-16,0-15 0,1 15-168,-1 0-32,0-16 0,16 16-8,-16 0-120,17-16-64,-17 2 80,16 14-80,-16-16 0,16 16 64,-16 0-64,0-16 0,17 16-680,-18 0-160,2-15-32,15 15-5416,-16 0-1079</inkml:trace>
          <inkml:trace contextRef="#ctx0" brushRef="#br0" timeOffset="308669">12009 16276 14272,'0'0'408,"0"0"80,0 0-392,0-16-96,-16 16 0,16 0 0,0 0 672,0 0 119,0 0 17,16 0 8,-16-16-8,15 16 0,-15 0 0,0 0 0,15-15-288,1 15-56,-1 0-16,0 0 0,16 0-224,-15 0-56,-1-15-8,16 15 0,-16 0-88,16 0-72,-16-16 96,16 16-96,-15-15 64,14 15-64,-14-15 0,15 15 0,-31-16-360,30 16-128,-30 0-24,0 0-5704,0 0-1143</inkml:trace>
          <inkml:trace contextRef="#ctx0" brushRef="#br0" timeOffset="309138">12394 16014 16727,'0'0'368,"0"0"80,0 0 8,0 0 16,-16 0-376,16 0-96,0 0 0,0 0 0,0 0 768,16 0 144,-1 15 24,0 1 8,-15-16-320,16 31-64,-1-16-16,0 0 0,1 1-304,-16-1-64,16 0-16,-1 1 0,0-1 64,-15 1 16,16-1 0,-16 0 0,0 1-128,0-1-24,0 1-8,0-16 0,0 15-80,-16 16 0,16-16 0,-15 1-88,0-1-360,-1 0-80,16 1-16,-16-1-6144,16 1-1239</inkml:trace>
          <inkml:trace contextRef="#ctx0" brushRef="#br0" timeOffset="307222">10731 16245 15888,'0'0'448,"0"0"95,0 0-431,0 0-112,0 0 0,0 0 0,0 0 864,0 0 160,0 0 24,0 0 8,16 0-144,-16-16-24,15 16-8,1 0 0,-16 0-448,15 0-88,0 0-24,1 0 0,-1-15-160,0 15-32,1 0 0,15 0-8,-16 0-120,0 0 72,1 0-72,-1 0 64,1 0-64,-1 0 0,-15 0-96,15 0 96,-15 0-1080,0 0-152,0 0-32,0 0-8047</inkml:trace>
          <inkml:trace contextRef="#ctx0" brushRef="#br0" timeOffset="307538">10808 16522 17855,'0'0'512,"0"0"96,0 0-480,0 0-128,0 0 0,0 0 0,0 0 800,0 0 144,0-15 24,0 15 8,0 0-96,16 0-16,-1-16-8,0 16 0,1-15-544,-1 15-112,1 0-16,-1-16-8,0 16-176,1 0 0,15-15 0,-16 15 64,0 0-488,16-15-96,-15 15-24,-1-16 0,16 16-736,-16-15-144,16-1-32,-16 16-8,1-31-808,15 31-159,-16-31-33,0 31 0,16-30 632,-15 14 128,-1 1 24,-15 15 8,15-16 1848,1 16 368,-16 0 80,0-15 16,15 15 1280,-15 0 264,0 0 56,0 15 0,0 1-616,0-1-129,-15 1-23,15 14-8,0 1-416,0 0-88,0 0-8,0 0-8,0 0-344,0 0-72,0-1-16,15 1 0,-15-15-240,15 14-48,-15-14-16,16-1 0,-1-15-80,1 15-24,-1-30 0,0 15 0,1-15 0,-1 15 0,1-31 0,14 16 0,-14-16 64,-1 0 16,1-15 0,-1 15 0,-15 0-184,15-15-104,1 15 8,-16 0 8,15-15 152,-30 15 24,15 0 8,0 16 0,0-16-96,-16 0 0,1 16-80,0-1 80,-1 1 0,16 0 0,-15-1 0,-1 16 0,-14 0 0,30 16 0,-16-16 64,1 15-64,-1 0 0,1 1 0,0-16 0,-1 15 0,16 1-352,-15-1-64,15 0-24,-16 1-6824,16-1-1359</inkml:trace>
        </inkml:traceGroup>
        <inkml:traceGroup>
          <inkml:annotationXML>
            <emma:emma xmlns:emma="http://www.w3.org/2003/04/emma" version="1.0">
              <emma:interpretation id="{25D6B307-9991-43E4-809A-B17B56623CE4}" emma:medium="tactile" emma:mode="ink">
                <msink:context xmlns:msink="http://schemas.microsoft.com/ink/2010/main" type="inkWord" rotatedBoundingBox="12590,13311 13828,13289 13845,14296 12608,14318"/>
              </emma:interpretation>
              <emma:one-of disjunction-type="recognition" id="oneOf37">
                <emma:interpretation id="interp185" emma:lang="en-US" emma:confidence="0.5">
                  <emma:literal>Fit</emma:literal>
                </emma:interpretation>
                <emma:interpretation id="interp186" emma:lang="en-US" emma:confidence="0">
                  <emma:literal>Kit</emma:literal>
                </emma:interpretation>
                <emma:interpretation id="interp187" emma:lang="en-US" emma:confidence="0">
                  <emma:literal>skit</emma:literal>
                </emma:interpretation>
                <emma:interpretation id="interp188" emma:lang="en-US" emma:confidence="0">
                  <emma:literal>*it</emma:literal>
                </emma:interpretation>
                <emma:interpretation id="interp189" emma:lang="en-US" emma:confidence="0">
                  <emma:literal>Rit</emma:literal>
                </emma:interpretation>
              </emma:one-of>
            </emma:emma>
          </inkml:annotationXML>
          <inkml:trace contextRef="#ctx0" brushRef="#br0" timeOffset="311706">13394 16229 17711,'0'16'384,"0"-16"88,-15 0 8,15 16 24,-15-1-408,15 1-96,-16 14 0,1-14 0,15 15 792,-15-16 136,-1 16 24,1-16 8,-16 16-384,16-16-80,-1 16-16,1-16 0,-1 16-224,1-15-56,0-1-8,-16 0 0,15 1-192,1-1 0,0 1 0,-1-16 0,-15 15 0,16-15 0,0 15 0,-16-15 0,15 0 0,1 0 0,0-15 0,-1 15 0,1-15-168,-1-1-24,1 1-8,15-16 0,0 31-56,0-31-16,0 0 0,15 1 0,1 14 128,-16-15 24,31 1 8,-16 14 0,0 1 112,16-16 0,0 16-80,-16 15 80,16-16 0,-15 16 0,14 0 0,1 0 64,0 0 112,0 0 16,-16 16 8,1-1 0,14 1 32,-14-1 8,-1 0 0,1 16 0,-1-16 8,0 1 0,1 15 0,-16-16 0,15 0-80,-15 1-8,15-1-8,-15 1 0,0-1 80,0-15 24,0 0 0,0 0 0,0 0-256,0 15-96,0-15 8,0 0 0,0 0 88,0 0 112,0 0-24,0 0-8,0 0-152,0 0-32,0 0-8,0 0 0,0 0-176,0 0-40,0 0-8,16 0 0,-16-15-56,15 15-16,-15 0 0,0 0 0,0 0 216,0 0 32,0 0 16,0 0 0,0 0 144,0 0 0,0 0 0,16 0 0,-1-15 120,-15 15 72,0 0 24,0 0 0,0 15 120,0-15 24,0 0 8,0 15 0,0 1-208,0-16-48,0 0-8,0 15 0,0 1-104,0-16 88,0 0-88,0 0 80,0 0-560,0 0-104,0 0-24,0 0-8,0 0-568,0 0-104,0-16-24,0 16-4455,0-15-889</inkml:trace>
          <inkml:trace contextRef="#ctx0" brushRef="#br0" timeOffset="309470">13502 15660 18895,'-15'16'536,"15"-16"120,-16 15-528,1 1-128,0-1 0,-1 0 0,-15 16 432,1-15 56,-1 14 16,0 1 0,0 0 96,-15 0 16,15-16 8,1 16 0,-1 0-432,15-1-80,1 1-16,0-15-8,-16 14-168,15-14-32,1-1-8,15 16-6504,0-16-1311</inkml:trace>
          <inkml:trace contextRef="#ctx0" brushRef="#br0" timeOffset="311705">13271 15906 16871,'16'-15'368,"-16"15"80,0 0 8,0 15 24,15-15-384,1 0-96,-16 16 0,15-16 0,0 15 792,1-15 136,-1 15 24,0-15 8,1 16-280,-1-16-48,1 0-16,-1 15 0,0-15-328,1 0-64,-1 16-8,1-16-8,-1 15-112,0-15-16,-15 0-8,16 0 0,-1 15-360,-15-15-80,0 0-16,0 16-6368,0-1-1271</inkml:trace>
          <inkml:trace contextRef="#ctx0" brushRef="#br0" timeOffset="311708">13425 16214 15680,'0'0'448,"0"0"87,0 0-431,0 0-104,0 0 0,0 0 0,0 0 1056,0 0 192,0 0 40,0 0 8,0 0-328,0 0-64,0 0-8,0 0-8,0 0-552,0 0-112,0 0-16,0 0-8,0 0-200,16 0 0,-16 0 0,0 0-7016,0 0-1391</inkml:trace>
          <inkml:trace contextRef="#ctx0" brushRef="#br0" timeOffset="311707">13456 16399 12496,'0'0'272,"0"0"56,0 0 16,0 0 8,0 0-280,0 0-72,0 0 0,0 0 0,0 0 704,0 0 120,0 0 24,0 0 7,0 0-303,0 0-56,0 0-16,0 0 0,15 16-80,-15-16-16,0 0-8,0 0 0,0 15 8,0-15 0,0 0 0,0 15 0,16-15 24,-16 16 8,0-16 0,-16 0 0,16 15-112,0-15-16,0 0-8,0 0 0,0 16-56,0-16-16,0 0 0,0 15 0,0-15-24,0 0-8,0 15 0,0-15 0,0 16 16,0-16 8,16 15 0,-16-15 0,0 16-8,0-1-8,0-15 0,0 0 0,0 0-80,0 15-8,0-15-8,0 0 0,0 0-88,0 0 0,0 0 72,0 16-72,0-16 0,0 0 0,0 0 0,0 0 64,0 0-64,0 0-128,0 0 32,0 0 0,0 0-792,0 0-160,-16 0-32,16 0-5800,0 0-1151</inkml:trace>
          <inkml:trace contextRef="#ctx0" brushRef="#br0" timeOffset="311709">13764 16369 17407,'-15'15'496,"15"-15"104,0 0-480,0 0-120,0 0 0,0 0 0,0 0 584,0 0 96,0 0 24,0 0 0,0 0 24,0 0 8,30-15 0,-14-1 0,15 16-320,-1-15-56,-14 15-8,14-16-8,1 16-176,-15 0-32,14-15-8,-14 15 0,-1-15-40,1 15-16,14 0 0,-30-16 0,16 16-72,-1 0 0,1 0 0,-16 0 0,0 0-472,0 0-104,0 0-32,0 0-6112,0 0-1231</inkml:trace>
          <inkml:trace contextRef="#ctx0" brushRef="#br0" timeOffset="311710">14010 16106 17407,'0'0'496,"0"0"104,0 0-480,0 16-120,-15-16 0,15 15 0,0 0 832,0 1 136,0 15 32,0-16 8,-16 0-56,16 17-16,0-17 0,0 1 0,-15 14-616,15 1-120,0-15-24,0-1-8,0 16-96,0-16-72,0 0 96,0 1-96,-15 15-384,15-16-128,0 0-24,0-15-6408,15 16-1287</inkml:trace>
        </inkml:traceGroup>
        <inkml:traceGroup>
          <inkml:annotationXML>
            <emma:emma xmlns:emma="http://www.w3.org/2003/04/emma" version="1.0">
              <emma:interpretation id="{DCFCD887-EBA4-4AFF-AA37-462A7D275C64}" emma:medium="tactile" emma:mode="ink">
                <msink:context xmlns:msink="http://schemas.microsoft.com/ink/2010/main" type="inkWord" rotatedBoundingBox="14123,13430 14686,13421 14707,14584 14144,14594"/>
              </emma:interpretation>
              <emma:one-of disjunction-type="recognition" id="oneOf38">
                <emma:interpretation id="interp190" emma:lang="en-US" emma:confidence="0.5">
                  <emma:literal>Pip;</emma:literal>
                </emma:interpretation>
                <emma:interpretation id="interp191" emma:lang="en-US" emma:confidence="0">
                  <emma:literal>B&amp;</emma:literal>
                </emma:interpretation>
                <emma:interpretation id="interp192" emma:lang="en-US" emma:confidence="0">
                  <emma:literal>lip;</emma:literal>
                </emma:interpretation>
                <emma:interpretation id="interp193" emma:lang="en-US" emma:confidence="0">
                  <emma:literal>tip;</emma:literal>
                </emma:interpretation>
                <emma:interpretation id="interp194" emma:lang="en-US" emma:confidence="0">
                  <emma:literal>hip;</emma:literal>
                </emma:interpretation>
              </emma:one-of>
            </emma:emma>
          </inkml:annotationXML>
          <inkml:trace contextRef="#ctx0" brushRef="#br0" timeOffset="311711">14872 15783 17583,'0'0'496,"0"0"112,-15 0-480,0 0-128,15 0 0,-31 15 0,15 1 520,1-1 88,-16 1 8,0-1 8,16 0 176,-16 1 32,0 15 0,1-16 8,-1 16-376,15 0-80,-14-16-8,-1 16-8,15 0-368,1-16 0,0 0-120,-1 16 32,1-16-344,-1 1-72,16-1-8,-15 1-6072,15-16-1207</inkml:trace>
          <inkml:trace contextRef="#ctx0" brushRef="#br0" timeOffset="312259">14626 16891 19711,'-15'15'560,"0"-15"112,15 16-536,-16-16-136,0 16 0,16-16 0,-14 0 512,-2 14 80,16-14 16,0 0 0,-16 0-168,16 0-32,-15 0-8,15 0 0,0 0-128,0-14-24,0 14-8,0-16 0,0 0-240,0 1 0,0-16 0,0 16 0,0-16 0,15 1-128,-15-2 8,16-14 8,-16 16 40,16-1 8,-2-16 0,-14 17 0,16-1 64,0-15 0,-1 31-72,0-17 72,1 2 0,-1 14 0,-15-14 0,15 14 0,1-14 0,14 30 0,-30-31 0,32 16 0,-32-1 96,15 16 0,0-16 0,1 16 0,-16 0 24,15-15 8,-15 15 0,0 0 0,0 0-8,0 0 0,0 0 0,15 15 0,-15 1 16,0 0 8,-15-16 0,15 30 0,0-14-144,-15-1 0,15 0-88,-16 1 88,16-1 0,-15 0 72,15 1 8,-15 0 0,15-2-80,-16-14-112,16 16 24,-16-16 8,1 0 144,15 0 32,0 0 8,-15 0 0,15 0-104,0 0 0,0 0 0,0 0 0,0-16 0,0 16 0,0-14 0,0 14-80,15-16 80,0 16-64,-15-16 64,16 16-64,0 0 64,-1 0 0,-15 0-72,0 0 72,15 0 0,-15 0 0,16 16 0,-16-16 0,0 0 0,0 16 0,0-2 0,0 2 0,0 0 152,-16-1-16,16 0 0,-15 1 0,0-1 24,-1 16 0,0-15 0,1-2 0,0 2-160,-1 0 0,1-1 64,15 0-64,-15-15 0,-1 16 0,1-1 0,0-15 0,15 0-400,0 0-136,0 0-24,0 15-8,0-15-1144,0 0-232,0 0-40</inkml:trace>
          <inkml:trace contextRef="#ctx0" brushRef="#br0" timeOffset="311959">14703 15860 19319,'0'0'424,"0"0"88,0 0 24,0 0 8,15 15-440,-15 1-104,16-16 0,0 15 0,-1 1 752,0-16 128,-15 15 24,16 0 8,-1 1-240,0-16-56,1 15-8,-16 1 0,30-1-304,-30-15-64,16 15-16,0 1 0,-16-16-224,14 0 64,2 15-64,-16 1 0,16-16-224,-16 0-64,0 15-8,0-15-8,0 15-1184,0 1-240,-16-1-40</inkml:trace>
          <inkml:trace contextRef="#ctx0" brushRef="#br0" timeOffset="312475">14841 16584 18199,'0'0'400,"0"0"80,0-16 24,0 16 8,15 0-416,-15-15-96,0 15 0,16 0 0,-16-15 608,15 15 96,1-16 16,-16 16 8,15 0-96,0 0-24,-15 0 0,0 0 0,16 0-304,-16 0-64,0 16-16,0-16 0,15 0-8,-15 15-8,0-15 0,0 15 0,0 1 8,0-16 0,0 30 0,0-30 0,-15 16-152,15 0-64,0-16 0,0 0 64,0 14-176,-16 2-40,16-16-8,0 0 0,0 0-984,0 0-200,0 16-32,0-16-8279</inkml:trace>
          <inkml:trace contextRef="#ctx0" brushRef="#br0" timeOffset="312639">14918 16275 19855,'0'0'560,"0"0"128,0 0-552,0 0-136,0 0 0,0 0 0,0 0 736,0 0 128,0 0 16,0 0 8,0 0-104,0 0-16,0 0-8,0 0 0,0 0-536,0 0-112,0 0-16,0 0-8,0 0-424,0 0-80,31 0-24,-31 31-6824,0-31-1359</inkml:trace>
        </inkml:traceGroup>
        <inkml:traceGroup>
          <inkml:annotationXML>
            <emma:emma xmlns:emma="http://www.w3.org/2003/04/emma" version="1.0">
              <emma:interpretation id="{136E207A-4B85-4823-8AA6-6AF4B77D3163}" emma:medium="tactile" emma:mode="ink">
                <msink:context xmlns:msink="http://schemas.microsoft.com/ink/2010/main" type="inkWord" rotatedBoundingBox="15009,13275 17570,13230 17591,14397 15030,14442"/>
              </emma:interpretation>
              <emma:one-of disjunction-type="recognition" id="oneOf39">
                <emma:interpretation id="interp195" emma:lang="en-US" emma:confidence="0.5">
                  <emma:literal>ac for</emma:literal>
                </emma:interpretation>
                <emma:interpretation id="interp196" emma:lang="en-US" emma:confidence="0">
                  <emma:literal>Ac for</emma:literal>
                </emma:interpretation>
                <emma:interpretation id="interp197" emma:lang="en-US" emma:confidence="0">
                  <emma:literal>actor</emma:literal>
                </emma:interpretation>
                <emma:interpretation id="interp198" emma:lang="en-US" emma:confidence="0">
                  <emma:literal>Ector</emma:literal>
                </emma:interpretation>
                <emma:interpretation id="interp199" emma:lang="en-US" emma:confidence="0">
                  <emma:literal>Dc for</emma:literal>
                </emma:interpretation>
              </emma:one-of>
            </emma:emma>
          </inkml:annotationXML>
          <inkml:trace contextRef="#ctx0" brushRef="#br0" timeOffset="313240">15288 16430 20327,'0'0'448,"0"14"88,16-14 16,-16 0 24,15-14-456,-15 14-120,16 0 0,-1 0 0,0-16 832,1 16 152,-1 0 24,1-16 8,-1 16-448,0 0-88,16-15-24,-15 15 0,-1 0-264,0-15-64,1 15 0,-1-16-8,1 16-120,-1 0 0,0-15 64,16 15-64,-16-15-704,1 15-168,-1-16-32</inkml:trace>
          <inkml:trace contextRef="#ctx0" brushRef="#br0" timeOffset="312992">15334 16260 14864,'0'0'416,"0"0"104,0 0-416,0 0-104,0 0 0,0 0 0,0 0 887,0 0 153,0 0 32,0 0 8,16-15-88,-1 15-24,0-16 0,1 16 0,-1 0-336,0-15-72,1 15-16,15 0 0,-16 0-248,0-15-48,1 15-16,-1 0 0,1 0-128,-1-16-24,-15 16-8,15 0 0,1 0-72,-16 0 0,15 0 0,-15 0 0,0 0-768,0 0-192,0 0-32,0 0-5752,0 0-1143</inkml:trace>
          <inkml:trace contextRef="#ctx0" brushRef="#br0" timeOffset="313995">16334 16029 13464,'0'0'384,"0"0"80,0 0-368,-15 0-96,15 0 0,0 0 0,-16 0 984,1 0 175,-16 16 41,16-1 8,-16 1-192,16-1-40,-16 16-8,0-16 0,0 16-392,1 0-88,-1-1-8,15 1-8,-14 0-112,14 0-16,1 0-8,-1-1 0,1 1-8,15 0 0,0-16 0,0 16 0,15-15-128,1-1-24,15 0-8,-1 1 0,1-16 0,0 15 0,0-15 0,15 0 0,-15 0 40,15 0 8,0-15 0,-15 15 0,0-16-40,-1 16-8,1-15 0,0 15 0,0-15-104,-16-1-64,16 1 64,0-1-64,-16 1-144,16 0-64,-16-1-16,1 1-11824</inkml:trace>
          <inkml:trace contextRef="#ctx0" brushRef="#br0" timeOffset="317232">17474 15675 9360,'-16'-31'200,"16"31"48,0-15 8,0 0 8,-14 15-264,14-16 0,0 16 0,-16 0 0,0 0 672,16 0 88,-15 0 8,15 16 8,-15 14 40,-1 1 8,1 15 0,15 1-1,-15 14-71,-1 1-16,1-1 0,0 16 0,15 0-192,-16-15-32,0-1-16,16 16 0,-15-15-184,15 15-40,0-31-8,-15 0 0,15 1-120,0-1-24,0-16-8,0 1 0,0 0-48,15-16-64,-15 1 88,0-1-88,15-15 64,-15 0-64,0 0 0,0 0 0,16 0 0,-16-15-136,16-1 24,-16 1 8,0-16-16,0 0 0,0 1 0,0-1 0,0 0 32,-16-15 8,16 15 0,-16 0 0,1-15 80,0 15 0,15 1 64,-16-1-64,1 15 0,0-14 0,15 14 0,-16 1-64,16-1 64,0 1 0,0 15 0,0-15 0,0 15 0,0 0 72,0 0-72,0 0 0,16-16 0,-1 16 0,0 0 0,-15 0 0,16 16 0,-1-16 0,16 0 0,-15 15 0,-1-15 0,0 15 0,1-15 0,-1 16 0,-15-16 0,15 15 0,1-15 0,-16 16 0,15-1 80,-15 0-80,15 1 64,-15-1-64,16 1 136,0-1-8,-16 0-8,14 1 0,-14-16-24,0 15-8,16-15 0,0 16 0,-16-16-88,15 0 80,0 0-80,-15 0 80,16-16-80,-16 1 0,15 15 72,0-16-72,-15 1 0,0 0 72,16-16-72,-16 31 0,0-31 64,0 16-64,0-1 0,0 1 0,0-1 0,0 1 0,-16 0 0,1-1 0,15 16 64,-15-15-64,15 15 0,-16-16 0,1 16 0,15 0 0,-15 0 0,15 0 0,-16 0 0,16 0 0,-16 0 0,16 0 0,0 0 0,0 0 0,0 0 0,0 0 0,0 0 0,0 0 0,0 0 0,16 0 0,0-15 0,-1 15 128,0 0-8,1 0-8,-1-15-192,0 15-40,1 0-8,14 0 0,-14 0 208,0 0 40,-1 0 8,0 15 0,1-15-128,-1 15 0,0 1 0,-15-16 0,16 15 0,-16 1 0,0 14 0,0-14 0,0-1 0,0 1 88,0 14 0,0-14 0,0 15-88,0-31 0,0 30 72,-16-30-72,16 16 0,0-1 0,0-15 0,0 0 0,0 0 96,0 0-24,0 0 0,0-15 0,0 15-72,0-16 0,0 1 72,16 0-72,-16-16 120,0 15-16,0 1 0,15-16 0,-15 16 24,0-1 0,15 1 0,-15 0 0,0-1-128,0 1 0,0-1 64,0 16-64,16-15 0,-16 15 0,16-15 0,-16 15 0,15 0-1056,0 0-192,1-16-32</inkml:trace>
        </inkml:traceGroup>
        <inkml:traceGroup>
          <inkml:annotationXML>
            <emma:emma xmlns:emma="http://www.w3.org/2003/04/emma" version="1.0">
              <emma:interpretation id="{F9B0C85E-AE65-4DC4-804C-A32A8A2A7AC3}" emma:medium="tactile" emma:mode="ink">
                <msink:context xmlns:msink="http://schemas.microsoft.com/ink/2010/main" type="inkWord" rotatedBoundingBox="18033,13586 19958,13552 19968,14129 18043,14163"/>
              </emma:interpretation>
              <emma:one-of disjunction-type="recognition" id="oneOf40">
                <emma:interpretation id="interp200" emma:lang="en-US" emma:confidence="0.5">
                  <emma:literal>Enel."</emma:literal>
                </emma:interpretation>
                <emma:interpretation id="interp201" emma:lang="en-US" emma:confidence="0">
                  <emma:literal>Eifel."</emma:literal>
                </emma:interpretation>
                <emma:interpretation id="interp202" emma:lang="en-US" emma:confidence="0">
                  <emma:literal>Enel...</emma:literal>
                </emma:interpretation>
                <emma:interpretation id="interp203" emma:lang="en-US" emma:confidence="0">
                  <emma:literal>Enel,"</emma:literal>
                </emma:interpretation>
                <emma:interpretation id="interp204" emma:lang="en-US" emma:confidence="0">
                  <emma:literal>Eel."</emma:literal>
                </emma:interpretation>
              </emma:one-of>
            </emma:emma>
          </inkml:annotationXML>
          <inkml:trace contextRef="#ctx0" brushRef="#br0" timeOffset="317400">18336 15968 17447,'0'0'384,"0"0"72,0 0 24,0 15 16,0 0-400,0 16-96,0-16 0,0 31 0,-16-14 608,16-2 104,0 16 24,0-15 0,-15 16-152,15-1-24,0-16-8,15 1 0,-15 0-408,0-1-80,16 2-64,-1-17 72,-15 0-72,15 1 96,1-16-96,-16 0 96,16 0-24,-2-16 0,2 1 0,0 0 0,-1-1 24,0-14 0,1-2 0,-16 2 0,30-1 24,-30 0 8,16-15 0,-1 15 0,-15 0-24,15 1 0,1-1 0,-16 0 0,16 1-104,-16-2 72,15 17-72,-15 0 64,0-1-64,15 1 0,-15 0 0,0-1 0,16 16-576,-16 0-152,0 0-32,0 0-9127</inkml:trace>
          <inkml:trace contextRef="#ctx0" brushRef="#br0" timeOffset="317401">18351 16322 18487,'0'0'408,"0"0"80,-15 0 24,15 0 0,0 0-408,0 0-104,0 0 0,0 0 0,0 0 816,0 0 144,0 0 24,15 0 8,0 0-352,1 0-64,-16-16-8,30 1-8,-30 15-368,32-15-64,-32 15-24,15-16 0,0 16-104,1-16 0,14 16 0,-30-15 0,16 15-544,-1-15-112,0 15-16,1 0-6160,0 0-1231</inkml:trace>
          <inkml:trace contextRef="#ctx0" brushRef="#br0" timeOffset="317402">18705 16276 15576,'0'0'344,"0"0"72,0 0 7,0 0 17,0 0-352,0 0-88,15-16 0,1 16 0,-16 0 768,16-16 144,-2 16 24,-14 0 8,16-15-264,-16 15-48,16 0-16,-1 0 0,-15 0-312,0 0-64,0 0-16,0 0 0,15 15-32,-15 1-16,0 0 0,0-1 0,0 0-16,0 1-8,0-1 0,0 0 0,0 1-48,0-1-8,0 0 0,0 1 0,0-16-96,0 16 88,0-16-88,0 0 80,0 0-80,0 0-72,0 0 72,0 0-104,0 0-888,0 0-184,0 0-32,0-16-8007</inkml:trace>
          <inkml:trace contextRef="#ctx0" brushRef="#br0" timeOffset="317801">18843 15937 15344,'0'0'432,"0"0"104,-15 0-432,15 0-104,0 0 0,0 0 0,0 0 831,0 0 153,0 0 24,0 0 8,0 0-208,0 0-40,0 0 0,0 15-8,0 1-520,0-16-104,0 15-16,15 1-8,-15-1-336,15 0-72,-15 1-16,16-1-8975</inkml:trace>
          <inkml:trace contextRef="#ctx0" brushRef="#br0" timeOffset="317802">19058 16276 20015,'0'0'440,"0"0"88,0 0 16,0 0 24,0 0-456,0 0-112,16 0 0,-16-16 0,16 16 584,-16 0 96,15 0 24,0 0 0,1 0-304,14-15-56,-14 15-16,-1-16 0,0 16-208,1 0-48,15-15-8,-16 15 0,-15 0-64,16-15 0,-1 15 0,-15 0 64,0 0-384,0 0-88,0 0-8,15 0-8,-15 0-768,0 0-152,0 0-32,0 15-4455,0-15-889</inkml:trace>
          <inkml:trace contextRef="#ctx0" brushRef="#br0" timeOffset="317979">19105 16399 16040,'0'0'352,"0"0"63,0 0 25,0 0 16,0 0-360,0 0-96,0 0 0,0 0 0,0 0 1040,0 0 192,0 0 40,0 0 8,0 0-384,15 0-64,1 0-24,-16 0 0,15 0-424,0 0-96,16 0-8,-16-15-8,1 15-104,15 0-16,-16-15-8,1 15 0,-1 0-144,0-16 80,16 16-80,-31 0 64,31 0-64,-31-15 0,16 15 0,-1 0 0,0-16-792,-15 16-144,16 0-32,-16 0-5896,0 0-1175</inkml:trace>
          <inkml:trace contextRef="#ctx0" brushRef="#br0" timeOffset="318179">19614 15983 19207,'0'0'416,"0"0"96,0 0 8,0 0 24,0 15-432,0 1-112,0-1 0,0 0 0,0 17 872,0-18 152,-15 18 32,15-2 8,0-14-504,0 14-104,0 1-16,-16-16-8,16 17-272,0-17-48,0 16-16,0-16 0,0 0-96,0 1 0,0-1 0,0 0 0,0-15-432,0 16-112,0-16-16,0 0-6488,16 16-1303</inkml:trace>
          <inkml:trace contextRef="#ctx0" brushRef="#br0" timeOffset="318348">19768 16322 20183,'0'0'448,"0"0"88,0 0 16,0 0 16,0 0-456,0 16-112,0-1 0,-16-15 0,16 15 600,0-15 96,0 0 16,0 16 8,0-16-416,0 15-80,0-15-24,0 0 0,0 0-560,0 0-120,0 0-16,16 15-9447</inkml:trace>
          <inkml:trace contextRef="#ctx0" brushRef="#br0" timeOffset="318532">19998 16229 18479,'-15'0'520,"15"0"120,0 0-512,0 15-128,0-15 0,-16 0 0,16 0 680,0 0 112,0 0 16,0 16 8,0-16-152,0 0-32,0 0-8,16 16 0,-16-16-376,0 0-80,0 0-8,15 0-8,16 0-448,-31 0-88,0 0-24,15 0-6328,-15 0-1263</inkml:trace>
          <inkml:trace contextRef="#ctx0" brushRef="#br0" timeOffset="318717">20183 16183 17999,'0'0'392,"0"0"88,0 0 8,0 0 24,0 15-416,0-15-96,0 0 0,0 0 0,0 16 832,0-16 152,16 15 24,-16-15 8,0 0-624,0 0-120,0 15-24,0-15-8,15 16-176,-15-16-64,0 0 0,15 16 72,-15-16-592,0 0-120,0 0-32,0 0-5624,0 0-1127</inkml:trace>
        </inkml:traceGroup>
        <inkml:traceGroup>
          <inkml:annotationXML>
            <emma:emma xmlns:emma="http://www.w3.org/2003/04/emma" version="1.0">
              <emma:interpretation id="{5D0A934F-866A-4932-9D44-67EC58B0ABD7}" emma:medium="tactile" emma:mode="ink">
                <msink:context xmlns:msink="http://schemas.microsoft.com/ink/2010/main" type="inkWord" rotatedBoundingBox="20101,13665 20884,13652 20892,14099 20109,14113"/>
              </emma:interpretation>
              <emma:one-of disjunction-type="recognition" id="oneOf41">
                <emma:interpretation id="interp205" emma:lang="en-US" emma:confidence="0.5">
                  <emma:literal>in</emma:literal>
                </emma:interpretation>
                <emma:interpretation id="interp206" emma:lang="en-US" emma:confidence="0">
                  <emma:literal>'in</emma:literal>
                </emma:interpretation>
                <emma:interpretation id="interp207" emma:lang="en-US" emma:confidence="0">
                  <emma:literal>"in</emma:literal>
                </emma:interpretation>
                <emma:interpretation id="interp208" emma:lang="en-US" emma:confidence="0">
                  <emma:literal>"n</emma:literal>
                </emma:interpretation>
                <emma:interpretation id="interp209" emma:lang="en-US" emma:confidence="0">
                  <emma:literal>win</emma:literal>
                </emma:interpretation>
              </emma:one-of>
            </emma:emma>
          </inkml:annotationXML>
          <inkml:trace contextRef="#ctx0" brushRef="#br0" timeOffset="318879">20383 16121 19607,'0'0'432,"0"0"88,0 0 24,0 0 0,-15 16-432,15-16-112,0 0 0,0 15 0,0 0 800,0-15 128,0 0 32,15 16 8,-15-1-528,0-15-112,0 16-16,16-1-8,-16-15-184,0 15-40,0-15-8,0 0 0,15 0-264,1 16-64,-16-16 0,0 15-6832,-16-15-1359</inkml:trace>
          <inkml:trace contextRef="#ctx0" brushRef="#br0" timeOffset="319080">20630 16291 19263,'0'0'424,"-16"0"88,16 15 24,0-15 0,0 0-432,0 0-104,0 16 0,0-16 0,0 0 776,0 0 136,0 0 24,0 15 8,0 1-352,0-16-72,-16 0-8,16 15-8,-15 0-408,0-15-96,15 16 0,0-1 0,0-15-928,0 0-176,0 0-40</inkml:trace>
          <inkml:trace contextRef="#ctx0" brushRef="#br0" timeOffset="319618">20845 16106 21711,'-16'0'480,"16"0"96,0 0 16,0 0 16,0 16-480,0-16-128,0 16 0,0-2 0,0 2 704,0 0 128,-15-1 16,15 0 8,0 1-496,0 14-96,0-14-16,0 0-8,0 14-168,0-14-72,0-1 64,0 0-64,0 1 0,0-16 0,15 15 0,-30-15 0,15 15-320,0-15-8,0 0 0,0 0 0,0 0 64,0 0 8,0 0 8,0-15 0,15 15-136,-15-15-32,0 15-8,0-16 0,16 1 264,-16 0 64,0-1 0,0 0 8,15 2 88,-15-18 0,15 17 0,-15 0 0,16-1 0,-1-14 0,-15 14 0,16 0 0,-1 2 0,-15-18 0,15 17 0,1 0 0,-16 15 0,15-16 112,1 1-24,-1 15-8,0-15 80,-15 15 8,16-16 8,-16 16 0,15 0 56,1 0 16,-16 0 0,0 0 0,15 0-64,-15 0-16,0 0 0,15 0 0,1 16-56,-16-1-16,0-15 0,15 15 0,-15 1 128,0-1 32,0 16 0,0-15 0,0-2-64,0 18 0,0-17-8,0 16 0,16-16-104,-16 16-16,-16-15-64,16 14 96,16-14 128,-16-1 32,0 16 0,0-16 0,-16 0-128,16 1-16,16-1-8,-16-15 0,-16 15-24,16-15-8,16 0 0,-16 0 0,0 0-72,0 0 0,0 0 0,0 0 0,0 0 0,0 0 0,0-15 0,0 15 0,0-31-888,0 16-168,0 0-32</inkml:trace>
        </inkml:traceGroup>
      </inkml:traceGroup>
    </inkml:traceGroup>
    <inkml:traceGroup>
      <inkml:annotationXML>
        <emma:emma xmlns:emma="http://www.w3.org/2003/04/emma" version="1.0">
          <emma:interpretation id="{6409ED70-7823-4408-87BC-9887D0543B7F}" emma:medium="tactile" emma:mode="ink">
            <msink:context xmlns:msink="http://schemas.microsoft.com/ink/2010/main" type="paragraph" rotatedBoundingBox="6331,14585 24562,14407 24576,15819 6345,1599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C21F78A-3CEB-48F2-AF21-97AC9CD2A046}" emma:medium="tactile" emma:mode="ink">
              <msink:context xmlns:msink="http://schemas.microsoft.com/ink/2010/main" type="line" rotatedBoundingBox="6331,14585 24562,14407 24576,15819 6345,15997"/>
            </emma:interpretation>
          </emma:emma>
        </inkml:annotationXML>
        <inkml:traceGroup>
          <inkml:annotationXML>
            <emma:emma xmlns:emma="http://www.w3.org/2003/04/emma" version="1.0">
              <emma:interpretation id="{CEC7B4AD-AFCA-4C30-B022-9AFE56A6FCA0}" emma:medium="tactile" emma:mode="ink">
                <msink:context xmlns:msink="http://schemas.microsoft.com/ink/2010/main" type="inkWord" rotatedBoundingBox="6333,14845 10648,14803 10658,15792 6343,15835"/>
              </emma:interpretation>
              <emma:one-of disjunction-type="recognition" id="oneOf42">
                <emma:interpretation id="interp210" emma:lang="en-US" emma:confidence="0.5">
                  <emma:literal>(at-nits-it</emma:literal>
                </emma:interpretation>
                <emma:interpretation id="interp211" emma:lang="en-US" emma:confidence="0">
                  <emma:literal>(at-nit-by-it</emma:literal>
                </emma:interpretation>
                <emma:interpretation id="interp212" emma:lang="en-US" emma:confidence="0">
                  <emma:literal>(at-nib-it</emma:literal>
                </emma:interpretation>
                <emma:interpretation id="interp213" emma:lang="en-US" emma:confidence="0">
                  <emma:literal>(at-rib-it</emma:literal>
                </emma:interpretation>
                <emma:interpretation id="interp214" emma:lang="en-US" emma:confidence="0">
                  <emma:literal>(at-nit's-it</emma:literal>
                </emma:interpretation>
              </emma:one-of>
            </emma:emma>
          </inkml:annotationXML>
          <inkml:trace contextRef="#ctx0" brushRef="#br0" timeOffset="345126">8283 17784 20303,'0'0'448,"0"0"88,0 0 16,0 0 24,0 0-464,0 0-112,0 0 0,0 0 0,16 0 544,-1 0 80,0-15 16,-15 15 8,16 0-120,-1 0-24,1-15-8,-1 15 0,16-16-192,-16 16-40,1-15-8,-1 15 0,-15 0-192,31 0-64,-16-15 0,0 15 0,1 0 0,-1 0-160,-15 0 16,16-16 8,-16 16-600,0 0-112,0 0-24,15 0-5976,0 0-1199</inkml:trace>
          <inkml:trace contextRef="#ctx0" brushRef="#br0" timeOffset="345127">8468 17508 16815,'0'0'368,"0"0"80,0 0 8,0 0 24,0 0-384,0 0-96,-15 15 0,15 0 0,0-15 1000,0 31 184,-16-16 40,16 1 8,0 14-384,-15-14-80,15 14-8,0 2-8,0-17-416,0 16-80,0-1-24,0-14 0,0 14-128,0-14-24,15 0-8,-15-1 0,0 0-72,16-15 0,-16 16 0,0-16-88,0 15-728,15-15-144,0 0-32,-15 0-5800,0 0-1159</inkml:trace>
          <inkml:trace contextRef="#ctx0" brushRef="#br0" timeOffset="346273">8852 17214 7920,'0'0'168,"0"0"40,0 0 8,0 0 8,0 0-224,0 0 0,0 0 0,0 0 0,0 0 1184,0 0 192,0 0 40,0 0 8,-15 0-368,0 16-64,15-1-25,0-15 1,-16 15-328,1 1-64,0-1-8,-1 1-8,16-1-144,-15 0-32,0 1-8,15 15 0,-16-31-264,0 15-48,16 0-64,-15 1 88,15-16-88,-15 15 96,15-15-96,0 15 96,0-15-248,0 0-40,0 0-16,0 0 0,0 0-1328,0 0-256,0 0-64</inkml:trace>
          <inkml:trace contextRef="#ctx0" brushRef="#br0" timeOffset="345128">8837 17430 16439,'0'0'360,"0"0"80,0 0 8,0 0 16,-15 16-368,15-1-96,0 0 0,0 17 0,0-17 928,-15 16 176,15-16 32,-16 16 8,16-1-336,0 2-64,-15-2-8,15 1-8,0-16-448,0 16-88,-16-16-24,16 17 0,0-32-104,0 14-64,0 2 64,0-16-64,0 0 64,0 0-64,0 0 64,0 0-64,0 0 64,16-16-64,-16 2 64,15 14-64,-15-32 0,16 17 0,-1 0 0,-15-1 0,15-14 0,1 14 0,-16 0 0,15 2 0,1 14 0,-1-16 0,0 16 0,1 0 0,-1-16 0,1 16-64,-1 0 64,0 0-96,-15 0 96,16 16 0,-1-16 0,-15 16 0,15-16 0,-15 14 0,0 2 0,0 0 0,0-1 0,-15 0 112,0 16-24,15-16-8,-16 1 72,1 0 8,0 14 8,-1-14 0,1-1-8,-1 0-8,1 1 0,0-16 0,-1 15-56,1-15 0,-1 0-8,16 0 0,-15 0-88,15 0 64,-15 0-64,-1 0 64,16-15-64,0 15 0,-15-16 72,15 1-72,0 15-88,0-15-48,0-1-16,0 0 0,0 2-680,15 14-128,-15-16-32,16 0-5920,-1 1-1175</inkml:trace>
          <inkml:trace contextRef="#ctx0" brushRef="#br0" timeOffset="346573">8822 17184 12928,'0'0'368,"0"0"80,0 0-360,0 0-88,0 0 0,0 15 0,0-15 808,0 0 152,0 0 23,0 16 9,16-16 64,-16 15 8,15-15 8,-15 15 0,15-15-408,-15 16-88,16-16-8,-1 15-8,-15 1-80,15-1-8,1-15-8,0 15 0,-16 1-176,15-16-32,0 15 0,-15-15-8,16 16-64,-16-16-16,15 15 0,0-15 0,1 15-40,-16-15 0,0 0-8,0 16 0,0-16-32,15 15-8,-15-15 0,0 0 0,15 16-80,-15-16 80,0 0-80,0 0 80,0 0-80,0 0 0,0 0 72,0 0-72,0 0 0,0 0 0,0 0 0,0 0 64,0 0-864,0 0-176,0 0-32,0 0-6104,0 0-1223</inkml:trace>
          <inkml:trace contextRef="#ctx0" brushRef="#br0" timeOffset="345129">9253 17354 19583,'0'0'432,"0"0"88,15 0 24,-15 0 0,16 15-440,-1-15-104,-15 0 0,16 15 0,-1 1 736,-15-1 128,15 0 32,1 1 0,-16 14-328,15-14-64,-15 15-16,0 0 0,16-1-144,-16 1-32,0 0-8,-16-1 0,16 2-40,0 14-8,-15-16 0,15 2 0,-16 14-88,1-16-16,0 1-8,-1 15 0,1-15-80,-1 0-64,1-16 96,0 16-96,-1-16 64,1 16-64,-1-16 0,16 1 0,-15-16-600,15 16-144,-15-16-32,15 0-10576</inkml:trace>
          <inkml:trace contextRef="#ctx0" brushRef="#br0" timeOffset="353995">9638 17753 16208,'0'0'351,"0"0"81,0 0 16,0 0 8,0 0-360,0 0-96,0 0 0,0 0 0,0 0 824,0 0 144,15 0 32,-15 0 8,15-15-336,1 15-64,-16 0-8,0 0-8,15-16-176,16 16-32,-15 0 0,-1-15-8,0 15-88,1-15-8,-1 15-8,0 0 0,16 0-136,-31-16-24,15 16-8,1 0 0,0-15-104,-2 15 64,2 0-64,-16 0 0,16-15 0,-1 15 0,-15 0 0,0 0 0,0 0-960,15 0-168,1 0-32,-1 0-8639</inkml:trace>
          <inkml:trace contextRef="#ctx0" brushRef="#br0" timeOffset="353996">10207 17353 18255,'0'0'400,"0"0"80,0 0 24,0 0 8,0 15-408,0 1-104,0-1 0,0 0 0,0 1 760,0 14 128,0 2 24,0-2 8,-15 1-248,15 16-40,0-17-16,0 16 0,0-15-320,-16 0-64,16 15-8,0-15-8,0 0-56,0-1 0,0-14-8,0-1 0,0 0-80,0-15-8,0 0-64,0 0 96,0 0-96,0 0 88,0 0-88,0 0 80,0 0-80,0 0 64,0 0-64,0 0 64,16 0-616,-16-15-128,0 0-24,0-1-6448,0 1-1287</inkml:trace>
          <inkml:trace contextRef="#ctx0" brushRef="#br0" timeOffset="338891">6805 17322 10680,'0'0'232,"0"0"56,-15-15 0,15 15 16,0 0-240,-15 0-64,15 0 0,-16 15 0,1-15 880,15 16 168,-16-1 32,1 16 8,15-16-33,-15 16 1,-1-1 0,1 17 0,15-1-304,-16 1-64,1-1-16,15 0 0,-15 0-128,15 0-24,0 16-8,-16-32 0,16 16-128,16-14-24,-16-2-8,0 1 0,0 0-152,15-1-32,-15-14-8,0 0 0,15-2 80,-15 2 16,0 0 0,0-16 0,0 0-256,0 0 0,0 0 0,0 0 0,0 0 96,0 0-24,0 0-8,0 0 0,0 0-64,0 0 0,0 0 0,0 0 0,0 0-448,0 0-96,0 0-32,0 0-6680,0-16-1335</inkml:trace>
          <inkml:trace contextRef="#ctx0" brushRef="#br0" timeOffset="343420">6991 17630 9584,'0'0'208,"0"0"48,0-15 0,0 15 24,-15 0-280,15-15 0,0 15 0,-16 0 0,1 0 856,15 0 112,-15 0 24,15 0 8,-16 15-72,16 0-24,-15 1-1,15-1 1,0 16-320,-16 0-64,16-16-8,0 16-8,0 16-40,0-32-8,0 16 0,0-16 0,16 16-296,-16-16-56,15 1-8,1-1-8,-16-15-8,15 15 0,0-15 0,-15 0 0,16 0 0,-16 0 0,15-15 0,0 15 0,1-15-8,-1-16 0,1 16 0,-1-1 0,0-15-72,1 1 64,-1 14-64,1-15 64,-1 0-64,-15 16 0,15-16 0,-15 15 0,0 1 0,0 0 0,16-1 0,-16 1 0,0 0 0,-16 15 0,16 0 0,0 0 0,0 0 0,0 0 0,0 15 0,-15 0 0,15 1 0,0 14 64,-15 1-64,15 0 64,0 0 96,0 0 24,0 0 0,-16 0 0,16 0-24,16-16 0,-16 0 0,0 1 0,15-1-32,-15 0-16,15-15 0,1 0 0,-16 0 24,15 0 8,1 0 0,-1-15 0,-15 0 32,15 15 8,1-16 0,-16 1 0,15-16-56,-15 16 0,0-16-8,16 16 0,-16-16-120,0 15 88,0 0-88,0 1 80,0-16-80,0 16 0,0-1 0,0 1 0,0 0-576,0 15-128,15-16-24,-15 1-8,0 0-952,15-1-192,-15 16-40</inkml:trace>
          <inkml:trace contextRef="#ctx0" brushRef="#br0" timeOffset="345122">7329 17446 13904,'0'0'304,"0"0"64,0 0 16,-16-16 8,16 16-312,0 0-80,-15 0 0,15 0 0,0 0 968,0-15 183,0 15 33,0 0 0,15-15-288,1 15-56,-16 0-8,15-16-8,1 16-368,-1-15-72,0 15-8,1 0-8,-1-15-112,1 15-32,-1 0 0,0 0 0,1 0-128,-1-16-32,0 16-64,1 0 96,-1 0-96,1 0 0,-1 0 64,-15 0-64,15 0-72,-15 0-40,16 0-8,-16 0 0,0 0-1192,0 0-248,0 0-40,0 0-7063</inkml:trace>
          <inkml:trace contextRef="#ctx0" brushRef="#br0" timeOffset="345123">7513 17400 15552,'0'0'344,"0"0"72,0 15 7,0 0 9,-15 1-344,15-1-88,0 0 0,-15 1 0,15 0 920,0 14 168,0-14 32,-16-1 0,16 16-432,0-16-88,0 0-24,-15 1 0,15 14-368,0-14-80,0 0-8,0-16-8,0 15-112,0 0-80,0-15 16,0 0 0,0 16-1352,0-16-272,0 0-48</inkml:trace>
          <inkml:trace contextRef="#ctx0" brushRef="#br0" timeOffset="345124">7560 17600 14280,'0'0'312,"15"0"64,-15-16 8,15 16 32,1 0-336,-1-15-80,1 15 0,-1 0 0,0 0 703,-15 0 129,16 0 32,-1 0 0,1 0-160,-16 0-24,30 0-8,-14 0 0,-1 15-320,-15 1-72,0-1-16,16-15 0,-16 15-72,0 1-24,0 14 0,-16-14 0,1 0-40,15 14 0,-16 1-8,1-16 0,15 17-40,-15-18-8,-1 2 0,1 0 0,-1-1-72,1 0 0,0 1 0,15-16 0,0 0 0,0 0 0,0 0 0,-16 0 0,16-16-704,0 16-128,0-15-24,0 0-8,16-1-496,-16-14-104,15-2-16,0 2-7,1-1 447,-1-16 88,16 17 24,-16-1 0,1 0 88,-1 16 16,1-16 8,-1 16 0,0 0 1232,-15-1 256,0 16 40,0 0 16,0 0 488,0 0 96,0 0 16,0 16 8,0-1-169,0 0-31,-15 16-8,0 0 0,-1-1-320,16 2-64,-15-2-8,15 16-8,-16-15-232,16 0-48,0-15 0,0 14-8,0-14-152,0-1-24,16 0-8,-16 1 0,15-1-112,1-15-24,-1 0-8,-15 0 0,15 0-16,1 0-8,-1 0 0,1-15 0,-1-1-24,0 1-64,1 0 96,-16-1-32,15-14-64,1 14 64,-1 0-64,0 1 64,-15-16-64,16 16 0,-1 0 0,-15-1 0,15 0 0,-15 16 0,16-14 0,-16 14 0,0 0 0,0 0 0,0 0 0,0 0 0,0 0 0,15 0 0,-15 14 0,0 2 0,0 0 0,0-1 0,0 16 0,0-16 0,0 0 0,0 1 64,0 0-64,0-2 64,0 2-64,0 0 0,16-16 0,-16 0 64,0 0-64,-16 15 0,16-15 0,0 0 0,0 0-968,0 0-184,0 0-40,0 0-8759</inkml:trace>
          <inkml:trace contextRef="#ctx0" brushRef="#br0" timeOffset="345125">7975 17508 17911,'0'0'392,"0"0"88,0 0 8,0 0 16,0-16-408,0 16-96,0 0 0,0 0 0,0 0 760,0 0 128,0 0 24,0 0 8,16 0-552,-16 0-112,15 16-16,-15-16-8,15 0-232,1 15 0,-16 0 0,15-15-6552,1 16-1255</inkml:trace>
          <inkml:trace contextRef="#ctx0" brushRef="#br0" timeOffset="348247">7068 17306 8232,'0'0'176,"0"0"40,0 0 8,0 0 16,0 0-240,0 0 0,0 0 0,0-15 0,15 15 1072,-15 0 168,0 0 32,0 0 8,0 0-152,-15 0-24,15 15-9,-15-15 1,-1 16-400,16-1-88,-15 0-8,-1 1-8,1 14-104,0-14-16,15 0-8,-16-1 0,1 0-128,0 16-24,-1-16-8,16-15 0,-15 31-232,15-31-72,0 15 0,-16 1 0,16-16 0,0 0 0,0 16 0,0-16 0,0 0-632,0 0-176,0 0-40,0 0-8,0 0-752,0 0-152,0-16-31,16 16-9</inkml:trace>
          <inkml:trace contextRef="#ctx0" brushRef="#br0" timeOffset="353994">6990 17338 13128,'0'0'288,"0"0"56,0 0 8,0 0 32,0 0-312,0 0-72,0 0 0,0 0 0,15 15 920,-15-15 167,0 15 33,0-15 0,0 16-224,0-1-40,15-15-16,1 15 0,0 1-232,-1 0-40,0-16-16,1 14 0,-16-14-88,15 16-16,0 0-8,-15-16 0,0 0-240,16 15-40,-1-15-16,-15 0 0,0 0-48,0 15-16,15-15 0,-15 0 0,0 0-80,0 0 0,0 0 72,16 16-72,-16-16-624,0 0-160,0 0-32</inkml:trace>
          <inkml:trace contextRef="#ctx0" brushRef="#br0" timeOffset="353997">10561 17630 10944,'-15'0'240,"15"0"48,0 0 16,0 0 0,0 0-240,0 0-64,0 16 0,0-16 0,0 0 1072,-16 0 208,16 0 32,0 0 15,0 0-47,0 0-16,-15 0 0,15 0 0,0 0-416,0 0-80,0 0-24,0 0 0,0 0-208,15 0-48,1-16-8,-1 16 0,0 0-144,17-16-32,-17 16-8,0 0 0,1-14-120,-1 14-24,0-16-8,1 16 0,14-16-48,-14 16 0,0 0-8,-1-15 0,0 15-88,1-15 0,-1 15 72,0 0-72,1 0 0,-1-16-104,-15 16 8,15 0 8,1 0 88,-16-15 0,16 15 0,-16 0-64,0 0-480,0 0-88,0 0-16,0 0-8,0 0-1000,0 0-200,0 0-32</inkml:trace>
          <inkml:trace contextRef="#ctx0" brushRef="#br0" timeOffset="353998">10823 17230 17303,'0'0'384,"0"0"72,0 0 24,-15 15 0,15 0-384,0-15-96,0 16 0,0 0 0,0 14 968,-16 1 176,16 0 32,0-1 8,-15 16-400,15-14-80,0 14-8,0 0-8,-15-16-272,15 2-48,0 14-16,0-16 0,0 1-136,0 0-32,0-15-8,0 14 0,0-14-96,0-1-16,0-15-64,0 15 96,0-15-96,0 0 72,0 0-72,0 0 64,0 0-64,0 0 0,0 0 0,0 0 0,0-15-544,0 15-64,0-15-24,0-1-6752,-16 1-1351</inkml:trace>
        </inkml:traceGroup>
        <inkml:traceGroup>
          <inkml:annotationXML>
            <emma:emma xmlns:emma="http://www.w3.org/2003/04/emma" version="1.0">
              <emma:interpretation id="{76141580-AC22-4DC1-9700-8FF288E8192D}" emma:medium="tactile" emma:mode="ink">
                <msink:context xmlns:msink="http://schemas.microsoft.com/ink/2010/main" type="inkWord" rotatedBoundingBox="10833,14564 13970,14534 13982,15765 10845,15796"/>
              </emma:interpretation>
              <emma:one-of disjunction-type="recognition" id="oneOf43">
                <emma:interpretation id="interp215" emma:lang="en-US" emma:confidence="0.5">
                  <emma:literal>file of)</emma:literal>
                </emma:interpretation>
                <emma:interpretation id="interp216" emma:lang="en-US" emma:confidence="0">
                  <emma:literal>"file of)</emma:literal>
                </emma:interpretation>
                <emma:interpretation id="interp217" emma:lang="en-US" emma:confidence="0">
                  <emma:literal>"file of))</emma:literal>
                </emma:interpretation>
                <emma:interpretation id="interp218" emma:lang="en-US" emma:confidence="0">
                  <emma:literal>*file of)</emma:literal>
                </emma:interpretation>
                <emma:interpretation id="interp219" emma:lang="en-US" emma:confidence="0">
                  <emma:literal>file of))</emma:literal>
                </emma:interpretation>
              </emma:one-of>
            </emma:emma>
          </inkml:annotationXML>
          <inkml:trace contextRef="#ctx0" brushRef="#br0" timeOffset="355567">11378 16938 9128,'0'0'192,"0"0"48,0 0 8,0 0 16,0-16-264,0 16 0,0 0 0,0 0 0,0 0 1328,0 0 208,0 0 48,0 0 8,0 16-377,-15-16-79,15 14-16,-15 2 0,-1 0-400,1-1-80,-1 0-24,-14 1 0,14 14-232,1-14-40,-1 14-16,1-14 0,-16 0-232,31-1-96,-15 16 64,-1-16-64,1-15 0,0 15 0,15 1 0,0-16 0,-16 15-640,16-15-176,0 0-32,0 0-5271,0 0-1057</inkml:trace>
          <inkml:trace contextRef="#ctx0" brushRef="#br0" timeOffset="355564">11147 17522 15408,'0'0'336,"0"0"72,0 0 7,0 0 25,0 0-352,0 0-88,0 0 0,0 0 0,0 0 736,0 0 128,16 0 24,-1 0 8,1 0-216,-1 0-40,0 0 0,16-15-8,-15 15-320,-1 0-64,16 0-16,-16-15 0,1 15-144,-1-16-88,0 16 96,1 0-96,-1-16 80,1 16-80,-1-14 64,0-2-64,1 16 0,-1-16 0,-15 1 0,31 0 0,-31 15-240,15-16-16,-15 1 0,16 0 0,-16-1-56,15 1-8,-15 0-8,15-1 0,-15 0 56,0 1 16,0 0 0,0 15 0,0-16 160,0 16 96,0 0-96,-15-15 96,0 15 72,15 0 72,0 0 16,0 0 0,-16 0 112,1 15 24,0-15 8,-1 16 0,1-16 48,-1 15 0,1 0 8,0 17 0,15-17-224,-16 0-40,1 1-16,15-1 0,-16 16 40,16-16 8,-15 0 0,15 1 0,0 0-128,0-2 64,0 2-64,15 0 0,-15-16 0,0 15 64,16 0-64,-16-15 0,15 16 0,-15-16 0,16 15 0,-16-15 0,15 15 0,-15-15 64,15 16-64,-15 0 0,0-16 0,0 14 88,0 2-88,-15 0 80,15-1-80,0 0 0,-15 1 0,15-1 64,-16 0 8,1 1 0,15-16 0,0 15 0,-16 0 48,16 1 8,-15-16 0,15 16 0,0-1-128,0-15 0,0 0 0,15 0 0,-15 15 0,0-15-64,16 0 64,-16 0 0,15 16 0,1-16 0,-16 0 0,15 0 0,-15 0 0,0 15 0,15-15 0,-15 0 0,0 15 0,0-15 0,0 16 0,0-1 0,-15 0 128,15 17 8,-15-18 0,15 18 0,-16-17 8,1 0 0,15 1 0,-16 14 0,1-14-80,15 0-64,-15-2 72,15-14-72,0 16 0,-16 0 0,16-16 0,0 0 0,0 0-768,0 0-184,0 0-32,0 0-5712,0 0-1143</inkml:trace>
          <inkml:trace contextRef="#ctx0" brushRef="#br0" timeOffset="355568">11255 16968 13168,'0'-16'376,"0"16"72,0 0-352,0 0-96,16 0 0,-16 0 0,0 0 952,0 0 168,0 0 39,15 16 9,-15-16-104,15 16-16,1-16-8,-16 15 0,15 0-344,-15 1-72,16-1-16,-1 0 0,0 1-136,-15 14-32,16-30-8,-1 16 0,1 0-136,-16-1-24,15-15-8,-15 15 0,15-15-88,1 16-16,-16-16-8,15 0 0,-15 0-80,0 0-8,0 0-64,16 0 96,-16 0-96,0 0 72,0 0-72,0 0 64,0-16-896,0 16-192,0 0-32</inkml:trace>
          <inkml:trace contextRef="#ctx0" brushRef="#br0" timeOffset="355565">11563 17954 17423,'0'0'384,"0"0"72,0 0 24,0 0 8,0 0-392,15-16-96,-15 16 0,0 0 0,0-16 672,16 16 104,-16-15 24,15 15 8,1 0-192,-1-15-40,0 15 0,1-16-8,-1 16-320,-15-15-64,16 15-16,-16-15 0,15 15-56,-15 0-16,0 0 0,15 0 0,-15 0 8,16 0 0,-16 0 0,0 0 0,0 0 56,0 0 16,0 0 0,0 15 0,0 0 48,0 1 16,0-1 0,0 0 0,0 1-80,0 0-8,0-2-8,0 2 0,0 0-144,-16 14 80,16-30-80,0 16 64,0-1-64,0 0 0,0-15 0,0 16 0,0-16 0,0 0-88,0 0 24,-15 16 0,15-16-816,0 0-160,0 0-32,0 0-5864,0 0-1167</inkml:trace>
          <inkml:trace contextRef="#ctx0" brushRef="#br0" timeOffset="355566">11809 17584 18367,'0'0'408,"0"0"80,0 0 24,0 0 0,0 0-416,0 0-96,0 0 0,0 0 0,0 0 896,0 0 160,0 0 32,0 0 8,0 0-424,0 16-80,16-16-16,-1 14-8,-15-14-248,0 0-40,0 0-16,0 0 0,16 0-120,-16 0-24,0 0-8,0 16 0,15-16-112,-15 0 72,0 0-72,0 0 64,15 0-64,-15 0 0,0 0 0,0 0 0,0 0-1088,0 0-160,0 0-32</inkml:trace>
          <inkml:trace contextRef="#ctx0" brushRef="#br0" timeOffset="359179">12009 17168 12840,'0'0'360,"0"0"88,0 0-360,15 0-88,-15-15 0,0 15 0,0 0 864,0 0 152,16 0 31,0 0 9,-16 15-40,0-15-8,15 16 0,-15-1 0,15 16-312,-15-16-64,0 16-16,0 0 0,0 15-104,0-15-16,0 15-8,0 0 0,0 0-24,0 0-8,0-14 0,0 14 0,0-16-296,0 1-64,0 0-16,0-1 0,0 2 24,0-2 8,0-14 0,-15 14 0,30-14-32,-15-1-8,0 0 0,0 1 0,0-16-72,-15 16 0,15-16 72,0 14-72,0-14 0,0 0 64,0 0-64,-15 0 0,15 16 0,0-16 0,0 0-80,0 0 80,0 0-536,-16 16-48,0-16-16,16 0-6848,0 0-1367</inkml:trace>
          <inkml:trace contextRef="#ctx0" brushRef="#br0" timeOffset="360704">12363 17523 19087,'0'0'416,"0"0"96,0 0 8,0 0 24,0 0-440,0 0-104,0 0 0,0 0 0,0 0 408,0 0 56,0 0 16,31 0 0,-16 0-64,-15 0 0,15 0-8,1 15 0,-1-15-312,16-15-96,-15 15 0,-1 0 0,0 0 0,1 0 0,14 0 0,-14-16 0,-1 16-584,0 0-176,1 0-32,0 0-5352,-16 0-1063</inkml:trace>
          <inkml:trace contextRef="#ctx0" brushRef="#br0" timeOffset="366633">12454 17676 17159,'0'0'376,"0"0"72,-14 16 24,14-16 16,0 0-392,-16 0-96,16 0 0,0 0 0,0 0 664,0 0 104,0 0 32,0 0 0,0 0-248,0 0-40,0 0-16,0 0 0,0 16-304,30-16-64,-30 0-16,32 0 0,-17 0-112,0 15 64,16-15-64,-16 0 0,1 0 0,-1 0 0,16 15 0,-15-15 0,-1 0-936,16 0-184,-16 0-40,16 0-7567</inkml:trace>
          <inkml:trace contextRef="#ctx0" brushRef="#br0" timeOffset="366634">13024 17461 14800,'0'0'320,"0"0"72,0 0 16,-15 0 8,15 15-329,-15 1-87,15 0 0,-16-16 0,16 30 856,-16-14 152,16-1 32,0 16 8,-14-16-136,14 16-24,0-15-8,0 14 0,14-14-544,-14-1-112,0 0-16,16 1-8,0-1-128,-1 0-72,0-15 80,1 0-80,-1 0 264,-15 0 8,31-15 0,-31 0 0,30-1-272,-14 1 0,0 0 0,-1-17 0,0 18 88,-15-2-88,16-15 80,-1 16-80,-15-16 64,15 0-64,-15 16 0,0-16 0,0 15 0,0-14 64,0 14-64,-15-14 0,15 14 0,-15-14 64,-1 14-64,16 0 0,-30 2 80,30 14-80,-32-16 80,17 16-80,0 0 64,-1 0-64,1 0 0,0 0 0,-1 16-352,1-16-128,0 14-16,15 2-8,-16 15 808,16-16 160,-16 1 32,16 14 8,0-14-1152,0 14-232,0-14-48</inkml:trace>
          <inkml:trace contextRef="#ctx0" brushRef="#br0" timeOffset="366636">13686 17615 16783,'-30'0'480,"14"0"96,16 15-464,-16-15-112,16 0 0,0 0 0,0 0 904,0 0 160,-15 0 32,15 0 8,0 0-120,0 0-24,0 0-8,0 0 0,15 0-616,-15 0-120,32 0-24,-32 0-8,0 0 48,30 0 16,1 0 0,-16-15 0,16 15-64,-16 0-16,17 0 0,-2 0 0,-14 0-88,-1 0-16,16 0-64,-16 0 96,16 0-96,-15 0 0,-2-15 64,2 15-64,0 0 0,-1-16-128,0 16 24,-15 0 8,16 0-1016,-1-15-200,-15 15-32,0 0-5440,0 0-1087</inkml:trace>
          <inkml:trace contextRef="#ctx0" brushRef="#br0" timeOffset="366635">13671 17508 13464,'0'0'384,"0"0"80,0 0-368,0 0-96,-15 0 0,15 0 0,0 0 1000,0 0 183,-16-16 41,16 16 8,0 0-144,0 0-24,0 0-8,0 0 0,0 0-448,0 0-88,16 16-16,-1-16-8,0 0-200,1 0-40,-1-16 0,0 16-8,16 0-56,-16 0-16,17 0 0,-17 0 0,0-16-176,16 16 72,-16 0-72,1 0 0,14-15 64,-14 15-64,0 0 0,-2-15 0,2 15 0,-16 0-72,16-16-8,-16 16 0,0 0-1184,15 0-240,-15 0-40,0 0-7735</inkml:trace>
          <inkml:trace contextRef="#ctx0" brushRef="#br0" timeOffset="366637">14056 17261 18079,'0'0'400,"0"0"80,0 0 24,0 0 0,0 0-408,0 0-96,0 0 0,0 0 0,15 15 880,-15 1 152,15-16 32,1 16 8,-1-2-392,0 2-72,-15-16-24,16 16 0,0-1-264,-1 0-64,0 1 0,1-1-8,-16 0-56,15 1 0,-15-1-8,15 0 0,-15 1-56,0 0 0,0-1-8,0 0 0,0 1 40,-15 14 16,15-14 0,-15-1 0,-1 0-96,16 17-16,-30-18-64,14 2 96,0 15-96,16-16 0,-30 1 0,14-1 0,1 0-1080,0 1-184,-1 0-40</inkml:trace>
        </inkml:traceGroup>
        <inkml:traceGroup>
          <inkml:annotationXML>
            <emma:emma xmlns:emma="http://www.w3.org/2003/04/emma" version="1.0">
              <emma:interpretation id="{099A1B78-D77F-451D-84F2-58544CD63C88}" emma:medium="tactile" emma:mode="ink">
                <msink:context xmlns:msink="http://schemas.microsoft.com/ink/2010/main" type="inkWord" rotatedBoundingBox="14384,14721 16236,14702 16246,15698 14393,15716"/>
              </emma:interpretation>
              <emma:one-of disjunction-type="recognition" id="oneOf44">
                <emma:interpretation id="interp220" emma:lang="en-US" emma:confidence="0.5">
                  <emma:literal>son to</emma:literal>
                </emma:interpretation>
                <emma:interpretation id="interp221" emma:lang="en-US" emma:confidence="0">
                  <emma:literal>Son to</emma:literal>
                </emma:interpretation>
                <emma:interpretation id="interp222" emma:lang="en-US" emma:confidence="0">
                  <emma:literal>Doin to</emma:literal>
                </emma:interpretation>
                <emma:interpretation id="interp223" emma:lang="en-US" emma:confidence="0">
                  <emma:literal>Boito</emma:literal>
                </emma:interpretation>
                <emma:interpretation id="interp224" emma:lang="en-US" emma:confidence="0">
                  <emma:literal>Tso</emma:literal>
                </emma:interpretation>
              </emma:one-of>
            </emma:emma>
          </inkml:annotationXML>
          <inkml:trace contextRef="#ctx0" brushRef="#br0" timeOffset="369403">15180 17076 13328,'0'0'288,"0"0"64,0 0 16,-15 0 16,0 16-312,-1-16-72,1 14 0,0 2 0,15 0 744,-32-1 136,18 0 23,-18 16 9,2 0-144,14-16-32,-14 16-8,-2 0 0,18 0-376,-18-1-64,2-14-24,14 14 0,1-14-184,-16 14-80,16-14 64,0 0-64,-1-1-416,0 0-120,16 1-24,0-1-5111,0-15-1025</inkml:trace>
          <inkml:trace contextRef="#ctx0" brushRef="#br0" timeOffset="369404">15026 17153 14544,'0'0'320,"0"0"64,0 0 8,0 0 24,0 15-336,16-15-80,-16 0 0,16 16 0,-2-1 639,-14-15 105,0 0 24,16 15 8,0 1 104,-1-1 16,0 0 8,1-15 0,-1 16-392,0 0-72,1-1-24,14-15 0,-14 15-224,0 1-56,-16-16-8,15 15 0,0-15-64,-15 15-64,0-15 96,16 0-96,-1 16-272,-15-16-112,0 0-16,0 0-6088,0 15-1215</inkml:trace>
          <inkml:trace contextRef="#ctx0" brushRef="#br0" timeOffset="369405">15211 17568 16991,'-15'16'480,"-1"-16"104,1 16-464,15-2-120,-15 2 0,-1 15 0,1-16 800,0 16 144,-1 0 24,0-1 8,2-14-336,-2 15-72,0 0-16,1-1 0,0-14-360,-1 14-64,1-14-24,-16 0 0,15-2-40,2 18-64,-2-17 88,0 0-88,-14-15 80,14 16-80,1-1 64,-16-15-64,16 0 64,0 15-64,-17-30 64,32 15-64,-30 0 0,30-15 64,-16-1-64,16 1 0,-15 0 0,15-1 0,0-14-72,0 14 72,15-15-96,1 16 32,-16-16 64,30 0-104,-14 1 104,0 14 0,14-15-80,-14 16 80,14-1 0,1 1 0,-16 15 0,17 0 0,-18-15 0,18 15 0,-2 15 0,-30-15 0,16 15 0,14-15 96,-14 16-16,0-1 0,-2 16 160,2-15 32,0-1 8,-16 0 0,15 16-128,-15-16-24,15 1-8,-15-1 0,0 0 0,0 1 0,0-16 0,16 16 0,-16-16-120,0 0 0,0 0 0,0 0 0,0 0 0,0 0 0,0 0 0,0 0 0,0 0 0,15 0 0,0-16 0,1 0 0,-1 1 0,-15 0 64,15-16-64,1 16 0,0-1-72,-1 1-40,0 0-8,-15-1 0,16 0 120,-1 16 0,-15 0 0,0 0-72,0 0 72,0 0 0,15 0 0,-15 0 0,0 0 0,0 16 64,16-16-64,-16 16 88,0-1 8,0 0 8,0 1 0,0-1 0,0 0-104,0 1 88,0-16-88,0 0 80,0 15-80,0 0 0,-16-15 0,16 0 0,0 16-552,0-16-152,0 0-32,0 0-6144,-15 16-1215</inkml:trace>
          <inkml:trace contextRef="#ctx0" brushRef="#br0" timeOffset="369406">15242 17614 16871,'0'0'480,"0"0"96,0 0-456,0 0-120,0 0 0,0 0 0,0 0 832,0 0 136,0 0 32,0 0 8,16 0-272,-16 0-48,0 0-16,0 0 0,15 0-488,0 16-104,-15-16-16,16 0-6712,-1 16-1335</inkml:trace>
          <inkml:trace contextRef="#ctx0" brushRef="#br0" timeOffset="369407">15734 17507 20503,'-15'0'448,"15"0"96,0 0 24,0 0 8,0 0-464,0 0-112,0 0 0,0 0 0,0-15 448,0 15 72,0 0 16,15-16 0,1 16-88,0-16-24,-1 16 0,0 0 0,1-14-296,-1 14-64,0 0-64,1 0 88,-16 0-88,15-16 0,0 16 0,1 0 0,-16 0-512,16 0-152,-2 0-24,2 0-6056,-16 0-1207</inkml:trace>
          <inkml:trace contextRef="#ctx0" brushRef="#br0" timeOffset="369408">15766 17646 14800,'0'0'320,"0"0"72,-16 0 16,16 0 8,0 0-329,0 15-87,0-15 0,0 0 0,0 0 928,0 0 176,0 15 32,0-15 8,0 0-152,0 0-24,0 0-8,0 0 0,31 0-424,-16 0-88,1 0-24,-1 0 0,0 0-176,16 0-40,-31-15-8,31 15 0,-15 0-128,-2-15-72,2 15 80,0 0-80,-1 0 0,0-16 0,16 16 0,-31-16 0,15 2-728,17 14-88,-18-16-16,2 0-8,15 16-200,-16-15-40,1 0-8,-1-1 0,0 1 480,-15 0 96,16-1 24,-1 0 0,0 16 304,-15-14 64,0 14 16,0 0 0,0 0 504,0 0 104,0 0 16,0 0 8,0 0 264,0 14 48,0 2 16,-15 15 0,15-16-128,0 16-24,-15 16-8,-1-17 0,16 1-184,0 15-32,0-15 0,0-1-8,0 2-192,0-17-40,0 0-8,16 1 0,-1-1-160,0 0-72,1-15 64,0 0-64,-1 0 88,16-15-24,-16 0-64,0-16 96,16 16 0,0-17-8,-15 2 0,-2-1 0,2 0-88,0-15 0,-1 16 0,0-2 64,-15 2-64,0-1 0,0 0 0,0 1 64,0-2-64,0 17 64,-30-16-64,30 16 64,-16 0-64,0-1 64,2 1-64,-2 15 64,-15 0-64,16 0 0,-1 0 0,-14 0 0,14 0 0,1 15 0,0-15 0,-1 16 0,0-1 0,1-15 0,0 15 0,-1 1 0,16-1-960,0 0-136,-15 1-24</inkml:trace>
        </inkml:traceGroup>
        <inkml:traceGroup>
          <inkml:annotationXML>
            <emma:emma xmlns:emma="http://www.w3.org/2003/04/emma" version="1.0">
              <emma:interpretation id="{E1D0C16B-C172-4575-8712-70F6A7528C9B}" emma:medium="tactile" emma:mode="ink">
                <msink:context xmlns:msink="http://schemas.microsoft.com/ink/2010/main" type="inkWord" rotatedBoundingBox="16836,14893 17763,14884 17769,15399 16841,15408"/>
              </emma:interpretation>
              <emma:one-of disjunction-type="recognition" id="oneOf45">
                <emma:interpretation id="interp225" emma:lang="en-US" emma:confidence="0.5">
                  <emma:literal>or</emma:literal>
                </emma:interpretation>
                <emma:interpretation id="interp226" emma:lang="en-US" emma:confidence="0">
                  <emma:literal>on</emma:literal>
                </emma:interpretation>
                <emma:interpretation id="interp227" emma:lang="en-US" emma:confidence="0">
                  <emma:literal>•r</emma:literal>
                </emma:interpretation>
                <emma:interpretation id="interp228" emma:lang="en-US" emma:confidence="0">
                  <emma:literal>Or</emma:literal>
                </emma:interpretation>
                <emma:interpretation id="interp229" emma:lang="en-US" emma:confidence="0">
                  <emma:literal>Hr</emma:literal>
                </emma:interpretation>
              </emma:one-of>
            </emma:emma>
          </inkml:annotationXML>
          <inkml:trace contextRef="#ctx0" brushRef="#br0" timeOffset="369409">17182 17492 11256,'0'0'248,"0"0"48,0-16 16,0 0 8,0 16-256,0 0-64,0 0 0,0 0 0,0 0 1240,0 0 232,-16-14 55,16 14 9,-15 14-416,15-14-88,0 0-8,0 32-8,-15-17-352,15 16-72,-16-1-16,16-14 0,0 14-184,-16 2-40,16-17 0,16 16-8,-16-16-176,16 0-32,-16 1-8,15-1 0,0-15-128,-15 0 64,16 15-64,-1-15 0,0-15 88,1 15-88,-1-15 80,0-1-80,1 1 72,0 0-72,-1-16 64,-15 16-64,15-1 0,-15 0 0,16-14 0,-16 14 0,0 1 0,0-16 0,0 16 0,-16 0-88,16-1 88,0 0-64,-15 2 64,15-2-64,-15 0 64,15 1 0,-16 15 0,16 0 0,-16-15 0,16 15 0,0 0 0,0 0 0,0 0 0,0 0-80,16 0 80,-16-16 0,16 16-88,14-15 88,-14 15-80,-1-15 80,0-1-64,16 16 64,-16-15 0,17 15-72,-18-15 72,2 15 0,0 0 0,-1 0 0,0 0 0,1 0 0,-1 0 0,-15 15 0,15-15 0,1 15 0,-16 1 0,16-1 0,-16 0 0,0 1 96,14-1-32,-14 0 0,0 17 8,0-18 8,0 2 0,0 15 0,0-16-80,0 16 80,-14-16-80,14 1 80,0 0-80,0-2 0,-16 2 0,16 0 64,0-1-64,0 0 0,0-15 0,0 16 0,0-16 64,-16 0-64,16 15 0,0-15 64,0 0-64,0 0 0,0 0 72,0 0-72,0 0 0,0 0 64,0 0-64,0 0 0,0 0 0,-15 0 0,15 0 0,0-15 0,0-1 0,0 16 0,0-15 0,0 0 0,15-17 0,-15 18 0,16-2-96,-16 0 32,16-14-48,-16 14-8,14 1 0,-14-16 0,16 15 16,-16-14 0,16 14 0,-16 1 0,0 0 8,15-1 8,-15 1 0,15 0 0,-15-1 88,0 1 0,0 15 0,0-15-64,0 15 64,0 0 0,0 0 0,0 0-64,0 0 168,0 0 40,0 0 8,0 0 0,0 0 56,16 0 16,-1 0 0,-15 0 0,15 0 16,-15 0 8,0 0 0,16 0 0,-1 0 0,0 0 0,17 0 0,-17 0 0,0 0-56,16 0 0,-16 0-8,1 0 0,-1 0-24,0 0-8,17 0 0,-32 0 0,0 0-48,30 0-8,-30-16 0,16 16 0,-1 0-32,-15 0-64,0 0 88,0 0-88,15-16 72,-15 16-72,0 0 0,0 0 72,0 0-72,0 0 0,0 0 0,0 0 0,0-15-592,0 15-160,-15 0-32,0 0-11088</inkml:trace>
        </inkml:traceGroup>
        <inkml:traceGroup>
          <inkml:annotationXML>
            <emma:emma xmlns:emma="http://www.w3.org/2003/04/emma" version="1.0">
              <emma:interpretation id="{7C131A57-6CEC-490C-B31C-68D7351499B3}" emma:medium="tactile" emma:mode="ink">
                <msink:context xmlns:msink="http://schemas.microsoft.com/ink/2010/main" type="inkWord" rotatedBoundingBox="18153,14564 21743,14529 21754,15681 18164,15716"/>
              </emma:interpretation>
              <emma:one-of disjunction-type="recognition" id="oneOf46">
                <emma:interpretation id="interp230" emma:lang="en-US" emma:confidence="0.5">
                  <emma:literal>Fictionists</emma:literal>
                </emma:interpretation>
                <emma:interpretation id="interp231" emma:lang="en-US" emma:confidence="0">
                  <emma:literal>Fictionists'</emma:literal>
                </emma:interpretation>
                <emma:interpretation id="interp232" emma:lang="en-US" emma:confidence="0">
                  <emma:literal>Fictionist's</emma:literal>
                </emma:interpretation>
                <emma:interpretation id="interp233" emma:lang="en-US" emma:confidence="0">
                  <emma:literal>Fictionists*</emma:literal>
                </emma:interpretation>
                <emma:interpretation id="interp234" emma:lang="en-US" emma:confidence="0">
                  <emma:literal>Yeasts</emma:literal>
                </emma:interpretation>
              </emma:one-of>
            </emma:emma>
          </inkml:annotationXML>
          <inkml:trace contextRef="#ctx0" brushRef="#br0" timeOffset="373224">19952 17014 13792,'0'0'304,"0"0"64,0 0 16,0 0 0,0 0-312,-15 0-72,0 15 0,-1-15 0,1 16 704,-16-1 127,16 1 33,-16-1 0,0 0-32,16 16 0,-16 0 0,0 0 0,16 0-480,-16-1-96,15 1-16,1 0-8,0 0-120,-1-16-24,1 1-8,15-1 0,-16 16-80,16-16 0,-15 0 0,15-15-88,0 16-1136,0-16-232,0 0-48</inkml:trace>
          <inkml:trace contextRef="#ctx0" brushRef="#br0" timeOffset="373225">19629 17076 13392,'15'0'288,"-15"0"64,0 0 16,16 0 16,-1 0-312,-15 0-72,16 15 0,-1 0 0,0-15 920,-15 16 167,16-1 33,-1-15 0,-15 16-200,16-1-48,-1 0-8,0 1 0,1-16-352,-1 15-64,1 1-24,-1-16 0,0 15-264,1 0-48,-16-15-16,15 16 0,1-16-96,-1 15 64,-15-15-64,0 0 0,15 16-544,-15-16-160,0 0-32,0 15-8535</inkml:trace>
          <inkml:trace contextRef="#ctx0" brushRef="#br0" timeOffset="373226">19783 17537 18199,'0'0'400,"-15"16"80,15-1 24,0 1 8,-16 14-416,1-14-96,15-1 0,-16 1 0,16 14 800,-15-14 144,15 15 24,0-16 8,0 0-496,0 1-104,0 15-24,0-31 0,15 30-208,-15-30-48,16 16 0,-16-16-8,0 0-16,15 0 0,1-16 0,-1 16 0,0-15-72,1 0 0,-1 15 72,1 0-72,-1-16 0,-15 1 72,0-1-72,15 1 0,-15 0 0,16-1 0,-16 1 0,0-16 0,15 16-64,-15-1-24,0 1 0,-15-1 0,15 1 88,0 0 88,0-1-24,0 1 0,-16 15-136,16-16-32,0 16-8,0 0 0,-15 0 112,15 0 0,0 16 0,0-1 0,0-15 0,0 31 80,-15-16-80,15 1 64,15-1 56,-15 16 8,0-16 0,0 16 0,0-15 0,0-1 8,15 0 0,-15 1 0,0-1-32,0-15-8,0 0 0,0 0 0,0 0-8,0 0-8,16 16 0,-1-16 0,1 0 48,-1 0 16,-15 0 0,15-16 0,1 1-16,-1 15 0,-15-16 0,15 16 0,1-15-56,-16 0-8,0-1-64,0 1 96,15-1-96,-15 1 64,0 0-64,-15-1 0,15-15 64,0 16-64,-16 0 0,16-1 0,-15 1 0,15-1 0,-15 1 0,15 0 0,-16-1-64,1 16-64,15-15-16,-15-1 0,15 16-1112,-16 0-224,1 0-48</inkml:trace>
          <inkml:trace contextRef="#ctx0" brushRef="#br0" timeOffset="379802">20198 17230 15576,'0'0'344,"0"0"72,0 0 7,0 0 17,0 0-352,0 0-88,0 0 0,0 0 0,-15 0 824,15 0 144,0 0 32,0 0 8,0 0-448,0 0-88,15 0-24,1 0 0,-16 0-112,15 0-24,-15-16-8,15 16 0,1 0-152,0 0-32,-16-15-8,14 15 0,2 0-40,0 0-8,-16-16 0,0 16 0,0 0-64,15 0 0,0 0 0,-15 0 0,0 0-144,0 0 32,16-15 8,-16 15 0,0 0-832,0 0-168,0 0-32,0 0-8,0 0-520,0 0-112,-16 0-15,16 15-9,0-15 872,0 16 184,-15-16 32,15 0 8,-15 15 280,15-15 56,-16 0 16,16 16 0,-16-16 912,2 0 184,14 0 40,0 0 8,-16 15 272,16-15 56,-16 0 16,16 0 0,0 15-153,0 1-31,-15-16-8,15 15 0,0 1-304,0-16-64,0 15-16,0 0 0,-15-15-80,15 16-24,0-1 0,0-15 0,0 16-312,-16-16-64,16 15-16,0 0 0,0-15-64,0 16 0,0-16 0,0 0 0,-15 15-632,15 0-64,0-15-8,0 0-5343,0 0-1057</inkml:trace>
          <inkml:trace contextRef="#ctx0" brushRef="#br0" timeOffset="379803">20368 17568 15320,'0'0'336,"0"0"72,0 0 7,0 0 17,0 0-344,0 0-88,0 0 0,-16 0 0,16 0 656,0 0 112,0 0 32,16-15 0,-16 15-176,15 0-32,0 0-8,17-16 0,-18 16-376,2 0-80,0-15-8,-1 15-8,0 0-40,1 0-8,-1 0 0,0 15 0,-15-15 56,0 0 8,0 16 0,0-1 0,0 1 40,-15-1 16,0 0 0,-1 16 0,1-15-64,-16 14-16,15 1 0,2-15 0,-18 14-16,17-14-8,0-1 0,-1 1 0,1 14-80,0-30 0,-1 16 0,16-1 64,0-15-64,-16 16 0,16-16 0,0 0 0,0 0 0,0 0-112,0-16 24,0 16 8,0-15-328,16 15-64,0-16-8,-1-14-8,-15 14-128,15-15-24,16 1-8,0-1 0,-15 0-24,-2 0-8,18 0 0,-17 1 0,16 14 384,-16-15 72,-15 1 24,15-1 0,-15 15 264,16 1 64,-16 0 0,0-1 8,0 1 464,-16 15 88,16-15 16,-15 15 8,0 0 48,-1 15 8,16 0 0,0 1 0,-15-1-232,0 16-48,15 0-8,-16-1 0,16 1-128,-16 0-32,16 0-8,0 0 0,0-16-152,0 16-32,0-16-8,16 16 0,-16-16-56,0 1-64,0-16 88,16 15-88,-16 1 72,0-16-72,15 0 0,-15 0 72,0 0-72,0 0 0,31 0 72,-16-16-72,0 16 0,-15-15 0,16 15-80,-1-16 80,16 16 0,-31-15 0,16 0 96,-1-1-24,0 1-72,1-1 0,-16 1-80,15 0 80,0-1-96,-15 16 96,16-15-104,-16-1 40,0 1 64,15 15 0,-15 0-72,0 0 72,0-15 0,0 15 0,0 0 0,0 0 0,0 0 0,0 0 128,0 15-16,15 0-8,-15 1 88,0-1 24,0 1 0,0-1 0,0 0-72,0 1-16,-15 15 0,15-16 0,0-15-128,0 15 80,0 1-80,0-1 64,-15-15-64,15 0 0,0 0 0,0 0 64,0 0-64,0 0-128,0 0 32,0 0 8,15 16-952,-15-16-192,-15 0-40,15 0-8903</inkml:trace>
          <inkml:trace contextRef="#ctx0" brushRef="#br0" timeOffset="379804">20737 17260 20303,'0'0'448,"0"0"88,0 0 16,-15 16 24,15-16-464,0 0-112,0 0 0,0 15 0,-16-15 800,16 0 128,0 0 32,0 0 8,16 16-416,-16-16-80,0 0-24,0 0 0,15 15-376,-15-15-72,0 0 0,0 0 0,0 15-312,15 1-16,-15-16-8,0 0-10575</inkml:trace>
          <inkml:trace contextRef="#ctx0" brushRef="#br0" timeOffset="379811">20922 17661 12816,'-16'0'280,"16"0"56,0 0 16,0 0 8,0 0-288,-15 0-72,0 0 0,15 0 0,0 0 1168,0 0 215,0 0 49,0 0 8,0 0-264,0 0-56,0 0 0,0 0-8,0 0-472,15-16-96,0 16-24,17-15 0,-18 15-144,2-16-32,15 1-8,0 15 0,-1-15-160,1 15-32,0-16-8,-15 1 0,30-1-136,-16 16 0,1-15 0,0 0-7536,15 15-1551</inkml:trace>
          <inkml:trace contextRef="#ctx0" brushRef="#br0" timeOffset="379805">21122 17630 11832,'0'0'256,"0"0"64,0 0 0,-16 0 16,16 0-272,-15 0-64,15 0 0,0 0 0,0 0 1056,0 0 200,0 0 39,0 0 9,0 0-256,0 0-56,0 0 0,0 0-8,0-16-376,0 16-64,0 0-24,15-15 0,1 15-48,-16-15-16,16 15 0,-1-16 0,16 16-200,-16-15-48,0-1-8,1 16 0,14 0-40,-14-15 0,0 15-8,-2-15 0,2 15-80,0 0-8,-1-16-64,0 16 96,1-15-96,-1 15 64,0 0-64,1-16 0,-16 16 96,0 0-24,16 0-8,-2-15 0,-14 15-664,0 0-136,16 0-24,-16 0-8,16-15-616,-16 15-128,0 0-24,0 0-4239,0-16-849</inkml:trace>
          <inkml:trace contextRef="#ctx0" brushRef="#br0" timeOffset="379806">21214 17199 14368,'0'0'320,"0"0"64,0 0 8,0 0 8,-15 0-320,15 0-80,0 0 0,-15 0 0,15 0 903,-16 15 169,16-15 32,0 16 8,-15-1-344,15 0-72,0 16-16,0 0 0,0 0-136,-15 0-24,15-1-8,0 1 0,0 0-64,0 0-24,-16 15 0,16-15 0,0-1-80,0-14-24,0 15 0,0-16 0,0 0-320,0 1-72,0-1-16,0 1 0,-16-1 88,16-15 128,0 0-32,0 0-8,0 0-272,0 0-48,0 0-16,0 0 0,0 0-920,0 0-184,0 0-40,16-15-8079</inkml:trace>
          <inkml:trace contextRef="#ctx0" brushRef="#br0" timeOffset="379807">21861 16891 18687,'0'0'416,"0"0"80,-15 0 16,-1 15 8,16 1-416,-30-16-104,14 15 0,0 16 0,-14-16 640,-1 16 96,16-16 32,-16 16 0,0 0-280,15 0-48,-14 0-16,14-16 0,1 16-216,-16 0-48,31-16 0,-15 0-8,0 16-240,-1-15-40,16-1-16,0 0 0,0-15-1168,0 16-224,0-1-56</inkml:trace>
          <inkml:trace contextRef="#ctx0" brushRef="#br0" timeOffset="379809">21800 17399 17703,'0'0'504,"0"0"104,-16 15-480,16 1-128,-16-1 0,16 0 0,-15 16 848,15-15 144,-15 14 32,15 1 8,-16-15-136,1 14-24,15 1-8,0-15 0,0-1-544,-15 16-104,15-16-24,0 1-8,0-1-184,0-15 72,0 0-72,0 15 0,0-15 64,0 0-64,0 0 0,0 0 0,0 0 72,0 0-72,0 0 0,0-15 72,0 15-72,0-15 0,15-1 0,-15 1 0,0-1 0,0 1 0,15 0 0,1-1 0,-1 1 0,0-1 0,1 16-72,0-15 72,-2 0 0,2 15 0,0-16 0,14 16 0,-14 0 0,-1 0 0,0 0 0,1 0 0,0 0 0,-2 16-64,-14-1 64,16-15 0,0 15 0,-16 1 0,0-16 0,15 15 0,-15 1 64,0-16 24,0 15 0,-15 0 0,15 1 88,0-1 16,0 1 8,-16-16 0,0 15-8,2 0-8,-2 1 0,16-16 0,-31 15-32,31-15-8,-15 16 0,-1-16 0,1 0-56,0 0-16,-1 0 0,-14 0 0,14 0-72,0 0 80,-14-16-80,14 1 80,1-1-80,0 16 0,-1-15 0,16 0 0,-15-1-80,0 1-32,15 15-8,0-16 0,-16 1-632,16 15-128,0-15-24,16-1-6504,-16 16-1295</inkml:trace>
          <inkml:trace contextRef="#ctx0" brushRef="#br0" timeOffset="379808">21646 17060 16639,'0'0'368,"0"0"80,0 0 8,0 0 8,0 0-368,0 0-96,15 0 0,-15 16 0,15-16 800,1 0 152,-1 15 24,-15-15 8,31 15-32,-31 1-8,30-16 0,-14 15 0,0 1-560,-2-16-104,2 15-24,0-15-8,-1 15 0,-15-15 0,15 16 0,1-16 0,-1 0-248,0 0 0,1 15 0,0-15 0,-16 0 0,14 0 72,2 0-72,-16 0 96,0 0-632,0 16-120,0-16-24,0 0-6456,16 0-1295</inkml:trace>
          <inkml:trace contextRef="#ctx0" brushRef="#br0" timeOffset="373221">18428 17307 13792,'0'0'304,"0"0"64,0 0 16,0 0 0,0 0-312,16-16-72,-16 16 0,0 0 0,0-15 408,0 15 64,0-16 7,0 16 9,0 0-8,0 0-8,0 0 0,0 0 0,0 16-216,0-16-32,15 15-16,-15 1 0,0-1-104,0 16-16,0 0-8,0-1 0,-15 1 88,15 0 24,0-16 0,0 16 0,0-16 48,0 1 16,0-1 0,0-15 0,0 0-256,0 0 0,15 0 0,-15 0 0,15 0 0,1-15 64,-1-1-64,1-14 0,-1 14 0,0-15 72,1 1-72,-1-1 64,1 0-64,-1-15 0,0 15 0,1 0 0,-16-15 0,15 15 0,1 1 64,-16-1-64,15 15 0,-15 1 0,0 0 0,15 15 64,-15 0 88,0 0 8,0 0 8,0 0 0,0 0 80,0 15 8,0 16 8,0 0 0,0 15-16,0-15-8,0 30 0,-15-15 0,15 1-48,0-1-16,0 15 0,-15-15 0,15 1-88,0-1-24,-16 0 0,16 0 0,-15-15 0,15 15 0,-16 0 0,1-15 0,0 0 16,-1 0 0,1-1 0,-1-14 0,1 15 0,0-16 0,-1 0 0,1 1 0,15-16-16,-16 15 0,1-15 0,15 0 0,0 0-64,-15-15 96,15-1-96,-16 1 96,16 0-96,16-16 0,-16 15 0,0-14 0,15-1 0,0 0 0,1-15 0,15 0 0,-1 15 0,1-15 0,0 15-72,-16 0 72,16 0 0,0 16 0,-16-16 0,16 16 0,-15-1 0,-1 1-64,0 15 64,1-15 0,-1 15 0,1 0 0,-16 0 0,0 0 0,15 15 128,0 0-16,-15 1-8,0-1 0,0 1 64,0 14 16,0-14 0,0 15 0,0-1-56,0-14-16,0 15 0,0-16 0,0 16-112,0-16 88,0 1-88,0-1 80,0 0-80,0-15 0,0 0 0,0 0 64,0 0-64,0 0 0,0 0 0,0 0 64,0 0-480,0 0-104,0 0-24,0 0 0,0-15-936,-15 0-192,15 15-40</inkml:trace>
          <inkml:trace contextRef="#ctx0" brushRef="#br0" timeOffset="373222">18875 17307 19551,'0'0'432,"0"0"88,0 0 24,0 0 0,0 0-440,0 0-104,0 0 0,0 0 0,0 0 808,0 0 144,0 15 24,-16 0 8,16 1-456,0-16-88,16 0-24,-16 15 0,0-15-296,0 16-120,0-16 88,0 0-88,0 15-296,15-15-112,-15 15-16,0-15-10135</inkml:trace>
          <inkml:trace contextRef="#ctx0" brushRef="#br0" timeOffset="373223">19306 17091 15176,'0'0'328,"0"0"72,0 0 16,-16 15 15,1-15-343,15 16-88,-15-1 0,-1 1 0,1-1 736,15 16 128,-16 0 24,1-1 8,15 17-192,-15-17-40,-1 17-8,16-1 0,0 0-200,-15-15-40,15 15 0,0-15-8,15-1-96,-15 1-24,0-15 0,16-1 0,-16 16-144,15-16-32,-15 1-8,15-16 0,-15 15-40,0-15-64,16 0 88,-16 0-88,0 0 88,0 0-88,0 0 80,0 0-80,0 0-528,0 0-152,0 0-32,0 0-9215</inkml:trace>
        </inkml:traceGroup>
        <inkml:traceGroup>
          <inkml:annotationXML>
            <emma:emma xmlns:emma="http://www.w3.org/2003/04/emma" version="1.0">
              <emma:interpretation id="{CA3B881A-3EA8-448D-A8BF-27E45A886453}" emma:medium="tactile" emma:mode="ink">
                <msink:context xmlns:msink="http://schemas.microsoft.com/ink/2010/main" type="inkWord" rotatedBoundingBox="22047,14431 24562,14407 24576,15819 22061,15844"/>
              </emma:interpretation>
              <emma:one-of disjunction-type="recognition" id="oneOf47">
                <emma:interpretation id="interp235" emma:lang="en-US" emma:confidence="0.5">
                  <emma:literal>7=1-4,</emma:literal>
                </emma:interpretation>
                <emma:interpretation id="interp236" emma:lang="en-US" emma:confidence="0">
                  <emma:literal>FL-A};</emma:literal>
                </emma:interpretation>
                <emma:interpretation id="interp237" emma:lang="en-US" emma:confidence="0">
                  <emma:literal>FL-AS;</emma:literal>
                </emma:interpretation>
                <emma:interpretation id="interp238" emma:lang="en-US" emma:confidence="0">
                  <emma:literal>7=1_xg,</emma:literal>
                </emma:interpretation>
                <emma:interpretation id="interp239" emma:lang="en-US" emma:confidence="0">
                  <emma:literal>FL-Ki</emma:literal>
                </emma:interpretation>
              </emma:one-of>
            </emma:emma>
          </inkml:annotationXML>
          <inkml:trace contextRef="#ctx0" brushRef="#br0" timeOffset="388858">24740 16768 16208,'0'0'351,"0"0"81,0 0 16,-15 0 8,0 31-360,-16-16-96,0 1 0,16 14 0,-16 1 592,-15 0 104,15-1 16,-15 17 8,15-16-240,0-1-40,0 16-16,0-14 0,1-2-256,14 1-48,1 0-16,-1-16 0,1 16-104,0-15 0,15-1 0,-16 0 0,16 1-1088,0-16-232,0 0-56,0 0 0</inkml:trace>
          <inkml:trace contextRef="#ctx0" brushRef="#br0" timeOffset="389775">24340 17554 16152,'0'0'351,"-16"0"81,16 0 16,-15 0 0,15 0-352,0 0-96,0 0 0,-16-16 0,16 16 760,0 0 136,0 0 24,0 0 8,0 0-96,16 0-24,-1 0 0,16 0 0,-16 0-408,1-15-80,15 15-24,-16 0 0,16-15-192,-16 15-40,-15 0 0,31 0-64,0-16 72,-16 16-72,0-16 0,16 16 72,-15-15-72,-1 15-88,0-15 24,-15 15 0,0 0-224,16 0-48,-16-16-8,0 16 0,0 0-216,0 0-48,0 0 0,15 0-8,-15-15-16,0 15 0,-15-15 0,15-1 0,0 16 264,0-15 48,-16 15 16,16-15 0,0 15 304,0 0 0,0 0 0,-15-16 0,15 16 392,0 0 40,0 0 8,-15 0 0,-1 0 96,16 0 16,0 0 8,0 16 0,-15-16-80,-1 0-8,1 15-8,15 0 0,-15 1-168,15-1-32,-16 0-8,1 1 0,0-1-80,-1 0-16,1 1-8,-1 0 0,1-1-16,0 0 0,15 1 0,0-1 0,-16 0-24,16 1-8,0-1 0,0 0 0,0-15-104,16 16 88,-16-16-88,15 16 80,0-16-80,-15 0 0,0 0 0,16 0 64,15 0-64,-16 0 0,-15 0 0,15 0 64,1 0-64,-16 0 0,15 14 0,-15-14 0,0 0 64,0 0-64,0 0 0,-15 16 64,15 0-64,-16-1 80,1 0-80,0 1 80,-1-1-80,16 0 0,-31 1 72,31 0-72,-15-16 64,0 14-64,15 2 80,0-16-80,0 0 64,0 16-64,0-16 0,15 15 0,-15-15 0,15 0 0,1 0 0,-16 0 0,0 0 0,15 15 0,16-15 0,-31 0 0,0 0 0,15 0 0,1 0 0,-16 0 0,0 0 88,15 16-88,-30-1 96,15-15-96,0 31 112,-16-16-32,1 0-8,15 17 0,-31-17-72,16 16 0,-1-16 0,1 0 0,0 16 0,-1-31 0,1 31 64,15-15-64,-16-16 0,16 14 0,0-14 0,0 0 0,0 0-600,0 0-160,0 0-32,0 0-6352,0 0-1271</inkml:trace>
          <inkml:trace contextRef="#ctx0" brushRef="#br0" timeOffset="389077">24478 16922 13888,'0'0'392,"0"16"88,16-16-384,-16 0-96,15 14 0,-15-14 0,15 16 792,1 0 135,-1-1 33,0 16 8,1-16 168,-1 0 32,1 17 8,-1-2 0,0-14-384,1 14-80,15-14-8,-16-1-8,0 16-160,1-16-32,-1 0-8,-15 1 0,16 0-336,-1-16-72,0 15-16,-15 0 0,16-15-72,-16 0 96,0 0-96,0 16 96,15-16-96,-15 0 0,0 0 0,0 0 0,0 0-744,0 0-168,0 0-32,0 0-6136,0 0-1231</inkml:trace>
          <inkml:trace contextRef="#ctx0" brushRef="#br0" timeOffset="390044">24663 17861 19031,'0'0'416,"0"0"96,0 0 8,0 0 16,0 0-432,0 0-104,0 0 0,16-15 0,-16 15 680,15-16 120,-15 1 16,16 15 8,-1-15-320,0-1-64,1 16-16,-16 0 0,0 0-248,0 0-48,15 0-16,-15 0 0,0 0 32,0 0 8,0 0 0,0 0 0,15 0 24,-30 16 8,15-1 0,0 0 0,0 1-8,-15-1 0,15 16 0,-16-16 0,16 0-64,0 1-16,-15 0 0,15-2 0,0 2-96,0 0 72,0-1-72,0 0 64,0-15-64,0 0 0,0 0-80,0 0 80,0 0-312,0 0-8,0 0-8,0 0 0,0 0-968,0 0-192,0-15-40,0 0-4928,15-1-983</inkml:trace>
          <inkml:trace contextRef="#ctx0" brushRef="#br0" timeOffset="390228">24740 17630 19231,'0'0'424,"0"0"88,0 0 24,0 0 0,0 0-432,0 0-104,0 0 0,0 0 0,0 0 928,0 0 160,0 0 32,0 0 0,0 0-432,16 0-88,-1 0-24,-15 0 0,0 0-448,0 0-128,15 0 0,1 0 0,-1 16-152,-15-16-72,0 0-8,15 0-10816</inkml:trace>
          <inkml:trace contextRef="#ctx0" brushRef="#br0" timeOffset="379810">22322 17076 14360,'0'0'408,"0"0"88,16 0-400,-16-16-96,16 16 0,-1 0 0,0 0 936,-15 0 167,16 0 33,-1 0 8,0 16-80,1-16-8,0 15-8,-2 16 0,2-16-408,-16 16-72,16 0-24,-16 15 0,0 0-72,0 0-24,0 1 0,0-1 0,-16 0-48,16-15-16,-16 15 0,16 0 0,-14-15-160,14 0-40,-16-1-8,0 1 0,16-15-80,-15 14-8,0 1-8,-1-15 0,16-1-80,-15 0 0,15 1 0,-15-1 64,-1 1-392,16-16-88,0 0-8,0 0-7512,-16 0-1503</inkml:trace>
          <inkml:trace contextRef="#ctx0" brushRef="#br0" timeOffset="388158">22723 17352 11256,'0'0'320,"0"0"64,0 0-304,0 0-80,0 0 0,0 0 0,0 0 824,0 0 144,0 0 32,0 0 8,0 0 119,0 0 25,15 0 8,-15 0 0,0 0-328,31 0-72,-16-15-16,1 15 0,0 0-296,14 0-64,-14 0-16,-1 0 0,0 0-88,1 0-24,14 0 0,-14 0 0,0 0-184,-2 0-72,2 0 0,0 0 72,-1-15-72,0 15 0,1 0 0,-1-16 64,0 16-64,1 0 0,-1-15-96,-15 15 96,0 0-1240,0 0-184,15 0-40</inkml:trace>
          <inkml:trace contextRef="#ctx0" brushRef="#br0" timeOffset="388276">22754 17600 15440,'-15'0'440,"15"0"88,0 0-425,0 0-103,0 0 0,-16 0 0,16 0 912,0 0 160,0 0 32,0 0 8,0 0-56,0 0 0,0 0-8,16 0 0,-1 0-440,16 0-80,-16 0-16,1 0-8,14 0-176,-14 0-32,-1-16-8,16 16 0,-16 0-72,1 0-24,-1-16 0,16 16 0,-16 0-128,1-15-64,-1 15 64,16 0-64,-16-15 96,1 15-32,14 0 0,-30 0 0,16-16-504,-1 16-104,1 0-16,-1-15-8,0 15-1096,1 0-224,-1 0-48</inkml:trace>
          <inkml:trace contextRef="#ctx0" brushRef="#br0" timeOffset="388277">23478 17045 17423,'0'0'384,"0"0"72,0 0 24,0 0 8,0 0-392,-16 15-96,16-15 0,0 16 0,0 0 864,0 14 160,-15-14 24,15 14 8,0 16-288,-16 0-48,16-14-16,-15 14 0,15 0-408,-15 0-80,15 0-24,0-15 0,-16 15 72,16-15 16,0-1 0,0 2 0,0-2-184,0-14-96,0-1 96,0 0-96,0 1 64,0-1-64,0 0 0,0-15 0,0 0-296,0 0-120,0 0-16,0 0-8,0 0-872,0 0-184,0 0-32</inkml:trace>
          <inkml:trace contextRef="#ctx0" brushRef="#br0" timeOffset="388278">23554 17446 19807,'0'0'440,"0"0"88,0 0 16,0 0 8,0 0-440,0 0-112,0 0 0,0 0 0,0 0 912,0 0 160,0 0 32,16 0 8,-1 0-480,-15 0-96,16 0-24,-1 0 0,16 0-160,-16 0-40,1 0-8,-1 0 0,0 0-56,16-16-16,-15 16 0,14 0 0,-14 0-72,-1 0-24,1 0 0,-16 0 0,0 0-8,15 0 0,16 0 0,-31 0 0,15-16-128,1 16 0,-16 0 0,15 0 0,0 0 0,-15 0 0,0 0 0,0 0 0,16 0 0,-16 0 0,0 0 0,15-15 0,-15 15-456,0 0-120,0 0-32,0 0-7480,0 0-1495</inkml:trace>
        </inkml:traceGroup>
      </inkml:traceGroup>
    </inkml:traceGroup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7:10.7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AA2DA7E-3CD3-4241-8595-9B97D356EA16}" emma:medium="tactile" emma:mode="ink">
          <msink:context xmlns:msink="http://schemas.microsoft.com/ink/2010/main" type="inkDrawing"/>
        </emma:interpretation>
      </emma:emma>
    </inkml:annotationXML>
    <inkml:trace contextRef="#ctx0" brushRef="#br0">5697 19427 15000,'15'-15'328,"-15"15"72,0 0 16,0 0-1,0 0-327,0-15-88,0 15 0,0-16 0,0 16 768,0-15 128,16-1 32,-16 16 8,15-15-248,-15 15-48,16-15-16,-1 15 0,0 0-304,-15 0-56,16-16-8,-16 16-8,15 0-72,-15 0-16,0 0 0,16 16 0,-16-1 24,15-15 0,-15 15 0,0 1 0,0-1 24,0 1 8,0-1 0,0 0 0,-15 1-128,15-1-24,0 1-64,0-1 96,-16-15-96,16 15 0,0 1 64,0-16-64,0 0-384,0 0-104,0 0-24,0 15 0,0-15-1120,0 0-232,0 0-48</inkml:trace>
    <inkml:trace contextRef="#ctx0" brushRef="#br0" timeOffset="1">5805 19120 16727,'0'0'368,"0"0"80,0 0 8,0 0 16,0 0-376,0 0-96,0 0 0,0 0 0,0 15 880,0-15 160,0 0 32,0 0 8,15 0-536,-15 15-112,16 1-16,-16-1-8,0-15-280,15 15-64,-15 1 0,0-1-6648,15 1-1319</inkml:trace>
    <inkml:trace contextRef="#ctx0" brushRef="#br0" timeOffset="2">6482 19058 15136,'-15'0'424,"15"0"104,0 0-424,0 0-104,0 0 0,0 0 0,0 0 863,0 0 161,0 0 24,0 0 8,0-15-192,15 15-40,-15 15-8,15-15 0,16 0-368,-15 0-80,-1-15-16,0 15 0,1 0-192,15 0-32,-16 0-16,0 0 0,16 0-112,-15-16 64,-1 16-64,0 0 0,-15 0 0,0 0-96,16 0 8,-16 0-6696,0 0-1343</inkml:trace>
    <inkml:trace contextRef="#ctx0" brushRef="#br0" timeOffset="3">6313 19227 19207,'0'0'416,"0"0"96,0 0 8,0 0 24,0 0-432,0 0-112,0 0 0,0 0 0,15 0 792,1 0 136,-1-15 24,-15 15 8,0 0-368,15 0-72,1 0-8,15 0-8,-16 0-248,0 0-40,1 0-16,-1 0 0,0-16-112,1 16-24,-1 0-64,1 0 96,-1 0-96,0 0 0,-15 0 0,16 0-80,-16 0-912,15 0-176,1 0-40,-1 0-8807</inkml:trace>
    <inkml:trace contextRef="#ctx0" brushRef="#br0" timeOffset="4">7159 18966 14720,'0'0'416,"0"0"96,0 0-416,0 0-96,0 0 0,0 0 0,0 0 927,0 15 169,-15 0 32,0-15 8,-1 31-144,1-15-32,15 14-8,-16 1 0,1 15-344,15-15-72,0 15-16,0 0 0,-15 1-272,15-32-56,0 16-16,15-16 0,-15 1-24,15-1-8,1 0 0,-1 1 0,1-16 32,-1 0 8,0 0 0,16-16 0,-15 1-184,14 0 0,-14-16 0,15 0 0,-16 0 0,0 0 0,1-15 72,15 15-72,-31-15 80,15 16-80,0-1 64,-15-15-64,16 15 0,-16 0 64,0 0-64,-16 0 0,16 16 72,0-16-72,-30 16 80,30-16-80,-31 16 136,15 15-16,1-16-8,0 16 0,-16 0 32,0 0 8,16 16 0,-1-16 0,-15 15-72,16 0-16,-16 16 0,16-15 0,-1-1-64,1 16 0,0 0 0,-1-16 0,16 16-224,-15-16-56,15 16-8,-16-16-7528,16 16-1503</inkml:trace>
    <inkml:trace contextRef="#ctx0" brushRef="#br0" timeOffset="5">7960 18996 9760,'0'0'272,"0"0"72,-15-15-280,-1 15-64,16 0 0,0 0 0,-15 0 1024,-1 0 184,1 0 40,15 0 0,0 0-64,0 0-25,-15 0 1,15 0 0,0 0-272,0 0-56,0 0-16,15-15 0,0 15-344,1 0-72,-1 0-16,16-16 0,-16 1-96,16 15-32,0 0 0,0-16 0,-1 16-104,1-15-24,0 15-8,0 0 0,0-15-48,-16 15-8,16 0 0,-16 0 0,16 0-64,-16 0 0,1-16 0,-1 16 0,1 0 0,-1 0-160,-15 0 24,0 0 8,15 0-992,-15 0-192,0 0-32,-15 0-16,15 16-520,-15-16-104,-1 15-15,1-15-2329,-1 15-472</inkml:trace>
    <inkml:trace contextRef="#ctx0" brushRef="#br0" timeOffset="6">8145 19012 2176,'-16'15'0,"-15"-15"0,16 16 0,0-1 0,-16-15 0,0 15 0,16-15 2136,-1 16 424,-14-16 96,14 15 8,-15-15-1080,16 0-216,15 0-49,-15 0-7,-1 0-96,16 0-16,0 0-8,0 0 0,0 0-400,0 0-88,16 0-8,-1 0-8,16 0-272,0 0-48,-1-15-16,1 15 0,0 0-96,0 0-32,-1 0 0,1-16 0,0 16-104,0 0-24,0 0-8,-16 0 0,16 0-88,-16 0 80,1 0-80,-16 0 80,15-15-80,0 15 0,1-15 0,-1 15 64,1 0-208,-16 0-48,0 0 0,15 0-8,-15-16-504,0 16-96,0 0-16,0 0-8,15-15 152,-30-1 24,15 16 8,0-30 0,-15 30-240,-1-31-48,1 15 0,-1 1-8,1-16 456,0 16 96,-1-1 24,1 1 0,-1 0 632,1-1 128,0 16 24,15-15 8,0 15 344,-16 0 72,16 0 16,0 0 0,0 0-160,0 0-32,16 0-8,-1 0 0,0 15-176,1 1-32,15-16-8,-1 15 0,-14 0-160,15 1-32,-16-1 0,16 1-8,-16-1-72,1 0-16,-1 1 0,0-1 0,1 1-24,-1-1-8,-15 0 0,0 1 0,15 15-8,-30-16-8,15 0 0,0 1 0,-31-1-40,16 1-8,0-1 0,-16 0 0,15 16-640,-14-16-128,-1 16-24,0 0-10191</inkml:trace>
    <inkml:trace contextRef="#ctx0" brushRef="#br0" timeOffset="7">9469 18288 15576,'-16'0'344,"1"0"72,-1 0 7,16 0 17,-15 16-352,-16-16-88,16 15 0,-16 16 0,0-16 616,-15 16 112,15 0 16,-15 0 8,0-1-24,15 1-8,-15 0 0,0 0 0,15 0-336,0 15-72,0-16-16,1 1 0,14-15-232,1 14-64,-16-14 0,31-1 0,-15 1-512,15-1-144,0-15-24,0 0-5416,0 0-1079</inkml:trace>
    <inkml:trace contextRef="#ctx0" brushRef="#br0" timeOffset="8">9084 18427 14864,'15'-16'416,"-15"16"104,0 0-416,15 0-104,1 16 0,15-16 0,-16 0 855,0 15 145,1 1 32,15-16 8,-16 15-80,0 0-24,16 1 0,-15-1 0,14 1-392,-14-1-72,15 0-24,-16-15 0,0 16-176,1-16-40,-1 15-8,16 1 0,-31-16-104,15 15-24,1-15-8,-16 15 0,15-15-88,-15 16 0,15-16 72,-15 0-72,0 0-736,-15 15-176,15 0-40,0-15-8871</inkml:trace>
    <inkml:trace contextRef="#ctx0" brushRef="#br0" timeOffset="9">8930 19628 14840,'-16'15'416,"16"0"96,-15-15-408,15 16-104,-15-16 0,15 0 0,0 15 512,0-15 71,0 0 25,0 0 0,0 0 304,0 0 64,0 0 16,0 0 0,-16-15-424,16-1-88,0 1-8,0-16-8,0 0-248,0 1-56,0 14 0,0-30-8,16 15-40,-16-15-8,0 15 0,0-15 0,15 0 112,-15 0 16,15-1 8,-15 1 0,16 0-240,-1-15 0,-15 14 0,16 17 0,-1-17 0,16 1 0,-31 0 64,15 15-64,0 0 0,1 16 0,-1-16 64,16 0-64,-16 16 0,1 0 72,-1 15-72,1-16 64,14 16 0,-14 0-64,-1 0 96,-15 16-32,16-16-64,-1 15 0,-15 0 0,15 1-88,-15 15 88,0-16 0,0 16 80,0 0-80,0-1 80,-15 1-80,15-15 80,-15 14-80,-1 1 64,1 0-64,-1 0 0,-14-16 72,14 1-72,1-1 64,-1 0-64,1 16 64,0-31-64,-1 16 64,1-16-64,15 0 64,0 0-64,-16 0 80,16 0-80,-15 0 80,15-16-80,0 16 0,15-15 0,-15-1 0,16 16 0,-1-15 0,16 0-96,-16-1 96,1 1-80,15-1 80,-16 16 0,0-15-72,1 15 72,-1-15 0,1 15 0,-16 15 0,15-15 0,-15 0 0,0 15 0,0-15 0,0 16 0,0-1 72,-15 1-8,-1 14-64,1-14 0,-1-1 0,-14 16 0,14-16 0,-15 1 224,16 14 0,-16-14-8,16-1 0,-1 1-152,-14-1-64,30 0 64,-31-15-64,16 0 96,-1 16-16,16-16-8,-15 0 0,-1 0-72,16 0-88,0 0 24,0 0 0,0 0-576,0 0-104,0 0-24,0 0-6304,0 0-1247</inkml:trace>
    <inkml:trace contextRef="#ctx0" brushRef="#br0" timeOffset="10">9222 19335 14184,'0'0'400,"0"0"88,16 0-392,-16 0-96,0-15 0,0 15 0,15-16 896,0 16 159,-15-31 33,16 31 8,-16-15-144,15 0-32,1-1-8,-1 1 0,-15-1-408,15 16-88,1-15-8,-1 15-8,-15-15-144,16 15-32,-16 0-8,0 0 0,0 0-56,0 0-16,0 0 0,15 0 0,-15 15 16,0 0 0,0 1 0,0-1 0,-15 16-32,15-16-8,0 16 0,0 0 0,-16 0-16,16-16 0,0 16 0,0-16 0,-15 16-24,15-15-8,0-1 0,0 0 0,0-15-72,0 16 0,0-16 72,0 0-72,0 0 0,0 0 72,0 0-72,0 0 0,0 0-104,0 0-80,0 0-8,0 0-8,0 0-936,0 0-184,0-16-40,0 1-8271</inkml:trace>
    <inkml:trace contextRef="#ctx0" brushRef="#br0" timeOffset="11">9315 18966 18975,'0'0'416,"0"0"96,0 0 8,0 0 8,0 0-424,0 0-104,0 0 0,0 0 0,0 0 832,0 0 152,0 0 24,0 0 8,0 0-528,0 0-104,0 0-16,0 0-8,0 0-224,15 0-40,-15 0-16,15 0 0,-15 0-80,0 15 0,16 0-96,-16-15-7064,0 16-1407</inkml:trace>
    <inkml:trace contextRef="#ctx0" brushRef="#br0" timeOffset="12">9792 19227 15952,'-31'0'352,"31"0"63,-15 0 25,-1 16 8,16-16-352,-15 0-96,-1 0 0,16 0 0,0 0 928,0 0 176,0 0 32,0 0 8,0 0-216,0 0-32,0 0-16,0 0 0,0 0-480,31-16-96,-15 16-16,-1 0-8,16 0 0,-16 0 0,16-15 0,-16 15 0,1 0-112,15-16-16,-16 16-8,0 0 0,1 0-80,15 0-64,-16-15 72,0 15-72,1 0 0,-1-15 0,0 15 0,1 0 0,-1 0-728,1-16-168,-1 16-32</inkml:trace>
    <inkml:trace contextRef="#ctx0" brushRef="#br0" timeOffset="13">9669 18919 16959,'0'0'376,"0"0"72,0 0 24,0 0 0,0 0-376,0 0-96,0 0 0,0 0 0,0 0 928,0 0 176,0 0 32,0 0 8,0-15-376,0 15-80,0 0-16,0 0 0,15 0-328,0-15-72,1 15-16,-1 0 0,1 0-24,14 0-8,-14 0 0,-1 0 0,16-16-96,-16 16-16,1 0-8,-1 0 0,16 0-104,-16 0 72,1 0-72,-1-15 64,1 15-64,-1 0-72,0 0 72,1 0-104,-1 0-904,0 0-176,1 0-40,-1 15-8887</inkml:trace>
    <inkml:trace contextRef="#ctx0" brushRef="#br0" timeOffset="14">10454 18765 19207,'0'0'416,"0"0"96,-16 0 8,1 16 24,15-1-432,-15 1-112,-1 14 0,1 1 0,-1 0 664,1 0 104,15 0 32,-15 15 0,15 0-288,0-15-64,0 0 0,0 15-8,0-16-272,0-14-48,15 15-16,0-16 0,-15 0-104,31 1 88,-31-1-88,31-15 80,-16 0-8,16-15 0,-15-1 0,-1 16 0,16-30 0,-16 14 0,16-15 0,-16 1 0,1-1-72,-1 0 80,0 0-80,-15 1 80,16-1-80,-16 0 64,16 0-64,-32 0 64,16 1 0,0 14-64,-16 1 96,16-1-32,-15-14 0,0 30 0,-16-16 0,15 1 0,1 15 8,0 0 0,-1 0 0,-14 0 0,30 0-72,-16 0-88,1 0 24,-1 15 0,1-15-168,15 16-32,0-16-8,-15 0-7096,15 15-1423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7:15.70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71DA138-88EC-4503-8E73-95FF4F25C7FE}" emma:medium="tactile" emma:mode="ink">
          <msink:context xmlns:msink="http://schemas.microsoft.com/ink/2010/main" type="inkDrawing"/>
        </emma:interpretation>
      </emma:emma>
    </inkml:annotationXML>
    <inkml:trace contextRef="#ctx0" brushRef="#br0">11238 18796 16439,'0'0'360,"0"0"80,0 0 8,-16 0 16,1 16-368,15 0-96,-31-2 0,31 2 0,-31 0 688,31 14 120,-31 1 24,16 15 8,0 1-200,15-17-48,-16 1-8,16 0 0,0-1-328,0-14-72,16 14-16,-16-14 0,15 0-72,0-16-24,1 0 0,-1 0 0,0 0 8,1 0 0,15-16 0,-16 0 0,1-14-80,14-1 64,-14 16-64,-1-16 64,0 0-64,1 1 0,-16-2 72,16 2-72,-2-1 64,-14 0-64,0 16 64,0 0-64,0-17 64,0 18-64,0-2 64,0 16-64,0-16 0,0 16 0,0 0 0,0 0 0,0 0 0,0 0 0,16 0-80,0 0 80,-16 0-88,15 0 88,0-15-80,1 30 80,-1-15 0,0 0 0,1 0-64,14 16 64,-30-16 0,16 16 0,0-2 0,-16 2 0,15 15 0,-15-16 0,0 16 0,0 0 0,0-1 0,0 2 80,-15-2-80,15-14 96,-16 14 48,16 1 16,-16-16 0,16 17 0,0-18-160,0 2 0,-14 0 0,14-16 0,0 0 0,0 0 0,0 0 0,0 0 0,0 0 0,-16 0 80,16-16-80,0 16 96,0-16-96,0 2 0,0-18 0,0 17 64,0-16-64,0 1-128,16-1 32,-2 0 8,-14 15 88,0-14 0,16-1 64,0 16-64,-16-1 0,15-14 0,0 14 0,-15 0 0,16 16 0,-1-14 0,0-2-80,1 0 80,-1 16 136,0-15 88,-15 15 8,0 0 8,16-15 8,0 15 0,-1 0 0,-15 0 0,0 0-24,15 0-8,1 0 0,-16 0 0,15-16-80,-15 16-8,0 0-8,15 0 0,1 0-120,-16 0 88,0 0-88,15 0 80,0 0-80,-15 0 0,0 0 0,0 0 0,0 0-904,0 0-224,0 0-48</inkml:trace>
    <inkml:trace contextRef="#ctx0" brushRef="#br0" timeOffset="1">12623 18273 15408,'0'0'336,"0"0"72,0 0 7,-15 15 25,-1-15-352,1 0-88,15 16 0,-15-16 0,-17 16 768,18 14 144,-18-14 24,2 14 8,-1 1-104,0 0-16,1-1-8,-2 2 0,2-2-496,-1 1-104,0 0-24,1-1 0,-2 2-96,17-2-32,0-14 0,-16-1 0,31 16 80,-15-16 16,-1-15 0,1 15 0,15 1-760,-15-16-144,15 0-32,0 0-5640,0 0-1127</inkml:trace>
    <inkml:trace contextRef="#ctx0" brushRef="#br0" timeOffset="2">12269 18334 12992,'46'-14'368,"-46"14"80,0 0-360,15 0-88,1 0 0,0 0 0,14 0 768,-14 0 128,-1 14 31,16 2 9,-16-16 72,0 16 16,17 14 0,-18-14 0,18 14-296,-17-14-56,16 14-16,-16-14 0,0 15-240,16-16-40,-16 1-16,17 14 0,-17-14-56,0-1-16,1 0 0,-1 1 0,16-16-64,-31 0-8,15 16-8,0-16 0,1 14-72,-16-14-8,0 0-8,16 0 0,-16 0-40,0 0-8,0 0 0,0 0 0,0 0-272,0 0-56,-16-14-16,0 14-7184,16 0-1439</inkml:trace>
    <inkml:trace contextRef="#ctx0" brushRef="#br0" timeOffset="3">12208 18981 13272,'0'0'288,"0"0"64,0 0 16,0 0 8,0 0-304,0 0-72,0 0 0,0 0 0,0 0 1072,0 0 199,0 0 41,0 0 0,0 0-512,0-15-112,30 15-16,-14 0-8,-1-16-280,0 16-64,16-15 0,-16 15-8,1-15-136,0 15-24,14-16-8,-14 16 0,-1-15-144,0 15 0,1-15 0,-1 15 0,0-16 0,1 0 0,0 16 0,-2-14-72,2-2-120,-16 16-16,16-16-8,-1 1 0,-15 0-96,0 15-16,15-16-8,-15 1 0,16 0 240,-16-1 96,-16 0-64,16 16 64,0-14-144,0-2 16,-15 16 0,15 0 0,-15-16 128,15 16 128,-16 0-32,0 16 0,2-16 112,-18 0 16,17 16 8,0-2 0,-16 18 48,0-17 8,15 16 0,2-16 0,-2 16-128,0-15-16,1 14-8,0-14 0,-1-1 8,16 16 0,0-16 0,-15 0 0,30 1-24,-15-1-8,0 0 0,16 1 0,-16 0-112,15-16 72,0 15-72,-15-15 64,0 0 48,16 0 8,0 15 0,-16-15 0,14 16-120,-14-16-96,0 0 24,16 0 0,0 15 72,-16 0 0,0-15 64,-16 16-64,16-1 120,0 0-16,-16 1 0,2 0 0,-2-2-104,0 2 0,16 15 0,-15-16 0,0 1 96,-1-1-32,1 0-64,15 1 96,0 0-96,0-16 64,0 0-64,0 14 0,0-14 0,15 16 0,1-16 0,-16 0 0,15 16 0,-15-16 64,15 0-64,17 0 0,-32 0 0,0 0 0,0 0 0,0 0 0,0 0 0,14 0 0,-14 0 0,0 15 0,0 0 88,0 1 16,0-1 8,-14 0 0,14 1 72,-16 14 8,0-14 8,1 0 0,0-1-104,15 16-32,-16-16 0,1 0 0,15 1-64,0-16 0,-15 15 0,15 0 0,0-15-640,15 0-136,-15 0-32,0 0-6248,15 0-1247</inkml:trace>
    <inkml:trace contextRef="#ctx0" brushRef="#br0" timeOffset="4">12530 19274 17583,'0'0'496,"0"0"112,0 0-480,0-16-128,0 1 0,16 15 0,-16-15 672,0 15 120,16-16 16,-1 0 8,-15 2-120,15 14-24,1-16-8,-1 0 0,0 16-352,-15-15-72,16 15-16,-1 0 0,-15 0-32,0 0-16,0 0 0,15 0 0,-15 15-24,16-15-8,-16 16 0,0 0 0,0-2-64,0 2-16,0 0 0,-16 14 0,16-14 72,0 14 16,0-14 0,0 0 0,-15-2-152,15 2 64,0 0-64,0-1 0,0 0 0,0-15 0,0 0 0,0 0 0,0 0-536,0 0-160,0 0-32,0 0-6272,0 0-1255</inkml:trace>
    <inkml:trace contextRef="#ctx0" brushRef="#br0" timeOffset="5">12669 18935 18799,'0'0'416,"0"0"80,0 0 16,0 0 24,-15 0-432,15 0-104,0 0 0,0 0 0,0 0 848,0 0 144,0 0 32,0 0 8,0 0-408,0 0-80,0 15-24,0 1 0,0-16-336,0 0-72,0 0-16,0 0 0,15 15-96,-15-15 64,0 0-64,0 0 0,0 0-616,15 15-176,-15-15-32</inkml:trace>
    <inkml:trace contextRef="#ctx0" brushRef="#br0" timeOffset="6">13162 19135 13016,'0'0'368,"-16"0"80,16 0-352,-15 0-96,15 0 0,0 0 0,-15 0 1008,15 0 184,0 0 39,0 0 9,0 0 40,0 0 16,0 0 0,0-15 0,15 15-664,-15 0-136,15-16-24,1 16-8,-1-15-152,0 15-32,1 0-8,15-15 0,-16 15-80,1 0-24,-1 0 0,0 0 0,1 0-96,-1 0-72,0 0 96,1 0-96,0 0 112,-2 0-32,2 0-8,0 15 0,-1-15-528,0 0-112,1 0-16,-1 15-8,16-15-936,-15 0-184,-2 0-40,2 0-8</inkml:trace>
    <inkml:trace contextRef="#ctx0" brushRef="#br0" timeOffset="7">13100 18874 13560,'0'0'296,"0"0"64,0 0 16,0 0 8,0 0-312,0 0-72,0 0 0,0 0 0,-15-16 1280,15 16 231,0 0 57,0 0 0,0 0-512,0 0-112,15 0-16,1-16-8,-1 16-424,0 0-80,1-14-24,14 14 0,-14 0-120,15 0-24,-16 0-8,1-16 0,14 16-96,-14 0-16,-1 0-8,0 0 0,1 0-40,14 0-8,-30 0 0,32 0 0,-32 0-72,15-16 0,0 16-96,1 0 96,-1 0-864,0 0-120,1 0-16</inkml:trace>
    <inkml:trace contextRef="#ctx0" brushRef="#br0" timeOffset="8">13808 18704 16703,'0'0'368,"0"0"80,0 0 8,0 0 8,0 0-368,0 0-96,0 0 0,0 0 0,0 0 920,0 16 168,-15-1 32,15 16 0,-15-16-480,15 16-96,-16-1-16,1 2-8,0 14-72,15 0-8,-16-16-8,16 17 0,0-16-288,0-1-56,0 1-16,0 0 0,16-15 152,-16-2 32,15 2 8,16 0 0,-16-16-264,0 15 0,1-15 0,14-15 0,2-1 0,-18 0 64,18-14-64,-2-1 0,1 0 96,-16 1-96,17-16 96,-18 14-96,2 2 88,0-16-88,-1 15 80,-15 0-80,15 1 80,-15-17-80,16 16 80,-32 1-80,16-2 80,0 2-80,-15-1 80,0 0-80,-1 16 80,16 0-80,-16-1 80,2 16-80,-2-15 0,-15 15 64,16 0-64,-1 15 0,-14 1 0,14-16 0,0 30-72,-14-14 72,14-1 0,1 16-72,0-1 72,-1 2-7744,1-2-1527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15.2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85E55A8-28CE-43CD-90BB-73EBF24C1EC8}" emma:medium="tactile" emma:mode="ink">
          <msink:context xmlns:msink="http://schemas.microsoft.com/ink/2010/main" type="inkDrawing" rotatedBoundingBox="16524,17502 17007,16906 17507,17312 17024,17908" semanticType="verticalRange" shapeName="Other">
            <msink:sourceLink direction="with" ref="{F47A689B-379F-45B3-A618-D5ED3A691CA1}"/>
          </msink:context>
        </emma:interpretation>
      </emma:emma>
    </inkml:annotationXML>
    <inkml:trace contextRef="#ctx0" brushRef="#br0">17011 19612 7552,'0'-30'216,"0"30"40,0 0-256,0 0 0,0 0 0,0 0 0,0 0 880,0 0 120,0 0 24,0 0 8,0 0-136,0 15-24,0 0-8,0 1 0,0-1-128,0 16-33,0-1-7,0 2 0,0-2-248,0 1-56,0 0-8,15 15 0,-15-15-88,0 15-16,0-15-8,16-16 0,-16 16-80,0-15-24,15-1 0,-15 0 0,16-15-56,-16 0-16,0 0 0,0 0 0,0 0-24,0 16-8,15-16 0,-15 0 0,15-16 0,-15 16-64,16-15 96,-1 0-32,-15-1-64,16 16 64,-16-16-64,15 1 64,-15-16-64,15 1 0,-15 14 0,16 1 0,-16 0 0,15-17 0,-15 2-80,16-1 80,-16 16-120,15-16 24,0 16 8,-15-17 0,0 18 8,16-18 0,-16 17 0,15 0 0,-15-1 80,0 16 0,0-15 0,0 15-64,0 0 64,0 0 0,0 0 0,0 0 0,0 0 0,0 0 0,16 15 0,-16 1 0,0-1 96,0 0 0,0 17 8,-16-2 0,16 16 24,0-15 8,0 16 0,0-17 0,16 16 0,-16-15 0,0 0 0,15-1 0,-15 2 0,0-17 0,0 0 0,15 1 0,-15-1-40,16 0 0,-16-15-8,0 0 0,0 0 8,0 0 0,15 0 0,1 0 0,-16 0 0,15 0 8,0-15 0,-15 15 0,0-15-8,16 15 0,-16-16 0,15 16 0,-15-15 0,0 0 0,15-1 0,-15 16 0,16-16-24,-16-14-8,0 14 0,15-14 0,-15-1-64,16 0 64,-16 1-64,0 14 64,15-15-64,-15 0 0,0 1 0,15-2 0,-15 18 0,0-18 0,16 17 0,-16-16 0,0 1 0,0 14 0,0 1 0,15 15 0,-15-15 0,0-1-96,0 16 0,0-16 8,0 16-736,0 0-144,0 0-32,0 0-5304,-15-15-1063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5:32.53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3F6416E-C4E2-4F3B-9C17-04D1F5BBF479}" emma:medium="tactile" emma:mode="ink">
          <msink:context xmlns:msink="http://schemas.microsoft.com/ink/2010/main" type="writingRegion" rotatedBoundingBox="2825,14783 6108,14772 6117,17326 2834,17336"/>
        </emma:interpretation>
      </emma:emma>
    </inkml:annotationXML>
    <inkml:traceGroup>
      <inkml:annotationXML>
        <emma:emma xmlns:emma="http://www.w3.org/2003/04/emma" version="1.0">
          <emma:interpretation id="{17689274-1841-45FF-ACE0-A125F9D9C9EE}" emma:medium="tactile" emma:mode="ink">
            <msink:context xmlns:msink="http://schemas.microsoft.com/ink/2010/main" type="paragraph" rotatedBoundingBox="2859,14836 6096,14733 6133,15887 2896,15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81EAEC-1648-48CD-A2D8-2ABCC5D26991}" emma:medium="tactile" emma:mode="ink">
              <msink:context xmlns:msink="http://schemas.microsoft.com/ink/2010/main" type="inkBullet" rotatedBoundingBox="2876,15086 3830,15083 3832,15698 2878,15701"/>
            </emma:interpretation>
            <emma:one-of disjunction-type="recognition" id="oneOf0">
              <emma:interpretation id="interp0" emma:lang="en-US" emma:confidence="0">
                <emma:literal>this</emma:literal>
              </emma:interpretation>
              <emma:interpretation id="interp1" emma:lang="en-US" emma:confidence="0">
                <emma:literal>tin</emma:literal>
              </emma:interpretation>
              <emma:interpretation id="interp2" emma:lang="en-US" emma:confidence="0">
                <emma:literal>Fin</emma:literal>
              </emma:interpretation>
              <emma:interpretation id="interp3" emma:lang="en-US" emma:confidence="0">
                <emma:literal>fin</emma:literal>
              </emma:interpretation>
              <emma:interpretation id="interp4" emma:lang="en-US" emma:confidence="0">
                <emma:literal>thin,</emma:literal>
              </emma:interpretation>
            </emma:one-of>
          </emma:emma>
        </inkml:annotationXML>
        <inkml:trace contextRef="#ctx0" brushRef="#br0">3203 17568 8576,'0'0'192,"0"-15"32,0-1 16,0 16 0,0-15-240,0 0 0,0 15 0,0 0 0,0 0 832,0 0 112,0 0 24,0 0 8,0 0-56,0 0-16,0 0 0,0 15-1,0 16-327,0 0-64,0-1-8,0 1-8,0 15-48,0 1-16,0-1 0,0 0 0,0 1-112,16-17-32,-16 17 0,15-17 0,-15-14-120,15 15-24,1-16-8,-1-15 0,1 15 24,-1-15 0,0-15 0,1 15 0,-16-15 32,15-1 16,16-15 0,-31 1 0,15 14 0,1-15 0,-1 1 0,-15-17 0,15 17-40,1-1-8,-16 0 0,15 0 0,-15 0 32,16 0 8,-16 0 0,0 16 0,0-16-200,15 16-88,-30-1 8,15 1 0,15 0 80,-15-1 112,0 1-24,-15-1-8,15 16-520,0-15-104,0 15-16,0 0-6088,0 0-1215</inkml:trace>
        <inkml:trace contextRef="#ctx0" brushRef="#br0" timeOffset="200">3158 17769 18255,'0'0'400,"0"0"80,0 0 24,0 0 8,0 0-408,-16 15-104,16-15 0,0 0 0,0 0 776,0 0 136,0 0 24,0 0 8,0 0-408,31 0-88,-16 0-8,1-15-8,-1 15-280,0 0-56,16 0-16,-15 0 0,-1-16-80,16 16 64,-15 0-64,-1 0 64,1-15-448,-1 15-96,16 0-24,-16 0-6184,0 0-1247</inkml:trace>
        <inkml:trace contextRef="#ctx0" brushRef="#br0" timeOffset="2507">3542 17846 17247,'0'0'384,"0"0"72,0 0 24,0 0 0,0 0-384,0 0-96,0 0 0,0-16 0,16 1 456,-16 15 80,0 0 8,15-15 8,1-1 112,-16 16 16,30-15 8,-30 15 0,31 0-576,-31-16-112,31 16 0,-31-15 0,0 15 0,15 0 0,1 0 0,-16 0 0,0 0 0,0 0 112,0 0-32,0 0-8,15 0 56,-15 15 16,15 1 0,-15-1 0,0 16 8,0-16 0,0 1 0,-15-1 0,15 16-56,0-16 0,0 1-8,0-1 0,-15 1-88,15-16 64,0 15-64,0-15 64,0 15-64,0-15 0,0 0 0,0 0 64,0 0-456,0 0-96,0 0-24,0 0-6136,0 0-1223</inkml:trace>
        <inkml:trace contextRef="#ctx0" brushRef="#br0" timeOffset="2590">3788 17460 16575,'0'0'472,"0"0"96,0 0-456,0 0-112,0 0 0,0 0 0,0 0 896,0 0 152,0 0 32,0 0 8,0 0-336,0 0-64,0 0-16,0 0 0,0 0-416,16 0-96,-16 0-8,0 0-8,14 16-144,2-16 0,0 0 0,-16 15 0,15-15-856,-15 0-224,0 16-40</inkml:trace>
        <inkml:trace contextRef="#ctx0" brushRef="#br0" timeOffset="2591">4096 17784 20183,'0'0'576,"0"0"120,0 0-560,-16 15-136,16 1 0,0-1 0,-15 0 632,15-15 96,0 16 16,0-16 8,0 0-192,0 15-40,-15 1-8,-1-1 0,16-15-368,0 15-80,0-15-64,-15 16-7104,15-1-1471</inkml:trace>
      </inkml:traceGroup>
      <inkml:traceGroup>
        <inkml:annotationXML>
          <emma:emma xmlns:emma="http://www.w3.org/2003/04/emma" version="1.0">
            <emma:interpretation id="{21B3339B-360A-4107-9F70-5FD06BA51FEE}" emma:medium="tactile" emma:mode="ink">
              <msink:context xmlns:msink="http://schemas.microsoft.com/ink/2010/main" type="line" rotatedBoundingBox="4205,14793 6096,14733 6133,15887 4242,15948"/>
            </emma:interpretation>
          </emma:emma>
        </inkml:annotationXML>
        <inkml:traceGroup>
          <inkml:annotationXML>
            <emma:emma xmlns:emma="http://www.w3.org/2003/04/emma" version="1.0">
              <emma:interpretation id="{1010D70C-2B78-46F7-B21D-B208C02278ED}" emma:medium="tactile" emma:mode="ink">
                <msink:context xmlns:msink="http://schemas.microsoft.com/ink/2010/main" type="inkWord" rotatedBoundingBox="4205,14793 6096,14733 6133,15887 4242,15948"/>
              </emma:interpretation>
              <emma:one-of disjunction-type="recognition" id="oneOf1">
                <emma:interpretation id="interp5" emma:lang="en-US" emma:confidence="0">
                  <emma:literal>Filip</emma:literal>
                </emma:interpretation>
                <emma:interpretation id="interp6" emma:lang="en-US" emma:confidence="0">
                  <emma:literal>sonly</emma:literal>
                </emma:interpretation>
                <emma:interpretation id="interp7" emma:lang="en-US" emma:confidence="0">
                  <emma:literal>Doily</emma:literal>
                </emma:interpretation>
                <emma:interpretation id="interp8" emma:lang="en-US" emma:confidence="0">
                  <emma:literal>Sonly</emma:literal>
                </emma:interpretation>
                <emma:interpretation id="interp9" emma:lang="en-US" emma:confidence="0">
                  <emma:literal>'only</emma:literal>
                </emma:interpretation>
              </emma:one-of>
            </emma:emma>
          </inkml:annotationXML>
          <inkml:trace contextRef="#ctx0" brushRef="#br0" timeOffset="2790">4974 17661 16727,'0'0'368,"0"0"80,0 15 8,0 1 16,0-1-376,-15 1-96,0 14 0,15-14 0,-16 15 800,1-1 152,0 1 24,-1 0 8,1-16-568,-1 16-104,1 0-24,0 0-8,-1-16-160,1 16-32,15-16-8,-16 1 0,1-1-80,0 1 96,-1-1-96,1-15 96,-1 0-32,1 15-64,0-15 96,-1 0-32,1-15-64,-1 15 64,-14 0-64,14-15 64,1-1-64,-1 16 0,1-31 72,0 16-72,15-16 0,-16 16 0,16-16 0,0 0 0,0 16 0,0-16 0,16 16 0,-1-16-64,-15 15 64,31 1 0,-16-16-72,1 16 72,-1 15 0,16-16 0,-16 16 0,16-15 0,-16 15 0,16 15 0,-15-15 0,14 16 64,-14-16 64,-1 15 16,16 1 0,-16-1 0,1 16 112,-1-16 16,1 1 8,-1-1 0,-15 0-168,15 16-32,1-15-8,-16-1 0,15 16 32,0-16 8,-15 1 0,0-1 0,16-15-16,-16 15 0,0 1 0,0-16 0,0 0-24,15 15-8,-15-15 0,0 0 0,0 0 80,0 0 16,0 0 0,0 0 0,0 0-160,0 0-152,16 0 32,-16 0 8,15 0 112,-15 0 0,15 0 0,1-15 80,-1-1-80,1 1 0,-16 0 0,15-1 0,0-15-72,1 16-8,-1 0 0,-15 15 0,16-16 80,-16 1-96,15-1 96,-15 16-96,0 0 96,0 0 0,0 0 0,0 0-64,0 0 64,0 0 0,0 0 0,0 16 0,15-16 0,-15 15 0,16 1 0,-16-1 0,0 0 96,0 1-24,0-1 0,0 1 0,0-1-72,15 0 96,-30-15-96,15 16 96,0-16-96,0 0 0,0 15 72,0-15-72,0 0 0,0 0 0,0 0 0,0 0 0,0 16-672,-16-16-160,16 15-40,0-15-6048,0 0-1207</inkml:trace>
          <inkml:trace contextRef="#ctx0" brushRef="#br0" timeOffset="2592">4988 17137 14400,'0'0'320,"0"0"64,0 0 8,-15 16 8,0-1-320,-1 0-80,-14 1 0,-1 15 0,16-1 487,-17 1 89,2 15 8,-1-15 8,0 0 48,1 0 0,14 15 8,1-15 0,-16-1-400,15-14-88,-14 15-8,14-16-8,16 0-144,-15 1 0,0-1 0,-1-15 0,16 16-520,-15-16-136,15 0-24,0 0-7247</inkml:trace>
          <inkml:trace contextRef="#ctx0" brushRef="#br0" timeOffset="2593">4804 17291 13824,'0'0'304,"0"0"64,0 0 16,16 16 0,-16-16-312,14 15-72,2 0 0,0-15 0,-1 16 624,0-1 111,1 1 17,-1-16 8,0 15 104,1 0 32,-1-15 0,0 16 0,1-1-456,15 0-88,-16-15-24,1 16 0,-1-16-208,0 15-48,-15 1-8,0-16 0,0 0-64,16 0 0,-1 15-80,-15-15-6184,15 15-1231</inkml:trace>
          <inkml:trace contextRef="#ctx0" brushRef="#br0" timeOffset="2906">5174 17722 18719,'16'0'416,"-16"0"80,0 0 16,0 0 8,-16 16-416,16-16-104,0 0 0,0 15 0,0-15 704,0 0 112,0 0 24,0 0 8,0 0-528,0 0-112,0 15-16,0-15-8,16 16-184,-16-16 0,0 0 0,0 0-6656,15 15-1303</inkml:trace>
          <inkml:trace contextRef="#ctx0" brushRef="#br0" timeOffset="3992">5728 17322 14368,'0'0'320,"-15"-15"64,15 15 8,-15 0 8,-1 15-320,16 1-80,0-1 0,-15 16 0,0 15 591,-1-16 105,1 17 16,15-1 8,-15 1 112,-1-1 16,0 0 8,16 0 0,-15 0-496,15-15-96,0 15-16,0-15-8,0-16-152,0 16-88,0-15 96,15-2-96,1 2 0,-16 0-96,16-1 0,-1-15 0,0 15-936,-15-15-184,0 0-40</inkml:trace>
          <inkml:trace contextRef="#ctx0" brushRef="#br0" timeOffset="4494">5975 17476 12000,'0'0'336,"0"0"80,0 0-328,0 0-88,0 0 0,0 16 0,-15-1 832,15 1 144,-16 14 32,0-14 7,16 15-55,-14-1 0,-2 1-8,0 0 0,16 0-440,-15-1-80,15 1-16,0 0-8,0-31-344,0 31-64,15-31 0,-15 15 0,0-15 0,0 0 0,16-15 0,0 15 0,-2-16 0,2 1 0,0-16 80,-1 0-80,0 1 0,1-1 0,-16 0 0,15 0 0,0-15-152,1 15 8,-1-15 0,-15 15 0,15-15 144,-15 15 72,16 16-8,0-16 0,-16 16-64,15-1 0,-15 1 0,15 15 0,1 0 0,-16 0 0,15 15 0,-15 1 64,15 15 0,-15-1-64,16 1 96,-16 0-32,0 15 176,0 0 32,0 16 8,-16-16 0,16 0-56,-15 0 0,15 16-8,-15-16 0,15 0-152,-16 1-64,1-1 64,15-15-64,-15 15 160,-1-15 0,16-1-8,-16 1 0,1-16 0,0 16 0,-1-15 0,1-1 0,0-15 16,-1 15 8,1-15 0,15 0 0,-15 0-96,-1 0-16,16-15-64,0 0 96,0-1-96,0-15 88,16 1-88,-16-1 80,15-15-80,0 0 0,16-1 0,-16 17 0,16-17 0,-16 17 0,17-1 0,-17 0 0,16 0-64,-1 0 64,-14 16 0,14 15 0,-14-15 0,0-1 0,14 16 0,-30 0 0,0 0-64,0 0 64,16 16 0,-16-16 0,0 0 0,15 15 0,0 0 64,-15 1-64,16-1 128,-16 16-8,0 0-8,0-16 0,0 1-16,-16-1-8,16 0 0,0 1 0,0-1-88,0 1 80,0-1-80,-15-15 80,15 15-80,0-15 0,0 0 0,0 0 0,-15 0-208,15 0-80,0 0-24,0 0 0,0 0-1080,0 0-216,0 0-48</inkml:trace>
          <inkml:trace contextRef="#ctx0" brushRef="#br0" timeOffset="4867">6344 17461 18287,'0'0'400,"0"0"80,0 0 24,0 0 8,0 0-408,0 0-104,0 0 0,0 0 0,-16 0 864,16 0 160,0 0 24,0 0 8,0 0-440,0 0-80,0 0-24,16 15 0,-16 1-256,0-16-48,0 0-16,15 0 0,-15 16-192,0-16 0,0 0-72,0 0 72,0 0-96,15 0 96,-15 0-96,0 0-7128,0 0-1423</inkml:trace>
        </inkml:traceGroup>
      </inkml:traceGroup>
    </inkml:traceGroup>
    <inkml:traceGroup>
      <inkml:annotationXML>
        <emma:emma xmlns:emma="http://www.w3.org/2003/04/emma" version="1.0">
          <emma:interpretation id="{B5520B4F-6106-4634-810A-31D372576AAD}" emma:medium="tactile" emma:mode="ink">
            <msink:context xmlns:msink="http://schemas.microsoft.com/ink/2010/main" type="paragraph" rotatedBoundingBox="2785,16361 5707,15920 5903,17223 2981,17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D33EF3-4189-4AF3-B018-4A14EAA39E2E}" emma:medium="tactile" emma:mode="ink">
              <msink:context xmlns:msink="http://schemas.microsoft.com/ink/2010/main" type="inkBullet" rotatedBoundingBox="2812,16401 3151,16377 3203,17087 2863,17111"/>
            </emma:interpretation>
            <emma:one-of disjunction-type="recognition" id="oneOf2">
              <emma:interpretation id="interp10" emma:lang="en-US" emma:confidence="1">
                <emma:literal/>
              </emma:interpretation>
            </emma:one-of>
          </emma:emma>
        </inkml:annotationXML>
        <inkml:trace contextRef="#ctx0" brushRef="#br0" timeOffset="74059">3112 19016 19031,'0'0'416,"0"0"96,0 0 8,0 16 16,-16-16-432,16 0-104,0 0 0,0 0 0,0 0 776,0 0 136,0 0 24,16 0 8,-1 0-384,0 0-80,1 0-8,-1 0-8,16 0-240,-31 0-56,16 0-8,-2 0 0,18 0-96,-17 0-64,0 0 80,1-16-80,-1 16 64,0 0-64,1 0 0,-16 0 0,0 0-824,16 0-208,-2 0-48</inkml:trace>
        <inkml:trace contextRef="#ctx0" brushRef="#br0" timeOffset="73859">3126 18922 6880,'0'0'152,"0"0"32,0 0 8,0-14 0,0 14-192,0-16 0,0 16 0,0-16 0,0 1 952,0 15 152,0-15 32,0 15 8,0 0-224,0 0-48,0 0-8,0-16 0,0 16-168,0 0-41,0 0-7,0 16 0,0-1-128,0 0-24,0 17-8,0-2 0,0 16-24,16 0-8,-16 0 0,0 1 0,0 14-80,15-15-24,-15 0 0,0-14 0,15 14-128,1-16-32,-16 2-8,15-18 0,-15 2-56,15 0 0,1-16-8,-16 0 0,0 0 0,15 0 0,0 0 0,1-16 0,0 0 8,-16-14 0,14-1 0,-14 0 0,16 1-32,0-16-8,-1 14 0,-15-14 0,15 0-88,-15 16 96,16-17-96,-16 16 96,0 1-96,15-1 0,-15 0 0,0 1 64,0-2-64,0 17 0,15 0 0,-15-16 0,0 16 0,0-1 0,0 0-80,-15 16 80,15-14-784,0-2-112,0 16-16,0 0-5496,0 0-1103</inkml:trace>
      </inkml:traceGroup>
      <inkml:traceGroup>
        <inkml:annotationXML>
          <emma:emma xmlns:emma="http://www.w3.org/2003/04/emma" version="1.0">
            <emma:interpretation id="{CA6741C5-172E-4DBF-A093-604706386AC9}" emma:medium="tactile" emma:mode="ink">
              <msink:context xmlns:msink="http://schemas.microsoft.com/ink/2010/main" type="line" rotatedBoundingBox="3071,16318 5707,15920 5903,17223 3267,17620"/>
            </emma:interpretation>
          </emma:emma>
        </inkml:annotationXML>
        <inkml:traceGroup>
          <inkml:annotationXML>
            <emma:emma xmlns:emma="http://www.w3.org/2003/04/emma" version="1.0">
              <emma:interpretation id="{F6D277DA-5E24-4A81-96DC-5A7EB4BB2AFC}" emma:medium="tactile" emma:mode="ink">
                <msink:context xmlns:msink="http://schemas.microsoft.com/ink/2010/main" type="inkWord" rotatedBoundingBox="3098,16493 3753,16394 3845,17010 3190,17108"/>
              </emma:interpretation>
              <emma:one-of disjunction-type="recognition" id="oneOf3">
                <emma:interpretation id="interp11" emma:lang="en-US" emma:confidence="1">
                  <emma:literal>i,</emma:literal>
                </emma:interpretation>
                <emma:interpretation id="interp12" emma:lang="en-US" emma:confidence="0">
                  <emma:literal>i",</emma:literal>
                </emma:interpretation>
                <emma:interpretation id="interp13" emma:lang="en-US" emma:confidence="0">
                  <emma:literal>i',</emma:literal>
                </emma:interpretation>
                <emma:interpretation id="interp14" emma:lang="en-US" emma:confidence="0">
                  <emma:literal>7",</emma:literal>
                </emma:interpretation>
                <emma:interpretation id="interp15" emma:lang="en-US" emma:confidence="0">
                  <emma:literal>in,</emma:literal>
                </emma:interpretation>
              </emma:one-of>
            </emma:emma>
          </inkml:annotationXML>
          <inkml:trace contextRef="#ctx0" brushRef="#br0" timeOffset="74759">4050 19062 20503,'0'0'448,"16"16"96,-16-1 24,0-15 8,0 15-464,0 1-112,0-1 0,0 0 0,0 1 752,0 0 128,-16 14 24,16-14 8,0-1-496,0 0-104,-16 1-24,16-1 0,0 0-216,-14 17-72,14-18 0,-16 2-7328,16 0-1503</inkml:trace>
          <inkml:trace contextRef="#ctx0" brushRef="#br0" timeOffset="74360">3419 19232 18343,'0'0'400,"0"0"80,0-16 24,0 16 16,0 0-416,15-15-104,-15 15 0,16 0 0,-16 0 408,15-15 56,-15 15 16,15-16 0,1 16-128,0-15-16,-2 15-8,2 0 0,0 0-168,-1-16-32,0 16 0,-15 0-8,16 0-120,-1 0 0,-15 0 64,0 0-64,0 0 72,0 0-8,15 16 0,-15-1 0,0 1 48,0-1 8,0 0 0,-15 1 0,15-1 104,0 16 16,0-16 8,-15 16 0,15-15-152,0-1-24,0 0-8,0-15 0,0 0-64,0 0 0,0 0 0,0 0 0,0 0-448,0 0-128,0 0-24,0 0-6016,0 0-1199</inkml:trace>
          <inkml:trace contextRef="#ctx0" brushRef="#br0" timeOffset="74559">3619 18815 19839,'0'0'440,"0"0"88,0 0 16,0 0 8,0 0-440,0 0-112,0 0 0,0 16 0,15-16 608,-15 0 104,0 0 24,16 15 0,-16-15-352,0 0-64,0 0-8,16 15-8,-16-15-232,0 0-72,14 16 0,-14 0 0,16-16-304,-16 15-112,0-15-32,16 15-6288,-16-15-1263</inkml:trace>
        </inkml:traceGroup>
        <inkml:traceGroup>
          <inkml:annotationXML>
            <emma:emma xmlns:emma="http://www.w3.org/2003/04/emma" version="1.0">
              <emma:interpretation id="{95B73F6A-B408-47AE-A048-4D965A15565B}" emma:medium="tactile" emma:mode="ink">
                <msink:context xmlns:msink="http://schemas.microsoft.com/ink/2010/main" type="inkWord" rotatedBoundingBox="4163,16153 5707,15920 5903,17223 4359,17456"/>
              </emma:interpretation>
              <emma:one-of disjunction-type="recognition" id="oneOf4">
                <emma:interpretation id="interp16" emma:lang="en-US" emma:confidence="0">
                  <emma:literal>Big*</emma:literal>
                </emma:interpretation>
                <emma:interpretation id="interp17" emma:lang="en-US" emma:confidence="0">
                  <emma:literal>Brik*</emma:literal>
                </emma:interpretation>
                <emma:interpretation id="interp18" emma:lang="en-US" emma:confidence="0">
                  <emma:literal>Baig*</emma:literal>
                </emma:interpretation>
                <emma:interpretation id="interp19" emma:lang="en-US" emma:confidence="0">
                  <emma:literal>Bris*</emma:literal>
                </emma:interpretation>
                <emma:interpretation id="interp20" emma:lang="en-US" emma:confidence="0">
                  <emma:literal>Brig*</emma:literal>
                </emma:interpretation>
              </emma:one-of>
            </emma:emma>
          </inkml:annotationXML>
          <inkml:trace contextRef="#ctx0" brushRef="#br0" timeOffset="81030">5097 18415 13848,'0'0'304,"0"0"64,0 0 16,0 0 0,0 0-304,-15 0-80,-1 15 0,1 1 0,-16-1 696,16 0 119,-16 16 25,0-15 8,0 14-80,1 1-8,-1 0-8,0 15 0,0-15-336,0 0-64,16 0-8,-16-16-8,16 16-240,0-16-96,-1 1 88,1-1-88,-1 0 0,1 1 0,0-1 0,15 1 0,-16-16-1336,16 0-208,0 0-48</inkml:trace>
          <inkml:trace contextRef="#ctx0" brushRef="#br0" timeOffset="81031">4835 18569 13312,'0'0'376,"16"0"88,-1 0-368,-15 0-96,16 0 0,-1 15 0,0-15 608,-15 16 96,16-16 32,-1 15-1,1 0 193,-1 1 48,0-1 8,1 1 0,15-1-360,-16 0-72,0 1-8,1-1-8,-1 1-248,1-1-56,-1-15-8,0 15 0,-15-15-120,16 16-24,-1-16-8,-15 0 0,0 0-72,0 15 64,0-15-64,0 0 64,0 0-864,0 0-184,0 0-32</inkml:trace>
          <inkml:trace contextRef="#ctx0" brushRef="#br0" timeOffset="81032">4635 19585 17527,'0'0'496,"0"15"112,0 1-488,-15-1-120,15 0 0,0 1 0,0-1 456,-15 0 72,15-15 16,0 0 0,0 0 120,0 0 24,0 0 8,0 0 0,0 0-352,0-15-72,0 0-16,0-1 0,0 1-120,0-16-24,0 16-8,0-16 0,0 0-32,0-15-8,0 15 0,0-15 0,15 0-64,-15 0 0,15 0 0,-15-1 64,16-14-64,-1 15 0,1-1 0,-1 1 0,0 0 0,1 15 0,-1-15 0,0 31 0,1-16 0,-1 16 0,1-1 0,-1 1 0,0-1-120,1 16 40,-1 0 8,-15 0 0,16 0 72,-1 0 0,-15 16 0,15-16 0,-15 15 64,0 1 24,0-1 8,0 16 0,16-16 56,-32 16 8,16 0 8,0-16 0,-15 16-168,15 0 0,-15-1 0,15-14 64,-16-1-64,1 16-104,15-16 24,-16 1 8,1-16 72,0 15 0,15-15 80,-16 16-80,1-16 64,15 0-64,-16 0 0,16 0 72,0-16-72,0 16 0,0-15 0,0-1 64,16 1-64,-16 15 0,15-15-80,1-1 80,-1 1-64,0 15 64,1-16 0,-1 16-72,-15 0 72,16 0 72,-1-15-8,0 15-64,-15 0 0,0 15 0,16-15 0,-16 16 0,0-16 0,0 15 0,0 1 0,-16-1 0,16 16 0,-15-16 0,0 16 64,-1-16-64,1 16 120,-1 0-8,1-16 0,0 1 0,-16-1 0,15 1 0,1-1 0,0 0 0,-1 1-48,1-16 0,0 0-64,15 15 96,-16-15-96,16 0 0,0 0 64,0 0-64,0 0-456,0 0-120,0 0-16,0-15-8,16 15-952,-16-16-192,15 1-40</inkml:trace>
          <inkml:trace contextRef="#ctx0" brushRef="#br0" timeOffset="81033">5097 19354 16847,'0'0'368,"0"0"80,0 0 8,0 0 24,0 0-384,0 0-96,0 0 0,0 0 0,16-15 552,-16 15 96,15-16 24,-15 16 0,15-15-144,1 15-24,-1-16-8,1 16 0,-16 0-232,15 0-40,0 0-16,1 0 0,-16 16 8,15-16 0,-15 15 0,0 1 0,0-1 40,0 0 0,-15 1 8,15 15 0,-16-16-64,16 0-8,-15 1-8,15-1 0,-15 0-88,15 1-24,0-1 0,-16 1 0,16-16-72,-15 15 0,15 0 0,0-15 64,0 0-264,0 0-56,0 16-16,0-16 0,0 0-1200,0 0-248,0 0-40</inkml:trace>
          <inkml:trace contextRef="#ctx0" brushRef="#br0" timeOffset="81034">5036 19061 16272,'0'0'351,"0"0"81,0 0 16,0 0 8,0 0-360,0 0-96,0 0 0,0 0 0,0 0 976,0 0 176,0 0 40,0 0 8,0 16-256,0-16-48,0 0-16,0 0 0,0 0-544,0 0-112,0 0-16,0 0-8,0 0-80,0 0-24,0 0 0,0 0 0,15 0-96,-15 0 0,0 0 64,0 0-64,0 0-800,15 0-192,-15 0-32</inkml:trace>
          <inkml:trace contextRef="#ctx0" brushRef="#br0" timeOffset="84250">5466 19077 11376,'0'0'248,"0"0"48,0 0 16,0 0 8,0 0-256,0 0-64,-15 15 0,-1-15 0,16 0 848,0 0 152,0 0 32,-15 16 7,15-16-15,0 0 0,0 0 0,0 0 0,0 0-416,0 0-96,15-16-8,-15 16-8,16 0-144,-1-15-32,0 15-8,1-15 0,-1 15-88,1 0-24,-1-16 0,16 16 0,-16-15-80,16 15-24,-16 0 0,1-15 0,-1-1-96,16 16 0,-16-16 0,1 2 0,-1 14 0,1 0 0,-1-16 0,0 0 72,1 16-72,-16-15 0,15 15 0,-15-15 0,16 15-64,-16-16-32,0 16-8,0-15 0,0 15-24,0-15 0,0 15 0,0-16 0,0 16 56,-16-15 8,16 15 0,-15-15 0,15 15 64,-16 0-80,1-16 80,0 16-80,-1 0 80,16 0 0,-15 0 0,-1 0-64,16 0 64,-15 0 0,0 0 0,15 0-64,-16 16 64,1-1 0,15 0 80,-16-15-80,16 16 112,-15-1-24,15 0-8,-15 1 0,15-1-80,0 0 64,-16 1-64,16 0 64,0-2 0,0 2 0,0 0 0,0-16 0,0 15-64,16-15 0,-1 15 0,-15-15 0,0 0 0,0 16 0,15-16 0,1 15 0,-1 0 0,-15-15 0,0 0 0,16 16 0,-16 0 0,0-2 0,0 2 0,0-16 0,0 16 0,0-1 64,0 0-64,-16 16 0,1-16 128,15 1-8,0-1-8,-16 0 0,1 1-112,15 0 0,0-1 64,0 0-64,-15-15 0,15 0 0,0 16 0,0-16 0,15 0 0,-15 15 0,15-15 0,-15 0 0,16 15 0,-16-15 0,0 0 0,0 0 0,0 0 0,15 0 0,1 16 0,-16-16 0,-16 15 0,16 0 72,0 1-8,-15 0 0,15-2 48,-16 2 8,16 0 0,-15-1 0,0 16-24,-1-16 0,16 0 0,-15 17 0,-1-18-96,16-14 0,0 16 64,-15 0-64,15-16-536,0 0-128,0 0-24,0 0-5960,0 0-1191</inkml:trace>
          <inkml:trace contextRef="#ctx0" brushRef="#br0" timeOffset="81035">5867 18430 16064,'0'0'352,"0"0"79,0 0 17,0 0 0,-16 16-360,1-16-88,0 15 0,-1 0 0,1 1 832,-1-1 144,-14 1 32,-1 14 8,16-14-376,-1 15-80,-15-1-16,1 1 0,14 0-344,-15-16-72,16 16-8,0-15-8,-1-1-112,-15 16 64,31-16-64,-15 1 0,0-1-320,15 0-120,-16 1-16,16-16-5840,0 0-1159</inkml:trace>
          <inkml:trace contextRef="#ctx0" brushRef="#br0" timeOffset="81036">5774 18461 15256,'0'0'432,"16"0"96,-1 15-424,-15 1-104,16-16 0,-16 15 0,15 16 807,0-16 145,1 1 24,-1-1 8,1 16-56,-1-16 0,0 16-8,1-15 0,-16 14-416,15-14-88,1-1-8,-1 1-8,0-1-168,-15 0-32,16-15-8,-1 16 0,-15-1-104,0-15-24,0 0-64,16 0 96,-16 0-96,0 0 88,0 0-88,0 0 80,0 0-552,0 16-104,0-16-32,0 0-6144,0 15-1239</inkml:trace>
        </inkml:traceGroup>
      </inkml:traceGroup>
    </inkml:traceGroup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29.9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D22F370-5705-4C36-B163-DB59B8ECBC1D}" emma:medium="tactile" emma:mode="ink">
          <msink:context xmlns:msink="http://schemas.microsoft.com/ink/2010/main" type="inkDrawing"/>
        </emma:interpretation>
      </emma:emma>
    </inkml:annotationXML>
    <inkml:trace contextRef="#ctx0" brushRef="#br0">4049 10823 9072,'15'46'192,"-15"-46"48,0 0 8,0 0 8,0 0-256,0 15 0,0-15 0,0 0 0,0 0 936,0 0 136,0 0 24,0 0 8,0 0-216,16 0-48,-16 0-9,0 0 1,15-15-160,-15 15-40,0 0-8,15-16 0,1 16-216,-16 0-48,15-15-8,-15 0 0,16 15-80,-1 0-16,-15-16-8,31 16 0,-31-15-88,15 15-24,1-15 0,-1 15 0,0-16-136,1 16 0,-1 0-88,1-15 88,-1 15 160,-15 0 96,0 0 8,15-16 8,1 16-272,-16 0-176,0 0 24,15 0 8,1 0 144,-16 0 0,0 0 0,0 0 0,0 0 0,0 0 0,0 0 0,0 0 0,0 0-96,0 0 96,0 0-96,0-15 96,0 15-168,0-15 16,0 15 8,0 0 0,-16 0 16,16-16 0,0 16 0,-15-15 0,15 15 40,0 0 16,0-16 0,0 16 0,-16-15 72,16 15-96,0 0 96,0-15-96,-15 15 96,15 0 112,0 0-24,0 0-8,0 0-80,0-16 0,-15 16 0,15 0 0,0 0 0,0 0 0,0 0 0,0 0 0,0 0 96,0 0 0,0 0 0,0 0 0,0 16-32,-16-16-64,16 15 96,-15 0-32,15 1 40,-16-16 8,16 15 0,0 1 0,-15-1-112,15 0 0,0-15 0,0 0 0,0 16 64,-15-1 8,15-15 8,0 0 0,0 16-80,15-1 0,-15-15 0,0 0 0,0 0 0,15 15 80,-15-15-80,0 0 80,0 16 48,0-16 0,16 0 8,-16 15 0,15-15-136,-15 0 0,0 0 0,0 15 0,0-15 0,0 0 0,0 16 0,0-16-72,0 15 72,-15 1 112,15-1-24,0-15-8,-16 15 16,16 1 0,0-16 0,0 0 0,0 15-96,0-15 0,0 0 0,0 16 0,0-16 0,0 0 0,0 15 0,16-15 0,-16 15 0,15-15 0,1 0 0,-16 0 64,0 0-64,0 0 0,0 0 0,15 0 0,0 0 0,-15 0 0,0 0 0,0 0 0,0 0 96,0 0 0,0 16 0,0-1 0,0-15 120,0 16 24,0-1 8,0 0 0,-15 1-88,15-1-24,-15-15 0,15 16 0,0-1-56,-16-15-16,16 15 0,0-15 0,0 0-64,0 0 0,0 0 0,0 0 0,0 0 0,0 0 0,0 0 0,-15 0 0,15 0-352,-16 0-120,16 0-16,0 0-6416,-15 0-1279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33.58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E55B687-A629-4018-8FF8-C2724BEE1CAF}" emma:medium="tactile" emma:mode="ink">
          <msink:context xmlns:msink="http://schemas.microsoft.com/ink/2010/main" type="inkDrawing"/>
        </emma:interpretation>
      </emma:emma>
    </inkml:annotationXML>
    <inkml:trace contextRef="#ctx0" brushRef="#br0">3264 10884 6880,'0'0'152,"0"0"32,0 0 8,0 0 0,0 0-192,0 0 0,0 0 0,0 0 0,0 0 896,0 0 136,0 0 32,0 0 8,0 0-296,0 0-56,0 0-16,0 0 0,0 0-176,-15 0-40,15 15-8,-15 1-1,15-1-119,0 0-24,-16 1-8,16 15 0,0-16-72,-15 0-8,15 1-8,0-1 0,0-15-64,0 0-16,0 15 0,15 1 0,-15-16-32,0 0 0,0 0-8,16 0 0,-16 0 16,0 0 8,15 0 0,0 0 0,-15 0-24,16 0-8,-16-16 0,16 16 0,-16 0-32,0-15-8,14 15 0,-14-15 0,0 15-72,0-16 80,16 1-80,-16 15 80,0 0-80,0-15 0,16-1 0,-16 16 64,0-15-64,15-1 0,-15 1 0,0 0 0,15-1 120,-15 16 8,0-15 0,0 15 0,0 0-232,16-16-48,-16 16-8,0 0 0,0 0 160,0 0 0,0 0 0,0 0 0,0 0 0,0 0 0,0 16-64,0-16 64,0 15 0,-16 1 0,16-1 0,0 0 0,0 1 128,0-1-32,0 16 0,0-31 0,0 31 0,0-31-8,0 30 0,0-14 0,0-16-88,0 15 96,0-15-96,0 0 96,0 0-96,0 0 96,16 0-96,-16 0 96,0 0 16,0 0 8,0 0 0,15 0 0,0-15 104,1 15 32,-16-16 0,15 1 0,0 0-256,-15 15 0,0-16 0,16 1 0,-16 15 80,16-15 16,-16-1 8,0 1 0,0-1-24,15 1-8,-15 0 0,0-1 0,0 1-72,15-1 96,-15 1-96,0 15 96,0-15-96,0-1 0,0 16 72,0-15-72,0 15 0,16-16 0,-16 16 0,0 0 0,0 0 0,0 0 0,0 0 0,0 0 0,0 0-504,0 0-104,0 0-32,-16 0-5648,1 16-1135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34.65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5D2AD71-3735-493B-AB94-47F28ED0C1F1}" emma:medium="tactile" emma:mode="ink">
          <msink:context xmlns:msink="http://schemas.microsoft.com/ink/2010/main" type="inkDrawing"/>
        </emma:interpretation>
      </emma:emma>
    </inkml:annotationXML>
    <inkml:trace contextRef="#ctx0" brushRef="#br0">3618 10946 13760,'0'0'304,"0"0"64,0 0 16,0 0 0,0 0-312,0 0-72,0 0 0,0 0 0,0 16 984,0-16 175,0 15 41,0 1 8,0-16-352,0 15-72,0-15-16,0 0 0,0 0-344,0 15-72,0-15-8,0 0-8,0 0-192,0 16-40,0-16-8,0 0 0,0 0-96,0 0 0,0 0 64,0 0-6720,0 0-1335</inkml:trace>
    <inkml:trace contextRef="#ctx0" brushRef="#br0" timeOffset="1">3864 10746 9560,'0'0'208,"0"0"48,0 0 0,0 0 16,0 0-272,0 0 0,0 0 0,0 0 0,0 0 1032,0 0 152,0 0 32,0 16 8,0 14-184,0-14-41,0-1-7,-15 16 0,15-16-224,0 16-40,-15-15-16,15 14 0,0-14-264,0-1-64,0 16 0,-16-16-8,16 1-216,0-1-32,0-15-16,0 0 0,0 0-112,0 0 88,0 0-88,0 0 80,0 0-80,0 0 0,0 0 0,0 0 0,0 0 0,0 0 0,0-15-72,16 15 72,-16-16-128,0 1 32,0 15 8,0-15 0,15-1 88,-15 1-80,0-1 80,15 16-80,-15-15 80,16 15 112,-16 0-24,15-15-8,-15 15-152,15 0-32,-15 0-8,16 0 0,-16 0 176,0 0 40,16-16 8,-16 16 0,0 0-112,0 16-120,14-16 24,2 15 8,-16-15 88,0 0 0,0 0 0,0 15 0,16-15 152,-16 16-8,0-1 0,0-15 0,0 0-56,0 16-16,-16-1 0,16 0 0,0-15 40,0 16 8,0-16 0,-16 15 0,16-15-8,-14 15 0,14-15 0,-16 16 0,16-16 0,-16 0 0,16 15 0,-15-15 0,15 0 16,-15 0 0,15 0 0,0 0 0,0 0-48,-16 0-8,16 0 0,0 0 0,-15-15-72,15 15 0,-15 0 0,15 0 64,0 0-64,0 0 0,0 0 0,0 0 0,0 0-152,0 0-16,0 0-8,0 0 0,0 0-1080,0 0-216,0 0-48</inkml:trace>
    <inkml:trace contextRef="#ctx0" brushRef="#br0" timeOffset="2">4064 11023 11256,'0'0'248,"0"0"48,0 0 16,0 0 8,0 0-256,0 0-64,0 0 0,0 16 0,0-1 1280,0 0 240,0-15 47,0 16 17,-15-1-464,15-15-88,0 0-16,0 16-8,0-1-432,-15-15-80,15 15-16,0 1-8,0-16-280,0 0-48,0 0-16,0 0 0,0 15-368,0-15-80,0 0-8,0 0-9447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48.34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7CFA201-8088-4D0A-A9B8-54FDF1F23747}" emma:medium="tactile" emma:mode="ink">
          <msink:context xmlns:msink="http://schemas.microsoft.com/ink/2010/main" type="inkDrawing"/>
        </emma:interpretation>
      </emma:emma>
    </inkml:annotationXML>
    <inkml:trace contextRef="#ctx0" brushRef="#br0">3310 10084 3904,'0'0'104,"0"0"40,0 0-144,0-16 0,0 1 0,0 15 0,16-15 848,-16 15 144,0-16 24,0 16 8,0 0-40,0 0-8,0 0 0,0 0 0,0 0-112,0 0-32,0 0 0,0 0 0,0 0-184,0 16-41,0-1 1,0 0-8,0 16-120,0-15-16,0 14-8,-16 1 0,16 0-168,0 0-32,-15 0 0,15-16-8,0 16-120,-15-16-16,15 0-8,0 1 0,0-1-104,0 1 0,0-1 0,0-15 0,0 0 0,-16 15 0,16-15 72,0 0-72,0 0 72,0 0-72,0 0 80,0 0-80,0 0 64,0 0-64,0 0 0,0 0 72,0 0-72,0-15 0,0 15 0,0-15 0,0 15-112,16-16 40,-16 1 8,0-1 0,15 1-24,-15 0 0,15-1 0,-15 1 0,16-16-8,-16 16 0,15-16 0,-15 16 0,15-16 96,-15 15-96,16 1 96,-16 0-96,15-16 96,-15 31 0,15-16 0,-15 1 0,0 15 0,16 0-64,-16 0 64,0 0 0,0 0 0,0 0 0,0 0 0,0 0 0,16 0 168,-16 31 0,0-31 0,0 31 0,0-16-32,-16 16-8,16-16 0,0 1 0,0-1-56,0 16-8,0-16-64,-16 1 96,16-16-96,0 15 64,0-15-64,0 0 0,0 0 0,0 15 64,0-15-64,0 0 0,0 0 0,0 0 64,0 0-64,0 0 0,0 0 0,0 0 0,0 0 0,0 0 0,0 0 72,0 0-72,0 0 64,0 0-64,0 0 0,0 0 0,16-15 0,-16 15 0,16-15-88,-16-1 24,0 16 0,14-15 0,-14-1 64,0 1-104,16-16 40,-16 16 64,16-1-72,-16 1 72,15 0 0,-15-1 0,0 1-64,15-1 64,-15 1 0,16 0 0,-16-1 0,15 16-64,-15-15 64,0-1 0,0 16-80,0 0 16,0 0 0,15 0 0,-15-15 64,0 15 72,0 0-8,16 0-64,-16 0 0,0 0 0,0 0 0,0 0 0,0 15 0,16-15 0,-16 16 80,0-1-80,0 1 144,0 14-16,0-14 0,-16 15 0,16-1 8,0-14 0,0-1 0,0 16 0,0-16 16,0 1 0,-16 15 0,16-16 0,0-15-8,0 15 0,0 1 0,0-16 0,0 0-48,0 0-16,0 0 0,0 0 0,0 0-80,0 0 80,0 0-80,0 0 80,-15 15-80,15-15 0,0 0 0,0 0 0,0 0-656,0 0-176,0 0-32,0-15-7871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53.1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03CF1AA-63CB-4B7E-A431-F7F1730F6E4E}" emma:medium="tactile" emma:mode="ink">
          <msink:context xmlns:msink="http://schemas.microsoft.com/ink/2010/main" type="inkDrawing"/>
        </emma:interpretation>
      </emma:emma>
    </inkml:annotationXML>
    <inkml:trace contextRef="#ctx0" brushRef="#br0">3757 10007 8288,'0'0'184,"0"0"40,0 0 0,0 0 8,0 0-232,0 0 0,0 0 0,0 15 0,0-15 984,0 0 144,16 16 32,-16-1 8,0 0-80,0 1-8,-16-1-9,16 1 1,0 14-368,0 1-64,-15-15-24,15-1 0,0 16-224,0-16-40,0 1-16,-15-1 0,15 16-152,-16-31-32,16 15-8,0 0 0,0-15-80,0 0-64,0 0 96,0 16-96,0-16 72,0 0-72,0 0 0,0 0 72,16 0-72,-16 0-72,0 0 72,0 0-104,0 0-96,0 0-24,15 0 0,-15 0 0,0 0-128,15-16-24,-15 1-8,16 0 0,-1 15 0,-15-16 0,16 1 0,-1-16 0,-15 16 144,15-1 24,-15 1 8,16 0 0,-1-1 136,-15 1 72,0-1-80,16 1 80,-1 15-64,-15-15 64,0 15 0,0 0-72,0 0 72,0 0 96,15-16-16,-15 16-8,0 0 160,0 0 32,0 0 8,0 0 0,0 0 16,0 16 0,0-16 0,0 0 0,16 30-8,-16-14 0,0-1 0,0 1 0,0-1-112,0 0-16,0 1-8,0-16 0,0 15-80,0 1-64,0-16 96,0 15-96,0-15 80,0 0-80,0 0 64,0 0-64,0 0 72,0 0-72,0 0 80,0 0-80,0 0 64,0 0-64,0 0 0,0-15 0,0 15 0,0-16 0,0 1 0,0 15-80,15-16-16,-15 1 0,0 0 0,0-1 0,15 1 96,-15 15-96,16-16 96,-16 1-96,0 0 96,15 15 0,-15-16 0,16 16-64,-16-15 64,0 15 0,15-16 0,-15 16 0,15-15 0,-15 15 0,0-15 0,16 15-64,-1-16 64,-15 16 0,0 0 0,16-15 0,-1 15 136,-15 0-8,0 0 0,0 0 0,0 0-128,15 0 0,-15 0-64,0 0 64,0 0 0,0 0 120,16 0-16,-16 0 0,0 0 72,0 15 16,0-15 0,0 0 0,15 16 56,-15-16 8,0 15 8,0 16 0,0-31-32,0 31-8,0-16 0,0 0 0,0 1-24,0 15-8,0-16 0,0 0 0,-15 1 0,15-1-8,0 1 0,15-1 0,-15 0-56,0 1 0,0-1-8,0-15 0,0 15-24,0 1-8,0-16 0,0 0 0,0 15-24,0-15-64,0 0 96,0 0-32,0 16-64,0-16 96,0 0-96,0 0 96,-15 15-96,15-15 0,0 0 72,0 0-72,0 0 0,0 0 0,0 0 0,0 0 0,0-15-544,-16 15-112,1 0-24,15 0-6328,0 0-1271</inkml:trace>
    <inkml:trace contextRef="#ctx0" brushRef="#br0" timeOffset="1">3742 9822 11792,'0'0'328,"0"0"88,0 0-336,0 0-80,0 0 0,0 0 0,-15 0 1160,15 0 216,0 0 47,0 15 9,0-15-392,0 16-80,0-16-8,0 15-8,0-15-304,0 0-56,0 16-8,0-16-8,0 15-352,0-15-72,0 15-16,0-15 0,0 0-128,0 0 80,0 0-80,0 0 64,0 0-648,15 0-136,-15 16-24</inkml:trace>
    <inkml:trace contextRef="#ctx0" brushRef="#br0" timeOffset="2">3881 10038 4488,'0'0'96,"0"0"16,0 0 8,0 0 16,0 0-136,0 0 0,0 0 0,0-16 0,0 16 512,0 0 64,0 0 24,0 0 0,0 0 72,0 0 8,0 0 8,0 0 0,0 0-80,0 0-8,0 0-8,0 0 0,0 0 16,0 0 8,0 0 0,0 0 0,0 0-8,0 16-8,0-1-1,0-15 1,0 0-152,0 15-24,0 1-8,0-16 0,0 15-160,0 1-32,0-1 0,0 0-8,-16 1-48,16-16-8,0 15 0,0 1 0,0-1-40,0-15-16,0 15 0,0-15 0,0 16-32,0-1-8,0-15 0,0 0 0,0 16-64,0-16 80,0 0-80,0 15 80,0-15-16,0 15-64,0-15 96,0 0-32,0 0 8,0 0 0,0 16 0,0-16 0,0 15 24,0-15 0,0 0 0,0 0 0,0 0-32,0 0 0,-15 15 0,15-15 0,0 0-64,0 0 96,0 0-96,0 0 96,0 0-96,0 0 0,0 0 0,0 16 64,0-16-64,0 0 0,0 0 0,0 0 64,0 0-64,0 0 0,0 0 0,0 0 0,0 0 0,0 0 0,0 0 0,0 15 0,0-15 0,0 0 0,0 0 64,0 0-64,15 16 0,-15-16 0,0 0 72,0 0-72,0 0 0,0 0 0,0 0 0,0 0 64,0 0-64,0 0 0,0 0 0,0 0 64,0 0-64,0 0 0,0 0 0,0 0 64,0 0-64,0 0 64,0 0-64,0 0 64,0 0-64,0 0 64,0 0-64,0-16 64,0 1-64,16 15 0,-16 0 64,0-16-64,0 1 0,0 15 0,0-15 0,15-1 64,-15 1-320,0 0-56,0-1-8,0-15-5760,15 16-1151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8:55.05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BAEFAE4-743D-4A09-B7D2-F95082E2733F}" emma:medium="tactile" emma:mode="ink">
          <msink:context xmlns:msink="http://schemas.microsoft.com/ink/2010/main" type="inkDrawing"/>
        </emma:interpretation>
      </emma:emma>
    </inkml:annotationXML>
    <inkml:trace contextRef="#ctx0" brushRef="#br0">3094 10854 5096,'0'0'104,"0"0"24,0 0 8,0 0 24,0 0-160,0 0 0,0 0 0,0 0 0,0 0 840,0 0 144,0 0 24,0 0 8,0 0-216,0 0-48,0 0-8,0 0 0,0 0-200,0 0-48,0 0-8,0 0 0,0 0-32,0 0-8,0 0 0,0 0 0,0 0-113,0 0-23,16 0-8,-16 0 0,15 0-120,-15 0-24,0 0-8,15 0 0,-15-16-40,0 16-8,0 0 0,16 0 0,-16 0-32,0 0-8,0 0 0,0 0 0,0 0-64,15-15 0,-15 15 72,0 0-72,0 0 0,15-15 0,1 15 0,-16 0 64,0 0-64,0 0 0,0-16 0,16 16 0,-16-15 0,0 15 0,0 0 0,14 0 0,-14 0 0,0 0 0,0 0 0,0 0 64,0 0-64,0 0 0,0 0 0,0 0 0,0 0 0,0 0 0,0 0 0,0 0 0,0 0 0,0 0 0,0 0 0,0 0 0,0 0 0,0 0 64,0 0-64,0 0 0,0 0 0,0 0 0,0 0 0,0 0 0,0 0 0,0 0 0,0 0 0,0 0 0,0 0 0,0 0 0,0 0 0,0 0 0,0 0 0,0 0 0,0 0 0,0 0 64,0 0-64,0 0 88,0 0-88,0 0 96,0 0-24,0 0 0,0 0 0,0 0 0,0 0-8,0 0 0,0 0 0,0 0 0,0 0 0,0 0-64,0 15 96,0 1-32,0-16 0,0 0-64,0 15 96,0 0-32,0-15 0,0 16-64,-14-1 96,28 0-32,-14-15 8,-14 16 0,14 0 0,0-16 0,0 0-72,0 14 0,0-14 0,0 0 64,0 16-64,-16-16 0,16 16 0,0-16-8431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1:08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13533 10053 10480,'0'0'296,"0"0"64,0 0-288,0 0-72,0 0 0,0 0 0,0 0 752,0 0 136,0 0 24,0 0 8,0 0-88,0 0-8,0 0-9,0 0 1,15-15-240,-15 15-56,31-15-8,-31 15 0,30-16-184,-14 16-40,-1-15 0,1 0-8,-1 15-72,0-16-16,1 1 0,-1 15 0,1-16-88,-16 1-16,15 0-8,-15 15 0,15-16-80,-15 1 80,16-1-80,-16 1 80,0 15-80,0-15 80,0-1-80,0 16 80,0-15-80,-16-1 0,16 1 72,0 0-72,0 15 0,-15-16 64,15 1-64,-15-1 0,15 16 0,-16 0 72,16-15-72,-15 15 0,15 0 0,-16 0 0,16 0 0,-15 0 0,0 0 64,15 15-64,-16-15 0,1 16 0,15-1 128,0 1-32,-16-1-8,16 0 0,-15 16 40,15 0 0,-15 0 8,15 0 0,0-1 56,-16 1 16,16 15 0,0-15 0,-15 15-40,15-15-8,0 0 0,0 0 0,0 15-32,0-15-16,0-16 0,-15 16 0,15 0-32,0-16-8,0 16 0,0-16 0,0 16-72,0-16 64,-16 1-64,16-1 64,16 1-64,-16-1 64,-16-15-64,16 15 64,0 1-64,0-1 0,-15-15 0,15 15 0,0 1 64,0-16-64,-16 15 64,16-15-64,0 0 64,0 16-64,-15-16 0,15 0 64,0 0-64,0 0 64,0 0-64,-15 15 64,15-15-64,0 0 0,-16 0 0,16 0 0,0 0 0,-15 0 0,15 0 64,0 0-64,0 0 0,-16 0 0,1 0 0,15 0 0,0 0 0,-15 0 0,-1-15 64,16 15-64,-15 0 0,15 0 0,-16 0 0,16 0 0,-15 0 0,15 0 0,-15 0 0,15 0 0,0 0 96,0 0 0,-16 0 0,16 0 0,0 0 96,0 0 16,0 0 8,0 0 0,0 0-216,0 0 0,0 0-72,0 0 72,0 0 0,0 0 128,0 0-16,0 0 0,0 0-48,16 0 0,-1 0-64,0-16 96,-15 16-32,31 0-64,-15 0 88,-1 0-88,0 0 152,1 0-24,15 0-8,-16 0 0,0 0-120,16 0 0,-15 16 0,14-16 0,-14 0 72,14 0 72,-14 0 16,15 0 0,-16 0-56,16 0-8,-16 0 0,16-16 0,-16 16-32,16 0-64,-15-15 88,-1 15-88,0 0 112,16 0-32,-15-16-8,-1 16 0,0 0-8,1 0-64,-1-15 96,1 15-32,-1 0-64,0 0 80,-15 0-80,16 15 80,-1-15-80,-15 0 0,16 0 72,-16 0-72,15 16 0,-15-16 72,15 0-72,-15 0 0,0 0 64,16 0-64,-16 0 0,15 0 0,-15 0 0,15 0 0,1 0 0,-16 0 0,0 15 0,15-15 0,1 0 0,-16 0 0,0 0 0,15 16 0,-15-16 0,0 0 0,0 0 0,15 0 0,-15 0 80,0 0-80,0 0 0,0 0 0,0 0-72,0 0 72,0 0 0,0 0 0,0 0 0,0 0 0,0 0 0,0 0 72,0 0 8,0-16 0,-15 16-528,15-15-112,-15-1-16,-1 1-11480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9:30.3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221F763-039B-4DCB-BB4C-7A709A0E422D}" emma:medium="tactile" emma:mode="ink">
          <msink:context xmlns:msink="http://schemas.microsoft.com/ink/2010/main" type="writingRegion" rotatedBoundingBox="2553,4028 11478,3880 11503,5359 2578,5507"/>
        </emma:interpretation>
      </emma:emma>
    </inkml:annotationXML>
    <inkml:traceGroup>
      <inkml:annotationXML>
        <emma:emma xmlns:emma="http://www.w3.org/2003/04/emma" version="1.0">
          <emma:interpretation id="{864549A2-6D5E-462C-96EF-1A3540DFC742}" emma:medium="tactile" emma:mode="ink">
            <msink:context xmlns:msink="http://schemas.microsoft.com/ink/2010/main" type="paragraph" rotatedBoundingBox="2553,4028 11478,3880 11503,5359 2578,5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704A39-287D-4F5D-926F-23D1F426E729}" emma:medium="tactile" emma:mode="ink">
              <msink:context xmlns:msink="http://schemas.microsoft.com/ink/2010/main" type="line" rotatedBoundingBox="2553,4028 11478,3880 11503,5359 2578,5507"/>
            </emma:interpretation>
          </emma:emma>
        </inkml:annotationXML>
        <inkml:traceGroup>
          <inkml:annotationXML>
            <emma:emma xmlns:emma="http://www.w3.org/2003/04/emma" version="1.0">
              <emma:interpretation id="{828BDE82-92D2-4093-BD0D-1696C3577F38}" emma:medium="tactile" emma:mode="ink">
                <msink:context xmlns:msink="http://schemas.microsoft.com/ink/2010/main" type="inkWord" rotatedBoundingBox="2434,4957 2872,3970 3342,4179 2904,5166"/>
              </emma:interpretation>
              <emma:one-of disjunction-type="recognition" id="oneOf0">
                <emma:interpretation id="interp0" emma:lang="en-US" emma:confidence="0">
                  <emma:literal>5,</emma:literal>
                </emma:interpretation>
                <emma:interpretation id="interp1" emma:lang="en-US" emma:confidence="0">
                  <emma:literal>Sir</emma:literal>
                </emma:interpretation>
                <emma:interpretation id="interp2" emma:lang="en-US" emma:confidence="0">
                  <emma:literal>sin</emma:literal>
                </emma:interpretation>
                <emma:interpretation id="interp3" emma:lang="en-US" emma:confidence="0">
                  <emma:literal>Sin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3295 6467 10304,'0'0'224,"15"0"56,-15-16 8,0 1 0,0 15-288,0-15 0,0 15 0,0 0 0,0 0 1064,0-16 160,-15 16 32,0 16 8,-1-16-369,-15 15-63,16 0-24,-16 1 0,1 14-296,14 1-64,-15 0-16,-15 0 0,15 15-128,1-15-24,14 0-8,1-1 0,-1 1-24,1 0-8,0 0 0,-1-16 0,16 16-64,0-16-16,0 1 0,16 0 0,-16-1-160,0 0 0,15 1 0,0-16-64,-15 15 64,31-15 96,-31 0-16,16 16-8,-1-16-72,0 0 0,1 0 0,-16 0 0,0 0 0,0 0 0,0 15 0,15-15 0,-15 15 136,0 1 40,-15-1 8,15 1 0,-16-1 40,1 0 16,0 16 0,-1 0 0,1-16-112,-1 16-32,1-15 0,0 14 0,-16-14-96,31 14 0,-16-14 0,1-1 0,0 1 0,-1-1-104,16-15 8,0 15 0,0-15-1216,0 0-248,0 0-40,0 0-16</inkml:trace>
          <inkml:trace contextRef="#ctx0" brushRef="#br0" timeOffset="269">3141 6944 13616,'16'0'296,"-16"0"64,0-14 16,15 14 8,-15 0-304,15-16-80,1 0 0,-16 16 0,15-15 504,0 0 80,1 15 23,-1-16 1,1 16 40,-1-15 16,0 0 0,1 15 0,-1-16-376,1 16-80,-1 0-16,-15 0 0,15 0 224,-15 0 48,0 0 8,0 16 0,0 14-16,0-14 0,0 14 0,0 2 0,-15-2-120,0 1-24,15 0-8,-16-1 0,16 1-144,-15 0-24,15-15-8,-16 14 0,16-14-64,-15 14-64,15-14 96,0-16-96,0 15 64,0-15-64,-15 15 0,15-15 0,0 0-544,0 0-128,0 0-32,0 0-5984,0 0-1183</inkml:trace>
          <inkml:trace contextRef="#ctx0" brushRef="#br0" timeOffset="448">3310 6621 18055,'0'0'392,"0"0"88,0 0 8,0 0 24,-15 0-408,15 0-104,0 0 0,0 0 0,0 0 728,0 0 120,0 0 24,0 0 8,0 0-392,0 0-72,15 0-24,1 16 0,-16-16-296,15 0-96,-15 0 64,16 0-64,-1 15-776,0-15-184,-15 0-40</inkml:trace>
        </inkml:traceGroup>
        <inkml:traceGroup>
          <inkml:annotationXML>
            <emma:emma xmlns:emma="http://www.w3.org/2003/04/emma" version="1.0">
              <emma:interpretation id="{ADDF2378-8CE2-4E4B-B23D-9CA8ACF0BE19}" emma:medium="tactile" emma:mode="ink">
                <msink:context xmlns:msink="http://schemas.microsoft.com/ink/2010/main" type="inkWord" rotatedBoundingBox="3353,4215 5057,4171 5087,5345 3382,5388"/>
              </emma:interpretation>
              <emma:one-of disjunction-type="recognition" id="oneOf1">
                <emma:interpretation id="interp5" emma:lang="en-US" emma:confidence="0">
                  <emma:literal>mplty</emma:literal>
                </emma:interpretation>
                <emma:interpretation id="interp6" emma:lang="en-US" emma:confidence="0">
                  <emma:literal>mplfy</emma:literal>
                </emma:interpretation>
                <emma:interpretation id="interp7" emma:lang="en-US" emma:confidence="0">
                  <emma:literal>mpify</emma:literal>
                </emma:interpretation>
                <emma:interpretation id="interp8" emma:lang="en-US" emma:confidence="0">
                  <emma:literal>minty</emma:literal>
                </emma:interpretation>
                <emma:interpretation id="interp9" emma:lang="en-US" emma:confidence="0">
                  <emma:literal>mpg</emma:literal>
                </emma:interpretation>
              </emma:one-of>
            </emma:emma>
          </inkml:annotationXML>
          <inkml:trace contextRef="#ctx0" brushRef="#br0" timeOffset="1570">3757 6836 16783,'0'0'368,"0"0"80,0 0 8,0 0 24,0 0-384,0 0-96,0 16 0,0-16 0,0 30 848,0-14 152,0-1 32,-15 16 8,15 0-416,-15-1-80,-1 17-24,1-17 0,15 1-328,-16 0-72,16 0-16,-15-16 0,0 16-104,15-16 64,0 1-64,0-16 0,-16 15 64,16-15-64,0 16 0,0-16 0,0 0 88,0 0-88,0-16 96,0 16-96,0-15 0,16-1 0,-16 1 0,0 0-72,15-16-24,0 0-8,-15 16 0,16-16 0,-1 0 8,16 16 0,-31-16 0,15 15 0,1-14 96,-1 14-96,1 1 96,-1 0-96,0-1 96,-15 16 0,16-15 0,-16 15 0,0 0 0,0 0 0,0 0 0,0 0 0,0 15 0,15 16 0,-15-16 64,0 1-64,0 14 160,0-14-32,-15 15 0,-1-1 0,16-14-64,0-1-64,-15 1 96,0 14-96,15-30 64,0 16-64,-16-1 0,16-15 0,-15 0 72,15 0-72,0 0 0,0 0 72,0 0-72,0-15 0,0-1 0,0 16 64,0-15-64,15-16 0,-15 16 0,16-1 0,-1-14 0,0-1-88,1 0 88,-1 0-96,1 1 0,-1 14 0,0-15 0,1 1 0,-1 14 96,-15 1 0,15-1-72,1 1 72,-16 0 0,15 15 0,1-16-72,-16 16 72,0 0 0,0 0 0,0 16 0,15-1 0,-15 16 112,0 0 0,0-1 0,-15-14 0,15 30 48,0-31 16,-16 16 0,16 0 0,0 0-40,0-16-8,-15 0 0,15 1 0,0-1-32,0-15 0,0 0-8,0 0 0,0 0-88,15 0 0,-15 16 72,16-16-72,-1 0 0,0-16 0,1 16 0,-1-15 64,1 15-64,-1-16 0,0 1 0,1 15 64,-1-15-64,1-1-64,-1 16 64,0-15-96,1-1-64,-16 1-8,15 15-8,1-15 0,-1-1-368,0 1-80,-15 0-16,16-1 0,-1 1 96,-15-1 8,16 1 8,-16 0 0,0-1 240,15 1 40,-15-1 16,0 1 0,15 0 136,-30-1 96,15 1-104,0 15 40,0-16 64,0 16 0,0-15 0,0 15 0,0 0 208,0 0 32,0 0 8,0 0 0,0 0 336,0 15 72,0 1 16,-15-1 0,15 16-192,-16 0-40,1 0-8,15 30 0,-16-15-16,1 0-8,0 16 0,15-16 0,-16 16-56,1-1 0,15 1-8,-16-16 0,1 0-168,0 1-32,15-1-8,-16-16 0,16 1-136,-15 0 64,15 0-64,0-16 0,0 1 0,0-1 0,0-15 0,0 0 0,0 0-216,0 0-72,15-15-8,-15-1-8,16 1-264,-16-16-48,15 0-16,-15 0 0,15-15 200,1 0 40,-16 0 8,0 0 0,15-16 48,-15 16 16,0 0 0,16 0 0,-16-1 320,15 17 0,-15-1 0,15 0 0,-15 0 120,16 16-16,-1-16 0,1 16 0,-1-16 120,0 16 16,-15-1 8,16 1 0,-1-1-64,1 16-16,-1-15 0,-15 15 0,0 0 0,15 0 0,1 15 0,-1-15 0,0 16 40,-15-1 8,0 1 0,0-1 0,0 0 16,0 16 8,-15 0 0,15-16 0,-15 16-80,15 0-24,-16 0 0,1-16 0,0 16-136,-1-16 80,1 16-80,-1-16 64,16 16-64,-15-31 96,15 16-96,-15-1 96,15-15-96,0 0-72,0 0 72,0 0-104,0 0-1168,0 0-232,0 0-40,15-15-8183</inkml:trace>
          <inkml:trace contextRef="#ctx0" brushRef="#br0" timeOffset="4555">4727 6590 5928,'0'0'128,"0"0"24,0 0 8,0-15 16,0 15-176,15-15 0,-15-1 0,0 16 0,0 0 856,0 0 136,0 0 24,0 0 8,-15 0-120,15 0-16,0 0-8,0 0 0,0 16-144,-15-1-24,15 16-8,-16-16-1,16 16-175,-15 0-40,0 15-8,15-15 0,-16 15-128,16-15-24,-16 15-8,16-15 0,-15-1-24,15 1-8,0 0 0,0 0 0,0-16-64,0 1-24,0-1 0,0 0 0,0 1-104,0-16-16,0 0-8,0 0 0,0 0-72,15 15 0,1-15 0,-16 0 64,16 0-688,-1-15-144,-15 15-24,15-16-4735,1 16-945</inkml:trace>
          <inkml:trace contextRef="#ctx0" brushRef="#br0" timeOffset="5551">4988 6560 6144,'0'0'168,"-15"-16"56,15 16-224,0 0 0,0 0 0,0 0 0,0 0 1224,0 0 208,0 0 40,0 0 0,-15 16-240,-1-1-48,16 16-16,-15 0-1,-1 15-319,16 0-64,-30 0-16,30 0 0,-16 16-184,1-1-40,-1-14 0,16-1-8,-15 0-184,0 0-32,15-15 0,-16 0-8,16 15-176,-15-31-32,15 16-8,0-16 0,0 1-96,0-1 0,0 1 0,0-1 0,0-15-176,0 0-80,0 0-24,0 0 0,0-15-1064,0-1-208,0 1-48,0-1 0,15 1 561,-15-16 111,0 16 32,0-16 0,0 0 96,0 16 16,0-16 8,0 0 0,-15 16 712,15 0 136,0-1 32,-16 1 8,16-1 640,0 1 128,0 15 24,-15-15 8,30 15-48,-15-16-16,0 16 0,0-15-1,0 15-183,16-16-40,-1 16-8,1-15 0,-16 0-224,15-1-40,16 16-16,-16-15 0,16-16-80,-16 31-24,1-31 0,15 31 0,-16-15-144,0 15-88,1-16 96,15 16-96,-16 0 112,0 0-32,-15 0-8,16 0 0,-1 0 48,-15 0 8,0 16 0,0-1 0,0 1 80,0-1 16,0 16 8,-15 0 0,-1-1-24,16-14-8,0 15 0,-15-1 0,0-14-48,15 15-16,-16-16 0,16 0 0,0 1-40,0-1-16,0 1 0,16-16 0,-16 15-80,0-15 0,0 0 72,15 0-72,0-15 0,1 15 64,-1-16-64,-15 1 0,16-1 0,-1 1 72,0 0-72,1-16 0,-1 15 64,1-14-64,-1-1 0,0 15 0,1-14 0,-1 14 0,-15-15 0,15 16 0,1-16 0,-1 16 0,-15 15 0,16-16 0,-16 16 0,0-15 0,0 15 0,0 0 0,0 0 0,0 0 0,15 15-64,-15 1 64,0-1 0,0 16 0,0 0 0,0 15 0,-15-15 168,15 15-16,0-15-8,-16 15 0,16-15 32,-15 15 8,15 0 0,-16-15 0,1 15 40,0-15 0,-1 0 8,16-1 0,-15 1 16,-16 0 0,16 0 0,-16 0 0,16-1-56,-16 1 0,15 0-8,-14-16 0,14 16-48,-15-15-8,16-1 0,-16 0 0,0 1-64,16-16-64,0 15 72,-1-15-72,1 0 0,-1 0 0,1 0 0,15 0 0,0-15-736,0 15-176,0-31-32,0 16-10304</inkml:trace>
        </inkml:traceGroup>
        <inkml:traceGroup>
          <inkml:annotationXML>
            <emma:emma xmlns:emma="http://www.w3.org/2003/04/emma" version="1.0">
              <emma:interpretation id="{14FAF657-98AF-4297-92D6-E672A716E8CC}" emma:medium="tactile" emma:mode="ink">
                <msink:context xmlns:msink="http://schemas.microsoft.com/ink/2010/main" type="inkWord" rotatedBoundingBox="5439,3941 6671,4005 6620,4985 5388,4921"/>
              </emma:interpretation>
              <emma:one-of disjunction-type="recognition" id="oneOf2">
                <emma:interpretation id="interp10" emma:lang="en-US" emma:confidence="1">
                  <emma:literal>the</emma:literal>
                </emma:interpretation>
                <emma:interpretation id="interp11" emma:lang="en-US" emma:confidence="0">
                  <emma:literal>The</emma:literal>
                </emma:interpretation>
                <emma:interpretation id="interp12" emma:lang="en-US" emma:confidence="0">
                  <emma:literal>tee</emma:literal>
                </emma:interpretation>
                <emma:interpretation id="interp13" emma:lang="en-US" emma:confidence="0">
                  <emma:literal>toe</emma:literal>
                </emma:interpretation>
                <emma:interpretation id="interp14" emma:lang="en-US" emma:confidence="0">
                  <emma:literal>#the</emma:literal>
                </emma:interpretation>
              </emma:one-of>
            </emma:emma>
          </inkml:annotationXML>
          <inkml:trace contextRef="#ctx0" brushRef="#br0" timeOffset="6054">6081 6575 12208,'0'0'344,"0"0"80,0 0-336,0 0-88,-15 15 0,15-15 0,0 16 1040,-15-1 192,15 16 39,-16 0 9,16 0-216,-15-1-40,-1 1 0,1 15-8,0 0-416,-1 1-88,1-17-8,15 17-8,-16-17-240,1 1-56,15-15-8,-15 14 0,-1-14-128,16-1-64,-15 16 64,15-16-64,0 1-416,-16-1-128,16-15-32,0 16 0,0-16-952,0 0-192,-15 0-40,15 0-3263,0 0-665</inkml:trace>
          <inkml:trace contextRef="#ctx0" brushRef="#br0" timeOffset="6252">5758 7113 12584,'-15'-31'272,"0"31"56,15 0 16,-16-15 16,16 15-288,-15 0-72,0-15 0,15 15 0,0 0 928,0 0 160,0-16 39,0 16 9,0 0-152,0 0-32,-16-15-8,16 15 0,0 0-448,0-16-88,16 16-24,-1 0 0,0-15-88,1 15-16,14-15-8,1-1 0,-16 16-80,17-15-24,-2 0 0,1 15 0,-16-16-24,16 1-8,0 15 0,-16-16 0,0 16-136,17-15 0,-17 0-88,0 15 88,16-16 0,-16 16-64,1-15 64,-1 15 0,0-16-736,1 16-112,0-15-24,-1 15-8,0-15-960,-15 15-192,16-16-40</inkml:trace>
          <inkml:trace contextRef="#ctx0" brushRef="#br0" timeOffset="7073">6266 6328 12984,'0'0'288,"0"0"56,0 0 8,0 0 16,0 0-296,0 0-72,0 0 0,-15 16 0,15-16 984,0 30 175,-15-14 41,-1 15 8,16 15-176,-15 0-32,0 15-8,-1 1 0,0 0-408,1-1-80,0-15-24,-1 16 0,1 0-88,0-16-16,-1 0-8,16 1 0,0-17-184,-15 1-40,15 0-8,-15 0 0,15 0-64,0-16-8,0 0-64,-16 1 96,16-1-96,0 0 0,0-15 0,0 0 0,0 0 0,0 0 0,0 0-64,16-15 64,-16 0-336,0-16-16,15 0 0,0 0 0,1 1-80,-1-17-16,0 17-8,1-17 0,-16 17 168,15-17 40,0 17 8,1-1 0,0 0 240,-16 16 0,15-1 0,0 0 0,-15 16 0,0-15 0,0 15 0,0 0 0,16 15 336,-16 1 88,15 0 24,-15-1 0,0 16-40,-15-16-8,15 16 0,0 0 0,0 0-184,0-1-40,-16-14-8,16 15 0,0-16-8,-15 16 0,15-16 0,0 1 0,0-1-160,-15 0 64,15 1-64,0-16 0,-16 15 0,16-15-80,0 0 8,0 0 0,0 16-632,0-16-128,0 0-32,0 0 0,0-16-552,0 1-120,16 15-16,-16-16-8,15 1 920,-15 0 176,0-1 40,0 16 9,15-15 247,-15-1 48,0 16 16,0-15 0,0 15 440,16-15 87,-16 15 25,15-16 0,-15 16 304,0 0 64,15 0 16,-15 0 0,16-15-224,-1 15-48,0 0-8,17 0 0,-18 0-80,2 0-24,15-16 0,-16 16 0,16 0-152,-16 0-32,1-15-8,-1 15 0,16 0-96,-15 0-32,-1 0 0,-15 0 0,15 0-56,1-15-8,-16 15-64,15-16 96,-15 16-96,15 0 72,-15-15-72,16 15 64,-16-16-64,0 16 80,0-15-80,0 0 80,0-1-80,0 1 0,-16-1 0,16 1 64,-15 15-64,15-15 0,-15-1 0,-1 16-88,1-16 88,15 16 0,-15 0 80,-1 0-80,0 0 0,1 0 0,0 16 0,-1-16 0,1 16 64,0-1-64,15 16 0,-16-16 0,1 1 72,0 14-72,-1 1 64,0-15-64,2 14 288,14-14 8,-16 15 8,16-16 0,0 0-80,0 16-24,0-15 0,-16-1 0,32 0-48,-16 1-16,0-1 0,0 1 0,16-1-8,-16 0 0,14-15 0,2 0 0,15 16-128,-16-16 80,1 0-80,14 0 64,1 0 16,-16 0 0,1 0 0,15 0 0,0 0-80,-16 0 80,0-16-80,16 16 80,0-15-80,-15 0 0,14-16 0,1 15 64,0-14-560,-1-1-112,16 15-32,-14-14-11104</inkml:trace>
        </inkml:traceGroup>
        <inkml:traceGroup>
          <inkml:annotationXML>
            <emma:emma xmlns:emma="http://www.w3.org/2003/04/emma" version="1.0">
              <emma:interpretation id="{83C4DC33-500F-4566-A8F4-0217C638BA47}" emma:medium="tactile" emma:mode="ink">
                <msink:context xmlns:msink="http://schemas.microsoft.com/ink/2010/main" type="inkWord" rotatedBoundingBox="7006,4013 11479,3939 11503,5359 7029,5433"/>
              </emma:interpretation>
              <emma:one-of disjunction-type="recognition" id="oneOf3">
                <emma:interpretation id="interp15" emma:lang="en-US" emma:confidence="1">
                  <emma:literal>Lagrange</emma:literal>
                </emma:interpretation>
                <emma:interpretation id="interp16" emma:lang="en-US" emma:confidence="0">
                  <emma:literal>taping e</emma:literal>
                </emma:interpretation>
                <emma:interpretation id="interp17" emma:lang="en-US" emma:confidence="0">
                  <emma:literal>vaping e</emma:literal>
                </emma:interpretation>
                <emma:interpretation id="interp18" emma:lang="en-US" emma:confidence="0">
                  <emma:literal>toping e</emma:literal>
                </emma:interpretation>
                <emma:interpretation id="interp19" emma:lang="en-US" emma:confidence="0">
                  <emma:literal>loping e</emma:literal>
                </emma:interpretation>
              </emma:one-of>
            </emma:emma>
          </inkml:annotationXML>
          <inkml:trace contextRef="#ctx0" brushRef="#br0" timeOffset="12363">7421 6468 8032,'0'0'176,"0"0"40,0-16 8,0 16 0,0 0-224,0 0 0,0 0 0,0 0 0,0 0 1064,0 0 176,-16 0 32,16 16 8,-15-1-240,15 0-48,0 31-1,-16-15-7,1 16-440,15 14-80,-15-15-16,-1 15-8,1 1-88,15-16-8,-16 16-8,16-31 0,0 15-16,-15-15 0,15-1 0,0 2 0,15-2-184,-15-14-40,0-1 0,0 0-8,16-15-88,-1 16 64,-15-16-64,31 0 64,-31 0-64,31-16 0,-31 16 0,31-15 0,-16-16-96,0 16-32,16-16 0,-15 15-8,14-14-96,-14-1-24,15 0 0,-16 1 0,0-16 144,1 14 24,-1 2 8,1 14 0,-1-14 80,-15-2 0,0 18 0,0-2 0,0 0 0,0 1 0,0 0 0,0-1 0,0 16 64,-15 0 24,15-15 8,-16 15 0,1 15 144,-1-15 32,1 16 8,0-1 0,-1 0-88,1 1-24,15 14 0,-16 2 0,1-2 56,15 1 0,-15 0 8,15-1 0,0 2-112,0-17-24,-16 16-8,16-16 0,16 0-88,-16 1 0,0-1 0,15 0 64,-15-15 8,15 0 0,1 0 0,-16 0 0,15 0-72,1-15 0,-1 15 0,0-15 0,1-1 0,-1 1 64,1 0-64,-1-1 64,-15 1-64,15-16 0,1 15 0,-1 2 0,1-2-96,-16-15 24,15 16 0,-15-1 0,15 1 72,-15 0-64,0-1 64,16 0-64,-16 2-64,0-2-16,0 0 0,0 16 0,-16 0 144,16-15 0,-15 15 0,15 0 0,0 15 0,-15-15 0,15 16 0,-16 0 0,16-2 0,0 2 88,-15 0-16,15 14 0,0-14-8,0-1 0,0 16 0,0-15 0,0-2-64,15 2 0,-15 0 72,16-1-72,-1-15 0,-15 15 0,31-15 0,-31 0 0,30 0 0,-14-15 0,15 15 0,-16-15 0,16 15 0,-16-16 0,16 0 0,-16 2 0,1-2 0,-1 0 0,1 1 0,-1 0-64,0-1 64,1-14 0,-1 14 0,-15 0-64,16 2 64,-16-2 0,15 0 64,-15-14-64,0 14 0,0 1 0,-15 0 0,15-1 0,0 16 0,-16-15 0,16 0 0,0 15 64,-15-16 32,15 16 0,-16 0 8,1 0 0,15 0 56,0 0 0,-15 16 8,15-1 0,-16 0-72,16 1-8,0-1-8,-15 16 0,15-1-80,0 2 0,0-2 72,0 16-72,0-15 0,0 0 0,15 15 0,-15-15 0,0 0 0,0 15 0,0-16 0,0 2 0,0-2 0,0 16 0,-15-15 0,15 16 64,0-17-64,-16 1 64,1 15-64,15-15 64,-31-1 8,16 17 8,-1-16 0,1-1 0,0-14 16,-16 14 8,15-14 0,1 0 0,15-1-32,-15-15-8,-1 0 0,16 0 0,0 0-64,-15 0 80,15-15-80,0-1 80,0 0-80,15 1 0,1-16-80,-1-15 80,0 16-136,16-16 16,-15-1 8,14 1 0,1-1-72,-15-14-8,14 15-8,-14 0 0,15-1 64,-1-14 8,1 15 8,-15-1 0,-1 17 120,16-16 0,-16 15 0,1 16-72,-1-17 72,0 18 0,-15-2 0,16 16 0,-1-16 0,-15 16-96,0 0 96,0 0-96,0 16 240,16 0 48,-16-2 0,0 18 8,0-2-56,0-14-16,0 14 0,0 2 0,0-2-64,-16 1-64,16-16 72,0 16-72,0-16 88,0 1-88,-15-1 96,15 0-96,0-15 0,0 16 0,0-16 0,0 0 0,0 0 0,0 0 0,0 0 80,0 0-80,-16 0 64,16-16-64,0 16 0,0-15 64,0 0-64,16-16 0,-16 16 0,15-1 0,-15-14 0,16 14 0,-1-14 0,0 14 0,1-15 0,-1 0 0,0 16 0,1 0 0,15-1-80,-16 0 80,16 2 0,-16-2-72,1 16 72,14-16 0,-14 1 0,-1 15-64,1-15 64,14 15 0,-14-16 0,-1 16 0,-15 0 0,16 0 0,-16 0 0,15-15 0,-15 15 0,0 0 0,0 0 0,0 0 0,15 0 0,-15 0 0,0 0 0,0 0 0,0 0 0,0 0 0,0 0 64,-15 0-64,15 0 0,-15 0 72,-1 0-72,16 0 0,-15 15 120,-1-15-32,1 16-8,0-1 0,-1 16 56,1-15 16,-16 14 0,31 1 0,-15 0-40,-1-1-8,16 2 0,0-2 0,-15 1-104,15-16 72,0 1-72,0-1 64,15 0-64,-15 1 64,0-1-64,16-15 64,-16 0-64,15 0 0,0 0 0,1 0 64,-1 0-64,1-15 64,-1 15-64,0-16 64,1 1-64,-1-16 0,1 16 0,-1 0 0,-15-1 0,15-14 0,1 14 0,-1-15 0,1 16-160,-16-1 32,0-14 8,15 14 0,-15 0-40,0 2 0,0-18-8,0 17 0,0 15 48,0-15 16,0-1 0,0 16 0,0 0 104,0 0 0,0 0 0,0 0 0,0 0 0,0 16-72,-15-1 72,15 0 0,0 1 0,-16 0 0,16-2 0,0 18 0,0-17 80,0 16 32,0-16 8,0 16 0,0-15-48,16-2-8,-16-14 0,0 16 0,15 0-64,-15-16 0,15 0 72,-15 15-72,16-15 0,-1 0 0,1 0 0,-16-15 64,15 15-64,0-16 0,1 16 0,-1-16 64,-15 2-64,15-2 0,1 0 0,-1 1-64,-15 0-40,16-1-8,-1 16 0,0-15 0,-15 0-8,16-1 0,-16 0 0,15 2 0,-15-2 120,0 0-96,16 16 96,-16-15-96,0 0 96,0-1 0,0 16 0,0 0 0,0 0 0,0 0 0,0 0 0,0 0 0,0 0 0,0 16 0,0-1 0,0 0 0,0 1 136,0 14 0,0-14 0,-16 15 0,16-16-40,0 16-16,0 0 0,0-15 0,-15-2-80,15 2 0,0 0 72,0-1-72,0-15 128,0 15-16,0-15 0,0 0 0,0 0-112,0 0-120,0 0 24,0 0 8,0 0 88,0-15 0,15 0 0,1-1 0,-16 0 0,15 2 0,0-2 0,-15-15 0,16 0 0,-1 1-64,-15 14 64,16-14-64,-1-2 0,-15 2 0,15 14 0,1-14 0,-1 14 64,1 1 0,-16 0 0,15-1-64,-15 16 64,0 0 0,0 0 0,0 0 0,0 0 0,0 0 0,15 0 0,-15 31 0,0-16 0,16 16 96,-16-16 0,0 16-8,0 0 8,0-1 8,0 2 0,0-2 0,0 1-40,0-16-64,0 17 88,0-18-88,0 18 64,15-17-64,-15 0 0,16-15 0,-16 16 0,15-1 0,0-15 0,1 0 0,-16 0 0,15 0 0,16 0 0,-16 0-72,1-15-72,14-1-16,-14 16 0,-1-15 0,16-16 48,-16 15 8,1-14 0,-1 14 0,1-14 104,-1-1 0,0 0 0,-15 1-72,0-2 72,16 17 0,-16-16 0,0 16 0,0-16 64,-16 16 8,16 0 0,0 15 0,-15-16 120,0 16 16,15 0 8,-16 0 0,1 16-40,-1-16-8,1 15 0,-16 0 0,16 16-72,-1-16-24,1 1 0,0 14 0,15-14-72,-16 14 0,16-14 72,-15 15-72,15-16 0,15 16 0,-15-16 0,0 1 0,16 14 0,-16-14 0,15 0 0,0-1 0,-15 16 0,16-16 0,-1 0 0,-15 16 0,0-16 0,16 17 0,-16-2 0,0 1 0,0 0 0,0-1 0,0 2 0,0-2 0,-16 1 0,16 0 0,0 15 0,-15-16 64,-1 17-64,1-16 0,0-1 64,-1 16-64,1-14 0,-16-2 64,16-14-64,-1-1 0,1 16 0,-16-16 72,16 0-72,-1-15 0,16 0 96,-15 0-96,0 0 96,15-15-96,-16 0 64,16-1-64,-15-14 0,15-1 0,15-16 0,-15 1 0,16 16 0,-1-32 0,16 16 0,-16 0 0,16 0 0,-16 0 0,16-1 0,-15 16 0,-1-15-72,16 16 72,-16-2-160,0 2 0,1 14 8,15-14 0,-16 14-608,0 1-120,1-16-24,-1 15-8,1 2-752,14-2-144,-14 0-32,-1 1-8</inkml:trace>
          <inkml:trace contextRef="#ctx0" brushRef="#br0" timeOffset="12834">9669 6928 10736,'0'0'232,"0"0"56,0 0 0,0 0 24,0 0-248,0 0-64,0-15 0,0 15 0,0 0 1152,0 0 216,0 0 40,0 0 15,0 0-143,0 0-32,0 0-8,0 0 0,0 0-528,16-15-104,-16 15-16,15 0-8,0 0-168,1 0-40,-16 0-8,31-16 0,-16 16-168,0-16-32,1 2-8,14 14 0,-14-16-64,-1 0-8,1 1-8,-1 15 0,0-15-80,1-1 96,-1 1-96,1 0 96,-16 15-96,15-16 0,-15 1 0,0 15 64,0-15-64,0 15-136,0-16 32,0 16 8,0-16 96,-15 16 0,15-15 0,-16 15 0,1-15 0,-1 15 0,16-16 0,-15 16 0,0-15 0,-1 15 0,1 0 0,-1 0 0,1 0 0,0 15 120,-1-15-16,1 16 0,0-1 32,15 16 8,-16-15 0,1-1 0,-1 16-56,1-1-16,15-14 0,-15 14 0,-1 2 40,16 14 8,-15-31 0,15 16 0,-16-16 168,16 16 40,16-16 8,-16 0 0,15 1-272,-15 0-64,16-1 0,-16-15 0,15 0 112,0 15 8,1-15 0,-1 16 0,1-16-40,14 0-8,-14 0 0,14 0 0,-14 0-72,15-16 0,-1 16 0,1-15 0,-15 0 0,14-1 0,1 0 0,-15 1 0,14-16-672,1 16-160,0-16-24,-16 1-8</inkml:trace>
        </inkml:traceGroup>
        <inkml:traceGroup>
          <inkml:annotationXML>
            <emma:emma xmlns:emma="http://www.w3.org/2003/04/emma" version="1.0">
              <emma:interpretation id="{7E334F1D-7A1A-4750-B00B-60A334770EC9}" emma:medium="tactile" emma:mode="ink">
                <msink:context xmlns:msink="http://schemas.microsoft.com/ink/2010/main" type="inkWord" rotatedBoundingBox="10030,4023 11425,3808 11603,4961 10207,5176"/>
              </emma:interpretation>
              <emma:one-of disjunction-type="recognition" id="oneOf4">
                <emma:interpretation id="interp20" emma:lang="" emma:confidence="1">
                  <emma:literal>form</emma:literal>
                </emma:interpretation>
                <emma:interpretation id="interp21" emma:lang="" emma:confidence="0">
                  <emma:literal>from</emma:literal>
                </emma:interpretation>
                <emma:interpretation id="interp22" emma:lang="" emma:confidence="0">
                  <emma:literal>firm</emma:literal>
                </emma:interpretation>
                <emma:interpretation id="interp23" emma:lang="" emma:confidence="0">
                  <emma:literal>farm</emma:literal>
                </emma:interpretation>
                <emma:interpretation id="interp24" emma:lang="" emma:confidence="0">
                  <emma:literal>fom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9:52.0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665BAF8-CDF0-44CE-9D79-D7C93FE02547}" emma:medium="tactile" emma:mode="ink">
          <msink:context xmlns:msink="http://schemas.microsoft.com/ink/2010/main" type="inkDrawing"/>
        </emma:interpretation>
      </emma:emma>
    </inkml:annotationXML>
    <inkml:trace contextRef="#ctx0" brushRef="#br0">10822 6621 4688,'0'0'96,"0"-16"32,15 16 0,-15-15 8,0-1-136,15 16 0,-15-30 0,16 14 0,-16 1 696,0-16 104,15 16 32,-15-1 0,0-14-208,16 14-40,-16 1-8,0-16 0,0 16-80,0-16-16,0 15-8,0-14 0,0 14 208,-16 1 48,16-1 8,-15 16 0,15-15 0,0 15 7,0 0 1,-16 0 0,1 15-192,15 1-40,-15 15 0,-1-1-8,1 1-64,0 15-16,15 16 0,-16-1 0,1 16 24,-1 0 0,1 0 0,15 0 0,-15 16-168,-1-16-32,16 0-8,-15 0 0,15-16 64,-16 1 16,16-16 0,-15 16 0,15-16-136,0-15-24,0-1-8,0 16 0,0-30-56,0-1-16,0 1 0,0-1 0,0-15-80,0 0 0,0 0 72,0-15-72,0-1-136,0 1-64,0-1-16,0 1 0,0-16-712,0 1-152,0-1-24,0-15-8,0 15-704,0 0-136,0-15-32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16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17888 19382 7800,'0'0'168,"0"0"40,0 0 8,0 0 8,0 0-224,0 0 0,0 0 0,0 0 0,0 0 768,0 0 104,0 0 24,0 0 8,0 0-24,0 0-8,0 0 0,0 0 0,-15 16-64,15-1-9,0 0-7,0 16 0,0-15-80,-15 14-8,15 17-8,0-17 0,0 17-120,0-1-16,0 0-8,0 0 0,0 16-112,0-16-24,0 0-8,-16 0 0,16 0-88,0 1-8,0-17-8,0 1 0,0 0-104,0 0-16,0-1-8,0-14 0,0-1-96,0 1-16,0-1-64,0 0 96,0-15-96,0 0 64,0 0-64,16 0 0,-16 0 0,0 0 0,0 0 0,0 0 0,0-15-576,0 15-56,0-15-8,0-1-6352,0 1-1263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9:52.3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28B7BDE-7A78-4737-B1EF-E90BAB62348F}" emma:medium="tactile" emma:mode="ink">
          <msink:context xmlns:msink="http://schemas.microsoft.com/ink/2010/main" type="inkDrawing"/>
        </emma:interpretation>
      </emma:emma>
    </inkml:annotationXML>
    <inkml:trace contextRef="#ctx0" brushRef="#br0">10561 6682 9728,'0'0'216,"0"0"40,0 0 16,0 0 0,-15 0-272,-1 0 0,1 16 0,15-16 0,0 0 1128,-16-16 176,1 16 32,15 0 8,0 0-265,0 0-55,0 0 0,0 0-8,0 0-360,0 0-72,0 0-8,0 0-8,0 0-152,15 0-32,1 0-8,-1 0 0,1-16-96,-1 16-24,0 16 0,16-16 0,-15 0-64,-1 0-8,16 0-8,-16 0 0,1 0-48,14-16-16,-14 16 0,-1 0 0,1 0-112,14-15 72,-14 15-72,-1 0 64,0-15-64,1 15 64,-16 0-64,15-16 64,1 16-64,-16 0 0,0-15 72,15 15-72,-15 0 0,0 0-160,0 0 32,0 0 8,0 0-696,0 0-144,0 0-24,0 0-5376,0 0-1071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09:59.61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27C7294-C6E6-48C7-AEDB-5166C8729308}" emma:medium="tactile" emma:mode="ink">
          <msink:context xmlns:msink="http://schemas.microsoft.com/ink/2010/main" type="inkDrawing"/>
        </emma:interpretation>
      </emma:emma>
    </inkml:annotationXML>
    <inkml:trace contextRef="#ctx0" brushRef="#br0">11100 6636 9360,'-16'0'200,"16"0"48,0 0 8,0 0 8,0 0-264,0 0 0,0-16 0,0 16 0,0 0 1040,0-15 152,0 15 32,0 0 8,0 0-216,-15 15-49,0 1-7,-1-1 0,1 0-424,0 17-88,-1-2-24,-14 1 0,14 0-48,0 15-16,16-16 0,-14 17 0,14-16-104,-16-1-32,16 1 0,16-16 0,-16 17 16,14-17 0,-14 0 0,16-15 0,0 16-144,14-16-24,-14 0-8,-1-16 0,16 16 48,-16-15 8,0-16 0,17 15 0,-17-14-48,0-1-8,16 0 0,-31 1 0,31-2-64,-31-14 0,15 16 0,0-1 0,-15 16 0,0-16 0,0 16 0,0-1 0,0-15 120,-15 16-24,0 15 0,-1-16 0,1 1 0,0 15-8,-1 0 0,1 0 0,0 0 24,-1 15 8,0-15 0,1 16 0,0-1-120,15-15 0,-16 15 0,16 1 0,0 0 0,-15-16 0,15 15 0,0-15 0,0 0 0,0 0-64,0 0 64,15 15-80,1-15-144,14 0-24,-30 0-8,32 0 0,-17 0-200,16-15-48,-16 15-8,16-15 0,-16 15 256,0-16 56,17 16 8,-17 0 0,0-16 96,1 16 32,-1-15 0,0 15 0,1 0 64,-16 0 0,15-15-72,0 15 72,1 15 0,0-15 0,-16 0 0,0 15 0,14 1 240,-14-16 8,0 16 0,0 14 0,0-14 72,0 14 8,0 1 8,0 0 0,-14-1-144,14 2-32,0-2-8,-16 1 0,16-16-64,0 16-16,-16-16 0,16 1 0,0-16-72,0 16 96,0-16-96,0 0 96,0 0 8,0 0 8,0 0 0,0 0 0,0-16-8,0 0 0,0 1 0,0 0 0,0-1-40,0-14 0,0 14-64,16-14 96,-16 14-96,16-14 0,-2-2 0,2 17 0,-16-16 64,31 16-64,-16 0 0,1-1 72,-1 1-8,0 0-64,1-1 96,-1 16-32,0-16 200,1 1 40,0 15 8,-1-15 0,-15 15-168,15 0-32,-15 0-8,16 0 0,-16 0 24,0 0 0,0 0 0,0 0 0,0 0-128,0 0 88,0 0-88,0 0 80,0 0-80,0 0 0,0 0 0,0 0 0,0 0-704,0 0-136,0 0-24,0 0-6424,0 0-1279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1.19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FA8F7A2-B2AE-455B-8905-C286B7799B94}" emma:medium="tactile" emma:mode="ink">
          <msink:context xmlns:msink="http://schemas.microsoft.com/ink/2010/main" type="inkDrawing"/>
        </emma:interpretation>
      </emma:emma>
    </inkml:annotationXML>
    <inkml:trace contextRef="#ctx0" brushRef="#br0">8452 8390 9072,'0'0'192,"0"0"48,0 0 8,0 0 8,-16 0-256,1 0 0,15 0 0,-15 0 0,-1 15 1272,16-15 200,-15 0 32,15 0 16,0 0-297,0 0-55,-15 16-16,15-16 0,0 0-248,0 0-48,-16 0-16,16 0 0,0 0-200,0 0-48,0 0-8,0 0 0,0 0-208,16 0-48,-1 15-8,-15-15 0,15 0-64,1 0-8,14-15-8,-14 15 0,14 0-48,-14 0 0,14 0-8,2-16 0,-17 16 16,16 0 8,-16 0 0,16 0 0,-15-15-208,14 15-96,-14-15 0,-1 15 8,0 0 88,1-16 0,-1 16 0,0-15 0,1 15 0,-1 0 0,-15 0 0,15-16 64,-15 16-368,0 0-72,0 0-8,0 0-8,0 0-536,0 0-112,-15 0-16,15 16-5888,-15-16-1183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6.64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06B7CF5-8564-41BD-99D0-0919FE6CE4D6}" emma:medium="tactile" emma:mode="ink">
          <msink:context xmlns:msink="http://schemas.microsoft.com/ink/2010/main" type="inkDrawing"/>
        </emma:interpretation>
      </emma:emma>
    </inkml:annotationXML>
    <inkml:trace contextRef="#ctx0" brushRef="#br0">9483 7929 9416,'0'0'200,"0"-16"48,15 16 8,-15-15 16,0-1-272,0 16 0,16-15 0,-16 0 0,0 15 912,0 0 128,15-16 24,-15 16 8,0 0-16,0 0-9,0 0 1,0 0 0,0 16-376,0-1-80,0 0-16,0 16 0,0-15-160,0 14-40,0 1-8,0 0 0,-15 0-176,15 0-40,0-1-8,0-14 0,-16-1-72,16 16-8,0-16-64,0-15 96,0 0 56,0 0 8,0 0 0,0 0 0,0 0-160,0 0-72,0 0 8,0 0 0,-15 0 64,15-15 0,0 0 80,15-1-80,-15-15 64,0 16-64,16-31 0,-16 15 72,15 0-8,0-15-64,1 15 96,-1 0-32,1 1-64,-1-1-72,16 0 72,-16 16-104,1-1 104,-1-14 0,-15 30 0,15-16 0,1 16 0,-16 0 0,0 0 0,15 0 0,-15 0 0,0 0 0,16 16 0,-16-1 0,0 16 96,0-16 48,0 0 8,0 16 0,-16-15 168,16 14 32,-15 1 0,15-15 8,-16 14-360,16-14 0,0 15-96,0-16 16,-15 0 80,15 1 0,-15-1 0,-1 1 0,16-1-1024,-15 0-160,15 1-32,0-1-7911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7.11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E395EBC-5C55-4F97-BB6C-1A87E50F2373}" emma:medium="tactile" emma:mode="ink">
          <msink:context xmlns:msink="http://schemas.microsoft.com/ink/2010/main" type="inkDrawing"/>
        </emma:interpretation>
      </emma:emma>
    </inkml:annotationXML>
    <inkml:trace contextRef="#ctx0" brushRef="#br0">9868 8083 15824,'0'0'448,"-15"0"95,-1 15-431,1-15-112,-16 0 0,16 16 0,-16-16 824,16 15 136,-16 1 32,0-1 8,0 0-168,1 1-32,-1-1 0,0 1-8,16 14-376,-16-14-64,15-1-24,-14 1 0,14-1-56,1-15-16,15 15 0,-16 1 0,16-16-96,0 0-16,0 0-8,0 0 0,0 0-136,0 15 0,16-15 64,15 16-64,-16-16 0,0 0 0,16 0 0,0-16 0,-16 16 72,16-15-72,0 15 0,-16 0 72,16-16-72,-15 16 0,-1-15 0,0 15 64,1 0-64,-16 0 0,0 0 0,0 0 64,0 0-64,0 0 0,0 0 0,-16 0 64,1 15-64,15-15 0,-15 16 0,-1-16 64,16 31-64,-31-31 0,16 15 0,0 0 0,-1 1 0,-15-16 0,16 15 0,0 1 0,-16-1 0,15-15 0,1 15 0,0-15 0,-1 16 0,1-16 0,15 0 0,0 15 0,-16-15 160,16 0-16,0 0 0,0 0 0,0 0 72,0 0 8,0 0 8,0 0 0,0 0-72,0 0-24,0 0 0,16 15 0,-1-15-48,1 0-16,-16 0 0,15 0 0,0 0-8,1 0-64,-1 0 96,1-15-32,-1 0-64,0 15 0,1-16 0,-1 16 0,1-15-80,-1 15-8,0-15 0,-15 15 0,0-16-960,16 16-192,-16 0-40,0 0-9295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7.6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2695124-620B-43AC-98EC-50CC48EB5012}" emma:medium="tactile" emma:mode="ink">
          <msink:context xmlns:msink="http://schemas.microsoft.com/ink/2010/main" type="inkDrawing"/>
        </emma:interpretation>
      </emma:emma>
    </inkml:annotationXML>
    <inkml:trace contextRef="#ctx0" brushRef="#br0">9452 8605 12984,'0'0'288,"0"-15"56,-15 15 8,15 0 16,0-16-296,0 16-72,-16 0 0,16 0 0,0-15 1128,0 15 215,0 0 33,0 0 16,0 0-440,0 0-88,0 0-24,16 0 0,-16 0-384,15 0-72,-15 0-24,0 0 0,16 0-168,-16 0-40,15 15-8,0-15 0,-15 0-144,16 16 0,-16-16 0,0 15 0,15-15-952,-15 15-240,15-15-56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7.8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D8F1199-461B-4BF8-B48F-595A9CACBA70}" emma:medium="tactile" emma:mode="ink">
          <msink:context xmlns:msink="http://schemas.microsoft.com/ink/2010/main" type="inkDrawing"/>
        </emma:interpretation>
      </emma:emma>
    </inkml:annotationXML>
    <inkml:trace contextRef="#ctx0" brushRef="#br0">9453 8760 17343,'0'0'488,"0"0"120,0 0-488,0 0-120,0 0 0,0 0 0,0 0 848,0 0 144,0 0 32,0 0 8,0 0-152,0 0-32,16 0-8,-16 0 0,15 0-440,0 0-88,1 0-24,-16-15 0,15 15-120,0 0-24,-15 0-8,0 0 0,16 0-136,-1 0 80,-15-16-80,16 16 64,-16 0-64,0 0 0,0 0 0,0 0-88,0 0-824,0 0-168,0 0-32,0 0-5616,15 16-1127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8.0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72F89F5-6507-40D8-8EB7-9D0FB413534E}" emma:medium="tactile" emma:mode="ink">
          <msink:context xmlns:msink="http://schemas.microsoft.com/ink/2010/main" type="inkDrawing"/>
        </emma:interpretation>
      </emma:emma>
    </inkml:annotationXML>
    <inkml:trace contextRef="#ctx0" brushRef="#br0">9422 8898 16903,'0'0'368,"0"0"80,0 0 8,0 16 24,0-1-384,0-15-96,0 0 0,-16 0 0,16 0 992,0 16 168,0-16 40,0 0 8,0 0-456,0 15-88,16-15-24,-16 15 0,0-15-224,15 0-56,1 0-8,-16 0 0,15 0-104,0 0-24,1 0-8,-1 0 0,1-15-88,-1 15-8,0 0-8,1-15 0,-16 15-112,31-16 64,-31 16-64,30 0 0,-30 0 0,0 0 0,0 0 0,16-15 0,-1 15-696,1 0-104,-16 0-32,15 0-6368,0 0-1279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18.30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97FEFC0-02F7-441A-AA56-178CAAFD4433}" emma:medium="tactile" emma:mode="ink">
          <msink:context xmlns:msink="http://schemas.microsoft.com/ink/2010/main" type="inkDrawing"/>
        </emma:interpretation>
      </emma:emma>
    </inkml:annotationXML>
    <inkml:trace contextRef="#ctx0" brushRef="#br0">9930 8652 15808,'0'0'352,"0"0"63,0 0 25,0 0 0,0 0-352,0 0-88,0 0 0,0 0 0,0 0 928,0 0 176,0 16 32,0-1 8,0-15-216,0 15-32,0 16-16,0-15 0,0-1-296,0 0-56,-16 16-16,16 0 0,0-16-160,0 16-40,0-16-8,0 16 0,0 0-120,0-16-24,0 1-8,0-1 0,0 1-88,0-1-64,0-15 72,0 0-72,0 0 0,0 0 64,0 0-64,0 15 0,0-15 0,0 0 0,0 0 0,0 0 0,0 0-344,0 0-112,0 0-24,0 0-8,0 0-1040,0 0-200,0-15-48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3.87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586C1F4-9685-45D7-ADF8-6FDD828AFDD1}" emma:medium="tactile" emma:mode="ink">
          <msink:context xmlns:msink="http://schemas.microsoft.com/ink/2010/main" type="inkDrawing"/>
        </emma:interpretation>
      </emma:emma>
    </inkml:annotationXML>
    <inkml:trace contextRef="#ctx0" brushRef="#br0">10608 8083 11632,'0'0'256,"15"0"48,-15 0 16,0 0 8,0 0-264,0 0-64,0 0 0,0 0 0,-15 15 608,15 1 96,-16 15 32,16-1 0,-15 1 39,-1 0 17,1 0 0,0 15 0,-16-15-224,16 15-48,-16-15-8,15 15 0,1-15-112,-16-1-24,31 1-8,-31 0 0,16 0-192,0 0-40,-1-16-8,1 16 0,15-16-128,-16 1 0,1-16 64,0 15-64,-1 0 0,1-15 0,15 0 0,-16 0 0,1 0-224,15 0-40,0-15-16,-15 0 0,15-1-776,0-15-160,-16 1-32,16-1-8,16 0 488,-16 0 97,0-15 15,0 15 8,15 1 184,-15-1 40,0 0 8,0 16 0,15-16 568,-15 15 112,16 1 24,-16 0 8,0-1 328,0 16 64,15-15 16,-15 15-1,0 0 97,16 0 32,-1 0 0,0 15 0,1-15-240,-1 16-48,1-1 0,-1-15-8,0 31-112,-15-31-16,16 15-8,-1 1 0,1-1-96,-1 16-16,-15-31-8,15 15 0,-15 1-120,16-1-32,-16 0 0,15 1 0,-15-16 64,0 15 0,16-15 8,-16 0 0,0 0-200,0 0 0,0 0 0,0 0 0,0 15 0,0-15-160,0 0 24,15 0 8,0 0-8,-15 0 0,0-15 0,16 15 0,-1-15-56,0-1 0,-15 1-8,16 0 0,-1-1 112,1 16 88,-16-15-104,15-1 40,-15 16 64,15-15 0,-15 15 0,0 0 0,0 0 0,0 0 88,0 0-24,0 0 0,16 0 128,-16 0 16,0 15 8,15 1 0,-15-16 40,0 15 0,0 1 8,0-1 0,0 0-16,0 1-8,0-1 0,0 0 0,0 1-112,-15-1-16,15 1-8,0-16 0,0 15-104,0-15 0,0 0 64,0 0-64,0 0 0,0 0 0,-16 0 0,16 0 0,0 0-1080,0 0-184,0-15-40,0 15-8455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16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18272 19274 14064,'0'0'400,"0"0"80,0 0-384,0 0-96,0 0 0,0 0 0,0 0 640,0 0 111,0 0 17,0 0 8,0-16-8,16 16 0,-16-15 0,15 15 0,1 0-368,-1 0-80,0 0-8,-15 0-8,16 0-168,-1 0-32,-15 0-8,16 0 0,-16 15-8,15 1-8,-15-16 0,0 0 0,0 15-8,0 0 0,0 17 0,0-18 0,0 2 16,-15 15 0,-1-16 0,16 16 0,-15-16-88,-1 1 64,1 14-64,0-14 64,-1 0-64,1-1 0,-1 0 0,1 1 64,15-16-64,-15 0 0,-1 15 0,1-15 64,15 0-64,-16 15 0,16-15 72,0 0-72,-15 0 136,15 0-8,0 0 0,0 0 0,0 0 40,0 0 8,0 0 0,0 0 0,0 0 40,0 0 8,15 0 0,1 0 0,-1 0 0,1 0 0,-1 0 0,0 0 0,1 0-40,-1 0-8,-15 0 0,16-15 0,-1 15-32,0 0-8,1 0 0,-16 0 0,15-15-40,1 15 0,-1 0-8,-15 0 0,0 0-88,15 0 64,-15 0-64,0 0 64,0 0-64,16 0 0,-16 0 72,0 0-72,0 0-160,0 0-64,0 0-8,0 0-8,0 0-992,0 0-200,0 0-40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4.0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B200DF9-5E47-42DB-AF11-5469D07BC2D5}" emma:medium="tactile" emma:mode="ink">
          <msink:context xmlns:msink="http://schemas.microsoft.com/ink/2010/main" type="inkDrawing"/>
        </emma:interpretation>
      </emma:emma>
    </inkml:annotationXML>
    <inkml:trace contextRef="#ctx0" brushRef="#br0">10684 8160 16631,'-16'0'472,"16"0"104,0 0-464,0 0-112,0 0 0,-16 15 0,16-15 928,0 0 168,0 0 32,0 0 8,-15 0-368,15 0-80,0 0-16,0 0 0,15 16-432,-15-1-88,0-15-24,0 0 0,16 16-320,-16 0-64,0-1-8,16-15-6392,-16 15-1271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4.4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297EC74-1935-43BE-B5FF-C7A6FE5FD0E0}" emma:medium="tactile" emma:mode="ink">
          <msink:context xmlns:msink="http://schemas.microsoft.com/ink/2010/main" type="inkDrawing"/>
        </emma:interpretation>
      </emma:emma>
    </inkml:annotationXML>
    <inkml:trace contextRef="#ctx0" brushRef="#br0">10962 8406 12696,'0'0'280,"0"0"56,0 0 16,0 0 0,0 0-280,-16 0-72,16 0 0,-16 0 0,16 0 1040,-14 0 192,14 0 39,0 0 9,-16 0-288,16 0-64,0 0 0,0 0-8,0 0-272,0 0-48,0 0-16,0 0 0,16 15-112,-2-15-24,2 0-8,0 0 0,-1 0-128,0 0-24,1 0-8,14-15 0,-14 15-80,14 0-8,-14-16-8,15 16 0,-16 0-56,16-15 0,0 15-8,-16-15 0,0 15-32,17-16-8,-17 16 0,0 0 0,1 0-152,-1-15-32,-15 15-8,15 0 0,1-16 112,-16 16 104,0 0-16,15 0-8,0 0-624,-15 0-120,0 0-24,0 0-8,0 0-648,0 0-128,0 0-24,-15 0-7695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4.70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C926144-F066-4CEB-A897-B188AB8CF889}" emma:medium="tactile" emma:mode="ink">
          <msink:context xmlns:msink="http://schemas.microsoft.com/ink/2010/main" type="inkDrawing"/>
        </emma:interpretation>
      </emma:emma>
    </inkml:annotationXML>
    <inkml:trace contextRef="#ctx0" brushRef="#br0">11268 8082 15120,'0'-15'328,"0"15"72,0 0 16,0 0 7,0-16-335,0 16-88,0 0 0,0 0 0,0 0 1152,-15 16 208,15-16 48,0 15 0,0 0-496,0 16-104,-15 0-16,15 0-8,-16 0-208,16 15-32,-15 0-16,15-15 0,-15 15-160,-1-15-32,16 0-8,0-1 0,-16 1-136,16-16-24,0 16-8,-15-15 0,15-1-72,0 0-24,0 1 0,0-1 0,0-15-64,0 0 0,0 0 72,0 0-72,0 0 0,0 0 0,0 0 0,0 0 64,0-15-520,15 15-104,-15-16-16,0 1-7088,0 0-1415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7.06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C02ED4A-B5D7-4A94-B7D9-12FAA4DC6F5D}" emma:medium="tactile" emma:mode="ink">
          <msink:context xmlns:msink="http://schemas.microsoft.com/ink/2010/main" type="inkDrawing"/>
        </emma:interpretation>
      </emma:emma>
    </inkml:annotationXML>
    <inkml:trace contextRef="#ctx0" brushRef="#br0">11530 8791 16471,'0'0'360,"0"0"80,-15 15 8,15-15 16,0 0-368,0 0-96,0 0 0,0 0 0,-15 0 776,15 0 144,0 0 24,0 0 8,15-15-424,-15-1-80,15 16-24,1-15 0,0 0-200,-2 15-32,2-16-16,0 16 0,-1 0-80,0 0-24,1 0 0,-16 0 0,15 0 48,0 16 8,-15-16 0,0 15 0,0 0 16,0 1 8,0-1 0,0 16 0,-15-16-48,0 16-8,15-16 0,-16 1 0,16-1-96,0 1 64,0-1-64,-15 0 0,15-15 0,0 0 0,0 0 0,0 0 0,0 0-640,0 0-120,0 0-24,0-15-8,0 15-768,0-31-152,0 16-32,15-16-3375,-15 0-681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32.44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1665397-03B5-4237-90BD-2AE7559C7E9F}" emma:medium="tactile" emma:mode="ink">
          <msink:context xmlns:msink="http://schemas.microsoft.com/ink/2010/main" type="inkDrawing"/>
        </emma:interpretation>
      </emma:emma>
    </inkml:annotationXML>
    <inkml:trace contextRef="#ctx0" brushRef="#br0">11546 8575 7344,'0'0'160,"0"0"32,0 0 0,0 0 24,0 0-216,0 0 0,0 0 0,0 0 0,0 0 1064,0 0 176,0 0 32,0 0 8,0 0-8,0 0 0,0 0-1,0 0 1,0 16-136,0-16-24,0 0-8,0 15 0,0 0-200,16 1-40,-16-16 0,0 15-8,15-15-496,-15 16-96,0-1-16,0-15-8,0 0 16,0 15 8,0-15 0,0 0 0,0 0-264,0 0 0,0 0 0,0 0-7488,0 0-1527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26.3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0FAFF81-4E05-4F93-82AF-1BFE86191122}" emma:medium="tactile" emma:mode="ink">
          <msink:context xmlns:msink="http://schemas.microsoft.com/ink/2010/main" type="writingRegion" rotatedBoundingBox="12047,4177 11955,6625 11332,6602 11424,4153"/>
        </emma:interpretation>
      </emma:emma>
    </inkml:annotationXML>
    <inkml:traceGroup>
      <inkml:annotationXML>
        <emma:emma xmlns:emma="http://www.w3.org/2003/04/emma" version="1.0">
          <emma:interpretation id="{B10842AD-707D-4AA6-8DAA-0755544060A8}" emma:medium="tactile" emma:mode="ink">
            <msink:context xmlns:msink="http://schemas.microsoft.com/ink/2010/main" type="paragraph" rotatedBoundingBox="12047,4177 11955,6625 11332,6602 11424,41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F09506-AFBF-4A15-A7CB-EF76C78A0DA8}" emma:medium="tactile" emma:mode="ink">
              <msink:context xmlns:msink="http://schemas.microsoft.com/ink/2010/main" type="line" rotatedBoundingBox="12047,4177 11955,6625 11332,6602 11424,4153"/>
            </emma:interpretation>
          </emma:emma>
        </inkml:annotationXML>
        <inkml:traceGroup>
          <inkml:annotationXML>
            <emma:emma xmlns:emma="http://www.w3.org/2003/04/emma" version="1.0">
              <emma:interpretation id="{439D3222-B541-4C41-899B-42263E4FCBD6}" emma:medium="tactile" emma:mode="ink">
                <msink:context xmlns:msink="http://schemas.microsoft.com/ink/2010/main" type="inkWord" rotatedBoundingBox="12003,5345 11955,6625 11375,6603 11422,5323"/>
              </emma:interpretation>
              <emma:one-of disjunction-type="recognition" id="oneOf0">
                <emma:interpretation id="interp0" emma:lang="en-US" emma:confidence="0">
                  <emma:literal>ETWWTTI</emma:literal>
                </emma:interpretation>
                <emma:interpretation id="interp1" emma:lang="en-US" emma:confidence="0">
                  <emma:literal>ETWWYTTI</emma:literal>
                </emma:interpretation>
                <emma:interpretation id="interp2" emma:lang="en-US" emma:confidence="0">
                  <emma:literal>Effort</emma:literal>
                </emma:interpretation>
                <emma:interpretation id="interp3" emma:lang="en-US" emma:confidence="0">
                  <emma:literal>Efforts</emma:literal>
                </emma:interpretation>
                <emma:interpretation id="interp4" emma:lang="en-US" emma:confidence="0">
                  <emma:literal>Erfurt</emma:literal>
                </emma:interpretation>
              </emma:one-of>
            </emma:emma>
          </inkml:annotationXML>
          <inkml:trace contextRef="#ctx0" brushRef="#br0">11931 7820 9704,'0'0'272,"0"0"64,15 0-272,-15 0-64,0-16 0,16 16 0,-16 0 720,0 0 128,0 0 24,0 0 8,0 16-24,15 0-8,-15-16 0,0 15-1,0 16-255,-15-16-48,15 16-16,0-15 0,-16 14-264,16 1-48,-15-16-16,15 1 0,-15 14-72,15-14-8,0-1-8,-16 0 0,16 1-112,0 0 88,0-16-88,0 0 80,0 0-8,0 0 0,0 0 0,0 0 0,0 0-72,0 0 64,0 0-64,0-32 64,0 17-64,0 0-72,16-16 72,-1 0-104,-15 1 104,15-2 0,1 2 0,-1-1 0,0 0 0,1 1 80,-1-2-16,0 18 0,1-18-64,0 17 0,-2 0-96,-14-1 96,16 16 152,0-15 88,-16 15 16,15 0 8,0 0-40,-15 0 0,0 0-8,0 0 0,0 15 40,0 1 16,0-1 0,0 0 0,0 17-160,-15-18-32,15 2-8,-15 15 0,15 0-72,0-16 64,-16 16-64,0-1 64,16 2-872,-14-2-184,14 1-32</inkml:trace>
          <inkml:trace contextRef="#ctx0" brushRef="#br0" timeOffset="476">12254 8036 17135,'-30'0'376,"14"0"72,1 16 24,-1-1 8,-14 1-384,14-1-96,-15 0 0,1 1 0,-1-1 688,0 1 112,-16-1 32,17 16 0,-1-16-296,0 1-56,0-1-16,16 0 0,-1 1-184,-14 14-40,14-30-8,1 16 0,-1-1 80,16-15 8,0 0 8,0 0 0,0 16-264,0-16-64,16 0 0,-16 0 0,15 0 0,16 0 0,-16 0 0,16-16 0,0 16 0,0 0 80,0-15-80,-1-1 80,-14 16-80,15-15 0,-16 15 0,1-15 64,-1 15-64,1-16 80,-16 16-80,0 0 80,0 0-80,0 0 0,0 0 0,0 0 0,-16 16 72,16-1-72,-15 0 80,-1 1-80,-14-1 0,14 1 0,-15-1 0,16 0 0,-16 16 0,15-15 0,-14-1 0,14 0 72,-15 1-72,16-16 0,-16 15 0,16 1 0,-1-16 0,16 15 0,-15-15 96,15 0-32,0 0 136,0 0 24,0 0 8,0 15 0,0-15-104,0 0-32,0 0 0,0 0 0,0 0-16,15 0-8,1 0 0,-1 0 0,1-15 8,14 15 0,-30 0 0,31-15 0,-15 15-80,-1 0 0,0-16 0,1 16 0,-1-15 0,1 15-72,-1 0 72,-15 0-80,0-16-856,15 16-176,-15 0-32,0 0-5888,0 0-1175</inkml:trace>
          <inkml:trace contextRef="#ctx0" brushRef="#br0" timeOffset="1470">12116 8559 15016,'0'0'424,"0"0"96,0 0-416,0 0-104,0 0 0,0 0 0,16 15 1119,-16-15 209,0 16 40,0-1 8,0 0-328,0 17-64,0-2-16,-16 1 0,16-16-424,0 16-96,0 0-8,-16-1-8,16-14-104,0 15-16,0-16-8,-15 1 0,15-1-208,0 0-96,0-15 80,0 0-80,0 0 0,0 0 0,0 0 0,0 0-7616,0 0-1503</inkml:trace>
          <inkml:trace contextRef="#ctx0" brushRef="#br0" timeOffset="962">11777 8636 6272,'0'-15'0,"0"15"0,0-16 0,0 1 0,0 15 0,-16-15 0,16 15 1672,0 0 344,0-16 64,0 16 8,0 0-552,0 0-121,0 0-15,0 0-8,0 0-464,0 0-88,0 0-16,0 0-8,0 16-368,16-16-64,-16 0-24,0 0 0,15 0-208,0 15-48,-15-15-8,16 0 0,0 15-304,-16 1-64,15-16-16,-15 15-6288,15-15-1263</inkml:trace>
          <inkml:trace contextRef="#ctx0" brushRef="#br0" timeOffset="1085">11761 8728 19087,'0'0'416,"0"0"96,0 0 8,0 0 24,0 0-440,0 0-104,0 0 0,0 0 0,0 0 672,16 0 120,-1 0 16,-15-15 8,15 15-368,1 0-80,-1-16-16,1 16 0,-1-15-224,0 15-40,1-15-16,-1 15 0,1-16-72,-16 16 0,15 0 0,0 0 0,-15 0-760,0 0-136,0 0-32,0 0-5480,0 0-1095</inkml:trace>
          <inkml:trace contextRef="#ctx0" brushRef="#br0" timeOffset="3533">11716 8790 4352,'0'0'120,"0"0"40,0 0-160,0 0 0,0 0 0,0 0 0,0 0 920,0 0 152,0 0 32,-16 0 8,16 0-160,0 16-32,0-16-8,0 0 0,0 0-24,0 0-8,0 0 0,0 0 0,0 0 47,0 0 1,0 0 8,0 0 0,0 0-280,0-16-56,0 16-16,0 0 0,0-16 16,0 16 0,0 0 0,16 0 0,-1 0-136,0 0-24,1-15-8,-1 15 0,1 0-16,-1 0 0,0 0 0,1 0 0,14-15-280,-30 15-56,16 0-16,-1 0 0,1 0 32,-1 0 8,0 0 0,-15 0 0,0 0-104,16 0 72,-16 0-72,15 0 64,1-16-64,-16 16 0,15 0 0,-15 0 64,15 0-64,-15 0-72,0-15 72,0 15-104,0 0-928,0 0-184,0 0-40,0 0-8999</inkml:trace>
          <inkml:trace contextRef="#ctx0" brushRef="#br0" timeOffset="3834">11653 8960 11312,'0'0'248,"0"0"48,0 0 16,0 0 8,-15 0-256,15 0-64,0 0 0,0 0 0,0 0 1184,0 0 216,0 0 39,0 0 17,0 0-272,0 0-64,0 0 0,0 0-8,15 0-424,-15 0-80,0 0-24,16 0 0,-1 0-72,16 0-8,-16 0-8,16-15 0,-15 15-144,14-16-24,1 16-8,-15 0 0,-1-15-224,16-1-96,-16 16 64,16 0-64,-16-15 0,1 15 0,-1-15 0,16 15-7584,-16-16-1551</inkml:trace>
          <inkml:trace contextRef="#ctx0" brushRef="#br0" timeOffset="1285">11916 8883 16352,'0'0'359,"0"0"81,0 0 8,-16 15 8,16-15-360,0 0-96,-15 0 0,15 0 0,0 0 1056,0 0 200,0 0 40,0 0 8,0 0-520,0 0-104,0 0-16,15 15-8,1-15-256,-1 0-48,-15 0-16,15 0 0,1 0-104,-1 0-16,1 0-8,-1 0 0,0-15-208,1 15 0,-1 0 0,1-15 0,-1 15 0,0 0 0,1 0 0,-16-16 0,0 16-672,0 0-128,31 0-32,-31 0-6168,0 0-1231</inkml:trace>
          <inkml:trace contextRef="#ctx0" brushRef="#br0" timeOffset="-25789">11730 6573 11168,'0'0'248,"0"0"48,0 0 16,0 0 0,0 0-248,0 0-64,0 0 0,0 0 0,0 0 1200,0 16 232,0-16 39,0 15 17,0 16-352,0-16-72,-14 16-8,14-15-8,0 30-392,0-15-80,0-1-8,-16 17-8,16-17-176,0 1-40,-16-15-8,16 14 0,0-14-216,-15 14-48,15-14-8,0-1 0,0-15-64,0 16 0,0-16 0,0 0 0,0 0 0,0 0 0,0 0 72,0 0-72,0 0 0,0 0 0,15-16 0,-15 16 0,16-15 0,-16-1-128,0 1 16,16 0 8,-16-1-24,0 1 0,0-16 0,14 0 0,2 1-32,0-1 0,-16 0-8,30 0 0,-14 0 64,-1 16 8,0-16 8,1 16 0,-1-1 88,-15 1 0,15 0 0,1 15-64,-16-16 64,0 16 0,16 0 0,-16 0 0,0 0 96,0 16 16,15-1 0,-15 0 0,0 1 104,15 15 16,-15-16 8,0 16 0,0 0-64,-15-1-16,15-14 0,0 15 0,0-1-40,0-14-16,0 15 0,0-16 0,0 0-104,0-15 88,0 0-88,0 0 80,0 0-80,0 0 80,0 0-80,0 0 80,0 0-80,0 0 80,0 0-80,0 0 80,0 0-80,0-15 0,0 0 0,15-1 64,-15 16-64,0-31-88,0 16 24,16 0 0,-16-1-40,15 1-8,-15-1 0,15-14 0,-15 14 16,16 1 8,-16-1 0,15-14 0,0 14 88,-15-15 0,16 16 0,0 0 0,-2-1 0,-14 1 0,16-1-72,0 1 72,-16 0-64,15 15 64,-15 0-80,0 0 80,15 0 0,-15-16 0,0 16 0,0 0 0,16 16 104,-16-16-32,15 0-8,-15 0 0,0 15 64,0 0 16,15 1 0,-15-1 0,16 1 64,-16-1 16,0 0 0,0 1 0,16 15-48,-16-16-8,0 16 0,0 0 0,0-1-8,0-14 0,0 15 0,0-1 0,0 1 64,0-15 0,0 14 8,0-14 0,0-1-136,0 16-24,0-16-8,0-15 0,0 16 72,0-1 16,0-15 0,0 0 0,0 0-152,0 0 0,0 0 0,0 0 0,0 0 72,0 0-72,0 0 0,0 0 72,0 0-72,0 0 0,14 0 0,-14-15 0,0-1-776,0 16-120,0-15-32</inkml:trace>
        </inkml:traceGroup>
      </inkml:traceGroup>
    </inkml:traceGroup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57.15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D6580F2-C01A-4D9B-88DA-A1ADDAD2E561}" emma:medium="tactile" emma:mode="ink">
          <msink:context xmlns:msink="http://schemas.microsoft.com/ink/2010/main" type="writingRegion" rotatedBoundingBox="11643,5229 23376,5115 23407,8311 11674,8425"/>
        </emma:interpretation>
      </emma:emma>
    </inkml:annotationXML>
    <inkml:traceGroup>
      <inkml:annotationXML>
        <emma:emma xmlns:emma="http://www.w3.org/2003/04/emma" version="1.0">
          <emma:interpretation id="{2BCC0915-49B4-4778-AC54-A4FFBF99DA6C}" emma:medium="tactile" emma:mode="ink">
            <msink:context xmlns:msink="http://schemas.microsoft.com/ink/2010/main" type="paragraph" rotatedBoundingBox="12322,5222 23376,5115 23391,6693 12338,6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D3A3B9-3A07-4701-8976-197C1B0B284E}" emma:medium="tactile" emma:mode="ink">
              <msink:context xmlns:msink="http://schemas.microsoft.com/ink/2010/main" type="line" rotatedBoundingBox="12322,5222 23376,5115 23391,6632 12337,6740"/>
            </emma:interpretation>
          </emma:emma>
        </inkml:annotationXML>
        <inkml:traceGroup>
          <inkml:annotationXML>
            <emma:emma xmlns:emma="http://www.w3.org/2003/04/emma" version="1.0">
              <emma:interpretation id="{7EDB43B3-7FEE-4FB8-8E4B-9491B2F0EDED}" emma:medium="tactile" emma:mode="ink">
                <msink:context xmlns:msink="http://schemas.microsoft.com/ink/2010/main" type="inkWord" rotatedBoundingBox="20578,5455 23379,5428 23391,6632 20590,6659"/>
              </emma:interpretation>
              <emma:one-of disjunction-type="recognition" id="oneOf0">
                <emma:interpretation id="interp0" emma:lang="en-US" emma:confidence="0">
                  <emma:literal>hill-Hi-Big-testifying</emma:literal>
                </emma:interpretation>
                <emma:interpretation id="interp1" emma:lang="en-US" emma:confidence="0">
                  <emma:literal>file-Hi-Bitnet hit; Y' Y; Ritzy</emma:literal>
                </emma:interpretation>
                <emma:interpretation id="interp2" emma:lang="en-US" emma:confidence="0">
                  <emma:literal>file-Hi-Bitnet hit; Y' Diking</emma:literal>
                </emma:interpretation>
                <emma:interpretation id="interp3" emma:lang="en-US" emma:confidence="0">
                  <emma:literal>hilt-Hi-Bitnet hit; Y' Y; Ritzy</emma:literal>
                </emma:interpretation>
                <emma:interpretation id="interp4" emma:lang="en-US" emma:confidence="0">
                  <emma:literal>file-Hi-Bitnet Lit; Y' Y; Ritzy</emma:literal>
                </emma:interpretation>
              </emma:one-of>
            </emma:emma>
          </inkml:annotationXML>
          <inkml:trace contextRef="#ctx0" brushRef="#br0">20859 8070 10912,'-16'0'240,"16"0"48,16 0 16,-16-16 0,0 16-240,0-16-64,0 16 0,0 0 0,15-15 824,-15 0 152,0 15 32,15 0 8,1-16-217,-1 16-47,-15 0-8,0-15 0,16 15-280,-1 15-56,-15-15-16,0 0 0,15 0-40,-15 16 0,0-1-8,0 0 0,0 1-208,-15 0-40,15 14 0,0-14-8,0 14 8,-15 1 8,15 0 0,0-15 0,0-1-32,0 0-8,-16 1 0,16-1 0,0 0-64,0-15 0,0 0 0,0 0 0,0 0 152,0 0 88,0 0 16,0 0 8,16 0-200,-16-15-64,15 0 0,0-1 0,-15-14 0,16 14 0,-1-15 0,0 0 0,1 1 0,15 14 0,-31-14 0,15-2 0,1 2-112,-1-1-24,-15 0-8,16 16 0,-16 0 144,15-1 0,-15 16 0,-15 0 0,15 0 0,0 0 0,0 0-64,0 0 64,0 16 0,0-1 0,0 16 0,0-1 72,0 1 120,0 0 16,0 15 8,0 0 0,15 0-24,-30 1-8,15-1 0,0 0 0,-16 1 40,16-17 16,-15 16 0,15-15 0,-16 0-176,1-1-64,15 2 0,-16-2 0,1-14 128,-1 14-16,1-14-8,15-1 0,-15-15 16,-1 15 0,16-15 0,-15 0 0,15 0-8,-15 0 0,15 0 0,0-15 0,0 15-112,-16-15 88,16-1-88,0-14 80,16-1-80,-1 16 0,-15-17 0,15 2 0,1-1-96,-1 16 96,0-16-96,1 0 96,-16 1 0,31-2 0,0 17 0,-16-16 0,1 16-96,15 0 96,-16-1-96,0 16 96,16-15 0,-16 15 0,1 0 0,-16 0 0,31 0 0,-31 15 0,0-15 72,15 16-72,0-1 128,-15 0 0,0 1-8,0 14 0,0-14 24,0 0 8,0-2 0,0 2 0,-15 0-80,15-1-8,0 0-64,0-15 96,0 16-96,0-16 64,0 0-64,0 0 0,0 0 0,0 0-104,-15 15 8,15-15 0,0 0-1040,0 0-208,-16 0-32,16 0-8607</inkml:trace>
          <inkml:trace contextRef="#ctx0" brushRef="#br0" timeOffset="266">21305 7977 19151,'0'0'416,"0"0"96,0 0 8,0 0 24,0 0-440,0 0-104,0 0 0,0 0 0,0 0 760,0 0 128,0 0 24,0 0 8,0 16-472,0-16-88,0 15-16,0-15-8,0 15-336,16 1 0,-16-1-128,0 1-6848,15-1-1367</inkml:trace>
          <inkml:trace contextRef="#ctx0" brushRef="#br0" timeOffset="683">21536 8054 18543,'0'-16'528,"0"16"112,0 0-512,0 0-128,0 0 0,0 0 0,16 0 664,-16-15 104,0 0 32,15 15 0,0 0-128,-15-16-16,16 16-8,-1-15 0,-15 15-384,15 0-72,1 0-24,-16 0 0,0 0-104,16 0-64,-16 0 64,14 0-64,-14 15 80,0 1-16,0-1-64,0 0 96,0 17 8,-14-2 0,14 1 0,-16 0 0,16-16-40,0 16-64,0-15 88,0-1-88,-16 0 0,16 1 0,0-16 0,16 15 0,-16-15 64,0 0-64,0 0 0,16 0 0,-2 0 104,-14 0-32,16-15-8,0-1 0,-1 1-64,0 0 0,1-17-80,-1 2 80,0 14 0,-15-14 0,16 14-64,-1 1 64,-15-16 0,0 15 0,15 1-80,-15 0 80,0-1 0,0 1 0,0 15 0,0 0 0,0 0 0,0 0 0,0 0 0,0 0 0,0 0 0,0 31 0,0-31 0,0 30 0,0 2 64,0-2 16,-15 1 8,15 0 0,0-1 96,-15 17 16,15-16 8,0 15 0,-16-16-24,16 2-8,-15-2 0,15 1 0,-15 0-8,-1-1 0,16-14 0,-15 14 0,0-14-16,15 0-8,-16-1 0,0 16 0,2-31-64,14 15-16,-16 0 0,0-15 0,1 0-64,15 0 0,-15 0 72,-1 0-72,16 0-200,-15 0-80,15 0-8,0-15-8,0 0-568,15-1-104,-15 1-24,16-16-6320,-1 15-1263</inkml:trace>
          <inkml:trace contextRef="#ctx0" brushRef="#br0" timeOffset="4933">21998 8346 8064,'0'0'176,"0"0"40,0 0 8,0 0 0,0 0-224,0 0 0,0 0 0,0 0 0,0 0 848,0 0 128,0 0 24,0 0 8,0 0 80,0 0 8,0 0 8,0 0-1,0 0-207,0 0-48,0 0-8,0 0 0,0 16-208,0-16-48,0 0-8,0 15 0,0-15-152,0 15-32,0 1-8,0-1 0,0-15 8,0 15 0,0 1 0,0-1 0,0 0-264,15 1-64,-15-16 0,-15 16-64,15-2 176,0 2-16,0 0-8,0-1 0,0 0-16,0 1 0,0-1 0,0-15 0,0 15-72,-16 1-64,16-16 72,0 16-72,0-16 120,0 0-24,0 0-8,16 14 0,-16-14 0,0 0 0,0 0 0,0 0 0,0 0 16,0 0 8,0 0 0,-16 0 0,16 0-16,0 0-8,0 0 0,0 0 0,-15-14-8,15 14 0,0-16 0,0 16 0,0 0-80,0-16 0,-15 16 0,15-15 64,0 15-64,0-15 0,-16-1 0,16 16 0,0-15-704,0 0-112,0-1-16,0 0-10143</inkml:trace>
          <inkml:trace contextRef="#ctx0" brushRef="#br0" timeOffset="1283">21998 8023 23007,'0'0'512,"0"0"96,16 16 32,-16-16 0,0 0-512,0 0-128,-16 15 0,16 1 0,0-16 672,0 0 104,0 0 24,16 15 8,-16-15-560,0 15-120,0-15-16,0 0-8,15 16-24,-15-16-8,0 0 0,0 15-7904,0-15-1575</inkml:trace>
          <inkml:trace contextRef="#ctx0" brushRef="#br0" timeOffset="6976">22276 8208 11088,'0'0'240,"0"0"48,0 0 16,0 0 16,0 0-256,0 0-64,0 0 0,0 0 0,0 0 856,0 0 160,0 0 32,0 0 8,15-16-281,1 16-47,-16-16-16,30 16 0,-30-14-296,31 14-64,-15 0-16,-1-16 0,16 16-16,-31 0 0,0 0 0,15 0 0,1 0-184,-1 0-40,0 0 0,-15 0-8,0 16 96,0-16 16,0 14 8,0 2 0,0 0 72,-15-1 8,0 16 8,15-16 0,-31 16-152,15-1-32,1-14-8,-16 15 0,16 0-40,-1-1-64,-14-14 88,14-1-88,1 16 0,-1-15 0,1-2 0,0 2 0,15 0 0,-16-16 0,16 15 0,-15-15 80,-1 15-248,16-15-56,0 0 0,0 0-8,0 0-1176,16-15-224,-1 0-56,1-1-3719,-1 0-737</inkml:trace>
          <inkml:trace contextRef="#ctx0" brushRef="#br0" timeOffset="7377">22460 8100 7968,'0'-16'224,"0"1"56,0 15-280,15-15 0,-15 15 0,0 0 0,0-16 1200,0 16 184,0 0 40,0 0 8,0 0-248,0 16-40,-15-1-17,15-15 1,0 15-184,-16 1-40,16 14-8,-15 2 0,15 14-304,-16-16-64,1 1-16,15 15 0,0-15-192,0 0-32,0 0-16,0-16 0,0 16-80,0-16-8,15 0-8,-15 1 0,16-16-96,-16 16-16,0-16-64,15 0 96,1 14-16,-16-14-8,0 0 0,15 0 0,0 0-72,-15 0 96,16-14-96,-1 14 96,0-16-96,1 0 0,-1 1 72,-15 0-72,16-1 0,-1 1 0,0 0 0,-15-1-96,16 1 0,-16 0-8,15-1 0,-15 16 0,0-16 104,0 1 0,16 15-80,-16 0 80,0 0 0,0 0 0,0 0-72,0 0 72,0 0 0,0 0 0,0 0 64,0 0-64,0 15 160,0 1-8,0 0-8,0-1 0,0 0 16,0 1 8,-16-1 0,16 0 0,0 1-24,0-1-8,0 0 0,0 1 0,0-16-72,0 16-64,0-16 72,0 0-72,0 14 64,0 2-64,-15-16 0,15 0 0,-16 16-96,16-16-64,0 0-8,0 0-8,-15 0-1112,15 0-224,0 0-48</inkml:trace>
          <inkml:trace contextRef="#ctx0" brushRef="#br0" timeOffset="7546">22629 8084 16152,'0'0'351,"0"0"81,0 0 16,0 0 0,0 0-352,0 0-96,0 0 0,0 0 0,0 0 944,0 0 176,0 15 32,0-15 0,0 0-328,0 16-72,0-16-16,15 0 0,-15 15-416,0 1-80,0-16-16,0 0-8,0 16-216,0-16 0,16 0 0,-16 15 0,16-15-944,-16 0-176,0 15-40</inkml:trace>
          <inkml:trace contextRef="#ctx0" brushRef="#br0" timeOffset="8430">22767 7900 14600,'0'0'320,"0"0"64,0 0 8,-15 0 24,15 0-328,0 0-88,0 0 0,-16 0 0,1 15 1063,15-15 201,0 0 40,0 0 8,0 0-320,0 0-56,0 0-8,15 0-8,-15 0-440,0 0-80,0 0-16,31-15-8,-16 15-88,1 0-24,0-16 0,-2 16 0,2-15-80,0 15-24,-1-15 0,0 15 0,1 0-56,-1-16-8,0 16-8,1 0 0,0-15-88,-2 15 64,2 0-64,0 0 64,-16-16-64,15 16 0,-15 0 0,15-15 64,-15 15-64,0 0 0,16 0 0,-16 0 0,0 0-472,0 0-80,0 0-24,0 0 0,0 0-480,0 0-96,0 0-16,-16 15-5208,16-15-1047</inkml:trace>
          <inkml:trace contextRef="#ctx0" brushRef="#br0" timeOffset="8630">22922 7823 13016,'0'0'288,"0"0"56,0 0 8,0 0 16,0 0-296,0 0-72,0 0 0,-15 15 0,15 1 1136,0-16 207,-15 16 49,15-2 8,0 2-304,-16 0-56,16 14-16,0-14 0,0-1-360,0 16-80,-15-16-8,15 0-8,0 17-168,0-17-32,-16 16-8,16-16 0,0 0-120,0-15-24,0 16-8,0-1 0,0-15-80,0 0-24,0 0 0,0 15 0,0-15-104,0 0 64,0 0-64,0 0 0,0 0-208,0 0-88,0 0-24,0 0-7272,0 0-1463</inkml:trace>
          <inkml:trace contextRef="#ctx0" brushRef="#br0" timeOffset="9579">23092 8269 14480,'0'0'320,"0"0"64,0 0 8,0 0 24,15-16-336,-15 16-80,15 0 0,1-15 0,-1 15 855,-15-15 153,31 15 32,-16-16 8,0 16-376,17 0-64,-18-15-24,2 15 0,15 0-288,-16 0-56,1 0-16,-1 0 0,0 0-24,1 0-8,-16 0 0,0 0 0,0 15 16,0 1 0,0-1 0,-16 0 0,1 1 0,0 15 0,-1-16 0,-14 16 0,14 0-64,-14-1-16,-2 1 0,17-15 0,-16 14-128,1-14 0,14 14 0,1-14 0,0-1 0,-1 1 0,0-1 0,1-15 0,15 0 0,0 0 0,0 0-64,0 0 64,0 0-272,0 0-8,0-15 0,15-1 0,1 1-264,0-16-48,-1 0-16,16 1 0,-1-1-248,1-15-48,-16-1-16,17 1 0,-2 15 208,1-15 40,-16 0 0,16 15 8,-16 0 568,1 16 96,-16-16 64,16 16-64,-16-1 520,0 1 56,0 15 16,0 0 0,0 0 192,0 0 40,0 0 8,-16 15 0,16 1-232,-16 15-48,1-1-8,0-14 0,-1 30-200,16-15-48,-15 0-8,15-1 0,-15 1-80,15 0-16,0-16-8,0 1 0,0 15-64,15-16-16,-15 0 0,0 1 0,15-16-104,-15 15 88,16-15-88,-1 0 80,0 0-80,-15 0 64,16 0-64,0 0 64,-2 0-64,-14-15 64,0 15-64,16 0 64,0-16-64,-1 16 0,0-15 0,-15 15 0,16-15-72,-1 15-32,-15-16-8,0 16 0,0-15-32,15 15-8,-15-16 0,16 1 0,-16 15 24,0-15 0,15-1 0,-15 16 0,0-15 128,0 15-96,0 0 96,0 0-80,15 0-16,-15 0 0,0 0 0,0 0 0,0 0 304,0 15 56,0 1 16,0-1 0,0 0-40,0 16-8,0-15 0,0 14 0,0 1 48,0 0 8,0 0 0,0-1 0,0 1-16,0 0 0,-15 15 0,15-15 0,0 0 8,0 0 0,-15-1 0,15 1 0,0 0-160,0 0-32,-16 0-8,16-16 0,0 0-16,0 1-64,0-1 96,-15 1-32,0-16-64,15 15 64,-16-15-64,16 0 64,0 15-64,-15-15 0,0-15 0,15 15 0,0-15-408,-16 15-120,0-16-24,16 1-8,0-16-880,0 16-184,0-32-32</inkml:trace>
          <inkml:trace contextRef="#ctx0" brushRef="#br0" timeOffset="9747">23568 8069 18423,'0'0'520,"0"0"120,0 0-512,0 0-128,0 0 0,0 0 0,0 0 1088,0 0 192,0 0 32,0 0 16,0 0-400,16 15-88,-16-15-8,0 16-8,15-16-400,-15 0-72,0 0-24,16 0 0,-16 15-152,15-15-32,-15 0-8,0 15 0,0-15-456,15 16-88,-15-16-16,0 16-11224</inkml:trace>
          <inkml:trace contextRef="#ctx0" brushRef="#br0" timeOffset="-28502">12639 8299 12064,'-16'0'344,"16"0"72,-15 0-336,15 0-80,0 0 0,0 0 0,-16 0 1152,16 0 208,0 0 47,0 0 1,0 0-208,0 0-48,0 0 0,0 0-8,16 0-512,-16 0-104,0 0-16,31 0-8,-16 0-216,0 0-32,1 0-16,15 0 0,-16-16-96,0 16-16,1 0-8,15 0 0,-16 0-120,0-15 88,16 15-88,-15-16 80,14 1-80,-14 0 0,15-1 72,-16 1-72,16-1 0,-16 1 0,1 0 0,-16-1 0,30 1 0,-30-1-96,16 1 32,-1 0 0,-15-1 64,0 1-64,15-1 64,-15 1-64,-15 0 64,15-1 0,0 1 0,0 0 0,-15 15 0,15 0 0,0 0 0,0 0 0,-16-16 0,1 16 0,0 16 0,-1-16 0,1 15 0,-1 0 128,-14 1-24,14-1 0,-15 16 0,16 0 0,0-1 0,-1-14 0,1 15 0,-16-16 0,31 16 0,-15-16 0,15 1 24,-16-1 0,16 0 0,0 1 0,0-1-128,0 1 0,0-1-96,0-15 96,16 0 0,-1 0 0,-15 0 0,0 0 0,15 15 0,-15-15 0,0 0 0,0 16 0,0-16 0,0 15 0,0 1 0,0-1 0,-15 0 72,0 1-72,-1 15 64,16-16-64,-15 16 64,-1-15-64,1-1 64,15 0-64,-15 16 0,15-15 0,0-1 0,0 0 0,0-15 0,0 0 0,0 0 0,15 0 0,-15 16 0,15-1 0,1-15 0,-1 0 0,-15 0 0,31 16 0,-31-16 0,0 0 0,0 0 0,15 0 0,-15 0 0,0 0 0,0 0 0,0 15 64,0 0-64,0 1 0,-15-1 128,15 1-8,-15-1-8,-1 0 0,1 1-24,-1-1-8,1 0 0,15 1 0,-15-1-80,-1 1 0,16-16 0,-15 15 0,15 0-600,0-15-136,0 0-24,0 0-6568,0 0-1311</inkml:trace>
          <inkml:trace contextRef="#ctx0" brushRef="#br0" timeOffset="-28263">12931 8654 17887,'0'0'512,"0"0"96,0 0-480,0 0-128,0 0 0,0 0 0,0 0 840,15 0 152,-15-16 24,0 0 8,16 16-240,-1-15-48,0 0 0,-15 15-8,16-16-472,0 16-96,-16-15-24,14 15 0,2 0-56,-16 0-16,0 0 0,0 0 0,0 0 8,0 0 0,16 0 0,-16 0 0,0 15 136,0 1 24,0-1 8,0 0 0,0 17-240,-16-17 64,16 0-64,0 1 0,0-1 64,0 0-64,0 1 88,0-1-88,0 0 0,0 1 0,0-16 0,0 0 0,0 16-736,0-16-208,0 0-40,0 0-6000,0 0-1207</inkml:trace>
          <inkml:trace contextRef="#ctx0" brushRef="#br0" timeOffset="-28064">13116 8345 19287,'0'0'544,"0"0"128,0 0-544,0 0-128,0 0 0,16 0 0,-16 0 944,0 0 160,0 0 32,15 16 8,-15-1-280,0 0-48,0-15-16,16 0 0,-16 16-480,15-1-96,-15-15-16,0 0-8,0 0-88,0 16-16,0-16-8,0 0 0,15 0-88,-15 0 0,0 0-80,0 15-7792,0 0-1567</inkml:trace>
          <inkml:trace contextRef="#ctx0" brushRef="#br0" timeOffset="-22495">13608 8022 14600,'0'0'320,"0"0"64,0 0 8,-15 0 24,0 16-328,-1-16-88,1 15 0,15 0 0,-31 16 767,16 0 145,-1 0 24,1 15 8,0 0-216,-16 1-48,15-1-8,1 0 0,0-16-208,15 16-48,-16-14 0,16 14-8,0-16-232,0-14-48,0 14 0,0-14-8,16 0-120,-16 14 0,15-30 0,0 16 0,-15-16-344,16 0-8,-1 0-8,1 0-6008,-1 0-1207</inkml:trace>
          <inkml:trace contextRef="#ctx0" brushRef="#br0" timeOffset="-22210">14024 8006 16032,'0'0'447,"-16"0"113,0 0-448,1 15-112,0 1 0,-1-1 0,-14 1 792,-1-1 136,16 16 24,-17 0 8,2-1-120,-1 17-16,0-17-8,16 17 0,0-17-272,-17 17-48,32-17-16,-14 1 0,14 0-248,-16-16-48,16 16-16,16-16 0,-16 1-56,14-1-16,-14 1 0,16-16 0,-16 0-16,16 15-8,-1-15 0,0 0 0,16 0-72,-16 0 0,1 0 0,0 0 0,-2-15-704,18 15-72,-17-16-24,0 1-6040,16 15-1207</inkml:trace>
          <inkml:trace contextRef="#ctx0" brushRef="#br0" timeOffset="-21942">14008 8407 19839,'0'0'440,"0"0"88,0 0 16,0 15 8,0-15-440,0 0-112,0 0 0,0 0 0,0 0 808,0 0 144,16 0 24,-16 0 8,15 0-440,0 0-96,1 0-8,-1 0-8,0-15-64,16 15-16,-16 0 0,1 0 0,14 0-128,-14-16-24,15 16-8,0-15 0,-16 15-48,16-15-16,-15 15 0,-2-16 0,2 16-56,0-15-8,-1 15-64,0-16 96,1 16-96,-1 0 0,-15 0 64,0 0-64,15-15 0,-15 15 0,0 0 0,0 0 0,0 0-448,0 0-128,0 0-32,0 0-7216,0 0-1439</inkml:trace>
          <inkml:trace contextRef="#ctx0" brushRef="#br0" timeOffset="-20841">15010 8007 7280,'0'0'160,"15"0"32,-15 0 0,16-15 24,-16 15-216,0 0 0,0 0 0,15-16 0,-15 16 1184,0 0 200,0 0 40,15 16 8,-15-1-120,0 0-32,0 1-1,-15 14 1,0 1-336,-1 0-72,1 0-8,-1 15-8,-14 0-344,-1-15-72,0 15-16,0 0 0,1-15-200,14 16-48,-15-17-8,16 1 0,-16-16-168,16 16 72,-1-16-72,-14 16 0,14-16 80,1-15-80,-1 16 64,1 0-64,15-16 0,-15 0 0,-1 0 64,16-16-64,-15 16-96,15-16-32,-16 1 0,16 0-8,0-16-152,0 16-24,0-16-8,0 0 0,16 1 96,-16-2 24,15 2 0,1-1 0,-1 0 200,-15 15 0,15-14 0,1 14 0,-1 1-96,1 0 32,-16-1 0,15 16 0,0 0 200,1 0 48,-1 0 8,1 0 0,-1 16 152,0-1 32,1 0 8,-1 1 0,-15-16 48,16 30 16,-1-14 0,0 0 0,-15-16-224,16 30-32,-1-30-16,-15 16 0,15-1-16,-15 0 0,16-15 0,-16 16 0,0 0-96,0-16-64,15 0 80,-15 0-80,0 14 0,16-14 0,-16 0 0,0 0 0,0 0-608,0 16-176,15-16-32,-15 0-8,0 0-824,15 0-168,-15 0-32</inkml:trace>
          <inkml:trace contextRef="#ctx0" brushRef="#br0" timeOffset="-20625">15024 8438 14944,'0'0'328,"0"0"72,0 0 16,0 0-1,0 0-335,0 0-80,0 0 0,0 0 0,0 0 896,0 0 168,0 0 32,16-16 8,-1 16-408,-15 0-88,0-15-8,15 15-8,1-16-256,-1 16-48,0 0-16,-15 0 0,0 0-40,16 0-8,-16 0 0,0 0 0,0 0 32,15 0 0,0 16 0,-15-16 0,0 15 0,-15 1 0,15-1 0,-15 0 0,15 16-104,0-15-24,-16-1 0,1 0 0,15 1-128,-15-1 80,-1 1-80,16-16 64,0 15-232,-15 0-56,15-15 0,0 0-7120,0 0-1423</inkml:trace>
          <inkml:trace contextRef="#ctx0" brushRef="#br0" timeOffset="-20441">15070 8253 18719,'0'0'416,"0"0"80,0 0 16,-15 0 8,15 0-416,0 0-104,0 0 0,0 0 0,0 0 800,0 0 128,0 0 32,0 0 8,15 0-464,-15 0-96,0 0-24,0 0 0,16 15-288,-1-15-96,1 0 0,-16 0 0,15 16-528,0-16-160,1 16-32,-1-16-9063</inkml:trace>
          <inkml:trace contextRef="#ctx0" brushRef="#br0" timeOffset="-20009">15363 8438 18199,'0'0'400,"0"0"80,0 0 24,0 0 8,0 0-416,0 0-96,0 0 0,0 0 0,16 0 936,-16-15 168,15 15 32,1 0 8,-1 0-424,0-16-80,-15 16-24,16 0 0,-1-15-224,1 15-40,-1 0-16,0-15 0,1 15-160,-1 0-32,1 0-8,-1-16 0,0 16-136,1-15 80,-1 15-80,-15 0 64,15 0-216,1 0-40,-1 0-16,1-16 0,-16 16-1104,15 0-216,0 16-40</inkml:trace>
          <inkml:trace contextRef="#ctx0" brushRef="#br0" timeOffset="-19393">15779 8699 15864,'0'16'352,"-15"-16"63,15 15 25,-16 1 8,16-1-360,0 0-88,-16-15 0,16 16 0,-15-1 960,15-15 184,0 0 32,0 0 8,0 0-384,0 0-80,0 0-16,0 0 0,0 0-320,0 0-64,0 0-8,0 0-8,0 0-208,0-15-96,0-16 80,15 16-80,-15-16 64,16 0-64,-16 0 0,16 0 72,-1-15-72,-15 15 0,15-15 0,1 0 0,-1 0 0,0 0 0,1-1 0,-1-14 0,16 15 0,-15 0 0,-2 15 0,18 0 0,-17 0 0,16 0 0,-16 1 0,0-1 0,1 15 0,0 1 0,14 0 0,-30 15 64,16-16 8,-1 16 0,0 0 0,-15 0 0,16 16 24,-16-16 8,0 15 0,0 0 0,0 1 16,0 15 0,0-16 0,-16 16 0,1 0-40,15-1-8,-15 1 0,-1-15 0,0 14 8,2 1 0,-2-15 0,0 14 0,1-14-80,0-1 0,-1 0-80,1 1 80,0-1 0,-1-15 0,0 0 0,16 0 0,0 0 0,-14 0 0,14 0 64,0 0-64,0 0 0,0 0 0,14 0 0,-14-15 0,16-1 0,0 16 0,-1-15 0,0 15 0,1-15 0,-1 15 0,0 0 0,-15 0-72,16 0 72,0 0 0,-2 0 0,-14 0 0,16 15 0,-16-15 0,0 0 0,0 15 0,-16-15 0,16 16 0,-14-1 80,14 16-80,-16-16 160,0 1-24,1-1 0,-16 16 0,16-16-48,0 1-16,-17-1 0,18 1 0,-2-1-72,0-15 0,1 15 72,0-15-72,-1 16 0,16-16 0,-15 0 0,15 0 0,0 0-408,0 0-112,0 0-24,0 0-8,15 0-1184,-15 0-240,16 0-40</inkml:trace>
          <inkml:trace contextRef="#ctx0" brushRef="#br0" timeOffset="-19140">16179 8422 16575,'0'0'472,"0"0"96,0 0-456,0 0-112,0 0 0,0 0 0,0 0 928,15-15 168,1 15 32,-1-15 8,0 15-320,1-16-64,-1 16-16,1 0 0,-1-15-328,0 15-72,-15 0-16,16 0 0,-1 0-72,-15 0-24,0 0 0,16 0 0,-16 15-24,0-15-8,0 16 0,0-1 0,0 0 0,-16 1-8,16 14 0,-15-14 0,15 15-64,-16-16-16,16 1 0,-15 14 0,15-14-104,-15-1 72,15 0-72,0 1 64,-16 0-64,16-16 0,0 0 0,0 0 0,0 0-552,0 0-104,0 0-16,0 0-8,0 0-1008,0-16-200,0 0-32,16 1-16</inkml:trace>
          <inkml:trace contextRef="#ctx0" brushRef="#br0" timeOffset="-18955">16271 8222 17159,'0'0'376,"0"0"72,0 0 24,0 0 16,0 0-392,0 0-96,0 0 0,0 0 0,0 0 1088,0 0 200,0 0 40,0 0 8,0 0-624,16 0-120,-16 16-24,15-16-8,-15 0-248,0 0-56,15 0 0,-15 0-8,16 15-88,-16-15-8,0 0-8,16 0 0,-16 15-248,0-15-56,0 0 0,15 16-8,-15-16-1248,15 0-248,-15 15-56</inkml:trace>
          <inkml:trace contextRef="#ctx0" brushRef="#br0" timeOffset="-18723">16641 7976 18079,'0'0'400,"0"0"80,0 0 24,15 0 0,1 0-408,-1 0-96,1 16 0,-16-16 0,15 15 1032,0 0 184,1 1 40,-16 14 8,15-14-400,-15 14-72,16 2-24,-16-2 0,15 16-304,-15 0-64,0 0-16,0-14 0,0 29-72,-15-14-24,15-1 0,-16 0 0,1 0-120,-1 16-24,1-16-8,15-16 0,-31 16-136,31-14 80,-15-2-80,-1 1 64,1 0-64,0-16 0,-1 0 0,1 1 0,0-16-632,15 16-168,-16-16-32</inkml:trace>
          <inkml:trace contextRef="#ctx0" brushRef="#br0" timeOffset="-2666">20382 7884 18183,'0'0'512,"0"16"120,0-1-504,0 0-128,0 1 0,0 14 0,-16-14 832,1 0 136,0 14 32,-1 1 8,16 0-224,-16-1-48,-14 2 0,14-2-8,1 1-440,0-16-96,-1 16-8,1 0-8,-16-16-104,15 16-72,2-31 96,-18 31-96,2-16 72,14-15-72,1 16 0,0-16 72,-1 0-168,-14 0-40,14 0-8,16 0 0,-16-16-16,16 1-8,-15 0 0,15-1 0,0-15-216,15 0-48,-15 16-8,0-16 0,16 1 280,-16-2 64,16 18 0,-2-18 8,2 17 88,-16 0 0,31 15 0,-31-16 0,0 16 168,31 0 0,-16 0 0,0-15 0,1 15 128,0 15 24,14-15 8,-30 16 0,31-16-64,-16 15-8,-15 0-8,16 1 0,-1-16 16,0 16 8,-15-2 0,16 2 0,-16 0-208,15-1-64,-15-15 0,15 15 0,-15 1 104,0-16-32,16 15-8,-16-15 0,0 15-704,16 1-136,-16-16-32,0 0-6304,15 15-1263</inkml:trace>
          <inkml:trace contextRef="#ctx0" brushRef="#br0" timeOffset="-13994">17041 8422 7512,'0'0'160,"0"0"40,0 0 8,0 0 8,0 0-216,0 0 0,-15 0 0,15 0 0,0 0 1184,0 0 192,0 0 32,0 0 16,0 0-152,0 0-32,0 0-9,0 0 1,0 0-208,0 0-48,0 0-8,0 0 0,0 0-280,0 0-56,0-15-16,15 15 0,-15 0-184,0 0-40,0 0-8,31-15 0,-15 15-96,-1 0-16,0 0-8,1 0 0,-1-16-64,0 16-8,1 0-8,-16 0 0,0 0-88,15 0-24,1 0 0,-1 0 0,0 0-72,1 0 0,-1-15 72,-15 15-72,0 0 0,0 0-96,0 0 16,16 0 0,-16 0-1232,0 0-240,0 0-48</inkml:trace>
          <inkml:trace contextRef="#ctx0" brushRef="#br0" timeOffset="-3082">19766 8038 19807,'0'0'440,"0"0"88,0 0 16,0 0 8,15 0-440,-15 0-112,0 0 0,0 0 0,0 0 680,0 0 120,0 0 16,0 0 8,0 0-432,0 0-80,16 16-24,-16-1 0,15-15-288,-15 16 0,16-16 0,14 15 0,-30-15-1088,16 0-168,-1 15-40</inkml:trace>
          <inkml:trace contextRef="#ctx0" brushRef="#br0" timeOffset="-3467">19674 7853 8360,'0'0'232,"0"0"56,0 0-224,0 0-64,0 0 0,0 0 0,0 0 992,0 0 184,0 16 40,0-1 0,0 0-88,-16 1-16,16 15-9,-16-1 1,16 16-304,-14-15-64,-2 15-16,0 1 0,1-17-264,0 17-48,-1-17-16,-14 1 0,30 0-176,-32 0-40,18 0-8,-2-16 0,0 0-64,1 1-8,0-1-8,-1 1 0,1-1-24,0-15-64,-1 0 96,1 15-32,0-15-64,15-15-72,-16 15 72,0 0-104,16-15-168,-15-1-32,15 1-8,-15-1 0,15 1-192,0-16-40,0 0 0,0 1-8,0-1 216,0 0 48,0 16 0,0-16 8,0 15 280,15 1 0,-15 0 0,0-1 0,15 1 272,-15 15 56,0 0 16,16 0 0,0 0 128,-1 0 24,0 0 8,1 15 0,-1 1-32,0-1-8,1 0 0,-1 1 0,0-1-88,1 1-24,0-1 0,-2 16 0,-14-16-72,16 1-24,0-1 0,-16 0 0,15 1-112,-15-1-24,15 1-8,-15-16 0,16 15-112,-1-15 88,-15 0-88,0 15 80,0-15-512,0 0-104,0 0-16,15 0-6456,1 16-1279</inkml:trace>
          <inkml:trace contextRef="#ctx0" brushRef="#br0" timeOffset="-3251">19673 8285 16559,'0'0'360,"0"0"80,0 0 8,0 0 24,0 0-376,0 0-96,15 0 0,-15 0 0,0 0 808,0 0 152,16 0 24,-16 0 8,0 0-312,30-15-56,-14 15-16,0-16 0,-2 16-216,-14 0-40,0 0-16,16 16 0,0-16-176,-1 15-40,-15-15-8,0 0 0,0 15-16,15 1-8,-15-1 0,-15 0 0,0-15 8,15 16 0,0 0 0,-16-16 0,0 14-584,2 2-120,-2 0-16,16-16-6288,0 0-1247</inkml:trace>
          <inkml:trace contextRef="#ctx0" brushRef="#br0" timeOffset="-2450">20551 8146 16384,'-15'-16'359,"15"16"81,0 0 8,0 0 8,0 0-360,0 0-96,0 0 0,0 0 0,15 0 992,-15 0 192,0 16 32,0-1 0,0 0-312,0 1-64,0 14-8,0 1-8,0 0-352,0 15-72,0-15-16,0 15 0,-31 1-56,31-1-8,0 0-8,-15 0 0,15-16-112,-15 17-16,15-1-8,0-15 0,-16-1-40,16 2-8,-15-18 0,-1 18 0,16-17-128,0 16 0,-15-31 0,15 15 0,-15 0 88,-1-15-88,16 0 80,-15 0-80,-1 0-416,1 0-136,15-15-24,-15 0-7232,-1-1-1447</inkml:trace>
          <inkml:trace contextRef="#ctx0" brushRef="#br0" timeOffset="-2250">20520 7946 16471,'0'0'360,"0"0"80,0 0 8,0 0 16,0 0-368,0 0-96,0 0 0,16 15 0,-1-15 1216,-15 0 224,0 0 40,0 0 16,16 0-488,-1 16-96,-15-16-16,0 0-8,0 0-440,0 0-96,0 0-8,0 0-8,0 0-216,0 0-48,0 0-8,15 0 0,-15 0-536,0 0-104,0 15-32</inkml:trace>
          <inkml:trace contextRef="#ctx0" brushRef="#br0" timeOffset="-13631">17549 8284 18287,'0'0'400,"0"0"80,0 0 24,0 0 8,0 0-408,0 0-104,0 0 0,0 0 0,0 0 848,0 0 144,0 0 32,0 0 8,0 0-304,15 0-64,1-15-16,0 15 0,-2 0-240,2-16-56,0 16 0,-1-15-8,0 15-176,16 0-32,-16-15-8,1 15 0,-1-16-32,0 16 0,1-15-8,0 15 0,-1 0-88,0 0 0,1-16 72,-16 16-72,0 0 0,15 0-104,-15 0 8,0 0 8,0 0-1056,0 0-208,15 0-48,-15 16-8799</inkml:trace>
          <inkml:trace contextRef="#ctx0" brushRef="#br0" timeOffset="-10568">18688 7977 13040,'0'0'288,"0"0"56,0 0 8,0 0 24,-15 0-304,15 0-72,-15 15 0,-1-15 0,1 0 1008,0 0 183,-16 16 41,0-16 8,16 0-232,-1 15-48,-15 0 0,1-15-8,14 16-440,-15 0-80,1-1-16,14 0-8,-15 1-80,16-1-8,-16 0-8,16 1 0,-1-1-40,1 0-8,0 1 0,15-16 0,-16 16-112,16-16-24,0 0-8,0 0 0,0 0-120,16 0 0,-16 15 0,15-15 0,0 0 64,16 0-64,-15 0 0,14-15 0,-14 15 128,15 0-32,-16-16 0,0 16 0,1-16-96,-1 16 0,1-15 64,-16 15-64,15 0 0,0 0 0,-15 0-96,0 0 96,0 0 0,0 0 0,0 0 0,0 0 0,-15 0 88,15 15-88,-15 1 96,-1 0-96,1-1 64,-1 0-64,-14 1 0,14-1 0,-15 16 0,16-16 0,-16 0 0,16 1 0,-1 0 0,-14-16 0,14 14 0,1 2 0,-1-16 64,16 16-64,-15-16 0,15 0 0,0 0 96,0 0-32,0 0 0,0 0-64,0 0 128,0 0-24,0 0-8,15 15 0,-15-15 32,16 0 0,-1 0 0,1 15 0,-16-15-16,15 0 0,0 0 0,1-15 0,-1 15-16,1 0-8,-1 0 0,0 0 0,1 0-24,-1 0 0,1-15 0,-1 15 0,0 0-64,-15 0 80,31 0-80,-15-16 80,-1 16-80,0 0 0,1 0 72,-1 0-72,1 0 0,-1 0 0,-15 0 0,0 0 64,0 0-64,15 0 0,1-16 0,-16 16 64,0 0-64,0 0 0,0 0 0,15 0 0,-15 0 0,0 0 64,0 0-64,16 0 0,-16 0 0,0 0 0,0 0 0,0 0 64,0 0-64,0 0 0,0 0 0,0 0 64,0 0-64,0 0 0,0 0 0,0-14 0,0 14 0,0 0 0,0 0 0,0 0 0,-16-16-512,1 16-120,15 16-16,0-16-7280,-16 0-1447</inkml:trace>
          <inkml:trace contextRef="#ctx0" brushRef="#br0" timeOffset="-11168">18381 7731 3656,'0'0'72,"0"0"24,0-15 0,0-1 16,0 16-112,0-15 0,0 15 0,15-16 0,-15 1 728,0 15 120,16-15 24,-16 15 8,0 0 208,0-16 32,0 16 16,0 0 0,0 0-64,0 0-16,0 0 0,0 0 0,0 0-241,0 16-47,0-1-16,0 0 0,15 16-192,-15-15-40,-15 14-8,15 1 0,0 0-184,0-16-40,0 16 0,-16 0-8,16-16-168,-15 1-32,15-1-8,0 1 0,-15-1 0,15 0 0,0-15 0,0 0 0,0 0 56,0 0 16,-16 0 0,16 0 0,0-15-144,0 0 80,0-1-80,16 1 64,-16-16-64,15 16 0,-15-16 0,15 0 0,1 0 72,-1 0 0,0 1 0,1-1 0,-1 0-152,0 0-32,17 16-8,-17-1 0,0 1 120,1 0 0,-1 15-80,0 0 80,-15-16 0,0 16 0,0 0 0,16 16 0,-1-16 96,0 15 24,-15 0 8,0 1 0,0-1 64,0 1 24,0-1 0,0 0 0,-15 16-24,15-15-8,-15-1 0,15 0 0,-16 16-40,1-15-8,0-1 0,-1 16 0,16-16-72,-15 1-64,0-1 72,-1 0-72,16 1 0,-16-1-96,1 1 8,15-1 0,0-15-912,-15 15-184,15-15-40,0 0-4976,0 0-991</inkml:trace>
          <inkml:trace contextRef="#ctx0" brushRef="#br0" timeOffset="-12830">17842 7546 13680,'-16'0'296,"16"0"64,0 0 16,0-16 8,-15 16-304,15 0-80,0 0 0,0 0 0,0 0 1056,-15 16 199,15-1 41,-16 1 8,16-1-296,0 0-56,-16 16-16,16 0 0,0 0-304,-15 15-64,0-15-16,15 15 0,-16-15-32,1 15-8,15-15 0,0-1 0,-15 17-240,15-32-48,-16 16-16,16-16 0,0 16-80,0-16-24,0-15 0,0 16 0,0-1-104,0-15 88,0 0-88,0 0 80,0 0-80,0 0 0,0 0 0,0 0 0,0 0-488,0 0-144,0 0-24,0 0-6904,-15 0-1383</inkml:trace>
        </inkml:traceGroup>
      </inkml:traceGroup>
      <inkml:traceGroup>
        <inkml:annotationXML>
          <emma:emma xmlns:emma="http://www.w3.org/2003/04/emma" version="1.0">
            <emma:interpretation id="{9027E704-1F2E-4FE1-8941-25AF230E1EBB}" emma:medium="tactile" emma:mode="ink">
              <msink:context xmlns:msink="http://schemas.microsoft.com/ink/2010/main" type="line" rotatedBoundingBox="17232,6058 18872,6213 18818,6780 17178,6625"/>
            </emma:interpretation>
          </emma:emma>
        </inkml:annotationXML>
        <inkml:traceGroup>
          <inkml:annotationXML>
            <emma:emma xmlns:emma="http://www.w3.org/2003/04/emma" version="1.0">
              <emma:interpretation id="{E706B328-26E1-44AA-BD8A-DD4F5FAC4FEF}" emma:medium="tactile" emma:mode="ink">
                <msink:context xmlns:msink="http://schemas.microsoft.com/ink/2010/main" type="inkWord" rotatedBoundingBox="17083,6374 17402,5979 17644,6174 17325,6569"/>
              </emma:interpretation>
              <emma:one-of disjunction-type="recognition" id="oneOf1">
                <emma:interpretation id="interp5" emma:lang="en-US" emma:confidence="0">
                  <emma:literal>Z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2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-13194">17534 8515 18575,'0'0'408,"0"0"80,0 0 24,0 0 8,0 0-416,0 0-104,0-16 0,16 16 0,-1 0 832,0 0 152,1-15 24,-1 15 8,16-16-408,-15 16-88,14 0-8,-14 0-8,-1-15-312,16 15-64,-16 0-16,0 0 0,1 0 112,-16 0 16,0 0 8,16 15 0,-2-15-184,-14 0-64,0 0 0,0 0 0,0 16 0,0-1 0,-14 1 0,-2-1 0,16 0 88,-31 16-88,16-15 96,-1 14-96,-14-14 64,-2 15-64,18-16 0,-18 0 0,17 16 0,-16-15-72,16-1-8,0-15 0,-16 15 80,16 1 0,-1-16 0,16 15 0,-16-15 0,1 0 0,15 15 0,0-15 0,0 0 64,0 0 0,0 0 0,0 0 0,0 0 112,0 0 24,0 0 8,0 0 0,0-15 0,15 15 0,1 0 0,0-15 0,-1 15-24,0-16-8,1 16 0,-1-15 0,16 15-48,-16-15 0,0 15-8,1 0 0,14-16-56,-14 16 0,0 0-64,-16 0 96,15-15-96,0 15 0,1-16 64,-1 16-64,-15 0 0,0-15 0,15 15 0,-15 0 0,0 0-640,16-15-80,-16 15-16,0 0-7216,0-16-1447</inkml:trace>
        </inkml:traceGroup>
        <inkml:traceGroup>
          <inkml:annotationXML>
            <emma:emma xmlns:emma="http://www.w3.org/2003/04/emma" version="1.0">
              <emma:interpretation id="{3B39BE9C-0872-4160-B6FE-CD74E440D43D}" emma:medium="tactile" emma:mode="ink">
                <msink:context xmlns:msink="http://schemas.microsoft.com/ink/2010/main" type="inkWord" rotatedBoundingBox="17708,6170 18215,6179 18208,6573 17702,6565"/>
              </emma:interpretation>
              <emma:one-of disjunction-type="recognition" id="oneOf2">
                <emma:interpretation id="interp10" emma:lang="en-US" emma:confidence="0">
                  <emma:literal>SET</emma:literal>
                </emma:interpretation>
                <emma:interpretation id="interp11" emma:lang="en-US" emma:confidence="0">
                  <emma:literal>GET</emma:literal>
                </emma:interpretation>
                <emma:interpretation id="interp12" emma:lang="en-US" emma:confidence="0">
                  <emma:literal>SEE</emma:literal>
                </emma:interpretation>
                <emma:interpretation id="interp13" emma:lang="en-US" emma:confidence="0">
                  <emma:literal>GEL</emma:literal>
                </emma:interpretation>
                <emma:interpretation id="interp14" emma:lang="en-US" emma:confidence="0">
                  <emma:literal>ire</emma:literal>
                </emma:interpretation>
              </emma:one-of>
            </emma:emma>
          </inkml:annotationXML>
          <inkml:trace contextRef="#ctx0" brushRef="#br0" timeOffset="-9289">17965 8869 10688,'0'0'304,"0"0"64,0 0-296,0 0-72,0 0 0,15-15 0,-15 15 704,0 0 128,0-16 32,16 16 0,-16-16 32,16 16 15,-1 0 1,0-14 0,-15 14-384,16-16-80,-1 16-8,-15-16-8,15 16-80,1-15-8,-16 15-8,15-15 0,0 15 8,-15-16 0,0 16 0,16-15 0,-16 15-64,0 0-16,0 0 0,0 0 0,0 0-56,0 0-16,0 0 0,0 0 0,0 0-48,16 15-16,-16-15 0,0 16 0,-16-1-8,16 0-8,0 1 0,0 0 0,-16-2-32,16-14-8,0 16 0,0 0 0,0-1-72,0-15 0,0 0 72,-15 0-72,15 15 0,0-15 0,-15 16 0,15-16 0,0 0-232,0 0-88,0 0-8,0 0-8,0 0-1104,0 0-216,0 0-40,0 0-6527</inkml:trace>
          <inkml:trace contextRef="#ctx0" brushRef="#br0" timeOffset="-9120">18088 8531 15088,'0'0'328,"0"0"72,0 0 16,0 0 7,0 0-335,0 0-88,0 0 0,0 0 0,0 0 888,0 0 160,0 0 32,16 0 8,-16 0-544,0 0-96,0 0-32,0 0 0,15 15-280,0-15-56,-15 16-16,0-16 0,16 15-640,-16-15-128,0 16-24,15-16-7751</inkml:trace>
          <inkml:trace contextRef="#ctx0" brushRef="#br0" timeOffset="-6983">18226 8792 9192,'0'0'256,"0"0"64,0 0-256,0 0-64,0 0 0,0 0 0,0 0 896,0 0 168,0 0 32,0 0 8,0 0 136,0 0 23,0 0 9,0 0 0,0 0-384,0 0-80,0 0-8,0 0-8,16-15-280,-1 15-48,-15 0-16,15-16 0,1 16-256,-16 0-64,15 0 0,1-15-8,-1 15-120,0 0 0,1 0 0,-1-15-80,1 15-1008,-1 0-192,0-16-48</inkml:trace>
          <inkml:trace contextRef="#ctx0" brushRef="#br0" timeOffset="-8868">18288 8823 15752,'0'0'344,"0"0"71,0 0 9,0 0 24,0 0-352,0 0-96,0 0 0,0 0 0,0 0 928,0 0 160,-16 16 40,16-16 8,0 0-352,0 0-72,0 15-8,0-15-8,-16 0-424,16 16-80,0-16-24,0 0 0,0 0-168,0 15 72,0-15-72,-14 15 0,14-15-408,0 0-136,0 0-24,-16 0-5912,16 0-1183</inkml:trace>
          <inkml:trace contextRef="#ctx0" brushRef="#br0" timeOffset="-7387">18257 8885 4808,'0'0'96,"0"0"32,0 0 0,0 0 16,0 0-144,0 0 0,0 0 0,0 0 0,0 0 752,0 0 120,-15 0 24,15 0 8,0 0 216,0 0 48,0 0 8,0 0 0,0 15-56,0-15 0,0 0-9,0 0 1,0 0-208,0 0-40,0 0 0,15-15-8,-15 15-224,0 0-48,16 0-8,-1-15 0,1 15-264,-16-16-56,15 16-16,0-16 0,1 16-152,-16-15-88,15 15 96,1-15-96,-1 15-328,-15 0-120,15-16-32,-15 16-5888,0 0-1183</inkml:trace>
          <inkml:trace contextRef="#ctx0" brushRef="#br0" timeOffset="-8352">18334 8823 14480,'0'0'320,"0"0"64,0 16 8,0-16 24,-15 0-336,15 0-80,0 0 0,0 0 0,0 0 1215,0 0 225,0 0 40,0 0 16,0 0-664,0 0-128,0 0-24,0 0-8,0 0-280,0 0-56,0 0-16,15 0 0,1 0-104,-16 0-24,0 0-8,15 0 0,1-16-112,-16 16-72,15 0 96,0 0-96,-15-15 80,0 15-80,16 0 64,-16 0-64,0 0-752,0 0-192,0 0-40,15 0-8863</inkml:trace>
          <inkml:trace contextRef="#ctx0" brushRef="#br0" timeOffset="-8567">18303 8731 14856,'0'0'320,"0"0"72,0 0 16,0 0 16,0 0-337,0 0-87,0 0 0,0 0 0,0 0 1008,0 0 184,0 0 40,16 0 8,-16 0-408,15 0-88,0 0-8,-15 0-8,16-15-440,-1 15-80,-15 0-16,16 0-8,-1 0-184,-15 0 64,0 0-64,15 0 0,-15 0 0,0 0 0,0 0 0,16 0 0,-16-16-600,15 16-152,-15 0-32,0 0-5456,0 0-1087</inkml:trace>
          <inkml:trace contextRef="#ctx0" brushRef="#br0" timeOffset="-6636">18473 8654 12384,'0'0'272,"0"0"56,0 0 16,0 0 0,0 0-280,0 0-64,0 0 0,0 0 0,0 0 1096,0 0 208,0 0 39,0 0 1,0 16-336,0-1-72,0-15-8,0 15-8,0 1-296,0-1-56,0 1-16,0-1 0,0 0-232,0 1-40,0-1-16,-15 0 0,15 16-128,0-31-24,0 16-8,0-1 0,-15 0-104,15 1 0,0-16-72,0 0 72,-16 15-1136,16-15-176,0 0-40,0 0-7831</inkml:trace>
        </inkml:traceGroup>
        <inkml:traceGroup>
          <inkml:annotationXML>
            <emma:emma xmlns:emma="http://www.w3.org/2003/04/emma" version="1.0">
              <emma:interpretation id="{50FCAAE4-0BE3-449C-8655-1B5C3ACD5869}" emma:medium="tactile" emma:mode="ink">
                <msink:context xmlns:msink="http://schemas.microsoft.com/ink/2010/main" type="inkWord" rotatedBoundingBox="18150,6354 18716,5982 19006,6423 18440,6795"/>
              </emma:interpretation>
              <emma:one-of disjunction-type="recognition" id="oneOf3">
                <emma:interpretation id="interp15" emma:lang="en-US" emma:confidence="0">
                  <emma:literal>it I</emma:literal>
                </emma:interpretation>
                <emma:interpretation id="interp16" emma:lang="en-US" emma:confidence="0">
                  <emma:literal>it</emma:literal>
                </emma:interpretation>
                <emma:interpretation id="interp17" emma:lang="en-US" emma:confidence="0">
                  <emma:literal>if</emma:literal>
                </emma:interpretation>
                <emma:interpretation id="interp18" emma:lang="en-US" emma:confidence="0">
                  <emma:literal>its</emma:literal>
                </emma:interpretation>
                <emma:interpretation id="interp19" emma:lang="en-US" emma:confidence="0">
                  <emma:literal>ill</emma:literal>
                </emma:interpretation>
              </emma:one-of>
            </emma:emma>
          </inkml:annotationXML>
          <inkml:trace contextRef="#ctx0" brushRef="#br0" timeOffset="-6451">18642 8792 17047,'0'16'480,"0"-16"112,0 0-472,0 0-120,-15 14 0,15-14 0,0 16 872,-15 0 152,15-1 32,0-15 8,-16 15-296,1-15-56,15 16-8,0-16-8,-16 15-600,16-15-96,0 15 0,0-15-96,0 0-792,0 0-160,0 0-32</inkml:trace>
          <inkml:trace contextRef="#ctx0" brushRef="#br0" timeOffset="-5920">18688 8531 18687,'0'0'416,"0"0"80,0 0 16,0 0 8,0 0-416,0 0-104,0 0 0,0 0 0,0 0 808,16 0 144,-16 0 24,0 0 8,0 15-504,15-15-96,-15 0-16,0 16-8,16-16-272,-16 15-88,15 1 0,-15-16-6944,15 0-1423</inkml:trace>
          <inkml:trace contextRef="#ctx0" brushRef="#br0" timeOffset="-6182">18735 8669 14568,'0'0'320,"0"0"64,0 0 8,0 0 24,0 0-328,0 0-88,0 0 0,0 0 0,0 0 991,15 15 193,-15 1 32,0-1 0,0 1-216,0 14-40,0 1-16,0-15 0,0 14-336,-15 1-64,15 0-8,0 0-8,0 0-120,-16-16-24,16 0-8,0 16 0,-15-16-272,15 1-104,0-1 88,0 1-88,-16-16 96,16 0-24,0 15-8,0-15 0,0 0-176,-15 0-40,15 0-8,0 0 0,0 0-968,-15-15-200,15 15-40,0-16-5336,-16-15-1071</inkml:trace>
          <inkml:trace contextRef="#ctx0" brushRef="#br0" timeOffset="-5404">19134 8577 17167,'-15'0'480,"15"0"120,0 0-480,0 16-120,-15-16 0,15 0 0,0 15 968,0 0 176,0 1 32,0-1 8,0 1-192,0-1-32,-16 16 0,16-16-8,0 1-440,0 14-80,0-14-16,0-1-8,0 0-200,0 1-40,0-1-8,0 1 0,16-1-96,-16-15-64,-16 15 80,16-15-80,0 0 0,0 0 0,0 0 0,0 0 0,0 0-848,0 0-144,0 0-24,0 0-8</inkml:trace>
          <inkml:trace contextRef="#ctx0" brushRef="#br0" timeOffset="-5785">18827 8730 18663,'0'0'528,"0"0"112,0 0-512,0 0-128,0 0 0,0 0 0,0 0 864,0 0 136,0 0 32,0 0 8,0 0-352,15 0-72,-15 0-8,0 0-8,16 0-368,-16 0-72,0 0-8,15-15-8,1 15-144,-16 0 0,0 0 0,15 0 0,-15 0 0,0 0 0,0 0 0,0 0 0,0 0-992,0 0-208,0 0-40,0 0-5232,0 0-1047</inkml:trace>
          <inkml:trace contextRef="#ctx0" brushRef="#br0" timeOffset="-5620">18827 8823 12152,'0'0'344,"0"0"72,0 0-328,0 0-88,0 0 0,0 0 0,0 0 1392,0 0 264,0 0 47,0 0 17,0 0-408,0 0-88,0 0-8,0 0-8,15 0-584,-15 0-112,0 0-32,16 0 0,-1 0-72,1 0-24,-16-15 0,15 15 0,-15 0-288,15 0-96,-15 0 0,16 0 0,-16 0 0,15-15 0,1 15 0,-16 0 0,15-16-376,-15 16-104,0 0-16,15 0-6728,-15 0-1343</inkml:trace>
        </inkml:traceGroup>
      </inkml:traceGroup>
    </inkml:traceGroup>
    <inkml:traceGroup>
      <inkml:annotationXML>
        <emma:emma xmlns:emma="http://www.w3.org/2003/04/emma" version="1.0">
          <emma:interpretation id="{C885D539-DF79-428E-8170-AAE6152C29E4}" emma:medium="tactile" emma:mode="ink">
            <msink:context xmlns:msink="http://schemas.microsoft.com/ink/2010/main" type="paragraph" rotatedBoundingBox="11660,7064 18528,6990 18543,8351 11675,8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02BAB7-3B90-4BBE-B4CD-C86DFC3D16FE}" emma:medium="tactile" emma:mode="ink">
              <msink:context xmlns:msink="http://schemas.microsoft.com/ink/2010/main" type="line" rotatedBoundingBox="11660,7064 18528,6990 18543,8351 11675,8426"/>
            </emma:interpretation>
          </emma:emma>
        </inkml:annotationXML>
        <inkml:traceGroup>
          <inkml:annotationXML>
            <emma:emma xmlns:emma="http://www.w3.org/2003/04/emma" version="1.0">
              <emma:interpretation id="{2362A6D8-7557-4675-878B-56CC98229C1A}" emma:medium="tactile" emma:mode="ink">
                <msink:context xmlns:msink="http://schemas.microsoft.com/ink/2010/main" type="inkWord" rotatedBoundingBox="11661,7155 13740,7132 13754,8403 11675,8426"/>
              </emma:interpretation>
              <emma:one-of disjunction-type="recognition" id="oneOf4">
                <emma:interpretation id="interp20" emma:lang="en-US" emma:confidence="1">
                  <emma:literal>require</emma:literal>
                </emma:interpretation>
                <emma:interpretation id="interp21" emma:lang="en-US" emma:confidence="0">
                  <emma:literal>Require</emma:literal>
                </emma:interpretation>
                <emma:interpretation id="interp22" emma:lang="en-US" emma:confidence="0">
                  <emma:literal>requite</emma:literal>
                </emma:interpretation>
                <emma:interpretation id="interp23" emma:lang="en-US" emma:confidence="0">
                  <emma:literal>•equine</emma:literal>
                </emma:interpretation>
                <emma:interpretation id="interp24" emma:lang="en-US" emma:confidence="0">
                  <emma:literal>requires</emma:literal>
                </emma:interpretation>
              </emma:one-of>
            </emma:emma>
          </inkml:annotationXML>
          <inkml:trace contextRef="#ctx0" brushRef="#br0" timeOffset="27523">12007 9777 18335,'0'0'520,"0"0"112,0 0-504,0 0-128,0 16 0,15-1 0,-15-15 608,16 31 104,-16-16 24,0 1 0,0-1 64,0 16 8,0-16 8,-16 16 0,16-15-480,0 14-96,0 1-16,0-16-8,-15 16-120,15-15-16,-15-1-8,15 0 0,0 1-8,-16-16-64,16 15 96,0-15-32,0 0 16,-16 0 0,16-15 0,-15 15 0,15-16-80,0 1 80,-15 15-80,15-31 80,15 16 48,-15-1 0,0-14 8,15 14 0,1-14-216,0-1-48,-1 15 0,0-14-8,1-1 136,-1 15 0,16-14 0,-16 14 0,0 1-96,17-1 96,-18 16-96,2-15 96,15 0-864,-16 15-128,1-16-16,-1 16-5712,0 0-1135</inkml:trace>
          <inkml:trace contextRef="#ctx0" brushRef="#br0" timeOffset="29024">12192 10024 17423,'0'0'384,"0"0"72,-15 16 24,15-16 8,0 0-392,0 0-96,0 0 0,0 0 0,0 0 736,0 0 128,0 0 32,0 0 0,0 0-152,15-16-24,1 16-8,-1 0 0,0-16-440,16 16-88,-15-15-24,-1 0 0,0 15-64,1-16-24,15 16 0,-31-15 0,15 0-72,0-1 64,1 1-64,-1 15 64,-15-15-64,16-1 0,-1 0 72,-15 1-72,0 0 0,0-1 64,0 1-64,0 0 0,0 15 72,0-16-72,-15 1 96,-1 15-96,16-15 88,0 15-88,-15 0 80,-1 15-80,-14-15 88,14 15-88,1-15 96,-16 16-96,16 14 96,-1-14-32,1 14 0,-1 2-64,-14-2 160,30 1-16,-16 0-8,16-1 0,0 2-40,0-2-16,0-14 0,0 14 0,16 1-80,-1-16 0,0 1 0,1-16 64,15 16-64,-16-16 0,16 0 0,0-16 0,-1 16 0,1-16 0,0 1-72,0 0 72,15-1 0,-15-14 0,-1 14-64,-14 0 64,15-14-152,-16 14 0,16-14 0,-16 14 0,1-14 152,-1 14 0,0-14 0,-15-2 0,16 17 0,-16-16 0,0 16 0,0 0 0,0-1 0,-16 1 0,16 0 0,-15 15 0,0-16 64,-1 16-64,1 16 0,-1-16 72,1 15-72,0 0 0,-16 1 0,15 14 64,1-14 0,-16 14-64,16 2 96,15-2-32,-15-14-64,15 14 96,0-14-96,0-1 96,0 0-96,0 1 0,0 0 0,15-16 64,-15 0-64,15 0 0,1 0 0,-1 0 0,-15 0 0,15-16 0,1 0 64,-1 1-64,1-16 0,-1 16 0,-15 0 0,15-16-88,1 16 8,-16-17 0,15 17 0,-15 0 0,16-1 80,-16 16 0,0-15-72,0 15 72,0 0 0,0 0 0,-16 15 0,1 1 0,-1-1 0,1 16 0,0 15 0,-1 0 0,1 0 112,-16 0-16,16 16-8,-1 16 0,-14-17 80,14 0 24,1 17 0,15-17 0,-16-15-40,1 1-8,15-1 0,0 0 0,0-16-32,0 2-8,15-2 0,-15-14 0,16-1-104,-16 0 0,15-15 0,-15 0 0,16 0 0,-1-15 0,0 0 64,16-1-64,-16-14 0,1-2 0,-1-14 0,16 16 0,-16-16-120,1-1-40,-1 1-16,1 0 0,-1-1-88,0-14-24,1 15 0,-1-1 0,1 1-32,-16-15 0,15 14-8,-15 1 0,15 16 40,-15-16 16,0 15 0,16 0 0,-16 15 144,0-14 32,0 14 8,0 16 0,-16-15 88,16 0 72,0 15-8,0 0-64,0 0 256,0 15 0,-15 0 0,15 1 0,-15-1 0,15 0-8,0 17 0,-16-2 0,16 1-24,0 0-8,-15-1 0,15 2 0,0-18-88,0 18-8,15-17-8,-15 0 0,0 1-112,16-1 72,-16 0-72,15-15 64,0 0-64,-15 0 0,16 0 0,-1-15 0,1 0 0,-1-1-96,0 16 0,1-15 8,-1 0 88,-15-17 0,16 18 0,-1-2 0,-15 0-104,15-14-56,1 14-16,-16 1 0,15 0 32,-15-16 8,0 16 0,0 15 0,0-16 136,0 0 0,0 16-64,0 0 64,0 0 0,0 0 0,0 0 0,-15 0 0,15 16 0,0-16 64,0 16-64,-16 14 96,16-14 16,-15-1 0,30 0 0,-15 1 0,0 14-24,0-14-8,0 0 0,0-2 0,16 2-16,-16 0-64,15-16 96,-15 15-32,16 0-64,-16-15 0,0 0 0,15-15 0,0 15 0,1-15 0,-1 15 0,-15-16 0,15 0 0,1 2-96,-16-2 16,15 0 8,1 1-48,-16-16-8,15 16 0,-15 0 0,15-1 128,-15-14-88,0 14 88,16 0-80,-16 1-96,0 15-16,0-15-8,0 15 0,0 0 200,0-16 0,-16 16 0,16 0 0,0 0 72,0 16 32,0-1 8,-15 0 0,15 17 24,-15-17 8,15 16 0,0-16 0,-16 16-16,16-16-8,0 0 0,0 1 0,0 0-56,0-2-64,0 2 88,0 0-88,16-16 64,-16 0-64,0 0 0,0 0 0,15 0 72,0 0-8,-15 0-64,16 0 96,-1-16-96,-15 0 0,16 2-96,-1-2 96,0 0-128,1 1 32,-16 0 8,15-1 0,1-14 0,-1 14 0,-15 1 0,15 0 0,-15-1 24,16 0 0,-16 16 0,15 0 0,-15-15 64,0 15 0,0 0 0,0 0 0,0 0 0,0 15 0,0 1 0,0 0 88,0 14-88,0-14 0,0 14 72,-15 1-72,15-16 72,0 17-72,-16-18 96,16 18-96,0-17 96,0 0-96,0-15 96,0 0-96,0 0 0,0 0 0,0 0 0,0 0 0,0 0 80,16-15-16,-16 0 0,15-1 0,-15 0-64,0-14 0,16 14 0,-1-14-88,-15 14 88,0-14 64,15 14-64,1-14 88,-16-2-88,15 17 0,1 0 0,-16-1 0,15 1 0,0 0 0,-15 15 0,0 0 0,16-16-472,-16 16-32,0 0-8,0 0 0,15 16-1056,-15-16-208,16 15-48</inkml:trace>
          <inkml:trace contextRef="#ctx0" brushRef="#br0" timeOffset="29709">13039 9501 24447,'0'0'544,"0"0"104,0 0 24,0 0 8,0 0-544,0 0-136,0 0 0,16 0 0,-16 16-176,15-16-64,-15 15-16,0-15 0,16 15 424,-16-15 88,15 16 8,-15-1 8,15-15-272,-15 16 0,16-16 0,-1 15-7248,-15-15-1447</inkml:trace>
          <inkml:trace contextRef="#ctx0" brushRef="#br0" timeOffset="29456">13532 9978 17583,'0'0'496,"0"0"112,0 0-480,0 0-128,0 0 0,0 0 0,0 0 768,0 0 128,0 0 24,14 0 8,-14 0-144,16 0-24,0 0-8,-1 0 0,0 0-408,1 0-88,-1 0-8,0-16-8,16 16-112,-31-15-32,15 15 0,1-16 0,15 1-32,-31 15 0,15-15-64,1-1 96,-16 16-96,15-15 88,-15-1-88,0 16 80,0-15-80,0 0 0,-15-1 0,15 16 0,-16-15 0,1-1 120,0 16-8,15-15 0,-16 0 16,0 15 0,1 0 0,0 0 0,-1-16-128,16 16 0,-30 0 0,30 16 0,-16-16 96,16 0-24,-15 15-8,0 0 0,15 1 96,-16-1 8,0 16 8,16-16 0,-14 1-16,-2 15 0,16-16 0,0 16 0,0-16-8,0 16-8,0-16 0,0 1 0,0-1-72,16 0-8,-16 16-64,14-31 96,-14 16-96,16-1 72,0-15-72,-16 0 64,30 0 0,-14 15-64,-1-15 96,-15 0-32,15-15-64,16 15 64,0 0-64,0-15 64,0-1-64,-16 16 64,16-15-64,-16-1 64,16 16-64,-15-15 64,-2 15-64,18-15 64,-17 15-64,0-16 64,-15 16-64,0 0 64,16 0-64,-1-15 0,-15 15-96,15 0 96,-15 0-80,0 0 80,0 0 0,0 0-72,0 0-376,0 0-80,0 0-16,0 0 0,0 0-328,0 0-72,0 0-16,-15 15-6192,0-15-1239</inkml:trace>
        </inkml:traceGroup>
        <inkml:traceGroup>
          <inkml:annotationXML>
            <emma:emma xmlns:emma="http://www.w3.org/2003/04/emma" version="1.0">
              <emma:interpretation id="{AFEF1A1C-6DD6-412A-A631-AAAE3F25F728}" emma:medium="tactile" emma:mode="ink">
                <msink:context xmlns:msink="http://schemas.microsoft.com/ink/2010/main" type="inkWord" rotatedBoundingBox="13921,8152 14349,6990 14719,7126 14291,8288"/>
              </emma:interpretation>
              <emma:one-of disjunction-type="recognition" id="oneOf5">
                <emma:interpretation id="interp25" emma:lang="en-US" emma:confidence="0">
                  <emma:literal>A</emma:literal>
                </emma:interpretation>
                <emma:interpretation id="interp26" emma:lang="en-US" emma:confidence="0">
                  <emma:literal>f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F</emma:literal>
                </emma:interpretation>
                <emma:interpretation id="interp2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31041">14333 10301 11312,'-16'31'248,"16"-31"48,0 30 16,0-14 8,0 15-256,-15-16-64,15 16 0,-16-16 0,16 1 1104,0 14 208,0-30 32,0 16 15,0 0-487,0-16-96,0 0-16,0 0-8,0 0 16,0-16 8,0 0 0,0 16 0,0-30-448,16 14-88,-16-14-16,15-1-8,-15 0-96,16-15-24,-1 0 0,-15 0 0,15 0-96,1-1 0,-16-14 64,15 15-64,0-16 0,1 0 0,-1 0 0,16 1 0,-16 0 64,16-1-64,-15 16 0,-1 0 72,16 14-72,-16-14 0,1 16-96,-1 14 96,16 1-120,-31 0 40,31-1 8,-31 1 0,15 15 152,0 0 32,-15 0 8,16 0 0,-16 0 8,15 15 8,-15 1 0,0-1 0,0 16-136,-15-16 0,15 0 0,-16 17 0,16-2 88,-15 1-16,0 0 0,-1-1 0,1 2-72,-16-18 0,16 18 0,-1-17 0,-15 16 0,16-16 0,0 0 0,-1 16 0,1-31 64,-16 15-64,16-15 0,15 16 64,0-16-64,-16 0 64,16 0-64,-15 0 64,15-16-64,0 16 0,0 0 0,15-15 0,1 15-104,-1-15 40,16-1 64,-16 1-104,1 0 104,14 15 0,-14-16 0,-1 16-72,1-15 72,-16 15 0,0 0 0,15 0 0,0 0 0,-15 0 96,0 0-32,-15 15 0,15 1 48,0 14 16,-15-14 0,-1 14 0,-15 2-128,16-2 72,-16-14-72,0 14 64,16 1 24,-16 0 0,16-15 0,-1 14 0,1 1-88,0-16-88,-1 16 24,1-16 0,0 17-1176,15-18-232,-16-14-40</inkml:trace>
          <inkml:trace contextRef="#ctx0" brushRef="#br0" timeOffset="31272">14532 10117 17407,'0'0'496,"0"0"104,0 0-480,0 0-120,0 0 0,16-16 0,-16 1 840,14 15 152,2 0 24,0-16 8,-1 1-256,0 15-56,1-15-8,-1-1 0,0 16-392,1-15-88,-1 15-8,0-16-8,-15 16-64,0 0-16,0 0 0,16 0 0,0 16 80,-16-16 16,0 0 0,0 31 0,0-31-32,0 30 0,-16-14 0,16 15 0,0-16-104,-16 16-24,16-16-64,-15 16 96,15-16-96,-15 1 0,15-1 0,-16 1 0,16-1-464,-15-15-112,15 15-32,0-15-6704,0 0-1343</inkml:trace>
          <inkml:trace contextRef="#ctx0" brushRef="#br0" timeOffset="31441">14686 9839 18719,'0'0'528,"0"0"120,0 0-520,0 0-128,0 0 0,0 0 0,0 0 928,0 0 152,0 0 32,0 0 8,0 0-408,15 0-72,-15 0-24,0 0 0,0 0-408,16 0-80,15 0-24,-31 0 0,15 0-104,0 16 0,1-16-96,-1 0-7200,16 15-1439</inkml:trace>
        </inkml:traceGroup>
        <inkml:traceGroup>
          <inkml:annotationXML>
            <emma:emma xmlns:emma="http://www.w3.org/2003/04/emma" version="1.0">
              <emma:interpretation id="{0E78C3D6-666A-4E20-B8C2-CD2C5F553810}" emma:medium="tactile" emma:mode="ink">
                <msink:context xmlns:msink="http://schemas.microsoft.com/ink/2010/main" type="inkWord" rotatedBoundingBox="14767,7422 15764,7219 15893,7851 14896,8054"/>
              </emma:interpretation>
              <emma:one-of disjunction-type="recognition" id="oneOf6">
                <emma:interpretation id="interp30" emma:lang="en-US" emma:confidence="0">
                  <emma:literal>710</emma:literal>
                </emma:interpretation>
                <emma:interpretation id="interp31" emma:lang="en-US" emma:confidence="0">
                  <emma:literal>II 0</emma:literal>
                </emma:interpretation>
                <emma:interpretation id="interp32" emma:lang="en-US" emma:confidence="0">
                  <emma:literal>X 0</emma:literal>
                </emma:interpretation>
                <emma:interpretation id="interp33" emma:lang="en-US" emma:confidence="0">
                  <emma:literal>210</emma:literal>
                </emma:interpretation>
                <emma:interpretation id="interp34" emma:lang="en-US" emma:confidence="0">
                  <emma:literal>71 0</emma:literal>
                </emma:interpretation>
              </emma:one-of>
            </emma:emma>
          </inkml:annotationXML>
          <inkml:trace contextRef="#ctx0" brushRef="#br0" timeOffset="31742">15194 9747 20615,'0'0'448,"0"0"96,14 0 24,-14 0 16,0 0-464,16 0-120,0 0 0,-1 0 0,16 0 496,-16 0 80,0 0 8,1 0 8,0 0-192,-2 0-40,2 16-8,0-16 0,-1 0-192,-15 15-32,15-15-16,-15 0 0,16 15 8,-16-15 0,0 16 0,0-1 0,-16 0 8,1 1 8,15-1 0,-15 1 0,-1-1-24,-14 16-8,14-16 0,-15 1 0,16-1-104,-16 0 72,0 16-72,15-15 64,2-1-64,-18 0 0,17 1 0,0-16 0,-1 15-296,16 1-80,-15-16-8,15 15-8,0-15-664,15 0-128,-15 15-24,16-15-5296,14-15-1063</inkml:trace>
          <inkml:trace contextRef="#ctx0" brushRef="#br0" timeOffset="31957">15548 9901 15408,'0'0'440,"0"0"88,0 0-425,0 0-103,0 0 0,0 0 0,0 0 1224,0 15 224,0 1 48,0-16 8,0 15-496,0 0-96,0-15-16,0 16-8,-15-1-376,15 0-64,-16 17-24,16-18 0,-15 18-144,0-17-32,-1 0-8,1 16 0,-1 0-96,-14-15-16,14-2-8,1 18 0,-16-17-56,16 0-64,-1 1 88,1-16-88,-1 15 0,1-15 0,0 15 0,15-15 0,-16 0-224,16 0-104,0 0-24,0 0 0,16 0-600,-1 0-120,0 0-24,1-15-5712,15 0-1135</inkml:trace>
          <inkml:trace contextRef="#ctx0" brushRef="#br0" timeOffset="32258">15810 9808 19031,'0'0'416,"0"0"96,0 0 8,0 0 16,0 0-432,0 0-104,0 16 0,-16-1 0,16 0 816,0 17 144,-15-2 24,15-14 8,-15 14-304,15 16-56,-16-14-16,16-2 0,0 1-232,0 0-56,0-1-8,0-14 0,16 14-168,-1-14-40,-15 0-8,15-16 0,1 15 32,14 0 8,-14-15 0,-1-15 0,0 15-72,1 0-8,14-15-64,-14-1 96,0-14-96,14 14 88,-14-15-88,-1 0 80,0 1-80,1-2 0,0 2 72,-16-1-72,0 0 0,14 1 72,-14-1-72,0 0 0,-14 0 64,14 16-64,-16-16 0,16 16 0,-16-1 64,1 1-64,15 0 0,-31 15 0,31-16 0,-30 16 0,14 0 0,0 0 0,2 0 0,-2 16 0,0-16 0,1 15 0,0 0-104,-1 1 0,16-16 0,-15 30 0,0-30-840,15 16-168,-16-1-32</inkml:trace>
        </inkml:traceGroup>
        <inkml:traceGroup>
          <inkml:annotationXML>
            <emma:emma xmlns:emma="http://www.w3.org/2003/04/emma" version="1.0">
              <emma:interpretation id="{66242590-4DBC-43C4-A542-4BDEF3B48680}" emma:medium="tactile" emma:mode="ink">
                <msink:context xmlns:msink="http://schemas.microsoft.com/ink/2010/main" type="inkWord" rotatedBoundingBox="16094,7041 18528,7014 18538,7882 16104,7909"/>
              </emma:interpretation>
              <emma:one-of disjunction-type="recognition" id="oneOf7">
                <emma:interpretation id="interp35" emma:lang="en-US" emma:confidence="1">
                  <emma:literal>that</emma:literal>
                </emma:interpretation>
                <emma:interpretation id="interp36" emma:lang="en-US" emma:confidence="0">
                  <emma:literal>That</emma:literal>
                </emma:interpretation>
                <emma:interpretation id="interp37" emma:lang="en-US" emma:confidence="0">
                  <emma:literal>#that</emma:literal>
                </emma:interpretation>
                <emma:interpretation id="interp38" emma:lang="en-US" emma:confidence="0">
                  <emma:literal>#hat</emma:literal>
                </emma:interpretation>
                <emma:interpretation id="interp39" emma:lang="en-US" emma:confidence="0">
                  <emma:literal>teat</emma:literal>
                </emma:interpretation>
              </emma:one-of>
            </emma:emma>
          </inkml:annotationXML>
          <inkml:trace contextRef="#ctx0" brushRef="#br0" timeOffset="32957">16764 9747 18367,'0'0'408,"0"0"80,0 0 24,0 15 0,0 1-416,-16-1-96,16 0 0,0 16 0,-16-16 680,2 17 120,14-2 16,-16-14 8,0 14-480,16 1-96,-15 0-24,15-1 0,-15-14-224,15 15-96,-16-16 8,16 16-6416,-15-16-1287</inkml:trace>
          <inkml:trace contextRef="#ctx0" brushRef="#br0" timeOffset="33189">16456 10102 16991,'-30'0'376,"30"0"72,-16-16 24,16 16 0,-15 0-376,-1 0-96,16-16 0,0 16 0,0 0 864,-15 0 160,15-15 32,0 15 8,0 0-200,15-15-32,-15 15-16,16-16 0,15 16-504,-16-15-104,16 0-16,0-1-8,-1 16-48,17-15-8,-17 15 0,1-15 0,0-1-56,0 16-8,-1-16-64,1 2 96,0 14-96,-16-16 0,16 16 64,0 0-64,-16-16-128,1 16-56,15 0-8,-16 0 0,0-15-1256,-15 15-256,16 0-56,-1 0-7335</inkml:trace>
          <inkml:trace contextRef="#ctx0" brushRef="#br0" timeOffset="34343">16918 9393 15408,'0'0'336,"0"0"72,0 0 7,0 0 25,0 0-352,0 15-88,-15 16 0,15-15 0,0 14 1096,0 17 208,-15-1 40,-1 0 0,16 0-512,-15 0-96,0 16-32,-1-1 0,0 1-280,16-16-56,-14 0-16,-2 1 0,16-1-128,-16-15-32,16 15-8,0-15 0,0-16-88,-15 16-24,15-16 0,0-15 0,0 0-72,0 0 80,0 0-80,0 0 80,0 0-80,15 0 0,1-15 0,-16-1 0,16 1 0,-2-16-96,2 0 16,0 1 8,-16-1-72,30-15-16,-14 15 0,-1 0 0,-15 0 64,15 16 0,1-1 8,-16 1 0,15 0 88,0 15-96,-15 0 96,0 0-96,0 0 96,0 30 0,-15-14 0,15 15 0,0-1 152,-15 1-8,15 0 0,0 0 0,0 0-144,0-1 64,0-14-64,15-1 0,-15 1 80,15-1-80,-15-15 64,16 0-64,0 0 0,-1 0 64,0 0-64,1-15 0,14-16 0,-14 15 64,14 1-64,-14-16 0,14 0 64,-14 1-64,0-1 0,-1 0 64,0 16-64,1-16 0,-16 0 0,0 16 64,0-1-64,0 1 0,0-1 72,0 16-72,-16 0 80,1 0-16,0 16-64,-1-1 96,0 1-24,2 14-8,-18 1 0,17 0 0,0-16 40,15 16 8,-16 0 0,1 0 0,15 0-16,-15-16 0,15 0 0,0 1 0,0-1-96,0-15 88,0 0-88,15 16 80,-15-16-80,15 0 0,1 0 0,-1-16 0,16 16 0,-15-15 64,-2-1-64,2 1 0,0 0 0,14-16 0,-30 15 0,16 1 0,-1 0 0,0-16 0,-15 15-72,16-14 72,-16 14-112,0 1 32,0-1 8,0 1 0,-16 0 72,16 15 0,0 0 0,-15 0 0,15 0 0,-15 0 0,15 15 0,-16 0-64,16-15 64,0 31 0,-15-15 0,15-1 0,0 16 0,0-16 72,0 16-8,0-16-64,15 1 88,-15-1-88,16 1 80,-16-1-80,15 0 0,0-15 64,1 16-64,-16-16 0,30 0 0,-30 0 0,32 0 64,-17-16-64,0 16 0,1-15 0,-1 0 0,0-1 0,1 1 0,-1-1 0,16-14 0,-31 14-80,31 1-40,-16-1-8,1-14 0,-16 14 0,15-15-24,0 1-8,1 14 0,-1-15 0,-15 1 48,15-1 8,-15-15 0,16 15 0,-16 0-40,16 0-8,-16 1 0,0-1 0,0 15 152,14-14 0,-14 14 0,0 1 0,0 15 0,-14 0 72,14 0-72,0 0 64,0 0 168,0 0 32,-16 31 8,16-1 0,-16 1-112,1 0-16,0 15-8,-1-15 0,16 15 0,-15 16 0,0-16 0,15 0 0,-16 0 128,1-15 24,15 15 8,0 0 0,0-15-232,-15 0-64,15 0 0,0-16 0,0 16 0,0-16 64,0 1-64,0-16 0,0 15 0,0-15 0,0 0 0,0 0 64,0 0-64,0 0 0,0 0-64,0 0 64,0-15-88,0 15 88,-16-16-104,16 1 40,0 0-144,-16-16-24,16 15-8,-15 1 0,15 0 112,0-16 32,-15 0 0,15 16 0,-16-1 96,1 1-88,15-1 88,-15 1-80,15 0 80,-16 15 0,16-16 0,-15 1 0,15 15 0,-15-16 0,15 16 0,-16 0 88,16 0 72,-16-15 24,16 15 0,0 0 0,0 0-24,-14 0 0,14 0 0,0 0 0,0 0-48,0 0-16,0 0 0,0 0 0,0 0-8,0 0-8,14 15 0,-14-15 0,0 0 16,32 0 0,-17 16 0,0-16 0,16 0-96,-16 0 0,16 0 0,0-16 0,0 16 0,-16 0 0,16 0 0,0 0 0,-1-15 224,2 15 24,-18 0 8,18-15 0,-17 15-256,16 0-168,-16-16 24,0 16 8,1 0 216,0-15 48,-2 15 0,2 0 8,-16 0-208,0 0-48,16 0-8,-16-16 0,0 16-320,0 0-64,0 0-8,0 0-7656,0 0-1527</inkml:trace>
        </inkml:traceGroup>
        <inkml:traceGroup>
          <inkml:annotationXML>
            <emma:emma xmlns:emma="http://www.w3.org/2003/04/emma" version="1.0">
              <emma:interpretation id="{62902101-B6E8-415B-B097-A18E1E7DC908}" emma:medium="tactile" emma:mode="ink">
                <msink:context xmlns:msink="http://schemas.microsoft.com/ink/2010/main" type="inkWord" rotatedBoundingBox="17837,7415 18435,7208 18542,7521 17944,7727"/>
              </emma:interpretation>
              <emma:one-of disjunction-type="recognition" id="oneOf8">
                <emma:interpretation id="interp40" emma:lang="" emma:confidence="0">
                  <emma:literal>G</emma:literal>
                </emma:interpretation>
                <emma:interpretation id="interp41" emma:lang="" emma:confidence="0">
                  <emma:literal>a</emma:literal>
                </emma:interpretation>
                <emma:interpretation id="interp42" emma:lang="" emma:confidence="0">
                  <emma:literal>E</emma:literal>
                </emma:interpretation>
                <emma:interpretation id="interp43" emma:lang="" emma:confidence="0">
                  <emma:literal>x</emma:literal>
                </emma:interpretation>
                <emma:interpretation id="interp44" emma:lang="" emma:confidence="0">
                  <emma:literal>C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24.3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6B4EB11-8AF7-4F49-A77C-846BDB215DCF}" emma:medium="tactile" emma:mode="ink">
          <msink:context xmlns:msink="http://schemas.microsoft.com/ink/2010/main" type="inkDrawing" rotatedBoundingBox="10876,7784 11089,7366 11438,7543 11226,7962" semanticType="callout" shapeName="Other">
            <msink:sourceLink direction="with" ref="{7259E9C3-8F86-4D07-9061-B234EF6BAFA2}"/>
            <msink:sourceLink direction="with" ref="{9C02DFA2-5887-49C5-A653-7EB7125BDC9F}"/>
            <msink:sourceLink direction="with" ref="{3FAA3F45-3CE3-4FF4-8122-72D13D35E92F}"/>
          </msink:context>
        </emma:interpretation>
      </emma:emma>
    </inkml:annotationXML>
    <inkml:trace contextRef="#ctx0" brushRef="#br0">11145 10144 19895,'0'0'440,"0"0"88,0 0 16,0 0 16,0-15-448,0 15-112,15 0 0,1-15 0,0 15 584,-1-16 96,0 16 24,1-15 0,14 15-256,-14 0-56,-1-16-8,0 1 0,1 0-280,0 15-104,14-16 72,-14 1-72,-1 15 80,0-16-80,-15 1 96,16 0-96,-1-1 64,0 1-64,-15 15 0,16-16 0,-16 1 96,0 0-32,16-1 0,-16 1-64,0-1 64,0 1-64,-16 0 0,16 15 0,0-16 80,-16 16-16,1-15 0,15 15 0,-15 0-64,15 0 0,-16 0 0,1 0 0,0 15 0,-1-15 104,0 16-24,16-1-8,-14 0 72,-2 16 16,0 0 0,1-16 0,15 16-64,-15 0 0,15 0-8,-16 0 0,16-16 88,0 16 16,0-16 8,0 1 0,0-1 24,16 0 0,-1 1 0,-15-1 0,15-15-224,1 16 0,-16-16 0,30 0 0,-14 0 0,0 0 0,-16 0 0,30-16 0,-14 16-192,-1-15-72,16 15-24,-15 0 0,-2-16-608,18 1-128,-17 0-32,16 15-9543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0.2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1CF813B-42CF-4593-819A-0537C92E960D}" emma:medium="tactile" emma:mode="ink">
          <msink:context xmlns:msink="http://schemas.microsoft.com/ink/2010/main" type="inkDrawing"/>
        </emma:interpretation>
      </emma:emma>
    </inkml:annotationXML>
    <inkml:trace contextRef="#ctx0" brushRef="#br0">18504 9653 13040,'0'0'288,"0"0"56,0 0 8,0 0 24,0 0-304,0 0-72,-16-16 0,16 16 0,-16 16 816,2-16 144,-2 15 31,-15 1 9,16-1-248,-16 16-48,0 0-16,1-1 0,14 1-216,-15 0-48,0 15-8,1-15 0,14 0-16,1-1-8,15 1 0,-15-15 0,-1 14-40,16-14-16,0-1 0,16 1 0,-16-16-144,15 15-24,0 0-8,1-15 0,-1 0-48,0 0-16,16 0 0,-16 0 0,17-15-96,-17 15 72,16-15-72,-1 15 64,-14-16-64,-1 1 0,16 15 0,-15 0 0,-2-16-656,2 1-176,15 15-32,-16-15-5808,1-1-1167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0.4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9D9CBAD-F760-4A9F-A16A-F8FB80DA404F}" emma:medium="tactile" emma:mode="ink">
          <msink:context xmlns:msink="http://schemas.microsoft.com/ink/2010/main" type="inkDrawing"/>
        </emma:interpretation>
      </emma:emma>
    </inkml:annotationXML>
    <inkml:trace contextRef="#ctx0" brushRef="#br0">18520 9868 19007,'0'0'416,"0"0"96,0 0 8,0 0 8,0 0-424,0 0-104,0 0 0,0 0 0,0 0 856,0 0 144,0 0 32,0 0 8,0 0-400,16 0-88,-1 0-8,0 0-8,1 0-216,-1 0-48,1 0-8,-1-15 0,0 15-96,-15 0-16,16 0-8,-1 0 0,0 0-80,1 0-64,-16 0 96,15 0-96,1-15 0,-1 15 0,-15 0 0,15-16 0,1 16-928,-1-15-160,1 15-32,-1 0-9407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17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18104 20044 13968,'0'0'304,"0"15"64,0-15 16,0 0 8,0 0-312,0 0-80,16 0 0,-1-15 0,-15 15 648,15 0 119,-15-16 17,16 16 8,-1-15 80,0 15 24,-15 0 0,16-16 0,0 16-384,-16 0-80,15-15-16,0 15 0,1 0-160,-1 0-40,0 0-8,-15 0 0,16 0-112,-16 0-32,15 0 0,0 15 0,-15-15 16,0 16 0,0-16 0,0 15 0,0 1-8,0 14 0,0-14 0,-15-1 0,15 1-72,-15 14 80,15-14-80,-16-1 80,16 1-80,-15-1 0,0 0 0,-1 1 64,16-1-64,-15 1 0,0-16 0,-1 15 64,0-15-64,16 15 0,-15-15 0,0 0 64,15 0-64,-16 16 0,1-16 0,15 0 64,0 0-64,-15 0 0,15 0 0,0 0 0,0 0 88,-16 0-24,16 15-64,0-15 96,0 0 88,0 0 8,-15 0 8,15 0 0,0 0-72,0 0-8,0 0-8,0 0 0,0 0 16,0 0 8,15 0 0,1 0 0,-16 0-8,15 0 0,0 0 0,1 0 0,-1 0 32,0 0 8,1 0 0,0 0 0,-1-15-32,0 15-8,1 0 0,14 0 0,-14-16-32,14 16 0,-14 0-8,-16 0 0,16 0-16,14 0 0,-14 0 0,-1 0 0,0 0-8,1 0 0,-1 0 0,16 0 0,-31 0-64,16 0 64,-16 0-64,14 0 64,2 0-64,-16 0 0,0 0 72,0 0-72,0 0 0,16 0 72,-16 0-72,0 0 0,0 0 64,0 0-64,0 0 0,0 0 0,0 0 64,0 0-64,0 0 0,0 0 0,0 0-176,0 0-88,0 0-24,0 16-7840,-16-16-1567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0.9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AD62828-EF7B-49E4-8857-BEDF2CA9C616}" emma:medium="tactile" emma:mode="ink">
          <msink:context xmlns:msink="http://schemas.microsoft.com/ink/2010/main" type="inkDrawing" rotatedBoundingBox="18483,7545 19084,7145 19339,7528 18739,7928" semanticType="callout" shapeName="Other">
            <msink:sourceLink direction="with" ref="{D83C2BB0-EE0D-4AC8-9EB6-B8357101BA0D}"/>
            <msink:sourceLink direction="with" ref="{5A3F02F1-8D9C-43BE-BAB9-B3E37EE3F0CB}"/>
          </msink:context>
        </emma:interpretation>
      </emma:emma>
    </inkml:annotationXML>
    <inkml:trace contextRef="#ctx0" brushRef="#br0">19413 9607 18055,'0'0'392,"0"0"88,0 0 8,0 0 24,0 0-408,15 15-104,-15 1 0,0-16 0,-15 15 880,15 1 152,-15 14 32,15-14 8,-16 15-488,-15-1-96,16 1-16,-16 0-8,16 0-248,-16 0-56,0 0 0,0 0-8,1-1-56,-1 1-16,16-15 0,-16 14 0,15-14-16,-14-1-64,14 1 96,-15-1-32,16-15-64,-16 15 0,31-15 0,-31 0 64,16-15-64,15 0-88,-15 15 24,15-31 0,-16 31-168,16-31-32,0 0-8,0 16 0,16-31 16,-16 15 8,0 15 0,15-14 0,0-2 136,1 2 24,-16 14 8,15-15 0,1 16 80,-1 0 0,0 15 0,1-16 0,-1 16 96,1 0 32,-1 0 0,0 0 8,16 16 88,-31-16 24,31 30 0,-16-14 0,1-1-16,-1 16 0,0-16 0,-15 1 0,16 15 104,-1-16 16,1 16 8,-1-15 0,-15-1-144,15 0-32,1 1-8,-16-16 0,15 15-64,-15 1-16,0-16 0,0 0 0,16 0-96,-16 0 88,0 0-88,0 15 80,0-15-80,0 0 0,0 0 0,0 0 0,15 0-704,-15 0-136,0 0-24,15 0-6584,-15 0-1311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1.17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553444F-2624-4D2B-8FDE-57F7DA95D290}" emma:medium="tactile" emma:mode="ink">
          <msink:context xmlns:msink="http://schemas.microsoft.com/ink/2010/main" type="inkDrawing" rotatedBoundingBox="19340,7505 19422,7730 19305,7773 19222,7548" semanticType="callout" shapeName="Other">
            <msink:sourceLink direction="to" ref="{D83C2BB0-EE0D-4AC8-9EB6-B8357101BA0D}"/>
          </msink:context>
        </emma:interpretation>
      </emma:emma>
    </inkml:annotationXML>
    <inkml:trace contextRef="#ctx0" brushRef="#br0">19489 9914 17015,'0'0'376,"0"0"72,0 0 24,0 0 8,0 0-384,0 0-96,0 0 0,0 0 0,15-15 832,1 15 160,-16 0 24,0 0 8,0 0-424,15 0-88,1 0-8,-1 0-8,-15 0-192,15 0-40,1 0-8,-1 15 0,-15-15 16,0 16 0,16-16 0,-16 15 0,0 0-16,0 1 0,0-1 0,0 0 0,0-15-88,0 16-16,0 0-8,0-2 0,-16 2-144,16 0 80,0-1-80,0 0 64,-15-15-64,15 0 0,0 0 0,0 0-88,0 0-936,0 0-192,0 0-40,0 0-8959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1.3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A3F02F1-8D9C-43BE-BAB9-B3E37EE3F0CB}" emma:medium="tactile" emma:mode="ink">
          <msink:context xmlns:msink="http://schemas.microsoft.com/ink/2010/main" type="inkDrawing" rotatedBoundingBox="19303,7356 19427,7358 19426,7376 19303,7374" shapeName="Other">
            <msink:destinationLink direction="with" ref="{1AD62828-EF7B-49E4-8857-BEDF2CA9C616}"/>
          </msink:context>
        </emma:interpretation>
      </emma:emma>
    </inkml:annotationXML>
    <inkml:trace contextRef="#ctx0" brushRef="#br0">19582 9730 17791,'0'0'392,"0"0"88,-16 0 8,16 0 8,0 0-400,0 0-96,0 0 0,0 0 0,0 0 832,16-16 152,-16 16 24,0 0 8,0 0-312,0 0-56,0 0-8,0 0-8,0 0-440,15 0-96,0 0-8,1 0-8,-16 0-336,15 0-72,0 0-16,1 16-6568,0-16-1311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1.57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8BC3126-5F2B-406B-86B2-68C4173F26D7}" emma:medium="tactile" emma:mode="ink">
          <msink:context xmlns:msink="http://schemas.microsoft.com/ink/2010/main" type="inkDrawing" rotatedBoundingBox="19563,7617 19744,7261 19946,7364 19766,7720" semanticType="callout" shapeName="Other">
            <msink:sourceLink direction="from" ref="{56DABD37-9D6D-4450-A6C1-123402309B7B}"/>
            <msink:sourceLink direction="to" ref="{56DABD37-9D6D-4450-A6C1-123402309B7B}"/>
          </msink:context>
        </emma:interpretation>
      </emma:emma>
    </inkml:annotationXML>
    <inkml:trace contextRef="#ctx0" brushRef="#br0">19998 9668 17887,'-15'0'512,"15"0"96,0 0-480,15 0-128,0 0 0,-15 0 0,16 0 648,-1 16 112,16-16 16,-16 0 8,1 0 48,-1 0 0,1 15 8,-16-15 0,30 0-328,-30 0-72,0 0-16,16 15 0,-16 1-96,15-16-16,-30 15-8,15-15 0,0 31-80,-16-31-24,16 31 0,-15-16 0,0 0-88,-1 1-16,1-1-8,-16 16 0,16-16 40,-16 1 16,15-1 0,-14 1 0,14-1-336,1 0-64,-1 1-8,16-16-8,0 0-640,-15 0-128,15 15-24,0-15-6080,0 0-1215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1.8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CBFAF19-7B62-4152-8B08-DEAA21B7576A}" emma:medium="tactile" emma:mode="ink">
          <msink:context xmlns:msink="http://schemas.microsoft.com/ink/2010/main" type="inkDrawing" rotatedBoundingBox="19726,7843 20017,7504 20037,7520 19746,7860" semanticType="callout" shapeName="Other">
            <msink:sourceLink direction="with" ref="{56DABD37-9D6D-4450-A6C1-123402309B7B}"/>
          </msink:context>
        </emma:interpretation>
      </emma:emma>
    </inkml:annotationXML>
    <inkml:trace contextRef="#ctx0" brushRef="#br0">20274 9868 19495,'16'0'424,"-16"0"88,0 0 24,0 0 16,0 0-440,0 0-112,0 16 0,-16-1 0,1 0 928,0 1 168,-1-16 32,16 30 8,-30-14-512,14-1-104,0 0-16,1 1-8,0 14-208,-1-14-48,1 0-8,0-1 0,-1 0-136,1 16-24,0-16-8,-1-15 0,16 16-64,-16 0 0,16-16 0,-15 14 0,15-14-416,0 0-96,0 0-16,0 0-8,0 0-800,15-14-160,1 14-32,0-16-7823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42.13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1BDA10A-074B-43DD-AFA6-22B51B1FF283}" emma:medium="tactile" emma:mode="ink">
          <msink:context xmlns:msink="http://schemas.microsoft.com/ink/2010/main" type="inkDrawing" rotatedBoundingBox="20115,7713 20271,7257 20543,7350 20387,7806" semanticType="callout" shapeName="Other">
            <msink:sourceLink direction="with" ref="{56DABD37-9D6D-4450-A6C1-123402309B7B}"/>
          </msink:context>
        </emma:interpretation>
      </emma:emma>
    </inkml:annotationXML>
    <inkml:trace contextRef="#ctx0" brushRef="#br0">20520 9730 17071,'-15'0'376,"15"0"72,0 0 24,0 0 8,-15 15-384,15-15-96,0 31 0,0-31 0,0 30 904,-16-14 160,1 14 32,15 2 8,0-2-192,0-14-40,0 14-8,0 1 0,0-16-472,15 17-96,-15-18-16,0 2-8,0 0-32,16-1-8,-1 0 0,-15-15 0,0 0-72,15 0-24,17 0 0,-17 0 0,0-15-72,16 0-64,-16 15 96,1-32-96,14 18 88,-14-2-88,-16-15 80,16 16-80,-2-16 64,2 0-64,-16 16 0,0-16 72,16 15-72,-16-14 80,0 14-80,-16-14 80,16 14-80,-16-14 0,16 14 0,-14 0 0,14 16 0,-16-14 0,16-2 64,-16 16-64,16 0 0,0 0 0,-15 0 0,15 0 0,0 0 0,-15 0 0,-1 16 0,1-2 0,0 2 0,-1 0 0,16-1 0,-15 0 0,0 1-608,-1 14-104,16-14-24,-16-1-10544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3.1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4603582-8AE3-4FFF-A4CA-8C9B1CD50846}" emma:medium="tactile" emma:mode="ink">
          <msink:context xmlns:msink="http://schemas.microsoft.com/ink/2010/main" type="inkDrawing" rotatedBoundingBox="20920,7542 21352,7343 21405,7459 20972,7658" semanticType="callout" shapeName="Other">
            <msink:sourceLink direction="with" ref="{56DABD37-9D6D-4450-A6C1-123402309B7B}"/>
          </msink:context>
        </emma:interpretation>
      </emma:emma>
    </inkml:annotationXML>
    <inkml:trace contextRef="#ctx0" brushRef="#br0">21320 9976 9072,'-30'-15'256,"30"15"64,-16-15-256,16-1-64,0 16 0,-15-16 0,0 16 1400,15 0 264,-16 0 64,1-14 0,0 14-385,-1 0-87,16 0-8,0 0-8,0 0-392,0 0-80,0 0-8,31 0-8,-16-16-288,1 16-56,14-16-16,-14 16 0,14-15-136,2 15-32,-2-15-8,-14 15 0,14-16-56,-14 1 0,-1 15-8,16-15 0,-15-1-152,-2 16 80,18 0-80,-17-15 64,0 15-64,-15-15 0,16 15 0,-1 0 64,0-16-624,-15 16-128,0 0-24,0 0-6288,0 0-1255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3.28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368F4DF-752A-4689-98F6-FF92361D6339}" emma:medium="tactile" emma:mode="ink">
          <msink:context xmlns:msink="http://schemas.microsoft.com/ink/2010/main" type="inkDrawing" rotatedBoundingBox="20938,7018 21036,7135 21018,7150 20919,7033" semanticType="callout" shapeName="Other">
            <msink:sourceLink direction="with" ref="{56DABD37-9D6D-4450-A6C1-123402309B7B}"/>
          </msink:context>
        </emma:interpretation>
      </emma:emma>
    </inkml:annotationXML>
    <inkml:trace contextRef="#ctx0" brushRef="#br0">21213 9391 20303,'-31'0'448,"31"0"88,0 0 16,0 0 24,0 0-464,0 0-112,0 0 0,0 0 0,0 0 416,0 0 64,0 0 16,16 15 0,-1 1-328,0-16-64,-15 15-8,16 1-8,-1 0-992,1 14-200,-1-30-40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4.2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0861BB4-D4CE-4A3E-A763-CAD10F2CD89C}" emma:medium="tactile" emma:mode="ink">
          <msink:context xmlns:msink="http://schemas.microsoft.com/ink/2010/main" type="inkDrawing" rotatedBoundingBox="21983,7671 22182,7239 22599,7431 22400,7863" shapeName="Other"/>
        </emma:interpretation>
      </emma:emma>
    </inkml:annotationXML>
    <inkml:trace contextRef="#ctx0" brushRef="#br0">22307 9898 17167,'0'0'480,"0"0"120,0 0-480,0 0-120,0 16 0,0-16 0,15 0 744,1 15 128,-16-15 24,15 0 8,1 0-112,-1 15-24,0-15-8,1-15 0,-1 15-312,1-15-56,-1 15-8,0-16-8,1 1-184,-1 15-32,1-15 0,-1-1-8,0 0-88,1 2-64,-16-2 72,15 0-72,1 1 64,-16 0-64,15-1 0,-15 1 72,0 0-72,0-1 64,0 1-64,-15 15 64,-1-15-64,16 15 0,-15-16 0,-1 16 0,1 0 0,0 0 0,-1 0 64,1 16-64,-1-16 0,1 15 80,0 0-80,-1 1 80,-15-1 40,31 16 8,-30-1 0,30-14 0,-16 14 40,1 2 16,15-2 0,-16 1 0,16 0 32,-15-15 8,15-2 0,0 18 0,0-17-96,0 0-24,15-15 0,1 16 0,15-1-8,-16-15-8,0 0 0,16 15 0,-15-15-24,-1 0 0,0-15 0,16 15 0,-15 0-64,14 0 80,-14-15-80,-1 15 80,16-16-80,0 16 0,0-15 0,-16 0 0,16-1-856,-1-14-208,1 14-48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5.41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7857B93-D73C-43F7-8052-2BD950E85FD2}" emma:medium="tactile" emma:mode="ink">
          <msink:context xmlns:msink="http://schemas.microsoft.com/ink/2010/main" type="inkDrawing" rotatedBoundingBox="22590,7213 23371,7057 23507,7738 22726,7894" shapeName="Other">
            <msink:destinationLink direction="from" ref="{388BD013-1F78-4974-8B4A-9D7BC634CC21}"/>
            <msink:destinationLink direction="to" ref="{388BD013-1F78-4974-8B4A-9D7BC634CC21}"/>
          </msink:context>
        </emma:interpretation>
      </emma:emma>
    </inkml:annotationXML>
    <inkml:trace contextRef="#ctx0" brushRef="#br0">22969 9899 17071,'-16'0'376,"16"0"72,-15 0 24,15 0 8,0 0-384,0 15-96,-16-15 0,16 0 0,0 0 728,0 0 120,0 0 24,0 0 8,0 0-304,16 0-56,-1 0-8,1 0-8,-1 0-272,16 0-48,-16-15-16,16 0 0,0 15-168,-16-16 0,0 0 0,16 1 0,0 0 232,-16-1 16,1 1 0,15 0 0,-16-1-248,16 1-128,-31 0 8,15-1 8,1 0-16,-16 16-8,0-14 0,0-2 0,0 16 136,0 0-80,0-16 80,-16 16-64,1 0 64,-1 0-80,1 0 80,0 0-80,-1 0 80,1 16 0,-16-16 0,16 16 0,-16-2 0,15 2 0,1 0 0,0 14 0,-1-14 72,1 14 56,-1 1 16,16 0 0,-15 0 40,15-16 8,0 16 0,0-16 0,15 1-32,1 14 0,-16-30 0,15 16 0,1 0-88,14-16-72,-14 0 96,-1 0-96,16 0 80,-16 0-80,1 0 64,15-16-64,-1 0 72,-14 16-72,15-15 80,-16 0-80,16-16 0,0 16 0,-16-1 0,16-14-80,-16 14-176,1 0-32,-1-14 0,0 14-8,1-14-56,-1-1-16,0 16 0,-15-17 0,16 2 160,-16 14 32,0-14 8,0 14 0,0-14 168,0 14 0,0-14 0,-16 14 0,16 0 0,0-14 0,0 30 0,-15-16 0,15 1 128,-15 15 16,15 0 0,0 0 0,0 0 24,-16 15 8,16 1 0,-15-1 0,15 0 48,-15 17 0,-1-2 8,16 16 0,-15-15-8,-1 16 0,1 14 0,15-15 0,-15 0 0,15 1 0,-16-1 0,16 0 0,0-16-32,0 2 0,0-18-8,0 18 0,0-2-72,0-14-16,16-1 0,-16-15 0,15 15 0,0-15 0,-15 0 0,16 0 0,-1-15-96,1 0 0,-1-1 0,0 1 0,1 0 0,14-17 64,-14 18-64,-1-18 72,1 17-72,-1-16 0,0 16 0,1-16 0,-1 16 0,1-16-72,-16 15 72,15 1-80,-15 0-16,15-1-8,-15 1 0,0 0 0,0 15 104,0 0 0,0 0 0,0 0 0,0 0 0,0 0 0,0 0 0,-15 15 0,15 0 0,-15 1 0,15 14 0,0 2 80,-16-17-80,16 16 96,0-1-96,-15-14 96,15 14 0,0 2 8,0-18 0,0 2 0,0 0-104,15-16 0,-15 15 0,0-15 0,0 0 0,0 0 0,0 0 64,0 0-64,0 0-288,0 0-72,0 0-24,0 0-7312,0-15-1463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8:47.37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EBF8243-426F-42C2-8DF1-7D8DAAE13047}" emma:medium="tactile" emma:mode="ink">
          <msink:context xmlns:msink="http://schemas.microsoft.com/ink/2010/main" type="writingRegion" rotatedBoundingBox="2326,10376 22340,10491 22296,18115 2282,18000"/>
        </emma:interpretation>
      </emma:emma>
    </inkml:annotationXML>
    <inkml:traceGroup>
      <inkml:annotationXML>
        <emma:emma xmlns:emma="http://www.w3.org/2003/04/emma" version="1.0">
          <emma:interpretation id="{E53886D9-6A27-47D3-852D-FB320CD6EB8C}" emma:medium="tactile" emma:mode="ink">
            <msink:context xmlns:msink="http://schemas.microsoft.com/ink/2010/main" type="paragraph" rotatedBoundingBox="2326,10376 22340,10491 22331,12142 2317,12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C52C49-299A-479F-914C-177350B833E4}" emma:medium="tactile" emma:mode="ink">
              <msink:context xmlns:msink="http://schemas.microsoft.com/ink/2010/main" type="line" rotatedBoundingBox="2326,10376 22340,10491 22331,12142 2317,12027"/>
            </emma:interpretation>
          </emma:emma>
        </inkml:annotationXML>
        <inkml:traceGroup>
          <inkml:annotationXML>
            <emma:emma xmlns:emma="http://www.w3.org/2003/04/emma" version="1.0">
              <emma:interpretation id="{A4AF7F89-D7DA-4D6D-886E-9FB345A709E8}" emma:medium="tactile" emma:mode="ink">
                <msink:context xmlns:msink="http://schemas.microsoft.com/ink/2010/main" type="inkWord" rotatedBoundingBox="2326,10376 7561,10406 7552,11946 2317,11916"/>
              </emma:interpretation>
              <emma:one-of disjunction-type="recognition" id="oneOf0">
                <emma:interpretation id="interp0" emma:lang="en-US" emma:confidence="0.5">
                  <emma:literal>The distance of</emma:literal>
                </emma:interpretation>
                <emma:interpretation id="interp1" emma:lang="en-US" emma:confidence="0">
                  <emma:literal>the distance of</emma:literal>
                </emma:interpretation>
                <emma:interpretation id="interp2" emma:lang="en-US" emma:confidence="0">
                  <emma:literal>The distance in</emma:literal>
                </emma:interpretation>
                <emma:interpretation id="interp3" emma:lang="en-US" emma:confidence="0">
                  <emma:literal>The distance is</emma:literal>
                </emma:interpretation>
                <emma:interpretation id="interp4" emma:lang="en-US" emma:confidence="0">
                  <emma:literal>Thedistanoof</emma:literal>
                </emma:interpretation>
              </emma:one-of>
            </emma:emma>
          </inkml:annotationXML>
          <inkml:trace contextRef="#ctx0" brushRef="#br0">4680 13639 6952,'0'0'192,"0"0"56,0-15-248,0 15 0,0-16 0,0 1 0,0 0 648,-16 15 88,16-16 8,0 16 8,0-16-32,0 16-8,-15-14 0,15 14 0,-15 0-96,-1-16-16,16 16-8,-15 16 0,0-16-176,-1 14-32,0-14-1,1 16-7,15 15-104,-15-16-16,-1 16-8,1 0 0,15-1-56,-15 2-16,15-2 0,-16 1 0,16-16-8,0 16 0,0 0 0,0-15 0,0-2 0,0 2 0,0-16 0,0 0 0,16 16-32,-16-16-8,15 0 0,0 0 0,1 0-24,-1-16-8,0 0 0,1 2 0,0-2-96,-1 0 0,0-14 0,1 14 0,-1 1 0,0-16 0,-15 16 72,16-16-72,-16 15-192,15-14-88,0-1-8,-15 16-8,0-16-176,16 0-32,-16 1-8,0-2 0,0 2-120,0-16-24,16 14-7,-16-14-1,0 16 200,0-1 40,0-15 8,0 15 0,-16 0 192,16 0 48,0 1 8,0 14 0,0 1 168,0-16 0,0 15 96,-16 16-32,16-14 224,0-2 48,0 16 8,0 0 0,-15 0 192,15 16 40,0-2 0,-15 2 7,15 0 25,0 14 8,-16 1 0,16 15 0,-15 1-152,15 14-32,-15-15-8,15 15 0,0-14-72,0 14-8,-16-15-8,16 1 0,0-16-80,16-1-8,-16 16-8,0-30 0,0 15-56,15 0-16,-15-16 0,0 0 0,0 1-72,0-1-8,15-15-8,-15 15 0,0-15-80,0 0 0,0 0 72,16 16-72,-16-16 0,0 0 0,0 0 0,15 16-64,-15-16-960,0 0-184,0 0-40,15-16-4487,-15 16-905</inkml:trace>
          <inkml:trace contextRef="#ctx0" brushRef="#br0" timeOffset="200">4880 13470 12696,'0'0'280,"0"0"56,0 0 16,0 0 0,0 0-280,0 15-72,0 1 0,-15-1 0,15 1 960,0-1 184,0 0 31,0 16 9,-16 0-216,16-16-40,0 16 0,0-16-8,0 16-408,0 0-88,0-16-8,0 16-8,0-15-256,0-1-56,0 0 0,0 1-8,0-1-88,0 1 0,0-16 0,0 0 0,0 0-504,0 0-64,0 0-8,0 0-5600,0 0-1111</inkml:trace>
          <inkml:trace contextRef="#ctx0" brushRef="#br0" timeOffset="700">4880 13270 15648,'0'0'448,"0"0"87,0 0-431,0 0-104,0 0 0,0 0 0,0 0 864,0 0 144,0 0 32,0 0 8,0 0-176,0 16-32,0-1-8,0-15 0,0 16-432,16-16-88,-16 0-24,14 15 0,-14-15-208,0 0-80,0 15 0,16-15-6752,0 0-1399</inkml:trace>
          <inkml:trace contextRef="#ctx0" brushRef="#br0" timeOffset="500">5142 13455 10656,'0'0'296,"0"0"80,15 0-304,-15 0-72,0 0 0,0 0 0,-15 0 960,15 0 184,0 0 32,0 15 8,-16-15-97,1 16-23,0-1 0,15 1 0,-16 14-424,0-14-80,-14-1-16,14 1-8,1 14-256,15-14-56,-15-1 0,15 16-8,-16-15-104,16-1-16,0 1-8,0-16 0,0 15-88,0-15 0,0 0 0,16 0 0,-1 15 96,0-15-32,1 0 0,-1 0 0,0 0-64,17 0-88,-32 0 24,15 0 0,0 0 64,1 0 0,-1 0 0,-15 0 0,0 0 0,0 16 88,15-16-88,-15 0 96,0 0 120,0 0 24,0 15 8,0 1 0,-15-16 40,15 15 0,-15 0 8,-1-15 0,16 16-296,-15-1 0,0-15 0,-1 16-64,0-1 64,1-15 0,0 0 0,15 15 0,0-15-824,0 0-120,-31-15-24,31 15-5384,-15 0-1071</inkml:trace>
          <inkml:trace contextRef="#ctx0" brushRef="#br0" timeOffset="3201">5158 13517 10736,'0'0'232,"0"0"56,0 0 0,0 0 24,0 0-248,0 0-64,0 0 0,-16 0 0,16 0 1176,0 0 224,0 0 40,0 0 15,0 0-367,0 0-80,0 0-16,0 0 0,16 0-336,-1-15-72,1 15-8,14 0-8,-14 0-152,-1 0-24,0-16-8,16 16 0,-15 0-136,14 0-32,-14-15-8,-1 15 0,16-15-112,-16 15-16,16-16-8,-15 16 0,-1-15-72,16 15 0,-16 0 0,16-16-7072,-16 16-1463</inkml:trace>
          <inkml:trace contextRef="#ctx0" brushRef="#br0" timeOffset="1764">5464 13162 11600,'0'0'256,"0"0"48,0 0 16,0 15 8,0 0-264,-15 1-64,15 0 0,-15 14 0,15 1 760,-16 15 136,1 1 24,15-1 8,-15 0 23,15 0 9,-16 0 0,16 0 0,0 0-400,0 0-80,0-14-8,0-2-8,0 1-280,0 0-56,0-16-16,16 0 0,-1 1-48,-15-16-64,15 16 88,1-16-88,-16 0 64,30-16-64,-30 16 0,16-16 0,14 1-192,-14 0-96,14-16-24,-14 16 0,0-16-392,14 16-72,-14-17-24,-1 2 0,0 14 104,1-14 24,0 14 0,-2 1 1,2-16 399,-16 15 80,0 2 24,16-2 0,-16 0 280,0 1 56,-16 0 16,16 15 0,0-16 72,-16 1 23,16 15 1,-14-15 0,-2 15 176,16 0 40,0 0 8,0 15 0,-31-15-16,31 15 0,-15 1 0,-1-1 0,1 16-104,0-1-32,15 2 0,-16-2 0,16 1-64,-16 0-8,16-1-8,0-14 0,0 15-112,0 0-32,0-16 0,0 0 0,16 1-24,-16-1-8,0 0 0,16-15 0,-16 0-96,0 16 64,0-16-64,15 0 0,0 0 72,-15-16-72,16 16 64,-16-15-64,15 15 0,-15-15 0,0-1 0,15 1 0,1 0-216,-16-1-56,16 1-16,-2 0 0,-14-1-128,16 0-24,-16 1-8,0 0 0,16-1 112,-16 1 16,0 0 8,0-16 0,0 16 216,0-1 96,0 0-80,0 16 80,0-14 0,0 14 0,0-16 0,0 16 0,0 0 0,-16 16 104,16-16-8,0 0 0,0 14 168,-16 2 32,16 0 8,0-1 0,0 16 32,0-1 8,0-14 0,-14-1 0,28 16-56,-14-15-16,16-1 0,-16 0 0,0 1-200,0-1-72,16-15 0,-1 15 72,-15-15-72,0 0 0,15 0 0,1 0 0,-1 0 0,0-15 0,-15 15 64,16-15-64,-1 15-472,0-16-104,1 1-32,-16 0 0,16-1-856,-1 0-168,0 1-40,1-16-5463</inkml:trace>
          <inkml:trace contextRef="#ctx0" brushRef="#br0" timeOffset="2132">6003 13486 10680,'0'0'232,"0"0"56,0 0 0,0 0 16,0 0-240,0 0-64,0 0 0,0 0 0,0 0 992,0 0 184,0 0 40,0 15-1,0 1-231,-15-1-56,15 16 0,0-16-8,-16 16-248,16 0-40,0 0-16,-15-1 0,15 1-208,0 0-48,0 0-8,0-16 0,0 16-264,0-16-88,0 1 0,0-1 0,0 0 72,15-15-72,-15 0 0,0 0 72,0 0-72,0 0 0,0 0 0,0 0 0,0-15 0,0 0 0,0-1-72,0 1 72,16 0-416,-16-16-24,15 15-8,-15-14 0,15-1-96,1 0-32,-16 0 0,16 0 0,-2 1 128,-14-1 32,16 0 0,-16 16 0,16-16 272,-16 15 56,15-14 16,-15 14 0,0 1 72,0-1 0,15 16 0,-15 0 0,0 0 176,0 0 48,0 16 16,0-1 0,0 1 184,0-1 40,0 16 8,0 0 0,0-16-32,0 16-8,0 0 0,0-1 0,0-14-104,0 15-16,-15-16-8,15 16 0,0-16-200,-15 1-40,15-1 0,0 0-64,0-15 96,0 0-32,15 16 0,-15-16-64,0 0-424,0 0-144,0 0-24,0 0-5584,15 0-1111</inkml:trace>
          <inkml:trace contextRef="#ctx0" brushRef="#br0" timeOffset="2701">6343 13424 12928,'0'0'288,"0"0"56,0 0 8,0 0 8,0 0-288,0 0-72,0 16 0,-15-1 0,15 0 896,-16 1 160,16 14 31,0-14 1,-16-1-264,16 16-56,0-1-16,0-14 0,-15 15-344,15 15-72,0-31-16,0 17 0,0-2 8,0-14 0,0 14 0,15-14 0,-15-1-248,0 0-80,16-15 0,-16 0 0,0 0 80,31 0-80,-16 0 64,1-15-64,-1 15 72,0-15-72,16-1 80,-16-14-80,1 14 64,0 0-64,-2-14 0,2 14 0,0 1 0,-1-16 0,0 16 0,1 0 0,-1-1 0,-15-14 0,0 14 0,15 0 0,-15 1 0,0 0 0,0-16 0,-15 16 0,15-1 0,0 16 0,-15-15 0,-1 0 0,1 15 0,0-16 0,15 16 0,-16 0 0,0 0 0,2 0 0,-2 0 0,0 16 0,1-16 0,0 15 0,-1 0 0,16 1 0,-15-1 128,0 0-32,15 16 0,-16-16 0,16 1 128,-15 14 16,15-14 8,0 0 0,0-1-152,15 16-32,-30-31-64,15 15 96,0 0 0,0 1 0,0 0 0,15-16 0,-15 14-32,16 2-64,-16-16 88,15 0-88,0 16 128,1-16-32,-1 15-8,0-15 0,1 0 16,14 15 8,-14-15 0,0 0 0,-1 0 16,0 0 0,1 0 0,-1 0 0,0 0-128,1 0 72,0-15-72,-2 15 64,2 0-64,0 0 96,-1-15-96,0 15 96,1 0-96,-1-16 0,0 16 0,1-16 64,-1 16-64,-15 0 0,15-14 0,-15 14 64,0 0-64,0 0 0,0 0-96,0 0 96,0 0-1272,0 0-192,0 0-40</inkml:trace>
          <inkml:trace contextRef="#ctx0" brushRef="#br0" timeOffset="-14616">2617 13162 13848,'0'0'304,"0"0"64,-15 15 16,15-15 0,0 0-304,0 0-80,0 0 0,0 0 0,0 0 320,0 0 56,-16 0 7,16 0 1,0 0 368,0 0 80,16 0 8,-1 0 8,-15-15-232,31 15-40,-16-16-16,16 1 0,-15 15-208,14-15-32,1-1-16,0 16 0,-1-15-96,2 0-16,-2 15-8,-14-16 0,30 16-72,-31-16-16,16 16 0,-16 0 0,16-14-32,-15 14 0,14-16-64,-14 16 96,-1 0-32,0 0-64,1 0 88,-1-16-88,0 16 64,1-15-64,0 15 0,-16 0 0,14 0 0,-14 0 64,0 0-64,0 0 0,0 0 0,0 0-96,0 0 0,0 0 0,0 0-664,-14 0-128,-2 0-24,16 15-8,-31-15-248,31 16-48,-15-16-16,-1 16 0,1-2 473,0-14 95,-1 0 24,1 16 0,15-16-48,-15 0-8,-1 0 0,16 0 0,0 0 568,0 0 128,-16 0 0,16 0 0,0 0 640,-15 16 104,15-16 24,-15 15 8,-1 0 200,16 1 40,-15 14 7,0-14 1,15 14-152,-16 17-24,1-1-8,15 0 0,-15 1-208,15 14-48,-16 0-8,16-15 0,-16 16-224,16-16-56,-14 0-8,14 1 0,0-1 56,0-15 8,0 15 0,0-16 0,0 2-160,0-17-32,-16 0-8,16 1 0,0-1-48,0-15-8,0 15 0,0-15 0,0 0-32,0 0-64,0 0 88,0 0-88,0 0 0,0 0 0,0 0 0,0-15 0,0 0-608,0-1-184,0-14-32,16-2-9447</inkml:trace>
          <inkml:trace contextRef="#ctx0" brushRef="#br0" timeOffset="-13729">3294 13069 5728,'0'0'160,"0"0"40,0 0-200,0 0 0,0 0 0,0 0 0,0 0 976,0 0 152,-16 0 32,16 16 8,-15-1-208,15 0-48,-15 16-8,15 0 0,0 0-128,-16 15-24,16 0-9,-15 0 1,0 16-160,15-16-32,-16 0-8,16 16 0,-16-31-144,16 30-32,0-30-8,-14 15 0,14-15-96,0 0-16,-16 0-8,16-16 0,0 16-120,0-16-24,0 0-8,0 1 0,0-1-88,0-15 96,0 0-96,0 0 96,0 0-96,0 0 80,0 0-80,0 0 80,0 0-80,0 0 0,0-31 0,0 16 0,0-16-184,16 16 0,-16-16 0,14 0 0,-14 1-40,16-1 0,-16 0-8,16 0 0,-16 0 104,15 1 16,0 14 8,-15-15 0,16 1 104,-1 14-72,-15 1 72,15-16-64,-15 16 64,16 15 0,-16-16-72,0 16 72,0 0 0,0 0 0,0 0 0,0 0 64,0 16 104,15-1 24,-15 0 0,0 1 0,0-1 24,0 16 8,15-16 0,-15 16 0,0 0-16,-15 0 0,15-16 0,0 16 0,0 0 8,0 0 0,0-16 0,-15 16 0,15-16-80,0 16-8,0-31-8,0 31 0,0-16-120,0 0 88,0-15-88,-16 16 80,16-1-80,0-15 0,0 0 0,0 0 0,0 0-800,0 0-192,0 0-48,0 0-4855,0-15-977</inkml:trace>
          <inkml:trace contextRef="#ctx0" brushRef="#br0" timeOffset="-13113">3402 13655 13888,'0'0'392,"0"0"88,0 0-384,0 0-96,0 0 0,0 0 0,16 0 480,-16 0 88,0 0 7,15 0 9,0 0 216,-15 0 32,16 0 16,-16 0 0,15 0-288,1 0-56,14 0-16,-30 0 0,16 0-72,-1 0-24,1 0 0,-1 0 0,0 0-328,-15 0-64,0 0 0,16 0 0,15-15 0,-31 15 0,0 0 64,15 0-64,0-16 88,-15 16-88,0 0 80,0 0-80,0-15 72,0 0-72,0 15 64,0-16-64,0 1 64,-15 15-64,15-16 0,0 1 64,-15 0-64,15 15 0,-16-16 0,1 1-88,15 15 88,-16 0 0,1-16-72,15 16 72,-15 0 0,-1 0 0,16 0 0,-15 16 0,-1-16 0,16 15 0,-15 1 0,15-1 0,-15 0 0,-1 1 64,16-1-64,-15 1 0,15-1 128,-16 0-8,16 16-8,0-15 0,0-1 16,-15 0 0,15 16 0,0-15 0,0-1 0,0 0 0,0 1 0,0-1 0,0 1-16,0-1 0,0-15 0,0 15 0,0 1-8,15-1 0,-15-15 0,0 15 0,0-15-24,0 0-8,16 16 0,-16-1 0,15-15 0,-15 0 0,0 0 0,16 0 0,-16 0 40,15 0 8,0 0 0,1 0 0,-1 0-8,1 0 0,-1 0 0,-15 0 0,31 0-16,-31 0-8,0 0 0,0 0 0,0 0-16,31 0 0,-16 0 0,-15 0 0,15-15-8,1 15 0,-1-16 0,16 16 0,-31 0-64,15-15 96,1 15-96,-1 0 96,1-15-96,-16 15 96,0 0-96,0 0 96,15 0-96,-15 0 64,0 0-64,15 0 64,1-16-64,-16 16 0,0 0 72,0 0-72,0 0 0,0 0 72,0 0-72,0 0 0,0 0 64,0 0-64,15 0 0,-15 0 0,0 0 0,0 0 0,0 0 0,0 0 0,0-15 0,0 15-88,0 0 0,0 0 0,0-15-1216,-15 15-240,15 0-56</inkml:trace>
          <inkml:trace contextRef="#ctx0" brushRef="#br0" timeOffset="5218">7235 13562 13272,'0'0'288,"0"0"64,-15 0 16,15 0 8,0 0-304,0 16-72,-15 0 0,15-2 0,0 2 328,0 0 56,0 14 0,-16-14 8,16-1 87,0 0 9,16 1 8,-16 0 0,15-2-208,-15 2-32,0-16-16,15 0 0,1 0-112,-16 0-16,15 0-8,1-16 0,-1 2 0,-15-2 0,15 0 0,1 1 0,-16-16-40,0 16-64,15-16 88,-15 1-88,0-2 72,0 17-72,0 0 0,-15-16 72,15 16-72,-16-1 0,16 1 0,-15 0 64,15 15-64,-15-16 80,-1 16-80,1 0 80,15 0-80,0 0 0,-16 0 0,16 0 0,-15 16 0,15-1 0,0 0 64,0 1-64,0-1 0,0 0-88,15 1 24,-15-1 0,16 0 64,-1-15-64,16 16 64,-16 0-64,1-16-8,-1 0 0,16 0 0,-16 0 0,16 0-96,0-16-24,-16 16 0,16-16 0,-15 16-136,15-15-32,0 0-8,-1-16 0,-14 16 16,15-16 0,-16 16 0,16-17 0,-16 2 145,1-1 31,-1 0 8,0-15 0,-15 16 168,16-2 64,-1-14 0,-15 16 0,0-2-64,15-14-112,-15 16 24,0-16 8,0 15 80,0 0 0,-15 0 0,15 0 64,0 1 104,0 14 24,-15 1 8,15 0-1,0 15 201,0 0 40,-16-16 8,16 32 0,-15-16 16,15 30 8,-15 1 0,15 15 0,-16 1-56,16 14-16,-15 16 0,15 0 0,-16 16 0,16-17 0,0 32 0,0-16 0,-15-14-104,15 14-16,0 0-8,0-30 0,0 14-80,0-14-8,0-16-8,0 0 0,0 0-48,0 1-16,0-16 0,0-1 0,0-14-112,0 14 88,0-30-88,0 16 80,0 0-472,0-16-96,0 0-24,0 0 0,0-16-736,0 0-160,0 2-24,0-18-6623</inkml:trace>
          <inkml:trace contextRef="#ctx0" brushRef="#br0" timeOffset="5433">7512 13409 11256,'0'0'320,"0"0"64,0 0-304,0 0-80,-15 0 0,15 0 0,0 0 992,0 0 192,0 0 32,0 0-1,0 0-111,0 0-24,0 0-8,0 0 0,15 16-392,1-16-72,-1 0-24,-15 0 0,31 0-232,-16 0-40,1 15-16,-1-15 0,1-15-136,-16 15-24,15 0-8,0 0 0,16 0-128,-15 0 64,14 0-64,-14 0 0,-1 0-512,16-16-152,-16 16-32</inkml:trace>
        </inkml:traceGroup>
        <inkml:traceGroup>
          <inkml:annotationXML>
            <emma:emma xmlns:emma="http://www.w3.org/2003/04/emma" version="1.0">
              <emma:interpretation id="{D3A50149-7706-45F6-AE54-EEA35738ED3B}" emma:medium="tactile" emma:mode="ink">
                <msink:context xmlns:msink="http://schemas.microsoft.com/ink/2010/main" type="inkWord" rotatedBoundingBox="8006,10922 9145,10929 9139,11916 8001,11909"/>
              </emma:interpretation>
              <emma:one-of disjunction-type="recognition" id="oneOf1">
                <emma:interpretation id="interp5" emma:lang="en-US" emma:confidence="0.5">
                  <emma:literal>any</emma:literal>
                </emma:interpretation>
                <emma:interpretation id="interp6" emma:lang="en-US" emma:confidence="0">
                  <emma:literal>Any</emma:literal>
                </emma:interpretation>
                <emma:interpretation id="interp7" emma:lang="en-US" emma:confidence="0">
                  <emma:literal>airy</emma:literal>
                </emma:interpretation>
                <emma:interpretation id="interp8" emma:lang="en-US" emma:confidence="0">
                  <emma:literal>awry</emma:literal>
                </emma:interpretation>
                <emma:interpretation id="interp9" emma:lang="en-US" emma:confidence="0">
                  <emma:literal>army</emma:literal>
                </emma:interpretation>
              </emma:one-of>
            </emma:emma>
          </inkml:annotationXML>
          <inkml:trace contextRef="#ctx0" brushRef="#br0" timeOffset="6766">8575 13378 12176,'-15'-16'264,"15"16"56,-16 0 16,16-15 16,-15 15-288,0 0-64,-1-16 0,1 16 0,15-15 600,-31 15 104,16 0 16,-1 0 8,1 15 127,-1-15 25,1 16 8,0-1 0,-1 1-312,1 14-56,-1 1-8,1 0-8,0 0-152,15 15-32,-16-15-8,16 15 0,0-15-56,0-1 0,0 1-8,0-15 0,0-1-104,16 16-16,-16-16-8,15 1 0,-15-16-56,0 0-64,0 0 88,15 15-88,1-15 80,-1 0-80,1 0 64,-1-15-64,0-1 0,-15 1 0,16-1 0,-1 1-88,1-16-96,-1 16-16,-15-16-8,15 16 0,1-16-264,-16 15-48,15-14-16,-15 14 0,16 1 120,-16-16 32,0 16 0,0-1 0,0 1 240,0 0 48,0-1 16,0 1 0,0 15 80,0 0 0,-16 0 0,16 0 0,0 0 248,-15 0 64,15 15 8,0 1 8,0 14 32,0-14 8,0 15 0,0-1 0,0 1-48,0 0-16,15 0 0,-15-16 0,16 16-144,-16-16-32,0 1-8,15-1 0,-15 0-120,15-15 72,-15 16-72,16-16 64,-16 0-64,15 0 0,-15 0 0,16 0 64,-1-16-64,0 1-112,1 0 24,-16-1 8,15 1-248,1-16-56,-1 16 0,0-16-8,1 0-136,-1 0-24,1 1-8,-16 14 0,15-15 320,0 16 64,-15 0 16,16-1 0,-16 1-80,15-1-16,-15 16 0,0 0 0,0 0 480,0 0 96,0 0 24,0 0 0,0 16 64,0-1 8,0 1 8,0-1 0,0 16-168,0-16-32,0 16 0,0-16-8,0 1 72,0-1 8,-15 16 8,15-16 0,0 1-176,0-16-40,0 15-8,0-15 0,0 0-80,0 0 0,0 0 0,0 0 0,0 0 0,0 0 0,0 0 0,0 0 64,0 0-64,0 0-136,0 0 32,15 0 8,-15-15-192,15-1-40,-15 1-8,0-16 0,16 16-80,-16-1-8,15-14-8,-15-1 0,16 15 256,-1-14 48,-15 14 16,15-15 0,-15 16 112,16 0-72,-16-1 72,15 1-64,-15 15 64,0 0 72,16 0-8,-16 0-64,0 0 376,0 0 16,0 31 8,0-16 0,0 0-72,0 16-8,0 0-8,0 0 0,0 0-104,0-1-16,0-14-8,0 14 0,0-14-40,0 15-8,0-16 0,0 0 0,0-15-136,0 0 0,0 0 0,15 16 0,0-16 0,-15 0 0,16 0 0,-16 0 0,15-16 0,-15 1 0,16 0 0,-1-1 0,-15 1-96,15-16-80,1 16-16,-1-16 0,1 16-120,-1-16-24,0 0-8,1 16 0,-1-16 88,-15 15 24,16 1 0,-16 0 0,15-1 232,-15 1 0,0 15 104,0 0-32,0 0-72,0 0-88,-15 0 24,15 0 0,0 0 272,0 31 56,-16-16 16,16 0 0,0 16 0,0 0 0,-15-16 0,15 16 0,0 0-80,0 0-8,0-16-8,0 16 0,0-16-104,15 1-16,-15-16-64,0 15 96,0-15-96,16 15 64,-1-15-64,-15 0 0,15 0 72,1-15-72,-16 0 64,15 15-64,1-31 0,-1 15 0,-15 1 0,15-16 0,1 16 0,-1-16 0,0 16 0,-15-16 0,16 16 0,-1-1-72,-15-15 72,16 16-80,-16-16 80,15 16-80,-15-1 80,0 1-80,0 0 80,15 15 0,-15-16 0,0 16 0,0 0 0,0 0 0,0 0 0,0 0 0,0 0 0,0 16 0,0-1 72,0 16-72,0 0 96,0-1-96,0 1 96,0 0-96,-15 15 176,15-15-16,0 15-8,0 0 0,0 0 8,-15-15 8,15 15 0,0 1 0,-16-17-16,16 17-8,0-17 0,-15 17 0,15-17-24,-16 1-8,16 0 0,-15 0 0,0-16-8,15 16 0,-31-16 0,31 1 0,-15 14 0,-1-14 0,1-1 0,-16 1 0,16-1-8,-1 0-8,-15-15 0,16 0 0,-16 0-24,16 0-64,-16 0 96,0 0-32,0 0-64,16 0 0,-16-15 0,0 15 64,16-15-128,-16 15-32,16-16-8,-1 1 0,-14-1-568,30 16-120,-16-15-16,1-16-9783</inkml:trace>
        </inkml:traceGroup>
        <inkml:traceGroup>
          <inkml:annotationXML>
            <emma:emma xmlns:emma="http://www.w3.org/2003/04/emma" version="1.0">
              <emma:interpretation id="{F001E2D3-A2EB-4F36-AA64-F7E0CCD5A9D5}" emma:medium="tactile" emma:mode="ink">
                <msink:context xmlns:msink="http://schemas.microsoft.com/ink/2010/main" type="inkWord" rotatedBoundingBox="9517,10715 11945,10729 11941,11528 9512,11514"/>
              </emma:interpretation>
              <emma:one-of disjunction-type="recognition" id="oneOf2">
                <emma:interpretation id="interp10" emma:lang="en-US" emma:confidence="0.5">
                  <emma:literal>KLOERN</emma:literal>
                </emma:interpretation>
                <emma:interpretation id="interp11" emma:lang="en-US" emma:confidence="0">
                  <emma:literal>ILOERRN</emma:literal>
                </emma:interpretation>
                <emma:interpretation id="interp12" emma:lang="en-US" emma:confidence="0">
                  <emma:literal>KLOERRN</emma:literal>
                </emma:interpretation>
                <emma:interpretation id="interp13" emma:lang="en-US" emma:confidence="0">
                  <emma:literal>JLOERRN</emma:literal>
                </emma:interpretation>
                <emma:interpretation id="interp14" emma:lang="en-US" emma:confidence="0">
                  <emma:literal>RLOERRN</emma:literal>
                </emma:interpretation>
              </emma:one-of>
            </emma:emma>
          </inkml:annotationXML>
          <inkml:trace contextRef="#ctx0" brushRef="#br0" timeOffset="7435">9822 13409 7832,'0'0'168,"0"0"40,0 0 8,0 0 8,0 0-224,0 0 0,0 0 0,0 0 0,0 0 1024,0 0 160,30 0 32,-30 0 0,31 0-280,-31 0-56,16 0-16,-1 16-1,0-16-327,1 0-72,-16 15-16,15-15 0,1 16-160,-16-16-40,15 15-8,-15-15 0,15 15-48,-15 1 0,0-1-8,0-15 0,0 31-56,0-16 0,-15 1-8,15-1 0,-15 16 104,-1-16 32,1 1 0,15 14 0,-16-14-160,1 15-32,-16-1-64,16-14 96,-1-1-96,16 1 72,-15-1-72,0 0 64,-1 1-64,16-1 0,-15-15 0,15 0 0,-16 0-1160,16 0-176,0 0-32</inkml:trace>
          <inkml:trace contextRef="#ctx0" brushRef="#br0" timeOffset="7720">10114 13270 12512,'0'0'352,"0"16"80,-16-1-344,16 1-88,-15-1 0,15 0 0,-16 16 720,16 0 128,-15 0 24,0-1 7,-1 1 73,1 0 8,15 0 8,0 0 0,-16-1-344,16 1-72,0 0-8,-15-16-8,30 1-208,-15 15-40,0-16 0,16 0-8,-16 1-72,15-1-16,-15-15 0,16 16 0,-1-1-56,-15-15-8,0 0-8,15 15 0,1-15-120,-1 0 64,-15 0-64,16 0 0,-1 0 0,-15 0 0,16 0 0,-1-15 0,1 15-688,-1-15-112,-15-1-16,31 1-8,-31-1-904,15 1-176,1 0-40,-1-16-2751,0 15-553</inkml:trace>
          <inkml:trace contextRef="#ctx0" brushRef="#br0" timeOffset="8005">10361 13608 11576,'0'0'256,"0"0"48,0 0 16,0 0 0,0 0-256,-16 16-64,16-16 0,-15 0 0,15 15 1080,0 0 200,-15-15 31,15 16 17,0-1-272,-16 0-64,16 1 0,0 0-8,0-1-392,0 0-80,0 1-8,0-1-8,0 0-216,0 1-48,16-1-8,-16 0 0,15-15-112,-15 0-24,0 0-8,0 0 0,0 0-80,15 0 0,1-15 72,-1 0-72,1-1 0,-16 1 72,15 0-72,0-16 0,1 16 64,-16-1-64,15 0 0,-15-14 0,0 14 64,0 16-64,0-15 0,0 0 0,0 15 0,-15-16 80,15 1-80,-16 15 64,16 0 48,0 0 8,-15 0 0,0 0 0,15 0-120,0 0-104,0 0 16,-16 0 8,16 15 80,-15 1 96,15-16-16,-16 15-8,16 0-72,-15-15-88,15 16 24,0-16 0,0 15-192,0-15-32,0 0 0,0 0-6448,0 15-1287</inkml:trace>
          <inkml:trace contextRef="#ctx0" brushRef="#br0" timeOffset="9836">11099 13270 8408,'0'0'184,"0"0"40,0 0 0,16 0 16,-32-15-240,16 15 0,16-15 0,-32 15 0,16-16 1016,0 16 152,0 0 32,0 0 8,0 0-472,-15 0-88,-1 0-16,1 16-9,0-16-103,-1 15-16,1 0-8,0 1 0,-1 15-152,1-16-32,-1 16-8,-14-1 0,14 1-56,1 0-16,-1 0 0,1 0 0,0 0-8,-1 0-8,1-1 0,15 1 0,-16-15 32,16 14 8,-15 1 0,15-15 0,0-1-16,0 0 0,0 1 0,15-1 0,-15 1-64,16-16-16,-1 15 0,1-15 0,-16 0-32,30 15-16,-14-15 0,-1 0 0,1 0-40,-1 0-8,16-15 0,-31 15 0,15 0-64,1-15 64,14 15-64,-14-16 64,-1 1-64,0-1 0,1 1 0,15 0 0,-16 15-576,-15-16-136,15 1-24,1-1-8,-1 1-936,-15 15-184,0-15-40</inkml:trace>
          <inkml:trace contextRef="#ctx0" brushRef="#br0" timeOffset="10036">10868 13671 13048,'-15'0'368,"0"0"80,15 0-352,-16 0-96,16 0 0,0 0 0,0-15 872,0 15 160,0 0 31,0 0 9,0 0-232,0 0-40,0 0-16,0 0 0,16 0-264,-1 0-48,0 0-16,1 0 0,-1-16-232,1 16-40,-1-15-16,16 15 0,-16 0-168,1 0 72,-1-16-72,16 16 0,-16-15-320,16 15-112,-16-15-24,16 15-5664,-16-16-1135</inkml:trace>
          <inkml:trace contextRef="#ctx0" brushRef="#br0" timeOffset="10937">11515 13316 15776,'0'0'352,"0"0"63,0 0 25,0 16 0,0-1-352,-15 0-88,15 1 0,0 14 0,-16-14 752,16 15 136,0 0 24,-15-1 8,15 1-296,-15 0-56,15 15-16,0-15 0,0-16-296,0 16-56,0 0-8,0-15-8,-16 14-104,16-14-16,0-1-64,0-15 96,0 15-96,0-15-128,0 0 24,0 0 8,0 0-280,0 0-48,0 0-16,16-15 0,-16 0-904,0-1-176,15 0-40,-15-14-7,15-1-385,1 0-72,-1 1-24,0-16 0,1 14 1024,-16 2 192,16-1 48,-2 0 8,-14 1 776,16 14 88,-16-15 48,16 16 16,-16-1 792,0 16 160,0 0 32,0 0 8,0 0 288,0 0 56,0 0 16,0 0 0,0 0-505,0 31-95,0-16-16,0 17-8,0-2-128,0 1-24,-16 0-8,16-1 0,0 2-200,-16 14-40,16-16 0,0 1-8,-14 0-344,14-1-128,0-14 88,0 15-88,-16-16 64,16 1-64,0-1 0,0 0 0,0-15-256,0 0-96,0 0-16,0 0-8,0 0-800,0-15-160,0 0-32,16-1-8,-16 1 528,0-16 105,0 15 15,0-14 8,0-1-24,0 0-8,0 1 0,0-2 0,-16-14 600,16 16 152,0-1 0,0 0 0,0 16 504,-16-16 128,16 15 24,0-14 8,0 14 64,0 1 8,0 0 8,16-1-1,-16 1-135,0 0-24,16 15-8,-2-16 0,-14 0-160,32 16-40,-17-14-8,0 14 0,1-16-72,-1 16-8,0 0-8,17 0 0,-32 0-136,30 0-24,-14 0-8,-16 0 0,15 16 16,0-16 8,1 14 0,-1-14 0,-15 16-136,15 0 0,-15-1 0,0 0 0,0-15 192,0 16-8,0-1-8,0 0 0,-15 16-72,0-16-8,15 1-8,-31 15 0,16-16-24,15 1-64,-16-1 96,-14 0-32,14 1-64,0-1 0,1 0 72,0-15-72,-1 16 0,1-16-96,0 0 16,15 0 0,-16 0-8,0 0 0,16 0 0,-14 0 0,14 0 152,-16 0 32,16 0 8,0 0 0,0 0-104,0 0 0,0 0 0,0 0 0,0 0 0,0 0 0,0 0 0,0 0 0,16 0 64,-2 0 0,-14 0-64,16 0 96,0 16 96,-1-16 24,0 14 0,1 2 0,14 0 16,-14-1 8,0 0 0,-2 1 0,18-1-48,-17 0 0,16 1-8,-16 0 0,16-16 8,-16 14 8,16 2 0,-15 0 0,-1-16-16,0 15-8,1 0 0,-1-15 0,0 0-48,1 16 0,-1-16-8,0 0 0,1 0-40,-16 0-8,16 0 0,-16 0 0,14 0-72,-14 0 96,0 0-96,0 0 96,0 0-96,0 0 0,0 0 0,0 0 64,0 0-368,0 0-80,0 0-8,-14 0-7224,-2 0-1447</inkml:trace>
          <inkml:trace contextRef="#ctx0" brushRef="#br0" timeOffset="12554">12038 13085 7568,'0'0'160,"0"0"40,0 0 8,0 0 16,0 0-224,0 0 0,0 0 0,0 0 0,0 0 936,0 0 152,0 0 24,0 15 8,0 1-160,-16-1-24,16 16-8,0-16 0,0 1-385,0-1-71,0 1-24,0 14 0,0-14-256,0-1-48,0 16-16,0-31 0,-15 15-128,15-15 0,0 0 0,0 16 0,0-16 0,0 0 0,0 0 0,0 0 0,0 0-280,0 0-80,0 0-24,15 0 0,-15-16 0,0 1 0,0 15 1,0-15-1,0-1 160,0 16 24,16-15 8,-16 15 0,0-16 88,0 1 16,0 15 8,0-15 0,0 15 80,15-16 0,-15 16 64,0-15-64,0 15 200,16-16 8,-16 1 0,15 15 0,-15-15 48,0-1 16,15 16-1,-15-15 1,16 15-48,-16-16-16,0 16 0,15 0 0,-15 0-72,0 0-8,0 0-8,0-15 0,0 15 64,16 0 8,-16 0 8,0 0 0,0 0-32,15 0-8,-15 0 0,0 0 0,0 0 64,0 0 16,0 0 0,0 0 0,0 0 112,15 0 32,-15 0 0,0 15 0,16-15-192,-16 16-32,0-1 0,15-15-8,-15 16 64,0-1 8,0 0 8,0 16 0,-15-15 8,15-1 0,0 16 0,0-16 0,0 16-72,0-16-8,0 1-8,0-1 0,0 1 72,0-1 8,0 0 8,0-15 0,0 0-160,0 0-80,0 0 80,0 0-80,0 0 64,0 0-64,0 0 0,0 0 72,0 0-72,0 0 0,0 0 0,0 0 0,0 0-512,0 0-112,0-15-24,0 0-9239</inkml:trace>
        </inkml:traceGroup>
        <inkml:traceGroup>
          <inkml:annotationXML>
            <emma:emma xmlns:emma="http://www.w3.org/2003/04/emma" version="1.0">
              <emma:interpretation id="{8C36FA3E-1ED1-4D5E-B75F-82A219690B9C}" emma:medium="tactile" emma:mode="ink">
                <msink:context xmlns:msink="http://schemas.microsoft.com/ink/2010/main" type="inkWord" rotatedBoundingBox="12334,10505 14397,10517 14391,11540 12328,11529"/>
              </emma:interpretation>
              <emma:one-of disjunction-type="recognition" id="oneOf3">
                <emma:interpretation id="interp15" emma:lang="en-US" emma:confidence="0.5">
                  <emma:literal>to the</emma:literal>
                </emma:interpretation>
                <emma:interpretation id="interp16" emma:lang="en-US" emma:confidence="0">
                  <emma:literal>too the</emma:literal>
                </emma:interpretation>
                <emma:interpretation id="interp17" emma:lang="en-US" emma:confidence="0">
                  <emma:literal>To the</emma:literal>
                </emma:interpretation>
                <emma:interpretation id="interp18" emma:lang="en-US" emma:confidence="0">
                  <emma:literal>Do the</emma:literal>
                </emma:interpretation>
                <emma:interpretation id="interp19" emma:lang="en-US" emma:confidence="0">
                  <emma:literal>to thee</emma:literal>
                </emma:interpretation>
              </emma:one-of>
            </emma:emma>
          </inkml:annotationXML>
          <inkml:trace contextRef="#ctx0" brushRef="#br0" timeOffset="15076">12870 13116 6880,'0'0'152,"0"0"32,0-15 8,0 0 0,0 15-192,0-16 0,0 16 0,0 0 0,0 0 824,0 0 128,0 0 24,0 0 8,0 16-240,0-1-40,0 0-16,0 16 0,-16 0-112,16 15-32,-15 16 0,15-16 0,0 15-169,-16-14-39,1 14-8,15-15 0,-15 1-96,15-1-16,-16-15-8,16 15 0,-15-15 32,15-1 8,0 1 0,0-15 0,-16 14-40,16-14-8,0-1 0,0-15 0,0 0-104,0 0-16,0 0-8,0 0 0,16 0-72,-1 0 0,-15-15 0,16-16 0,-1 16 0,0-1-96,1-15 16,-1 1 8,1-1-24,-1 0-8,0 0 0,1 0 0,-1 1-120,1 14-16,-1 1-8,0-1 0,-15 1 248,16 15 0,-16 0 0,0 0 0,0 15 120,15 1-32,-15-1-8,0 1 0,0 14 144,0 1 32,0 0 8,16 0 0,-16 0-64,0-16-8,15 16-8,-15-16 0,0 1 0,15-1 0,-15-15 0,0 0 0,0 0-88,16 0-24,-1 0 0,-15-15 0,15-1-72,1 1 64,-1-1-64,1-14 64,-16 14-64,15-15 0,-15 16 72,0-16-72,15 16 0,-30-1 64,15-14-64,-15 14 0,15 1 72,-16 15-72,1-16 96,-1 1-96,1 15 72,0-15-72,-1 15 0,-14 0 72,14 0-8,1 0-64,-16 0 96,16 0-32,-16 0-64,15 15 0,-14-15 0,14 0 0,1 0 0,-1 0 0,-14 15 0,14-15 64,1 0-64,-1 16 0,-14-16 0,14 0 0,1 0 0,-1 0 0,1 0 0,0 0 64,15 15 64,-16-15 16,1 0 0,15 0 0,-16 0 72,16 0 8,0 0 8,0 0 0,0 0-32,0 0-8,0 0 0,0 0 0,0 0-56,0 0-8,0 0-8,16 0 0,-1 0 0,1 0 0,-1-15 0,16 15 0,-31 0-40,31-16-8,-16 16 0,0-15 0,16 15-72,-15-15 0,14 15 0,1-16 64,0 1-416,0 15-96,0-16-8,-1 1-9807</inkml:trace>
          <inkml:trace contextRef="#ctx0" brushRef="#br0" timeOffset="15660">13577 13624 11952,'-31'0'256,"31"0"64,-15 0 0,0 0 24,-1 0-280,16 0-64,-15 0 0,-1 0 0,16 0 720,0 0 128,-15 0 24,15 0 7,0 0 17,0 0 0,0 0 0,0 0 0,0 0-328,0 0-64,31-15-16,-16 15 0,1-15-232,14 15-40,1-16-16,-15 1 0,14 15 88,1-15 8,-15 15 8,14-16 0,1 16-176,0-15-32,-16 0 0,16 15-8,0-16-88,-16 16 0,16-16 72,-16 16-72,1 0 0,-1-14 0,1-2 0,-1 16-64,0 0-768,1-16-144,-16 16-32,15 0-4959,-15-15-993</inkml:trace>
          <inkml:trace contextRef="#ctx0" brushRef="#br0" timeOffset="15429">13793 13285 13416,'0'0'288,"0"0"64,-15 15 16,15-15 16,0 16-304,0-16-80,0 30 0,-16-14 0,1 14 832,15 2 143,0-2 33,-15 16 8,-1-14-336,16-2-64,0 1-8,0 0-8,-15-1-408,15-14-72,0 14-24,0-14 0,-16 15-96,32-16-96,-16 1 24,0-16 0,0 0-1360,0 0-264,0 0-64</inkml:trace>
          <inkml:trace contextRef="#ctx0" brushRef="#br0" timeOffset="16546">14009 12870 11520,'0'0'320,"0"0"88,0 0-328,0 15-80,-16 1 0,16-1 0,0 1 856,-15 30 152,15-15 32,-15 15 8,15 0 55,-16 16 17,16-1 0,-15 1 0,-1-1-432,1 1-80,15-1-24,0 1 0,-15-16-256,15 0-48,-16 1-16,16-1 0,0-15-136,0-1-32,0-14-8,0 15 0,0-16-88,0 0 0,0-15 0,0 0 0,0 0 0,0 0 0,0 0 0,0 0 0,0 0-80,16-15-8,-1 0 0,-15-1 0,0-15-184,15 1-40,1-1-8,-1 0 0,1 0-80,-16-15-16,15 0-8,0 15 0,1 0 184,-16 16 40,15-16 8,-15 16 0,16 15 192,-16-16 0,0 16 0,0 0-64,0 16 248,15-1 48,-15 0 16,0 1 0,0 15 160,0-16 32,0 16 8,0 0 0,0-1-88,-15 1-8,15 0-8,0 0 0,0 0-136,0-16-24,0 16-8,0-16 0,-16 1 0,16-1 0,0 0 0,0-15 0,0 16-176,0-16-104,0 0 8,0 0 8,0 0-168,0 0-40,0 0-8,0 0 0,16 0-664,-16-16-136,15 1-24,-15 15-8,15-15 336,1-1 64,-16 1 8,15-16 8,-15 16 344,0-1 72,0 1 17,0-1-1,0 16 448,15-15 87,-15 0 17,0 15 8,0-16 352,0 16 72,0 0 8,0 0 8,0 0-72,16 0-8,-16 0-8,15 0 0,-15 0-200,16-15-40,-1 15 0,0 0-8,1 0-136,-1-16-24,1 16-8,-1 0 0,16 0-88,-31-15-24,15 0 0,1 15 0,-1 0-24,0-16-8,1 1 0,-16 15 0,15-16-64,-15 16 0,16-15 0,-16 15 0,0-15 0,0 15-88,0 0 24,15-16 0,-15 16 240,-15-15 48,15 15 16,-16-16 0,16 16-240,0-15 64,0 15-64,0-15 0,-15 15-72,-1-16-40,16 16-8,-15 0 0,0-15 192,15 15 40,-16 0 8,1 0 0,15 0-200,-16 0-40,1 15-8,0-15 0,15 16 200,-16-1 40,16 0 8,-15 1 0,15 15-120,-16-16 0,16 16 64,0-16-64,-15 16 176,15-16 16,-15 16 0,15 0 0,0-16-32,0 1 0,0-1 0,0 1 0,0-1-16,0 0-8,0 1 0,0-1 0,0 1-40,15-16-16,0 15 0,-15 0 0,16-15 16,-1 16 0,-15-16 0,16 15 0,-1-15 0,0 0 8,1 0 0,-1 0 0,1 0 8,-16 0 0,30 0 0,-14 0 0,-1-15 0,1 15 0,-1 0 0,0-16 0,1 16-112,-1-15 0,1 0 64,-1 15-64,0-16 64,1 16-64,-1-15 88,1-1-88,-1 1 0,0 0 0,1 15 0,-1-16 0,0 1 0,-15 15 0,16-16 0,-1 16 0,-15-15-680,0 15-144,0 0-24,0 0-10448</inkml:trace>
        </inkml:traceGroup>
        <inkml:traceGroup>
          <inkml:annotationXML>
            <emma:emma xmlns:emma="http://www.w3.org/2003/04/emma" version="1.0">
              <emma:interpretation id="{2AA538FB-871A-4265-9A83-5548D18EDC61}" emma:medium="tactile" emma:mode="ink">
                <msink:context xmlns:msink="http://schemas.microsoft.com/ink/2010/main" type="inkWord" rotatedBoundingBox="14782,10698 16320,10707 16312,12108 14774,12099"/>
              </emma:interpretation>
              <emma:one-of disjunction-type="recognition" id="oneOf4">
                <emma:interpretation id="interp20" emma:lang="en-US" emma:confidence="0.5">
                  <emma:literal>hyper</emma:literal>
                </emma:interpretation>
                <emma:interpretation id="interp21" emma:lang="en-US" emma:confidence="0">
                  <emma:literal>hypes</emma:literal>
                </emma:interpretation>
                <emma:interpretation id="interp22" emma:lang="en-US" emma:confidence="0">
                  <emma:literal>hypos</emma:literal>
                </emma:interpretation>
                <emma:interpretation id="interp23" emma:lang="en-US" emma:confidence="0">
                  <emma:literal>hypes'</emma:literal>
                </emma:interpretation>
                <emma:interpretation id="interp24" emma:lang="en-US" emma:confidence="0">
                  <emma:literal>hypoes</emma:literal>
                </emma:interpretation>
              </emma:one-of>
            </emma:emma>
          </inkml:annotationXML>
          <inkml:trace contextRef="#ctx0" brushRef="#br0" timeOffset="19944">15148 13055 9760,'0'0'216,"0"0"40,0 0 16,0 0 0,0 0-272,0 0 0,0 0 0,0 16 0,0 14 736,0 1 96,-16 0 24,16 15 0,-15 0 112,15 16 24,-15-16 7,15 16 1,-16-1-376,16 1-80,-15-16-8,15 16-8,0-16-176,-15-15-32,-1 15 0,16-15-8,0-1-88,0 1-24,0 0 0,0 0 0,0-31-120,0 31-80,0-31 96,0 0-96,0 15 80,0-15-80,0 0 64,0-15-64,0 15 0,0 0-72,0-16 0,0 1 0,16-16-128,-1 0-24,-15 0-8,15 16 0,1-31-16,-1 15 0,0 0 0,1 0 0,-1 1 88,1-1 24,-1 15 0,0-14 0,1 14 136,-16-14 0,15 14 0,1 1 0,-16-1 0,15 1-96,-15 15 96,0 0-104,0 0 104,0 0 0,15 0 96,-15 0-96,16 15 296,-1 1 8,-15-1 0,0 1 0,0 14-16,0 1 0,0-16 0,0 16 0,0 0-128,-15 0-24,15-16-8,-16 16 0,16-16 0,0 16 0,0-15 0,-15-1 0,15 0-128,0 1 0,0-16 64,0 15-64,0-15 0,0 0 0,0 0 0,0 0 0,0 0-224,0 0-80,15 0-16,1-15 0,-16 15-312,15-16-64,1 1-8,0 0-8,-16-1-88,15 1-8,0-1-8,1-14 1,-16 14 263,15 1 48,0-1 16,1-14 0,-16 14 400,15-15 88,-15 16 0,16 0 0,-16-1 0,15 1 0,-15 15 0,15-15 0,-15 15 512,0 0 64,0 0 0,0 0 8,0 15 223,0-15 49,0 15 8,0 16 0,0-16-288,0 16-48,0-15-16,-15 14 0,15 1-192,0-15-48,0 14-8,0-14 0,0-1-72,0 1-24,0-1 0,0-15 0,0 0-64,0 15-8,0-15-8,0 0 0,0 0-88,0 0 0,15-15 0,-15 15 0,16-15 0,-1-1 0,-15 16 0,16-15 0,-1-16 0,-15 16 0,15-1 0,-15-15 0,16 16 0,-16 0 0,15-16 0,-15 15 0,16 1-112,-16-16-64,0 16-16,15 0 0,-15 15 192,15-16-88,-15 1 88,0 15-64,0 0 64,0 0 0,0 0 0,0 0 0,0 15 64,-15 1 24,15 14 8,-15 1 0,15 0 128,0 0 24,-16 15 8,1 0 0,15 0 96,0 0 32,-16 16 0,1-16 0,15 16-144,-15-16-24,-1 0-8,16-15 0,-15 15-56,-1-15-16,1 0 0,0-1 0,15 1-24,-16 0-8,1-16 0,-1 16 0,1-15-104,15-1 72,-15-15-72,-1 15 64,1 1-64,15-16-72,-15 0 72,15 16-104,0-16-640,0-16-128,0 0-24,0 1-8,0 15-744,15-31-144,0 16-32</inkml:trace>
          <inkml:trace contextRef="#ctx0" brushRef="#br0" timeOffset="21124">15717 13563 10680,'0'0'232,"0"0"56,0 0 0,0 0 16,0 0-240,0 0-64,0 0 0,0 0 0,0 0 968,0 0 184,0 0 40,0 15 8,0 1-17,0 14 1,0 1 0,0 0 0,0 0-336,0 15-72,-15-15-8,15 15-8,0 0-240,-16 0-40,16 0-16,0-15 0,0 15-232,0-15-40,0 0-16,0 0 0,0-16-176,0 1 64,0-1-64,0 0 0,-15-15 0,15 0 0,0 0 0,0 0 0,0 0-312,15 0-40,-15-15-16,16 0 0,-16-16-240,15 0-56,-15 0-8,0-15 0,15 15-32,1-15 0,-16-16-8,16 1 0,-16 15 192,15 0 40,-15 15 0,15-15 8,-15 15 320,16 0 64,-16 16 16,15-1 0,0 1 296,-15 15 64,0 0 16,0 0 0,0 0 272,0 0 64,0 15 0,0 1 8,0 14-32,0-14-8,0-1 0,-15 16 0,15 0-280,-15 0-56,15-1-16,-16-14 0,16 15-32,-15-1-16,15-14 0,-15-1 0,15 16-208,0-16 0,-16 1 64,16-16-64,0 0-64,0 15-32,0-15-8,0 0 0,0 0-312,0 0-56,0 0-8,0 0-8,0-31-88,0 16-8,0-1-8,16 1 0,-16 0 336,0-1 64,15 1 8,-15 0 8,15 15 176,-15-16 64,0 1 0,16 15 0,-1-16 256,0 16 56,-15-15 8,31 15 0,-31-15-16,15 15 0,1 0 0,0-16 0,-2 16-112,2-15-32,0 15 0,-1 0 0,0-16-96,1 16-32,-1 0 0,-15 0 0,15-15-96,1 15 0,0 0 0,-16 0 0,14 0 0,-14 0 64,16-15-64,-16 15 0,16 0 0,-16 0 0,0 0-72,0 0 72,0-16-248,15 16 0,-15 0 0,-15 0 0,15-15-48,0-1-16,0 16 0,-16-15 0,16 0 16,-16 15 0,16-16 0,-14 1 0,14-1 160,-16 16 32,0 0 8,16 0 0,0 0 96,0 0 80,0 0-16,0 0 0,-15 0 224,15 16 32,-15-1 16,-1 1 0,16 14 88,0 1 24,-15-15 0,15 14 0,-15 1-96,15 15-24,0-15 0,-16-15 0,16 14-96,0 1-16,0-16-8,0 16 0,16-31-104,-16 16-16,0-1-8,15-15 0,-15 15-80,15-15 0,-15 0 0,0 0 0,16-15 0,-1 15 0,0-15 0,1-1 0,0 16-104,-2-15-40,2-1-8,-16-14 0,16 14-200,-1 1-32,0 0-16,1-1 0,-16-15 48,15 16 16,-15-16 0,15 16 0,1-16 96,-16 16 16,15-1 8,0-15 0,-15 16 120,16 0 32,-16-1 0,0 1 0,16-1 64,-16 16 0,0 0 80,0 0-80,0 0 224,0 0 0,0 0 0,0 0 0,0 16 128,0-1 16,0 1 8,0 14 0,0 1-56,0-15 0,0 14-8,0-14 0,0 15-136,0-16-24,-16 0-8,16 16 0,0-15-80,0-1-64,0-15 96,0 15-96,0-15 64,0 0-64,0 0 0,0 0 0,0 0 0,0 0 0,0 0 0,0 0 0,0 0-192,0 0-48,0 0-8,0-15 0,0 15-136,0-15-32,-16-1-8,16 1 0,0 15 40,0-16 0,0 1 8,0 0 0,0-1 216,0 1 32,0-1 16,0 16 0,0-15 112,0 0 0,0-1 0,0 16 0,16-15 72,-16-1 64,0 1 16,16 15 0,-16-15 208,15 15 48,-15-16 8,15 16 0,1-15 0,-1 15 0,0 0 0,-15 0 0,31 0-136,-31 0-24,31 0-8,-15 0 0,-2 0 32,2 0 8,0 0 0,-16 0 0,15 0-64,0 0 0,1 0-8,-16 0 0,0 0-120,15-16-16,0 16-8,1 0 0,-16 0-72,0 0 64,0 0-64,0-15 64,16 15-248,-16 0-48,0 0-16,0 0-7496,0 0-1495</inkml:trace>
        </inkml:traceGroup>
        <inkml:traceGroup>
          <inkml:annotationXML>
            <emma:emma xmlns:emma="http://www.w3.org/2003/04/emma" version="1.0">
              <emma:interpretation id="{FFB2EAFB-F6DD-4DF0-A9B8-8CA3210EDE03}" emma:medium="tactile" emma:mode="ink">
                <msink:context xmlns:msink="http://schemas.microsoft.com/ink/2010/main" type="inkWord" rotatedBoundingBox="16412,10820 17999,10829 17993,11862 16406,11852"/>
              </emma:interpretation>
              <emma:one-of disjunction-type="recognition" id="oneOf5">
                <emma:interpretation id="interp25" emma:lang="en-US" emma:confidence="0.5">
                  <emma:literal>plane</emma:literal>
                </emma:interpretation>
                <emma:interpretation id="interp26" emma:lang="en-US" emma:confidence="0">
                  <emma:literal>Plane</emma:literal>
                </emma:interpretation>
                <emma:interpretation id="interp27" emma:lang="en-US" emma:confidence="0">
                  <emma:literal>Plame</emma:literal>
                </emma:interpretation>
                <emma:interpretation id="interp28" emma:lang="en-US" emma:confidence="0">
                  <emma:literal>pane</emma:literal>
                </emma:interpretation>
                <emma:interpretation id="interp29" emma:lang="en-US" emma:confidence="0">
                  <emma:literal>planet</emma:literal>
                </emma:interpretation>
              </emma:one-of>
            </emma:emma>
          </inkml:annotationXML>
          <inkml:trace contextRef="#ctx0" brushRef="#br0" timeOffset="21961">16764 13547 6136,'0'0'256,"0"0"-256,0 0 0,0 0 0,0 0 1248,0 0 200,0 16 40,0-1 8,0 1-328,0 14-64,0 1-16,-15-15-1,15 14-135,0 17-32,-16-17-8,16 17 0,-15-17-208,15 16-48,-15 1-8,15-1 0,-16-15-256,16 15-48,0-15-16,0-1 0,-15-14-208,15 15-48,0-16-8,0 0 0,0-15-64,0 0 0,0 0-96,0 0 96,0 0-952,0 0-128,0 0-24,0 0-8,0-15-416,15 0-80,-15-1-23,0 1-1,0-16 608,16 16 128,-16-32 16,0 17 8,0-1 328,-16-15 64,16-1 8,0 1 8,0 16 880,0-17 168,-15 17 40,15-1 8,0 15 408,0 1 80,0-16 24,15 16 0,-15-1-344,0 16-65,16-30-7,-1 14-8,-15 16-176,15-15-40,1 15-8,-1 0 0,1 0-128,-16 0-24,0 0-8,15 0 0,0 0-16,1 15 0,-1 1 0,-15-1 0,16 0-64,-16-15-24,0 31 0,0-15 0,-16-1-8,16 0-8,0 16 0,-15-15 0,15 14-80,-16-14-8,1 15-8,0-16 0,-1 0-120,1 16 0,-1-16 64,1 1-64,15-1 0,-15 1 0,15-16 0,-16 15 0,16-15-824,0 0-104,0 0-32,0 0-5111,16-15-1025</inkml:trace>
          <inkml:trace contextRef="#ctx0" brushRef="#br0" timeOffset="23463">16964 13178 13040,'0'0'288,"0"0"56,0 0 8,0 16 24,0-1-304,0 1-72,-15-1 0,15 0 0,0 16 984,-15 0 175,15 15 41,0-15 8,-16 15-232,1 0-48,15-15 0,-16 15-8,16-15-408,-15 15-72,15-15-24,0 0 0,0 0-216,0-1-40,0-14-16,0-1 0,0 1-144,0-1 0,15 0 64,1 1-64,-16-16 0,15 0 0,1 0-88,-1 0 88,0 0-432,1 0-32,-1-16-8,1 16 0,14-15-288,-14 0-56,-1-1-16,1 1 0,-1-1 184,0-14 32,1 14 8,-1 1 0,0-1 416,-15-14 80,0 14 16,16 1 8,-16-16 88,0 16 0,0-1 0,-16 1 0,16 15 272,0-15 16,-15-1 8,15 16 0,0 0 248,-15 0 56,15 0 8,-16 16 0,1-16-40,15 15-8,-15 0 0,-1 1 0,1-1-152,15 16-32,-16 0-8,16-1 0,-15 1-160,15 0-32,-15 0-8,15 0 0,0-16 112,0 16 16,0-16 8,0 16 0,0-31-232,0 15-72,0-15 0,15 16 0,0-16 64,-15 0-64,0 0 0,16 0 0,-1-16 0,1 1 0,-1 0 0,0-1 0,1-15-224,-16 16-32,30-16 0,-14 16 0,-1-16-168,-15 0-40,16 16-8,-1-1 0,0-14-8,-15 14 0,0 1 0,0-1 0,16 1 240,-16 0 48,0 15 0,-16-16 8,16 16 184,0 0 0,0 0 0,-15 0 0,0 0 296,15 0 24,0 16 0,-16-1 0,16 0 96,0 1 16,-15 15 8,15-16 0,0 16-64,0-16-16,0 16 0,0-16 0,15 1-104,-15 15-32,0-16 0,16 0 0,-1 1-120,-15-16-24,15 15-8,-15-15 0,16 0-72,-16 0 0,0 16 0,15-16 0,1-16 0,-1 16 0,0 0 0,1-15 0,-1-1-88,-15 1-56,16 0-16,-1-1 0,-15 1-240,15-1-48,1-14-16,-16 14 0,15 1-112,-15-16-32,16 16 0,-16-1 0,0 1 256,0-1 40,0 1 16,0 15 0,0-15 216,0 15 80,0 0 0,0 0-72,0 0 224,0 0 40,0 0 16,0 0 0,0 15 216,0 0 48,-16 1 8,16-1 0,0 16-64,0-16-16,-15 16 0,15 0 0,0-16-104,0 16-16,0-15-8,0 14 0,-16-14-112,16-1-32,0 1 0,0-1 0,0-15-64,0 0-64,0 0 72,0 0-72,0 0 0,0 0 0,0 0 0,16 0 0,-16 0 0,0 0-80,15-15 16,-15-1 0,16 1-192,-16-1-32,15 1 0,-15-16-8,15 16-136,-15-16-24,16 0-8,-16 16 0,15-16 80,1 0 24,-16 0 0,15 1 0,0 14 224,-15 1 40,16-16 16,-16 16 0,15-1 80,-15 16 0,0-15 0,0 15 0,16 0 208,-16 0 56,0 0 16,0 0 0,15 15 136,-15 1 32,0-1 8,0 16 0,0-16-56,0 16-16,0 0 0,0-16 0,0 16-96,0 0-32,0-16 0,0 16 0,0-16-56,0 16-8,-15-15-8,15-1 0,0 0-88,0 1-24,0-1 0,15 1 0,-15-16-72,0 0 0,-15 0 0,15 0 0,0 0-440,0 0-128,0 0-24,0 0-8,0 0-672,0 0-136,15 0-24,-15-16-8,0 16-504,15-15-103,-15-1-17,16 1-8,-16 0 1184,0-1 240,15 1 40,-15-1 16,0 1 592,15 15 160,-15-15 16,0-1 0,0 16 832,16-15 168,-16 15 32,0 0 8,15 0-56,-15 0-9,16-16 1,-16 16 0,0 0-288,15 0-64,16 0-16,-16 0 0,1 0-280,14 0-56,-14 0-16,-1 0 0,16-15-144,-16 15-32,1 0-8,15-15 0,-16 15-96,0 0-24,1 0 0,-1-16 0,1 16-64,-1-15-64,0 15 96,-15 0-96,0 0 72,16-16-72,-16 16 0,0-15 72,0 15-72,0-15 0,0 15 72,0-16-72,0 16 0,0-15 0,0 0 0,-16 15-96,1-16-40,15 1-16,-15 15 0,-1-16 0,16 1 64,-15 15 16,-1-15 0,1 15 0,0 0 72,15 0 0,-16 0 0,1 0 0,-1 0 0,1 15 64,15-15 0,-15 15 0,-1-15 88,1 31 16,-1-15 8,16-1 0,-15 0 48,0 16 0,-1 0 8,1 0 0,15-16 16,-16 16 0,16 0 0,-15-1 0,15-14 0,0 15 0,-15-16 0,15 16 0,0-16-80,0 1-8,15 14-8,-15-14 0,0-16-48,15 31-8,-15-31 0,16 15 0,-1-15 0,1 15 0,14-15 0,-14 0 0,-1-15 0,16 15-8,-16 0 0,16-15 0,-15 15-16,14-16 0,1 1 0,-15 15 0,-1-16-8,16 1-64,-16 0 96,1-1-32,-1 16-64,0-15 0,16 15 0,-31-16 64,15 16-64,1-15 0,-1 15 0,-15-15 0,16 15 0,-1 0 0,-15-16 0,16 16 0,-16 0-272,0 0-72,0 0-8,0 0-8,0 0-840,0 0-168,0 0-32</inkml:trace>
        </inkml:traceGroup>
        <inkml:traceGroup>
          <inkml:annotationXML>
            <emma:emma xmlns:emma="http://www.w3.org/2003/04/emma" version="1.0">
              <emma:interpretation id="{A632A5CC-6354-4F2B-A0EE-683D08E4FE76}" emma:medium="tactile" emma:mode="ink">
                <msink:context xmlns:msink="http://schemas.microsoft.com/ink/2010/main" type="inkWord" rotatedBoundingBox="18459,10921 19859,10929 19855,11549 18456,11541"/>
              </emma:interpretation>
              <emma:one-of disjunction-type="recognition" id="oneOf6">
                <emma:interpretation id="interp30" emma:lang="en-US" emma:confidence="0.5">
                  <emma:literal>wait</emma:literal>
                </emma:interpretation>
                <emma:interpretation id="interp31" emma:lang="en-US" emma:confidence="0">
                  <emma:literal>WILH</emma:literal>
                </emma:interpretation>
                <emma:interpretation id="interp32" emma:lang="en-US" emma:confidence="0">
                  <emma:literal>wilt</emma:literal>
                </emma:interpretation>
                <emma:interpretation id="interp33" emma:lang="en-US" emma:confidence="0">
                  <emma:literal>wit</emma:literal>
                </emma:interpretation>
                <emma:interpretation id="interp34" emma:lang="en-US" emma:confidence="0">
                  <emma:literal>Wilt</emma:literal>
                </emma:interpretation>
              </emma:one-of>
            </emma:emma>
          </inkml:annotationXML>
          <inkml:trace contextRef="#ctx0" brushRef="#br0" timeOffset="30507">18765 13486 10624,'0'0'232,"0"0"56,16-16 0,-16 16 8,0 0-232,0 0-64,0 0 0,0 0 0,0 0 784,0 0 144,0 0 32,0 0 8,-16 16-80,16 14-25,0-14 1,-15 14 0,15 2-360,-15-2-80,15 1-8,0 15-8,0-31-88,0 17-8,-16-2-8,16-14 0,16 14-80,-16-14-24,15-1 0,-15 0 0,15-15-56,-15 0-16,0 0 0,0 0 0,16 0 72,-1 0 16,1 0 0,-1-15 0,0 0-216,1 15 0,-1-16 0,1 1 0,-1 0 0,0-1 0,-15 0 0,16-14 0,-1 14 0,1 1 0,-16 0 0,15-1 0,0 1-184,-15-16-72,16 15-24,-16 2 0,0-2 280,0 0 0,0 1 0,0 15 0,15-15 0,-15-1 0,0 16 0,0 0 0,0 0 0,0 0 0,0 0 0,0 0 0,0 0 0,-15 16 64,15-1-64,0 16 0,-16-15 0,16 14 64,-15-14-64,15 14 0,0-14 216,0 14-8,0-14 0,0 0 0,0-2-208,15 2 0,-15 0 0,16-16-88,-16 15 168,15-15 32,-15 15 8,16-15 0,-16 0 24,0 0 8,15-15 0,0 15 0,1-15-56,-1 15 0,-15-16-8,0 16 0,31-16-24,-31 2-64,15-2 96,1 0-32,-16 1-64,0-16 96,0 16-96,0-16 96,0 15-96,15-14 0,-15 14 72,0-14-72,0 14 0,0-14 0,0 14 0,0 1 64,0-16-64,0 15 0,-15 1 0,15 15 0,0-15 0,0-1 0,0 16 0,-16-15 0,16 15-824,0 0-144,0 0-32,0 0-8359</inkml:trace>
          <inkml:trace contextRef="#ctx0" brushRef="#br0" timeOffset="30876">19382 13455 16615,'0'0'360,"0"0"80,0 0 8,0 0 32,0 0-384,15 0-96,0 0 0,-15-16 0,16 16 544,-16 0 88,0 0 16,15 0 8,0 16-168,-15-16-32,16 0-8,-16 15 0,15-15-120,-15 15-24,0-15-8,15 16 0,-30-1-224,15 16-72,0-16 0,0 1 0,-15 14 136,-1-14-24,16 15-8,-15 0 0,0 0-104,15 0 72,-31-16-72,16 16 64,15 0-64,-16-16 0,0 0 0,2 1 64,-2-1-64,16 0 0,-16-15 0,16 0 0,-15 0-232,15 0-40,0 0-8,0-15 0,15 0-1320,-15-1-256,32-14-64,-18-1-5583</inkml:trace>
          <inkml:trace contextRef="#ctx0" brushRef="#br0" timeOffset="31092">19612 13332 13128,'0'0'288,"0"0"56,0 0 8,0 0 32,0 0-312,0 0-72,0 0 0,0 16 0,-15-16 1112,15 15 199,-15 1 49,15-1 8,-16 16-472,1 0-88,0-1-16,15 1-8,-16 0-264,16 15-48,-16-15-16,16 0 0,-15-1-80,15 1-24,0-15 0,0-1 0,0 16-152,0-16-32,15 1-8,1-1 0,-16-15-72,0 0-24,31 15 0,-31-15 0,15 0-64,1 0 0,-1 0 72,0-15-72,1 0 0,14 15 0,-14-16-80,14 1 80,2-1-1232,-17 1-192,0 0-40,1-1-7951</inkml:trace>
          <inkml:trace contextRef="#ctx0" brushRef="#br0" timeOffset="31292">19828 13593 16783,'0'0'368,"0"0"80,-31 0 8,31 0 24,0 15-384,0-15-96,0 0 0,0 0 0,0 0 680,0 0 120,15 0 32,-15 0 0,-15 0-88,15 0-8,31-15-8,-15 15 0,-2 0-280,-14-15-48,16 15-16,15 0 0,0-16-224,-16 16-40,0 0-16,16 0 0,-16-15-104,1 15 88,0 0-88,-1-15 80,0 15-80,1 0 0,-1-16 0,-15 16-88,0 0-400,0 0-88,0 0-8,0 0-8,0 0-840,0 0-168,15 0-32</inkml:trace>
          <inkml:trace contextRef="#ctx0" brushRef="#br0" timeOffset="31563">20012 13285 16352,'0'15'359,"0"-15"81,0 0 8,0 0 8,0 0-360,0 16-96,0-16 0,0 30 0,0-14 928,-15 14 176,0 2 32,15-2 8,-16 1-232,16 16-48,0-17 0,0 16-8,-15-15-472,15 0-88,-16 15-16,16-15-8,-15 0-176,15-16-32,0 16 0,0-16-64,0 0 0,15 1 0,-15-16 0,16 16 0,-1-16-544,-15 0-160,0 0-32,16-16-6144,14 0-1223</inkml:trace>
        </inkml:traceGroup>
        <inkml:traceGroup>
          <inkml:annotationXML>
            <emma:emma xmlns:emma="http://www.w3.org/2003/04/emma" version="1.0">
              <emma:interpretation id="{E0BBBE11-0A12-4828-B74B-ECF1F3064F91}" emma:medium="tactile" emma:mode="ink">
                <msink:context xmlns:msink="http://schemas.microsoft.com/ink/2010/main" type="inkWord" rotatedBoundingBox="19999,10867 21275,10874 21271,11567 19995,11559"/>
              </emma:interpretation>
              <emma:one-of disjunction-type="recognition" id="oneOf7">
                <emma:interpretation id="interp35" emma:lang="en-US" emma:confidence="0.5">
                  <emma:literal>b to</emma:literal>
                </emma:interpretation>
                <emma:interpretation id="interp36" emma:lang="en-US" emma:confidence="0">
                  <emma:literal>b=0</emma:literal>
                </emma:interpretation>
                <emma:interpretation id="interp37" emma:lang="en-US" emma:confidence="0">
                  <emma:literal>bio</emma:literal>
                </emma:interpretation>
                <emma:interpretation id="interp38" emma:lang="en-US" emma:confidence="0">
                  <emma:literal>0=0</emma:literal>
                </emma:interpretation>
                <emma:interpretation id="interp39" emma:lang="en-US" emma:confidence="0">
                  <emma:literal>biro</emma:literal>
                </emma:interpretation>
              </emma:one-of>
            </emma:emma>
          </inkml:annotationXML>
          <inkml:trace contextRef="#ctx0" brushRef="#br0" timeOffset="31909">20381 13224 12960,'0'0'368,"0"0"80,0 0-360,0 0-88,0 0 0,0 0 0,0 16 976,0-2 176,0 18 39,0-2 9,-15 1-72,0 0-8,15 15-8,-16 0 0,1-15-296,15 15-56,0 1-16,-16-17 0,16 1-488,0 15-104,-15-31-24,15 17 0,0-18-64,0 2-64,0 0 72,-15-1-72,15-15 0,0 0 64,0 0-64,0 0 0,0 0 0,15-15 0,-15-1 0,15 0 0,-15 2-64,16-2 64,15-15-96,-16 16 96,0-16-72,1 0 72,-16 15 0,15 2-72,16-2 8,-16 0 0,-15 1 0,16 15 0,14 0 64,-14-15 0,-1 15 0,-15 0-64,0 0 64,16 15 0,-16-15 0,0 15 0,0 1 0,0 0 112,0-16-24,15 14-8,-30 2 16,15 0 0,0-1 0,-16 0 0,16 1-8,-15-1 0,-1 16 0,16-15 0,-15-2 176,0 18 40,-1-17 8,-14 0 0,30 1-144,-16-1-24,1 0-8,-1 1 0,1-16-56,15 15-16,-15 0 0,-1-15 0,1 0-64,-1 0 0,16 0 0,0 0 64,-15-15-64,15 0-112,0-1 24,0 16 8,0-15-1080,-15 0-216,-1-16-48</inkml:trace>
          <inkml:trace contextRef="#ctx0" brushRef="#br0" timeOffset="33136">20844 13516 14400,'0'0'320,"0"16"64,-16-16 8,16 0 8,0 0-320,0 0-80,0 0 0,0 0 0,0 0 815,0 0 145,0 0 32,0 0 8,0 0-248,0 0-48,0 0-16,0 0 0,0 0-272,16 0-48,-1 0-16,0 0 0,1 0-96,-1 0-32,0 0 0,1 0 0,-1-16-128,0 16-24,-15 0-8,16 0 0,0 0-64,-2 0 0,-14 0 0,0 0 64,16 0-176,-16 0-40,16 0-8,-16 0 0,0 0-1232,0 0-248,0 0-56</inkml:trace>
          <inkml:trace contextRef="#ctx0" brushRef="#br0" timeOffset="33336">20812 13732 14336,'-15'0'320,"15"0"64,0 0 8,0 0 8,0 0-320,0 0-80,0 0 0,0 0 0,0 0 623,0 0 113,0 0 16,15-15 8,1 15 112,-16-15 24,0 15 8,15 0 0,-15 0-440,16 0-88,-1-16-24,-15 16 0,15 0-152,1 0-32,-16 0-8,15-15 0,1 15-160,-1 0 64,0-15-64,16 15 0,-16 0 0,1 0-144,-16 0 24,31-16 8,-1 16-1232,-14-16-240,-1 16-48,1-15-6423</inkml:trace>
          <inkml:trace contextRef="#ctx0" brushRef="#br0" timeOffset="33684">21336 13408 12120,'0'0'344,"0"0"72,0 0-328,0 0-88,0 0 0,0 0 0,0 16 800,0-16 152,-16 16 24,16-1 7,0 0-47,-16 16-8,16-16 0,0 16 0,-14 0-224,-2-1-40,16 2-16,0-17 0,0 16-272,0-16-56,16 16-16,-2-15 0,-14-2-96,16 2-16,-16-16-8,16 16 0,-16-16-88,15 0-8,0 0-8,1 0 0,-1 0-80,-15-16 96,15 16-96,1-16 96,0 2-96,-2-2 64,-14 0-64,16 1 64,0 0-64,-16-1 0,15 1 0,0-16 64,-15 15 16,0-14 0,16 14 0,-16-14 0,0-1-80,0 0-88,0 16 24,0 0 0,0-17 64,0 17 0,-16-16 80,16 16-80,0 0 64,-15-1-64,0 16 0,15 0 72,-32-15-72,32 15 64,-14 15-64,-2-15 64,0 0 48,1 16 8,0-1 0,-1 0 0,1-15-120,0 31 88,15-31-88,-16 15 80,16 1-80,-16 0 0,2-1 0,14 0 0,0-15 0,0 16-88,0-16 88,0 0-96,0 0-872,0 0-184,0 15-32</inkml:trace>
        </inkml:traceGroup>
        <inkml:traceGroup>
          <inkml:annotationXML>
            <emma:emma xmlns:emma="http://www.w3.org/2003/04/emma" version="1.0">
              <emma:interpretation id="{0C3341B2-3D02-4C65-92BB-294AC6F5729E}" emma:medium="tactile" emma:mode="ink">
                <msink:context xmlns:msink="http://schemas.microsoft.com/ink/2010/main" type="inkWord" rotatedBoundingBox="21782,10728 22339,10731 22334,11594 21777,11591"/>
              </emma:interpretation>
              <emma:one-of disjunction-type="recognition" id="oneOf8">
                <emma:interpretation id="interp40" emma:lang="en-US" emma:confidence="0.5">
                  <emma:literal>is</emma:literal>
                </emma:interpretation>
                <emma:interpretation id="interp41" emma:lang="en-US" emma:confidence="0">
                  <emma:literal>1B</emma:literal>
                </emma:interpretation>
                <emma:interpretation id="interp42" emma:lang="en-US" emma:confidence="0">
                  <emma:literal>ins</emma:literal>
                </emma:interpretation>
                <emma:interpretation id="interp43" emma:lang="en-US" emma:confidence="0">
                  <emma:literal>Is</emma:literal>
                </emma:interpretation>
                <emma:interpretation id="interp44" emma:lang="en-US" emma:confidence="0">
                  <emma:literal>IB</emma:literal>
                </emma:interpretation>
              </emma:one-of>
            </emma:emma>
          </inkml:annotationXML>
          <inkml:trace contextRef="#ctx0" brushRef="#br0" timeOffset="34738">22075 13116 19207,'-15'0'416,"15"0"96,0-16 8,-16 16 24,16 0-432,0-15-112,0 15 0,0 0 0,0 0 888,0 0 152,0 0 32,16 0 8,-1 0-288,-15 0-56,0 0-16,15 0 0,1 0-320,-1 0-64,-15 15-16,0-15 0,15 0-176,1 0-40,0 16-8,-2-16 0,2 0-96,0 15 0,-16-15 64,15 0-64,0 0-424,-15 0-112,0 0-16,16 0-11000</inkml:trace>
          <inkml:trace contextRef="#ctx0" brushRef="#br0" timeOffset="34570">22167 13670 16416,'0'0'359,"-15"0"81,15 0 8,-16 0 8,16 0-360,0 0-96,0 0 0,0 0 0,0 0 432,0 0 72,0 0 8,0-15 8,0 15-8,16-15 0,-1-1 0,0 16 0,-15-16-312,31 2-64,-15 14-8,-1-16-8,0 0-120,-15 16 0,16-15 0,-1 15 0,-15 0 0,16 0 0,-16 0 0,0 0 0,0 0 72,0 0-72,0 15 64,0-15-64,0 32 272,0-18 16,0 2 0,-16 15 0,16 0-120,-15-1-16,-1 2-8,1-2 0,0 1 0,-1-16 0,1 16 0,-1-16 0,16 1-16,-15 14 0,15-14 0,-15-16 0,15 16-40,0-16-16,0 0 0,0 0 0,0 0-72,0 0-112,0 0 24,15 0 8,0-16-112,-15-15-32,31 16 0,-15-16 0,-1 0-784,16 1-160,-16-2-32,16-14-8,0 16 552,-16-16 112,16 0 16,-16 14 8,1-14 8,-1 16 0,1 14 0,-1-14 1,0 14 407,-15 0 104,0 1 0,0 15 0,0 0 519,0 0 129,-15 0 24,15 0 8,-15 15 112,15 1 16,-16 0 8,1-1 0,-1 0-208,1 1-32,-16 14-16,16-14 0,-1-1-216,1 0-48,0 1-8,15 0 0,0-2-80,-16 2-16,16-16-8,0 0 0,0 0-184,0 0 72,0 0-72,0 0 0,16 0 96,-1 0-32,16 0 0,-16 0-64,16 0 0,0-16 0,0 16 0,-16-14 0,0 14 64,1 0-64,-1 0 0,0 0 0,1 0 0,-16 0 0,15 14 0,1 2 0,-1-16 0,-15 16 0,0-1 0,0 0 0,-15 1 216,15 14-16,-16-14 0,1 14 0,-1-14 144,1 15 24,-16-16 8,16 16 0,0-16-208,-1 1-40,1-1 0,-1 16-8,1-31-120,0 16 0,-1-16 0,1 0 0,-1 0-80,16 0-64,-15 0-16,0-16 0,15 16-936,-16-16-192,16 1-40,-15 0-5496,15-1-1103</inkml:trace>
        </inkml:traceGroup>
      </inkml:traceGroup>
    </inkml:traceGroup>
    <inkml:traceGroup>
      <inkml:annotationXML>
        <emma:emma xmlns:emma="http://www.w3.org/2003/04/emma" version="1.0">
          <emma:interpretation id="{DDF7859D-DCE3-4DBD-B2CB-936609A0C4F9}" emma:medium="tactile" emma:mode="ink">
            <msink:context xmlns:msink="http://schemas.microsoft.com/ink/2010/main" type="paragraph" rotatedBoundingBox="8146,12083 11422,11976 11484,13880 8208,139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1063D3-5EA2-457D-9FBF-C31FFF297578}" emma:medium="tactile" emma:mode="ink">
              <msink:context xmlns:msink="http://schemas.microsoft.com/ink/2010/main" type="line" rotatedBoundingBox="8146,12083 11422,11976 11450,12850 8174,12957">
                <msink:destinationLink direction="with" ref="{CE1E1F53-3092-408B-A3FA-1F156065C92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E235F1A-538C-4C72-98E2-2DDD1DDDECD8}" emma:medium="tactile" emma:mode="ink">
                <msink:context xmlns:msink="http://schemas.microsoft.com/ink/2010/main" type="inkWord" rotatedBoundingBox="8146,12083 11422,11976 11450,12850 8174,12957"/>
              </emma:interpretation>
              <emma:one-of disjunction-type="recognition" id="oneOf9">
                <emma:interpretation id="interp45" emma:lang="en-US" emma:confidence="0">
                  <emma:literal>Iwt]lotbl</emma:literal>
                </emma:interpretation>
                <emma:interpretation id="interp46" emma:lang="en-US" emma:confidence="0">
                  <emma:literal>window by</emma:literal>
                </emma:interpretation>
                <emma:interpretation id="interp47" emma:lang="en-US" emma:confidence="0">
                  <emma:literal>window but</emma:literal>
                </emma:interpretation>
                <emma:interpretation id="interp48" emma:lang="en-US" emma:confidence="0">
                  <emma:literal>windows but</emma:literal>
                </emma:interpretation>
                <emma:interpretation id="interp49" emma:lang="en-US" emma:confidence="0">
                  <emma:literal>IwT]lotbl</emma:literal>
                </emma:interpretation>
              </emma:one-of>
            </emma:emma>
          </inkml:annotationXML>
          <inkml:trace contextRef="#ctx0" brushRef="#br0" timeOffset="42293">8559 14471 9416,'0'0'200,"0"0"48,0 0 8,0 0 16,0-15-272,0 15 0,-15 0 0,15 0 0,0-16 952,0 16 136,0 0 24,0 0 8,0 0-128,0 0-33,0 0 1,0 0 0,0 16-96,-16-1-32,16 0 0,0 1 0,0 14-256,-15 1-48,15 0-16,0-1 0,0 2-152,-15-2-32,15 16-8,0-14 0,-16 14 32,16-16 0,0 1 0,0 0 0,-15 15-144,15-15-24,-15 0-8,15-1 0,0 1 16,0-16 0,0 17 0,0-18 0,0 18-32,-16-17-8,16 16 0,0-16 0,0-15-48,0 15-8,0 1 0,0-16 0,0 0-24,0 0-8,0 0 0,0 0 0,0 0-64,0 0 80,0 0-80,0 16 80,0-16-80,0 0 0,0 0 0,0 0 64,0 0-64,0 0 0,0 0 0,0 14 0,16-14 0,-16 0 0,0 0 0,0 0 0,0 0-280,0 0-96,0 0-16,0-14-7320,15 14-1471</inkml:trace>
          <inkml:trace contextRef="#ctx0" brushRef="#br0" timeOffset="44409">8883 14778 6992,'0'0'152,"0"-15"32,0 15 8,0 0 8,0 0-200,0-15 0,0 15 0,0-16 0,0 16 784,0 0 112,0 0 32,0 0 0,0 0-120,0 0-16,0 16-8,0-16 0,-15 30-144,15-14-24,0 14-8,-16 1-1,16 0-127,0 15-24,0-15-8,0 0 0,0-1-80,0 16-16,0-30-8,0 15 0,0 0-120,0-16-16,0 0-8,16 1 0,-16-1-16,15 0-8,-15-15 0,0 0 0,0 16-80,0-16-8,15-16-8,1 16 0,-1-15-16,0 0 0,-15-16 0,16 16 0,-1-16-64,0 0 80,1 1-80,-16-2 80,0 2-80,16-1 0,-16 0 72,0 15-72,14-14 0,-14-1 0,0 16 0,16-1 0,-16 1 0,0 0 0,0-1 0,0 1 64,16 15-64,-16-15 0,-16 15 0,16 0 0,0 0 0,0 0 0,0 15 0,0 0 0,0 16 96,0 0-8,0-1-8,0 16 0,-16-14 24,16 14 8,0 0 0,0-16 0,0 17-40,16-16-8,-16-1 0,16-14 0,-16-1 32,0 0 8,15 1 0,0 0 0,-15-16 0,0 0 0,16 0 0,-1 0 0,-15 0-8,15-16-8,1 0 0,0 1 0,-16-16 32,14 16 8,2-16 0,-16 1 0,16-2-16,-16 18 0,15-2 0,-15-15 0,0 16-32,15-1-8,-15-14 0,0 14 0,0 0-72,0 2 0,-15 14 72,15-16-72,0 0 0,0 16-96,0-15 16,-15 0 0,15 15-1160,0-16-232,0 16-40,0 0-7303</inkml:trace>
          <inkml:trace contextRef="#ctx0" brushRef="#br0" timeOffset="44810">9482 14517 14424,'0'0'320,"0"0"64,0 0 8,0 15 16,-15 1-328,15-16-80,0 15 0,-15 0 0,15 1 863,0 0 161,-16-2 32,16 2 8,0 15-232,0-16-56,-15 1-8,15 14 0,0-14-376,0 0-72,-16-2-24,16 18 0,0-32-192,0 30-40,0-30 0,0 16-64,-15-1-392,15 0-136,0-15-24,0 0-5720,0 0-1135</inkml:trace>
          <inkml:trace contextRef="#ctx0" brushRef="#br0" timeOffset="44657">9329 14548 15288,'-15'0'336,"15"0"72,0 0 7,0 0 17,0 0-344,-16 0-88,16 0 0,0 0 0,0 0 752,0 0 136,0 0 24,0 0 8,16 0-216,-1-16-48,-15 16-8,15 0 0,1 0-208,-1-15-48,1 15-8,-1 0 0,0 0-200,-15 0-48,16 0-8,-1-16 0,1 16-128,-1 0 80,-15 0-80,15 0 64,1 0-64,-1-15-88,-15 15 24,15 0 0,-15 0 64,0 0 0,0 0 64,0 0-64,0 0-1064,0 0-248,0 0-56,0 0-4551,0 0-921</inkml:trace>
          <inkml:trace contextRef="#ctx0" brushRef="#br0" timeOffset="45110">9698 14732 16208,'0'0'351,"0"0"81,0 0 16,0 0 8,0 0-360,0 0-96,0 0 0,0 0 0,16 16 280,-1-16 40,1 0 0,-16 0 8,0 0 128,15 0 24,0 0 8,-15 0 0,0 0-192,16 15-40,-1-15 0,1 15-8,-1 1-136,-15-1-24,15-15-8,-15 16 0,0-1 88,-15 0 24,0 16 0,15-15 0,-16 14-64,1-14 0,-1 15-8,-14-16 0,14 16-40,1 0-8,-16-16 0,16 16 0,-16-16-72,15 0 0,1 1 0,0-1 0,15-15-768,-16 0-136,16 0-32,0 0-4919,0 0-993</inkml:trace>
          <inkml:trace contextRef="#ctx0" brushRef="#br0" timeOffset="45390">9914 14594 14424,'0'0'320,"0"0"64,0 0 8,0 16 16,0-16-328,0 15-80,0 0 0,-16 1 0,16-1 855,-15 16 153,15-16 32,-15 16 8,-1 0-232,0 0-48,16 0 0,-14-1-8,14 16-328,-16-30-64,16 15-16,0-1 0,0-14-128,0-1-32,0 16-8,16-31 0,-16 15-80,14 1-8,-14-1-8,16-15 0,-16 0-88,0 0 0,0 0 0,0 0 64,16 0-144,-1 0-32,0-15-8,1 15 0,-1-16-1528,0 1-304,1 0-64,0-1-16</inkml:trace>
          <inkml:trace contextRef="#ctx0" brushRef="#br0" timeOffset="45611">10160 14856 13200,'0'0'376,"-16"0"72,16 16-352,0-16-96,-16 15 0,16 0 0,0 16 984,-14-16 176,14 1 39,-16 14 9,16-14-216,0 0-32,0-1-16,16 0 0,-16 1-424,0-1-80,0-15-24,0 0 0,14 15-256,-14-15-48,0 0-16,16-15 0,0 15-96,-16-15 72,15-1-72,0 1 64,-15 0-64,16-1 64,-1 0-64,-15 2 64,0-2 0,15 0-64,-15 1 96,0 15-32,0-15-64,0-1 0,-15 16 0,15-15 0,0 15 0,-15 0 0,15-15-88,-16 15 88,16 0 0,0 15 0,-15-15 0,0 0 0,15 0 0,-16 15 0,16-15 0,-16 16 0,16-16 0,0 0 0,0 0-72,0 15-6632,0 0-1327</inkml:trace>
          <inkml:trace contextRef="#ctx0" brushRef="#br0" timeOffset="45926">10484 14856 13968,'-16'0'304,"16"0"64,0 0 16,0 0 8,0 0-312,0 0-80,0 0 0,0 0 0,0 0 951,0 0 169,0 0 40,0 0 8,16 0-280,-16 0-56,0 0-16,15-16 0,0 16-304,1 0-64,-1-15-16,0 15 0,1-15-96,15 15-16,-16 0-8,0-16 0,1 16-88,-1-16-24,1 16 0,14-14 0,-14 14-72,-1 0-8,1-16-8,-1 16 0,0 0-112,1-16 72,-16 16-72,15 0 64,1 0 40,-16-15 8,15 15 0,0 0 0,-15 0-112,0 0 0,0 0 0,0 0 0,0 0-640,0 0-96,0 0-16,0 0-8,0 0-576,0 15-112,0-15-24</inkml:trace>
          <inkml:trace contextRef="#ctx0" brushRef="#br0" timeOffset="46173">10729 14455 15032,'0'0'328,"0"0"72,0 0 16,0 0-1,0 0-327,0 0-88,-15 16 0,15-1 0,0 0 1024,-15 1 184,15 15 40,0-1 0,-16 1-216,16 15-40,-15-15-16,15 15 0,-16 1-392,1-16-72,15 15-24,0 0 0,-15-15-224,15-16-40,0 16-16,0-16 0,0 16-112,0-15-16,-16-1-8,32-15 0,-16 15-72,0-15 0,0 0 72,0 0-72,0 0 0,0 0 0,0 0 0,0 0 0,0-15-712,0 0-104,15-1-16</inkml:trace>
          <inkml:trace contextRef="#ctx0" brushRef="#br0" timeOffset="47443">11192 14378 12272,'0'0'352,"0"0"64,0 0-328,0 16-88,-16-1 0,16 0 0,0 16 768,0-15 144,-16 14 24,1 17 7,15-17-55,-15 16-16,15-15 0,-16 0 0,16 15-288,-15-15-56,0 15-16,15-15 0,-16 0-256,16-16-48,0 16-16,-15-16 0,15 1-64,-15-1-24,15 1 0,0-16 0,-16 15-40,16-15-64,0 0 88,0 0-88,0 0 96,0 0-32,0 0 0,16-15-64,-1-1 72,-15 1-72,15-1 0,-15-14 72,16 14-72,-1 1 0,0-16-80,16 16 80,-16-1 0,1-15 0,0 16-64,-1 15 64,0-15 0,1 15 0,-1 0 0,0 0-72,-15 0 72,16 0 0,-1 15 0,0-15 0,-15 15 0,16-15 0,-16 16 0,0-1 0,16 1 0,-16-1 88,0 0-24,-16 1 0,16-1 32,0 1 0,0 14 0,-16-14 0,1-1 80,0 1 16,-1-1 8,16 0 0,-15 1-16,0-1-8,-1 1 0,1-16 0,0 15-56,-1-15-16,0 15 0,1-15 0,15 0-40,-15 0 0,-1-15-64,1 15 96,15 0-96,-15-15 0,15 15 0,-16-16 0,1 16 0,15-15 0,0-1 0,-15 1 0,15 15-152,0-15-24,0 15-8,0-16 0,0 16-576,15 0-112,-15-15-24,15-1-5472,1 16-1095</inkml:trace>
          <inkml:trace contextRef="#ctx0" brushRef="#br0" timeOffset="47812">11684 14332 14112,'0'0'312,"0"0"64,0 0 8,0 0 8,0 0-312,0 0-80,0 0 0,0 0 0,0 15 895,0 1 161,0-1 32,0 1 0,0 14-48,0-14-16,-15 15 0,15-1 0,0 17-408,-15-17-80,15 16-24,0-15 0,0 15-176,-16 1-40,16-17-8,0 1 0,-15 15-64,15-15-8,0 0-8,-15 0 0,15-16-104,0 16-16,0-16-8,0 1 0,0-1-8,0 16 0,0-31 0,0 15 0,0 16-8,15-31-64,-15 15 96,0 1-32,0-1-64,0 1 0,0-16 72,0 15-72,0-15 0,0 0 72,0 15-72,0-15 0,0 0 64,0 0-64,0 0 0,0 0 0,0 0 0,0 0 0,0 0 0,-15-15-72,15 15-480,0-15-96,0-1-24,-16 1-10303</inkml:trace>
        </inkml:traceGroup>
      </inkml:traceGroup>
      <inkml:traceGroup>
        <inkml:annotationXML>
          <emma:emma xmlns:emma="http://www.w3.org/2003/04/emma" version="1.0">
            <emma:interpretation id="{2D426997-6241-4741-BC79-06C78C453B7E}" emma:medium="tactile" emma:mode="ink">
              <msink:context xmlns:msink="http://schemas.microsoft.com/ink/2010/main" type="line" rotatedBoundingBox="8765,13083 10522,13139 10497,13931 8740,13875"/>
            </emma:interpretation>
          </emma:emma>
        </inkml:annotationXML>
        <inkml:traceGroup>
          <inkml:annotationXML>
            <emma:emma xmlns:emma="http://www.w3.org/2003/04/emma" version="1.0">
              <emma:interpretation id="{25409157-EC0F-4301-8A10-1AB1E649E7AF}" emma:medium="tactile" emma:mode="ink">
                <msink:context xmlns:msink="http://schemas.microsoft.com/ink/2010/main" type="inkWord" rotatedBoundingBox="8765,13083 10522,13139 10497,13931 8740,13875"/>
              </emma:interpretation>
              <emma:one-of disjunction-type="recognition" id="oneOf10">
                <emma:interpretation id="interp50" emma:lang="en-US" emma:confidence="0">
                  <emma:literal>I WII's</emma:literal>
                </emma:interpretation>
                <emma:interpretation id="interp51" emma:lang="en-US" emma:confidence="0">
                  <emma:literal>"WI's</emma:literal>
                </emma:interpretation>
                <emma:interpretation id="interp52" emma:lang="en-US" emma:confidence="0">
                  <emma:literal>"WII's</emma:literal>
                </emma:interpretation>
                <emma:interpretation id="interp53" emma:lang="en-US" emma:confidence="0">
                  <emma:literal>IWI's</emma:literal>
                </emma:interpretation>
                <emma:interpretation id="interp54" emma:lang="en-US" emma:confidence="0">
                  <emma:literal>"IWI's</emma:literal>
                </emma:interpretation>
              </emma:one-of>
            </emma:emma>
          </inkml:annotationXML>
          <inkml:trace contextRef="#ctx0" brushRef="#br0" timeOffset="50916">9098 15703 5280,'0'0'144,"0"0"48,0 0-192,0 0 0,0 0 0,0-16 0,0 16 1016,0 0 168,0 0 32,0 0 0,0 0-152,-16 0-32,16 0-8,0 0 0,0 16-160,0-16-40,-16 15-9,16 0 1,0 16-152,0-15-32,0 14-8,-15 1 0,15 0-104,0 0-16,0-1-8,0 17 0,-15-16-144,15 0-32,0 0-8,-16-1 0,16-14-120,-15 14-32,30-14 0,-15-1 0,0 1-96,0-1-64,0-15 64,0 0-64,0 0 0,0 15 0,0-15 0,0 0 0,0 0-616,0 0-136,0 0-24,0 0-8,0 0-888,16-15-184,-16 15-31</inkml:trace>
          <inkml:trace contextRef="#ctx0" brushRef="#br0" timeOffset="51216">9220 15656 11056,'0'0'240,"0"0"48,0 0 16,0 0 16,0 0-256,0 0-64,0 0 0,0 0 0,0 0 808,0 0 152,-15 16 32,15-16 8,0 15-145,0 0-31,0 16-8,-15-16 0,15 17-160,0-2-32,0 1-8,0 15 0,0-15-112,0-1-24,-16 2-8,16-2 0,0 1-136,0 0-24,-15-1-8,15-14 0,0 0-96,0-2-16,0 2-8,0 0 0,0-1-88,0-15-8,0 0-8,0 0 0,0 0-80,0 0 0,0 0 72,0 0-72,0 15-384,0-15-104,0 0-24,0 0-6184,0 0-1239</inkml:trace>
          <inkml:trace contextRef="#ctx0" brushRef="#br0" timeOffset="59423">9344 15826 3008,'0'-46'80,"0"46"32,0 15-112,0 1 0,0-16 0,0 0 0,0 0 408,0 0 56,16-31 16,-16 31 0,0 0-40,0 0-8,0 0 0,0 0 0,0 0 80,0 0 24,0 0 0,0 0 0,0-15 40,15 15 0,-15 0 8,0 0 0,0 0-8,0 0 0,0-31 0,0 15 0,0 16 0,0 16-8,0-16 0,0 0 0,0 0-88,0 15-25,0 1 1,0-16 0,0 0-96,0 15-16,-15 16-8,15-31 0,0 0-88,0 0-24,0 0 0,15 31 0,-15-16 16,0 31 0,0 0 0,0 1 0,0-17 0,0 1 0,0 0 0,15-16 0,-15-15-64,0 16-16,0 14 0,16-14 0,-16-32-16,0 32-8,15-1 0,-15 1 0,0-16-40,0 0 0,15 15-8,-15 0 0,0-15-24,0-15 0,16 0 0,-16 15 0,0 0-64,0 0 96,0-16-96,16 1 96,-16-31-96,0 30 0,14 1 72,-14 15-72,0 0 0,16-31 0,-16-15 0,0 15 64,16 16-64,-16 15 0,0-16 0,0 16 0,0 0 0,0 0 0,0 0-72,0 0 72,0-15-72,15 0 72,-15-1-96,15 1 96,-15-16-72,0 16 72,0 15 0,0 0-72,16-16 72,-16 16 0,0-15 0,0 15 0,15 0 0,-15-16 0,0 16 0,0 0-64,0 0 64,0 0 0,0 0 0,0-15 0,0 15 0,0 0 0,0 0-72,0 0 72,0 0 0,0 0 0,0-15 0,0 15 0,0 15 0,15 0 0,-15-15 0,0 0 64,16 0-64,-16 0 96,0 0-96,0 31 96,0 15 8,0 1 8,0-1 0,0 0 0,15-15 16,-15 15 0,0-31 0,0 1 0,15-16 0,-15 15 0,16 16 0,-16-16 0,16 1-56,-16-1-8,0-15 0,0 0 0,0 0 16,0 0 0,15 0 0,-15 0 0,15 15-16,-15-15-64,0 0 96,0-15-32,16 15 24,-1-15 0,-15-1 0,0 1 0,15-1-24,-15 1 0,0-16 0,16 16 0,-16 0-64,0-16 80,15 15-80,-15-30 80,0 0-80,15 15 0,-15 16 0,0 15 64,0-16-64,16 16 0,-16-15 0,0 0 64,16-1-64,-16 1 0,0 15 0,0 0 64,0-16-64,0 1 0,0 0 0,0-1 0,0 16 0,0 0 0,0 0 0,0 0 0,0-15-112,0-1-40,0 16-8,0 0 0,0 0-760,0 0-152,0 0-32</inkml:trace>
          <inkml:trace contextRef="#ctx0" brushRef="#br0" timeOffset="52296">10160 15610 14312,'0'0'312,"0"0"64,0 0 8,0 0 32,0 0-336,0 16-80,0-2 0,-16 2 0,16 0 967,0-1 185,0 16 32,0-16 0,0 32-200,-16-17-48,16 16-8,0-15 0,-14 0-384,14 15-72,-16-15-24,16 0 0,0-1-184,0 1-40,0 0 0,0-15-8,0-2-120,0-14-32,0 16 0,0 0 0,0-16-64,0 0 0,0 0 0,0 0 0,0 0-528,0 0-144,0 0-32,0 0-6160,0-16-1231</inkml:trace>
          <inkml:trace contextRef="#ctx0" brushRef="#br0" timeOffset="52633">10268 15548 8264,'0'0'176,"0"0"40,0 0 8,0 0 16,0 0-240,0 0 0,0 0 0,0 0 0,0 0 776,0 0 112,0 0 16,0 0 8,0 0 304,0 0 56,0 0 8,0 0 7,0 16-487,15-2-104,-15 2-24,0 0 0,0-1 72,0 0 16,0 16 0,0 0 0,-15-1-152,15 2-32,0-2-8,0 16 0,-16-15-120,16 16-32,0-17 0,0 1 0,0 15-96,0-15-32,0-1 0,0 2 0,0-17-80,0 16-16,0-16-8,0 16 0,16-16-56,-16-15-16,0 15 0,0 1 0,0-16-48,0 0 0,0 0-64,0 0 96,0 0-96,0 0 0,15 16 64,-15-16-64,0 0 80,0 0-8,0 0 0,0 0 0,0-16-432,0 0-88,0 1-24,15 0-7392,-15-1-1479</inkml:trace>
          <inkml:trace contextRef="#ctx0" brushRef="#br0" timeOffset="129823">10499 15964 10856,'-15'46'232,"15"-46"56,0 0 0,0 0 32,0 0-256,0 0-64,0 0 0,0 0 0,0 0 528,0-15 96,15 0 16,-15-1 8,15 32 96,-15-16 24,0 0-1,0 0 1,16 0-312,-1 0-56,0 0-16,1 0 0,-16-31-160,15 15-32,1 1 0,-16 15-8,15 15-48,-15 1-8,15-1 0,1-15 0,-16 0-40,0 0-16,15 16 0,-15-1 0,0-15 32,0 0 8,0 0 0,0 0 0,0 15-8,0-15 0,0 0 0,0 0 0,0 0-40,0 16 0,-15-1-64,-1 16 96,16-16-96,-15 1 64,0-1-64,15 1 0,-16-1 80,1-15-80,-1 0 80,16 0-80,-15 15 80,0-15-80,-1 0 80,16 0-80,-15 31 96,0-15-24,15-1-8,-16-15 0,1 0 32,15 0 0,0 0 0,-16 15 0,16 1 80,-15-16 16,15 0 8,0 15 0,0-15-40,0 0 0,0-15-8,0 15 0,0 0 16,0 0 8,0 0 0,15 15 0,-15-15 0,0 0 0,16-15 0,-1 15 0,1-16 0,-1 32 0,0-16 0,-15 0 0,16 0-24,-1-16-8,0 16 0,-15 0 0,16 16-16,-1-16-8,1 15 0,-1-15 0,0 0-24,-15 0-8,16 0 0,-1 0 0,1-15-24,-16-1 0,15 16 0,-15-15 0,15 15-64,1 0 80,-16 0-80,0 0 80,15 0-80,-15 0 64,0 0-64,0 0 64,0 0-64,0 0 0,16 0 0,-16 0 0,0 0 0,0 0 0,0 0 0,0 0 0,0 0-840,0 0-160,0-15-32,0 15-9279</inkml:trace>
          <inkml:trace contextRef="#ctx0" brushRef="#br0" timeOffset="130586">10529 15487 9360,'0'0'200,"0"0"48,0 0 8,0 0 8,0 0-264,0 0 0,0 0 0,0 0 0,0 0 768,0 0 96,0 0 16,0 0 8,0 0-248,0 15-56,-15-15-8,15 16 0,0-16-105,0 15-23,0 1-8,0-1 0,-16 0-120,16 1-32,0-1 0,0-15 0,-15 16-48,15-1-16,0-15 0,0 15 0,0 1-40,0-16-16,0 15 0,0 1 0,0-16-48,0 15-16,0-15 0,0 15 0,0-15-8,0 0 0,0 16 0,0-16 0,0 0 0,0 0-8,0 0 0,0 0 0,0 0-16,0 0 0,0 0 0,0 0 0,0 15 0,0-15 0,0 0 0,0 0 0,0 0-8,0 0-64,0-15 96,0 15-32,0-16-64,0 16 0,0 0 0,0-15 0,0 0-608,0-1-160,0 1-32</inkml:trace>
        </inkml:traceGroup>
      </inkml:traceGroup>
    </inkml:traceGroup>
    <inkml:traceGroup>
      <inkml:annotationXML>
        <emma:emma xmlns:emma="http://www.w3.org/2003/04/emma" version="1.0">
          <emma:interpretation id="{E4175E99-547A-4A0C-B4B4-3FB751760E6B}" emma:medium="tactile" emma:mode="ink">
            <msink:context xmlns:msink="http://schemas.microsoft.com/ink/2010/main" type="paragraph" rotatedBoundingBox="2340,14331 10914,14332 10913,15471 2339,15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31B9F8-55EF-40DF-BD7A-F59F63099223}" emma:medium="tactile" emma:mode="ink">
              <msink:context xmlns:msink="http://schemas.microsoft.com/ink/2010/main" type="line" rotatedBoundingBox="2340,14331 10914,14332 10913,15471 2339,15470"/>
            </emma:interpretation>
          </emma:emma>
        </inkml:annotationXML>
        <inkml:traceGroup>
          <inkml:annotationXML>
            <emma:emma xmlns:emma="http://www.w3.org/2003/04/emma" version="1.0">
              <emma:interpretation id="{85E41AE7-0E41-4F60-ADF6-ABE5E186FAA7}" emma:medium="tactile" emma:mode="ink">
                <msink:context xmlns:msink="http://schemas.microsoft.com/ink/2010/main" type="inkWord" rotatedBoundingBox="2333,14346 7188,14311 7196,15439 2341,15474"/>
              </emma:interpretation>
              <emma:one-of disjunction-type="recognition" id="oneOf11">
                <emma:interpretation id="interp55" emma:lang="en-US" emma:confidence="0">
                  <emma:literal>WWTILOHDEI</emma:literal>
                </emma:interpretation>
                <emma:interpretation id="interp56" emma:lang="en-US" emma:confidence="0">
                  <emma:literal>WWTILOHDEII</emma:literal>
                </emma:interpretation>
                <emma:interpretation id="interp57" emma:lang="en-US" emma:confidence="0">
                  <emma:literal>WWTALOHDEII</emma:literal>
                </emma:interpretation>
                <emma:interpretation id="interp58" emma:lang="en-US" emma:confidence="0">
                  <emma:literal>WWTMLOHDEII</emma:literal>
                </emma:interpretation>
                <emma:interpretation id="interp59" emma:lang="en-US" emma:confidence="0">
                  <emma:literal>WWTNLOHDEII</emma:literal>
                </emma:interpretation>
              </emma:one-of>
            </emma:emma>
          </inkml:annotationXML>
          <inkml:trace contextRef="#ctx0" brushRef="#br0" timeOffset="213988">3802 17073 3456,'0'0'72,"16"0"24,-16 0 0,0-16 0,0 1-96,0-1 0,0 16 0,15-15 0,-15 0 736,0 15 136,0-16 24,0 16 8,0-15-48,0-1-16,0 16 0,0 0 0,0 0-88,0 0-16,0 0-8,-15 0 0,-1 0-160,16 16-32,-15-1-8,0 16 0,15 0-152,-16 0-33,-14 15-7,14 0 0,16 0-72,0 0-8,-16 1-8,16-1 0,-15-15-88,15-1-8,0 1-8,0-16 0,0 1 8,0 15 0,15-31 0,-15 15 0,16 0-24,0-15 0,-2 0 0,-14 0 0,16-15 0,0 0 0,-1 15 0,0-16 0,1-15-40,-1 16-16,0-16 0,1 16 0,0-16-72,-2 0 96,2 16-96,0-16 96,-1 0-96,-15 16 0,0-16 72,15 16-72,1-1 0,-16 1 0,0 0 0,0 15 64,0 0-64,0 0 0,0 0 64,0 0-64,0 0 0,0 0 0,0 15 0,-16 16 0,16-16 0,0 16 0,0-16 0,0 16 0,0 0 0,0-16 0,0 16 0,16-15 0,-16-1 88,0 0-24,15-15 0,-15 16 0,15-16 56,-15 0 8,16 0 0,-1 0 0,0 0 48,1-16 16,-16 1 0,31 0 0,-31-1 32,15 1 0,1-16 8,-1 16 0,0-1-64,-15-15-8,16 16-8,-16 0 0,15-16-56,0 15-16,-15-14 0,0 14 0,0 1-80,0-1 80,0 1-80,0 0 80,0-1-80,0 1 64,0-1-64,-15 16 64,15-15-64,-15 15-72,15-15 72,0 15-104,0-16-1112,0 16-216,0 0-40,0-15-6855</inkml:trace>
          <inkml:trace contextRef="#ctx0" brushRef="#br0" timeOffset="214267">4295 16796 12840,'0'0'280,"0"0"56,0 0 16,0 0 16,0 0-296,0 0-72,0 0 0,0 0 0,0 0 736,0 0 128,0 0 23,0 0 9,0-15-64,15 15-16,-15 0 0,16 0 0,-1-16-272,16 16-48,-15 0-16,-2 0 0,2-15-208,0 15-48,-1 0 0,0 0-8,1-16-88,-1 16-8,0 0-8,1-15 0,-1 15-112,-15 0 72,15-15-72,-15 15 64,16 0-64,-16 0 64,16-16-64,-16 16 64,0 0-200,0 0-48,0 0-8,0 0 0,0 0-952,0 0-192,0 0-40,0 0 0,0 0-576,0 0-103,0 0-25</inkml:trace>
          <inkml:trace contextRef="#ctx0" brushRef="#br0" timeOffset="214435">4526 16718 10304,'0'0'224,"0"0"56,0 0 8,0 0 0,0 15-288,0 1 0,-15-16 0,15 15 0,-16 1 960,16-1 144,0 0 24,-15 16 8,15-15-193,-16 14-39,16-14-8,-15 15 0,0-16-176,15 16-40,-16 0-8,16-1 0,-15-14-208,15 15-48,-15-16 0,15 16-8,0-16-240,0 16-40,-16-16-16,16-15 0,0 16-112,0-1 0,0-15 0,0 0 0,0 0-720,0 0-192,0 15-40,0-15-4967,0-15-1001</inkml:trace>
          <inkml:trace contextRef="#ctx0" brushRef="#br0" timeOffset="214851">4603 17057 11456,'0'0'256,"0"0"48,0 0 16,0 0 0,0 0-256,0 0-64,0 0 0,0 0 0,0 0 744,0 0 144,0 0 24,15 0 8,-15 0-233,16 0-47,-1 0 0,0 0-8,-15 0-344,16 0-64,-1 0-8,0 15-8,1-15-80,0 0-24,-16 0 0,14 0 0,-14 16-8,16-16-8,-16 15 0,0-15 0,16 15 72,-16 1 8,-16 0 8,16-2 0,-16 18 64,2-2 16,14 1 0,-32 0 0,17-1-120,0-14-16,-1 15-8,1-16 0,0 16-48,-1-16-64,1 1 88,0-1-88,15 0 80,-16 1-80,0-16 64,16 0-64,0 0 0,0 16-128,-15-16 24,15 0 0,0 0-1056,0 0-216,15-16-32,-15 0-6215</inkml:trace>
          <inkml:trace contextRef="#ctx0" brushRef="#br0" timeOffset="215321">4926 16872 11952,'0'0'256,"0"0"64,0 0 0,0 0 24,0 15-280,0-15-64,0 16 0,-15-1 0,15 1 944,-15-1 176,-1 16 31,16-16 1,-15 16-416,-1 15-80,1-15-16,0 0-8,15 15-152,-16-15-24,1 0-8,15 0 0,-16 0-32,16-1-16,0-14 0,0 15 0,0-16-152,0 0-32,16-15-8,-16 16 0,0-1-96,15-15-16,-15 15-8,0-15 0,16 0-88,-16 0 64,0 0-64,15 0 64,0 0-64,1 0 64,-1-15-64,1 15 64,-1-15-704,-15 15-152,15-16-24,1-14-8,-1 14-664,0 1-136,1-1-24,-1-14-7,1 14 679,-1 1 136,-15-1 24,15 1 8,-15 0 408,16-1 80,-16 1 24,0 15 0,0 0 744,0 0 160,0 0 24,0 15 8,0 1 312,0-1 64,0 0 8,0 1 7,0 15-239,0-16-56,0 0 0,0 1-8,0-1-232,0 1-48,0-1 0,15 0-8,-15-15-192,0 0-40,16 0-8,-16 0 0,15 0-64,0-15-8,1 0-8,-1-1 0,-15 1-48,16-1-8,-1-14 0,-15 14 0,0 1 0,15-1-64,-30 1 96,15 0-32,0-1 8,0 1 0,0 15 0,-15-16 0,-1 16-72,1 0 64,-1 0-64,16 0 64,-15 0-64,0 0 0,15 0 0,0 16 0,-16-16-584,16 0-56,0 0-16,16 15-5456,-16-15-1087</inkml:trace>
          <inkml:trace contextRef="#ctx0" brushRef="#br0" timeOffset="215589">5342 17119 15032,'0'0'328,"0"0"72,0 0 16,0 0-1,0 0-327,0 0-88,0 0 0,0 0 0,0 0 800,16 0 152,-1 0 24,-15 0 8,15-15-208,1 15-40,-16 0 0,15 0-8,0 0-328,1-15-64,0 15-16,-2 0 0,2 0-120,0-16-24,-1 16-8,0 0 0,1 0-72,14 0-24,-30 0 0,16 0 0,0-15-72,-2 15 64,2 0-64,-16 0 64,0 0-160,0 0-40,0 0-8,0 0 0,0 0-752,0 0-144,0 0-32,0-16-8,16 16-552,-16 0-120,0 0-15,-16 0-4865</inkml:trace>
          <inkml:trace contextRef="#ctx0" brushRef="#br0" timeOffset="215806">5573 16904 11432,'0'0'248,"0"0"48,0 0 16,0 0 16,0 0-264,0-16-64,-15 16 0,15 0 0,0 0 1080,0 0 200,0 0 32,0 0 15,0 0-383,0 0-80,0 16-8,-15 14-8,15-14-224,-16 14-48,16 2 0,0 14-8,0 0-128,0-16-24,-15 16-8,15-14 0,0-2-152,0 16-32,-16-30-8,16 14 0,16-14-216,-32 15 0,16-16 0,0 1 0,16-16-96,-16 0 96,0 0-96,0 0 96,0 0-1040,0 0-144,15 0-32,-15-16-4943,16 1-985</inkml:trace>
          <inkml:trace contextRef="#ctx0" brushRef="#br0" timeOffset="216253">5834 16826 15232,'0'0'336,"0"0"72,0 0 8,16 0 7,-16 16-335,0-16-88,0 15 0,0 0 0,0 1 928,0-1 176,0 16 32,0-1 8,-16 2-360,16-2-72,0 1-8,-15 0-8,0-1-320,-1-14-64,16 14-16,-16 2 0,16-17-160,-14 0-32,14 1-8,0-1 0,0-15-32,0 0-64,-16 15 88,16-15-88,0 0 80,0 0-80,0 0 64,16 0-64,-16-15 0,14 15 0,-14-15 0,16-1 0,0-14 0,-16 14 0,30-14-80,-14 14 80,-16-15-80,30 16 80,-14-1-80,0 1 80,-2 15-80,2-15 80,0 15-80,-1 0 80,-15 0 0,15 15-72,1-15 72,-16 15 0,15 1 0,0-1 0,-15 0 0,0 1 0,0 0 0,0-2 88,0 18-8,0-17 0,0 0 48,-15 16 0,15-16 8,-15 1 0,15 14-8,-16-14 0,1 0 0,15-1 0,-15 0 32,-1 1 8,0-1 0,2-15 0,-2 15-32,0 1-8,1-16 0,15 15 0,-15-15-32,-1 15 0,16-15-8,-15 0 0,0 0-88,15 0 96,-16 0-96,0 0 96,16-15-96,-14 15 64,14-15-64,-16-1 64,16 16-136,0-30-32,0 14-8,0-14 0,0 14-808,0-14-160,0-2-32</inkml:trace>
          <inkml:trace contextRef="#ctx0" brushRef="#br0" timeOffset="217006">6312 17118 9072,'0'0'192,"0"0"48,-16 0 8,16 0 8,-15 0-256,15 0 0,0 0 0,0 0 0,-15 0 1024,-1 0 160,16 0 24,0 0 8,0 0-64,0 0-17,0 0 1,0 0 0,0 0-320,0 0-64,0 0-16,0 0 0,0 0-160,0-15-40,16 15-8,-1 0 0,0 0-112,-15 0-16,0 0-8,16-15 0,15 15-296,-16 0-96,0 0 64,1 0-64,-1-16 64,1 16-64,-16 0 72,0 0-72,0 0 0,15 0 64,0-15-64,-15 15 0,0 0-328,16 0-88,14 0-24,-30 0 0,0 0-960,0 0-192,0 0-40</inkml:trace>
          <inkml:trace contextRef="#ctx0" brushRef="#br0" timeOffset="217270">6265 17334 16527,'0'0'360,"0"0"80,0 0 8,0 0 24,0 0-376,0 0-96,0 0 0,0 0 0,0 0 880,0 0 160,0 0 32,0 0 8,0 0-368,0 0-72,0 0-8,0 0-8,0 0-256,0 0-48,0 0-16,31 0 0,-16 15-240,16-15-64,-31 0 0,15-15 0,1 15 0,15 0-96,-15 0 16,-1-16 0,0 16-1048,16 0-216,-16-15-32</inkml:trace>
          <inkml:trace contextRef="#ctx0" brushRef="#br0" timeOffset="217507">6727 17164 14184,'0'0'400,"0"0"88,0 0-392,0 0-96,0 0 0,0 0 0,0 0 1024,0 0 191,0-15 33,0 0 0,15 15-336,-15 0-72,16-16-8,-16 16-8,15-15-360,0 15-72,1 0-8,-1-15-8,1 15-192,-1-16-40,0 16-8,16 0 0,-15-15 24,-1 15 0,0 0 0,1-16 0,-1 16-160,1 0 0,-16 0 0,0 0 0,15-15-256,0 15-72,1 0-24,-16 0 0,0 0-768,15-15-152,-15 15-32,0 0-8,0 0-432,16 0-87,-16-16-25,0 16-4104</inkml:trace>
          <inkml:trace contextRef="#ctx0" brushRef="#br0" timeOffset="217923">6990 16949 10304,'0'0'224,"0"0"56,0 0 8,0 0 0,0 0-288,0 0 0,0 0 0,0 0 0,-16-15 1032,16 15 152,0 0 32,0 0 8,0 15-209,0-15-47,-16 0-8,1 16 0,15-1-344,0 16-72,-15-16-8,15 16-8,0-15-176,0 14-40,-16 1-8,16-15 0,0 14-192,0-14-40,0 15-8,-15-16 0,15 16 16,0-16 0,0 1 0,-15-1 0,15 0-432,0-15-80,0 16-16,0-1-8,0 1-856,-16-1-176,16 0-32,-15-15-8,15 0 633,0 16 127,0-16 32,-15 15 0,15 0 312,-16-15 64,0 0 8,1 16 8,15-16 456,-15 0 88,15 0 24,-16 0 0,1 15 448,15-15 88,0 0 16,0 0 8,0 0 63,0 0 17,0 0 0,0 0 0,0 0-96,0 0-24,0 0 0,0 0 0,0 0-152,0 0-32,0 0-8,0 0 0,0 0-88,15 0-16,1 0-8,-16 0 0,15 0-120,0 0-16,1 0-8,0 0 0,-1 0-72,0 0-8,1 0-8,-1-15 0,0 15-56,1 0-16,-1-16 0,16 16 0,-15 0-64,-2 0-8,-14 0-64,16-15 96,0 15-96,-1 0 0,0-15 64,-15 15-64,0 0 0,16 0 0,-1 0-72,-15 0 72,0 0-912,15-16-136,1 16-24,0 0-9431</inkml:trace>
          <inkml:trace contextRef="#ctx0" brushRef="#br0" timeOffset="218275">7451 16780 13104,'0'0'288,"0"0"56,0 0 8,0 0 24,0 0-304,0 0-72,0 0 0,0 0 0,0 0 1040,0 0 191,0 0 41,0 16 8,0-1-416,0 0-88,0 1-8,-15 15-8,15-1-152,0 16-32,-15-15-8,15 0 0,0 15-120,-16 0-32,16-15 0,-15 15 0,15 1-120,0-17-24,0 1-8,0 15 0,0-30-80,0 15-24,0-1 0,0-14 0,-16-1-40,16 0-16,16 16 0,-32-15 0,16-16-32,0 15-8,0 1 0,0-16 0,0 0-64,0 0 64,0 0-64,0 0 64,0 0-64,0 0 0,0 0 0,0 0 64,0 0-360,0 0-80,0 0-8,16-16-7168,-16 1-1439</inkml:trace>
          <inkml:trace contextRef="#ctx0" brushRef="#br0" timeOffset="210801">2756 16934 12064,'-15'0'344,"-1"0"72,16 0-336,0 0-80,-15 0 0,15 0 0,0 0 792,0 0 136,0 0 32,-15 0 7,15 0-79,0 0-24,0 0 0,0 0 0,15 0-320,-15 0-64,15-15-8,1 15-8,15 0-296,-16-16-56,0 1-16,1 15 0,-1 0-96,16-15 0,-16-1 0,1 16 0,-1-15 64,1 15-64,-1-16 0,0 1 0,1 15 0,-16-15 0,15 15 0,-15 0 0,16-16-264,-16 16 0,0 0 0,0 0 0,0 0 16,0 0 8,0 0 0,0 0 0,0 0 96,0 0 16,0 0 8,-16 16 0,16-1 120,0 16-96,-15-16 96,-1 16-96,16 0 96,-15-1 96,0 17-24,15-17 0,-16 17 64,1-1 16,15-15 0,-16 15 0,1 0-64,15-15-16,-15 0 0,15 0 0,-16 0-72,16-1 64,0 1-64,0-15 64,-15-1-64,15 0 64,0 1-64,-16-1 64,16-15 0,0 16 0,0-16 0,-15 15 0,0-15-64,15 15 0,-16-15 0,16 16 0,-15-1-112,-1-15 16,1 16 0,15-1 0,-15-15 96,-1 15 0,16 1 0,-15-16 0,0 15 64,15-15 40,-16 0 8,1 15 0,15-15 80,0 0 24,0-15 0,-16 15 0,16 0 136,0 0 32,0-15 8,0 15 0,0-16-96,16 1-16,-16 0-8,15-1 0,1 16-96,-16-15-16,15-1-8,0 1 0,1 15-88,-1-15-64,0-1 72,1 1-72,15 15 0,-16-16 0,16 1 0,-16 0 0,16-1-544,0 1-128,0-16-24,-1 16-8,-14-1-512,15 1-96,-1-16-32,1 16 0,-15-1-455,14-15-97,1 16-24,-15-16 0,14 0 512,-14 16 104,-1-16 24,0 0 0,1 16 384,-1-1 72,1-15 24,-16 16 0,15 0 1112,-15-1 224,0-15 40,15 16 16,-15 0 200,0-1 40,0 1 0,0 0 8,0-1-320,0 1-64,0-1-8,0 1-8,-15 0-80,15-1-8,0 1-8,0-1 0,0 1 136,0 0 24,0 15 8,0-16 0,-15 16 208,15 0 48,0 0 0,0 0 8,0 0-72,-16 16-25,16-1 1,-15 0 0,-1 16-200,16-15-32,-15 30-16,0 0 0,15 15 24,-16-14 8,1 14 0,15 1 0,-15 15 16,-1-16 0,1 17 0,15-17 0,-16-14-88,16 14-8,-15-15-8,15 1 0,-15-17-120,15 16-16,0-15-8,-16-15 0,16 14-232,0-14 0,0-1 0,0 1 0,-15-1 0,15 0 0,0-15 72,0 0-72,0 0-64,0 0-64,0-15 0,0 15-8,0-15-840,0-1-168,0 1-32,0-16-8,15 16-288,-15-16-56,-15 0-8,15 0-7,15 1-225,-15-17-48,0 17-8,-15-17 0,15 17 608,0-1 112,0 0 24,0 0 8,0 0 752,-16 16 160,16 0 24,0-17 8,0 32 1152,-15-15 224,15 0 56,0 15 8,0 0-144,-15 0-24,15 0-8,0 0 0,0 0-176,-16-16-32,1 16 0,15 0-8,0 0 87,0 0 17,0 0 8,0 0 0,0 0-272,0 0-56,0 0-16,0 0 0,-16-15-144,16 15-32,0 0-8,16 0 0,-1 0-120,1 0-32,-1-16 0,16 1 0,0 15-48,-16-15-16,16 15 0,-16-16 0,16 1-48,0 15-16,-16-16 0,0 16 0,1-15-96,-1 15-32,1-15 0,-1 15 0,0-16-96,1 16 64,-1-15-64,1 15 0,-16-16-160,15 16-72,0 0-24,-15-15-7328,0 15-1463</inkml:trace>
        </inkml:traceGroup>
        <inkml:traceGroup>
          <inkml:annotationXML>
            <emma:emma xmlns:emma="http://www.w3.org/2003/04/emma" version="1.0">
              <emma:interpretation id="{FF5461D4-27C8-4D42-869C-19A0891A08D2}" emma:medium="tactile" emma:mode="ink">
                <msink:context xmlns:msink="http://schemas.microsoft.com/ink/2010/main" type="inkWord" rotatedBoundingBox="7538,14475 9237,14303 9334,15262 7635,15433"/>
              </emma:interpretation>
              <emma:one-of disjunction-type="recognition" id="oneOf12">
                <emma:interpretation id="interp60" emma:lang="en-US" emma:confidence="1">
                  <emma:literal>(points</emma:literal>
                </emma:interpretation>
                <emma:interpretation id="interp61" emma:lang="en-US" emma:confidence="0">
                  <emma:literal>(point's</emma:literal>
                </emma:interpretation>
                <emma:interpretation id="interp62" emma:lang="en-US" emma:confidence="0">
                  <emma:literal>(Points</emma:literal>
                </emma:interpretation>
                <emma:interpretation id="interp63" emma:lang="en-US" emma:confidence="0">
                  <emma:literal>•points</emma:literal>
                </emma:interpretation>
                <emma:interpretation id="interp64" emma:lang="en-US" emma:confidence="0">
                  <emma:literal>(pointe</emma:literal>
                </emma:interpretation>
              </emma:one-of>
            </emma:emma>
          </inkml:annotationXML>
          <inkml:trace contextRef="#ctx0" brushRef="#br0" timeOffset="225772">8066 16858 6360,'0'0'136,"0"0"32,0 0 8,0-16 8,0 16-184,0 0 0,0-16 0,-15 16 0,15-15 768,0 15 112,0 0 24,0 0 8,-15 0-80,15 0-8,-16 0-8,16 0 0,-15 0-64,15 0-16,-15 15 0,15 1-1,-16 0-215,0-1-40,2 0-16,14 31 0,-16-30-64,0 30-16,1-16 0,15 2 0,-15 14 56,15-16 8,0 1 0,-16 0 0,16 0-224,0 0-32,0-1-16,-15 1 0,15-16 48,15 17 16,-15-17 0,16 0 0,-16 1-56,0-1-16,0 0 0,15 1 0,0-16-40,-15 0-16,0 0 0,0 15 0,16-15-48,-16 0-64,0 0 88,0 0-88,0 0 72,0 15-72,0-15 0,0 0 72,0 0-696,16 0-144,-16 0-24,14-15-8479</inkml:trace>
          <inkml:trace contextRef="#ctx0" brushRef="#br0" timeOffset="226558">8297 17088 9616,'0'0'208,"0"0"48,0 0 0,0 0 24,0 0-280,0 0 0,-15 0 0,15 15 0,-16-15 928,1 16 136,15-1 24,0 16 8,-15 0-216,15 0-49,-16-1 1,16 17-8,-15-1-184,15 0-40,-16-15-8,16 15 0,-15 0-200,15-15-40,-15 0 0,15-1-8,0 17-208,-16-17-40,16-14 0,0-1-8,0 1-88,0-1 0,0-15 0,0 0 64,0 15-744,0-15-152,0 0-32,0 0-8,0 0-888,16-15-167,-16 0-41,0-16-8</inkml:trace>
          <inkml:trace contextRef="#ctx0" brushRef="#br0" timeOffset="226674">8221 17196 9704,'0'0'208,"15"-16"48,-15 0 0,16 2 32,-16 14-288,15-16 0,-15 16 0,15-16 0,1 16 784,-16-15 104,0 15 16,15 0 8,0 0-312,-15 0-64,0 0-16,16 0 0,0 0-73,-1 15-23,0-15 0,-15 16 0,0 0 24,16-2 0,-16 2 0,0 0 0,-16-1-160,16 0-24,0 16-8,-15-16 0,0 17 56,15-18 8,-16 2 0,0 15 0,16-16-160,-15 1-32,0-1-8,-1 0 0,1 1-24,0-1-8,-1 0 0,16-15 0,-15 16-88,0-16 0,15 0 0,0 16 0,-16-16 0,16 0 0,0 0 0,0 0 0,0 0-584,0 0-56,0 0-16,16-16 0,-1 0-784,0-14-160,1 14-31,14-14-9</inkml:trace>
          <inkml:trace contextRef="#ctx0" brushRef="#br0" timeOffset="226806">8528 17072 13184,'0'0'288,"0"0"64,0 0 16,0 16 0,0-1-296,0 16-72,-15-16 0,15 0 0,0 16 776,0 0 144,0 0 23,0-16 9,0 16-256,0-16-56,0 16 0,0-15-8,0-1-304,15 0-56,-15-15-16,0 0 0,0 0-144,15 0-32,-15 0-8,16 0 0,-1-15-8,1 0-64,-16-1 96,15 1-32,-15-1 24,15 1 0,-15 0 0,0-1 0,0 1-88,0-1 0,-15 1 0,15 0 0,0-1 96,-15 16 0,-1-15 0,16 15 0,-15-16-96,15 16 0,-16 0 0,1 0 0,0 16 0,15-16 0,0 0 0,0 0-88,0 15-104,-16-15-32,16 16 0,16-1 0,-16-15-1088,15 15-224,-15-15-48</inkml:trace>
          <inkml:trace contextRef="#ctx0" brushRef="#br0" timeOffset="227960">8775 17149 9040,'0'0'256,"0"0"64,16 0-256,-16 0-64,0 0 0,0 0 0,0 0 848,15-15 160,0 15 32,-15 0 8,0 0-32,0 0-8,16 0-1,-16 0 1,0 0-328,15 0-64,-15 15-8,0 0-8,0 1-160,0-1-32,0 1-8,0-1 0,0 16-224,-15-16-48,15 16 0,-16-16-8,16 16-56,-15 0 0,0-16-64,15 1 96,0-1-96,-16 1 64,16-1-64,0 0 0,0-15 64,0 0-64,0 0 0,0 0 0,0 0 0,0 0 0,0 0 0,0-15 0,16 0-128,-1-1-16,-15 1-8,15-16 0,1 0-184,-1 16-40,1-16-8,-1 0 0,0 0 72,1 16 16,-16 0 0,15-1 0,1 1 192,-16-1 40,15 1 64,0 0-104,-15 15 104,0-16 0,0 16 0,0 0 0,0 0 192,0 0 16,0 0 0,16 16 0,-16-1 24,15 0 8,-15 1 0,0-1 0,0 1 40,-15-1 8,15 16 0,0-16 0,0 1-144,0-1-24,0 0-8,0 1 0,-16-1-112,16-15 72,16 0-72,-16 0 64,0 0-64,0 16 0,0-16 0,0 0 0,0 0 0,0 0 64,0 0-64,0 0 0,15-16 0,-15 16-72,16-15 0,-16-1 0,0 1-128,15 0-24,0-1-8,-15-15 0,16 16 8,-16 0 0,15-1 0,-15 1 0,16-1 128,-16 1 96,15 0-104,-15-1 40,15 16 64,-15-15 0,0 15 0,0 0 0,16 0 144,-16 0 16,0 0 8,0 0 0,0 0 88,0 15 8,0 1 8,0-1 0,-16 0-56,16 1-16,0-1 0,0 16 0,0-16-32,0 16-8,0-15 0,0-1 0,0 0-72,0 1-24,0-1 0,16 1 0,-16-16-64,0 0 0,0 0 0,0 0 0,15 0 0,1 0 0,-16 0 0,15-16 0,0 16-128,-15-15-32,16-1-16,-1 16 0,-15-15-216,16 0-48,-16-1-8,15 1 0,-15-16 64,15 16 0,-15-1 8,16 16 0,-16-31-216,0 16-48,15 0 0,-15-1-8,15-14 168,-15 14 40,0 1 9,0-16-1,16 16 152,-16-1 32,0-15 8,15 16 0,-15 0 120,0-1 24,0-15 8,0 31 0,0-15 88,16 0 0,-16-1 80,0 16-80,0 0 416,0 0 32,0 0 0,0 0 8,0 0 215,0 0 49,0 0 8,0 16 0,0-1-104,0 0-16,-16 16-8,16 0 0,0 0-120,0 0-32,-15-1 0,15 1 0,-16 0-120,16 0-24,0-1-8,0 1 0,-15 0-128,15-16-24,0 16-8,0-15 0,0-1-72,0 0-64,-15-15 96,15 0-96,0 0 0,0 16 0,0-16 0,0 0 0,0 0-120,0 0-48,0 0-16,0 0 0,0 0-648,15-16-136,0 16-24,1-15-8,-1 0 280,-15-1 56,16-15 16,-1 16 0,0-16-112,1 0-16,-1 16-7,1 0-1,-1-16 472,0 16 96,-15 15 24,16-16 0,-16 1 272,15-1 56,-15 16 16,0-15 0,0 15 336,0 0 72,0 0 16,0 0-1,0 0 185,0 0 40,0 0 0,0 15 8,0 1-240,0-16-56,-15 15 0,15 1-8,-16-1-152,16 0-24,-15-15-8,15 16 0,-15-1-64,15 0-8,0-15-8,0 0 0,0 16-96,0-1-16,0-15-8,0 0 0,0 0-56,15 16 0,0-1-64,-15-15 96,16 0-96,-1 15 64,1-15-64,-16 0 0,15 16 0,-15-16 0,0 0 0,0 0 0,15 0 224,-15 0 0,0 0 0,0 15 0,0 1-40,0-16-16,-15 15 0,15 0 0,-15 1-72,-1-1-24,1 1 0,-1-16 0,1 15-72,0 0 0,-1 1 0,1-16 0,-16 0-864,31 15-104,-31-15-24,31 0-5632,-15-15-1119</inkml:trace>
          <inkml:trace contextRef="#ctx0" brushRef="#br0" timeOffset="228154">8820 16903 15792,'0'0'448,"-15"0"95,15 0-431,0 0-112,0 0 0,0 0 0,0 0 672,0 0 120,0 0 16,0 0 8,0 0-272,0 0-48,0 0-16,0 0 0,15 0-352,-15 0-64,16 16-64,-1-16 72,1 0-776,-1 0-160,-15 15-32</inkml:trace>
          <inkml:trace contextRef="#ctx0" brushRef="#br0" timeOffset="228624">9083 17073 15736,'-15'0'448,"15"0"95,0 0-439,0 0-104,0 0 0,0 0 0,-16 0 856,16 0 144,0 0 32,0 0 8,0 0-192,16 0-40,-1 0-8,0 0 0,16 0-312,-16 0-64,1 0-8,0-15-8,14 15-160,-14 0-32,-1 0-8,0 0 0,1 0-48,14 0-16,-14 0 0,-1-16 0,0 16-80,1 0-64,0-15 72,-1 15-72,-15-15 72,15 15-72,1 0 64,-16-16-64,15 16 0,-15 0-112,15-15 16,-15 15 0,0-16-752,0 16-144,0 0-32</inkml:trace>
        </inkml:traceGroup>
        <inkml:traceGroup>
          <inkml:annotationXML>
            <emma:emma xmlns:emma="http://www.w3.org/2003/04/emma" version="1.0">
              <emma:interpretation id="{29D15688-95EC-4BBE-B49A-7472FFEFDD2B}" emma:medium="tactile" emma:mode="ink">
                <msink:context xmlns:msink="http://schemas.microsoft.com/ink/2010/main" type="inkWord" rotatedBoundingBox="9606,14346 10914,14347 10913,15148 9605,15147"/>
              </emma:interpretation>
              <emma:one-of disjunction-type="recognition" id="oneOf13">
                <emma:interpretation id="interp65" emma:lang="en-US" emma:confidence="0">
                  <emma:literal>tie on</emma:literal>
                </emma:interpretation>
                <emma:interpretation id="interp66" emma:lang="en-US" emma:confidence="0">
                  <emma:literal>lie on</emma:literal>
                </emma:interpretation>
                <emma:interpretation id="interp67" emma:lang="en-US" emma:confidence="0">
                  <emma:literal>Lie on</emma:literal>
                </emma:interpretation>
                <emma:interpretation id="interp68" emma:lang="en-US" emma:confidence="0">
                  <emma:literal>tire on</emma:literal>
                </emma:interpretation>
                <emma:interpretation id="interp69" emma:lang="en-US" emma:confidence="0">
                  <emma:literal>live on</emma:literal>
                </emma:interpretation>
              </emma:one-of>
            </emma:emma>
          </inkml:annotationXML>
          <inkml:trace contextRef="#ctx0" brushRef="#br0" timeOffset="1.2948E6">10007 16764 4808,'0'0'96,"0"-15"32,0 15 0,0 0 16,0-15-144,0 15 0,0 0 0,0-16 0,15 16 800,-15 0 136,0 0 24,0 0 8,0-15-128,0 15-24,0 0-8,0 0 0,0 0-72,0 0-24,0 0 0,0 15 0,-15 1-40,15-1-17,0 16 1,-16-15 0,1 14-192,15 1-40,-15 0-8,-1 15 0,16 0 0,-15-15 0,-1 15 0,16-15 0,-15 15-32,0 0 0,15-15-8,0 0 0,0 15-56,0-16-16,-16 2 0,16-2 0,0 1-136,16-16-24,-16 1-8,0-1 0,15 0-48,-15-15-16,15 16 0,-15 0 0,0-16-72,16-16 96,-1 16-96,-15 0 96,16-16-96,-1 1 0,0-16 0,1 16 0,-1-16-128,1 16-72,-16-16-16,15 15 0,0 2-144,1-18-32,-1 17-8,-15 0 0,16-1-32,-1-14-8,-15 30 0,0-32 0,15 18-8,-15-2-8,16 0 0,-16 16 0,0-15 248,0 0 48,0-1 16,15 1 0,-15 15 144,0-15-80,0 15 80,0 0-64,0-16 128,0 16 24,0 0 8,0 0 0,0 0 256,0 0 48,0 16 16,0-1 0,-15 0 8,15 16 8,0-16 0,-16 17 0,16-2-144,0 1-24,-15 0-8,15-1 0,0 2 24,0 14 0,0-16 0,0-14 0,0 14-80,0-14-8,0-1-8,0 0 0,0-15-88,0 0-8,0 16-8,0-16 0,0 0-80,0 0 64,0 0-64,0 0 64,0 0-64,15 0 0,-15 0 0,16-16 0,-16 1 0,15 15-88,1-15 24,-16 15 0,15-16 64,0 1-104,1 15 40,-16-15 64,15-1-80,1 1 80,-16 15 0,15-15-72,0-1 72,1 16 0,-1-16 0,0 2 0,-15-2 0,16 16 0,-16-16 0,0 1 0,0 0 0,15 15 0,-15-16 0,0 16 0,16-15 0,-16 0 0,0 15 0,0-16-64,0 0 64,0 16 0,0-14 0,0 14 0,0 0 0,0 0 0,0 0 0,-16 0-64,16-16 64,0 16 0,0 0 64,-15 0-64,15 0 0,0 0 0,-16 0 0,16 0 0,0 0 0,-15 0 0,15 0 0,-15 0 0,-1 0 0,16 0 0,-15 0 0,15 0 0,0 0 0,0 16 64,-15-2-64,-1-14 88,16 16-24,0 0-64,0-1 96,-15 0-32,15-15 0,0 16 0,0-1 0,0 16 0,0-15 32,0-2 8,0 2 0,0 0 0,0-1-32,0 0-8,0-15 0,0 16 0,0-1 56,0 0 8,0-15 0,15 16 0,-15-16-32,0 0 0,0 0 0,16 15 0,-16-15-8,15 0-8,0 0 0,1 0 0,-16-15-8,15 15 0,0 0 0,-15 0 0,16-16-72,-16 1 96,15 15-96,1-15 96,-1-1-96,0 16 64,-15 0-64,16-15 64,-1 15-64,-15-15 0,0 15 0,16 0 0,-16-16 0,0 16 0,15 0-96,-15 0 96,0 0-792,0 0-96,0 0-16,0 0-5944,0 0-1183</inkml:trace>
          <inkml:trace contextRef="#ctx0" brushRef="#br0" timeOffset="1.29506E6">10083 16811 18599,'0'0'408,"0"0"80,0 0 24,0 0 16,0 0-424,16 16-104,-16-16 0,15 0 0,-15 15 504,15-15 72,-15 0 24,16 16 0,-1-16-328,-15 0-64,16 15-16,-1-15-6456,-15 15-1287</inkml:trace>
          <inkml:trace contextRef="#ctx0" brushRef="#br0" timeOffset="1.29838E6">10807 17119 5528,'0'0'120,"0"0"24,0 0 8,0 0 8,0 0-160,0 0 0,0 0 0,0 0 0,-16-15 736,16-1 128,0 16 16,0 0 8,0-15-152,0 15-24,0 0-8,0 0 0,0 0 128,0 0 32,0 0 0,0 0 0,-15 0-256,15 15-41,-15 1-15,15-1 0,-16 16-72,16-1-24,-15 2 0,15-2 0,0 1-136,-16 0-32,16-1-8,0-14 0,0 15-88,0-16-24,16 1 0,-16-16 0,0 15-32,0-15-8,0 0 0,15 0 0,1-15-24,-1 15-8,-15 0 0,15-16 0,1 1-96,-16 0 88,15-1-88,1 0 80,-1 1-80,0 0 0,-15-16 0,0 16 64,16 15-64,-16-16 0,0 1 72,15 0-72,-15-1 0,0-15 0,0 16 0,0-1 0,-15 1 0,15 0-80,0-1 80,-16 16-80,16-15 80,0 15-80,0-15 80,-15 15-80,0 0 80,15-16-80,-16 32 80,16-16-80,0 0 80,0 0-64,-15 0 64,15 15-64,-16-15 64,16 15 0,-15-15 0,15 0 0,0 0 0,0 0 0,0 0 0,0 0 0,0 0 0,0 0 0,0 0 0,0 0-64,0 0 64,15 0-104,1 0 40,-16 0 64,0 0-64,15-15 64,1 15 0,-1 0 0,0 0 0,-15-15 0,16 15 0,-1 0 0,-15-16 0,16 16 0,-1 0 0,-15 0 0,15 0 0,1 0-112,-16 0 40,0 0 8,0 0 64,15 0 88,1 0-24,-16 16 0,0-16 32,0 15 0,0 0 0,15 1 0,-30 14 80,15-14 16,0 14 8,0 2 0,-16-2-16,16 1-8,-15 0 0,15-1 0,0 2-176,-16-2 72,16-14-72,-15-1 0,15 0 88,0 1-88,0-1 80,0-15-80,0 0 64,0 0-64,0 0 0,0 0 72,0 0-72,0-15 96,0 15-96,15-16 96,-15-14-96,16 14-72,-16 1 72,0-16-104,15 15 104,1-14 0,-1-1 0,0 16-72,-15-16 72,0 0 0,16 15 0,-16 1 0,15 0 0,-15-16-80,15 31 80,-15-15 0,16-1-120,-16 1 32,0 0 8,15 15 0,-15-16 144,0 16 24,16 0 8,-16 0 0,15 0-96,-15 0-136,0 0 32,0 0 8,15 0 96,-15 0 104,0 16-16,0-16-8,16 15-8,-16 0 0,15 1 0,-15-1 0,0 16 120,0-16 32,0 16 0,0-15 0,0 14 40,-15 1 16,15 0 0,0-16 0,0 16-32,0 0-8,0-16 0,0 1 0,0-1-88,0 0-24,0 1 0,0-1 0,0-15-48,0 0-16,0 0 0,0 0 0,0 0-64,0 0 80,0 0-80,-16 0 80,16 15-80,0-15 0,0 0 0,0-15 0,0 0-704,-15-1-192,15 1-32,15 15-9447</inkml:trace>
        </inkml:traceGroup>
      </inkml:traceGroup>
    </inkml:traceGroup>
    <inkml:traceGroup>
      <inkml:annotationXML>
        <emma:emma xmlns:emma="http://www.w3.org/2003/04/emma" version="1.0">
          <emma:interpretation id="{75C6F2DB-72CF-45F0-836C-81E813B0B899}" emma:medium="tactile" emma:mode="ink">
            <msink:context xmlns:msink="http://schemas.microsoft.com/ink/2010/main" type="paragraph" rotatedBoundingBox="2615,16200 17161,16416 17134,18180 2589,17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BA62BE-D247-43C9-B077-8A6A9D090DFE}" emma:medium="tactile" emma:mode="ink">
              <msink:context xmlns:msink="http://schemas.microsoft.com/ink/2010/main" type="line" rotatedBoundingBox="2615,16200 17161,16416 17134,18180 2589,17964"/>
            </emma:interpretation>
          </emma:emma>
        </inkml:annotationXML>
        <inkml:traceGroup>
          <inkml:annotationXML>
            <emma:emma xmlns:emma="http://www.w3.org/2003/04/emma" version="1.0">
              <emma:interpretation id="{2C8BD424-F549-4F2E-9E09-735095084D94}" emma:medium="tactile" emma:mode="ink">
                <msink:context xmlns:msink="http://schemas.microsoft.com/ink/2010/main" type="inkWord" rotatedBoundingBox="2613,16357 3283,16367 3271,17189 2601,17180"/>
              </emma:interpretation>
              <emma:one-of disjunction-type="recognition" id="oneOf14">
                <emma:interpretation id="interp70" emma:lang="en-US" emma:confidence="1">
                  <emma:literal>so</emma:literal>
                </emma:interpretation>
                <emma:interpretation id="interp71" emma:lang="en-US" emma:confidence="0">
                  <emma:literal>So</emma:literal>
                </emma:interpretation>
                <emma:interpretation id="interp72" emma:lang="en-US" emma:confidence="0">
                  <emma:literal>50</emma:literal>
                </emma:interpretation>
                <emma:interpretation id="interp73" emma:lang="en-US" emma:confidence="0">
                  <emma:literal>go</emma:literal>
                </emma:interpretation>
                <emma:interpretation id="interp7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.23991E6">3325 18720 9704,'0'0'208,"0"0"48,0 0 0,0 0 32,0 0-288,0 0 0,-15 0 0,15 0 0,-15 0 680,-1 16 88,1-1 8,-1-15 8,1 15-216,-16 1-48,16-1-8,-16 16 0,16-16-200,-1 1-48,-15-1-9,16 16 1,-1-16 48,1 1 8,15-1 0,-16 1 0,1-16-168,15 30-32,0-30-8,0 16 0,0-1-32,0 1-8,0-16 0,15 15 0,-15 0-64,16-15 0,-1 16 0,1-16 0,-1 15-72,1-15 72,-1 16-96,-15-16 96,16 0 0,-16 15 0,0-15 0,0 0 0,15 0 0,-15 0 128,0 15-32,15 1 0,-15-1 160,0 0 24,-15-15 8,15 31 0,-15-15-32,-1-1 0,1 0 0,-1 16 0,1 0-120,-1-16-24,1 16-8,-16-15 0,16 14-40,-1-14 0,1-1-64,-1 1 96,1-16-96,0 15 0,-1 0 0,1 1 0,15-16 0,-16 15 0,16-15-104,-15 0 32,15 0-944,0 0-184,0 0-40,0 0-6175</inkml:trace>
          <inkml:trace contextRef="#ctx0" brushRef="#br0" timeOffset="1.24018E6">3325 18920 10656,'0'0'296,"0"15"80,0 1-304,0-1-72,15 16 0,-15-16 0,0 16 632,0 0 104,0 0 32,0-1 0,16 1-64,-16-15 0,16 14-8,-16-14-1,14-1-239,2-15-40,0 16-16,-1-16 0,0 0-136,-15-16-24,16 16-8,-1-15 0,0-16 32,1 16 8,-1-1 0,-15-15 0,0 16-48,15-16-16,-15 16 0,0-1 0,-15-14-8,15 14 0,0 1 0,-15-1 0,-1 1-24,1 15-8,0-15 0,-1-1 0,16 16-56,-15 0-16,0 0 0,-1 0 0,0 0-32,16 16 0,-14-16-64,-2 15 96,16-15-96,0 15 0,-16 1-72,16-1-6264,0 1-1247</inkml:trace>
        </inkml:traceGroup>
        <inkml:traceGroup>
          <inkml:annotationXML>
            <emma:emma xmlns:emma="http://www.w3.org/2003/04/emma" version="1.0">
              <emma:interpretation id="{A1516C38-CDC0-4A46-AD31-DA69A8FFED79}" emma:medium="tactile" emma:mode="ink">
                <msink:context xmlns:msink="http://schemas.microsoft.com/ink/2010/main" type="inkWord" rotatedBoundingBox="3793,16260 7354,16313 7328,18034 3767,17981"/>
              </emma:interpretation>
              <emma:one-of disjunction-type="recognition" id="oneOf15">
                <emma:interpretation id="interp75" emma:lang="en-US" emma:confidence="1">
                  <emma:literal>maximizing</emma:literal>
                </emma:interpretation>
                <emma:interpretation id="interp76" emma:lang="en-US" emma:confidence="0">
                  <emma:literal>Maximizing</emma:literal>
                </emma:interpretation>
                <emma:interpretation id="interp77" emma:lang="en-US" emma:confidence="0">
                  <emma:literal>minimizing</emma:literal>
                </emma:interpretation>
                <emma:interpretation id="interp78" emma:lang="en-US" emma:confidence="0">
                  <emma:literal>maiming</emma:literal>
                </emma:interpretation>
                <emma:interpretation id="interp79" emma:lang="en-US" emma:confidence="0">
                  <emma:literal>maximizing's</emma:literal>
                </emma:interpretation>
              </emma:one-of>
            </emma:emma>
          </inkml:annotationXML>
          <inkml:trace contextRef="#ctx0" brushRef="#br0" timeOffset="1.25881E6">4049 19044 7744,'0'0'168,"0"0"40,15 0 8,-15-16 0,0 16-216,16-16 0,0 16 0,-16 0 0,0 0 592,0 0 80,0 0 8,0-15 8,14 15-72,2 0-8,-16 0-8,0 15 0,16 1-88,-16-16-24,15 16 0,-15-2 0,0 2-56,0 15-17,0 0 1,0-1 0,0 1-96,-15 0-16,15 15-8,0-15 0,0 0-120,-16-1-24,16-14-8,0 0 0,0 14-32,-16-14-8,16-1 0,0 0 0,-14-15-8,14 16 0,0-16 0,0 0 0,0 0 32,0 0 0,0-16 0,0 1 0,0 0-128,0-1 0,14-14 0,-14-2 0,16-14-80,-16 16 16,16-16 0,-1 14 0,0 2-16,1-16 0,-1 15 0,-15 0 0,15 15 80,1-14 88,-16 14-24,15 1 0,0 0-64,-15-1 0,0 16 0,0 0 0,0 0-104,0 0-40,0 0-8,0 0 0,16 16 224,0-1 48,-1 0 8,-15 1 0,0 14-48,0-14-8,0 15 0,0-16 0,0 16 16,0-16 0,0 16 0,-15-16 0,15 1 8,0 0 8,0-16 0,0 15 0,0 0-32,-16-15-8,16 0 0,0 0 0,0 0 24,0 0 0,0-15 0,0 0 0,0-1-24,0 16 0,0-16 0,0 1 0,16-16-64,-16 16 64,0-16-64,15 1 64,-15 14-64,15-14 0,-15-2 0,16 2 0,-16 14 0,15-14-160,-15 14 24,15 1 8,1 0 128,-16-1 0,15 16-64,-15-16 64,15 1-104,-15 15 8,0 0 0,0 0 0,0 0 96,16 15 0,-16 1 0,0 0 80,0 14 24,0 1 8,16 0 0,-16-1 0,-16 2 80,16-2 24,0 16 0,0-15 0,0 0-48,0-1-8,0 2 0,0-17 0,0 0-48,0 16-16,0-16 0,0 1 0,16-16-96,-16 0 88,0 0-88,0 0 80,0 0-80,14 0 0,2 0 72,0-16-72,-1 16 0,0-15 0,1 0 0,-1-1 0,0 1-208,1 0-24,0-1-8,-2 0 0,18 1-8,-17 0 0,0-1 0,-15 1 0,16 0 96,-1-1 24,0 1 0,-15 0 0,16-1 128,-16 0 0,15 2-64,-15-2 64,0-15 0,0 16 0,0-1 0,0 16 0,0-30 192,-15 30 8,15-16 8,0 16 0,0 0-16,-16 0 0,16 0 0,-15 0 0,0 0-24,-1 16-8,16-1 0,-15 0 0,0 16 0,-1-16 0,16 17 0,-16-2 0,2-14-160,14 14-128,0 1 16,-16 0 8,16-1 104,0 2 0,0-2 0,0-14 0,0 14 96,0-14-32,16 14 0,-16-14-64,14-16 96,-14 16-32,0-16 0,0 15-64,16-15 88,0 0-88,-16-15 80,15 15-80,0-16 64,1 16-64,-1-16 0,-15 1 72,15-16-72,1 16 0,-16 0 0,15-1 0,0-14-224,-15-2 24,16 17 0,-16-16 0,16 16 32,-16 0 8,0-1 0,15 1 0,-15 0 32,0-1 0,0 16 8,0 0 0,0 0 120,0 0 0,0 0-80,0 0 80,0 0 0,0 0-72,0 0 72,0 16 0,-15 14 0,15-14 0,15-1 0,-15 16 0,0-16 72,0 0-72,0 17 64,0-17-64,15 0 72,-15-15-72,0 16 80,0-16-80,16 0 88,-16 15-88,0-15 96,15 0-96,0-15 80,-15 15-80,0-16 64,16 16-64,-1-15 80,-15 0-80,15-1 96,1 0-96,-16 1 0,16 0-160,-2-16 16,-14 16 8,16-16-104,0 16-16,-16-1-8,15-14 0,0 14 72,1 0 24,-16 1 0,15 0 0,-15-1 96,15 1 72,-15 0-96,16 15 96,-16 0-64,0 0 64,0 0 0,0 0 0,0 0 0,16 15 152,-2 0-24,-14 16 0,16-16 120,0 17 16,-16-2 8,15 1 0,-15 0-16,15-1 0,-15 1 0,16 0 0,-1 0-72,-15-16-24,0 16 0,15-16 0,-15 1-56,16-1-8,-16-15-8,0 15 0,0-15-88,15 0 80,-15 0-80,0 0 80,0 0-80,15 0 64,-15-15-64,16 15 64,-16-15-208,0-1-48,16-14 0,-16 14-8,0-30-304,15 15-56,-15 0-16,15 1 0,-15-16-168,16 14-40,-16 2-8,15-1 0,-15 16 400,15-1 72,-15-14 24,0 30 0,-15-16 552,15 16 104,0 0 24,0 0 8,-15 16 184,-1-16 40,1 30 8,0-14 0,-17-1-176,17 16-32,-16-1 0,16 17-8,-16-16-120,16-1-32,-16 1 0,1 16 0,14-17-72,-15 1-24,16 0 0,-1-16 0,1 16 0,15-15 0,-15-1 0,15 0 0,0-15-160,0 0 0,0 0 0,0 0 0,0 0 64,0 0-64,0 0 80,30-15-80,-14 0 0,14-1 0,-14-15 0,14 16 0,2-16 0,-2 0-96,1 1 24,0-2 0,-16 2-40,16 14-8,-15-14 0,14 14 0,-14 1 120,-1 0-88,0-1 88,1 0-80,-1 2 80,0 14 0,-15 0-72,16 0 72,-16 0 0,0 0 96,16 14-16,-16 2 0,0-16 128,14 16 24,-14 14 8,0-14 0,0-1-80,0 16-8,0-16-8,0 16 0,0-15-48,0-1-16,-14 0 0,14 16 0,0-31-80,0 15 0,0 1 0,0-1 0,-16-15-640,0 15-128,16-15-16,0 0-8999</inkml:trace>
          <inkml:trace contextRef="#ctx0" brushRef="#br0" timeOffset="1.259E6">5434 18689 18167,'0'0'400,"0"0"80,0 0 24,0 0 8,0 0-416,0 0-96,0 16 0,-15-16 0,15 15 256,0 1 24,0-16 8,0 15-5847,0 0-1161</inkml:trace>
          <inkml:trace contextRef="#ctx0" brushRef="#br0" timeOffset="1.26054E6">5758 18997 13128,'0'0'288,"0"0"56,0 0 8,0 0 32,0 0-312,0 0-72,0 0 0,0 0 0,0 0 704,0 0 120,0 15 23,0 1 9,-16-1-160,16 16-32,0-16-8,0 16 0,0 0-232,0 0-40,0 15-16,-16-15 0,16-1-224,-15 1-48,15 0 0,0-16-8,-15 1 8,15-1 0,0 1 0,-16-1 0,16-15-32,0 0-64,0 0 96,0 0-32,0 0 16,0 15 0,-15-15 0,15 0 0,0 0 72,0-15 8,0 0 8,0 15 0,0-16-240,0 1-56,15-16 0,-15 16-8,0-16 56,0 15 16,16-14 0,-1-1 0,-15 0-32,0 16 0,15-16 0,1 15 0,0-14 24,-2 14 0,2 1 0,0-1 0,-1 1 72,-15 0 0,15-1 0,-15 16-64,0 0 64,0 0-64,0 0 64,0 0-64,0 0 64,16 0 0,-16 0 0,0 0 0,15 16 80,0-1 8,-15 16 0,0-16 0,0 1-16,0-1 0,0 0 0,0 16 0,-15-15-72,15-1 80,0 0-80,-15 1 80,15-1-80,0-15 0,0 16 0,-16-1 64,16-15-64,0 0 0,0 0 72,0 15-72,-15-30 80,15 15-16,0 0-64,0 0 96,-15 0 24,15-15 0,0-1 0,0 16 0,0-15-192,0 15-40,0-16-8,15 1 0,0 0 184,-15-1 40,0-15 8,16 16 0,-1 0-192,0-1-40,-15 1-8,16-1 0,0 1 128,-2 0 0,-14-1 0,16 16 0,-16-15 0,16 15-72,-16-16 72,15 1 0,-15 15 0,0 0-64,0 0 64,0 0 0,0 0 0,0 0 0,0 15 0,15 1-64,1-1 208,-16 1 48,0-1 0,0 16 8,0-16-112,0 16-24,0 0-64,-16 0 96,16-16-24,0 16-8,0-16 0,-15 1 0,15-1-64,0 0 0,0 1 72,0-16-72,0 15 0,0-15 72,0 0-72,0 0 0,0 0 64,0 0-64,0 0 0,0 0 0,0-15 96,0 15-32,0 0 0,0-16-64,15 1 0,-15 0 0,0-1-120,0 1 40,16-16-56,-16 16-16,15-1 0,-15 1 0,0-1-40,15 1 0,-15 0-8,16-1 0,-16 16 56,15-15 16,-15-1 0,15 16 0,1-15 64,-16 0 64,0 15-96,16-16 96,-16 16-72,15 0 72,-15 0 0,0-15-72,0 15 72,15 0 0,-15 0 0,0 0 64,0 0 48,0 0 16,16 0 0,-16 0 0,0 0 64,0 0 24,0 15 0,15 1 0,-15-16-32,15 15-8,-15 0 0,0 1 0,0 15 128,0-16 24,0 0 8,0 16 0,0-15-208,0 14-32,0-14-16,0-1 0,0 1-16,0-1-64,-15 0 96,15 1-32,0-1-64,0-15 0,0 16 72,0-16-72,0 0 0,0 0 0,0 0 0,0 0 0,0 0-704,0 0-168,-15 0-40,15 0-5680,0 0-1127</inkml:trace>
          <inkml:trace contextRef="#ctx0" brushRef="#br0" timeOffset="1.26054E6">6312 18812 16991,'0'0'480,"0"0"104,0 0-464,0 0-120,-16 0 0,16 0 0,0 0 600,0 0 96,0 0 16,-16 16 8,16-1-48,0-15-16,0 0 0,0 15 0,0 1-496,0-1-160,0-15 80,0 16-9583</inkml:trace>
          <inkml:trace contextRef="#ctx0" brushRef="#br0" timeOffset="1.26117E6">6420 19012 12992,'0'0'368,"0"0"80,0 0-360,0 0-88,0 0 0,0 0 0,0 0 584,0 0 104,0 0 16,0 0 7,0 0 89,15 0 24,-15 0 0,31 0 0,-16 0-456,0 0-88,1 0-24,-1 0 0,1 0-48,-1 0-16,0 0 0,1 0 0,-1 0-64,1 0-8,-1 16-8,-15-16 0,0 0-16,0 0 0,15 0 0,-15 0 0,0 15 0,0 0-8,-15 1 0,15 14 0,-15-14-24,-1-1-64,1 0 96,-1 17-32,1-18 0,-16 2 0,16 0 0,-1-1 0,1 16-144,0-16-32,-1 0-8,1 1 0,0 0 320,-1-2 64,1 2 16,-1 0 0,16-16-64,-15 15-16,15-15 0,-15 15 0,15-15 88,-16 0 24,16 0 0,0 0 0,0 16-88,0-16-24,0 0 0,0 0 0,0 0-16,16 0-8,14 0 0,-14 0 0,-1 0 0,1-16 0,-1 16 0,16 0 0,-16 0-176,0 0 72,1 0-72,-1 0 0,1 0 64,-1-15-64,0 15 0,1 0 0,-16-15 0,15 15 0,1-16-120,-1 16 40,0-16-976,1 2-200,-1 14-40,1-16-5464,-1 0-1095</inkml:trace>
          <inkml:trace contextRef="#ctx0" brushRef="#br0" timeOffset="1.26216E6">6758 18950 15632,'0'0'344,"0"0"72,-15 0 7,15 0 25,0 0-360,0 16-88,0-2 0,-16 2 0,16 15 832,-15-16 144,15 1 32,0 14 8,0 2-216,0-2-48,0-14-8,0 14 0,0 1-416,0-16-80,0 16-24,0 0 0,0-15 0,0-1 0,0 0 0,15 1 0,-15-1-224,16-15 0,-16 0 0,0 0 0,15 15-224,-15-30-88,16 15-16,-16 0-8,15-15-688,0-1-144,-15 1-24,16 0-8,-1-17-208,-15 17-32,16-16-15,-1 1-1,0 14 720,1-14 136,-1 14 32,-15 0 8,16-14 240,-1 14 40,-15 1 16,15 0 0,1 15 432,-16-16 88,0 16 24,15 0 0,-15 0 456,0 0 88,0 0 16,0 0 8,0 0-16,0 16-9,15-1 1,-30 0 0,15 1-144,0 14-24,-15-14-8,15 15 0,0-16-232,0 16-40,0-16-16,0 16 0,0-16-232,0 1-40,-16 0-16,16-1 0,0 0 160,0-15 32,0 0 8,0 0 0,16 0-272,-16 0 0,0 0 0,0 0 0,0-15 0,0 0 0,15-1 0,-15 0 0,15-14-136,-15-1-32,0 16-8,31-16 0,-31 0 48,16 1 0,-1 14 8,0-15 0,1 16 120,-16-1-88,15 1 88,-15 0-80,16 15 80,-16-16 0,0 16 0,0 0 0,0 0 0,0 0 0,15 16 72,-15-1-72,0 0 288,15 1 8,-15 14 0,0-14 0,0 14-144,0 2-32,-15-2-8,15 1 0,15 0-8,-15-1 0,0-14 0,0 15 0,0-16-104,16 1 0,-16-1 0,16-15 0,-1 15 0,-15-15 0,16 0 64,-1-15-64,0 15 0,1-15-128,-1-1 8,0 1 8,16 0-216,-15-17-48,-1 17-8,0-16 0,16 1 128,-15-1 16,-1 16 8,0-17 0,1 18 168,-1-2 64,1-15 0,-16 16-72,0 15 72,0-16 128,0 1-32,0 15-8,-16-15 208,16 15 48,-15 0 8,-1 0 0,16 0 8,-15 0 8,0 15 0,-1 0 0,1 1-112,-1-1-16,1 16-8,0-1 0,-1 2-48,1-2-16,-1 1 0,1 0 0,15-1-32,0 2-8,-15-17 0,15 16 0,0-16-128,15 0 64,-15 1-64,0-16 0,0 0 64,15 0-64,-15 0 0,16 0 0,-1 0 176,-15 0-16,16-16-8,14 1 0,-14-16-152,-1 16-152,1-16 32,14 15 8,-14-14 48,-1-1 64,-15 16-104,16-1 40,-1-14 0,0 14 0,1 0 0,-16 2 0,15 14-8,1-16 0,-16 16 0,15 0 0,-15 0 72,0 0 0,15 0 0,-15 16-64,0-16 64,0 14 0,0 18 0,0-2 0,0 1 0,0 0 0,0 15 0,0 0 64,0 0-64,0 0 64,-15 0-64,15 16 64,-15-16 40,15 16 16,0-16 0,-16 16 0,1-16 88,-1 16 16,1-16 8,0 16 0,-16-16-64,15 0-8,-14-16-8,14 16 0,-15-14-8,1 14 0,-1-16 0,0-14 0,0 14-48,-15-14 0,15 15-8,0-31 0,0 15-88,0-15 0,1 16 72,-1-16-72,15-16 64,-14 1-64,-1 0 80,0-1-80,16-15-768,-1 0-208,1-15-40,0-16-6448,-1 1-1295</inkml:trace>
          <inkml:trace contextRef="#ctx0" brushRef="#br0" timeOffset="1.26243E6">6835 18658 19927,'-15'16'440,"15"-16"88,0 0 16,0 0 16,0 0-448,-16 0-112,16 0 0,0 15 0,0 0 424,0-15 64,0 16 16,0-1 0,16-15-200,-16 16-40,15-16-8,-15 15 0,16-15-448,-1 15-88,0-15-16</inkml:trace>
        </inkml:traceGroup>
        <inkml:traceGroup>
          <inkml:annotationXML>
            <emma:emma xmlns:emma="http://www.w3.org/2003/04/emma" version="1.0">
              <emma:interpretation id="{080663F0-C8F0-4D87-86C0-ABE9F7E1C04C}" emma:medium="tactile" emma:mode="ink">
                <msink:context xmlns:msink="http://schemas.microsoft.com/ink/2010/main" type="inkWord" rotatedBoundingBox="7732,16385 10653,16284 10701,17665 7779,17766"/>
              </emma:interpretation>
              <emma:one-of disjunction-type="recognition" id="oneOf16">
                <emma:interpretation id="interp80" emma:lang="en-US" emma:confidence="0">
                  <emma:literal>margin's</emma:literal>
                </emma:interpretation>
                <emma:interpretation id="interp81" emma:lang="en-US" emma:confidence="0">
                  <emma:literal>margins</emma:literal>
                </emma:interpretation>
                <emma:interpretation id="interp82" emma:lang="en-US" emma:confidence="0">
                  <emma:literal>margin]</emma:literal>
                </emma:interpretation>
                <emma:interpretation id="interp83" emma:lang="en-US" emma:confidence="0">
                  <emma:literal>margins's</emma:literal>
                </emma:interpretation>
                <emma:interpretation id="interp84" emma:lang="en-US" emma:confidence="0">
                  <emma:literal>mazing's</emma:literal>
                </emma:interpretation>
              </emma:one-of>
            </emma:emma>
          </inkml:annotationXML>
          <inkml:trace contextRef="#ctx0" brushRef="#br0" timeOffset="1.26549E6">8035 19012 9792,'0'0'216,"0"0"40,16-16 16,-16 16 0,0-15-272,0 15 0,0 0 0,15 0 0,-15 0 840,0 0 120,0 0 16,0 0 8,16 15-120,-16 1-32,0-1-1,0 1 1,0 14-224,0 1-56,0 0-8,0 15 0,0-15-216,-16 0-40,16 15-16,0-15 0,0-1-144,-15 1-24,15-15-8,0 14 0,-16-14-32,16-1-64,0 1 88,0-16-88,0 15 96,0-15-96,0 0 96,-15 0-96,15 0 104,0 0-32,0 0-8,0-15 0,0-1-64,0 1 0,15-16 0,-15 0 0,16 0-128,-16 1 40,15-17 8,1 17 0,-1-17-8,0 17 0,1-1 0,-16 0 0,15 0 88,1 16-80,-1-16 80,0 31-80,-15-15 80,16-1 0,-1 16-72,-15 0 72,0 0 0,16 0 0,-1 16 0,-15-1 0,15 1 160,-15 14 64,0 1 8,0 0 8,0 0-88,0-1-24,0 1 0,0 0 0,0 0 136,-15 0 24,15-1 8,0-14 0,0-1-232,0 16-64,0-31 0,0 15 0,0-15 0,0 0 0,0 0 0,0 0 0,0 0 64,0 0 24,0 0 8,0-15 0,15 0-96,-15-16 0,16 0 0,-16 16 0,15-32-72,-15 17 72,15-1-96,-15-15 96,16 15-256,-1 0 8,1 0 0,-16 16 0,15-16 152,0 16 96,-15-1-104,0 16 40,0 0 64,0 0 0,0 0 0,0 0-64,0 16 64,0-1 96,0 1-16,0 14-8,0 1 104,0 0 16,-15 0 8,15-1 0,0 1-64,0 0-8,0 0-8,0 0 0,15-16-120,-15 16 88,0-16-88,16 1 80,-1-1-80,-15-15 0,16 15 0,-16-15 0,30 0 0,-14-15-128,15 15 32,-16-15 8,0-1-296,16 16-56,-15-15-8,14-16-8,-14 16-32,-1-1-8,1 1 0,14-1 0,-14-14 320,-1-1 64,-15 15 16,16 1 0,-1-16 96,-15 16 0,15-16 0,-15 16 0,16-1 0,-16-14 0,0 14 0,0 1 0,0-1 0,0 1 80,-16 0-16,16 15 0,0-16 232,-15 16 48,15 0 8,0 0 0,-15 0 0,15 16 8,-16-1 0,1 0 0,15 16-72,-16 0-8,1-16-8,0 32 0,15-17-104,-16 1-16,16 0-8,-15 0 0,15-1 0,0 1 0,0-15 0,0-1 0,0 16-40,0-16-8,0-15 0,0 16 0,0-16 0,0 0 0,0 0 0,15 0 0,1 0-96,-1 0 0,-15 0-72,15-16 72,1 16 0,-1-15 0,-15-1 0,16 1 80,-1 0-184,-15-1-40,15-15-8,-15 16 0,16-16-40,-16 16 0,15-1-8,-15-14 0,15 14 72,-15-14 24,0 14 0,16 1 0,-16-1 104,0 16-96,0-15 96,0 15-96,0 0 96,0 0 0,0 0-80,0 15 80,0 1 0,-16-1 0,16 16 0,0-16 0,0 16 0,0 0 120,0-16-32,0 16-8,0-16-80,0 1 0,0-1 0,0 1 0,0-1 0,0-15 64,0 0-64,0 0 0,0 0 72,0 0-72,0 0 80,16 0-80,-1-15 72,-15 15-72,16-16 64,-1 1-64,-15-1 88,15-14-24,1 14-64,-16-15 96,15 16-96,1 0-64,-16-16 64,15 16-104,0-1 32,-15 1 8,16-1 0,-16 1 0,15 0 64,-15 15 0,0 0-72,0 0 72,16 0 0,-16 0-72,0 0 72,0 15 0,0-15 0,15 15 0,-15 16 0,0-15 0,0 14 88,0-14-8,-15 14 0,15 17 0,-16-17-80,16 17 64,0-32-64,0 16 64,0 0-64,0-16 0,0 0 0,0 1 64,0-16-64,-15 15 0,15-15 72,0 0-72,0 0 72,0 0-72,0 0 96,0 0-96,0 0 80,0-15-80,0 15 64,0-16-64,0 1 0,0 0 0,0-1 0,0 1 0,0-1 0,15-14 0,-15 14 0,16-15 0,-1 16-104,0 0 8,1-16 8,-1 15 0,1 1-56,14 0-16,-30 15 0,31 0 0,-15-16 56,-1 16 8,0-15 0,1 0 0,-1 15 96,1 0 0,-1-16-80,0 16 80,1-15 0,-1 15 0,-15-16 0,15 16 0,-15 0 0,0-15 0,16 15 0,-16-15 64,0 15 88,0 0 8,0-16 8,0 16 0,0 0 24,0 0 0,-16-15 0,16 15 0,0 0-64,0 0 0,-15 0-8,0 0 0,15 0-56,-31 0 0,31 15-64,-31-15 96,16 16-96,-1-1 0,1 0 64,15 16-64,-15-15 0,-1-1 0,16 0 0,-15 1 0,15-1 0,0 0 0,0 1 0,0-1 0,15-15 0,-15 16 0,0-1 0,0 0 0,16-15-72,-1 16 72,-15-16 0,0 15-72,15-15 72,1 16 0,-16-1 0,15 0 0,-15 1 0,0-1 0,16 1 0,-16-1 0,0 16 0,0-16 0,0 16 64,0 0-64,0 0 72,0-1-72,-16 1 96,16 15-96,-15-15 72,15 15-72,-16-15 0,1 15 72,0-15-72,-1 15 0,-15-15 0,31 0 64,-15-16-64,0 16 0,-1-16 72,1 1-72,-1-1-344,1 1-104,15-1-16,-15-15-8,-1 15 824,1-30 160,-1 15 32,16-15 0,0-1-440,0 1-104,0-16 0,0-15 0,16 15-72,-1-15-24,-15 0 0,16-1 0,-1 1-48,16 0-16,0 0 0,-16 15 0,16-15-24,-16 0-8,16 0 0,0-1 0,-16 17-40,16-17-16,-16 1 0,16 15 0,-16-15 24,16 15 8,-15 1 0,-1-1 0,0 0 112,1 16 16,-1-1 8,-15 1 0,16 0 80,-16-1 0,0 16 0,15 0-64,-15 0 128,0 0 24,0 0 8,0 0 0,0 0 136,0 0 32,0 16 8,-15 14 0,15-14-40,0 15-8,0-1 0,0 1 0,0-16 40,0 16 8,0 0 0,15 0 0,-15 0-144,0-16-32,0 0-8,15 1 0,-15-1-88,0 1 64,0-16-64,0 0 64,0 0-64,16 0 0,-1 0 72,-15 0-72,16 0 0,-1-16-144,-15 1 24,15-1 8,1 1-304,-1 0-64,1-16-16,-16 0 0,15 16-800,0-16-160,1 0-32,-1 16-8,1-16 672,-1 16 136,-15-1 24,0-15 9,0 31 311,15-15 64,-15 0 16,16 15 0,-16-16 520,0 16 96,0 0 32,0 0 0,0 0 351,0 0 65,0 16 24,0-1 0,0 16 8,0-16 8,0 16 0,0-16 0,0 16-296,0 0-56,0 0-8,-16-1-8,16-14-312,0 15-56,0-16-8,-15 0-8,15 1 136,0-1 24,0-15 8,0 16 0,0-16-256,0 0 64,0 0-64,0 0 0,0 0 64,15-16-64,-15 16 88,16-15-88,-16-1 64,15 1-64,-15-16 0,16 16 0,-1-1-128,-15-14-88,15-1-8,1 15-8,-16-14 40,15 14 16,0 1 0,-15-16 0,16 16 80,-1-1 24,1 1 0,-16 0 0,15-1-8,-15 16 0,15-15 0,-15 15 0,16 0 80,-16 0-80,0 0 80,15 0-80,-15 15 80,0 1 0,16-1 64,-16 0-64,0 16 184,0-15 0,0 14 0,0 1 0,0-16 0,-16 1 0,16 15 0,0-16 0,0 0 0,0 16 0,0-15 0,0-1 0,0 0 0,0 1 0,0-1 0,0 1 0,0-1-24,0-15-8,0 15 0,0-15 0,0 16-88,0-16-64,0 0 96,0 0-96,0 0 0,0 0 0,0 0 0,-15 15 0,15-15-520,0 0-160,0 0-32,0 0-8,0-15-656,-16-1-136,16 1-24,0 0-6943</inkml:trace>
          <inkml:trace contextRef="#ctx0" brushRef="#br0" timeOffset="1.26569E6">9513 18705 19895,'0'-16'440,"0"16"88,0 0 16,0 0 16,0 0-448,0 0-112,0 0 0,0 0 0,0 0 112,0 0 0,0 0 0,0 16 0,0-1 16,0 1 8,0-16 0,0 15-6232,15 0-1247</inkml:trace>
          <inkml:trace contextRef="#ctx0" brushRef="#br0" timeOffset="1.26704E6">10575 19182 13136,'0'0'368,"0"0"88,0 0-360,0 0-96,-15 0 0,0 0 0,15 0 1136,0 0 207,0 0 49,0 0 8,-16-15-880,16 15-168,0-16-40,16 16-8,-16-15 16,15 0 0,0-1 0,1 1 0,-1-1-224,1 16-32,-1-15-64,0 0 88,1-1-88,-1 16 0,1-15 0,-1 15 0,0-16 0,-15 16 0,0 0 0,0 0 0,0 0 0,0 0 0,0 0 64,16 16-64,-16-1 168,0 1-8,0 14 0,-16-14 0,16 15 32,-15-1 8,0 1 0,15 0 0,-16 15-56,1-15-16,15 0 0,-16-1 0,1 1-32,15-15-16,-15 14 0,15-14 0,-16-1-80,16 1 80,0-16-80,0 15 80,0-15-80,0 0 0,0 0 0,0 0 0,0 0 0,31 0 0,-31-15 0,31 15 0,-31-16-128,31 1-32,-16-1-16,0-14 0,1 14-128,15-15-24,-16 1-8,0-17 0,1 17 128,-1-1 24,0 0 8,1 0 0,-1 1 112,1 14 64,-16 1-80,15-16 80,-15 16 0,0 15 0,15-16 0,-30 16 0,15-15 0,0 15 144,0 0-16,-15 0-8,15 0 112,-16 15 24,1-15 8,-1 16 0,1-1-40,15 0-16,-15-15 0,-1 16 0,1-1-48,15 1 0,-15-1-8,15-15 0,0 15-80,0 1-8,0-1-64,0-15 96,0 15-96,0-15 72,15 16-72,-15-16 64,15 0-64,1 15 64,-16 1-64,0-16 64,15 15 32,-15 0 0,15-15 0,-15 0 0,0 31 48,0-31 16,0 16 0,0-1 0,0 0-16,-15 1 0,15-1 0,0 1 0,-15-16-144,-1 15 80,16 0-80,0 1 64,-15-16-64,0 15 0,-1-15 0,1 16 0,-1-16-416,1 15-128,0-15-32,-1 15-6328,16-15-1263</inkml:trace>
          <inkml:trace contextRef="#ctx0" brushRef="#br0" timeOffset="1.26791E6">10560 18750 17679,'0'0'384,"0"0"88,0 0 8,0 0 24,0 0-408,0 0-96,0 0 0,0 0 0,15 0 632,-15 0 104,16 15 16,-1-15 8,1 0-312,-1 0-64,0 0-16,1 0 0,-1 16-296,1-16-72,14 0 0,-14 0-9647</inkml:trace>
        </inkml:traceGroup>
        <inkml:traceGroup>
          <inkml:annotationXML>
            <emma:emma xmlns:emma="http://www.w3.org/2003/04/emma" version="1.0">
              <emma:interpretation id="{93FF8D26-6613-44DC-B708-17800011954E}" emma:medium="tactile" emma:mode="ink">
                <msink:context xmlns:msink="http://schemas.microsoft.com/ink/2010/main" type="inkWord" rotatedBoundingBox="10976,16311 17166,16449 17129,18132 10939,17995"/>
              </emma:interpretation>
              <emma:one-of disjunction-type="recognition" id="oneOf17">
                <emma:interpretation id="interp85" emma:lang="en-US" emma:confidence="0">
                  <emma:literal>mimmizinyilwip,</emma:literal>
                </emma:interpretation>
                <emma:interpretation id="interp86" emma:lang="en-US" emma:confidence="0">
                  <emma:literal>mimmizinyilw\\az</emma:literal>
                </emma:interpretation>
                <emma:interpretation id="interp87" emma:lang="en-US" emma:confidence="0">
                  <emma:literal>mimmizinyilw\18</emma:literal>
                </emma:interpretation>
                <emma:interpretation id="interp88" emma:lang="en-US" emma:confidence="0">
                  <emma:literal>mimmizinyilwipz</emma:literal>
                </emma:interpretation>
                <emma:interpretation id="interp89" emma:lang="en-US" emma:confidence="0">
                  <emma:literal>missing two:</emma:literal>
                </emma:interpretation>
              </emma:one-of>
            </emma:emma>
          </inkml:annotationXML>
          <inkml:trace contextRef="#ctx0" brushRef="#br0" timeOffset="1.26812E6">11284 18997 13248,'0'0'288,"0"0"64,0 0 16,0-16 0,0 16-296,0 0-72,0 0 0,0 0 0,0 0 728,0 0 128,0 0 23,0 16 9,0-1 40,0 1 0,0 14 8,0 1 0,0 0-496,0 0-104,0 15-16,-16-15-8,16 0-136,0 15-24,-15-15-8,15-1 0,-15-14-16,15 15-8,0-16 0,0 0 0,-16 1-120,16-1 0,0-15 0,0 15-80,0-15 80,0 0 64,0 0-64,0 0 88,0 0-88,0 0 0,0-15 0,0 0 0,0-1-88,0 1-56,16-16-16,-16 16 0,15-16-64,0-15-24,-15 15 0,16-15 0,-1 15 96,0 0 24,1 0 0,0 1 0,-2 14 56,-14 1 72,16-16-104,0 31 40,-16-15 64,15 15 0,-15 0 0,15 0 0,-15 0 0,0 0 0,0 15 0,0 0 0,16 1 96,-16 15 56,0-16 8,-16 16 8,16 0 0,0-1 0,0 1 0,0 0 0,-15 0 24,15 0 0,0-16 0,-15 0 0,15 1-192,0-1 0,0 1 0,0-16 0,0 0 0,0 0 0,0 0 0,0 0-96,0 0 160,0 0 32,0 0 8,0 0 0,0-16-104,0 1-64,0-1 64,15 1-104,0 0 104,-15-16 0,16 15 72,-16-14-72,15-1 0,0 0 0,1 16-88,0-16 88,-2 0 0,-14 16 0,16-1 0,0 1 0,-1-1 0,-15 1 0,15 15 0,1-15 0,-16 15-176,0 0 24,0 0 8,15 15 0,-15-15 240,0 15 40,0 16 16,0-15 0,0 14-40,0 1-8,0 0 0,-15 0 0,15 15-32,0-15-8,-16 0 0,16-16 0,0 16-64,0-16 0,0 1 0,0-1 0,0 0 0,0 1 80,0-16-16,0 0-64,0 0 0,0 0 0,0 0 0,0 0 0,0 0 0,0-16 64,0 1-64,16 0 0,-16-1 0,15 1 0,-15-16 0,31 0-96,-31 0 32,15 16 64,0-16-104,1 0 40,0 16 64,-1 0-104,-15-1 40,15 1 64,1-16-88,-1 31 88,-15-15-64,15-1 64,-15 16 0,0 0 0,16 0 0,-16 0 0,0 0 0,15 0 72,-15 0-72,0 0 80,0 0 0,15 0 0,-15 16 0,16-1 0,-16 0 192,0 1 40,0-1 8,16 16 0,-16-16-72,0 16-16,-16 0 0,16-16 0,0 16 56,0 0 0,0-16 8,-16 16 0,16-15-296,0-1 0,0 0-112,0 1 32,-15-16 80,15 0 0,0 15 0,0-15 64,0 0-64,0 0 0,0 0 0,0 0-64,0 0-696,0 0-136,0 0-24,-15-15-5968,15-1-1199</inkml:trace>
          <inkml:trace contextRef="#ctx0" brushRef="#br0" timeOffset="1.26852E6">11792 18689 18487,'0'0'408,"0"0"80,0 0 24,0 0 0,0 0-408,0 15-104,-16-15 0,16 16 0,0-16 384,0 16 48,0-1 16,0 0-6199,0 1-1233</inkml:trace>
          <inkml:trace contextRef="#ctx0" brushRef="#br0" timeOffset="1.26917E6">12099 19212 10384,'0'0'288,"0"0"80,0-16-296,0 16-72,0 0 0,0 0 0,0 0 984,0 0 176,0 0 40,0 0 8,0 0-241,16 16-39,-16-16-16,0 15 0,0 16-232,0-16-40,0 16-16,0-15 0,0 14-320,0 1-64,-16 0-16,16 0 0,0-16-152,-15 1-72,15-1 64,0 0-64,0 1 0,-15-1 0,15 1 0,0-16 0,0 0 120,0 0-24,0 0 0,-16 0 0,16 0-32,0-16-64,0 16 88,0-15-88,0-1 0,0 1 0,0 0 0,0-1 0,16-15-144,-16 1 16,0 14 8,15-15 0,-15 1 24,15-17 8,1 32 0,-16-16 0,15 0 88,1 1-64,-1 14 64,0-14-64,-15 14 64,16 1 0,-16-1 0,15 16 0,1-15 0,-16 15 0,0 0 0,0 0-96,0 0 160,0 15 24,15 1 8,-15-1 0,0 16 104,0 0 24,0-1 8,0 1 0,0 0-40,-15 0-16,15 15 0,-16-31 0,16 16-104,0 0-72,-15-16 96,15 1-96,-16-1 88,16-15-88,0 16 80,0-16-80,0 15 64,0-15-64,0 0 0,0 0 72,0 0-72,0-15 64,0 15-64,0-16 64,0 16-64,0-15 96,0-1-96,0 1 96,16-16-96,-1 16 0,-15-16 0,0 16-88,0-16 88,16 15 0,-1-14 0,-15 14 0,15-15 0,1 16 0,-16 0 0,15-1 0,1 1 0,-16 0 0,15 15 0,0-16 0,-15 16-88,16-15 88,-1 15-104,-15 0 40,15 0 64,-15 0 0,0 0 0,0 0 0,0 0 440,16 15 104,-16 1 16,0-1 8,0 0-664,15 1-128,-15 14-24,0-14-8,-15-1 352,15 16 72,0-16 16,0 16 0,0 0-96,0-16-24,0 1 0,0-1 0,0 1 152,0-1 24,0 0 8,0-15 0,0 16-184,-16-16-64,16 15 0,0-15 72,0 0-280,0 0-56,0 0-16,-15 0 0,15 0-800,0 0-160,0 0-32,-15 0-8295</inkml:trace>
          <inkml:trace contextRef="#ctx0" brushRef="#br0" timeOffset="1.26934E6">12315 18843 18775,'0'0'416,"0"0"80,0 0 16,0 0 16,0 0-424,0 0-104,0 0 0,0 0 0,0 0 560,0 15 88,-15 1 24,15-16 0,0 16-304,0-1-56,15 0-16,-15-15-6752,16 16-1351</inkml:trace>
          <inkml:trace contextRef="#ctx0" brushRef="#br0" timeOffset="1.27067E6">12638 19166 12528,'0'0'272,"0"0"56,0 0 16,0 0 8,16-16-280,-16 16-72,0 0 0,0 0 0,0 0 832,0 16 144,0-16 31,15 16 9,-15-2-168,0-14-32,0 16-8,15 15 0,-15-16-360,-15 16-80,15 0-16,0-15 0,-15 14-152,15 1-32,0-16-8,-16 16 0,16-16-88,-15 1-72,15-1 96,-15 0-96,15 1 80,0 0-80,-16-16 64,16 0-64,0 0 64,0 0-64,0 0 64,0 0-64,0 0 0,0-16 64,0 0-64,16 1 0,-16 0 0,0-1-152,15-14 24,0 14 8,-15-14-16,16-2-8,-16 2 0,15-1 0,0 0 56,-15 1 16,16-2 0,0 18 0,-16-18 72,15 17-64,0 0 64,-15-1-64,16 1 64,-16 15 0,15-15 0,-15 15-64,0 0 64,0 0 0,0 0 0,0 0 64,0 0 48,0 0 16,15 15 0,1 0 0,-16 1 16,0 14 8,0 2 0,0-2 0,-16-14-56,16 14 0,0 1-8,-15 0 0,15-15-88,0 14 0,0-14 72,0-1-72,0 0 0,-15-15 64,15 16-64,0-16 0,0 0 0,0 0 64,0 0-64,0 0 0,0-16 72,0 16-72,0-15 96,15 0-96,-15-1 64,0-14-64,0 14 0,15-15 0,-15-15 0,16 31-88,-16-17 16,15 2 0,0-1 72,-15 16-104,16-16 40,0 16 64,-16-1 0,14 1 0,-14 0 0,16 15 0,0-16-104,-16 16 40,0 0 64,0 0-104,15 16 104,-15-16 0,15 15 0,-15 0 0,0 1 96,0 14 48,-15 1 8,15 0 0,0-1 16,-15 2 8,15 14 0,0-16 0,-16 2-80,16-18-24,0 18 0,0-17 0,0 0 144,0 1 24,0-1 8,0-15 0,0 0-248,0 0 0,0 0-104,0 0 32,0 0 72,0 0 96,0-15-16,16 15-8,-16-16-72,15 1 0,-15-16 0,15 15 0,-15-14 0,16-1 0,-1 16 0,0-16 0,-15 0-176,16 1-80,0-2-8,-16 17-8,14-16 208,2 16 64,-16 0 0,16-1 0,-1 1-64,-15 15 64,15-15 0,1 15 0,-16-16-88,0 16 88,0 0-80,0 0 80,0 0 0,15 16 0,-15-1 0,0 0 0,0 1 312,15-1 8,-15 16 0,-15-1 0,15 2-128,0-2-16,-15-14-8,15 30 0,0-31 128,0 16 24,0-15 8,0 14 0,0-14-248,0-1-80,0 0 0,0-15 0,0 16 96,0-16-96,0 0 96,0 0-96,-16 0 80,16 0-80,0 0 64,0 0-64,0 0-384,0 0-128,-15 0-16,15-16-8,0 16-840,0-15-176,0 0-32,0 15-8</inkml:trace>
          <inkml:trace contextRef="#ctx0" brushRef="#br0" timeOffset="1.27134E6">13192 18843 18975,'0'0'416,"0"0"96,0 0 8,0 0 8,0 0-424,0 0-104,0 0 0,0 15 0,0 1 712,0-16 120,0 0 32,0 16 0,-15-16-160,15 15-24,0 0-8,15-15-7616,-15 16-1535</inkml:trace>
          <inkml:trace contextRef="#ctx0" brushRef="#br0" timeOffset="1.27152E6">13239 19089 10032,'0'0'288,"0"0"56,-15 0-280,15 0-64,0 0 0,0 0 0,0 0 872,0 0 160,-16 0 32,16 0 8,0 0 64,0 0 15,0 0 1,16-15 0,-1 15-456,0-16-88,1 16-24,-1-15 0,16 15-240,-16-15-56,0 15 0,1 0-8,0 0-24,-2-16-8,2 16 0,0 0 0,-1 0-152,0 0-24,-15 0-8,16 16 0,-16-16-64,0 15 0,0-15 0,0 15 64,0 1 32,0 14 0,-16-14 0,1 14 0,0-14-96,15 14 0,-32 2 0,32-17 0,-30 16 0,14-16 0,1 16 0,0-15 0,-16-2 0,16 2 64,-1 0-64,1-1 0,0 0 120,-1 1-24,16-1 0,-16-15 0,16 15 120,0-15 16,-15 16 8,30-16 0,-15 0-32,0 0-8,0 0 0,16 15 0,0-15-40,-1 0 0,0 15-8,1-15 0,-1 0-48,0-15-8,1 15 0,-1 0 0,0-15-32,1 15-64,14-16 88,-14 16-88,0-15 64,-1 0-64,0 15 0,1-16 0,-1 1-80,0 0-72,1 15-8,0-16-8,-2 0-816,2 16-160,-16-14-32,16 14-8,-1-16-656,0 16-136,-15-16-24,16 1-5143</inkml:trace>
          <inkml:trace contextRef="#ctx0" brushRef="#br0" timeOffset="1.27234E6">13686 19135 9584,'0'-15'208,"0"-1"48,0 16 0,0-15 24,-16-1-280,16 16 0,0 0 0,0 0 0,0 0 1232,0 0 192,0 0 40,0 0 8,-15 0-289,15 0-47,0 0-16,-15 16 0,15 15-272,-16-16-56,16 0-16,0 16 0,0 0-328,0-16-72,0 31-16,0-15 0,0-15-64,0 14-8,0-14-8,0 15 0,0-16-144,16 0-24,-16-15-8,0 16 0,0-16-40,15 15-64,-15-15 88,0 0-88,15 0 0,1-15 0,-16 15 0,15-16 0,0 16-208,1-15-96,0 0-16,-2-16-8,2 15-328,0 1-64,-1-16-16,0 16 0,1-1 200,-1-14 40,0 14 8,-15 1 0,16-1 216,-16 1 48,15 0 0,-15 15 8,0 0 216,0 0 0,0-16 0,15 16 0,-15 0 152,0 0-8,0 0 0,0 16 0,0-1 160,0 0 32,0 1 8,0-1 0,0 16-24,0-16 0,-15 16 0,15 0 0,0-16-120,0 1-24,-15 15-8,15-16 0,0 0-72,0 1-24,0-16 0,-16 15 0,16-15-72,0 0 64,0 0-64,0 0 64,0 0-64,0 0 0,16 0 72,-16-15-72,15-1 0,-15 1 0,15-16 0,1 0-64,0 16-48,-1-16-8,-15 0 0,31 1 0,-31-1-152,15 0-32,0 16-8,1-16 0,-1 16 248,-15-1 64,15 1 0,-15-1 0,16 16 0,-16 0 0,16-15 0,-16 15 0,0 0 0,0 0 128,0 15-16,0 1-8,0-1 104,0 16 16,0 0 8,0-1 0,0 1-8,0 0 0,0 0 0,0 0 0,0-1-112,0 1-24,0 0-8,0-16 0,0 1-80,14-1 0,2 1 0,-16-16 0,16 15 0,-1-15 0,0-15 64,16 15-64,-16-16-64,17-15-32,-2 16-8,-14-16 0,14 0-56,-14 16 0,14-16-8,-14 0 0,-1 1 80,16-1 24,-15 15 0,-1-14 0,0 14 64,-15 1 88,16 0-24,-16-1 0,0 1-64,0-1 0,0 16 0,0-15 0,-16 15 272,16 0 16,-15 0 0,15 0 0,-31 0-24,31 15 0,-16 1 0,1-1 0,0 1-64,-1 14-8,-14 1-8,14 0 0,1 0-96,15-1-24,-15 1 0,-1 0 0,16-16-64,0 16 0,0-15 72,0-1-72,0 0 0,0 1 64,0-1-64,16-15 0,-1 0 128,0 0-16,1 0 0,-16-15 0,15-1-112,0 1-96,1 0 24,-1-1 0,16 1 72,-15-16 0,-1 16 0,0-16 0,1 15 0,-1-14 0,0 14 0,1 1 0,-1-1 0,0 1 0,1 0 0,-16-1 0,0 16 0,16 0 0,-16 0 0,0 0 0,0 0 0,0 0 0,14 0 0,-14 16-64,0 14 64,0-14 0,0 15 0,0 15 0,0 0 0,0-15 128,-14 15-24,14 16 0,-16-16-104,16 15 0,-16 1-96,1-1 96,-16 1 0,16 0 64,0-1 0,-16 1 8,0-16 104,15 16 16,1-16 8,-16 0 0,16 0-64,-16-15-8,1 0-8,-2-1 0,2 1-16,14 0 0,-14-16 0,-1 1 0,0-1-104,1-15 88,-2 0-88,2 16 80,-1-16-80,0 0 0,1-16 0,-2 16 64,2-15-160,-1-16-32,0 16 0,1-16-8,-2 0-784,18 0-152,-18-15-32,17 0-6160,0-16-1223</inkml:trace>
          <inkml:trace contextRef="#ctx0" brushRef="#br0" timeOffset="1.27254E6">13592 18736 17255,'0'-16'488,"0"16"112,-15 0-480,15 0-120,0 0 0,0 0 0,0 0 880,0 0 152,0 0 32,0 0 8,0 0-304,15 0-56,1 16-8,-16-16-8,15 15-448,-15 0-88,15-15-24,1 16 0,0-1-520,-2 1-112,18-1-16</inkml:trace>
          <inkml:trace contextRef="#ctx0" brushRef="#br0" timeOffset="1.27448E6">15516 19027 7976,'0'0'168,"0"-15"40,16 15 8,-16-16 16,0 0-232,0 2 0,0 14 0,16-16 0,-16 16 992,0 0 160,0 0 24,0 0 8,0 0-32,0 0-8,0 0-1,0 16 1,0-2-280,0 2-64,0 15 0,-16 15-8,16-15-288,0 15-56,-16 0-16,16 16 0,-15-16-152,15-15-32,0 15-8,0-15 0,0-1-112,-15 2-16,15-2-8,0 1 0,0-16-104,0 16 64,0 0-64,0-15 0,0-2 0,0 2-160,0 0 32,0-16 0,0 0-1016,0 0-200,0 0-32,0 0-4191,0 0-841</inkml:trace>
          <inkml:trace contextRef="#ctx0" brushRef="#br0" timeOffset="1.27531E6">15655 18904 13992,'0'0'304,"0"0"64,0 0 16,0 0 16,0 0-320,0 0-80,0 0 0,0 0 0,0 15 768,0 1 127,-15 15 33,15-16 8,0 31 104,0-15 16,-16 15 8,16 0 0,0 0-408,0 16-80,-15-16-24,15 0 0,0 1-200,0-1-48,0-15-8,0-1 0,0 1-136,0 0-32,0-16-8,0 16 0,0-15-120,0-1 64,0-15-64,0 16 0,0-16 0,0 0 0,0 0 0,0 0-80,0 0-1072,0 0-208,0 0-48</inkml:trace>
          <inkml:trace contextRef="#ctx0" brushRef="#br0" timeOffset="1.27531E6">15963 19104 14400,'0'0'320,"0"0"64,0 0 8,0 0 8,0 0-320,0 0-80,0 16 0,0-1 0,0 0 831,0 16 145,0-16 32,-15 16 8,15 0-152,0 0-32,0 0-8,0-1 0,0 1-344,0 15-72,15-15-16,-15 0 0,0-16-184,0 16-40,15-15-8,-15-1 0,16 0 0,-16-15-8,0 0 0,15 0 0,-15 0-152,15 0 0,-15 0-104,16-15 40,0 0 64,-1 15 72,-15-16-8,15 1-64,-15-1 64,16-14-64,-16 14 0,15-15 0,-15 1-144,15 14-56,-15-15-16,0 1 0,16-1 104,-16 15 16,0-14 8,0-1 0,0 15 88,15-14 0,-15 14-72,0 1 72,0 15 0,0-15 0,0 15 0,0 0 0,0 0 0,0 0 0,0 0 64,0 15-64,0 16 136,-15-16-8,15 16-8,0 0 0,0 15 88,0-15 16,0 15 8,0-15 0,0-1-144,0 1-88,0-15 96,0 14-96,0-14 128,15-1-24,-15-15-8,0 0 0,0 0-16,0 0-8,0 0 0,15 0 0,1 0 24,0 0 0,-2-15 0,2-1 0,-16 1 8,16-16 8,-1 16 0,0-16 0,-15 0-112,16 0 72,-1 1-72,-15-1 64,15 15-64,1-14 80,-16-1-80,0 0 80,16 16-80,-16-16 0,0 0 0,0 16 0,0-1-352,0 1-96,0 0-8,0-1-6848,-16 1-1367</inkml:trace>
          <inkml:trace contextRef="#ctx0" brushRef="#br0" timeOffset="1.27965E6">16594 18966 6880,'0'0'152,"0"0"32,0 0 8,0 0 0,0 0-192,0 0 0,0 0 0,0 0 0,0 0 1024,0 0 160,0 0 40,0 0 8,0 0-112,0 0-32,0 0 0,0 0-1,0 15-223,0 1-56,16-16-8,-16 15 0,0 16-152,0-16-32,0 16-8,0 0 0,-16-16-96,16 32-16,0-17-8,0 17 0,-15-1-128,15-15-24,0 15-8,0-15 0,0 15-80,0-31-24,0 16 0,0 0 0,0-16-96,0 0-32,0 1 0,0-16 0,0 0-96,0 0 88,0 15-88,15-15 80,-15 0-80,0 0 0,0 0-96,0-15 96,0-16-960,0 16-128,0-1-24,0 1-8591</inkml:trace>
          <inkml:trace contextRef="#ctx0" brushRef="#br0" timeOffset="1.28015E6">16702 18920 9296,'0'0'200,"0"0"48,0 0 8,0 0 8,0 0-264,0 0 0,0 0 0,0 0 0,0 0 896,0 0 120,0 16 24,0-1 8,0 1-88,0 14-8,0 1-9,0-15 1,0 14-120,0 1-24,0 0-8,0 15 0,0 0-120,0 0-16,0 1-8,0-1 0,0-15-104,0-1-32,-15 17 0,15-17 0,0-14-128,0 15-24,0-1-8,0-14 0,0-1-136,0 1-32,0-16-8,0 0 0,0 0-80,15 0-8,-15 15-8,0-15 0,0 0-80,0 0 0,0 15 0,0-15 64,0 0-384,0 0-72,0 0-24,0 0-6960,0-15-1391</inkml:trace>
          <inkml:trace contextRef="#ctx0" brushRef="#br0" timeOffset="1.28089E6">17087 18935 16439,'0'0'360,"0"0"80,0 0 8,0 0 16,0 0-368,0 0-96,0 0 0,0 0 0,0 0 496,0 0 80,0 0 24,15 0 0,-15 0-32,16-15-8,-1 15 0,1 0 0,-1-15-320,16 15-64,-15 0-16,-1-16 0,0 16-56,1 0-8,-1 0-8,1 0 0,-16 0 0,0 0 0,15 0 0,-15 0 0,0 0 8,0 0 0,0 0 0,15 16 0,-15-16-8,-15 15 0,15 0 0,-15 1 0,15-1-88,-16 0 80,1 1-80,-1 15 80,1-15-80,0-1 0,-1 0 0,-15 1 0,16-1 0,-1-15 0,1 16 0,-1-1 0,16-15 64,-15 15-64,0-15 64,-1 0-64,16 16 0,-15-16 0,-1 0 64,16 15-64,0-15 192,-15 0 16,15 0 8,0 0 0,0 0 0,0 0 0,0 0 0,0 0 0,0 0-24,0 0-8,0 0 0,15 15 0,-15-15-24,16 0 0,15 0 0,-16 0 0,0 0-8,1 0-8,-1-15 0,1 15 0,-1 0-40,1 0-8,-1-15 0,1 15 0,-1-16-96,-15 16 0,15-15-96,1 15 96,-16-15 0,0 15 128,0 0-16,0 0 0,0 0-592,0-16-128,0 16-16,0 0-6904,0 0-1383</inkml:trace>
          <inkml:trace contextRef="#ctx0" brushRef="#br0" timeOffset="1.28152E6">17102 19566 16959,'0'0'376,"0"0"72,0 0 24,0 0 0,0 0-376,0 0-96,0-15 0,16 15 0,0-15 728,-16 15 128,15-16 24,0 16 8,1-16-208,-1 16-40,0 0 0,1 0-8,-1-15-304,0 15-56,1 0-16,0 0 0,-1 0-64,0 0-24,-15 0 0,16 0 0,-16 0-72,0 0-8,15 0-8,-15 0 0,0 0-80,0 15 80,15-15-80,-15 16 80,-15 0-80,15-16 96,0 15-96,-15 0 96,15 1-96,-16-1 0,1 0 0,0 1 64,-1-1-64,0 0 0,1 1 0,0 0 0,-1-16 0,1 14 0,0 2-112,-1-16 40,1 0 72,0 0 96,15 16-16,-16-16-8,16 0-72,-16 0 0,2 0 0,14 0 0,-16 0 64,16 0-64,0 0 0,0 0 64,0 0 32,0 0 0,0 0 0,0 0 0,0 0 72,0 0 24,0 0 0,0 0 0,0 0-24,0 0 0,0 0 0,16 0 0,-2 0 0,2 0 0,0 0 0,-1 0 0,0 0-40,1 0-16,-1 0 0,16-16 0,-16 16-16,0 0 0,1 0 0,0-16 0,-1 16-24,0 0-8,1 0 0,-1-14 0,-15 14-64,0 0 80,15 0-80,1-16 80,-16 16-80,15 0 0,-15 0 0,15-16 64,-15 16-64,0 0 0,0 0 0,0 0 0,0 0-256,0 0-88,0 0-16,0-15-7792,0 15-1551</inkml:trace>
        </inkml:traceGroup>
      </inkml:traceGroup>
    </inkml:traceGroup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5.58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88BD013-1F78-4974-8B4A-9D7BC634CC21}" emma:medium="tactile" emma:mode="ink">
          <msink:context xmlns:msink="http://schemas.microsoft.com/ink/2010/main" type="inkDrawing" rotatedBoundingBox="23338,7170 23428,7281 23414,7291 23325,7181" semanticType="callout" shapeName="Other">
            <msink:sourceLink direction="from" ref="{27857B93-D73C-43F7-8052-2BD950E85FD2}"/>
            <msink:sourceLink direction="to" ref="{27857B93-D73C-43F7-8052-2BD950E85FD2}"/>
          </msink:context>
        </emma:interpretation>
      </emma:emma>
    </inkml:annotationXML>
    <inkml:trace contextRef="#ctx0" brushRef="#br0">23616 9545 20759,'0'0'456,"0"0"96,0 0 24,0 0 0,-16-15-456,16 15-120,0 0 0,0 0 0,0 0 704,0 0 128,0 0 16,0 0 8,16 15-584,-16 1-112,14-1-32,-14-15 0,16 16-128,-16 0 0,16-16-88,-1 15-7088,0 0-1423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6.28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8A6C55A-4665-489F-A3BF-D8E674720DAC}" emma:medium="tactile" emma:mode="ink">
          <msink:context xmlns:msink="http://schemas.microsoft.com/ink/2010/main" type="inkDrawing" rotatedBoundingBox="23446,7500 24025,7318 24130,7655 23552,7836" shapeName="Other">
            <msink:destinationLink direction="with" ref="{F7C4E6E4-A1E5-4F17-823D-A99054563876}"/>
          </msink:context>
        </emma:interpretation>
      </emma:emma>
    </inkml:annotationXML>
    <inkml:trace contextRef="#ctx0" brushRef="#br0">23845 9838 20159,'-15'15'448,"15"-15"88,0 16 16,0-1 8,-15 1-448,15 14-112,0-14 0,0 0 0,0-1 816,0 16 144,0-16 24,-16 1 8,16-1-496,0 16-96,0-31-16,0 31-8,0-31-184,0 15-32,0-15 0,0 15-8,0-15-152,0 0 0,0 0 0,0 0 0,16 0 0,-16-15 0,0 0 0,0-1 0,15 1 0,0-1 0,-15-14 0,31-1 0,-15 0-88,-1 0-72,0 0-8,1 0-8,-1 0 40,1 1 8,-1 14 0,-15 1 0,15-1 128,1 1 0,-16 15-64,0 0 64,0 0 0,0 0 0,0 0 0,0 15 0,0 1 0,0-1 0,0 16 0,0-16 72,-16 16 32,16 0 8,-15-16 0,15 17 0,0-17 0,-15 0 0,15 1 0,0-1 0,0 1-112,0-16 0,0 0 0,0 0 0,0 15 0,0-15 88,0 0-88,0 0 80,0-15-80,15 15 0,0-16 0,1 1 0,-1-16 0,-15 16 0,31-17 0,-31 17 0,31-16 0,-16 16 0,1-1 0,-16 1-88,15 0 88,0-1 0,-15 1 0,16 15 0,-16-16 0,15 16 0,-15 0 0,0 0-64,0 0 64,0 16 0,0-1 0,0 1 0,0-1 0,0 0 0,-15 16 0,15-15 0,0 14 0,0-14 0,-16 0 0,16-1 0,0 0 64,0-15-64,0 0 64,0 16-64,0-1 0,0-15 64,0 0-64,0 0 0,0 16 0,0-16 72,16-16-72,-16 1 0,0 15 64,15-16-64,-15-14 0,16 14 0,-1 0 0,-15 1 0,15-16 0,1 16 0,-1-1 0,0 1 0,-15 0 0,16-1 0,-1 16 0,-15-15 0,16 15 0,-16 0 0,0 0 0,0 0 0,0 0 0,0 15 0,0 1 0,15-1 0,-15 0 0,0 1 0,0-1 128,-15 16-8,15-16 0,0 1 0,0 0-48,0-1-8,0 0 0,0-15 0,0 0-64,0 16 64,0-16-64,0 0 64,0 15-64,0-15 0,0 0 0,-16 16 0,1-16-384,15 0-96,0 0-24,0 0 0,0 0-1040,0 0-216,0 0-32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6.44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7C4E6E4-A1E5-4F17-823D-A99054563876}" emma:medium="tactile" emma:mode="ink">
          <msink:context xmlns:msink="http://schemas.microsoft.com/ink/2010/main" type="inkDrawing" rotatedBoundingBox="23998,7204 24076,7326 24066,7333 23987,7210" semanticType="callout" shapeName="Other">
            <msink:sourceLink direction="with" ref="{A8A6C55A-4665-489F-A3BF-D8E674720DAC}"/>
          </msink:context>
        </emma:interpretation>
      </emma:emma>
    </inkml:annotationXML>
    <inkml:trace contextRef="#ctx0" brushRef="#br0">24262 9560 19207,'0'0'416,"0"0"96,0 0 8,0 0 24,0 0-432,0 0-112,0 0 0,0 0 0,0 0 864,0 0 144,0 0 32,0 0 8,0 0-536,0 0-112,0 16-16,15-1-8,-15-15-256,0 15-56,16 1 0,-16-16-64,15 15-752,-15 0-208,16 1-32,-1 0-16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8.11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F3AEEDA-F2A4-4C67-B591-B44E5B6076BD}" emma:medium="tactile" emma:mode="ink">
          <msink:context xmlns:msink="http://schemas.microsoft.com/ink/2010/main" type="inkDrawing" rotatedBoundingBox="24553,7451 24967,7403 24971,7438 24556,7485" shapeName="Other"/>
        </emma:interpretation>
      </emma:emma>
    </inkml:annotationXML>
    <inkml:trace contextRef="#ctx0" brushRef="#br0">24861 9838 14112,'-15'-15'312,"15"15"64,0 0 8,0 0 8,0 0-312,-16 0-80,16 0 0,0 0 0,0 0 1199,-15-15 225,15 15 48,0 0 0,0 0-344,0 0-72,15 0-8,1 0-8,-1 0-352,0 0-72,1 0-8,0 0-8,-1 0-240,16 0-40,-1 0-16,-14 0 0,14 0-120,2 0-24,-2-16-8,1 16 0,-16-16-152,1 16 0,14 0 64,2 0-8056,-18-15-1607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04.02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41B8072-A297-4F23-8E4F-00EF11CDC52C}" emma:medium="tactile" emma:mode="ink">
          <msink:context xmlns:msink="http://schemas.microsoft.com/ink/2010/main" type="inkDrawing" rotatedBoundingBox="26343,7521 26380,7805 26110,7840 26072,7556" shapeName="Other"/>
        </emma:interpretation>
      </emma:emma>
    </inkml:annotationXML>
    <inkml:trace contextRef="#ctx0" brushRef="#br0">26339 9945 16208,'0'0'351,"0"0"81,0 0 16,0 0 8,0 0-360,0 0-96,0 0 0,0 0 0,0 0 704,0 0 128,0 0 32,0 0 0,15-15-288,-15 15-48,0 0-16,16 0 0,-16 0-256,15 0-48,0-16-16,-15 16 0,16 0-96,0 0-32,-16 0 0,15-15 0,-15 15-64,0 0 96,0 0-96,0 0 96,0 0-32,0 0-64,15 0 96,-15 0-32,0 0-64,0 0 80,0 15-80,0-15 80,0 16 200,-15-1 40,15 16 0,-15-16 8,15 0-256,-16 1-72,16 0 0,-16 14 0,16-14 160,-15-1-8,15 0 0,0 16 0,0-16 8,0-15 0,0 16 0,0-16 0,0 0 0,0 16 8,0-16 0,0 0 0,0 0-24,0 0-8,15 0 0,1 0 0,-16-16-24,16 16-8,-1 0 0,-15 0 0,15-16-16,1 1-8,-1 15 0,16-15 0,-1-1-792,-14 1-160,14 0-32,2 15-8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1.17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8EE62B9-89F4-496F-AA92-76D0C65A9AED}" emma:medium="tactile" emma:mode="ink">
          <msink:context xmlns:msink="http://schemas.microsoft.com/ink/2010/main" type="inkDrawing"/>
        </emma:interpretation>
      </emma:emma>
    </inkml:annotationXML>
    <inkml:trace contextRef="#ctx0" brushRef="#br0">14102 10976 13128,'-16'0'288,"16"0"56,0 0 8,-15-15 32,15 15-312,-15 0-72,15 0 0,0 0 0,-16 0 1224,16 0 231,-15 0 49,15 0 0,0 0-384,0 0-88,0 0-8,0 0-8,0 0-440,0 0-80,15 0-16,1 0-8,-1 0-136,0 0-24,16 0-8,-16 0 0,17-16-80,-2 16-24,1 0 0,0-15 0,-16 15-56,16-15-16,-15 15 0,-1-16 0,0 16-48,16 0-16,-16-15 0,1 15 0,-1 0-64,0 0 0,1-16-80,-16 16 80,0 0 0,16 0 0,-16 0 0,0 0 80,0 0-664,0 0-136,0 0-24,-16 16-8,16-1-752,0 1-160,-16-16-24,1 15-4327,15 0-865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1.35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1CF1084-7D35-4A13-A2AD-C026B2B6C152}" emma:medium="tactile" emma:mode="ink">
          <msink:context xmlns:msink="http://schemas.microsoft.com/ink/2010/main" type="inkDrawing" rotatedBoundingBox="13915,8928 14027,8585 14086,8604 13975,8947" semanticType="callout" shapeName="Other">
            <msink:sourceLink direction="with" ref="{BE8FD042-B2B2-4368-95BB-259ACC751043}"/>
            <msink:sourceLink direction="with" ref="{A02A063D-6A12-4B51-AF5B-CC3342C01786}"/>
          </msink:context>
        </emma:interpretation>
      </emma:emma>
    </inkml:annotationXML>
    <inkml:trace contextRef="#ctx0" brushRef="#br0">14348 10961 10104,'0'0'224,"0"0"40,-16 0 16,16 0 8,0 0-288,0 0 0,-15 0 0,15 0 0,0 0 1408,0 0 224,-15 0 40,15 0 15,0 15-407,-16-15-88,16 16-8,0-16-8,0 15-368,0-15-72,-16 31-8,16-31-8,-14 16-216,14-2-48,0 2-8,0 0 0,-16 14-224,16-14-40,-16-16-16,16 15 0,0 0-104,-15 1-64,15 0 64,0-2-64,0 2-384,0 0-120,0-1-16,0-15-8,0 15-1056,15 1-208,-15-16-48,16 0-8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1.9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E8FD042-B2B2-4368-95BB-259ACC751043}" emma:medium="tactile" emma:mode="ink">
          <msink:context xmlns:msink="http://schemas.microsoft.com/ink/2010/main" type="inkDrawing" rotatedBoundingBox="14012,9718 14311,8657 14730,8774 14431,9836" semanticType="callout" shapeName="Other">
            <msink:sourceLink direction="with" ref="{0F5511B4-365F-44CE-A208-D3DCC3FD3C10}"/>
            <msink:sourceLink direction="with" ref="{A02A063D-6A12-4B51-AF5B-CC3342C01786}"/>
            <msink:destinationLink direction="with" ref="{E1CF1084-7D35-4A13-A2AD-C026B2B6C152}"/>
          </msink:context>
        </emma:interpretation>
      </emma:emma>
    </inkml:annotationXML>
    <inkml:trace contextRef="#ctx0" brushRef="#br0">14548 11177 15464,'-16'0'336,"16"0"72,0 0 7,0-16 33,0 16-360,0 0-88,0 0 0,0 0 0,16-15 1000,-16 15 184,15 0 40,-15 0 8,15-15-440,1 15-88,-1 0-24,0-16 0,1 16-264,-1 0-64,-15 0 0,16 0-8,-1 0-208,-15 0-40,15 0 0,-15 0-8,16 16 0,-16-16 0,0 15 0,0 0 0,0 1 64,0 15 8,-16-1 8,16 1 0,-15-15-32,0 14-8,15 1 0,-16 0 0,1 0-16,15-1-8,-16-14 0,16 15 0,0-16-16,0 0-8,-15 1 0,15-1 0,0-15-80,0 0 64,0 0-64,0 0 64,0 0-64,15 0 0,1 0 0,-1-15 64,1 15-64,-1-16 0,16 1 0,-16-16 0,1 16 0,-1-16 96,0 0-96,1 0 96,15 16-96,-16-16 0,0 1 0,1 14 0,-16-15-104,15 1 40,1 14 64,-16 1-104,15-1 104,-15 1 0,15 0 0,-15 15-72,0-16 72,0 16 0,0 0 0,0 0 0,0 0 0,0 0 0,0 16 0,0-16 0,0 30 0,0-14 0,0 15 64,0-1-64,0 1 128,-15 15-16,15-15 0,-15 15 0,15 0 24,-16 1 8,1-1 0,15-15 0,-16 15-32,1-15-8,0-1 0,-1 17 0,16-17-16,-15 17-8,-1-17 0,1 1 0,0 0-16,-16 0-64,15-1 96,1 1-32,-16 0-64,16 0 64,-1-16-64,-14 16 64,14-16-64,-14-15 0,14 16 0,1-1 0,-1-15 0,1 0 0,0 0 0,-1-15 0,16 15 0,-15-16 0,15 1 0,-16-16 64,16 0-64,0 1-88,16-1 24,-16 0 0,15-15-8,1 15 0,14-15 0,-14 15 0,-1 0 72,16 1-96,-16-1 96,16 0-96,-16 0 0,16 16 0,-15-16 0,-1 16 0,16-16-592,-16 15-120,16-14-24,0-1-6672,0 15-1327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2.87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375C664-EB51-4A67-9938-834E126A20B4}" emma:medium="tactile" emma:mode="ink">
          <msink:context xmlns:msink="http://schemas.microsoft.com/ink/2010/main" type="inkDrawing" rotatedBoundingBox="14807,9334 15044,8592 15357,8692 15121,9434" semanticType="callout" shapeName="Other">
            <msink:sourceLink direction="with" ref="{0F5511B4-365F-44CE-A208-D3DCC3FD3C10}"/>
            <msink:sourceLink direction="with" ref="{A02A063D-6A12-4B51-AF5B-CC3342C01786}"/>
          </msink:context>
        </emma:interpretation>
      </emma:emma>
    </inkml:annotationXML>
    <inkml:trace contextRef="#ctx0" brushRef="#br0">15364 11130 7856,'15'-15'168,"-15"15"40,0 0 8,16-15 8,-1-1-224,-15 0 0,15 2 0,-15-2 0,16 0 1168,-16 1 184,0 0 40,0 15 8,0 0 8,0 0-1,0 0 1,0 0 0,-16 15-360,1 0-72,0 1-16,-1 14 0,-14 17-320,-1-1-72,0 1-16,0 14 0,0-15-160,1 15-32,-1-14-8,15-1 0,1 0-80,0-15-16,-1 15-8,16-15 0,0-16-112,0 16-16,0-16-8,16-15 0,-1 16-112,0 0 88,1-16-88,-1 0 80,16 0-80,-16 0 0,16-16 72,-15 16-72,14-16 0,-14 1 0,-1 0 0,16-1 64,-16 1-512,1-16-104,14 15-24,-14 2 0,-1-18-704,1 17-152,-16-16-24,15 16-7823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3.26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F2ED26E-2EF2-40D1-8D02-8DA6333577C7}" emma:medium="tactile" emma:mode="ink">
          <msink:context xmlns:msink="http://schemas.microsoft.com/ink/2010/main" type="inkDrawing" rotatedBoundingBox="14875,9319 15087,8833 15409,8974 15197,9459" semanticType="callout" shapeName="Other">
            <msink:sourceLink direction="with" ref="{0F5511B4-365F-44CE-A208-D3DCC3FD3C10}"/>
            <msink:sourceLink direction="with" ref="{A02A063D-6A12-4B51-AF5B-CC3342C01786}"/>
          </msink:context>
        </emma:interpretation>
      </emma:emma>
    </inkml:annotationXML>
    <inkml:trace contextRef="#ctx0" brushRef="#br0">15379 11408 16615,'-31'0'360,"31"0"80,-15 0 8,0 0 32,-1 0-384,0 0-96,16 0 0,-14 0 0,14 16 1200,0-16 224,-16-16 48,16 16 0,0 0-632,0 0-128,0 0-24,16 0-8,-2 0-296,2 0-56,0 0-8,14 0-8,-14 0-96,-1 0-24,16-15 0,-16 15 0,16 0-48,-15-16-16,-1 16 0,16 0 0,-16-15-128,0 0 0,1 15 0,14 0 0,-30 0 88,32 0-16,-32-16 0,14 16 0,2 0-232,-16 0-56,0 0-8,16 0 0,-16 0-680,0 0-144,0 0-24,0 0-8,0 0-712,-16 0-152,16 16-24,-16-1-8,2-15-599,14 0-121,-16 0-24,0 0-8,1 15 1464,0-15 296,15 0 56,-16 0 16,1-15 1872,15 15 376,0 15 80,-15-15 8,15 0 408,0 0 72,0 0 24,-16 0 0,16 0-281,0 16-63,0-16 0,0 31-8,-15-16-488,15 0-96,0 16-16,-15 0-8,15 0-320,0-16-64,0 0-16,-16 16 0,16 0-248,0-16-48,-16 16-16,16-15 0,0-1-152,0 0-32,0 1-8,0-1 0,0-15-80,-15 16 0,15-1 0,0-15 0,15 0-992,-15 0-128,0 0-32,0 15-9623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9:36.81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E1E1F53-3092-408B-A3FA-1F156065C924}" emma:medium="tactile" emma:mode="ink">
          <msink:context xmlns:msink="http://schemas.microsoft.com/ink/2010/main" type="inkDrawing" rotatedBoundingBox="7796,13144 11939,12804 11947,12899 7804,13239" semanticType="underline" shapeName="Other">
            <msink:sourceLink direction="with" ref="{8C1063D3-5EA2-457D-9FBF-C31FFF297578}"/>
          </msink:context>
        </emma:interpretation>
      </emma:emma>
    </inkml:annotationXML>
    <inkml:trace contextRef="#ctx0" brushRef="#br0">8067 15595 9360,'0'0'200,"0"0"48,0 0 8,0 0 8,0 0-264,0 0 0,0 0 0,0 0 0,0 0 864,0 0 112,0 0 24,0 0 8,0 0-144,0 0-24,0 0-9,16 0 1,-16 0-168,0-15-40,15 15-8,-15 0 0,15-15-216,-15 15-48,16 0 0,-1 0-8,1 0-56,-1 0-16,0-16 0,1 16 0,-1 0-48,1 0 0,14 0-8,-14-15 0,-1 15-56,16 0 0,-16 0-8,1 0 0,14 0-56,-14-16 0,15 16-8,-16 0 0,16 0 8,-16 0 0,1 0 0,14 0 0,1 0-24,-15 0 0,14 0 0,-14 0 0,15 0 24,-16-15 8,0 15 0,16 0 0,-15 0-16,14 0-8,-14 0 0,-1 0 0,16 0-16,-16 0 0,1-15 0,14 15 0,-14 0 0,-1 0-64,1 0 96,14-16-32,-14 16-64,15 0 64,-16 0-64,16 0 64,-16 0-64,1 0 0,-1-15 72,16 15-72,-16 0 64,1 0-64,-1 0 80,16 0-80,-16 0 0,1 0 64,-1 0-64,16 0 0,-16-16 0,0 16 64,1 0-64,-1 0 0,1-15 64,-1 15-64,16 0 0,-16 0 0,1 0 0,-1 0 64,0-15-64,1 15 0,-1 0 0,16 0 0,-31 0 0,31 0 0,-16-16 0,1 16 64,14 0-64,-30 0 0,0 0-384,16 0-96,15 0-16,-31 0-8,15 0 824,16 0 160,0 0 32,-16 0 0,16-15-392,-16 15-120,16 0 0,-16 0 64,1 0-64,-1 0 0,0 0 0,16 0 0,-15-16 0,-1 16 0,0 0 0,1 0 64,-1 0-64,1 0 0,-1 0 0,0-15 64,1 15-64,-1 0 0,1 0 0,-1 0 64,16-15-64,-16 15 0,1 0 0,-1 0 0,0 0 0,1 0 0,-1 0 0,1 0 0,-1 0 0,0-16 0,16 16 0,-31 0 64,31 0-64,-31 0 0,15 0 0,-15 0 0,31 0 0,-16 0 0,1 0 0,-1 0 0,1 0 0,-1 0-64,16 0 0,-16 0 0,1 0 64,-1 0 96,0 0-16,1 0-8,-1 0-72,16 0 0,-16 0 0,1 0 0,-1 0 0,1 0-88,-1 0 8,0 0 0,1-15 152,-1 15 32,1 0 8,-1 0 0,0 0 16,1 0 8,-1 0 0,16 0 0,-16 0-208,1 0-48,-1 0-8,0 0 0,16 0 128,-15 0 0,-1-16 0,16 16 0,-16 0 0,1 0 0,14 0 0,-14 0 0,-1 0 0,16 0 0,-16 0 0,1 0 0,15 0 80,-16 0 40,0 0 8,16 0 0,-15 0-200,-1 0-40,0 0-8,1 0 0,14 0 120,-14-15 0,-1 15 0,1 0 0,-1 0 0,16 0 0,-16 0 0,1 0 0,-1 0 0,0 0 0,16 0 64,-15 0-64,-1 0 0,16 0 80,0 0-80,-16 0 64,0 0-64,1 0 64,15-15-64,-16 15 64,0 0-64,16 0 64,0 0-64,-16 0 64,16 0-64,-16 0 96,16 0-96,0 0 96,-16 0-16,16-16 0,-15 16 0,14 0 0,-14 0-16,-1 0 0,1 0 0,-1 0 0,-15 0 0,15 0 0,1 0 0,-1 0 0,-15 0-64,16 0 80,-1 0-80,-15 0 80,0 0-80,15 16 80,-15-16-80,16 0 80,-16 0-80,0 0 0,0 0 0,16 0 64,-16 0 0,0 0 0,0 0 0,0 0 0,0 0-64,0 0 0,0 0 0,0 0 0,0 0 0,0 0 0,0-16 0,0 16-88,-16-15-392,16-1-88,0 16-8,-16-15-7016,16 15-1399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3.90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0A20083-22B8-48F7-AC42-4E712A2D566E}" emma:medium="tactile" emma:mode="ink">
          <msink:context xmlns:msink="http://schemas.microsoft.com/ink/2010/main" type="inkDrawing" rotatedBoundingBox="15433,9659 15645,8623 16191,8735 15980,9770" semanticType="callout" shapeName="Other">
            <msink:sourceLink direction="with" ref="{0F5511B4-365F-44CE-A208-D3DCC3FD3C10}"/>
            <msink:sourceLink direction="with" ref="{8A962E38-A963-495B-A6B3-959A5F77E28A}"/>
          </msink:context>
        </emma:interpretation>
      </emma:emma>
    </inkml:annotationXML>
    <inkml:trace contextRef="#ctx0" brushRef="#br0">15903 11115 17911,'0'0'392,"0"0"88,0 0 8,0 0 16,0 0-408,0-15-96,0 15 0,-15-16 0,15 16 928,15 0 160,-15-15 32,0 15 0,15-15-520,1 15-112,-16-16-16,15 16-8,0 0-240,1-15-56,0 15-8,-2 0 0,2-16-48,-16 16-16,16 0 0,-16 16 0,15-16-24,-15 0-8,0 15 0,15-15 0,-15 31 88,-15-16 8,15 1 8,-15 15 0,-1-1-56,16 17-16,-30-17 0,14 1 0,0 0 8,1 0 0,0-1 0,-1 1 0,16 0-104,-15 0 64,15-16-64,0 1 0,0-1 80,0 0-80,0-15 80,15 0-80,1 0 0,-16 0 0,15 0 0,0 0 0,1-15 72,0 0-72,14-16 64,-14 15-64,-1-14 0,0-1 0,16 0 0,-16 0 0,16 1 0,-16-1 0,17 0 0,-17 0 0,0 16 0,1-16 0,-1 16 0,0-1 0,1 1 0,-16-1 0,15 16 0,0-15 0,-15 15 0,0 0 0,0 0 0,16 0 64,-16 15-64,0 1 0,16-1 0,-16 1 0,0 14 72,0 1-72,0 15 80,0-15-80,-16 15 128,16 0-16,-16 1-8,16-1 0,-15 0-40,0 0 0,-1 16-64,16-31 96,-15 15-32,0-15 0,-1 15-64,-14-15 96,14-1-96,0 16 72,1-30-72,-16 30 64,16-31-64,-16 16 64,1-15-64,14-1 64,-14 0-64,-2 1 64,17-1-64,0-15 64,-16 0-64,16 0 0,-1-15 72,16-1-72,0 1 0,-15 0 0,15-16 0,15 0 0,1 0 0,-1-15-96,0 0 96,16 0-96,-16 0 96,17-1-64,-2 1 64,1 0-64,0 15 64,-1-15 0,1 15 0,0 0-64,0 1 64,-16-1 0,16 15 0,0-14-64,-16 14-280,16 1-48,-15 0-16,-1-1 0,0 16-784,16-15-160,-16-1-32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2:35.2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A962E38-A963-495B-A6B3-959A5F77E28A}" emma:medium="tactile" emma:mode="ink">
          <msink:context xmlns:msink="http://schemas.microsoft.com/ink/2010/main" type="inkDrawing" rotatedBoundingBox="16137,8753 16893,8697 16938,9310 16183,9366" shapeName="Other">
            <msink:destinationLink direction="with" ref="{C0A20083-22B8-48F7-AC42-4E712A2D566E}"/>
          </msink:context>
        </emma:interpretation>
      </emma:emma>
    </inkml:annotationXML>
    <inkml:trace contextRef="#ctx0" brushRef="#br0">16964 11068 12784,'0'0'280,"0"0"56,0 0 16,0 0 8,0 0-288,0 0-72,0 0 0,0 0 0,0 15 1184,0 1 215,0-1 41,-15 16 16,15 0-352,-15-16-72,-1 16-8,1 15-8,0-15-424,-1 0-80,1 15-24,0-15 0,-17-1-168,18 17-32,-2-17 0,-15 1-8,16 0-120,-1-16-16,-14 16-8,14-15 0,-14-1-72,14 0-64,-15 1 72,16-1-72,-1-15 64,1 16-64,0-16 0,-1 0 0,1 0 0,0 0 0,-1-16 0,16 16-80,-16-15-48,16-1-16,-15 1 0,15 0 0,0-1-16,0-15-8,0 1 0,0-1 0,0 0 72,0 0 8,0 0 8,0 1 0,0 14 80,0-15 0,15 16-72,-15 0 72,0-1 0,16 1 0,-16 0 0,16-1 0,-1 16 72,0-15 24,1 15 8,-1-16 0,16 16 48,-16 0 8,0 0 0,17 0 0,-18 0 8,18 16 8,-17-1 0,0-15 0,16 16 24,-16-16 8,17 15 0,-18 0 0,2-15 32,0 16 8,14-1 0,-14 0 0,-1 1-24,16-1 0,-16 1 0,0-1 0,1-15-48,0 15-16,-1 1 0,0-1 0,1 1-48,-16-1-16,15 0 0,0 1 0,-15-1-24,16-15-8,-1 16 0,-15-16 0,15 15-64,1-15 80,-16 15-80,0-15 80,0 0-80,16 16 0,-16-16 0,14 0 64,-14 0-64,0 0 0,0 0 0,16 0 64,0 0-64,-16 0 0,0 0 0,0 0 0,0 0 0,0 0 0,0 0 0,0 0 0,0-16-160,0 16-64,-16 0-24,0-15-8200,2 15-1631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0:06.05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DAF5D4E-C098-473A-804A-1F71D233A50F}" emma:medium="tactile" emma:mode="ink">
          <msink:context xmlns:msink="http://schemas.microsoft.com/ink/2010/main" type="writingRegion" rotatedBoundingBox="2332,5659 23890,5313 24044,14945 2486,15292"/>
        </emma:interpretation>
      </emma:emma>
    </inkml:annotationXML>
    <inkml:traceGroup>
      <inkml:annotationXML>
        <emma:emma xmlns:emma="http://www.w3.org/2003/04/emma" version="1.0">
          <emma:interpretation id="{7C64FD87-9DE6-468F-817D-D3BD0C8FB6DC}" emma:medium="tactile" emma:mode="ink">
            <msink:context xmlns:msink="http://schemas.microsoft.com/ink/2010/main" type="paragraph" rotatedBoundingBox="3379,5635 9077,5608 9082,6730 3385,67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21F1F3-300B-47E1-8AD4-012929F860AA}" emma:medium="tactile" emma:mode="ink">
              <msink:context xmlns:msink="http://schemas.microsoft.com/ink/2010/main" type="line" rotatedBoundingBox="3379,5635 9077,5608 9082,6730 3385,6758"/>
            </emma:interpretation>
          </emma:emma>
        </inkml:annotationXML>
        <inkml:traceGroup>
          <inkml:annotationXML>
            <emma:emma xmlns:emma="http://www.w3.org/2003/04/emma" version="1.0">
              <emma:interpretation id="{0EAF0C49-6F59-46E1-AE42-228E52CE2A8C}" emma:medium="tactile" emma:mode="ink">
                <msink:context xmlns:msink="http://schemas.microsoft.com/ink/2010/main" type="inkWord" rotatedBoundingBox="3379,5635 9077,5608 9082,6730 3385,6758"/>
              </emma:interpretation>
              <emma:one-of disjunction-type="recognition" id="oneOf0">
                <emma:interpretation id="interp0" emma:lang="en-US" emma:confidence="0">
                  <emma:literal>LEM-tip-I-no</emma:literal>
                </emma:interpretation>
                <emma:interpretation id="interp1" emma:lang="en-US" emma:confidence="0">
                  <emma:literal>LEM-tips-I-no</emma:literal>
                </emma:interpretation>
                <emma:interpretation id="interp2" emma:lang="en-US" emma:confidence="0">
                  <emma:literal>LEHTTIBI...</emma:literal>
                </emma:interpretation>
                <emma:interpretation id="interp3" emma:lang="en-US" emma:confidence="0">
                  <emma:literal>LEM-tips-no</emma:literal>
                </emma:interpretation>
                <emma:interpretation id="interp4" emma:lang="en-US" emma:confidence="0">
                  <emma:literal>LEHTTBBI...</emma:literal>
                </emma:interpretation>
              </emma:one-of>
            </emma:emma>
          </inkml:annotationXML>
          <inkml:trace contextRef="#ctx0" brushRef="#br0">4202 8345 13104,'0'0'288,"0"-15"56,0 15 8,16-16 24,-1 16-304,-15-15-72,15 0 0,1-1 0,-16 16 584,0-15 104,15 0 15,-15-1 9,0-15-72,16 16-24,-16 0 0,0-1 0,0 1-360,0-1-80,0-14-16,0 14 0,0 1-64,0-1-24,-16 16 0,16-15 0,-15 0 208,15 15 40,0-16 0,-16 16 8,1 0-168,15 0-32,-15 16 0,15-16-8,-16 15 40,1 0 0,15 16 8,-15-15 0,-1 30-8,16-15 0,0 15 0,-15 0 0,15 0 0,-16 0 0,16 16 0,0-16 0,-15 0 0,15 0-8,0 1 0,-15-1 0,15 0 8,0-15 0,-16 0 0,16-1 0,0 1-56,0 0-8,-15-16 0,15 1 0,0-1-24,-16 0-8,16 1 0,-15-1 0,15-15 0,-15 16-64,15-16 96,-16 15-32,1-15-64,-1 0 96,1 15-96,0-15 96,-1 16-96,1-16 0,-1 0 0,-14 15 64,14-15-64,1 0 0,-16 16 0,16-16 0,-1 0 0,1 15 0,-16-15 0,16 0 0,-1 0 0,1 0 64,15 15-64,-15-15 0,-1 0 176,16 0-8,0 0 0,0 0 0,0 0-24,0 0-8,0 0 0,0 0 0,31 0-64,-16 0-8,1 0-64,14 0 96,1 0 8,0-15 0,0 15 0,0 0 0,-1 0 24,17-15 0,-17 15 0,1-16 0,0 16-24,0 0 0,0-15 0,-1-1 0,1 16-40,0-15 0,0 0-64,-1-1 96,-14 16-96,15-15 72,-16-1-72,0 1 64,1 15-64,-1-15 0,-15-1 72,16 16-72,-1-15 0,-15 15 64,0 0-64,0 0 0,0 0-144,0 0-64,0 0-16,0 0 0,0 0-944,0 0-192,0 0-40</inkml:trace>
          <inkml:trace contextRef="#ctx0" brushRef="#br0" timeOffset="800">4588 8607 16959,'0'0'376,"0"0"72,-16 0 24,16 16 0,-15-16-376,15 0-96,0 0 0,-16 0 0,16 0 920,0 0 168,0 0 32,0 0 0,0 0-288,0 0-64,16 15-16,-16 1 0,15-16-288,1 0-56,-1 15-16,0-15 0,16 15-104,-15-15-32,-1 0 0,0 0 0,16 0-72,-15 0-24,14 0 0,1 0 0,0-15-48,-16 15-16,16-15 0,-15 15 0,-1-16-32,0 16-64,1-15 88,14 15-88,-30-16 64,16 16-64,-1-15 0,1 15 0,-1-15 64,-15 15-64,15-16 0,1 16 0,-16-15 0,0 15 0,0 0 0,0 0-72,15-16-584,-15 16-112,0 0-32,0 0-6752,-15-15-1359</inkml:trace>
          <inkml:trace contextRef="#ctx0" brushRef="#br0" timeOffset="537">4695 8376 12600,'0'0'352,"0"0"88,0 0-352,0 0-88,0 0 0,-15 0 0,15 0 1232,0 0 232,0 0 39,0 0 17,0 0-304,0 0-56,0 0-8,0 0-8,0 0-472,15 15-88,1-15-16,-1 0-8,1 0-200,-1 0-40,16 0 0,-16 0-8,1 0-80,-1 0-8,16 0-8,-16 0 0,1 0-96,-1 0-24,0-15 0,-15 15 0,0 0-96,16 0 72,14 0-72,-30 0 64,0 0-64,0 0 0,31 0 0,-31 0 0,0 0-392,0 0-96,0 0-24,0 0 0,0 0-984,0 0-200,0 15-32</inkml:trace>
          <inkml:trace contextRef="#ctx0" brushRef="#br0" timeOffset="1669">5510 8099 11520,'-15'0'256,"15"0"48,0 0 16,0 0 0,0 0-256,0-15-64,0 15 0,-15 15 0,15-15 1056,-16 16 192,16 15 48,-15-1 7,0 1-279,-1 15-48,1 16-16,15-16 0,-15 16-256,-1-16-64,16 15 0,-16-14-8,1 14-240,15-15-40,0 1-16,-15-17 0,15 1-152,0 0-32,0 0-8,0-16 0,0 1-80,0-1-64,0 0 72,0-15-72,0 0 0,0 0-104,0 0 8,0 0 0,0 0-1120,15 0-216,0-15-40,-15 15-7471</inkml:trace>
          <inkml:trace contextRef="#ctx0" brushRef="#br0" timeOffset="2322">5588 8361 15576,'0'0'344,"0"0"72,0 0 7,0 0 17,0 0-352,0 0-88,0 0 0,0 0 0,0 0 736,0 0 128,0-15 24,16 15 8,-1 0-64,0-16-16,1 1 0,-1 15 0,16 0-528,-16-15-96,16-1-32,0 16 0,-16-15-96,16 15-64,-15 0 80,14-16-80,-14 16 0,-1-15 0,1 15 0,14 0 0,-14-15 80,-1 15-8,0 0 0,-15 0 0,16-16-136,-16 16-32,15-15-8,-15 15 0,16 0-64,-16-16-16,0 16 0,15-15 0,-15 15-8,0-15-8,0-1 0,0 16 0,0-15 120,0 15 80,0-16-96,-15 16 96,15-15 0,0 15 0,0 0 0,0 0 0,0 0 0,-16 0 96,1 0 0,-1 0 0,1 15 80,0 1 16,-1-16 0,1 15 0,15 1 0,-15 14 0,-16-14 0,31-1 0,-16 16-48,1-16-8,15 1 0,-15 15 0,15-16-24,0 0-8,-16 1 0,16-1 0,0 1-104,0-16 72,0 0-72,0 15 64,0-15-64,16 15 0,-16-15 0,15 16 0,-15-16 0,0 0 0,15 15 64,-15 1-64,0-1 0,0 0 0,0 1 0,-15-1 64,15 0 8,-15 1 0,15-1 0,-16 16 0,1-16 48,-1 1 8,16-1 0,-15 1 0,15-16-48,0 15-8,-15 0 0,30-15 0,-15 16-72,0-16 0,0 0 0,15 0 0,1 0 0,-1 15 0,1-15 0,-1 0 0,-15 0 0,15 0 0,1 0 64,-16 0-64,0 0 0,0 0 0,0 0 0,0 0 0,0 16 0,0-1 64,0 0-64,0 1 0,-16-1 136,1 1-8,0-1-8,-1 16 0,16-16 0,-15 1 0,-1-1 0,1 0 0,0 1-120,15-1 72,-16 1-72,16-16 64,-15 15-64,15-15 0,0 0 0,0 15 0,0-15-696,0 16-104,0-16-16,15 0-6288,-15 15-1247</inkml:trace>
          <inkml:trace contextRef="#ctx0" brushRef="#br0" timeOffset="2469">6126 8761 18663,'0'0'528,"0"0"112,0 0-512,0 0-128,0 0 0,0 0 0,0 0 704,0 15 120,0 1 16,-15-1 8,15 0-88,0 1-24,-15-1 0,15 1 0,-16-16-480,0 15-104,16 0-24,0 1 0,-14-1-560,14-15-112,-16 16-32,16-16-6240,0 0-1247</inkml:trace>
          <inkml:trace contextRef="#ctx0" brushRef="#br0" timeOffset="2970">6759 8253 16128,'0'0'351,"0"0"81,0 0 16,0 0 0,0 0-360,0 0-88,0 0 0,0 0 0,0 0 864,0 15 152,-16-15 32,16 16 8,0 14-248,-15-14-40,0-1-16,15 16 0,-31 0-368,31 0-80,-31-1-16,16 1 0,-1 0-144,-15 0-32,16 0-8,0-1 0,-16-14-104,0 15 88,16-16-88,-1 0 80,-15 1-80,16-1 64,0-15-64,-1 16 64,1-16-64,-1 0 0,1 0 0,15 0 0,0 0-128,0 0-24,-15-16 0,15 1 0,-16-16-200,16 16-32,16-16-16,-16 0 0,0 0 200,0 0 40,0 1 0,15-1 8,0 15-8,-15 1 0,16 0 0,-16-1 0,15 1 160,1 15 72,-16 0-8,15-16 0,0 16 184,1 0 32,-1 16 8,-15-16 0,31 0 32,-16 15 16,16 1 0,-15-1 0,-1 0-16,0 1 0,1-1 0,-1 1 0,1-16-48,-1 15-16,0-15 0,1 15 0,-1-15-96,-15 16-32,16-16 0,-16 0 0,15 15-64,-15-15-64,0 0 96,0 0-96,15 0 0,-15 0 0,16-15 0,-16 15 0,0 0-976,0 0-176,15 0-32,-15 0-5880,15 0-1175</inkml:trace>
          <inkml:trace contextRef="#ctx0" brushRef="#br0" timeOffset="3139">7004 8484 17583,'0'0'496,"0"0"112,0 0-480,0 0-128,0 16 0,-15-16 0,15 0 928,0 15 168,-15 0 32,15-15 8,0 16-176,0-1-40,0-15-8,0 16 0,0-1-440,0 0-88,0 1-24,0-16 0,-16 15-296,16 1-64,-16-16 0,16 30 0,0-14-1272,-15-16-248,15 15-48,0-15-16</inkml:trace>
          <inkml:trace contextRef="#ctx0" brushRef="#br0" timeOffset="3786">7128 8992 14544,'0'16'320,"-16"-1"64,16-15 8,-15 15 24,15 1-336,-15-16-80,-1 15 0,16 1 0,0-16 991,-15 15 177,0-15 40,15 0 8,0 0-312,0 0-56,-16 0-16,16 0 0,16-15-496,-16-1-104,0 1-16,0-1-8,0 1 32,0-16 8,0 1 0,0-1 0,0 0-152,15 0-32,0 0-64,-15-15 96,16 0-96,-1 0 0,0 0 0,1-1 0,14 1 0,-14 0 64,15 0-64,-16 0 0,16 0 0,0 15 0,-16-15 0,16-1 0,-15 17 0,-1-1 0,16 0 0,-16 16 0,0-1 0,16 1 0,-16-1 0,1 1 0,0 15 0,-2 0 96,2 0-8,0 0-8,-16 0 32,15 15 8,0-15 0,-15 16 0,16-1 24,-16 1 8,0-1 0,-16 16 0,16-16-32,0 16-8,-15-16 0,15 16 0,-15-15-112,-1-1 0,0 16 0,2-16 0,-2 1 72,0 14-72,1-14 64,0-16-64,-1 15 64,1 1-64,0-16 0,15 0 64,-16 15-64,1-15 0,15 0 0,0 0 64,0 0-64,0 0 0,0 0 0,0 0 0,0-15 0,15 15 0,-15 0 64,16-16-64,-1 16 0,0 0 0,1-15 0,-1 15-88,0 0 88,1 0 0,0 0 0,-2 0 0,2 0 0,0 15 0,-16-15 64,15 0-64,-15 16 0,0-16 64,15 15-64,-15-15 0,-15 15 152,15 1-8,-15-1 0,-1 0 0,0 16 80,2-15 8,-2-1 8,-15 16 0,16 0-128,-16-16-24,16 0-8,-16 1 0,16-1-80,-17 1 64,17-1-64,0-15 64,-1 0-64,1 15 0,0-15 0,-1 0 0,16 0 64,-15-15-64,0 15 96,15 0-32,0 0-128,0-15-32,-16-1-8,16 16 0,0-15-576,0 15-120,16 0-16,-16-16-8,15 16-560,0-15-120,1 0-16,-1-1-7831</inkml:trace>
          <inkml:trace contextRef="#ctx0" brushRef="#br0" timeOffset="4071">7866 8146 18399,'0'0'408,"0"0"80,0 0 24,0-16 0,15 16-416,-15 0-96,0 0 0,0 0 0,0 0 856,16 16 144,-1-16 32,-15 15 8,16 16-272,-1-16-64,-15 1 0,0 14-8,15 1-232,-15 0-48,0 0 0,0 0-8,0-1-120,0 1-32,0 0 0,-15 0 0,15 15-72,0-15-24,-15-1 0,-1 1 0,1 0-48,-1 0-16,1 0 0,0-1 0,-1-14-96,1 15 0,-1-16 0,-14 0 0,30 16-128,-16-15-56,1-1-8,0-15-7976,-1 15-1599</inkml:trace>
          <inkml:trace contextRef="#ctx0" brushRef="#br0" timeOffset="5405">8328 8592 16439,'0'0'360,"0"0"80,0 0 8,0 0 16,0 0-368,0 0-96,0 0 0,0 0 0,0 0 880,0 0 160,0 0 32,0 0 8,0 0-144,0 0-24,31 0-8,-15 0 0,-1 0-312,16 0-64,0 0-16,-16 0 0,16 0-200,-1 0-48,1-15-8,0 15 0,-16 0 0,16 0 0,0 0 0,-16-16 0,1 16-128,15 0-32,-16 0-8,16 0 0,-16 0-16,1 0 0,-1-15 0,0 15 0,1 0-72,-1 0 0,1-16 0,-1 16 0,0 0 0,-15-15 64,16 15-64,-16 0 64,15-15-456,-15 15-96,0-16-24,0 16-7464,0 0-1495</inkml:trace>
          <inkml:trace contextRef="#ctx0" brushRef="#br0" timeOffset="11375">9098 8854 18367,'0'0'408,"0"0"80,0 0 24,0 0 0,0 0-416,0 0-96,0 0 0,15 0 0,1-15 616,-16 15 104,15-16 16,1 16 8,-1-15-392,0 0-72,16-1-24,-15 1 0,-1 0-256,0 15 0,16-16 0,-15 16 0,-16-15 136,15 15-24,0-16-8,-15 16 0,0 0 64,0 0 16,0 0 0,0 0 0,-15 16 104,15 15 16,0-16 8,0 0 0,-15 16-112,15 0-16,-16-16-8,16 16 0,0-16-80,-15 16-24,15-31 0,0 31 0,-16-31-72,16 0 0,0 0 0,0 15 64,0-15-64,0 0 0,0 0 0,0 0 0,0 0-472,0 0-80,16-15-24,-16 15 0,0-15-624,0-1-128,15 16-24,-15-31-4639,0 16-929</inkml:trace>
        </inkml:traceGroup>
      </inkml:traceGroup>
    </inkml:traceGroup>
    <inkml:traceGroup>
      <inkml:annotationXML>
        <emma:emma xmlns:emma="http://www.w3.org/2003/04/emma" version="1.0">
          <emma:interpretation id="{8BF01A04-2879-49EE-B92D-D56469872BC9}" emma:medium="tactile" emma:mode="ink">
            <msink:context xmlns:msink="http://schemas.microsoft.com/ink/2010/main" type="paragraph" rotatedBoundingBox="2428,7041 10911,7022 10914,8267 2431,8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774373-11A3-48C2-84E3-E96DCCC9A65A}" emma:medium="tactile" emma:mode="ink">
              <msink:context xmlns:msink="http://schemas.microsoft.com/ink/2010/main" type="line" rotatedBoundingBox="2428,7041 10911,7022 10914,8267 2431,8287"/>
            </emma:interpretation>
          </emma:emma>
        </inkml:annotationXML>
        <inkml:traceGroup>
          <inkml:annotationXML>
            <emma:emma xmlns:emma="http://www.w3.org/2003/04/emma" version="1.0">
              <emma:interpretation id="{133CD59A-02B4-448F-B9C2-5153DC60BDD0}" emma:medium="tactile" emma:mode="ink">
                <msink:context xmlns:msink="http://schemas.microsoft.com/ink/2010/main" type="inkWord" rotatedBoundingBox="2428,7054 4954,7048 4957,8014 2431,8020"/>
              </emma:interpretation>
              <emma:one-of disjunction-type="recognition" id="oneOf1">
                <emma:interpretation id="interp5" emma:lang="en-US" emma:confidence="0">
                  <emma:literal>Note that</emma:literal>
                </emma:interpretation>
                <emma:interpretation id="interp6" emma:lang="en-US" emma:confidence="0">
                  <emma:literal>Notes that</emma:literal>
                </emma:interpretation>
                <emma:interpretation id="interp7" emma:lang="en-US" emma:confidence="0">
                  <emma:literal>Noted that</emma:literal>
                </emma:interpretation>
                <emma:interpretation id="interp8" emma:lang="en-US" emma:confidence="0">
                  <emma:literal>Wrote that</emma:literal>
                </emma:interpretation>
                <emma:interpretation id="interp9" emma:lang="en-US" emma:confidence="0">
                  <emma:literal>Noterhat</emma:literal>
                </emma:interpretation>
              </emma:one-of>
            </emma:emma>
          </inkml:annotationXML>
          <inkml:trace contextRef="#ctx0" brushRef="#br0" timeOffset="65763">3032 9578 11584,'-15'-16'328,"15"16"72,0 0-320,0 0-80,0 0 0,0 0 0,0 0 768,0 0 128,0 0 32,0 0 8,-15 16-153,-1-1-31,16 16-8,-15-16 0,0 16-248,-1 15-48,1 1-16,-16-1 0,15 15-112,2-15-16,-18 16-8,17-16 0,0 16-208,-1-16-88,1 0 64,0-15-64,15 0 152,-16 0-16,16-1 0,-16-14 0,16-1-40,-14 0 0,14 1-8,0-1 0,0-15 16,0 0 8,0 0 0,0 0 0,-16 0 40,16 0 8,0-15 0,0 15 0,16-16-160,-16 1 0,0 0 0,0-16 0,14 16 0,-14-16-128,0 0 32,16 0 0,-16 0 96,0 1 104,16-1-16,-16 0-8,15 0-152,-15 0-32,15 16-8,1-16 0,-16 0 112,15 16 0,0 0 0,-15-1-72,0 1 72,0 15 0,0 0 80,0 0-80,16 0 88,-16 15-88,16 1 96,-16-1-96,0 0 112,14 16-32,-14 15-8,0-15 0,0 0-8,16 0 0,-16 0 0,0 15 0,0-31 8,0 1 0,16 14 0,-1-14 0,-15-16 16,0 15 0,0-15 0,0 0 0,0 0 8,15 16 8,-15-16 0,0 0 0,16 0 40,-16-16 8,0 16 0,15-15 0,0-1-24,-15 1 0,0 0 0,0-1 0,16 1-40,-1-16-16,-15 16 0,0-16 0,0 0-72,15 16 64,-15-16-64,0 0 64,16 16-64,-16-16 0,0 15 0,0 1 0,16 0 0,-16-1 0,0 1-72,15-1 72,-15 1-928,0 0-136,15 15-24,-15 0-5432,16 0-1079</inkml:trace>
          <inkml:trace contextRef="#ctx0" brushRef="#br0" timeOffset="66478">3218 9962 13736,'-16'16'384,"16"-2"96,0 2-384,-15 15-96,-1-16 0,1 16 0,0-16 904,15 16 167,-16 0 33,1-15 8,15 14-64,-16-14-16,16-1 0,0 16 0,-15-16-544,15-15-104,0 0-32,15 15 0,1-15-200,-16 0-48,0 0-8,0 0 0,31-15-24,-31 15-8,15-15 0,0-1 0,1-14-64,-1 14 64,-15 1-64,16-16 64,-16 15-64,15 1-96,-15 0 16,0-1 8,0 1 144,0 15 32,0-15 8,-15 15 0,-1-16-112,16 16 0,-15 0 0,15 0 0,-16 0 0,16 0 0,-15 16 0,0-16 0,-1 15 0,16-15 0,-15 0 0,15 0-80,0 0 80,0 0-64,0 0 64,0 0-64,15 0 64,1 15-64,-1-15 64,0 0-64,16-15 64,-15 15-64,-1 0 64,16-15-64,-16-1-40,16 1-8,-16 0 0,1-17 0,-1 18-40,16-2-8,-31 0 0,15-14 0,1 14 160,-1 1 0,0-16 0,1 15 72,-16-14-200,15 14-32,-15 1-16,16 15 0,-16-31 280,0 31 56,0-15 16,0 15 0,0 0-176,0 0 0,0 0 0,0 0 0,0 15 200,-16 1 8,1-1 0,-1 16 0,1-1-48,0 2-16,15 14 0,-16 0 0,1 0-8,15-15 0,-15 15 0,15-15 0,0 15 24,0-15 0,0-16 0,0 16 0,15-16-64,-15 1-16,15-16 0,1 15 0,-1-15 8,0 0 0,-15 0 0,16 0 0,-1-15 8,16-1 8,-16 1 0,1-16 0,15 16 0,-16-16 0,0 15 0,1-14 0,-16-1-104,15 0-96,1 16 24,-16-16 0,15 15 72,-15-14 0,0 14 0,0 1 0,0 0 0,-15 15 72,15-16-72,0 16 0,-16 0 88,1 0-88,-1 0 80,1 0-80,0 16 0,-1-1 0,1-15 0,-1 31 0,16-15 0,-15-2 0,0 2 0,15 15 0,0-16 0,-16 16 0,32-16 0,-16 1 0,0 14 0,15-14 0,0 0 0,-15-1 0,16-15 96,-1 15-24,16-15-8,-16 16 0,1-16-64,-16 0 96,15 0-96,1 0 96,14-16-96,-14 16 64,-1 0-64,1-15 64,-1 15-64,0-15 64,1 15-64,-1 0 64,-15-16-64,16 16-88,-16-16 24,15 16 0,-15 0-696,0 0-136,0 0-24,15-15-6184,-15 15-1231</inkml:trace>
          <inkml:trace contextRef="#ctx0" brushRef="#br0" timeOffset="66700">3234 10008 16815,'-31'0'368,"31"0"80,0 0 8,0 0 24,0 0-384,-15 0-96,-1 0 0,16 0 0,0 0 1032,0 0 192,0 0 40,0 0 8,16 0-624,-16 0-120,0 0-24,15 0-8,0 0-272,1 0-48,-1 0-16,16 0 0,-15 0-80,-2 0-16,2 0-64,15-16 96,-16 16-96,16 0 0,0-15 0,-1 15-7088,2 0-1423</inkml:trace>
          <inkml:trace contextRef="#ctx0" brushRef="#br0" timeOffset="67200">3896 10162 13824,'-15'0'392,"15"0"88,0 0-384,-16-15-96,16 15 0,-15 0 0,15-16 920,-16 16 167,16-15 33,0 15 0,16-15-16,-16 15-8,15-16 0,1 1 0,-1-1-496,0 1-104,16 15-16,0-15-8,0-1-184,-16 1-40,16 0-8,0 15 0,-1-16-104,1 16-16,0-15-8,0 15 0,0-16-112,-16 16 0,16-15 0,-16 15 0,16 0 0,-16-15 0,16 15 0,-15-16-80,-1 16-792,0-15-160,1 15-32,-1 0-5464,0-16-1087</inkml:trace>
          <inkml:trace contextRef="#ctx0" brushRef="#br0" timeOffset="66978">4280 9808 14336,'0'0'320,"-16"0"64,16 0 8,0 0 8,-16-15-320,16 15-80,-14 0 0,14 0 0,-16 15 1055,16-15 193,-16 16 32,16-1 16,-15 0-504,0 17-104,-1-2-16,16-14-8,-15 30-376,0-16-80,15 2-16,0-2 0,0-14-128,-16 14-64,16 1 64,0-16-64,-15 1-336,15 14-112,0-30-16,0 16-5832,0 0-1159</inkml:trace>
          <inkml:trace contextRef="#ctx0" brushRef="#br0" timeOffset="68448">4465 9424 12752,'0'-16'360,"0"16"80,-15 0-352,-1 16-88,16-16 0,0 15 0,-15 0 1096,15 1 208,-16 14 39,1 2 1,15 14-192,-15 0-48,-1 0-8,1 16 0,-1-1-344,16 0-72,-15-14-8,0 14-8,-1-15-408,1 0-72,15 16-24,-16-16 0,16-14-24,0-2-8,-15 16 0,15-30 0,0 14-64,0-14-64,0-16 72,0 15-72,0 0 0,0-15 0,0 0-88,0 0 88,0 0-64,0 0 64,15-15 0,-15 0 0,16-1-184,-16 1 0,15-16 0,1-15 0,-16 16-256,15-17-48,0 1-16,1-1 0,-1 17 192,1-1 40,-1 0 8,-15 16 0,15 0 184,-15-1 80,0 16-64,0 0 64,0 0 80,0 0 56,0 16 16,0-1 0,0 0 144,0 1 32,0 14 8,0 2 0,0-2-80,0 1-8,0 0-8,16-1 0,-16-14-136,15 14-24,-15-14-8,16 0 0,-1-16-72,0 15 0,1-15 0,-1 0 64,1-15-64,14 15 80,-30-16-80,31 0 80,-31 2-80,31-2 64,-31 0-64,15-14 64,1-1-64,-16 0 0,15 1 0,1 14 0,-16-15-80,0 0 80,0 1 0,0 14-72,0 1 72,-16 0 0,16-17 0,-15 32 0,15-15 0,-16 15 0,1 0 0,15 0 0,-15 0 64,-1 15-64,1 1 64,-1 0-64,1 14 96,0 1-8,15 0-8,-16-1 0,1 2 0,15 14 0,0-16 0,0-14 0,0 14-16,0-14 0,0 0 0,0-2 0,15 2-64,-15 0 0,16-16 0,-16 15 64,15-15-64,0 0 0,1 0 72,-1-15-72,-15 15 64,16-16-64,-1 0 80,-15 2-80,15-2 0,1 0 0,-16-14 0,15 14 0,-15-14-80,16-2-40,-16 18-8,15-18 0,-15 17 0,0-16 0,0 16 0,0 0 0,0-1 56,0 1 8,-15 0 0,15-1 0,0 16 64,0 0 0,0 0 0,0 0 0,-16 0 0,16 16 0,-15-1 0,15 0 0,0 16 72,-16 0 8,16-1 0,0 2 0,0 14 8,0-16 0,0 1 0,16-16 0,-16 17-88,0-18 80,15 18-80,1-32 80,-16 15-80,15 0 0,0-15 0,-15 16 64,16-16-64,-1 0 0,0-16 0,1 16 64,-1-15-64,1 0 0,14-1 72,-14 0-72,-1 2 0,16-18 0,-16 17 0,1 0-64,-1-1-40,1-14-8,-1 14 0,0 0 0,1-14-8,-16-1 0,15 16 0,1-16 0,-16 0-8,15 16 0,-15-16 0,15 0 0,-15 0 16,0 1 0,0-1 0,0 16 0,0-17 40,0 2 8,0 14 0,-15 1 0,15 0 64,0-1 0,0 1 0,0 15 0,0 0 0,-15-15 0,15 15 72,0 0-72,0 0 208,0 15-16,-16 0 0,1 1 0,15-1 0,0 16 0,-16-1 0,16 2 0,-15 14-8,15 0-8,0 0 0,0-15 0,-15 0-16,15 15 0,0-16 0,0 2 0,0-2-64,15 1-8,-15-16-8,0 16 0,0-16-80,0 1 0,0 0 0,0-16 64,0 0-64,0 0 0,0 0 72,0 0-72,0 0 0,0 0 0,0 0 0,0 0 0,0 0 0,0 0-120,0-16 24,15 16 0,-30-16-64,15 1 0,0 15-8,0-31 0,-15 31 24,15-30 8,-16 30 0,1-32 0,15 18 56,-16-2 16,1 0 0,0 16 0,-1-15 64,16 0 0,-15 15 0,-1-16-64,1 16 64,0 0 0,-1 0 0,16-15 0,-15 15 0,15 15 128,-16-15-32,16 0-8,-15 0 64,15 0 8,0 16 8,0-16 0,0 0-16,0 0-8,0 0 0,0 0 0,0 0-24,0 15-8,15-15 0,1 0 0,-1 0 40,1 15 8,-1-15 0,0 0 0,16 0-32,-15 0 0,14-15 0,-14 15 0,15 0-32,-16 0-16,16-15 0,0 15 0,-1 0-80,-14-16 96,-1 16-96,1 0 96,14 0-96,-14-15 64,-1 15-64,1 0 64,-16 0-64,15-15 0,-15 15 0,0 0 64,0 0-64,15 0 0,-15 0 72,0 0-72,0 0 0,0 0 0,0 0 0,0 0 0,0 0-792,-15 0-136,15 0-32</inkml:trace>
        </inkml:traceGroup>
        <inkml:traceGroup>
          <inkml:annotationXML>
            <emma:emma xmlns:emma="http://www.w3.org/2003/04/emma" version="1.0">
              <emma:interpretation id="{B9F7C6B5-AF28-472A-A620-7C3E278F3393}" emma:medium="tactile" emma:mode="ink">
                <msink:context xmlns:msink="http://schemas.microsoft.com/ink/2010/main" type="inkWord" rotatedBoundingBox="5292,7035 6479,7032 6482,8278 5295,8281"/>
              </emma:interpretation>
              <emma:one-of disjunction-type="recognition" id="oneOf2">
                <emma:interpretation id="interp10" emma:lang="en-US" emma:confidence="0">
                  <emma:literal>Bone</emma:literal>
                </emma:interpretation>
                <emma:interpretation id="interp11" emma:lang="en-US" emma:confidence="0">
                  <emma:literal>Bane</emma:literal>
                </emma:interpretation>
                <emma:interpretation id="interp12" emma:lang="en-US" emma:confidence="0">
                  <emma:literal>As:</emma:literal>
                </emma:interpretation>
                <emma:interpretation id="interp13" emma:lang="en-US" emma:confidence="0">
                  <emma:literal>Bnd</emma:literal>
                </emma:interpretation>
                <emma:interpretation id="interp14" emma:lang="en-US" emma:confidence="0">
                  <emma:literal>Bnd'</emma:literal>
                </emma:interpretation>
              </emma:one-of>
            </emma:emma>
          </inkml:annotationXML>
          <inkml:trace contextRef="#ctx0" brushRef="#br0" timeOffset="70081">5650 10285 8952,'-30'47'192,"30"-17"48,0 1 8,0 0 8,0-16-256,-16 16 0,16 0 0,0 0 0,-15-1 896,15-14 128,0 15 24,-16-16 8,16 0-8,0-15 0,0 0-1,0 0 1,0 0-240,0 0-40,0 0-16,0 0 0,-15 0-256,15-15-48,0 0-16,0-16 0,0 15-240,0-30-40,15 16-16,1-17 0,-1 1-8,1-15-8,-16-1 0,30 0 0,-14 1-120,15-1-128,-16-15 24,16 15 8,-1 1 96,1 14 0,-15-14 0,14 15 0,1-16 0,0 16 120,-16 15-24,16-15-8,-15 15-88,14 0 0,-14 16 0,-1-16 0,1 16 0,-1-1 0,0 1 0,1 15 0,-16 0 0,15 0 96,-15 0-32,16 0 0,-16 15 16,0-15 0,0 16 0,0 15 0,0-16 56,0 16 16,-16 0 0,1-1 0,-1 1-152,1 0 80,15 0-80,-31 0 64,16-1-64,-1-14 64,1 15-64,0-16 64,-16 16-64,15-31 0,1 30 72,-16-30-72,16 16 80,-1-1-16,1-15-64,15 0 96,-15 16-96,15-16 88,-16 0-88,16 0 80,0 0-80,0 0 0,16-16 0,-16 16 64,15-15-64,-15 15 0,15-16 0,1 16 0,-1-15-72,1 0 72,-1 15 0,0 0 0,1 0 0,-1 0 0,-15 0 80,16 0-16,-1 15-64,-15-15 0,0 15-88,15 1 88,-15-16 0,0 31 96,-15-16-8,15 0 0,-15 1 32,-1 15 8,1-16 0,-16 16 0,16 0-64,-1-16-64,-15 16 88,16-15-88,-16-1 112,0 0-32,16 1-8,-16-1 0,16 1-8,0-1 0,-1-15 0,1 0 0,15 0-64,0 0 80,-16 15-80,16-15 80,0 0 40,0 0 8,-15-15 0,15 15 0,0 0-344,0-15-64,0-1-8,0 16-8,0-15-1112,15-1-216,16 1-40</inkml:trace>
          <inkml:trace contextRef="#ctx0" brushRef="#br0" timeOffset="71551">6066 10178 14896,'-15'-77'416,"0"61"104,15 47-416,0-16-104,-16 1 0,16-1 0,0-15 727,0 0 121,0 0 24,0 0 8,0 0-56,0 0-16,0-15 0,16 15 0,-16-16-424,15 1-96,-15 0-8,15-1-8,1 1-144,-1-1-32,-15 1-8,16 15 0,-1-15-88,0-1 0,-15 16 0,0 0 0,16 0 112,-16 0-16,0 0-8,15 0 0,-15 0 56,0 16 16,0-1 0,0-15 0,0 15 24,0 16 8,0-15 0,-15-1 0,15 16-64,0-16-16,0 16 0,-16-16 0,16 1-112,0-1 0,-15 1 0,15-1 0,0 0-64,-15-15 64,15 16 0,0-16 0,0 0-656,0 0-80,-16 15-8,16-15-5800,-15 0-1159</inkml:trace>
          <inkml:trace contextRef="#ctx0" brushRef="#br0" timeOffset="71719">6127 9716 16727,'-15'-16'368,"15"16"80,0 0 8,0 0 16,0 0-376,0-15-96,0 15 0,0 0 0,-16 0 856,16 0 152,0 0 32,0 0 8,0 0-384,0 0-80,0 0-8,0 0-8,16 15-416,-16 1-88,0-1-64,0-15 96,15 16-864,0-1-160,1 0-40</inkml:trace>
          <inkml:trace contextRef="#ctx0" brushRef="#br0" timeOffset="72250">6512 10131 15088,'-15'0'328,"0"0"72,15 0 16,-16 0 7,1 0-335,15 0-88,-16 0 0,16 0 0,0 0 1120,-15 0 216,15 0 40,0 0 0,0 0-528,0 0-112,0 0-16,15 0-8,1 0-392,-16 0-72,0 0-24,15 0 0,1-15-64,-1 15-24,16 0 0,-31 0 0,15 0-72,1 0-64,15 0 72,-16 0-72,1 0 0,-1 0 0,0 0 0,1 0 0,-1 0-1152,16 15-168,-16-15-40</inkml:trace>
          <inkml:trace contextRef="#ctx0" brushRef="#br0" timeOffset="72050">6544 9931 14480,'0'0'320,"0"0"64,-16 0 8,16 0 24,0 0-336,-16 0-80,1 0 0,15 0 0,0 0 1143,0 0 209,0 0 48,0 0 8,0 0-528,0 0-104,0 0-16,0 0-8,0 0-304,0 0-64,0 0-16,0 0 0,15-16-216,1 16-48,0 0-8,-1 0 0,16 0-8,-16 0-8,0 0 0,-15-15 0,31 15-80,-31 0 0,15 0 72,1 0-72,0 0 0,-1 0 0,-15 0 0,15 0 0,-15 0-624,16 0-160,-16 0-32,0 0-5888,0 0-1175</inkml:trace>
        </inkml:traceGroup>
        <inkml:traceGroup>
          <inkml:annotationXML>
            <emma:emma xmlns:emma="http://www.w3.org/2003/04/emma" version="1.0">
              <emma:interpretation id="{F41B1D79-7B35-4121-8323-C5CC46DDDA04}" emma:medium="tactile" emma:mode="ink">
                <msink:context xmlns:msink="http://schemas.microsoft.com/ink/2010/main" type="inkWord" rotatedBoundingBox="6678,7388 7372,7387 7373,7894 6680,7896"/>
              </emma:interpretation>
              <emma:one-of disjunction-type="recognition" id="oneOf3">
                <emma:interpretation id="interp15" emma:lang="en-US" emma:confidence="0">
                  <emma:literal>E</emma:literal>
                </emma:interpretation>
                <emma:interpretation id="interp16" emma:lang="en-US" emma:confidence="0">
                  <emma:literal>G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£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72530">7328 9746 14480,'-15'0'408,"-1"0"96,16 0-408,-15 0-96,0 0 0,-1 16 0,-14-16 1087,14 0 201,1 15 40,-16-15 8,16 15-360,-16 1-72,0 14-8,0-14-8,16 15-408,-16-1-72,16 1-24,-1 0 0,1 0-128,-1 0-32,16-16-8,0 16 0,0 0-56,0-1 0,0-14-8,0 15 0,16-16-72,-1 0-16,-15 1 0,16-16 0,-16 0-64,30 15 64,-14-15-64,15-15 64,-1 15-64,-14 0 80,15-16-80,-16 16 80,16-15-400,0 0-72,-16-1-24,16 1 0,-16 15-1048,0-31-208,16 16-48</inkml:trace>
          <inkml:trace contextRef="#ctx0" brushRef="#br0" timeOffset="72750">7374 10054 17391,'-15'0'384,"15"0"72,0 0 24,-15 0 8,15-15-392,0 15-96,0 0 0,-16 0 0,16 0 912,0 0 160,0 0 32,0 0 8,0 0-360,16-15-72,-1-1-8,-15 16-8,15 0-336,1 0-64,-1-15-8,1 15-8,-1 0-24,0 0-8,1 0 0,-1 0 0,1 0-56,-1 0 0,0-15-8,1 15 0,-1 0-88,1 0-64,-16 0 72,15 0-72,0 0 0,1-16 0,-1 16 0,-15 0-7744,0 0-1535</inkml:trace>
        </inkml:traceGroup>
        <inkml:traceGroup>
          <inkml:annotationXML>
            <emma:emma xmlns:emma="http://www.w3.org/2003/04/emma" version="1.0">
              <emma:interpretation id="{7259E9C3-8F86-4D07-9061-B234EF6BAFA2}" emma:medium="tactile" emma:mode="ink">
                <msink:context xmlns:msink="http://schemas.microsoft.com/ink/2010/main" type="inkWord" rotatedBoundingBox="7633,7282 8741,7279 8743,7973 7635,7976">
                  <msink:destinationLink direction="with" ref="{D6B4EB11-8AF7-4F49-A77C-846BDB215DCF}"/>
                </msink:context>
              </emma:interpretation>
              <emma:one-of disjunction-type="recognition" id="oneOf4">
                <emma:interpretation id="interp20" emma:lang="en-US" emma:confidence="0">
                  <emma:literal>His</emma:literal>
                </emma:interpretation>
                <emma:interpretation id="interp21" emma:lang="en-US" emma:confidence="0">
                  <emma:literal>Qi,</emma:literal>
                </emma:interpretation>
                <emma:interpretation id="interp22" emma:lang="en-US" emma:confidence="0">
                  <emma:literal>Hi,</emma:literal>
                </emma:interpretation>
                <emma:interpretation id="interp23" emma:lang="en-US" emma:confidence="0">
                  <emma:literal>sir,</emma:literal>
                </emma:interpretation>
                <emma:interpretation id="interp24" emma:lang="en-US" emma:confidence="0">
                  <emma:literal>ai,</emma:literal>
                </emma:interpretation>
              </emma:one-of>
            </emma:emma>
          </inkml:annotationXML>
          <inkml:trace contextRef="#ctx0" brushRef="#br0" timeOffset="73566">8329 9654 10656,'31'-15'232,"-31"15"56,0 0 0,0 0 8,16 0-232,-16 0-64,0 0 0,0 0 0,0 15 984,0 1 184,0 0 40,0-2 8,-16 18-25,0-17 1,16 31 0,-15-15 0,-16-1-424,16 17-96,0-16-8,-16 15-8,16-16-344,-1 16-72,-15-14-16,16-2 0,-16 1-32,16 0-16,-16-1 0,16-14 0,-17 0-112,17-1-64,0 0 80,-1 1-80,1-16 80,0 0-80,-1 0 80,16 0-80,-15 0 0,0-16 0,15 1 0,-16 0 0,16-1-136,0-14-80,0-2-8,16-14-8,-16 16-24,15-16-8,0 14 0,1 2 0,-1-1 136,-15 0 24,15 1 8,1 14 0,-1 0 96,0 1 0,-15 0 0,16-1 0,0 16 200,-1 0-8,0 16-8,1-16 0,-1 15 32,0 0 8,1 17 0,-1-17 0,0 0 0,1 16 8,0-16 0,-16 16 0,15-16-40,0 17 0,1-18-8,-16 2 0,15 0-72,-15-1-16,15 0 0,-15 1 0,0-1-96,0-15 88,16 15-88,-16-15 80,0 0-296,0 0-56,0 0-16,0 0-6888,0 0-1383</inkml:trace>
          <inkml:trace contextRef="#ctx0" brushRef="#br0" timeOffset="73835">8344 10054 18199,'16'0'400,"-16"0"80,0 0 24,0 0 8,0 0-416,0-15-96,15 15 0,0 0 0,-15-15 808,16 15 144,-1 0 24,16-16 8,-31 16-568,30-16-120,-14 2-16,0 14-8,-2 0-72,2-16-8,0 16-8,-16 0 0,15 0-16,-15 0 0,0 0 0,15 16 0,-15-16 24,0 0 0,0 14 0,0 2 0,0 15-32,0-16 0,-15 1 0,15-1 0,-15 16-80,15-31-16,-16 30-64,16-14 96,0 0-96,-16-1 0,16-15 64,0 15-64,0-15-320,0 16-80,-14-16-16,14 0-8,0 0-1048,0 0-200,0 0-48</inkml:trace>
          <inkml:trace contextRef="#ctx0" brushRef="#br0" timeOffset="74050">8545 9777 15792,'0'0'448,"0"0"95,0-15-431,0 15-112,0 0 0,-16 0 0,16 0 1128,0 0 208,0 0 40,0 0 0,0 0-456,0 0-96,0 0-24,16 15 0,-16-15-472,0 0-96,0 0-16,15 0-8,1 0-144,-1 16-64,-15-1 64,15-15-64,1 16-440,-16-16-128,15 15-24,-15 0-9455</inkml:trace>
          <inkml:trace contextRef="#ctx0" brushRef="#br0" timeOffset="74201">9006 10070 22663,'0'0'496,"0"15"104,-16-15 16,16 31 24,0-31-512,-15 15-128,15 1 0,0-1 0,-15 1 576,-1-1 96,16 0 8,-15 1 8,-1-1-424,1 1-80,0-1-24,15 0 0,-16 1-352,1-1-80,-1 1-16,1-16-10848</inkml:trace>
        </inkml:traceGroup>
        <inkml:traceGroup>
          <inkml:annotationXML>
            <emma:emma xmlns:emma="http://www.w3.org/2003/04/emma" version="1.0">
              <emma:interpretation id="{9C02DFA2-5887-49C5-A653-7EB7125BDC9F}" emma:medium="tactile" emma:mode="ink">
                <msink:context xmlns:msink="http://schemas.microsoft.com/ink/2010/main" type="inkWord" rotatedBoundingBox="9003,7204 10066,7202 10068,8017 9004,8019">
                  <msink:destinationLink direction="with" ref="{D6B4EB11-8AF7-4F49-A77C-846BDB215DCF}"/>
                </msink:context>
              </emma:interpretation>
              <emma:one-of disjunction-type="recognition" id="oneOf5">
                <emma:interpretation id="interp25" emma:lang="en-US" emma:confidence="1">
                  <emma:literal>but</emma:literal>
                </emma:interpretation>
                <emma:interpretation id="interp26" emma:lang="en-US" emma:confidence="0">
                  <emma:literal>brit</emma:literal>
                </emma:interpretation>
                <emma:interpretation id="interp27" emma:lang="en-US" emma:confidence="0">
                  <emma:literal>bit</emma:literal>
                </emma:interpretation>
                <emma:interpretation id="interp28" emma:lang="en-US" emma:confidence="0">
                  <emma:literal>bet</emma:literal>
                </emma:interpretation>
                <emma:interpretation id="interp29" emma:lang="en-US" emma:confidence="0">
                  <emma:literal>#hit</emma:literal>
                </emma:interpretation>
              </emma:one-of>
            </emma:emma>
          </inkml:annotationXML>
          <inkml:trace contextRef="#ctx0" brushRef="#br0" timeOffset="77021">9484 9562 10480,'0'0'224,"0"0"56,0 0 8,0 0 8,0 0-232,0 0-64,0 0 0,0 0 0,-16 16 856,1-1 160,15 1 32,-15 14 8,15 1-169,-16 0-31,0 15-8,16 0 0,-14 0-112,14 1-16,-16-1-8,0 0 0,16 0-456,0 0-88,0-15-16,-15 0-8,15 0 8,0-16 0,0 16 0,0-16 0,-15-15-40,15 16-8,0-16 0,0 0 0,0 0 24,0 0 0,0 0 0,0 0 0,0-16-16,0 1 0,0 0 0,15-1 0,-15-15-112,15 1 0,1-17 0,0 17 0,-2-17 0,2 17 0,15-1 0,-16 0-80,1 0 80,14 16 0,-14-1-72,-1 16 72,0-15 0,1 15 0,-16-15 0,16 30 0,-1-15 0,-15 15 0,0 1 0,0 15 0,-15-16 80,15 16-80,-16 0 96,0-1-96,1 1 168,0 0-16,-16 15-8,16-15 0,-1 0-24,-14 15-8,14-31 0,0 16 0,-14 0-24,14-16-8,1 1 0,0-1 0,-16 0 16,31 1 0,-15-16 0,-1 15 0,16-15-96,0 0 0,0 0 0,0 0 0,0 0 0,0-15-96,16-1 16,-1 16 8,0-30-152,1 14-32,14-14-8,2 14 0,-18-30-176,18 15-32,-2 0-8,1 1 0,0-1-32,-16 0-16,16 0 0,0 16 0,-16-1 464,1 1 64,-16 0 64,15 15-64,-15 0 200,0 0-8,0 15 0,15-15 0,-15 15 96,-15 16 8,15-15 8,0 14 0,-15 1 112,15 0 32,0 0 0,0-16 0,0 16-128,0-16-32,0 1 0,0-1 0,15 1-224,0-16-64,-15 15 0,0-15 0,0 0 0,0 0 72,0 0-72,16-15 80,-1-1-80,0 1 0,1-1 0,0-14 64,-1 14-64,0-15 0,1 1 0,-1-1 0,0 15-112,-15-14 40,16 14 8,-16 1 0,0-16 64,0 31 0,0-15-72,0-1 72,0 16 0,0 0 0,-16 0 80,16 16-80,0-16 0,-15 15 0,15 16 0,0-16 0,0 16 0,-15 0 0,15 0 0,0-16 0,15 16 80,-15-16-16,0 16 0,15-16 0,-15 1-64,16-16 0,-1 15 72,0-15-72,-15 0 64,16 0-64,0 0 64,-2 0-64,2-15 0,0-1 72,-1 16-72,0-30 0,16 14 0,-16 1 0,1-16 0,-1 0 0,0 0 0,1 1-88,0-1 88,-1 0-104,0 0-40,1 0-8,-1 1 0,-15-17 0,15 17 8,1-1 0,-16 0 0,15 0 0,0 1 80,-15-1 64,0 15-96,16 1 96,-16 0 0,0-1 0,0 16 64,0 0-64,0 0 240,0 0 0,0 16 0,-16-1 0,16 0-104,0 16-16,-15 15-8,15-15 0,-15 15 120,15 0 24,-16-15 8,1 15 0,15 1-96,0-17-16,-15 17-8,15-17 0,0-14-80,0 15-64,-16-1 72,16-14-72,0-1 0,0 1 64,0-16-64,0 15 0,0-15 0,0 0 0,0 0-96,0 0 96,0 0-256,0 0 8,0 0 0,-15 0 0,15 0-16,-15-15-8,15 15 0,-16-16 0,0 1-40,1-1-8,0 1 0,15 0 0,-16-1 216,1 1 40,-16-1 64,16 1-104,0 0 104,15-1 80,-16 16-16,0-15 0,2-1 224,14 16 32,-16-15 16,16 15 0,-16 0 112,16 0 16,0 0 8,0 0 0,0 0-304,16 0-56,0 0-16,-2 0 0,2-15 112,0 15 16,14 0 8,-14 0 0,-1 0 16,16 0 0,-16 0 0,0-16 0,17 16-248,-17 0 64,0-15-64,16 15 0,-16 0 0,1-16 64,14 16-64,-14 0 0,0-15-248,14 15-96,-14 0-16,-1-15-7584,0 15-1519</inkml:trace>
        </inkml:traceGroup>
        <inkml:traceGroup>
          <inkml:annotationXML>
            <emma:emma xmlns:emma="http://www.w3.org/2003/04/emma" version="1.0">
              <emma:interpretation id="{3FAA3F45-3CE3-4FF4-8122-72D13D35E92F}" emma:medium="tactile" emma:mode="ink">
                <msink:context xmlns:msink="http://schemas.microsoft.com/ink/2010/main" type="inkWord" rotatedBoundingBox="10266,7497 10912,7495 10913,7865 10267,7866">
                  <msink:destinationLink direction="with" ref="{D6B4EB11-8AF7-4F49-A77C-846BDB215DCF}"/>
                </msink:context>
              </emma:interpretation>
              <emma:one-of disjunction-type="recognition" id="oneOf6">
                <emma:interpretation id="interp30" emma:lang="en-US" emma:confidence="1">
                  <emma:literal>w</emma:literal>
                </emma:interpretation>
                <emma:interpretation id="interp31" emma:lang="en-US" emma:confidence="0">
                  <emma:literal>n</emma:literal>
                </emma:interpretation>
                <emma:interpretation id="interp32" emma:lang="en-US" emma:confidence="0">
                  <emma:literal>W</emma:literal>
                </emma:interpretation>
                <emma:interpretation id="interp33" emma:lang="en-US" emma:confidence="0">
                  <emma:literal>•</emma:literal>
                </emma:interpretation>
                <emma:interpretation id="interp3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77906">10546 10116 15032,'0'0'328,"0"0"72,0 0 16,0 0-1,-16 0-327,16 0-88,0 0 0,0 0 0,0 0 824,0 0 144,16 0 32,-16-16 8,14 1-344,2 0-72,0-1-16,-1 1 0,0 0-256,1-1-64,-1 0 0,0 2-8,1-2-136,-16-15-24,16 31-8,-2-15 0,-14 15-80,16-16 80,-16 16-80,0 0 80,0 0-80,0 16 0,16-1 72,-16 0-72,0 1 128,-16 14-16,16-14 0,0 15 0,0 0-16,0-1-8,-16 1 0,16-16 0,0 1 8,0 15 0,16-16 0,-16-15 0,0 0 0,0 0 8,0 0 0,0 0 0,0 16-40,16-16-64,-16 0 88,0 0-88,15 0 128,-15-16-24,15 16-8,-15-15 0,16 0-32,-1-1 0,-15 0-64,15-14 96,1 14-96,-16 1 0,15-16 64,0 1-64,1 14 0,0-14 0,-16-2 0,15 17 0,0 0 0,-15-16 0,16 16 0,-16 15 0,15-16 0,-15 16 0,0 0 0,0 0 0,0 16 0,0-1 0,0 0 0,0 16 0,0-16 0,0 17 0,0-2 0,-15 1 0,15 0 0,0-16 0,0 16 0,15-16 0,-15 0 0,0 1 0,0-16 96,15 16-24,-15-16 24,16 0 0,-16 0 0,15-16 0,-15 16 24,15-16 8,-15 1 0,0 0 0,16-1 0,0 1 8,-16 15 0,0-31 0,14 16-72,2 0-64,-16-1 72,0 0-72,16 2 0,-1-2 0,-15 0 0,15 16 0,1-15-760,-16 0-200,15-1-32,0 16-9535</inkml:trace>
        </inkml:traceGroup>
      </inkml:traceGroup>
    </inkml:traceGroup>
    <inkml:traceGroup>
      <inkml:annotationXML>
        <emma:emma xmlns:emma="http://www.w3.org/2003/04/emma" version="1.0">
          <emma:interpretation id="{35E570C9-AD30-4ED1-B5D9-6FC1602544BB}" emma:medium="tactile" emma:mode="ink">
            <msink:context xmlns:msink="http://schemas.microsoft.com/ink/2010/main" type="paragraph" rotatedBoundingBox="5034,8434 8963,8345 8999,9900 5069,998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501E87A-CEF4-4F04-B6BB-37C635BF86C9}" emma:medium="tactile" emma:mode="ink">
              <msink:context xmlns:msink="http://schemas.microsoft.com/ink/2010/main" type="line" rotatedBoundingBox="5034,8434 8963,8345 8999,9900 5069,9989"/>
            </emma:interpretation>
          </emma:emma>
        </inkml:annotationXML>
        <inkml:traceGroup>
          <inkml:annotationXML>
            <emma:emma xmlns:emma="http://www.w3.org/2003/04/emma" version="1.0">
              <emma:interpretation id="{A1B699AB-C33F-4A7E-8C68-F8E1F547188B}" emma:medium="tactile" emma:mode="ink">
                <msink:context xmlns:msink="http://schemas.microsoft.com/ink/2010/main" type="inkWord" rotatedBoundingBox="5034,8434 8963,8345 8999,9900 5069,9989"/>
              </emma:interpretation>
              <emma:one-of disjunction-type="recognition" id="oneOf7">
                <emma:interpretation id="interp35" emma:lang="en-US" emma:confidence="0">
                  <emma:literal>hangman</emma:literal>
                </emma:interpretation>
                <emma:interpretation id="interp36" emma:lang="en-US" emma:confidence="0">
                  <emma:literal>Gagman</emma:literal>
                </emma:interpretation>
                <emma:interpretation id="interp37" emma:lang="en-US" emma:confidence="0">
                  <emma:literal>*Gray man</emma:literal>
                </emma:interpretation>
                <emma:interpretation id="interp38" emma:lang="en-US" emma:confidence="0">
                  <emma:literal>tagma</emma:literal>
                </emma:interpretation>
                <emma:interpretation id="interp39" emma:lang="en-US" emma:confidence="0">
                  <emma:literal>'6'=agmax</emma:literal>
                </emma:interpretation>
              </emma:one-of>
            </emma:emma>
          </inkml:annotationXML>
          <inkml:trace contextRef="#ctx0" brushRef="#br0" timeOffset="124303">6004 10778 12480,'0'0'352,"0"0"80,0 0-344,0 0-88,-16 0 0,16 0 0,-15 0 816,0 0 144,-1 0 32,0 15 7,2 1 9,-18-1 0,2 1 0,-1 14 0,0 1-384,-15 0-80,15 15-8,0-15-8,-15 0-232,16 15-40,-2-15-16,2 0 0,14 0-88,-14-16-24,-1 16 0,16-16 0,-1 16-128,-14-15 64,14 14-64,0-14 0,1-1 0,0 0-136,-1-15 8,16 16 8,-15-1-1416,15-15-288,0 0-64</inkml:trace>
          <inkml:trace contextRef="#ctx0" brushRef="#br0" timeOffset="124936">5866 11240 16352,'0'0'359,"0"0"81,-15 16 8,15-1 8,-15-15-360,-1 0-96,1 15 0,-16 1 0,16 14 856,-16-14 152,0 14 32,0 2 8,16-2-328,-16 16-64,0-15-16,0 16 0,1-17-280,14 16-56,1-15-16,-16 0 0,31-15-64,-15 14-8,-1 1-8,16-16 0,0 1-80,0 14-24,0-14 0,0-1 0,16 0-104,-16 1 72,15-16-72,0 16 64,1-16 0,15 0 0,-16 0 0,0-16 0,16 16 0,-15-16-64,14 16 96,1-30-32,-15 14-64,-1 1 96,0 0-96,1-1 96,-1 1-96,1 0 80,-1-1-80,0 0 80,-15 2-8,16-2 0,-16 0 0,0 1 0,0 15 104,0-15 16,0-1 8,-16 16 0,1 0-40,0-15-16,-1 15 0,1 0 0,-1 0-80,-14-15-64,14 15 72,1 0-72,-1 0 0,1 0 0,0 0 0,-1 0 0,16 15 0,-15-15 0,-1 0 0,16 0 0,-15 0 0,0 0-64,15 0-8,-16 0 0,16 0-848,0 0-168,0 0-32,-15 15-6152,15-15-1239</inkml:trace>
          <inkml:trace contextRef="#ctx0" brushRef="#br0" timeOffset="124556">5666 10948 14712,'0'0'320,"0"0"72,-16 0 16,16 0 8,16 0-336,-16 0-80,15 16 0,0-1 0,1-15 919,-1 0 169,0 15 32,1 1 0,-1-16-336,0 15-72,17 0-8,-17 1-8,0-1-288,16-15-56,-16 15-16,16 1 0,-16-16-56,1 16-16,0-1 0,-2-15 0,2 15-104,0-15-16,-1 16-8,0-1 0,1-15-56,-16 0-16,15 15 0,-15-15 0,0 0-64,15 0 80,-15 0-80,0 0 80,0 0-80,0 0 0,0 0 0,-15 16 0,15-16-1168,-15 30-248,-1-30-56</inkml:trace>
          <inkml:trace contextRef="#ctx0" brushRef="#br0" timeOffset="126457">6250 11579 13272,'0'0'288,"0"0"64,-15 0 16,15 0 8,-16 0-304,16 0-72,0 0 0,-15 0 0,15 0 1104,0 0 207,0 0 33,0 0 16,0 0-296,0-15-56,15 15-16,-15 0 0,16-15-584,-1 15-120,1 0-32,-1 0 0,0 0 56,-15 0 8,16-16 0,-16 16 0,0 0-184,31 0-32,-16 0-8,16-16 0,-31 16-96,15 0 64,16-15-64,0 15 0,-16 0 0,16-15 0,-16 15 0,16 0 0,-16-16-800,16 16-200,-15 0-48,14 0-8671</inkml:trace>
          <inkml:trace contextRef="#ctx0" brushRef="#br0" timeOffset="126220">6328 11363 15056,'0'0'328,"0"0"72,0 0 16,-16 0 7,16 0-335,0 0-88,0 0 0,0 0 0,0 0 848,0 0 152,0 0 32,0 0 8,0 0-176,0 0-40,0 0-8,0 0 0,16-15-424,-1 15-80,0 0-24,1-15 0,-1 15-48,16-16-16,-16 16 0,16-15 0,-15 15-48,-2 0-16,2 0 0,0-15 0,14 15-96,-14-16-64,-1 16 64,0 0-64,-15 0 0,16 0 0,-16-15 0,16 15 0,-2 0 0,2 0 0,-16 0 0,0 0 0,16-16-480,-16 16-128,0 0-24,0 0-6176,0 0-1231</inkml:trace>
          <inkml:trace contextRef="#ctx0" brushRef="#br0" timeOffset="127621">7343 11271 11000,'0'0'240,"0"0"48,0-15 16,0-1 8,0 0-248,-15 2-64,15-2 0,0 0 0,-16 1 704,1 0 136,0-1 24,-1 16 8,1-15 167,-1 15 33,1 0 8,-16 0 0,16 0-416,-16 0-88,16 15-8,-16 1-8,15 14-240,-14-14-56,14 30-8,-15-15 0,16 0 0,0-1 0,15 16 0,-16-14 0,1 14-80,15-16-16,0 1-8,0 0 0,0-1-80,0-14-8,15 15-64,-15-16 96,0 1-16,16-16-8,-16 0 0,15 0 0,-15 0-72,15 0 80,1 0-80,-1 0 80,16-16-80,-16 1 0,1 0 0,-1-17 0,16 2-104,-16-1-40,16 0-8,-15 16 0,-1-16-104,0 1-32,1-2 0,-1 2 0,-15-1 128,16 16 16,-16-16 8,15 16 0,-15-1 136,0 16 0,0-16 0,0 16 0,0 0 0,0 0 0,0 16 0,0-16 72,-15 16 56,15-1 16,-16 16 0,16-1 0,-15 1 16,15 0 0,0 0 0,-16-16 0,16 16-96,0-16-64,-15 16 96,15-16-96,0 1 80,0 0-80,0-2 64,0-14-64,0 0 64,0 0-64,0 0 0,0 0 64,0 0-64,15-14 64,-15-2-64,16 0 64,-1-14-64,-15 14 0,16-14 0,-1-1 0,0 0 0,1 0 0,-1 16 0,1-16 64,-1 0-64,0 16-72,16-16 72,-31 31-104,16-16 104,-1 16 0,-15-14 0,15 14 0,1 0 0,-16 14 0,0-14 0,15 16 0,-15 0 0,0-1 0,0 0-72,0 1 72,0 14 0,0-14-64,-15 14 64,15 2 0,-16-2 0,16-14 0,-15 14 0,15-14 88,-15 14-88,15-14 0,-16 0 0,16-2 0,0 2 0,0 0 0,-15-1 64,15-15-64,0 0 0,0 0 80,0 15-80,0-15 80,0 0-80,0 0 0,15 0 0,-15-15 0,16 0-96,-1-1-40,0 0-8,16-14 0,-16-1 16,16 0 0,0 1 0,-16 14 0,1-14-72,15-2-16,-16 17 0,0-16 0,16 16 216,-15-16-80,-1 16 80,0 0 0,16-1 0,-15-14 0,-1 14 0,-15 16 0,15-16 0,1 1 0,-16 0 0,0 15 0,0-16 96,0 16 16,0 0 8,-16 0 0,16 0 96,-15 0 16,0 0 8,-1 16 0,-15-16-96,16 15-16,0-15-8,-1 15 0,-15 1-24,16 0 0,-16-2 0,16 2 0,-1 0 40,1-1 8,15 0 0,0 1 0,0-16-144,0 0 0,0 0 0,0 0 0,0 15-80,0-15-48,15 0 0,1 0-8,-1 0 136,1 0 0,-1 0 0,0 15 0,1-15 0,-1 0-64,1 0 64,-1 16 0,0-16 0,1 15 0,-1 0 0,-15 1 0,0 15 0,16-16 0,-16 16 0,-16 0 0,16 15 0,-15-16 0,15 17 0,-16-1 0,-14 1 0,14-1 0,1 0 0,-1 0 72,-14 0-72,14 0 80,1 0-80,-16 0 80,16 0-80,-16-14 0,15 14 0,-14-16 0,14 2 80,-14-18 0,14 2 0,-15 0 0,16-1 48,0-15 0,-1 15 8,1-30 0,-1 15-16,16-15-8,-15 15 0,15-32 0,0 2-112,15-16 72,-15 0-72,16 0 64,15-16-64,-16 0 0,16 0 0,0 16 0,-1-15 0,1 0 0,0 14 0,0 1 0,-1-1 0,1 1 0,0 0 0,-16 16 0,16-1 0,-15 16 0,14-17 0,-14 2 0,-1 30 0,16-16 0,-16 1 0,1 0 0,-1-1-128,1 16-8,-1-15-8,0 15 0,1 0-1136,-16 0-224,15 0-40,1 0-16</inkml:trace>
          <inkml:trace contextRef="#ctx0" brushRef="#br0" timeOffset="128905">8066 11178 17335,'0'0'384,"0"0"72,0 0 24,-15 0 0,15 0-384,0 0-96,0 0 0,-15 16 0,15-16 768,0 30 136,-16-14 24,16 15 8,0 0-200,-15-1-48,15 1-8,-15 16 0,-1-17-376,16 16-80,-16-15-8,16 0-8,-14-1-128,14 2-80,0-2 96,-16-14-96,16 14 64,0-30-64,0 16 0,0 0 0,0-16 64,0 0-64,0 0 0,0 0 0,0 0 0,16-16 0,-16 0 0,14 1 0,2-16 0,0 1 0,-1-16-120,0-1 40,1 16-40,14-15-8,-14 16 0,-1-17 0,0 16 48,1 1 8,0-1 0,-1 16 0,0-1 72,-15 0 0,16 16 0,-16 0 0,0 0 0,15 0-80,-15 16 80,15 0 0,-15-1 0,-15 16 160,15-16-16,-15 16-8,15-16-136,0 16 0,0 0 0,-16 0 0,16-1 0,-15-14 0,15-1 0,0 16 0,-15-31 72,15 16-72,0-16 0,0 14 72,0-14-72,0 0 0,0 0 0,0 0 64,0 0-64,0-14 0,15-2 0,-15 0 64,15 1-64,1-16 0,-16 16 0,15-16 0,0 1-72,16-2-8,-16 2 0,1-1 0,0 0-120,-2 16-24,2-16-8,-16 31 0,0-30 232,16 30 0,-16-16 0,0 16 0,0 0 0,0 0 0,15 16 0,-15-16 0,0 30 0,-15-14 0,15 14 0,0 1 0,0-16 160,0 16 72,0 0 24,0 0 0,0 0-160,0-1-24,0-14-8,15 14 0,-15-14-64,0 0 0,15-2 0,1-14 0,-1 0 0,0 0 0,17 0-88,-18-14 88,18-2 0,-17 0 0,16 1 0,-16-16 0,16 16 0,-16-16 0,0 16-72,1-16 72,0 0 0,-1 16 0,0-16 64,-15 16-64,16-1 0,-16 1 64,0-16-64,0 15 0,0 2 0,-16-2 0,16 0-96,-15 16 96,15-15 0,-15 15 0,-1 0 72,0 0-8,1 15 0,0 1 8,-16 0 0,16 14 0,-1 1 40,-14 0 8,14-1 0,0 1 0,2 16 104,-2-17 32,0 1 0,16 0 0,-15-16-192,15 16-64,0-15 0,0-2 0,0 2 0,15 0 0,-15-16 0,16 15 0,0-15 88,-16 0-88,0-15 96,30-1-96,-14 0 64,-1 2-64,0-2 0,1 0 0,-1-14 0,0-1 0,1 16 0,-1-16 0,0 0 0,1 15-96,-16-14 24,16-1 8,-16 16-184,15-16-32,-15 16-8,0-1 0,0 16 136,15-16 24,-15 2 8,0 14 0,0 0 120,0 0 0,0 0 0,-15 14-72,15 2 72,0 15 0,0 0 0,-15-1 0,15-14 0,0 14 0,0 2 96,0-17-32,0 16-64,0-16 88,0 0-88,15 1 96,-15-16-96,0 15 0,0-15 0,15 0 64,-15 15-64,16-15 0,-16-15 72,15 15-72,0-15 0,-15-1 72,16 1-72,-1 0 0,-15-1 0,15 1 0,1 0-80,0-17 80,-16 2-112,14-1 40,2 16 8,-16-16 0,16 0-16,-1 15 0,0 2 0,-15-2 0,16 0 80,-1 1 0,-15 0 0,15 15 0,1 0 0,0 0 0,-2 0 0,-14 0 0,16 15 0,0 0 0,-16 1 0,15 0 0,-15 14 0,15-14 112,-15-1-16,0 16 0,16-1 24,-16 1 0,0-16 0,15 17 0,-15-2 104,0-14 16,15-1 8,1 0 0,-16 1-248,0-1 0,15 0 0,-15 1 0,0-16 0,0 0 0,0 0 0,0 0 0,15 0 0,-15 0 0,0 0 0,0 0 0,0 0 0,0 0 0,0 0 0,0 0 0,0 0 0,0-16 0,0 1 0,0 15 0,16-31-192,-16 16-40,0 0-8,16-16 0,-16 16 48,0-17 0,15 2 8,-15-1 0,15 0 24,-15 1 8,16-2 0,-16 2 0,15 14 152,-15-14-64,0 14 64,15 1 0,-15 15 0,0-15 0,0 15 96,0 0-24,-15-16 216,15 16 48,-15 16 8,15-16 0,-16 15-40,1 0-8,0 1 0,-1-1 0,0 0-40,-14 17-16,14-18 0,-14 18 0,14-17-48,1 16-16,-16-1 0,1 1 0,-2 0-176,17 0 0,-16 0 0,1-1 0,-2 1-992,18 0-216,-18 15-40</inkml:trace>
        </inkml:traceGroup>
      </inkml:traceGroup>
    </inkml:traceGroup>
    <inkml:traceGroup>
      <inkml:annotationXML>
        <emma:emma xmlns:emma="http://www.w3.org/2003/04/emma" version="1.0">
          <emma:interpretation id="{4B52D993-5C15-4794-BAF6-09A4DF42C73E}" emma:medium="tactile" emma:mode="ink">
            <msink:context xmlns:msink="http://schemas.microsoft.com/ink/2010/main" type="paragraph" rotatedBoundingBox="7299,9032 13643,8049 13857,9428 7513,1041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9595C4A-C349-4A84-9194-0D4460A2D403}" emma:medium="tactile" emma:mode="ink">
              <msink:context xmlns:msink="http://schemas.microsoft.com/ink/2010/main" type="line" rotatedBoundingBox="7299,9032 13643,8049 13857,9428 7513,10411"/>
            </emma:interpretation>
          </emma:emma>
        </inkml:annotationXML>
        <inkml:traceGroup>
          <inkml:annotationXML>
            <emma:emma xmlns:emma="http://www.w3.org/2003/04/emma" version="1.0">
              <emma:interpretation id="{0EF136CC-C585-4653-B7B2-8B67A3F9A539}" emma:medium="tactile" emma:mode="ink">
                <msink:context xmlns:msink="http://schemas.microsoft.com/ink/2010/main" type="inkWord" rotatedBoundingBox="7388,9608 9058,9349 9160,10007 7490,10266"/>
              </emma:interpretation>
              <emma:one-of disjunction-type="recognition" id="oneOf8">
                <emma:interpretation id="interp40" emma:lang="en-US" emma:confidence="0">
                  <emma:literal>XERN</emma:literal>
                </emma:interpretation>
                <emma:interpretation id="interp41" emma:lang="en-US" emma:confidence="0">
                  <emma:literal>XERRN</emma:literal>
                </emma:interpretation>
                <emma:interpretation id="interp42" emma:lang="en-US" emma:confidence="0">
                  <emma:literal>Learn</emma:literal>
                </emma:interpretation>
                <emma:interpretation id="interp43" emma:lang="en-US" emma:confidence="0">
                  <emma:literal>Fern</emma:literal>
                </emma:interpretation>
                <emma:interpretation id="interp44" emma:lang="en-US" emma:confidence="0">
                  <emma:literal>arn</emma:literal>
                </emma:interpretation>
              </emma:one-of>
            </emma:emma>
          </inkml:annotationXML>
          <inkml:trace contextRef="#ctx0" brushRef="#br0" timeOffset="131576">8206 11978 13104,'0'0'288,"0"0"56,0 0 8,-16 16 24,16-1-304,0 16-72,-16-16 0,2 0 0,-2 16 768,0-16 128,16 17 31,-30-2 9,14 1-208,1 0-48,0-1-8,-17 2 0,18-2-400,-2 1-80,-15-16-24,16 1 0,-1-1-80,1 0-24,-16 1 0,16-1 0,0 0 0,-1-15-64,0 0 96,1 0-32,0 0-64,-1 0 80,16-15-80,-15 0 80,0-1-80,-1 1 0,16 0 0,-15-16 0,15 16 0,0-17-88,0 2 24,0 14 0,15-14 64,1-1-80,-16 16 80,15-1-80,0 0 80,-15 2 0,16-2 0,-1 16 0,0-16 0,17 16 136,-17 0-16,0 16-8,16-16 40,-16 0 8,16 16 0,-16-2 0,1 2 112,0 0 24,-2-1 8,2 0 0,0 1-32,-1-1-8,0 0 0,1 1 0,-16 0-160,0-16-32,15 14-8,-15 2 0,15-16-64,-15 16 96,0-16-96,16 0 96,-16 15-696,16-15-136,-16 0-24,14 0-8735</inkml:trace>
          <inkml:trace contextRef="#ctx0" brushRef="#br0" timeOffset="131844">8482 11916 18831,'0'0'416,"0"16"80,-15-16 16,0 15 24,-1 0-432,1 1-104,-16-1 0,16 1 0,0 14 736,-17-14 128,17 14 32,0 1 0,-16 15-384,16-15-64,-1-15-24,16 14 0,-15 1-224,15-15-40,0-1-16,0 0 0,0 1-80,15-1-64,-15 1 96,16-16-96,-1 15 96,0-15-96,1 15 96,-16-15-96,15 0 104,0 0-32,1 0-8,0 0 0,-1 0-64,0 0 64,-15 0-64,16 0 64,-1-15-344,-15 15-72,15 0-8,1-15-8,-16 15-720,15-16-152,0 16-24,-15 0-7895</inkml:trace>
          <inkml:trace contextRef="#ctx0" brushRef="#br0" timeOffset="132123">8390 12240 12120,'-46'0'344,"31"15"72,15-15-328,-16 0-88,1 0 0,0 0 0,15 0 1264,-16 0 240,16 0 39,0 0 17,0 0-312,0 0-64,0 0-16,0 0 0,0 0-472,0 0-96,0-15-24,16 15 0,-1 0-416,-15 0-80,0 0-16,31 0-64,-16-15 64,1 15-64,14 0 0,-14 0 0,-1 0 0,16 0 0,-16-16 0,1 16 0,15 0-928,-16 0-160,0 0-32,1 0-5240,-1 0-1047</inkml:trace>
          <inkml:trace contextRef="#ctx0" brushRef="#br0" timeOffset="132876">8698 12055 13616,'0'0'296,"0"0"64,0 0 16,0 0 8,-16 0-304,16 0-80,0 0 0,0 15 0,-14-15 1216,14 16 223,-16-1 41,16 16 16,-16-15-432,16 14-80,0 1-24,-15 0 0,0-1-416,15-14-80,-16 14-16,16 2-8,-15-17-224,15 16-48,-15-16-8,15 0 0,0 16-96,-16-16-64,16 1 80,0 0-80,0-16 64,0 0-64,0 0 0,0 0 72,0 0-168,0 0-40,0 0-8,0 0 0,16-16-336,-16 0-64,15 1-8,0-16-8,1 1-48,-1-1-16,0 0 0,-15 1 0,16-2 128,0 2 24,-16-1 8,14 16 0,2-17 336,-16 18 128,0-2-88,0 0 88,16 16 296,-16 0 112,0 0 16,0 0 8,0 0 56,0 0 16,0 16 0,0-16 0,0 30 16,0-30 8,-16 32 0,16-17 0,0 0-320,0 16-64,-16-16-16,16 1 0,0 0-32,-14-2-16,14 2 0,0-16 0,0 16-80,0-1 0,-16-15 72,16 0-72,0 0 0,0 15 0,-16 1 0,16-16 0,0 0-256,0 0-56,0 0-8,0 0-8,0 0-288,0 0-56,0-16-16,0 1 0,0 0-72,0-1-8,0-14-8,0-2 0,0 2 432,16-1 88,-16 16 24,0-17 0,0-14 232,0 16 0,0-1 88,16 0-24,-16 1 256,14-2 64,-14 17 0,16 0 8,-16-16 80,16 16 8,-1-1 8,-15 1 0,15 0-40,1-1-16,-1 0 0,0 16 0,16-14-232,-16 14-40,1 0-16,0-16 0,-1 16 0,16 0 0,-16 0 0,0 16 0,1-16-40,-1 0-8,-15 14 0,15-14 0,1 16 32,-16-16 0,0 16 0,0-1 0,16 0-64,-16 1 0,-16-1-64,16 0 96,0 1-8,-16 14-8,1-14 0,15 0 0,-15-1-80,-1 0 80,1-15-80,0 16 80,-1-1-80,1 0 64,0 1-64,-1-16 64,0 15-64,1-15 0,0 0 0,-1 0 64,1 15-64,0-15 0,15 0 0,-16 0 0,16 0 0,-15 0 0,15 0-72,-15 0 72,15-15 0,0 15 0,0 0 0,0 0 0,-16 0-64,16 0 64,0 0 0,0 0 0,0 0 0,0 0 0,16 0 96,-1 15-24,0-15 104,1 16 16,-1-16 8,-15 16 0,15-2 88,1-14 8,-1 32 8,16-32 0,-15 15-160,-1 0-32,0 1-8,16-1 0,-16 0-8,1 1 0,-1-16 0,0 16 0,1-2 8,0 2 0,-2-16 0,2 16 0,0-16 0,-16 0 0,15 15 0,0 0 0,-15-15-16,0 0-8,0 0 0,0 0 0,0 0-80,16 0 64,-16 0-64,0 0 64,0 16-64,0-16 0,0 0 72,0-16-72,0 16 0,-16 0 0,16 0 0,0 0 0,-15-15-640,15 15-168,-15-15-32,15 15-7072,0-16-1415</inkml:trace>
          <inkml:trace contextRef="#ctx0" brushRef="#br0" timeOffset="133423">9176 11824 10752,'0'0'304,"0"0"64,0-15-296,0 15-72,-15 0 0,15 0 0,0 0 1600,0 0 296,0 0 63,0 0 17,0 0-880,-16 15-168,16-15-40,0 16-8,0-1-120,-15 16-24,15-16-8,0 16 0,0-16-320,0 16-64,-16-15-16,16-1 0,0 0-104,0 1-16,0-1-8,0 1 0,0-1-136,0-15-64,0 0 64,0 15-64,0-15 0,0 0 64,0 0-64,0 0 0,0 0 0,0-15 64,16 15-64,-16-15 0,0-1 0,15 1 0,-15-1 0,16 1 0,-16 0 0,0-16-72,15 15 72,0 1 0,-15-16-64,16 16 64,-16-1 0,15 1 0,-15 0 0,16-1-64,-16 1 64,15 0 0,-15-1 0,0 16 0,15-15 88,-15 15-88,16-16 0,-1 16 0,-15 0 0,0 0-96,0 0 96,0 0 0,0 0 0,16 0 0,-1 16 96,-15-1-16,0 1 0,0-1 0,0 0 88,0 16 24,0-16 0,0 1 0,0 30-32,0-31 0,0 16 0,0-15 0,0-1-32,0 16 0,0-16-8,0 1 0,15-1-32,-15 0-8,0-15 0,0 0 0,0 0-16,0 16-64,0-1 96,0-15-32,0 0-64,0 0 80,0 0-80,0 0 80,0 0-80,0 0 64,0 0-64,0 0 64,-15 0-64,15 0 0,0-15 0,0 15 0,0 0-984,0 0-184,-15-16-40</inkml:trace>
        </inkml:traceGroup>
        <inkml:traceGroup>
          <inkml:annotationXML>
            <emma:emma xmlns:emma="http://www.w3.org/2003/04/emma" version="1.0">
              <emma:interpretation id="{A02A063D-6A12-4B51-AF5B-CC3342C01786}" emma:medium="tactile" emma:mode="ink">
                <msink:context xmlns:msink="http://schemas.microsoft.com/ink/2010/main" type="inkWord" rotatedBoundingBox="9536,8685 13643,8049 13857,9428 9750,10065">
                  <msink:destinationLink direction="with" ref="{E1CF1084-7D35-4A13-A2AD-C026B2B6C152}"/>
                  <msink:destinationLink direction="with" ref="{3375C664-EB51-4A67-9938-834E126A20B4}"/>
                  <msink:destinationLink direction="with" ref="{0F2ED26E-2EF2-40D1-8D02-8DA6333577C7}"/>
                  <msink:destinationLink direction="with" ref="{BE8FD042-B2B2-4368-95BB-259ACC751043}"/>
                </msink:context>
              </emma:interpretation>
              <emma:one-of disjunction-type="recognition" id="oneOf9">
                <emma:interpretation id="interp45" emma:lang="en-US" emma:confidence="0">
                  <emma:literal>In-at</emma:literal>
                </emma:interpretation>
                <emma:interpretation id="interp46" emma:lang="en-US" emma:confidence="0">
                  <emma:literal>In-Its</emma:literal>
                </emma:interpretation>
                <emma:interpretation id="interp47" emma:lang="en-US" emma:confidence="0">
                  <emma:literal>In-sty</emma:literal>
                </emma:interpretation>
                <emma:interpretation id="interp48" emma:lang="en-US" emma:confidence="0">
                  <emma:literal>In-std</emma:literal>
                </emma:interpretation>
                <emma:interpretation id="interp49" emma:lang="en-US" emma:confidence="0">
                  <emma:literal>In-IL</emma:literal>
                </emma:interpretation>
              </emma:one-of>
            </emma:emma>
          </inkml:annotationXML>
          <inkml:trace contextRef="#ctx0" brushRef="#br0" timeOffset="139299">10453 11069 12840,'31'-15'280,"-31"15"56,0 0 16,0 0 16,0 0-296,0 0-72,0 0 0,0 15 0,0 0 672,0 1 128,-15 15 15,15 0 9,-16-1 160,1 1 32,-1 16 8,1-17 0,0 16-320,-16 0-64,15 0-16,1-14 0,-16 14-296,16-16-56,-16 1-16,16 16 0,-1-32 0,-14 16 0,14-1 0,1-14 0,-16-1-152,16 0-32,-1 1-8,-15-16 0,16 16-64,0-16 0,-1 0 0,-15 0 0,16 0 0,0 0 0,-1-16 0,1 0 0,-1 1-240,16 0-64,-15-16-16,15 0 0,15 1 184,-15-2 32,0 2 8,16-1 0,-16 0 0,15 1 0,1-2 0,-16 18 0,15-18 96,0 17 0,1 0 0,-16 15 0,15-16 104,1 16 48,-1 0 8,0 0 0,1 0 136,-1 16 32,1-16 8,-1 30 0,16-14-112,-31 0-16,31-2-8,-16 18 0,0-17 136,1 16 24,-1-1 8,1-14 0,-1-1-192,0 0-40,1 17-8,-16-17 0,15-15 112,-15 0 16,0 15 8,0 1 0,15-16-200,-15 0-64,0 0 0,0 0 0,0 0 0,0 0 0,0 0 0,0 0-72,16 0-312,-16 0-56,0 0-8,0-16-8,0 1-712,0 0-144,15-1-24</inkml:trace>
          <inkml:trace contextRef="#ctx0" brushRef="#br0" timeOffset="139583">10484 10978 17023,'0'0'480,"0"0"104,0 0-464,0 0-120,0 0 0,0 0 0,0 0 864,0 0 160,0 0 24,0 0 8,15-16-184,1 16-32,-1 0-8,1 0 0,-1 0-384,0 0-72,16-16-24,-15 16 0,-1 0-136,16 0-32,-31-15-8,31 15 0,-16 0-88,1 0-24,-1-15 0,1 15 0,-1 0 0,0-16-64,1 16 96,-1 0-32,-15-15-64,16 15 64,-16 0-64,15 0 64,-15 0-536,0 0-104,15 0-32,-15 0 0,0 0-528,0 0-112,0 0-16,0 0-8,-15 0-840,15 0-176,0 0-31</inkml:trace>
          <inkml:trace contextRef="#ctx0" brushRef="#br0" timeOffset="139768">10792 10916 9824,'0'0'280,"0"0"56,0 0-272,0 0-64,-15 15 0,15-15 0,0 16 1352,0-16 256,-15 15 56,15 1-1,-16-1-255,16 0-64,-15 16 0,15-15-8,0 14-424,-16-14-80,16 15-24,-15-16 0,15 16-168,0-16-32,-15 1 0,15 14-8,-16-14-264,16-1-48,0 16-16,0-31 0,0 15-144,-15-15-24,15 0-8,0 16 0,0-16-96,0 0 0,0 0 64,0 15-64,-16-15-424,16 0-112,0 0-16,0 0-7040,0 0-1407</inkml:trace>
          <inkml:trace contextRef="#ctx0" brushRef="#br0" timeOffset="140499">10992 11101 15440,'0'0'440,"0"0"88,0 0-425,0 0-103,0 0 0,0 0 0,0 0 768,0 0 136,15-16 24,1 16 8,15-15-152,-16 15-32,0-15-8,1 15 0,-1-16-424,1 16-80,-1-15-16,0-1-8,1 16-216,-1-15 0,1 0 0,-1 15 0,-15-16 0,15 16 64,-15-15-64,0 15 0,0 0 0,0 0 0,0 0 64,0 0-64,0 0 0,0 0 0,0 15 0,-15 1 64,15-1-64,-15 0 80,-1 16-80,1 0 80,-1 0 104,1 15 16,15-15 8,-15 15 0,-1-15 32,1 15 8,-1-15 0,1 15 0,0-15-56,15-1-16,-16 1 0,16 0 0,0 0-64,-15 0-16,15-16 0,0 16 0,-16-16-96,16 1 72,0-1-72,0 0 64,-15 1-64,15-1 0,0-15 72,0 16-72,0-1 0,-15-15 72,15 15-72,-16 1 0,16-16 72,-15 15-72,15-15 0,-16 0 72,16 0-72,-15 16 64,0-16-64,15 0 64,-16 0 0,16 0-64,-15 0 96,15 0-32,0-16 96,0 16 24,-16 0 0,16-15 0,0 15 0,0 0 0,0 0 0,0 0 0,0 0-8,0 0 0,0 0 0,0 0 0,0 0-48,0 0-16,0 0 0,16-16 0,-1 16-40,1 0-8,-16 0 0,15 0 0,0 0-64,1 0 0,-1 0 0,1-15 64,-1 15-64,-15 0 80,15 0-80,1-15 80,-1 15-80,1 0 0,14-16 0,-30 16 0,16-15-160,-1 15-64,1-16-24,-1 16 0,-15 0-520,15-15-112,1 0-16,-16 15-6632,15-16-1327</inkml:trace>
          <inkml:trace contextRef="#ctx0" brushRef="#br0" timeOffset="140930">11300 11516 13552,'0'0'384,"0"0"88,0 0-376,0 0-96,0 0 0,0 0 0,0 0 1344,0 0 247,0 0 49,0 0 16,0 0-440,0 16-96,-16-1-8,16 16-8,0-16-504,-15 16-104,15-15-16,-15 14-8,15-14-208,0-1-40,-16 16 0,16-16-8,0 0-144,0 1-72,0-16 80,0 16-80,0-16 0,0 0 64,0 0-64,0 0 0,0 0 0,0 0 0,0 0 0,0-16 0,16 16 0,-16-31 0,15 16 0,-15-16-80,15 16 80,1-17-96,-16 18 96,15-18-96,0 17 96,1-16 0,-1 16 0,-15 0-64,15-16 64,-15 16 0,16-1 0,-16 16 0,16-16 0,-1 1 0,-15 15 0,0 0 0,15-15 0,-15 15 0,0 0 0,0 0 0,0 15 0,16 0 112,-16-15-24,0 16-8,0 15 104,0-16 16,0 16 8,0-16 0,0 16 0,0-16 0,-16 17 0,16-18 0,0 18-72,0-17-8,0-15-8,-15 15 0,15 1-120,0-1 72,0-15-72,0 0 64,0 0-64,0 0 0,0 15 0,0-15 64,0 0-64,0 0 0,0 0 0,0 0 0,0 0-224,0 0-56,0 0-8,0 0-8,0 0-784,0 0-152,0 0-32</inkml:trace>
          <inkml:trace contextRef="#ctx0" brushRef="#br0" timeOffset="141815">11746 11377 10800,'0'0'232,"0"0"56,0 16 0,0-16 24,0 0-248,0 0-64,0 0 0,-16 0 0,2 0 1248,14 0 248,0 0 40,-16 15 15,16-15-175,0 0-40,0 0-8,0 0 0,0 0-408,0 0-88,0 0-8,0 0-8,0 0-304,0 0-64,0 0-16,0 0 0,30 0-208,-14 0-32,0 0-16,14-15 0,1 15 104,0 0 16,-1 0 8,2 0 0,-2 0-136,1 0-24,0 0-8,-1 0 0,-14-16-40,14 16 0,2 0-8,-17 0 0,16 0-88,-16 0 0,0 0 0,17 0 0,-18 0 0,2 0 0,0 0 0,-1 0 0,0 0 120,1 0 8,-16 0 0,15 0 0,-15 0-128,0 0 0,0 0 0,15 0 0,-15 0 0,0 0 0,0 0 88,0 0-88,0 0-480,0 0-160,0 0-24,0 0-7456,0 0-1487</inkml:trace>
          <inkml:trace contextRef="#ctx0" brushRef="#br0" timeOffset="142716">12823 11408 14896,'0'0'416,"0"0"104,-15 0-416,15 16-104,0-16 0,0 0 0,0-16 1007,0 16 177,0 0 40,0-16 8,0 16-104,15-15-16,1 15-8,-1 0 0,1-15-496,-1 15-104,0-16-24,16 16 0,0-15-128,0 15-24,-31-15-8,31 15 0,0 0-176,-16-16-40,1 16-8,14 0 0,1-15-96,-15 0 72,14 15-72,-14-16 64,-1 0-64,1 16 0,-1 0 0,-15 0 0,0 0-392,15-15-96,-15 15-24,0 0 0,0 0-800,0 0-160,0 0-32,0 15-4776,0-15-959</inkml:trace>
          <inkml:trace contextRef="#ctx0" brushRef="#br0" timeOffset="143432">13101 10623 16807,'15'0'480,"-15"0"96,0 0-456,0 0-120,0 15 0,0-15 0,0 16 816,0-1 144,-15 16 24,15-16 8,0 16 0,-15 0 8,15 15 0,-16-15 0,16-1-432,-15 16-88,15-14-24,-16 14 0,16-16-120,0 16-24,-15-14-8,15-2 0,0 1 0,0 0 0,0-1 0,-15-14 0,15 0-304,0-1 0,0 0 0,0-15 0,0 0 0,0 16 64,0-16-64,0 0 64,0 0-64,0 0 0,0 0 0,0 0 0,0 0-720,-16 0-104,16-16-16,0 1-10408</inkml:trace>
          <inkml:trace contextRef="#ctx0" brushRef="#br0" timeOffset="143132">12901 11501 10960,'-16'15'312,"1"1"64,-1-1-304,1-15-72,-1 0 0,16 16 0,-15-16 1216,15 15 232,0-15 48,0 0 7,0 0-271,0 0-48,0 0-16,0 0 0,15 0-432,1 0-96,-1 0-8,1 0-8,15 0-200,-16 0-40,16-15 0,-16 15-8,-15 0-208,31 0-40,-15 0 0,-1 0-8,-15 0 32,31 0 8,-16 0 0,1 0 0,-16 0-72,0 15-16,15-15 0,-15 15 0,0 1 0,0-1 0,-15-15 0,15 31 0,-16-16-72,1 1 64,-1 15-64,1-16 64,-16 16-64,16 0 0,-16-16 0,0 16 0,16-16 0,-16 16 0,0-16 0,0 1 0,16-1 0,-16 0 0,15 1-80,-14-1 80,14 1 0,1-16 0,15 15 0,-16-15 0,16 0 0,-15 0 0,15 0 96,0 0-96,0 0 208,0 0-16,0 0 0,0 0 0,15 0 8,1-15 0,-1 15 0,1-16 0,14 1-32,-14 15-8,-1-16 0,16 1 0,0 15-32,0-15-16,-16-1 0,16 1 0,0 15-48,-16-31 0,1 31-64,-1 0 96,16-15-96,-16-1 0,1 1 0,-1 15 0,1-15 0,-16 15 64,15-16-64,0 1 0,-15 15-232,0 0-72,0-16-16,0 16 0,0-15-432,0 15-88,0 0-24,0-15-6608,0 15-1327</inkml:trace>
          <inkml:trace contextRef="#ctx0" brushRef="#br0" timeOffset="144353">14024 11163 13704,'0'0'296,"0"0"64,0 0 16,0 0 16,0 0-312,0 15-80,0 1 0,0-16 0,0 16 1056,0 14 191,-15-14 33,0-1 16,15 16-464,-16-1-96,1 1-24,-16 0 0,15 0-216,1 0-48,-16-1 0,1 1-8,14 0-128,-14-1-24,-2 2-8,18-17 0,-2 0-88,-15 16-8,16-16-8,-16-15 0,16 16-176,-1 0 64,0-16-64,2 14 0,-2-14 0,0 0 0,1 0 0,0-14 0,-1 14 0,1-16 64,0 0-64,-1 1 64,16 0-160,-15-1-32,15-14-8,0-2 0,0 18 8,0-18 0,15 17 0,-15-16 0,16 1 128,-16-1 72,0 16-8,15-1 0,-15-15-136,0 16-32,15-1-8,-15 1 0,16 15 176,-1-15 32,-15 15 0,31-16 8,-31 16-8,30 0 0,-14 16 0,0-16 0,-1 0 72,0 15 16,1 0 0,-16 1 0,30-1 72,-14 0 24,0 17 0,-2-17 0,2 16-32,0-16-8,-1 0 0,-15 16 0,31 0-16,-16-15 0,0-2 0,-15 2 0,16 0-40,-1-1-16,-15 0 0,15 1 0,-15-16-56,16 0-16,-16 0 0,0 15 0,16-15-96,-16 0 72,0 0-72,0 0 64,15 0-64,-15 0 0,0 0-80,0 0 80,0 0 0,0 0 64,0-15 8,0 15 0,0-16-512,-15 1-104,15 0-16,0-1-7520,-16 0-1503</inkml:trace>
        </inkml:traceGroup>
      </inkml:traceGroup>
    </inkml:traceGroup>
    <inkml:traceGroup>
      <inkml:annotationXML>
        <emma:emma xmlns:emma="http://www.w3.org/2003/04/emma" version="1.0">
          <emma:interpretation id="{C443FB25-A978-4734-B2CC-482AAD47EB39}" emma:medium="tactile" emma:mode="ink">
            <msink:context xmlns:msink="http://schemas.microsoft.com/ink/2010/main" type="paragraph" rotatedBoundingBox="5696,10586 14933,10238 14970,11218 5733,115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5EEC3D7-CC7B-4917-9038-CAF0BA32DE46}" emma:medium="tactile" emma:mode="ink">
              <msink:context xmlns:msink="http://schemas.microsoft.com/ink/2010/main" type="line" rotatedBoundingBox="5696,10586 14933,10238 14970,11218 5733,11566"/>
            </emma:interpretation>
          </emma:emma>
        </inkml:annotationXML>
        <inkml:traceGroup>
          <inkml:annotationXML>
            <emma:emma xmlns:emma="http://www.w3.org/2003/04/emma" version="1.0">
              <emma:interpretation id="{497407A5-1DB9-4494-9401-20290AB07EC5}" emma:medium="tactile" emma:mode="ink">
                <msink:context xmlns:msink="http://schemas.microsoft.com/ink/2010/main" type="inkWord" rotatedBoundingBox="5698,10619 6668,10582 6696,11323 5726,11360"/>
              </emma:interpretation>
              <emma:one-of disjunction-type="recognition" id="oneOf10">
                <emma:interpretation id="interp50" emma:lang="en-US" emma:confidence="0">
                  <emma:literal>St</emma:literal>
                </emma:interpretation>
                <emma:interpretation id="interp51" emma:lang="en-US" emma:confidence="0">
                  <emma:literal>S.t</emma:literal>
                </emma:interpretation>
                <emma:interpretation id="interp52" emma:lang="en-US" emma:confidence="0">
                  <emma:literal>Sit</emma:literal>
                </emma:interpretation>
                <emma:interpretation id="interp53" emma:lang="en-US" emma:confidence="0">
                  <emma:literal>sit</emma:literal>
                </emma:interpretation>
                <emma:interpretation id="interp54" emma:lang="en-US" emma:confidence="0">
                  <emma:literal>set</emma:literal>
                </emma:interpretation>
              </emma:one-of>
            </emma:emma>
          </inkml:annotationXML>
          <inkml:trace contextRef="#ctx0" brushRef="#br0" timeOffset="153329">6344 12980 12176,'0'0'264,"0"0"56,0 0 16,0-16 16,0 16-288,0 0-64,0 0 0,0 0 0,0 0 856,-32 0 152,17 16 32,-16-1 7,16 0-159,-16 1-32,1-1-8,14 16 0,-15-15-376,0 14-80,16 1-8,0-16-8,-16 16-120,16-16-32,15 17 0,-16-18 0,16 18-96,0-17-32,16 0 0,-16 1 0,0-1-96,15-15 88,0 15-88,1 1 80,-1-16-80,16 15 0,-16-15 0,0 0 0,1 15 0,0-15 0,-1 0 0,0 0 0,-15 16 64,16-16 32,-1 16 0,-15-16 0,0 15 24,0-15 8,-15 15 0,-1 1 0,16 14 192,-15-14 48,0-1 8,-1 0 0,0 1-224,1 14-48,0-14-8,-16 0 0,16-1-96,-1 0 88,1 1-88,0-1 80,-1-15-80,0 15 0,16-15 72,0 0-72,0 0-344,0 0-104,-15 0-16,15 0-6472,0 0-1287</inkml:trace>
          <inkml:trace contextRef="#ctx0" brushRef="#br0" timeOffset="153513">6374 13411 19087,'0'0'416,"0"0"96,0 0 8,0 0 24,0 0-440,0 0-104,0 15 0,0-15 0,0 16 760,0-16 128,0 0 24,0 0 8,0 16-464,0-16-88,16 0-16,-16 0-8,0 0-232,0 0-48,0 0 0,15 14-64,0-14 0,-15 0 0,0 0 0,16 0-7048,-16 0-1407</inkml:trace>
          <inkml:trace contextRef="#ctx0" brushRef="#br0" timeOffset="156700">6543 13333 7072,'0'0'192,"0"0"64,0 0-256,0 0 0,0-15 0,-16 15 0,1 0 1056,15 0 168,0-15 32,-16 15 8,16 0 136,0-16 24,-15 16 7,15 0 1,0 0-272,0 0-48,0 0-16,0 0 0,15 0-400,-15 0-88,0 0-8,16 0-8,-1 0-120,1-15-24,-1 30-8,16-15 0,-16-15-120,1 15-16,14 0-8,-14 0 0,-1 0-48,16 0-16,-15 0 0,-1 0 0,16 0-88,-16 0-16,1 0-8,-1 0 0,1 0-8,-1 0 0,0-16 0,1 16 0,-1 0-112,1 0 0,-16 0 0,15-15 0,-15 15 0,15 0 0,-15 0 0,0 0 0,0 0 0,0 0-128,0 0 24,0 0 8,0 0-952,0 0-184,0 0-40,-15 0-8</inkml:trace>
          <inkml:trace contextRef="#ctx0" brushRef="#br0" timeOffset="156384">6728 13056 11576,'0'0'256,"0"0"48,0 0 16,0 0 0,0 0-256,0 0-64,0 0 0,0 16 0,0-1 992,0 0 176,0 16 40,-15-16 7,15 16-319,-15 0-56,15 15-8,-16-15-8,16 0-296,-15-1-56,15 2-16,0-2 0,0 1-112,-16 0-24,32-16-8,-16 0 0,0 1-168,0 0-32,0-16-8,0 14 0,15-14-40,-15 0-64,0 0 88,0 0-88,16 0 80,-16 0-80,0 0 64,0 0-64,0 0 0,0 0-128,15-14 24,-15-2 0,0 16-1248,15-16-248,-15 1-56,0 15-6439</inkml:trace>
        </inkml:traceGroup>
        <inkml:traceGroup>
          <inkml:annotationXML>
            <emma:emma xmlns:emma="http://www.w3.org/2003/04/emma" version="1.0">
              <emma:interpretation id="{2F101EAD-55E0-4AF5-93FF-19660740E4D3}" emma:medium="tactile" emma:mode="ink">
                <msink:context xmlns:msink="http://schemas.microsoft.com/ink/2010/main" type="inkWord" rotatedBoundingBox="7795,10624 10935,10505 10963,11255 7824,11373"/>
              </emma:interpretation>
              <emma:one-of disjunction-type="recognition" id="oneOf11">
                <emma:interpretation id="interp55" emma:lang="en-US" emma:confidence="0">
                  <emma:literal>OEREC</emma:literal>
                </emma:interpretation>
                <emma:interpretation id="interp56" emma:lang="en-US" emma:confidence="0">
                  <emma:literal>OETEC</emma:literal>
                </emma:interpretation>
                <emma:interpretation id="interp57" emma:lang="en-US" emma:confidence="0">
                  <emma:literal>OEPEC</emma:literal>
                </emma:interpretation>
                <emma:interpretation id="interp58" emma:lang="en-US" emma:confidence="0">
                  <emma:literal>OEOEC</emma:literal>
                </emma:interpretation>
                <emma:interpretation id="interp59" emma:lang="en-US" emma:confidence="0">
                  <emma:literal>OEGEC</emma:literal>
                </emma:interpretation>
              </emma:one-of>
            </emma:emma>
          </inkml:annotationXML>
          <inkml:trace contextRef="#ctx0" brushRef="#br0" timeOffset="157848">8190 13117 14712,'0'0'320,"0"0"72,0 0 16,0 15 8,-16 1-336,1 14-80,15-14 0,-15 15 0,-1 0 807,16 15 153,-16 0 24,1 0 8,15 0-320,-15 0-56,15-14-8,0-2-8,0-14-224,0 14-48,15-14-8,-15-1 0,15-15-104,1 15-24,-16-15-8,16 0 0,-1-15-16,0 15 0,1-15 0,14-1 0,-14 1 24,-1-16 8,0 1 0,1 14 0,0-15-200,-2 0 0,2 1-112,0 14 40,-1-14 72,-15-2 0,0 2 64,15-1-64,-15 0 64,-15 1-64,15 14 80,0-14-80,-15-2 88,-1 17-88,16 0 96,-16-16-96,2 16 0,-2-1 0,0 16 0,1-15 0,15 0 64,-15 15-64,-1 0 0,16-16 0,0 16 0,0 0 0,-15 16 0,15-16 0,0 0 0,-15 15 0,15 0-88,0 1 88,0-1-840,15 16-120,-15-16-16,15 0-8551</inkml:trace>
          <inkml:trace contextRef="#ctx0" brushRef="#br0" timeOffset="158385">8636 13487 15032,'0'0'328,"-15"0"72,-1 0 16,1 0-1,0 0-327,-1 0-88,16 0 0,-15 0 0,-1 0 1184,16 0 216,0 0 40,-15 0 16,15 0-432,0 0-80,0 0-16,0 0-8,0 0-424,0 0-80,15 0-24,1 0 0,-1 0-120,1 15-24,14-30-8,-14 15 0,-1 0-104,16 0-16,-16 0-8,1 0 0,15 0-112,-16 0 64,16-15-64,-15 15 0,14 0 0,-14-16 0,15 16 0,-16 0 0,16 0-824,-16-15-160,1 15-32,14 0-9639</inkml:trace>
          <inkml:trace contextRef="#ctx0" brushRef="#br0" timeOffset="158164">9006 13010 17623,'-30'0'384,"14"16"88,1-1 8,-16-15 16,1 15-400,14 16-96,-15-16 0,-15 1 0,15 15 640,1-16 112,-2 0 16,2 16 8,-1-15-168,0-1-32,16 0 0,0 1-8,-1-1-192,0-15-40,1 16-8,15-16 0,0 0-144,0 0-32,0 0-8,15 0 0,1 15-16,0-15-8,-1 15 0,0 1 0,16-16 8,-16 0 0,1 0 0,14 15 0,-14-15-16,0 0 0,14 0 0,-14 0 0,-1-15-32,16 15-8,-16 0 0,0 0 0,1 0-72,0 0 80,-2-16-80,2 16 80,-16 0-80,16 0 80,-16 0-80,0 0 80,0 0-400,0 0-88,0 0-8,-16 16-8,16-16-768,0 15-152,-16 1-32,2-1-5048,-2 0-999</inkml:trace>
          <inkml:trace contextRef="#ctx0" brushRef="#br0" timeOffset="158865">9575 13041 15552,'0'0'440,"0"0"103,0 0-439,0 0-104,0 15 0,0 1 0,0 0 992,0-2 168,0 2 40,-15 0 8,-1 14-256,16 1-56,-15-16 0,0 17-8,15-2-440,-31 1-96,31-16-8,-31 16-8,16 0-144,-1-1-24,-14-14-8,14 15 0,-15-16-48,16 16-16,-16-16 0,0-15 0,1 16-96,14-1 72,-15-15-72,1 15 64,-1-15-64,15-15 0,1 15 72,0 0-72,-1-15 0,1-1 0,-1-14 0,16-1 64,0 16-64,0-17-96,-15-14 32,30 16 0,-15-1 0,16 0 0,-1 1 0,1-2 0,-1 2 64,0 14-64,1-14 64,-1 14-64,1 0 64,-16 2 0,30 14 0,-14-16 0,-1 16 0,1 0 0,-1 0 96,0 0-32,1 16 56,-1-16 8,1 14 8,-1 2 0,16 0 72,-16 14 16,1-14 0,-1-1 0,0 16-8,1-15 0,-1-2 0,16 2 0,-16 0-32,1 14-8,-1-30 0,0 16 0,1-1-48,-1-15 0,1 15-8,-1-15 0,-15 16-32,15-16-8,1 0 0,-16 0 0,15 15-80,-15-15 0,0 0 0,0 0 0,0 0 88,0 0-24,0 0-64,0 0 96,0 0-96,0 0 0,0 0 0,0 0 0,0 0-768,0 0-160,0 0-24,-15 0-6808,15 0-1359</inkml:trace>
          <inkml:trace contextRef="#ctx0" brushRef="#br0" timeOffset="160232">9836 13503 8032,'0'0'224,"0"0"56,0 0-280,0 0 0,0 0 0,0 0 0,-14 0 1096,-2-16 168,16 16 32,-16 0 8,16 0 168,-15 16 31,15-16 1,-15 0 8,15 0-392,0 0-72,0 0-24,0 0 0,0 0-384,0 0-72,0 0-24,15 15 0,0-15-136,1 16-32,0-16-8,14 0 0,1 15-104,-16-15-16,1 0-8,14 15 0,2-15-48,-18 0-16,2 0 0,0 0 0,-1 0-24,16 0-8,-16 0 0,0 0 0,-15 0 8,16 0 0,-1 0 0,0-15 0,-15 15-152,16 0 0,-16 0 0,16 0 0,-16 0 0,0 0 0,0 0 0,0 0 0,0 0 0,0 0 0,0 0 0,0 0 0,0 0-624,0 0-152,0 0-32,0 0-6824,0 0-1359</inkml:trace>
          <inkml:trace contextRef="#ctx0" brushRef="#br0" timeOffset="159317">10253 13072 13184,'0'0'288,"0"0"64,0 0 16,0 0 0,0 0-296,0 0-72,0 0 0,0 0 0,0 0 1160,0 0 215,0 0 49,0 0 8,0-16-440,-15 16-80,15 0-16,-16 16-8,1-16-280,0 0-48,-1 15-16,1 0 0,-16-15-360,16 16-80,-1-1-8,-15 0-8,16 1 8,0-16 8,-1 15 0,1 0 0,-1 1-8,1-16 0,0 16 0,-1-16 0,1 15 8,-1-15 0,16 0 0,-15 15 0,0-15 8,15 0 0,0 0 0,-16 16 0,16-16 8,0 0 0,0 0 0,0 0 0,0 0-40,0 15-8,0-15 0,0 0 0,16 0-8,-1 0 0,0 15 0,1-15 0,-1 16 8,1-16 0,-1 0 0,0 0 0,16 0 16,-15 0 0,-1 15 0,0-15 0,1 0-8,-1 0 0,1 0 0,-1 15 0,0-15 0,1 0 0,-1 0 0,1 0 0,-1 0-80,-15 0 0,15 0 72,-15 0-72,16 0 0,-16 0 64,15 0-64,-15 0 0,0 0 0,0 0 64,0 0-64,0 0 0,0 0-160,0 0-72,0 0-16,0 0-7776,0 0-1551</inkml:trace>
          <inkml:trace contextRef="#ctx0" brushRef="#br0" timeOffset="160648">11054 12963 12840,'14'-15'280,"-14"0"56,0 15 16,0-16 16,0 1-296,-14 15-72,14-16 0,0 16 0,-16-15 1184,16 15 215,-16 0 41,1 0 16,0 15-272,-1-15-64,1 16 0,-16-1-8,16 16-488,-16-16-96,0 32-16,16-17-8,-16 17-120,0-1-32,1 0 0,14 0 0,-14 0-32,14 1-16,0-1 0,16 0 0,0-15-96,-15-1-16,30 1-8,-15-15 0,0 14-64,16-14-16,0-1 0,-2 1 0,2-16-8,15 15 0,-16 0 0,16-15 0,0 0-24,-1 0-8,-14 0 0,15 0 0,0-15-64,-16 15 0,16-15 72,-1 15-72,-14 0 0,14-16 0,-14 1 0,15 15 0,-16-16-376,16 1-80,-16 0-24,17-1-7504,-18 1-1503</inkml:trace>
        </inkml:traceGroup>
        <inkml:traceGroup>
          <inkml:annotationXML>
            <emma:emma xmlns:emma="http://www.w3.org/2003/04/emma" version="1.0">
              <emma:interpretation id="{0F5511B4-365F-44CE-A208-D3DCC3FD3C10}" emma:medium="tactile" emma:mode="ink">
                <msink:context xmlns:msink="http://schemas.microsoft.com/ink/2010/main" type="inkWord" rotatedBoundingBox="11995,10349 14933,10238 14970,11218 12032,11328">
                  <msink:destinationLink direction="with" ref="{C0A20083-22B8-48F7-AC42-4E712A2D566E}"/>
                  <msink:destinationLink direction="with" ref="{0F2ED26E-2EF2-40D1-8D02-8DA6333577C7}"/>
                  <msink:destinationLink direction="with" ref="{3375C664-EB51-4A67-9938-834E126A20B4}"/>
                  <msink:destinationLink direction="with" ref="{BE8FD042-B2B2-4368-95BB-259ACC751043}"/>
                </msink:context>
              </emma:interpretation>
              <emma:one-of disjunction-type="recognition" id="oneOf12">
                <emma:interpretation id="interp60" emma:lang="en-US" emma:confidence="0">
                  <emma:literal>TTYFO</emma:literal>
                </emma:interpretation>
                <emma:interpretation id="interp61" emma:lang="en-US" emma:confidence="0">
                  <emma:literal>TY = 0</emma:literal>
                </emma:interpretation>
                <emma:interpretation id="interp62" emma:lang="en-US" emma:confidence="0">
                  <emma:literal>Ty = 0</emma:literal>
                </emma:interpretation>
                <emma:interpretation id="interp63" emma:lang="en-US" emma:confidence="0">
                  <emma:literal>Ty to</emma:literal>
                </emma:interpretation>
                <emma:interpretation id="interp64" emma:lang="en-US" emma:confidence="0">
                  <emma:literal>pay = 0</emma:literal>
                </emma:interpretation>
              </emma:one-of>
            </emma:emma>
          </inkml:annotationXML>
          <inkml:trace contextRef="#ctx0" brushRef="#br0" timeOffset="161686">12885 12934 11880,'0'0'336,"16"0"80,-16-16-336,0 16-80,0 0 0,0 0 0,0 0 664,15 0 112,-15 16 24,0-16 8,16 0 215,-16 15 49,-16 0 8,16 1 0,-15 14-216,15-14-48,-16 14-8,1 2 0,-16-2-344,16 1-72,0 0-8,-16-1-8,0 16-88,0-14-8,16-2-8,-16 1 0,0-16-168,0 16-32,1-16-8,-1 17 0,0-17-64,0 0 80,16 1-80,-16-16 80,16 15-80,-16 0 0,15-15 72,1 0-72,0-15 0,-1 15 64,1-15-64,15-1 0,-15 1 0,15 0 0,-16-17-96,16 2 32,0-1-56,0 0-8,16 1 0,-16-16 0,15 14 128,0 2-88,1 14 88,-16-14-80,15 14 80,0-14-64,1 14 64,15 16-64,-16-16 128,16 16 24,-16 0 8,16 0 0,0 0 72,0 0 24,-1 16 0,-14 0 0,15-2 48,-16 2 16,16 0 0,-16-1 0,16 0-24,-16 1 0,1-1 0,15 0 0,-16-15-136,0 16-24,1 0-8,-1-16 0,0 14 0,1-14-64,-1 0 96,1 0-32,-16 0-64,15 0 0,-15 0 0,15-14 64,-15 14-552,16-16-120,-16 16-16,15-16-6808,-15 1-1367</inkml:trace>
          <inkml:trace contextRef="#ctx0" brushRef="#br0" timeOffset="161967">13055 12687 19551,'0'0'432,"0"0"88,0 0 24,0 0 0,0 0-440,0 0-104,0 0 0,0 0 0,15 0 712,-15 0 120,0 0 32,16 0 0,14 0-272,2 0-48,-2 0-16,-14 0 0,14-16-240,-14 16-40,14 0-16,-14 0 0,0 0-104,14 0-32,-14 0 0,-1 0 0,0 0-96,1 0 64,-1 0-64,0 0 0,-15 0 0,16 0 0,-16 0 0,16 0 0,-16 0-528,0 0-152,0 0-32,0 0-8,0 0-752,0 0-160,0 16-24,0-1-7007</inkml:trace>
          <inkml:trace contextRef="#ctx0" brushRef="#br0" timeOffset="162117">13331 12718 10120,'0'0'288,"0"0"64,0 0-288,-15-16-64,15 32 0,0-16 0,0 0 1600,0 0 296,0 0 64,-15 0 15,15 15-455,0 0-88,0-15-24,0 16 0,0-1-696,-16 0-136,16 1-32,0-16-8,0 30-232,0-14-48,0 0 0,0-2-8,0 2-56,0 0-16,0-1 0,0 0 0,0 1-632,0-1-128,0 0-24,0 1-6552,0 14-1303</inkml:trace>
          <inkml:trace contextRef="#ctx0" brushRef="#br0" timeOffset="162586">13532 12918 15176,'0'0'328,"0"0"72,0 0 16,0 0 15,0 0-343,0 0-88,0 0 0,0 0 0,0 0 928,0 0 160,0 0 40,0 16 8,15-1-264,-15 0-48,0 1-16,-15-1 0,15 0-296,0 16-64,0-16-16,0 1 0,0 0-248,0-2-56,15 2 0,-15 0-8,0-16-56,0 15-64,0-15 88,0 0-88,0 0 80,15 0-80,1 0 64,-16 0-64,16 0 80,-2-15-80,2 15 96,0-16-96,-1 0 0,-15 2 0,15-18 0,1 17-96,-1-16 96,0 1 0,1 14 0,0-14 0,-2-2 0,2 2 80,0-1-16,-1 0 0,-15 16-64,15-16 0,1 15 0,-16-14 0,0 14 0,15 16 0,-15-15 0,0 15 0,0 0 0,0 0 0,0 0 0,0 0 0,0 0 0,0 15 0,0 17 0,15-2 0,-15 1 104,-15 15 88,0 0 8,15 1 8,0-1-64,-16 0-16,1 16 0,0-16 0,-1 0 24,16 0 0,-16 0 0,2 0 0,-2-15 64,0 15 8,1-15 8,0 0 0,15 0-112,-31-16-24,31 16-8,-31-16 0,15 0-24,2 1-64,-2 0 96,-15-2-32,16 2-64,-16-16 96,16 16-96,-16-16 96,16 0-96,-1 0 0,0 0 72,1-16-72,0 16 0,-1-16 0,16 2 0,-15-2-64,15 0-352,15-14-72,-15-1-16,16 16 0,-1-16-520,0 0-112,1 0-16,15-15-8</inkml:trace>
          <inkml:trace contextRef="#ctx0" brushRef="#br0" timeOffset="162849">14209 13086 21647,'0'0'608,"0"0"144,0 0-600,0 0-152,0 0 0,0 0 0,0-15 488,15 15 72,-15 0 16,16-15 0,0 15 32,-16 0 0,14-16 8,2 16 0,0 0-280,-1 0-56,0-15-16,-15 15 0,0 0-136,16 0-32,14-15-8,-14 15 0,-1 0-88,16 0 0,-31-16 0,16 16 0,-1 0-328,-15 0-8,0 0 0,15 0 0,1 0-600,-16 0-120,0 0-32,0 0-5704,0 16-1143</inkml:trace>
          <inkml:trace contextRef="#ctx0" brushRef="#br0" timeOffset="163066">14286 13194 17423,'-16'0'384,"1"0"72,15 0 24,-15 16 8,15-16-392,0 0-96,0 0 0,-16 0 0,16 0 1056,0 0 184,0 0 40,0 0 0,0 0-384,0 0-72,16 0-24,-1 0 0,-15 0-344,15 16-72,1-16-8,-1-16-8,1 16-80,-16 0-24,30 0 0,-14 0 0,-1-16-264,16 16 0,-16-15 0,16 15-96,-15 0 96,-1-15 0,16 15 0,-16 0 0,1 0-592,-1-16-72,0 16-8,1 0-8,14 0-952,-14 0-192,-1-15-40</inkml:trace>
          <inkml:trace contextRef="#ctx0" brushRef="#br0" timeOffset="163367">14995 12902 17191,'0'0'376,"0"0"72,0 0 24,0 0 16,0 0-392,-15 15-96,-1 1 0,16-16 0,-15 15 952,15 0 168,-16 16 32,1-15 0,0 14-248,15 1-48,-16 15-16,1-15 0,15 0-344,-16 15-72,16-15-8,0 0-8,0 0-176,0-16-32,0 16-8,16-16 0,-16 0 0,0 1-8,15-1 0,1-15 0,-1 0-184,0-15 0,16 15 0,-15-16 64,-1 1-64,16-16 0,-16 16 0,16 0 0,-16-16 72,16-15-72,-16 15 96,1 0-96,-1 0 0,1 0 0,-1 1 0,-15-1-96,15-15 96,-15 15 0,0 0 0,-15 16 0,15-16 0,-15 0 0,-1 16 0,1-16 0,-1 16 64,1 15-64,0-16 0,-16 16 0,16 0 0,-1 16 0,1-16 0,-16 15 0,16 0 0,-1 1 0,1-1 0,-1 16 0,1-16-656,0 1-112,-1 14-16</inkml:trace>
        </inkml:traceGroup>
      </inkml:traceGroup>
    </inkml:traceGroup>
    <inkml:traceGroup>
      <inkml:annotationXML>
        <emma:emma xmlns:emma="http://www.w3.org/2003/04/emma" version="1.0">
          <emma:interpretation id="{7F2F4FD0-5B6B-4452-86CB-2BCDC1A4DD4A}" emma:medium="tactile" emma:mode="ink">
            <msink:context xmlns:msink="http://schemas.microsoft.com/ink/2010/main" type="paragraph" rotatedBoundingBox="2693,11587 23999,11602 23998,13203 2692,13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8B076B-1543-47AB-A1F8-B2AC584F4B1A}" emma:medium="tactile" emma:mode="ink">
              <msink:context xmlns:msink="http://schemas.microsoft.com/ink/2010/main" type="line" rotatedBoundingBox="2693,11587 23999,11602 23998,13203 2692,13188"/>
            </emma:interpretation>
          </emma:emma>
        </inkml:annotationXML>
        <inkml:traceGroup>
          <inkml:annotationXML>
            <emma:emma xmlns:emma="http://www.w3.org/2003/04/emma" version="1.0">
              <emma:interpretation id="{539865A4-3D79-4F51-AB53-617A296B4631}" emma:medium="tactile" emma:mode="ink">
                <msink:context xmlns:msink="http://schemas.microsoft.com/ink/2010/main" type="inkWord" rotatedBoundingBox="2693,11587 7850,11591 7849,13192 2692,13188"/>
              </emma:interpretation>
              <emma:one-of disjunction-type="recognition" id="oneOf13">
                <emma:interpretation id="interp65" emma:lang="en-US" emma:confidence="0.5">
                  <emma:literal>where you decide</emma:literal>
                </emma:interpretation>
                <emma:interpretation id="interp66" emma:lang="en-US" emma:confidence="0">
                  <emma:literal>where you drop</emma:literal>
                </emma:interpretation>
                <emma:interpretation id="interp67" emma:lang="en-US" emma:confidence="0">
                  <emma:literal>Where you drop</emma:literal>
                </emma:interpretation>
                <emma:interpretation id="interp68" emma:lang="en-US" emma:confidence="0">
                  <emma:literal>where you doing</emma:literal>
                </emma:interpretation>
                <emma:interpretation id="interp69" emma:lang="en-US" emma:confidence="0">
                  <emma:literal>Where you doing</emma:literal>
                </emma:interpretation>
              </emma:one-of>
            </emma:emma>
          </inkml:annotationXML>
          <inkml:trace contextRef="#ctx0" brushRef="#br0" timeOffset="169878">5557 14364 11024,'0'0'240,"0"0"48,0 0 16,0 0 16,0 0-256,0 0-64,0 0 0,0-15 0,15 15 360,1 0 64,-16-15 16,16 15 0,-16 0-112,0 0-16,15-16-8,-15 16 0,0 0-88,0 0-24,0 0 0,15-15 0,1 15 128,-16 0 15,0 0 9,0 15 0,15-15 80,-15 16 24,0-16 0,0 15 0,0 0-64,-15 17-16,15-18 0,0 2 0,-16 15-16,16 0-8,-15-16 0,15 16 0,-15-15-224,15 14-48,0-30-8,0 31 0,15-16-64,-15-15 64,0 16-64,0-16 64,15 0 16,-15 0 0,0 0 0,16-16 0,14 16 24,-14-15 8,-1-16 0,16 15 0,-15-14-112,-2 14 0,18-14 0,-17-1 0,0 16 72,1-17 24,-1 2 0,0-1 0,-15 16-96,16-16 0,0 0 0,-2 16 0,-14 0 152,16-1-16,-16 0 0,0 1 0,0 15-136,0 0-112,0 0 16,0 0 8,0 0 192,0 15 40,0 17 8,0-17 0,0 16 24,0 15 8,0 0 0,0 0 0,0 0 40,0 16 0,-16-16 8,16 16 0,-14-1-72,14 1-24,-16-16 0,0 15 0,16-15-24,-15 1-8,0 14 0,-16-15 0,16 1-40,-1-1 0,-14 0-64,-2-15 96,17 15 88,-16-15 8,1 0 8,14-1 0,-14-14-56,-2 14-16,17-14 0,0 0 0,-16-1-40,16-15-16,-1 15 0,1-15 0,-16-15-8,31 15-64,-16-15 96,2-17-32,14 18-64,-16-18 0,16 2 0,16-16 0,-16 0 0,14-1-88,2 1 88,0 0-96,14-15 96,1 14-64,0 1 64,-1-15-64,2 14 64,-2 1 0,1 0-72,0 15 72,15 0 0,-16 16 0,-14-16 0,15 16 0,0-1 0,-16 1 0,16 0 0,-15-1 0,-2 16 0,2-16 0,0 2 0,-1 14 0,-15 0 0,0 0 0,15 0 0,-15 0 0,0 0-328,0 0-88,16 0-8,-1 0-6952,0 0-1391</inkml:trace>
          <inkml:trace contextRef="#ctx0" brushRef="#br0" timeOffset="170382">6281 14719 14864,'0'0'416,"0"0"104,0 0-416,0 0-104,-15 0 0,15 0 0,0 0 1255,0 0 233,0 0 48,0 0 0,0 0-352,0 0-64,0 0-24,15 0 0,-15 0-488,15 0-104,1-15-24,-16 15 0,31 0-200,-16 0-48,16 0-8,0 0 0,-1 0-40,-14-15-16,14 15 0,-14 0 0,15 0-80,-16 0-24,1 0 0,-1-16 0,16 16-64,-31 0 0,16-15 0,-2 15 64,-14 0-64,16 0 0,0-16 0,-16 16 0,0 0-296,0 0-104,0 0-16,0 0-8,0 0-784,0 0-152,0 0-32</inkml:trace>
          <inkml:trace contextRef="#ctx0" brushRef="#br0" timeOffset="170143">6312 14550 21743,'0'0'480,"0"0"96,0 0 16,0 0 16,0 0-480,0 0-128,0 0 0,0 0 0,0 15 568,0-15 88,0 0 16,31 0 8,-16 15-248,-15-15-48,16 0-16,14 0 0,1 0-160,0-15-32,-1 15-8,-14 0 0,0-15-72,14 15-24,-14 0 0,-1-16 0,0 16-72,1-15 0,14 15 72,-30-15-72,16 15 0,-16-16 0,0 16 0,16 0 0,-16 0-496,0 0-136,0 0-24,0 0-8,0 0-880,0 0-184,-16 16-32</inkml:trace>
          <inkml:trace contextRef="#ctx0" brushRef="#br0" timeOffset="168340">3064 14688 5224,'15'-46'144,"-15"30"40,0-30-184,0 30 0,15-14 0,-15-16 0,16 15 1024,-16 0 160,0 1 40,0-2 8,0 17-128,0-16-24,0 16-8,0 0 0,-16 15-224,1-16-48,15 16-1,-15 0-7,15 16-232,-16 14-48,1-14 0,-1 14-8,16 16-104,-15 1-16,0-1-8,-1 15 0,16 1-24,-15-16-8,15 16 0,0-16 0,0 0-24,0 0 0,0-14 0,15-2 0,-15-14-232,16 14-88,-1-30 0,0 16 72,1-16 16,-1 0 0,16 0 0,-16-16 0,16 1-8,0-16 0,-16 1 0,16-2 0,-15-14-80,-1 0 80,16 16-80,-16-32 80,1 16 8,-1 0 0,0 0 0,1-1 0,-16 1-88,15 15 0,-15 1 0,0-2 0,0 17 0,0 0 0,0 15 0,0 0 0,0 0 0,0 0 0,0 15 0,-15 16 0,15-1 0,-16 2-72,16-2 72,0 16 0,0-14 0,0 14-64,0-16 64,0 1 0,16 0 0,-16-16 0,15 0 0,1 1 0,-1 0 0,0-16 0,1 0 0,-1 0 72,0-16 0,16 0 0,-15 1 0,14 0 0,-14-1 56,15 1 0,-16-16 8,16 1 0,0-2-136,-16 18 0,16-33 0,0 16-72,-16 1 72,16-2-104,0 2 40,-16-16 64,16 15-272,-16 0 8,1 1 0,-1-2 0,0 2-72,-15-1-16,0 0 0,16 1 0,-16 14 152,0 0 24,0-14 8,0 14 0,-16 16 168,16-15 0,0 15 0,0 0 0,-15 15 0,15 1 104,-15 14-8,-1 2-8,-15 14 112,16 0 24,0 16 8,-1-1 0,-15 0 8,16 1 0,15 0 0,-31 0 0,31-16-24,-15 0-8,-1 0 0,16 0 0,0-15-40,0 15-8,-15-15 0,15-16 0,0 0-64,0 1-24,0 0 0,0-16 0,0 0-72,0 0 96,0 0-96,15-16 96,-15 0-32,16 1-64,-1-16 96,1 1-32,-1-1-64,0-16 0,1 17 0,-1-16 0,1 0 0,14 14 0,-30-14 0,31 31-88,-31-16 88,16 16 0,-1 0-72,-15-1 72,0 16 0,0 0-88,0 0 88,15 0-64,-15 16 64,0-1 0,0 0 0,0 16 0,0-16 0,0 17 0,0-2 64,-15 1-64,15-16 0,0 16 64,-15 0-64,15-1 0,-16-14 0,16 0 64,0 14-64,-15-14 0,15-1 0,0-15 0,0 15 0,0-15 0,0 0-288,0 0-8,0 0-8,0 0 0,0 0-64,0 0-16,15-15 0,-15 15 0,0-15 224,16-1 48,-16 1 8,15 0 0,-15-1 104,15 16 0,-15-16 0,16 1 0,-1 15 224,-15-15 24,15 15 0,1 0 0,-1-16-8,1 1 0,-1 15 0,0 0 0,1-15-72,-1 15-8,1 0-8,-1-16 0,0 16-152,1 0 0,-1 0 64,1-15-64,-1 15 0,0 0 80,1 0-80,-16-15 64,15 15-64,1-16 80,-16 16-80,0-16 80,15 16-80,-15-14 0,15 14 72,-15-16-72,-15 0 0,15 1 0,0 0 0,-15 15 0,15-16 0,0 1 0,-16 0 0,1-1 0,15 16 0,-16-16 0,1 16 0,0 0 0,15 0 0,-16 0 0,1 0 0,-1 16-64,16-16 64,-15 16 0,0 14 0,15-14 0,-16 14 0,16 2 0,0-2 72,0 1-72,-15 0 96,15-1-96,0 1 96,0 0-96,15-15 80,-15 14-80,0-14 64,16-1-64,-16-15 64,15 15-64,-15-15 0,15 0 64,1 0-64,-16-15 96,31 15-96,-31-15 96,30-1 64,-14 1 24,15 0 0,-16-17 0,0 17-248,1 0-56,15-16-8,-16 0 0,0 16 128,1-16-72,15 1 72,-16 14-64,0-15 64,1 16-80,-1-1 80,0 1-80,-15 0 80,16 15 0,-16 0 0,15 0 0,-15 0 0,0 0-64,0 15 64,0 0 0,0 1 0,0 14 0,-15 2 0,-1-2 0,16 1 0,-15 0 0,0-1 0,15 1 0,-16 0 0,16-15 0,0-1 0,-15 0 64,15 1-64,0-1 0,-15-15 0,15 0 0,0 0 64,0 0-64,0 0 80,0 0-80,15-15 96,-15-1-32,0 1-64,15-16 96,-15 15-96,16-14 64,-1 14-64,0-14 0,1-1 64,-1 0-64,1 15 0,-1-14 0,0-1 0,1 16 0,-1-1 0,1 1 0,-1 0 0,0-1 0,1 0 0,-1 2 0,1 14-88,-1-16-64,-15 16-8,15-16-8,1 16-1312,-1 0-264,1 0-48</inkml:trace>
          <inkml:trace contextRef="#ctx0" brushRef="#br0" timeOffset="168757">4742 14596 17335,'0'0'384,"0"0"72,0 0 24,0 15 0,0-15-384,0 0-96,0 15 0,0-15 0,0 0 776,15 0 136,1 0 24,-16 0 8,15 0-280,1 0-56,-1 0-16,0 0 0,1-15-368,-1 15-64,1-15-24,-1-1 0,16 16-56,-16-15-16,1 0 0,-1 15 0,-15-16-64,15 1 0,1-1 0,-16 16 0,0-15 0,0 15 0,15-15 0,-15-1 64,0 16-64,0-15 0,0-1 0,0 1 64,-15 15-64,15-15 0,-16-1 0,1 16 64,15-15-64,-15-1 0,-1 16 0,1 0 64,-1-15-64,1 15 0,0 0 0,-1 15 0,1-15 0,-1 16 64,1-1-64,0 1 0,-1-1 160,1 16 0,-1-16-8,1 16 0,15 15 32,-15-15 8,-1 0 0,16-1 0,0 1 24,-15 0 8,15-16 0,0 16 0,15-15-40,-15-1-8,0 0 0,16 16 0,-16-31-80,15 16-8,0-1-8,1 0 0,-16-15 8,15 0 0,1 0 0,14 0 0,-14 0-88,-1 0 96,1-15-96,14 0 96,-14-1-96,15 1 0,-1-16 0,-14 16 0,30-16-688,-15 15-176,0-14-40</inkml:trace>
          <inkml:trace contextRef="#ctx0" brushRef="#br0" timeOffset="172562">7574 14195 20127,'0'0'448,"0"0"88,0 0 16,0 0 8,0 0-448,0 0-112,0 0 0,0 15 0,15-15 384,1 0 48,-16 0 16,31 0 0,-16 16-360,0-16-88,1 15 0,15-15-6432,-1 16-1295</inkml:trace>
          <inkml:trace contextRef="#ctx0" brushRef="#br0" timeOffset="172383">7297 14411 14368,'0'-15'320,"0"15"64,0 0 8,-15 0 8,15-16-320,-15 16-80,-1 0 0,1 0 0,0 0 535,-1 16 89,1-1 16,-16 0 8,16 1 0,-16 15 0,15 15 0,-14-15 0,-1 15-288,15 0-56,1 0-16,0 0 0,-1 0-64,1-15-8,-1 15-8,16-15 0,0-15 48,0 14 16,0-14 0,0-1 0,16 1-152,-16-1-32,0-15-8,0 0 0,15 0-16,16-15 0,-16 15 0,1-16 0,-1-15-64,16 1 64,-16-1-64,16 0 64,0-15-64,-16 0-72,16-1 72,-15 1-104,14-15-56,-14-1-16,14 1 0,-14 14 0,-1-14-48,16-1 0,-16 1-8,1-16 0,-1 30 72,-15 1 24,16 16 0,-16-1 0,0 0 136,0 16 0,0 15-64,0-16 64,0 16 0,0 0 0,-16 16 0,1 14 72,15 1 56,-16 15 16,1 0 0,0 1 0,-1-1 48,16 15 0,-15 1 8,-1-16 0,1 16-8,15-16-8,0 0 0,-15 0 0,15-15 16,0 0 8,0 15 0,0-31 0,0 16-48,0-15-16,15-1 0,-15 0 0,0 1-72,0-16-8,0 0-64,15 0 96,-15 15-24,0-15-8,16-15 0,-1 15 0,-15-16-64,16 1 64,-1 0-64,-15-16 64,15 15-64,1-14 0,-1-1-96,1 0 96,-16 0-128,15 1 40,0 14 8,-15-15 0,0 16 16,0 0 0,16 15 0,-16 0 0,0 0 64,0 0 0,0 0 0,0 0 0,0 0 0,-16 15 0,16 16 0,0 0 0,0-16 0,0 0 0,0 16-72,0-16 72,0 16 0,0-15 0,16-1 0,-1 0 0,-15 1 0,16-1 0,-1-15 0,0 0 0,1 0 0,15 0 0,-16 0 0,0-15 0,1-1 88,-1 1-24,16 0-64,-16-1 96,1 1-96,-1-1-96,1-14 24,-1 14 0,0 1 72,1 0 0,-1-16 0,-15 15 0,0 1 0,0 0 0,0 15 0,-15-16 64,15 1-64,-16 15 72,16 0-72,-15-16 80,0 32-80,-1-16 96,16 0-96,-15 15 96,-1 1-32,1 14-64,0 1 96,-1 0-32,16 0 48,-15-1 8,-1 1 0,16 0 0,0 0-32,0-16-8,0 16 0,0-16 0,0 1-80,0-1 0,16 1 0,-16-1 64,15-15-64,-15 0 0,0 0 72,16 0-72,-1-15 0,0-1 72,1 16-72,-1-31 0,16 16 64,-31-16-64,31 0 0,-16 16 0,0-16 0,1 0 0,-1 1-64,1 14 64,-16-14-80,15 14 80,-15-15-80,0 16 80,0 0 0,0 15-72,0-16 72,0 16 0,-15 0 0,15 16 0,0-16 0,-16 15 0,1 16 0,15-16 0,-16 16-72,1-16 72,0 16 0,15 0 0,-16 0 0,1-1 0,15 1-64,0-15 64,15 14 0,-15-14 0,0-1 0,16 1 0,-1-16-72,0 15 72,1-15 0,-1 0 0,1-15 0,14 15 0,-14-16 0,15 1-64,-16-1 64,0 1 0,16-16 0,-15 16-64,-1-16 64,0 0 0,1 16 0,-1-16-64,1 0 64,-1 16 0,-15 0 0,15-16 0,-15 15 0,0 1 0,0 0 64,0-1-64,0 16 0,0-15 72,0 15 8,0 0 0,0 0 0,0 0 0,0 0-8,0 0 0,0 0 0,-15 0 0,15 15-72,0 16 0,0-16 0,0 16 0,0 0 0,15 0 0,-15-1 0,-15 17 0,15-1 0,0 0 0,0 0 0,-15-15 0,15 15 0,-16 0 0,16 1 0,-15-1 64,-1-15-64,1 30 80,0-30-80,-1 15 80,1 0 16,-16 0 0,0-15 0,0 15 0,16-15 32,-31 0 16,30 15 0,-14-30 0,-1-1-16,16 0 0,-1 1 0,-15-16 0,16 15-32,0-30-16,-1 15 0,16 0 0,-15-16-16,15-14-64,0-1 96,15-15-32,-15-1-64,16-14-72,-1 15 72,16-16-104,-16-15 104,16 31 0,-16-16 0,16 1-72,0 15 72,-16-16 0,1 16 0,14 0 0,-14 15 0,-1 0 0,1 0 0,-16 16 0,15-1-72,-15 1 72,0-16-80,15 31 80,-15-15-560,0 15-64,0 0-16,0 0 0,0 0-864,0 0-184,-15 0-32</inkml:trace>
        </inkml:traceGroup>
        <inkml:traceGroup>
          <inkml:annotationXML>
            <emma:emma xmlns:emma="http://www.w3.org/2003/04/emma" version="1.0">
              <emma:interpretation id="{B66113DD-8E2C-4177-8D6E-E6110188EBCA}" emma:medium="tactile" emma:mode="ink">
                <msink:context xmlns:msink="http://schemas.microsoft.com/ink/2010/main" type="inkWord" rotatedBoundingBox="8112,11882 10082,11883 10081,12792 8111,12790"/>
              </emma:interpretation>
              <emma:one-of disjunction-type="recognition" id="oneOf14">
                <emma:interpretation id="interp70" emma:lang="en-US" emma:confidence="0.5">
                  <emma:literal>(Yr.....</emma:literal>
                </emma:interpretation>
                <emma:interpretation id="interp71" emma:lang="en-US" emma:confidence="0">
                  <emma:literal>(Yr.",</emma:literal>
                </emma:interpretation>
                <emma:interpretation id="interp72" emma:lang="en-US" emma:confidence="0">
                  <emma:literal>(Yr."...</emma:literal>
                </emma:interpretation>
                <emma:interpretation id="interp73" emma:lang="en-US" emma:confidence="0">
                  <emma:literal>(Yr....</emma:literal>
                </emma:interpretation>
                <emma:interpretation id="interp74" emma:lang="en-US" emma:confidence="0">
                  <emma:literal>(Yrs....</emma:literal>
                </emma:interpretation>
              </emma:one-of>
            </emma:emma>
          </inkml:annotationXML>
          <inkml:trace contextRef="#ctx0" brushRef="#br0" timeOffset="172815">8544 14318 20303,'0'0'448,"0"0"88,-15 16 16,0-1 24,15 16-464,-16-1-112,1 1 0,-16 15 0,16 1 848,-1-1 144,1 0 32,-1 0 8,16 0-440,-15-15-88,15 15-24,0-15 0,0 0-296,0-16-64,15 16-16,-15-16 0,0 1-104,16-1 0,-16-15 64,15 0-64,-15 0-576,16 0-144,-1 0-24</inkml:trace>
          <inkml:trace contextRef="#ctx0" brushRef="#br0" timeOffset="174417">8667 14487 12992,'0'0'368,"0"0"80,0 0-360,-15-15-88,15 15 0,0 0 0,-16 0 880,16 0 160,16-15 31,-16-1 9,0 16-280,15-15-48,-15-1-16,15 1 0,1 0-320,-1-1-72,1 1-16,-1 0 0,0-1-232,1 1-96,-1 15 64,16-16-64,-16 1 64,1 15-64,-16 0 64,15 0-64,-15 0 0,0 0 0,16 15 0,-16 1 0,-16 15 80,16-1-80,-15 1 96,15 0-96,-16 0 168,1-1-16,0 17-8,-1-17 0,16 1 16,-15 0 0,15 0 0,-16-16 0,16 1-80,0-1-16,0-15 0,0 0 0,0 0 32,0 0 0,0 0 0,0 0 0,16-15-96,-16-1 64,15 1-64,1-1 64,-1-14 0,0-1 0,1 0 0,-16 0 0,15-15-64,1 15 64,-1 0-64,0 1 64,1-1-64,-1 0 0,-15 16 0,16-16-88,-1 31 480,-15-15 96,0-1 24,0 16 0,0 0-832,0 0-168,0 0-32,0 16-8,15 14 528,-15 1 0,0 0 88,0 0-8,0 15 88,-15-15 24,15 15 0,0 0 0,-15 0-104,15 0-24,-16 1 0,16 14 0,-15-15-64,-1 1 0,16-17 0,-15 16 0,0-15 0,-1 0 64,1 0-64,15 0 64,-31-16 32,31 16 0,-31-16 0,31 1 0,-15-1-32,-1-15 0,1 15 0,0-15 0,15 0 160,-16 0 24,1 0 8,15-15 0,0 0-160,-16-1-24,16 1-8,0-1 0,16-14-64,-16-1 0,15 0 0,1 0 0,-1-15 0,16 15 0,0-15 0,-16 0 0,16 0 0,0 15-88,-16 0 24,16 16 0,0-16 64,-16 16 0,0-16 0,1 31-64,-1-16 64,0 1 0,-15 15 0,0 0 0,16 0 0,-16 0 0,15 0 0,-15 0 0,16 31 0,-1-31 0,-15 31 0,0-16 0,0 16 80,15-16-16,-15 16-64,-15 0 96,15 0-16,0-16-8,0 16 0,0 0 0,0-16 32,0 0 8,-15 1 0,15-1 0,0-15-112,0 15 0,0-15 0,0 0 0,0 0 0,0 0 64,0 0-64,-16 16 0,16-16 0,0 0 0,0 0 0,0 0 0,-15-16-536,15 16-128,0 0-24,15-15-6704,-15 0-1335</inkml:trace>
          <inkml:trace contextRef="#ctx0" brushRef="#br0" timeOffset="174601">9314 14811 15792,'0'0'448,"0"0"95,0 0-431,0 0-112,0 16 0,0-16 0,-15 15 1152,15-15 200,0 15 48,0-15 8,0 0-456,0 0-88,0 0-24,-15 16 0,15-16-520,0 0-96,0 0-32,0 16 0,-16-16-192,16 0 0,0 15 0,0-15 0,0 0-1208,0 0-280,0 15-56</inkml:trace>
          <inkml:trace contextRef="#ctx0" brushRef="#br0" timeOffset="174817">9499 14657 23039,'0'0'512,"0"0"96,0 0 32,0 0 0,0 0-512,0 0-128,0 0 0,0 0 0,0 0 456,0 0 72,0 0 16,0 0 0,15 0-304,-15 15-56,16-15-16,-1 0 0,-15 0-168,15 0 0,1 0 0,0 0 0,-1 0-760,0 0-184,1 0-40,-16 0-9399</inkml:trace>
          <inkml:trace contextRef="#ctx0" brushRef="#br0" timeOffset="174964">9914 14642 18223,'0'0'400,"0"0"80,0 0 24,0 0 8,0 16-408,0-16-104,0 0 0,0 0 0,0 0 768,0 0 136,0 0 24,0 0 8,0 0-328,0 0-72,0 0-16,0 0 0,0 15-352,0-15-72,0 0-8,16 0-8,-1 0-80,1 15-72,-1-15 72,-15 0-104,15 0-1440,1 0-288,-1 0-56</inkml:trace>
          <inkml:trace contextRef="#ctx0" brushRef="#br0" timeOffset="175148">10176 14626 18023,'0'0'392,"0"0"88,0 0 8,0 0 24,0 0-408,0 0-104,0 0 0,0 0 0,0 0 904,0 0 160,0 0 32,0 0 8,0 0-400,0 0-88,0 0-8,0 0-8,16 0-400,-16 0-72,0 0-24,0 0 0,15 0-104,-15 0 0,0 0 0,0 0 0,15 0-1368,-15 0-320,0 16-64</inkml:trace>
          <inkml:trace contextRef="#ctx0" brushRef="#br0" timeOffset="175284">10345 14719 18199,'0'0'400,"0"0"80,0 0 24,0 0 8,0 15-416,0-15-96,-15 0 0,15 16 0,0-16 864,0 0 144,0 16 32,0-16 8,0 14-488,0 2-96,0-16-16,0 0-8,0 16-296,0-16-56,0 0-16,0 15 0,0-15-944,0 15-192,0 1-40</inkml:trace>
        </inkml:traceGroup>
        <inkml:traceGroup>
          <inkml:annotationXML>
            <emma:emma xmlns:emma="http://www.w3.org/2003/04/emma" version="1.0">
              <emma:interpretation id="{5F9C46A5-83CA-411A-BF6E-41A0F9D6550F}" emma:medium="tactile" emma:mode="ink">
                <msink:context xmlns:msink="http://schemas.microsoft.com/ink/2010/main" type="inkWord" rotatedBoundingBox="10113,11867 11421,11868 11420,12822 10112,12821"/>
              </emma:interpretation>
              <emma:one-of disjunction-type="recognition" id="oneOf15">
                <emma:interpretation id="interp75" emma:lang="en-US" emma:confidence="0.5">
                  <emma:literal>Yun</emma:literal>
                </emma:interpretation>
                <emma:interpretation id="interp76" emma:lang="en-US" emma:confidence="0">
                  <emma:literal>Yun)</emma:literal>
                </emma:interpretation>
                <emma:interpretation id="interp77" emma:lang="en-US" emma:confidence="0">
                  <emma:literal>Yue)</emma:literal>
                </emma:interpretation>
                <emma:interpretation id="interp78" emma:lang="en-US" emma:confidence="0">
                  <emma:literal>You)</emma:literal>
                </emma:interpretation>
                <emma:interpretation id="interp79" emma:lang="en-US" emma:confidence="0">
                  <emma:literal>Yen)</emma:literal>
                </emma:interpretation>
              </emma:one-of>
            </emma:emma>
          </inkml:annotationXML>
          <inkml:trace contextRef="#ctx0" brushRef="#br0" timeOffset="176234">10499 14364 18863,'0'0'416,"0"0"80,15 0 16,-15 0 24,16-15-432,0 0-104,-2 15 0,2-16 0,-16 16 624,31-15 104,-31 0 16,31 15 8,-31-16-384,30 16-80,-30 0-8,16 0-8,0 0-144,-2 0-32,-14 16-8,0-16 0,16 15 0,-16 0 0,0 1 0,0 14 0,-16-14 48,16 14 16,-14 2 0,14 14 0,-16-16-32,16 2-8,-16-18 0,16 18 0,0-17-48,0 0-64,0 1 88,0-1-88,0-15 80,0 0-80,0 0 64,0 0-64,0 0 0,16-15 64,-16-1-64,16 1 0,-2-16 80,2 15-80,0-14 96,14-1-96,-14 0 0,-1 1 0,0-2 0,1 2 0,-16-1-64,15 0 64,-15 1-104,15 14 40,-15 1 64,16 0-64,-16-1 64,0 16-64,0 0 64,0 0 0,0 0 0,0 0 0,0 0 0,0 16 72,0-1-72,0 0 80,-16 31-8,16-15 0,0 16 0,-15-1 0,15 0 56,-15 0 0,15 0 8,-16 16 0,1-16-32,15 0-8,-15 0 0,-1 0 0,1-15 8,0 16 0,-1-17 0,0 1 0,2 0 0,-18-1 0,17 2 0,-16-18 0,16 18 16,-16-17 0,1 0 0,-2 1 0,2-1-120,14-15 0,-14 15 64,14-15-64,16 0 64,-15-15-64,0 0 88,-1-1-88,16 1 0,0 0 0,16-1 0,-16-14 0,15-2 0,16 2 0,-16-1 0,31 0-72,-15 1-16,-1-2 0,17-14 0,-16 16 0,15-16-152,-16 14-32,2 17-8,-2-16 0,16 16-48,-30 0-16,14-1 0,2 16 0,-17-15 112,0 15 16,1 0 8,-1 0 0,0 0 208,1 0 0,-16 0 0,0 0 0,0 0 0,15 0 0,0 15 0,-15 1 0,0-16 120,16 15 8,-16 0 8,0 1 0,0 14 208,-16-14 40,16 15 0,0-16 8,0 16-160,0-16-32,0 1-8,0 14 0,0-30-88,-15 16-16,15 0-8,0-2 0,0-14-80,0 0 0,0 0-80,0 0 80,0 0 0,0 0 0,0 0 0,0 0 0,0 0 96,15-14-16,-15-2 0,0 0 0,32 1-80,-32 0 0,14-16 0,2 0 0,0 1-96,-1-2 24,-15 17 0,15 0 0,1-16 72,-1 16 0,0-1 0,-15 1 0,16 0 0,0-1 0,-16 0 0,14 16 0,-14 0 0,16-14 0,-16 14 0,0 0 0,0 0 0,0 0 0,16 0 0,-1 14 0,-15 2 0,0 0 0,15-1 0,-15 0 88,0 16 24,0-16 8,0 16 0,0 0 0,0 0 40,-15 0 0,15-16 8,0 16 0,0-16-88,0 0-16,0 17-64,-15-32 96,15 14-32,0 2-64,0-16 88,0 0-88,0 0 72,0 0-72,0 0 0,0 0 72,0 0-72,0 0 0,0 0 0,0 0 64,-16 0-64,16 0-96,0 0 16,0 0 8,0 0-552,0 0-112,0 0-16,0 0-8,0-16-856,0 2-176,0 14-32</inkml:trace>
          <inkml:trace contextRef="#ctx0" brushRef="#br0" timeOffset="176465">11515 14242 14448,'0'0'408,"15"0"96,-15-16-408,16 16-96,-16 0 0,16 0 0,-2 0 960,-14 16 175,16-16 33,0 0 8,-1 15-56,0 0-16,-15 16 0,16-15 0,-16-1-432,15 16-80,-15 0-16,15-1-8,-15 1-88,0 15-24,0-15 0,0 15 0,0-15-64,-15 0-8,15 15-8,-15-15 0,-1 15-272,16-15-104,-15 0 88,0-1-88,-1 1 80,0 0-80,2 0 80,-2-16-80,16 16-136,-16-16-80,1 1-8,15-1-8,0-15-1032,0 0-208,0 0-32</inkml:trace>
        </inkml:traceGroup>
        <inkml:traceGroup>
          <inkml:annotationXML>
            <emma:emma xmlns:emma="http://www.w3.org/2003/04/emma" version="1.0">
              <emma:interpretation id="{E13FE60C-B010-4521-9D3D-A1B44FB68B6D}" emma:medium="tactile" emma:mode="ink">
                <msink:context xmlns:msink="http://schemas.microsoft.com/ink/2010/main" type="inkWord" rotatedBoundingBox="12730,11727 15362,11729 15361,12945 12729,12943"/>
              </emma:interpretation>
              <emma:one-of disjunction-type="recognition" id="oneOf16">
                <emma:interpretation id="interp80" emma:lang="en-US" emma:confidence="0.5">
                  <emma:literal>GESG;</emma:literal>
                </emma:interpretation>
                <emma:interpretation id="interp81" emma:lang="en-US" emma:confidence="0">
                  <emma:literal>GFSG;</emma:literal>
                </emma:interpretation>
                <emma:interpretation id="interp82" emma:lang="en-US" emma:confidence="0">
                  <emma:literal>GFSE;</emma:literal>
                </emma:interpretation>
                <emma:interpretation id="interp83" emma:lang="en-US" emma:confidence="0">
                  <emma:literal>G=9Gij</emma:literal>
                </emma:interpretation>
                <emma:interpretation id="interp84" emma:lang="en-US" emma:confidence="0">
                  <emma:literal>G={Gi;</emma:literal>
                </emma:interpretation>
              </emma:one-of>
            </emma:emma>
          </inkml:annotationXML>
          <inkml:trace contextRef="#ctx0" brushRef="#br0" timeOffset="190447">13408 14180 12840,'0'-31'280,"0"31"56,16-16 16,-16 1 16,0 0-296,0 15-72,0 0 0,0 0 0,-16-16 840,1 16 152,15 16 31,-15-16 9,-16 15-80,16 16-24,-16-16 0,0 31 0,1-15-544,-2 31-120,-14-16-16,16 15-8,-2-14 144,2 14 24,14 1 8,-14-16 0,14 0-128,1-15-16,15 15-8,0-15 0,0 0-72,0-16-24,15 1 0,1-1 0,-1 0-72,0-15-8,1 0-8,14 0 0,2 0-16,-2-15-64,1 15 96,-16-15-32,17-1 24,-2 1 0,1-16 0,0 0 0,-1 16-88,-14-16 0,14 0 0,-14 0-88,0 16-488,-1-16-104,16 16-24,-31-16 0,15 16-880,0-1-176,-15 1-40,0-1-6159</inkml:trace>
          <inkml:trace contextRef="#ctx0" brushRef="#br0" timeOffset="190879">13392 14472 13736,'0'0'384,"-14"0"96,14 0-384,-16 0-96,16 0 0,0 0 0,0 0 1112,0 0 199,0 0 49,0 0 8,0 0-248,0 0-56,0 0-8,0 0 0,0 0-432,0 0-88,16 0-24,-16 0 0,14 0-256,2 0-48,0 0-16,-1-15 0,0 15 48,-15 0 8,16 0 0,-1 0 0,0-15-248,1 15 64,0 0-64,-2 0 0,-14 0 0,16 0 0,-16 0 0,16-16 0,-16 16 0,0 0 0,0 0 0,0 0 0,0 0-336,0 0-40,0 0-8,0 0 0,0 0-192,0 0-48,0 0-8,0 0 0,0 0-24,0 0-8,0 0 0,0 0 0,0 0 328,0 0 64,0 0 16,0 0 0,0 0 256,-16 0 0,16 0 96,-16 0-24,16 16 304,-14-16 56,-2 15 16,16 0 0,0 1 48,-16 14 16,16-14 0,-15 14 0,15 2-32,-15-2-8,15 1 0,0 15 0,-16-15-80,16 0-8,0 0-8,0-1 0,0 1-96,-15 0-24,15-15 0,0-2 0,-15 18-32,15-32-16,0 15 0,0 0 0,0-15-96,0 0-16,0 0-8,0 16 0,0-16-88,0 0 80,0 0-80,0 0 80,0 0-80,0 0 0,0 0 0,0 0 0,0-16-440,0 1-48,0 15-16,15-15 0,0-1-888,-15-14-176,16 14-40</inkml:trace>
          <inkml:trace contextRef="#ctx0" brushRef="#br0" timeOffset="191395">13839 14688 16304,'0'0'463,"0"0"97,0 0-448,0 0-112,0 0 0,0 0 0,0 0 1016,-15 15 176,15-15 40,0 0 8,0 0-136,0 0-24,0 0-8,0 0 0,15 0-488,0 0-96,1 0-16,0 15-8,-2-15-152,18 0-32,-17-15-8,0 15 0,1 0-72,-1 0-8,0-15-8,1 15 0,14 0-104,-14-16-16,-16 16-64,31-15 96,-16 15-96,1-15 0,-1 15 64,0-16-64,-15 1 0,31 15 0,-31-15 0,15-1 0,-15 16-408,16-16-104,-16 2-16,16 14-7336,-16-16-1463</inkml:trace>
          <inkml:trace contextRef="#ctx0" brushRef="#br0" timeOffset="191163">13933 14519 18599,'0'0'408,"0"0"80,0 0 24,0 0 16,0 0-424,-16 0-104,16 0 0,0 0 0,0 0 792,0 0 136,0 0 24,0 0 8,16 0-224,-16-15-48,15 15-8,1 0 0,-1-16-328,0 16-72,1 0-16,-1 0 0,1-15-72,-1 15-8,0 0-8,-15 0 0,16 0-96,-1-15-16,0 15-64,1 0 96,-1 0-96,-15 0 64,16-16-64,-16 16 0,15 0 0,-15 0 0,15 0 0,-15 0 0,0 0-680,0 0-112,0 0-16,0 0-6488,0 0-1303</inkml:trace>
          <inkml:trace contextRef="#ctx0" brushRef="#br0" timeOffset="192497">14917 14103 12728,'0'0'280,"0"0"56,0 0 16,0 0 0,0-16-280,-15 16-72,0 0 0,-1 0 0,16 0 776,-15 0 144,0 0 23,-1 16 9,-15-16-296,16 15-56,0 0-16,15-15 0,-16 16-320,1-1-64,-1 1-8,16-1-8,0 0 8,0 1 0,0-1 0,0 1 0,0-1-96,0 16-24,0-16 0,0 1 0,0-1-72,16 0 96,-16 16-96,0-16 96,0 1 24,0-1 8,-16 16 0,16-16 0,0 1 40,-15-1 16,15 16 0,-15-31 0,15 31-80,-16-31-8,16 15-8,-15 1 0,15-16 32,-16 15 8,1-15 0,15 0 0,0 0-128,-15 0 72,-1 0-72,16 0 64,0-15-64,0 15 0,-15-16 0,15 1 0,-16-1 0,16 1 0,0 15 0,0-15 0,0-1-96,0 16 96,0 0-80,0 0 80,0 0 0,0 0 0,0 0 0,0 0 0,0 0 0,16 16 80,-16-1-16,-16 16 0,16-16 104,0 16 24,0 15 0,0-15 0,-15 0 88,15 0 16,-15 15 8,15-15 0,-16-1-16,16 1-8,0 0 0,0-16 0,0 1-64,0-1-16,0 0 0,0 1 0,0-1-72,0-15-24,0 0 0,0 0 0,16 0-40,-16 0 0,0 0-64,0 0 96,0 0-96,0 0 72,0 0-72,0 0 64,0-15-128,15 15-32,-15-16-8,15 1 0,-15 0-1152,16-1-232,-1 1-48</inkml:trace>
          <inkml:trace contextRef="#ctx0" brushRef="#br0" timeOffset="192979">15272 14179 15320,'0'0'336,"0"0"72,0 0 7,-16 0 17,0 0-344,16 0-88,-15 0 0,-16 15 0,16 1 832,-16-1 160,15 0 24,-14 16 8,-1 16-216,16-17-40,-16 16 0,16 0-8,-16 0-232,16 1-48,-1-1 0,0 0-8,16-15-96,0 0-24,-15 15 0,30-15 0,-15-16-168,0 16-40,16-15-8,0-1 0,-1 0-72,0-15-64,1 16 72,-1-16-72,16-16 80,-16 16-80,0-15 80,17 0-80,-18-1 0,18-15 0,-17 16 0,0-16 0,1 0-544,-1 16-112,0-16-16,1 15-8,-16-14-888,16 14-168,-16 1-40,0 0-6655</inkml:trace>
          <inkml:trace contextRef="#ctx0" brushRef="#br0" timeOffset="193479">15056 14550 15088,'0'0'328,"0"0"72,0 0 16,-15 0 7,-1 0-335,16 0-88,0 0 0,0 0 0,0 0 1208,0 0 224,0 0 40,0 0 16,0 0-528,0 0-96,0 0-32,0 0 0,0 0-384,16 0-88,-1 0-8,16 0-8,-16 0-120,1 0-16,14 0-8,-14-16 0,-1 16-96,1 0-16,-1 0-8,0-16 0,1 16-80,-1 0 0,1 0 72,-16 0-72,0 0 0,0 0-64,15-15 0,-15 15 0,0 0-616,15 0-120,-15 0-32,0 0 0,0 0 200,0 0 40,0 0 8,0 0 0,0 0 72,0 0 24,0 0 0,0 0 0,0 0 392,-15 15 96,0-15 0,-1 16 0,1 0 384,15-2 80,-16 2 16,1 0 0,0-1 88,15 16 16,-16-16 8,16 16 0,-15-16-120,-1 16-24,16 0-8,-15-16 0,15 16-144,0 0-24,-15-16-8,15 0 0,0 1-136,0 0-24,0-2-8,0 2 0,0-16-96,-16 0 0,16 0 0,0 16 0,0-16-176,0 0-56,16 0-16,-16 0 0,0 0-640,15-16-128,0 0-24,1 16-8,-1-14 576,1-2 120,-1 0 16,0-14 8,1 14 200,-16 1 32,15 0 16,1-1 0,-1 1 296,0 0 56,-15-1 16,16 0 0,-1 1 192,1 15 32,-16-15 16,15-1 0,0 16-144,-15-15-32,16 15-8,-16 0 0,0 0-96,15 0-24,-15 0 0,0 0 0,0 0-16,0 0-8,0 15 0,0 1 0,0-1-16,0 0-8,0 1 0,0 0 0,0-1-80,-15 0-8,15 16-8,-16-31 0,16 15-80,0 1 0,0-1 0,0-15 64,-15 15-352,15-15-80,0 0-16,0 0 0,0 0-944,0 0-192,0 0-40</inkml:trace>
          <inkml:trace contextRef="#ctx0" brushRef="#br0" timeOffset="193899">15564 14641 19351,'0'0'424,"0"0"88,0 0 24,0 0 8,-15 16-440,15-1-104,0-15 0,0 16 0,0 14 896,0-14 160,0 15 32,-16-16 8,16 16-424,0 15-80,0-15-16,-15-1-8,15 1-168,-16 0-32,16 15-8,-15-15 0,15 0-144,-15 0-32,15-1-8,0 1 0,-16-15-64,1 14-16,15-14 0,0-1 0,-16-15-32,16 16-64,-15-1 88,15-15-88,-15 15 72,15-15-72,-16 0 0,16 0 72,-15 0-312,15 0-64,-15-15-16,15 15 0,-16-15-704,16-1-136,0 1-32,0-16-9487</inkml:trace>
          <inkml:trace contextRef="#ctx0" brushRef="#br0" timeOffset="193733">15379 14456 17495,'0'0'496,"0"0"112,0 0-488,0 0-120,0-15 0,0 15 0,0 0 992,0 0 168,0 0 40,0 0 8,0 0-512,0 0-104,0 0-16,0 0-8,0 0-408,16 15-88,-16 1-8,15-16-64,-15 15-544,0 0-168,0 1-32,15 0-8935</inkml:trace>
          <inkml:trace contextRef="#ctx0" brushRef="#br0" timeOffset="194079">15548 14364 17583,'0'0'496,"0"0"112,0 0-480,0 0-128,0 0 0,0 0 0,0 0 1112,0 0 200,0 0 32,0 0 16,0 0-480,16 0-96,-16 0-16,0 0-8,0 0-352,15 16-72,0-16-16,-15 0 0,0 0-176,0 15-40,16-15-8,-16 0 0,0 0-96,15 0 0,-15 0 0,0 0-7696,0 0-1583</inkml:trace>
        </inkml:traceGroup>
        <inkml:traceGroup>
          <inkml:annotationXML>
            <emma:emma xmlns:emma="http://www.w3.org/2003/04/emma" version="1.0">
              <emma:interpretation id="{49356863-EEF5-4984-9F19-78379DA16C80}" emma:medium="tactile" emma:mode="ink">
                <msink:context xmlns:msink="http://schemas.microsoft.com/ink/2010/main" type="inkWord" rotatedBoundingBox="15439,11636 16209,11637 16208,12653 15438,12652"/>
              </emma:interpretation>
              <emma:one-of disjunction-type="recognition" id="oneOf17">
                <emma:interpretation id="interp85" emma:lang="en-US" emma:confidence="0.5">
                  <emma:literal>ZM?</emma:literal>
                </emma:interpretation>
                <emma:interpretation id="interp86" emma:lang="en-US" emma:confidence="0">
                  <emma:literal>Zia?</emma:literal>
                </emma:interpretation>
                <emma:interpretation id="interp87" emma:lang="en-US" emma:confidence="0">
                  <emma:literal>Bio?</emma:literal>
                </emma:interpretation>
                <emma:interpretation id="interp88" emma:lang="en-US" emma:confidence="0">
                  <emma:literal>3M?</emma:literal>
                </emma:interpretation>
                <emma:interpretation id="interp89" emma:lang="en-US" emma:confidence="0">
                  <emma:literal>rd?</emma:literal>
                </emma:interpretation>
              </emma:one-of>
            </emma:emma>
          </inkml:annotationXML>
          <inkml:trace contextRef="#ctx0" brushRef="#br0" timeOffset="195349">15840 14272 8360,'0'0'232,"0"0"56,0 0-224,0-15-64,0 15 0,16-15 0,-16 15 688,15 0 128,-15-16 24,0 16 8,15-16-24,1 16-8,-16-15 0,0 15 0,16-15-160,-2 15-33,-14-16-7,0 16 0,16 0-64,-16 0-8,16-15-8,-16 15 0,0 0-88,15 0-24,-15 0 0,0 0 0,0 0-72,0 15-24,0 1 0,15-1 0,-15 0-72,-15 1-8,15 0-8,-15 14 0,15-14-64,0 14-16,-16-14 0,16 14 0,0-14-32,-16 0-16,16-2 0,0 2 0,0 0-112,0-16 72,0 0-72,0 0 64,0 0-64,16 0 96,0 0-96,-16 0 96,15 0-96,0-16 0,-15 0 0,16 2 64,-16 14-64,15-16 80,-15 0-80,15 16 80,-15-15-80,0 0 0,0 15 0,0 0 0,0 0 0,0 0 0,0 0 0,0-16 0,0 16 0,0 0 64,0 0-64,-15 16 0,15-1 88,0 0-24,-15 17-64,15-18 96,0 18 64,-16-2 16,16 1 0,0 0 0,-15-1 0,15 2 0,-15-2 0,15 1 0,0 0 8,0-1 0,-16 2 0,0-2 0,16-14 8,0-1 0,-14 16 0,-2-16 0,16 0 0,-16 1 8,1 0 0,15-2 0,-15-14-32,-1 16-8,-14 0 0,14-16 0,1 15-80,0 0-16,-1-15-64,16 0 96,-16 0-96,1 0 0,0 16 0,15-16 0,0 0-288,0 0-112,0-16-16,0 1-7528,0 0-1503</inkml:trace>
          <inkml:trace contextRef="#ctx0" brushRef="#br0" timeOffset="197718">16118 14919 15552,'0'0'344,"0"0"72,0 0 7,0 0 9,0 0-344,0 0-88,0 0 0,0 0 0,0-15 776,16 15 144,-16-16 24,0 16 8,14-15-352,2-1-72,-16 16-16,31-15 0,-31 0-200,15 15-48,1-16-8,-1 16 0,0-15-128,1 15-32,-16 0-8,16-16 0,-16 16 8,0 0 8,0 0 0,0 0 0,0 31 160,0-31 32,0 16 8,-16 14 0,16-14-232,-16-1-72,16 1 0,-15 14 0,15-14 104,-15-1-32,15 1-8,0-1 0,0-15-64,-16 15 0,16-15 0,0 0 0,0 0 0,0 0 0,0 0 0,0 0 0,0 0-680,0 0-128,0 0-24,0 0-5712,0 0-1135</inkml:trace>
          <inkml:trace contextRef="#ctx0" brushRef="#br0" timeOffset="197880">16256 14610 15632,'0'0'344,"0"0"72,0 0 7,0 0 25,0 0-360,0 0-88,0 0 0,0 0 0,0 0 920,0 0 168,0 0 32,0 0 0,0 0-392,0 0-88,0 0-8,0 0-8,0 0-432,16 0-80,-16 0-16,0 15-8,15 1-528,-15-16-104,0 15-16,15 1-5696,-15-1-1135</inkml:trace>
          <inkml:trace contextRef="#ctx0" brushRef="#br0" timeOffset="196149">16350 14010 13736,'0'0'384,"0"0"96,0 0-384,0 0-96,0 0 0,0 16 0,0 0 856,-16-2 151,16 2 33,-16 0 8,16-1-72,0 16-16,-15-16 0,15 16 0,-15-16-488,15 16-104,-16-15-16,16 14-8,0-14-144,0-1-24,-15 0-8,15 1 0,0-16-64,0 0-8,0 0-8,0 0 0,0 0-24,0 0 0,0 0 0,0 0 0,0 0 0,0 0 0,0 0 0,0 0 0,0 0-64,15-16 0,-15 1 72,16 0-72,-16-1 104,15 1-8,0 0-8,-15-17 0,16 17-88,0-16-112,-16 16 24,15-16 8,0 16 144,1-16 24,-16 15 8,15 2 0,-15-2-96,15 0 0,-15 16 0,0 0 0,16-15 0,-16 15 0,0 0 0,0 0 0,0 0 0,0 0-96,0 0 0,15 0 8,0 15 232,-15 1 48,0 0 0,0 14 8,0-14 56,0 14 0,-15-14 8,15 14 0,-15-14-72,15 14-8,0-14-8,-16 15 0,1-16-80,15 1-24,0-1 0,0 0 0,0 1-72,0-1 0,-15-15 0,15 0 64,0 15-160,0-15-40,0 0-8,0 0 0,0 0-1104,0 0-216,0 0-40</inkml:trace>
          <inkml:trace contextRef="#ctx0" brushRef="#br0" timeOffset="198080">16364 14934 20015,'0'0'440,"0"0"88,0 0 16,0 0 24,0 0-456,0 0-112,0 0 0,0 0 0,0 0 608,-15 0 96,15 0 16,0 0 8,0 0-344,0 16-72,0-16-16,0 0 0,0 0-232,0 15-64,0-15 0,-15 15 0,15-15-104,0 0-56,-16 16-16,16-16 0,0 0-1264,0 0-248,0 0-48</inkml:trace>
        </inkml:traceGroup>
        <inkml:traceGroup>
          <inkml:annotationXML>
            <emma:emma xmlns:emma="http://www.w3.org/2003/04/emma" version="1.0">
              <emma:interpretation id="{D83C2BB0-EE0D-4AC8-9EB6-B8357101BA0D}" emma:medium="tactile" emma:mode="ink">
                <msink:context xmlns:msink="http://schemas.microsoft.com/ink/2010/main" type="inkWord" rotatedBoundingBox="16055,11605 19334,11607 19333,13008 16054,13005">
                  <msink:destinationLink direction="to" ref="{C553444F-2624-4D2B-8FDE-57F7DA95D290}"/>
                  <msink:destinationLink direction="with" ref="{1AD62828-EF7B-49E4-8857-BEDF2CA9C616}"/>
                </msink:context>
              </emma:interpretation>
              <emma:one-of disjunction-type="recognition" id="oneOf18">
                <emma:interpretation id="interp90" emma:lang="en-US" emma:confidence="0.5">
                  <emma:literal>in where</emma:literal>
                </emma:interpretation>
                <emma:interpretation id="interp91" emma:lang="en-US" emma:confidence="0">
                  <emma:literal>in absence</emma:literal>
                </emma:interpretation>
                <emma:interpretation id="interp92" emma:lang="en-US" emma:confidence="0">
                  <emma:literal>inurbane</emma:literal>
                </emma:interpretation>
                <emma:interpretation id="interp93" emma:lang="en-US" emma:confidence="0">
                  <emma:literal>inhere</emma:literal>
                </emma:interpretation>
                <emma:interpretation id="interp94" emma:lang="en-US" emma:confidence="0">
                  <emma:literal>inheres</emma:literal>
                </emma:interpretation>
              </emma:one-of>
            </emma:emma>
          </inkml:annotationXML>
          <inkml:trace contextRef="#ctx0" brushRef="#br0" timeOffset="200934">19105 14687 17231,'0'0'488,"0"0"104,0 15-472,0-15-120,0 15 0,0-15 0,0 0 960,0 16 160,0-16 40,0 0 8,0 15-248,0-15-56,0 0 0,0 0-8,15 0-488,0 0-96,16 0-16,-15 0-8,14 0-96,-14 0-24,15-15 0,-16 15 0,16-16-40,-16 16-16,16-15 0,-31 0 0,31-1-72,-31 16 96,15-15-96,1-1 96,-16 16-96,15-15 64,-15 0-64,0-1 64,0 1-64,0 15 96,0-16-96,0 1 96,-15 15-96,15-15 80,0-1-80,-16 1 80,1-1-80,15 1 0,-16 15 0,1-15 64,15 15-64,-15 0 0,-1-16 0,1 32 0,-1-16 0,1 0 64,0 15-64,-16 0 0,15 1 120,1-1-24,-16 16 0,16 0 0,-16 0 24,16-1 0,-1 1 0,1 0 0,15 0 8,0 0 0,-16-16 0,16 16 0,0 0 0,0-16 0,16 0 0,-16 1 0,0-1-48,15 0-8,1-15 0,-16 0 0,15 16-8,0-16 0,1 15 0,-16-15 0,15 0-64,16 0 80,0 0-80,-16 0 80,1 0-80,14-15 0,1 15 0,0-16 0,-16 1 0,16 15 0,-15-15 64,14-1-64,1-14-408,0 14-96,0 1-16,-1-16-7656,1 0-1527</inkml:trace>
          <inkml:trace contextRef="#ctx0" brushRef="#br0" timeOffset="200519">17658 14548 13792,'0'0'304,"-16"0"64,16-15 16,-16 15 0,16 0-312,-15 15-72,15-15 0,-15 16 0,-1-1 680,16 16 119,-15-1 33,0 17 0,-1-1 72,1-15 24,15 15 0,-15 0 0,-1 0-384,16-15-80,0 0-16,0-1 0,0 2-280,0-17-56,0 0-16,16 1 0,-1-16-32,-15 0 0,31 0-64,-31 0 96,30-16-16,-14 1-8,-1 0 0,16-1 0,-15-14-72,14-2 64,-14 2-64,14-16 64,-14 0-64,14-1 0,-14 1 0,14 0 0,-14 15 0,0-15 0,-1 15 0,0 0-88,-15 1 88,0 14-64,16 0 64,-16 2-64,0 14 64,0 0 0,0 0 0,0 0 0,0 14 0,0 2-64,-16 0 64,16 14-64,-15 1 64,15 15 0,0-15 0,-15 0 64,30 0 0,-15-1 8,0 1 0,15 0 0,-15-15-8,16-1 0,-1 0 0,0 1 0,1-16-64,-16 0 96,30 0-96,-30 0 96,32-16-96,-17 1 80,0 0-80,1-1 80,-1-15-80,16 0 0,-16 1 0,0-1 0,1-16-168,0 17-24,14-16-8,-14 0 0,-1 14-264,0-14-48,1 0-16,-1 0 0,0 0-64,-15 15-16,16-15 0,0 0 0,-16 15 416,0 0 88,0 0 8,14 1 8,-14 14 88,0 1 0,0 0 0,0-1-64,0 16 448,0 0 96,-14 16 24,14-1 0,-16 16-80,0 15-8,16 0-8,-15 0 0,0 16 32,-16 0 8,31-1 0,-15 0 0,-1 17-136,16-17-24,-16-15-8,2 16 0,14-16-112,0 0-16,0-15-8,-16 0 0,16 0-80,0-1-64,0-14 96,0-1-96,16 0 72,-16-15-72,0 0 0,0 0 72,0 0-72,0 0 0,0 0 0,14-15 0,2 0 0,-16-1 0,16-14-72,-1-1 72,0-16-192,1 1 24,-1 16 0,0-16 0,1-1 40,0 16 16,-2 1 0,2-1 0,-16 16 112,16-1 0,-1 0-80,-15 16 80,0 0 0,15 0 0,-15 16 0,0 0 0,0-1 64,0 0 32,-15 16 0,15 0 0,0-1 16,-15 2 8,-1 14 0,16-16 0,0-14-120,-16 14 0,16 2 64,-14-17-64,14 0 0,0 1 0,0-1 0,0 0 0,0-15 0,0 0 0,0 0 0,0 0-80,0 0-24,0 0-8,0 0 0,0-15 0,0 15 112,0-15-72,0-1 72,0-14-64,14 14 64,-14 0 0,16 1 0,-16 0-64,16-1 64,-1 16 64,0-15-64,1 0 88,-1 15 8,0 0 8,1-16 0,14 16 0,-14 0 0,0 0 0,14 0 0,-14-15 0,-1 15-24,16 0-8,-16 0 0,0-15 0,1 15-72,0 0 80,-2-16-80,2 0 80,0 16-80,-16 0 80,0 0-80,15-15 80,-15 0-80,15 15 80,-15-16-80,0 1 80,0 15-80,0-15 0,-15-1 72,15 16-72,-15-15 0,15 0 0,-16 15 0,0-16 0,2 16 0,-2 0 0,0 0 0,1 0 0,0 16 0,-1-16 0,1 15 0,0 0 0,-1 1 0,16 14 0,-15 1 0,0-16-64,15 17 64,0-2 64,-16 1-64,16 0 88,0-1 0,0-14 0,0 15 0,16-16 0,-16 1-88,0-1 96,15 0-96,-15-15 96,0 0-96,15 0 64,1 0-64,-1 0 64,-15 0-64,31-15 64,-31 15-64,30-15 64,-30-1-64,32-14 0,-32 14 0,30-15 0,-14 16 0,-1-16 0,16 0 0,-16 1-88,0-2-8,1 2-8,0-1 0,14 16 0,-14-1 104,-1 1-88,-15 0 88,15-1-80,1 16 80,-16 0 0,0 0 0,0 0 0,0 16 0,0-1 0,0 0 0,0 16 0,-16 0 0,16-1 0,-15 2 0,15 14 0,-15-16 0,-1-14 64,16 14-64,0-14 0,-16 15 0,16-16 0,-14 1 0,14-16 64,0 0-64,0 0 0,0 0 0,0 0 64,0 0-64,0 0 88,0 0-88,0 0 96,14-16-96,-14 1 96,16 0-96,-16-1 96,16-15-96,-1 0 64,0 1-64,1 14 64,-16 1-64,15-16 0,0 15 72,1 1-72,-1-16 0,0 16 0,1 0 0,0-1 0,-1 1 0,-15 0 0,15 15 0,1-16 0,-16 16-640,0 0-80,0 0-16,0 0-6560,30 0-1303</inkml:trace>
          <inkml:trace contextRef="#ctx0" brushRef="#br0" timeOffset="198381">16534 14810 16727,'0'0'368,"0"0"80,0 0 8,0 0 16,0 0-376,0 0-96,0 16 0,0-1 0,-16 0 944,32-15 176,-16 31 32,0-15 0,0-1-464,-16 16-96,16-16-16,0 16-8,-15 0-144,15 0-24,0-16-8,-15 31 0,15-15-72,0-16-8,-16 16-8,16 0 0,0-16-72,-16 1-8,1-1-8,15 0 0,0 1-48,-15-1-8,-1 1 0,16-16 0,0 15-64,0-15-24,-15 15 0,0-15 0,15 0-8,0 0 0,-16 0 0,1 0 0,15 0-528,-15 0-112,-1 0-16,16-15-8,0 0-1016,0-1-208,0-15-32</inkml:trace>
          <inkml:trace contextRef="#ctx0" brushRef="#br0" timeOffset="198650">16426 14641 19207,'0'0'416,"0"0"96,0 0 8,0 0 24,0 0-432,0 0-112,0 0 0,0 0 0,0 0 896,0 0 160,15 0 32,-15 0 8,0 0-472,0 0-96,0 0-16,16 0-8,-1 0-152,1 0-32,-16 0-8,15 0 0,0 15-160,-15-15-32,0 0-8,16 0 0,-16 0-112,0 0 64,15 0-64,-15 0 0,0 0-400,0 0-128,0 0-24,0 0-10704</inkml:trace>
          <inkml:trace contextRef="#ctx0" brushRef="#br0" timeOffset="196317">16672 14179 19895,'0'0'440,"0"0"88,0 0 16,0 15 16,0-15-448,0 16-112,-15-16 0,15 15 0,0 0 832,-15-15 152,15 16 24,-16-1 8,16-15-592,-15 15-112,15 1-24,-16-16-8,16 16-200,0-16-80,-15 15 64,15-15-64,0 0-408,0 15-120,0 1-24,0-16-8,0 0-1104,0 0-224,0 0-48</inkml:trace>
          <inkml:trace contextRef="#ctx0" brushRef="#br0" timeOffset="196797">16811 14056 17335,'0'0'384,"0"0"72,0 0 24,0 0 0,0 0-384,0 0-96,0 0 0,0 0 0,0 0 1008,0 0 176,0 16 40,0-1 8,0 1-504,0-1-104,0 0-16,0 16-8,-15-15-184,15 14-32,-15 1 0,15-15-8,0-1-184,0 16-32,0-16 0,-16 1-8,16-16-152,0 15 80,0 0-80,0-15 64,0 0-64,0 0 0,0 0 0,0 0 0,0 0 0,0 0 0,0 0 0,16-15 0,-16 15 0,15-15 0,0-1-72,-15 1 72,16-16-128,-1 16 32,-15-16 8,16 0 0,-1 16 16,0-16 0,1 0 0,-1 16 0,1-16 72,-16 15 0,15 1-72,0 0 72,1-1 0,-1 1 0,-15-1 0,16 16 0,-16-15 0,15 15 0,-15 0 0,0 0 0,15 15 0,-15-15 0,0 0 0,0 31 0,0-15 0,0-1 144,0 16-24,0 0-8,-15-16 88,15 16 24,-15 0 0,15-16 0,0 16-32,0-16-8,0 16 0,0-31 0,-16 31-88,16-16-24,0-15 0,0 16 0,0-16-72,0 0 0,0 0 72,0 0-72,0 0 0,0 0 64,0 0-64,0 0 0,0 0 0,0 0-96,0 0 16,0 0 0,0 0-680,-15-16-136,15 16-24,-16 0-10208</inkml:trace>
        </inkml:traceGroup>
        <inkml:traceGroup>
          <inkml:annotationXML>
            <emma:emma xmlns:emma="http://www.w3.org/2003/04/emma" version="1.0">
              <emma:interpretation id="{56DABD37-9D6D-4450-A6C1-123402309B7B}" emma:medium="tactile" emma:mode="ink">
                <msink:context xmlns:msink="http://schemas.microsoft.com/ink/2010/main" type="inkWord" rotatedBoundingBox="19827,11696 21613,11697 21612,13006 19826,13005">
                  <msink:destinationLink direction="with" ref="{8368F4DF-752A-4689-98F6-FF92361D6339}"/>
                  <msink:destinationLink direction="with" ref="{14603582-8AE3-4FFF-A4CA-8C9B1CD50846}"/>
                  <msink:destinationLink direction="with" ref="{0CBFAF19-7B62-4152-8B08-DEAA21B7576A}"/>
                  <msink:destinationLink direction="with" ref="{01BDA10A-074B-43DD-AFA6-22B51B1FF283}"/>
                  <msink:destinationLink direction="from" ref="{28BC3126-5F2B-406B-86B2-68C4173F26D7}"/>
                  <msink:destinationLink direction="to" ref="{28BC3126-5F2B-406B-86B2-68C4173F26D7}"/>
                </msink:context>
              </emma:interpretation>
              <emma:one-of disjunction-type="recognition" id="oneOf19">
                <emma:interpretation id="interp95" emma:lang="en-US" emma:confidence="0.5">
                  <emma:literal>brio</emma:literal>
                </emma:interpretation>
                <emma:interpretation id="interp96" emma:lang="en-US" emma:confidence="0">
                  <emma:literal>brit</emma:literal>
                </emma:interpretation>
                <emma:interpretation id="interp97" emma:lang="en-US" emma:confidence="0">
                  <emma:literal>bio</emma:literal>
                </emma:interpretation>
                <emma:interpretation id="interp98" emma:lang="en-US" emma:confidence="0">
                  <emma:literal>Gift</emma:literal>
                </emma:interpretation>
                <emma:interpretation id="interp99" emma:lang="en-US" emma:confidence="0">
                  <emma:literal>brie</emma:literal>
                </emma:interpretation>
              </emma:one-of>
            </emma:emma>
          </inkml:annotationXML>
          <inkml:trace contextRef="#ctx0" brushRef="#br0" timeOffset="202382">20552 14086 14712,'0'0'320,"0"0"72,0-16 16,-15 16 8,15-15-336,-16 15-80,1 0 0,0 0 0,15 15 767,-16 16 145,-15-16 24,1 16 8,-1 15-80,0 1-24,0 14 0,-15 1 0,15-1-272,0 16-56,1-15-16,-1-1 0,0 1-48,16 0 0,15-16-8,-16 0 0,16-15-144,0 0-24,16-16-8,-16 16 0,31-16-152,-16-15-32,16 0-8,-1 0 0,17 0-8,-17-15 0,1-1 0,15 1 0,1-16-64,-1 16 96,0-16-96,-15 0 96,15 0-96,-15 1 0,0-17 0,-1 32 0,1-16-368,-16 0-16,1 16 0,-1-16 0,-15 16-632,0 0-128,0 15-24,0 0-8,0 0 416,0-16 88,-31 16 8,16 0 8,0 0 112,-1 0 32,-14 16 0,-1-16 0,0 0 336,0 15 72,0 0 8,1-15 8,-1 16 656,0-16 128,16 15 24,-1-15 8,1 0 360,-1 0 80,16 0 16,0 0 0,0 0-520,0 0-104,0 0-16,0 0-8,16 0-248,-16 0-40,15 0-16,16 0 0,-16 0-96,1-15-16,15 15-8,-16 0 0,0 0-48,16 0-64,-15-16 88,-1 16-88,0-15 64,16 15-64,-15-15 0,-1 15 0,0 0 0,1-16-128,-1 16 32,-15-15 0,15 15-160,-15 0-32,0 0-8,16 0 0,-16 0 120,0 0 24,0 0 8,0 0 0,0 0 144,-16 15 0,1 1 0,15-16 0,-31 30 0,31-14 152,-15-1-24,0 16 0,-1 0 112,1-1 16,-1 1 8,1 0 0,15 0-40,-15-16-16,-1 16 0,16 0 0,0-16-104,0 1-16,-15-1-8,15 0 0,0 1-80,0-16 0,0 15 72,0-15-72,-16 0 0,16 0 0,16 16 0,-16-16 0,0 0-136,0-16-40,15 16-8,1 0 0,-1-15-104,-15-1-32,15 1 0,1 0 0,15-1 120,-16 1 16,0-1 8,1 1 0,-1 0 176,0-1-72,1-15 72,-1 16 0,-15 15 0,16-15 0,-1-1 64,0 16-64,-15-15 128,0 15-32,16-16 0,-16 16 0,0 0 24,0 0 0,0 0 0,0 0 0,15 16 40,-15-1 0,0 1 8,0-1 0,0 0-8,-15 16-8,15-15 0,0-1 0,-16 16 48,16-16 16,0 1 0,0-1 0,-15 0-216,15 1 64,0-1-64,0-15 0,0 16 0,0-16 0,0 0 0,0 0 0,0 0-624,0 0-112,0-16-32,15 1-6784,1 15-1351</inkml:trace>
          <inkml:trace contextRef="#ctx0" brushRef="#br0" timeOffset="202869">20982 14625 19895,'0'0'440,"0"16"88,0-16 16,0 15 16,0 1-448,0-1-112,0 0 0,0 1 0,-15 15 880,15-1 152,0 1 32,-15 15 8,-1-15-392,16 15-72,-15-15-24,15 15 0,-15 1-200,15-1-32,0-16-16,-16 17 0,16-17-144,-16 1-32,16-15-8,0 14 0,-14-14-80,14-1-8,0 1-64,-16-1 96,16-15-96,0 0 72,0 0-72,-16 15 64,16-15 0,0 0 0,0 0 0,-15-15 0,0 15-280,15-15-56,-16-1-16,16 1 0,0-1-704,-15-14-152,15-1-24,0-15-9711</inkml:trace>
          <inkml:trace contextRef="#ctx0" brushRef="#br0" timeOffset="202566">20783 14440 18975,'0'0'416,"0"0"96,0-15 8,0 15 8,0 0-424,0 0-104,-16-16 0,16 16 0,0 0 912,0 0 160,0 0 32,0 0 8,0 0-600,0 0-112,0 0-24,0 0-8,0 16-256,0-16-48,0 0-64,16 0 88,-16 15-88,15-15-72,-15 16 72,15-16-104,1 15-1304,-16-15-256,15 15-48</inkml:trace>
          <inkml:trace contextRef="#ctx0" brushRef="#br0" timeOffset="203082">20921 14455 22663,'0'0'496,"0"0"104,0 0 16,0 0 24,0 0-512,0 0-128,0 0 0,0 0 0,0 0 736,0 0 112,0 0 24,0 0 8,0 0-416,0 0-80,0 0-24,0 0 0,0 16-256,15-16-104,-15 0 88,0 0-88,0 15-296,0-15-112,0 0-16,0 0-11264</inkml:trace>
          <inkml:trace contextRef="#ctx0" brushRef="#br0" timeOffset="204019">21445 14625 16439,'-16'0'360,"16"0"80,0 0 8,-15 0 16,-1 0-368,16 0-96,0 0 0,0 0 0,0 0 1000,0 0 184,0 0 40,0 0 8,0 0-280,0 0-56,0 0-16,16 0 0,-1 0-360,-15 0-72,16 0-8,-1 0-8,-15 0-144,31 0-24,-31 0-8,30 0 0,-14-15-72,-1 15-24,1 0 0,-1 0 0,16 0-80,-16-15-16,1 15-64,-1-16 96,16 16-96,-16 0 0,1 0 64,-1-16-64,16 16 0,-31 0 0,15-15 0,1 15 0,-1 0-488,0 0-120,1 0-32,-16 0-7080,15 0-1423</inkml:trace>
          <inkml:trace contextRef="#ctx0" brushRef="#br0" timeOffset="203735">21475 14532 10912,'0'-15'240,"-15"15"48,15 0 16,0 0 0,0 0-240,-16 0-64,16 0 0,0 0 0,-15-15 960,15 15 176,-15-16 40,15 16 7,-16 0 97,16 0 32,0 0 0,0-15 0,0 15-456,0 0-88,0 0-24,0 0 0,0 0-264,0 0-64,0 0 0,16-15-8,-16 15-120,15 0-32,0 0 0,1 0 0,-1-16-32,0 16-16,1 0 0,-1 0 0,0 0-72,17-16-8,-17 16-8,16 0 0,-16 0-56,0 0-64,16-15 88,-31 15-88,31 0 88,-1 0-88,-14-15 80,15 15-80,-16 0 0,1 0 64,-1 0-64,0 0 0,1 0 0,-16 0 0,0 0 0,16 0 0,-16 0-664,0 0-104,0 0-16,0 0-6576,0 0-1311</inkml:trace>
        </inkml:traceGroup>
        <inkml:traceGroup>
          <inkml:annotationXML>
            <emma:emma xmlns:emma="http://www.w3.org/2003/04/emma" version="1.0">
              <emma:interpretation id="{BD80299D-C037-4B38-8B3B-EB4555DBC886}" emma:medium="tactile" emma:mode="ink">
                <msink:context xmlns:msink="http://schemas.microsoft.com/ink/2010/main" type="inkWord" rotatedBoundingBox="22059,11681 23999,11682 23998,13160 22058,13158"/>
              </emma:interpretation>
              <emma:one-of disjunction-type="recognition" id="oneOf20">
                <emma:interpretation id="interp100" emma:lang="en-US" emma:confidence="0.5">
                  <emma:literal>Ritzy</emma:literal>
                </emma:interpretation>
                <emma:interpretation id="interp101" emma:lang="en-US" emma:confidence="0">
                  <emma:literal>Nitg</emma:literal>
                </emma:interpretation>
                <emma:interpretation id="interp102" emma:lang="en-US" emma:confidence="0">
                  <emma:literal>ditzy</emma:literal>
                </emma:interpretation>
                <emma:interpretation id="interp103" emma:lang="en-US" emma:confidence="0">
                  <emma:literal>Ditzy</emma:literal>
                </emma:interpretation>
                <emma:interpretation id="interp104" emma:lang="en-US" emma:confidence="0">
                  <emma:literal>Nigg</emma:literal>
                </emma:interpretation>
              </emma:one-of>
            </emma:emma>
          </inkml:annotationXML>
          <inkml:trace contextRef="#ctx0" brushRef="#br0" timeOffset="205720">22384 14456 15032,'0'0'328,"0"0"72,0 0 16,0 0-1,0 0-327,0 0-88,0-16 0,15 16 0,-15-15 440,15 15 72,1 0 8,15-16 8,-16 16-80,16 0-24,-16-15 0,16 15 0,0 0-224,-1 0-40,2 0-16,-17 0 0,0 15-8,1-15 0,-1 0 0,-15 16 0,15-16 0,-15 15 0,-15 1 0,15 14 0,-31 17 8,16-17 0,0 17 0,-17-1 0,2 0-48,-1-15 0,0 15-8,1-15 0,14 15 0,-14-31 0,-2 16 0,17 0 0,0-16-24,-1 1 0,-14-1 0,30-15 0,-16 15-64,16-15 0,0 0 72,0 0-72,0-15-200,0 15-80,16-31-8,-16 16-8,30-16-1080,-14 0-224,14-15-32,-14 0-16,15 0 489,0 0 95,15-16 16,-16 16 8,16 0 112,-14-1 32,-2 17 0,1-1 0,-16 0 992,1 0 192,-1 16 48,0 0 8,-15-1 616,0 16 120,0 0 24,0 0 8,0 0 8,0 0 0,-15 16-1,15 14 1,-15-14-240,-1 14-48,1 1 0,0 15-8,-1 1-152,16-1-32,-15 15-8,0-14 0,15-1-104,0 0-16,0-15-8,0 15 0,15-31-280,0 16-64,-15-16 0,0 1-8,16-1-48,-1 1-8,0-16 0,1 15 0,-1-15-24,0 0-8,1-15 0,0 15 0,-1-16 56,16 1 8,-16-1 0,0 1 0,1-16-128,-1 1-128,16-1 24,-15 0 8,-1 0 96,0 0-96,1 1 96,-16 14-96,15-15 96,0 16 0,-15 0 0,0-1-72,16 16 72,-16 0 0,0 0 0,0 0 0,0 0 136,0 0 24,0 16 0,-16-1 0,16 0-160,0 1 0,0-1-88,0 16 88,-15 0 64,15-16 72,0 16 16,0-16 0,0 1-56,-15 15 0,30-16-8,-15 0 0,0 1-88,0-16 0,0 15 72,0-15-72,0 0 0,0 0 0,0 0 0,0 0-96,0 0-760,0 0-152,0 0-32,0 0-6040,-15 0-1207</inkml:trace>
          <inkml:trace contextRef="#ctx0" brushRef="#br0" timeOffset="205982">23030 14378 21943,'0'0'480,"0"0"104,0 0 24,0 0 0,-16 0-480,16 0-128,0 0 0,0 0 0,0 0 544,0 0 96,0 0 8,0 0 8,0 0-384,0 0-80,0 0-8,0 0-8,0 0-368,0 0-64,16 16-24,-16-16-6944,15 0-1383</inkml:trace>
          <inkml:trace contextRef="#ctx0" brushRef="#br0" timeOffset="206135">23138 14178 22431,'0'0'496,"0"0"104,0 0 16,0 0 8,0 0-496,16 0-128,-16 0 0,15-15 0,0 15 680,1 0 120,-1 0 16,16-15 8,-16 15-536,0 0-112,1-16-16,15 16-8,-16 0-88,1-16-64,14 2 96,1 14-96,-16-16 96,1 16-96,15-16 96,-16 1-96,1 15 0,-1-15 0,0 15-120,-15 0 40,0 0-432,0 0-80,0 0-16,0 0-8,0 0-736,0 0-152,0 0-24,0 0-4607,-15 15-921</inkml:trace>
          <inkml:trace contextRef="#ctx0" brushRef="#br0" timeOffset="206298">23430 14086 13216,'0'0'288,"0"0"64,0 0 16,0 0 0,-15 16-296,15-16-72,0 14 0,0 2 0,-15 0 1552,15-1 295,0 16 57,-16-16 16,16 16-704,0-15-144,-15-2-24,15 18-8,-15-2-368,15-14-80,-16-1-16,16 16 0,-15-16-160,15 0-40,0 1-8,-15 15 0,15-16-248,0 1-56,0-1 0,0-15-64,-16 15 64,16 1-64,0-16 0,0 15 0,0-15-768,0 15-176,0-15-40,16 0-10248</inkml:trace>
          <inkml:trace contextRef="#ctx0" brushRef="#br0" timeOffset="215940">23677 14456 12120,'0'0'344,"0"0"72,0 0-328,0 0-88,0 0 0,15 0 0,0 0 600,-15 0 104,16 0 16,-1-15 8,16 15 7,-16 0 9,1 0 0,-16 0 0,31-16-352,-16 16-72,16 0-8,0 0-8,-16 0-104,0 0-16,-15 16-8,16-16 0,-1 0 128,-15 0 24,0 15 8,0 1 0,16-1 96,-32 16 16,1 0 8,-1-16 0,1 16-144,0-1-32,-16 1-8,0 0 0,0 15-200,0-15-72,16 15 0,-16-15 72,0 0 48,1 0 8,-1-1 0,15-14 0,1-1-128,0 1 72,-1-1-72,16 0 64,0-15-192,-15 0-32,15 0-16,0 0 0,15 0-1040,-15-15-216,16-16-40,14 16-4319,1-31-873</inkml:trace>
          <inkml:trace contextRef="#ctx0" brushRef="#br0" timeOffset="216424">24077 14271 15408,'0'0'336,"0"0"72,0 0 7,0 0 25,0 0-352,0 0-88,-16-15 0,16 15 0,0 15 912,-15-15 168,0 16 32,-1-1 8,1 1-408,-16 14-72,16 1-24,-1 0 0,-14 0-296,30 15-64,-16-15-16,1 0 0,-1-1 48,16 16 0,0-15 8,0-15 0,0 14-176,16 1-40,-16-15-8,15-1 0,1 0-8,-1 1 0,0-1 0,1-15 0,-1 16-64,1-16 64,-1 0-64,-15 0 64,0 0-64,15 0 0,16 0 72,-16-16-72,1 16-64,-1 0-56,1-15-8,-1-1 0,0 1-128,1 15-32,-16-15-8,15-1 0,1 1 48,-16-1 16,15 1 0,-15 0 0,15-1 144,-15 1 88,0 15-96,0-16 96,0 1-128,0 0 24,16 15 8,-16 0 0,0 0 96,0 0 104,0 0-16,0 0-8,0 0 72,0 0 8,0 0 8,0 0 0,0 15 80,0 0 8,15 16 8,-15-15 0,0 14 0,0 17 0,0-17 0,-15 17 0,15-1 72,0 0 16,0 0 0,-16 16 0,1-16-64,15 0-16,-15 16 0,15-16 0,-16 0-56,1-15-16,15 15 0,0-15 0,-16 0-48,16-16-16,-15 16 0,15-16 0,0 1-16,-15-1-8,15-15 0,-16 15 0,16-15-48,0 0-64,-15 0 88,15 0-88,-16 0 0,16-15 0,-15 15 0,0-15 0,-1-1-448,1 1-152,15-16-24,0 0-8,0 0-936,0-15-184,0-15-40</inkml:trace>
          <inkml:trace contextRef="#ctx0" brushRef="#br0" timeOffset="216640">24169 14348 22231,'0'0'488,"0"0"104,0 0 16,0 16 16,0-1-496,0-15-128,0 0 0,0 16 0,0-16 792,15 15 136,-15 0 24,0-15 8,0 0-544,16 16-96,-16-16-32,0 0 0,15 0-184,-15 15-40,15-15 0,-15 0-64,0 0-320,0-15-128,16 15-16,0 0-11032</inkml:trace>
        </inkml:traceGroup>
      </inkml:traceGroup>
    </inkml:traceGroup>
    <inkml:traceGroup>
      <inkml:annotationXML>
        <emma:emma xmlns:emma="http://www.w3.org/2003/04/emma" version="1.0">
          <emma:interpretation id="{EFCB2EA4-0953-4967-B3AD-5813278556A3}" emma:medium="tactile" emma:mode="ink">
            <msink:context xmlns:msink="http://schemas.microsoft.com/ink/2010/main" type="paragraph" rotatedBoundingBox="2456,13427 18417,13171 18447,15035 2486,15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B2F853-8BFF-4B3F-AA8D-A227E2C7E066}" emma:medium="tactile" emma:mode="ink">
              <msink:context xmlns:msink="http://schemas.microsoft.com/ink/2010/main" type="line" rotatedBoundingBox="2456,13427 18417,13171 18447,15035 2486,15292"/>
            </emma:interpretation>
          </emma:emma>
        </inkml:annotationXML>
        <inkml:traceGroup>
          <inkml:annotationXML>
            <emma:emma xmlns:emma="http://www.w3.org/2003/04/emma" version="1.0">
              <emma:interpretation id="{59DC730D-B11B-4E1C-B285-84BFA5093451}" emma:medium="tactile" emma:mode="ink">
                <msink:context xmlns:msink="http://schemas.microsoft.com/ink/2010/main" type="inkWord" rotatedBoundingBox="2459,13622 5288,13577 5306,14701 2478,14747"/>
              </emma:interpretation>
              <emma:one-of disjunction-type="recognition" id="oneOf21">
                <emma:interpretation id="interp105" emma:lang="en-US" emma:confidence="0">
                  <emma:literal>Solve it</emma:literal>
                </emma:interpretation>
                <emma:interpretation id="interp106" emma:lang="en-US" emma:confidence="0">
                  <emma:literal>solve it</emma:literal>
                </emma:interpretation>
                <emma:interpretation id="interp107" emma:lang="en-US" emma:confidence="0">
                  <emma:literal>Sale it</emma:literal>
                </emma:interpretation>
                <emma:interpretation id="interp108" emma:lang="en-US" emma:confidence="0">
                  <emma:literal>Solved it</emma:literal>
                </emma:interpretation>
                <emma:interpretation id="interp109" emma:lang="en-US" emma:confidence="0">
                  <emma:literal>Solvent</emma:literal>
                </emma:interpretation>
              </emma:one-of>
            </emma:emma>
          </inkml:annotationXML>
          <inkml:trace contextRef="#ctx0" brushRef="#br0" timeOffset="224532">4819 16488 16759,'0'0'368,"0"0"80,0 0 8,0 0 16,0 0-376,0 0-96,15-15 0,-15 15 0,16-15 400,-1 15 64,1-16 16,-1 1 0,0 0-96,16-1-24,-15 0 0,14-14 0,-14 30-232,15-16-40,-16 1-16,0 15 0,16 0-72,-15-15 80,-1 15-80,-15 0 80,0 0 16,0 15 8,15 0 0,-15 1 0,-15 14 128,15 17 24,-15-16 8,15-1 0,-16 16-96,16-14-16,0-2-8,0 1 0,0 0-64,0-16-16,0 0 0,0 17 0,16-32-64,-16 14 0,15-14 0,-15 0 64,15 0-64,1 0 80,-1-14-80,1-2 80,-1-15-80,16 16 96,-15-16-96,-1 0 96,0 1-96,16-17 0,-15 1 0,14 0 0,-14 15-104,15-15 8,-16 0 8,0 0 0,1 14 24,-1-14 0,0 16 0,1-1 0,-16 0 64,0 16 0,15 0 0,-15-1 0,0 16 0,0 0 64,0 0-64,0 0 88,-15 16 104,15 14 32,-16 1 0,1 15 0,0-15-56,-1 15-8,16 0 0,-15 0 0,15 0-48,-15 1-16,15-16 0,0 15 0,0-16-96,0 2 0,0-17 64,0 16-64,0-16 0,0 0 0,0-15 64,0 0-64,0 0 0,0 0 0,0 0 0,0 0-80,0 0-104,0 0-16,0 0-8,0 0 0,0-15-64,0 0-16,-16-1 0,1 1 0,-1 15 128,1-15 16,0-1 8,-1 0 0,1 1 136,-16 15 0,16-15 0,-1 15 0,-15-16 0,16 16 88,-1 0 0,1-15 0,-1 15 216,1 0 48,15-15 0,0 15 8,0 0 16,0 0 0,0 0 0,0 0 0,31-16-56,-31 16 0,31 0-8,-16-15 0,16 15-56,-15 0 0,14-15-8,-14 15 0,-1 0-104,16 0-16,-16-16-8,16 16 0,-15 0-120,-1-16 88,0 16-88,16-14 80,-16 14-80,1-16 0,-1 16 0,1 0 0,-16-16 0,15 16 0,-15 0-96,0 0 96,15-15-944,-15 15-128,0 0-24,0 0-6248,-15 0-1247</inkml:trace>
          <inkml:trace contextRef="#ctx0" brushRef="#br0" timeOffset="224732">4988 15996 18719,'-16'-15'416,"16"15"80,-15 0 16,15 0 8,0 0-416,0 0-104,0 0 0,0 0 0,0 0 688,0 0 112,0 0 32,0 0 0,15 15-456,-15 1-88,0-1-24,16-15 0,-1 15-104,16 1-16,-16 0-8,1-16 0,15 14-1160,-1 2-240,1 0-48</inkml:trace>
          <inkml:trace contextRef="#ctx0" brushRef="#br0" timeOffset="222892">3373 16012 8352,'0'0'184,"0"0"40,0 0 0,0 0 8,0 0-232,0 0 0,0 0 0,0 0 0,-16 0 808,1 0 120,-1 0 16,1 0 8,0 16-24,-16-1 0,15-15 0,-30 31-1,15-16-207,1 1-48,-17 15 0,17-1-8,-1-14-192,0 15-40,0-1-8,16 1 0,-1-15-136,1 14-24,0 1-8,15-15 0,0-1-152,0 16-32,15-16-8,-15 0 0,15 1-64,1-1 0,-16 1 0,15-1 0,1 0 0,-16 1 0,15-1 0,0 1 0,-15-16 64,0 15-64,0 0 64,0 16-64,0-15 216,0-1 0,0 16 0,-15 0 0,0-1 32,-1 1 8,1 0 0,-1 0 0,-14 0-128,14-16-16,1 31-8,-16-31 0,16 16-104,-1-15 72,1 14-72,0-14 64,-1-1-64,1 1 0,-1-1 0,16-15 0,0 15-80,0-15-56,0 0-16,0 0 0,0-15-360,16 0-80,-1 15-16,1-31 0,14 15-264,-14-14-56,15-17-16,-1 17 0,1-16 152,0 15 32,0-15 9,-1 15-1,-14-15 568,15 15 120,-1 15 64,-14 1-80,-1 0 336,1-1 64,-1 16 8,-15 0 8,0 0 215,15 0 49,1 16 8,-16-16 0,15 15-64,-15 0 0,16 1-8,-1-16 0,-15 15-280,15 1-48,1-16-16,-16 0 0,15 0-80,-15 0-16,16-16-8,-1 16 0,-15-15-88,15-1 0,1 1 0,-16 0 64,0-1-64,0 1 80,0-16-80,0 31 80,0-15-16,-16-1-64,1 1 96,15 15-32,-15-16-64,-1 16 96,1 0-96,-16 0 96,16 0-96,-1 0 0,1 16 72,-1-16-72,1 15 0,0 1 0,15-1 0,0 0 64,-16 1-64,32 15 0,-16-16 0,15 0-64,0 1 64,1-1 0,-1 1 0,1-16-64,14 0 64,-14 0-80,15 0 80,-1-16-80,-14 1-48,15-1-16,-1-14 0,1 14 0,-16-30-112,16 31-16,0-16-8,-16 0 0,16-15 56,0 15 0,-16 0 8,1 1 0,-1-1 88,1-15 8,-1 15 8,-15 0 0,15-15 112,-15 15-88,0 0 88,0 0-80,16 1 80,-32 14 88,16-15-24,0 16 0,-15 0 264,15 15 56,-15-16 0,15 16 8,0 16 56,-16-1 0,1 0 8,-1 16 0,1 15-96,0 1-16,-1-1-8,1 15 0,-1 1-112,16 0-32,-15-1 0,15-15 0,0 16-8,-15-16-8,15 0 0,15 0 0,-15 1-80,15-17-24,-15-14 0,0 15 0,16-16 0,-1 0 0,-15 1 0,16-16 0,-1 0-72,-15 0 0,15-16 0,1 16 0,-1-15 0,1-16 96,-1 16-96,0-16 96,-15-15-96,31 15 0,-31 0-80,31-15 80,-31 0-72,15 15 72,1 0-64,-16 0 64,15 16 0,-15 0-64,16-1 64,-16 1 0,0 15 0,0 0 0,0 0 0,0 15 0,-16 1 0,16 14 0,0 1 0,0 0 64,0 15-64,-15-15 72,15 15-72,0-15 80,15 0-80,-15 0 0,0-16 0,16 16 0,-16-31 64,15 15-64,-15-15 0,15 16 64,-15-16 24,16-16 0,-1 16 0,1-15 0,-1-1 72,0-14 24,1-1 0,-1 15 0,-15-30-80,15 15-8,1 1-8,-1-17 0,1 17-88,-1-1 0,-15 0 72,15 0-72,1 1 0,-16 14 64,0 1-64,0-1 0,15 16 0,-15-15 0,0 15 0,0 0-64,0 0-1064,0 0-216,0 0-32,0 15-5296,0 1-1055</inkml:trace>
          <inkml:trace contextRef="#ctx0" brushRef="#br0" timeOffset="223246">4080 16612 16543,'0'0'472,"0"0"96,0 0-456,0 0-112,0 0 0,0 0 0,0 0 928,0 0 160,0 16 32,16-16 0,-16 0-120,15 0-24,0-16-8,16 16 0,-15-16-560,-1 2-120,0-2-16,16 0-8,0 1-88,-16 0-16,1-1-8,0 1 0,-1-16-152,16 15 64,-16 16-64,-15-14 0,16-2 64,-16 0-64,0 1 0,15 15 0,-15-15 88,0 15-88,-15-16 80,15 16-80,0 0 64,0 0-64,-16-15 0,1 15 72,15 0-72,-16 0 0,1 0 0,-16 15 0,15-15 0,1 16 0,-1-1 0,1 0 0,-16 1 0,16 0 0,0 14 0,-1 1 0,1 0 0,-1-1 64,16 2 0,-15 14 0,0-16 120,15 1 16,0 0 8,0-16 0,0 16 0,0-15 0,15-1 0,0 0 0,-15 1-56,31-16-16,-15 0 0,-1 0 0,16 0-24,-16-16-8,16 16 0,-16-15 0,1 0-8,15-1-8,-16 16 0,16-16 0,-15 1-88,14 0 0,-14-1 0,14 1 0,1 0-656,0-1-176,-16 1-32</inkml:trace>
        </inkml:traceGroup>
        <inkml:traceGroup>
          <inkml:annotationXML>
            <emma:emma xmlns:emma="http://www.w3.org/2003/04/emma" version="1.0">
              <emma:interpretation id="{5263FE90-76BC-4887-8B61-A801F9505A94}" emma:medium="tactile" emma:mode="ink">
                <msink:context xmlns:msink="http://schemas.microsoft.com/ink/2010/main" type="inkWord" rotatedBoundingBox="5719,13875 7242,13851 7251,14368 5727,14393"/>
              </emma:interpretation>
              <emma:one-of disjunction-type="recognition" id="oneOf22">
                <emma:interpretation id="interp110" emma:lang="en-US" emma:confidence="0">
                  <emma:literal>as a</emma:literal>
                </emma:interpretation>
                <emma:interpretation id="interp111" emma:lang="en-US" emma:confidence="1">
                  <emma:literal>as a</emma:literal>
                </emma:interpretation>
                <emma:interpretation id="interp112" emma:lang="en-US" emma:confidence="0">
                  <emma:literal>as at</emma:literal>
                </emma:interpretation>
                <emma:interpretation id="interp113" emma:lang="en-US" emma:confidence="0">
                  <emma:literal>as as</emma:literal>
                </emma:interpretation>
                <emma:interpretation id="interp114" emma:lang="en-US" emma:confidence="0">
                  <emma:literal>as an</emma:literal>
                </emma:interpretation>
              </emma:one-of>
            </emma:emma>
          </inkml:annotationXML>
          <inkml:trace contextRef="#ctx0" brushRef="#br0" timeOffset="225432">6312 16320 20127,'-15'0'448,"15"0"88,0 0 16,-15-16 8,-16 1-448,16 15-112,-1-15 0,1-1 0,0 16 560,-17-16 88,17 16 24,0 0 0,-1 0-168,1 0-32,-16 16-8,31 0 0,-15-1-312,0 16-64,-1-1-16,0 1 0,16 0 152,-15 15 32,15-15 8,0 15 0,0-15-160,0-1-32,0 2-8,15-2 0,-15-14-64,0 14 64,16-14-64,0-1 64,-16-15-64,15 15 0,0-15 0,1 0 0,-1-15 0,-15 15 96,15-15-16,1-1 0,14 1-80,-30-16 0,16 16-80,0-16 80,-1 1-96,0-2 96,1 2-104,-1-1 40,-15 0-8,15 1 0,1-2 0,-1 17 0,-15-16-64,0 16-16,15 0 0,-15-1 0,16 1 32,-16 15 8,-16 0 0,16 0 0,0 0 112,0 15 0,0 1 0,0-1 0,0 16 192,0-1 56,0 2 8,0-2 8,-15 1-200,15 0-64,0-1 0,0 2 0,0-18 0,0 18 0,0-17 0,15 0 0,-15 1 0,0-16 0,0 15 0,16-15 0,0 0 0,-16 0 0,0 0 0,14 0 0,2-15 0,15-1 0,-16-14 0,16 14 0,-16-14-176,16-2-64,0 2-16,-15-16 0,-1 14 128,0 2 32,1 14 0,14-14 0,-14-1 96,-16 16-72,15-16 72,-15 16-64,15-1 64,-15 0 0,0 16 64,0-15-64,0 15 112,0 0-16,0 0 0,0 15 0,-15-15 176,15 16 32,-15-16 8,-1 16 0,16 14-168,0-14-32,-15-1-8,15 16 0,0-16-104,0 16 72,0-15-72,15-2 64,-15 2-64,16 0 0,-16-1 0,0 0 0,15 1 64,-15-1 0,0 0 0,0-15 0,0 0 152,0 0 24,0 0 8,0 16 0,-15 0-152,15-16-24,-16 0-8,16 0 0,-30 14-64,14-14 80,1 16-80,-16-16 80,15 16-80,1-16 0,-16 15 0,16-15 0,0 15-264,-1-15-72,1 0-16,15 0 0,0 0-736,0 0-160,0 0-24,15 16-9159</inkml:trace>
          <inkml:trace contextRef="#ctx0" brushRef="#br0" timeOffset="225948">7467 16258 19551,'0'0'432,"0"-15"88,-15 15 24,0-16 0,-1 16-440,16 0-104,-31 0 0,16-15 0,0 15 632,-16 0 104,15 15 16,-14-15 8,-1 0-80,0 16-8,16-1-8,-16 1 0,0-1-288,16 16-56,-16 0-16,15-1 0,1 1-112,0 15-32,-1-15 0,16 0 0,0 0-16,0 0-8,0-1 0,0-14 0,16 14-136,-16-14 64,15-1-64,0 1 0,1-1 128,-1-15-32,1 0-8,14 0 0,-14-15-88,-1 15 0,16-16 0,-16 1 0,1-1 0,15-14 0,-16 14 0,0-14 0,1 14 0,-16-15 0,15 16 0,1-16 0,-1 0 0,-15 16 0,15-16-64,-15 16 64,0-16-64,16 16 64,-16-16-80,0 15 80,0-14-88,15 14 88,-15 1-96,0-1 96,0 16-64,0-15 64,0 15 0,0 0 0,0 0 0,0 0 0,0 0 0,0 15 0,0 1 0,0-1 160,0 1-16,0 14-8,0 1-136,0 0 0,16 0 0,-16 0 0,0-1 120,15 1 16,-15 0 8,0 0 0,15-16-40,-15 1-8,16 14 0,-16-14 0,15-16 0,-15 15 0,0-15 0,15 15 0,-15-15-32,0 0 0,0 0-64,0 0 96,0 0-96,0 0 88,0 0-88,0 0 80,0 0 0,0 0 0,-15-15 0,15 15 0,0-15-384,-15-1-80,15 1-8,0 0-7976,-16-16-1591</inkml:trace>
        </inkml:traceGroup>
        <inkml:traceGroup>
          <inkml:annotationXML>
            <emma:emma xmlns:emma="http://www.w3.org/2003/04/emma" version="1.0">
              <emma:interpretation id="{9550D75C-38F8-4867-A699-7C87D16155AD}" emma:medium="tactile" emma:mode="ink">
                <msink:context xmlns:msink="http://schemas.microsoft.com/ink/2010/main" type="inkWord" rotatedBoundingBox="7651,13344 10747,13294 10773,14899 7677,14949"/>
              </emma:interpretation>
              <emma:one-of disjunction-type="recognition" id="oneOf23">
                <emma:interpretation id="interp115" emma:lang="en-US" emma:confidence="1">
                  <emma:literal>quadratic</emma:literal>
                </emma:interpretation>
                <emma:interpretation id="interp116" emma:lang="en-US" emma:confidence="0">
                  <emma:literal>quadratics</emma:literal>
                </emma:interpretation>
                <emma:interpretation id="interp117" emma:lang="en-US" emma:confidence="0">
                  <emma:literal>quadrate</emma:literal>
                </emma:interpretation>
                <emma:interpretation id="interp118" emma:lang="en-US" emma:confidence="0">
                  <emma:literal>quadrating</emma:literal>
                </emma:interpretation>
                <emma:interpretation id="interp119" emma:lang="en-US" emma:confidence="0">
                  <emma:literal>quadrates</emma:literal>
                </emma:interpretation>
              </emma:one-of>
            </emma:emma>
          </inkml:annotationXML>
          <inkml:trace contextRef="#ctx0" brushRef="#br0" timeOffset="229867">8359 16212 11952,'0'-15'256,"-15"15"64,15-16 0,0 16 24,-16-15-280,16-1-64,-15 16 0,0-15 0,-1 15 632,1 0 104,-1-15 32,1 15 0,-16 15 127,16-15 25,-16 15 8,0-15 0,0 31-464,16-15-88,-16 14-24,16 1 0,-16 0-24,16 0-8,-1 0 0,1-1 0,0 1 24,15 15 0,-16-30 0,16 15 0,0-16-272,0 0-72,0 1 0,16-16 0,-1 15 88,0-15-24,1 0 0,-1-15 0,0-1 32,16 1 0,-15 0 0,14-1 0,-14-15-96,15 1 0,-16-1 0,16-15 0,0 15 0,-16-15 0,0 15 0,1 0 0,-16 0 0,15 0 0,1 1 0,-16 14 0,0 1 0,-16 15 0,16-15 0,0 15 0,-15 0 0,15 15 0,-16 16 80,1-1-80,0 17 232,-1-1-8,1 15 0,-16 1 0,16 15-24,-1 0-8,1 15 0,-1-15 0,1 0-72,0-15-24,-1-1 0,16 16 0,-15-30-24,15 14-8,0-15 0,0 0 0,0-15 80,0 0 16,15 0 0,-15-16 0,16 1-160,-16-1 0,0-15 64,15 0-64,0-15 0,1 15 0,-1-16-104,1-15 40,-1 1-72,0-1-16,1-15 0,15-16 0,-16 16-232,16-16-56,-16 1-8,16-16 0,-16 15-72,16-15-24,-15 16 0,-1-16 0,0 15 360,1 16 72,-16-16 16,15 32 0,-15-1 96,16-15 0,-16 30 0,-16 1 0,16-1 312,0 16 80,-15 0 24,15 0 0,-16 16 24,1-1 8,15 16 0,-15 0 0,-1 0-208,16 15-40,0 0-8,-15-15 0,15 15-24,0-15-8,-16 0 0,16-1 0,16 1 0,-16-16 0,0 16 0,15-15 0,-15-16-160,16 15 0,-1-15 0,-15 0 0,0 0 0,15 0 0,1 0 0,-1-15 0,1-1 0,14 1 0,-14-1 0,-1 1 0,0-16 0,1 1 0,-16-1 0,15 0 0,1 0-168,-1 0-72,-15 1-16,15-1 0,-15 15 256,0-14 0,0-1 0,0 31 0,0-31 0,0 16 0,0 15 0,0 0 0,-15-16 0,15 16 0,0 16 0,-15-16 0,15 30 0,0-14 0,-16 15 0,16-16 0,-15 16 0,15 0 80,0-1 0,15 1 0,-15-15-80,16 14 0,-16-14 0,15-1 64,0 1-64,1-16 0,-1 15 0,16-15 0,-16 0-72,16-15 72,-15 15-96,14-16 96,1-15-208,-15 16 16,14 0 0,1-16 0,-15 0 72,14 16 24,1-16 0,-15 0 0,-1 0 96,-15 16 0,15-16 0,-15 16 0,16-16 0,-16 15 0,0 1 0,0 0 0,-16-1 0,16 16 64,-15 0 0,15 0-64,-31 0 216,31 0-16,-15 0 0,-1 16 0,1-1 48,0 0 8,-1 1 0,1 15 0,-1-1-128,1 1-32,0 0 0,15 0 0,-16 15-8,16-15-8,0 0 0,0-16 0,0 16-80,0 0 0,16-16 0,-16 0 64,15 1-64,-15-16 0,15 15 0,1-15 0,-16 0 64,15 0 0,1 0 0,-1-15 0,0-1-64,1 1-88,-1 0 24,-15-1 0,16 1-8,-1-16 0,-15 0 0,15 16 0,1-16-40,-1 0-8,-15 0 0,0 16 0,0-16 24,0 16 0,0-1 0,0 1 0,-15 0 96,15 15 120,0 0-24,0 0-8,0 0-88,0 15 0,0 0 0,-16 1 0,1 15 0,15-16 0,-15 16-96,15 0 96,0-1 0,0 1 128,0-15 0,0-1-8,15 16-120,0-16 0,-15 1 0,16-1 0,-16 0 0,15-15 0,0 16 0,1-16 0,15-16 0,-16 16-128,16-15 24,-16 0 8,16-1-32,-16 1 0,16-16 0,-15 0 0,14 16 24,-14-16 0,-1 0 0,1 0 0,-1 16 104,0-16 0,1 16-80,-16-16 80,0 0 0,15 16 0,-15-1 0,0 16 0,0-15 0,0 15 0,0 0 88,0 0-88,0 0 136,0 0-16,0 0-8,0 0 0,0 15-40,-15 1-8,15-1 0,-16 16 0,16 0-64,-15-16 80,15 1-80,-15 14 80,15-14-80,-16 15 0,16-16 0,0 0 64,-15 1-64,15-1 0,0 1 0,-16-1 0,16-15 0,0 0 0,0 0 0,0 0 0,0 0 0,0 0 0,0 0 64,0 0-64,0 0 0,0 0 0,0 0 0,0 0 0,0 0 0,16-15 0,-16 15 0,0 0 0,0 0 0,15 0 0,-15 0 0,0 0 0,0 0 0,0 0 64,0 0-64,0-16 64,16 16-64,-16 0 0,0 0 0,0 0-88,15-15 88,-15 15 0,0 0 0,0 0 0,0 0 0,0 0 0,0 0 0,0 0 0,0 0 0,0 0 0,0 0 0,0 0 0,0-16-88,15 16 0,-15 0 0,0-15 0,16 15-456,-16-15-88,0 15-16,0-16-8,15 16 136,-15-15 24,16-1 8,-16 16 0,0-15-280,0 0-48,15 15-16,0-16 0,-15 1 64,0 15 16,16-16 0,-16 16 0,15-15 496,-15 15 104,16-15 24,-16 15 0,0 0 128,15-16-64,-15 16 64,15-15 0,1 15 0,-16 0 0,0 0 0,15-16 0,-15 16-87,0 0 87,0 0-80,15 0 80,-15 0-120,0 0 24,0 0 8,0 0 0,16 0 88,-16 0 0,0 0 0,0 0-64,0 0 416,0 0 79,0 0 17,0 0 8,0 0 216,0 0 32,0-15 16,0 15 0,0 0-40,0 0-8,0 0 0,0-15 0,0 15-104,-16-16-24,16 16-8,0 0 0,-15 0-120,0 0-32,15 0 0,-16 0 0,1 16-128,0-16-24,-1 15-8,1-15 0,-1 15-48,1 1-16,0-1 0,-1 1 0,1-1-8,-1 16-8,1 0 0,15-1 0,-15 1-40,-1 0-8,16-16 0,-15 16 0,15-15-24,0 14-8,0-14 0,0-1 0,0 1-64,15-1 0,-15 0 0,16-15 64,-16 0-64,15 16 0,0-16 0,1 0 64,-1 0-64,1-16 0,-1 16 0,0-15 64,16 0-64,-15-1-96,-1 1 16,16-16 8,-16 0-200,16 16-40,-16-16-8,16 0 0,-16-15-184,1 15-40,-1 0 0,1-15-8,-1 15-56,0 1 0,1-17-8,-16 1 0,15 16 272,-15-17 56,0 1 16,0 15 0,16-15 144,-16 15 24,0-15 8,0 15 0,0 16 96,-16-16 0,16 16 72,0-1-72,0 1 320,-15 15 8,15 0 8,0 0 0,-16 15 88,16 1 24,-15-1 0,0 31 0,-1-15-112,1 31-16,-1-16-8,1 31 0,0-31-40,-1 31-8,-15-15 0,31-16 0,-15 15-40,15-14-16,-15-1 0,15 0 0,0-15-104,0 0-16,0-1-8,0-14 0,0 15-80,0-31 64,0 15-64,0-15 64,0 0-64,15 15 0,-15-15 72,0 0-72,15-15 0,-15 0 0,16 15 0,-1-16 0,1 1-80,-1-16 0,16 0 0,-16 0 0,1 1-72,14-1-8,-14-15-8,-1 15 0,16 0 32,0 0 8,-16 0 0,1 16 0,-1 0 32,0-1 16,1 1 0,-16 15 0,0 0 80,15 0 0,-15 0 0,0 0 0,0 15 64,0 1 64,0 14 0,0-14 8,-15 15-24,15-1-8,-16 1 0,1-15 0,15 14-104,-15 1 72,-1 0-72,16-16 64,-15 1-64,15-1 96,-16 1-96,16-1 96,-15-15-96,15 0 0,0 0 0,0 0 0,0 0 0,0 0 0,0 0 0,0 0 0,0-15 0,15-1 0,-15 1 0,16-1 0,-1-14 0,16 14 0,-16-15 0,16 1 0,0 14 0,-16 1-112,16-1 40,-15-14 8,14 14-8,-14 1 0,-1-1 0,16 1 0,-16 0 72,1-1 0,-1 16 0,0-15-64,-15-1 64,16 16 128,-1-15-32,-15 15-8,0 0-88,0 0-88,0 0 24,0 0 0,0 0 224,0 0 40,-15 15 16,-1 1 0,1-1-64,0 16-16,-16-16 0,15 16 0,1 0-40,-16 0 0,16 0-8,0 15 0,-1-15-16,16-1 0,-15 1 0,15-15 0,-16 14-72,16-14 0,16-1 0,-16 1 64,0-16-64,15 0 64,1 15-64,-16-15 64,15-15-64,0 15 0,1 0 0,-1-16-88,0-15 88,1 16-80,-1 0 80,1-16-80,-1 0-72,0 0-8,-15 16-8,16-16 0,-1 0 168,-15 16 0,16-16 0,-16 16 0,15-16 0,-15 15 0,0 16-80,0-15 80,0 15 0,0 0 0,0 0 0,0 0 0,0 0-88,-15 0 88,15 15-96,-16 16 96,16-15 0,0-1 0,0 16 0,0-16 0,0 1 0,0 14 0,0-14 64,16-1-64,-16 1 0,15-1 0,0-15 0,-15 15 0,16-15 0,-1 0 0,1 0 0,-1-15 0,0 15 0,1-15 0,-1-1 0,1 1 0,-1-16 0,0 16-128,16-16 24,-31 15 8,16-14-48,-1-1-8,-15 0 0,15 16 0,1-16-72,-16 0-8,15-15-8,-15 15 0,16 0 144,-16 1 24,0-17 8,0 17 0,15-1 64,-15 15 0,0-14 0,0 14-64,0 16 64,0-15-80,-15-1 80,15 16-80,0 16 168,-16-16 32,1 15 8,15 16 0,-16 0 72,1 0 24,0 15 0,-1 0 0,1 0-32,15 0-8,-16 0 0,1 16 0,15-16-24,-15 0-8,15 1 0,0-17 0,0 17-80,0-32-8,15 16-64,-15 0 96,0-16-96,15 0-120,-15-15 24,0 0 8,0 0 176,16 0 32,15 0 8,-16 0 0,0-15-128,1 0 0,15-1 64,-16-15-64,0 1 0,16-1 0,-16 0-72,16 0 72,-15 0-184,-1-15 16,0 15 0,1 1 0,-1-1 72,-15 0 8,16 16 8,-16-1 0,0 1 80,0 15 0,0-15 0,0 15 0,0 15 0,-16 0 0,16 1 0,-15-1 64,-1 16-64,16 0 0,-15-1 64,0-14-64,15 15 72,0-1-72,-16 1 96,16-15-96,0 14 64,16-14-64,-16-1 0,0 1 0,0-1 64,15-15-64,0 0 0,-15 0 0,16 0 64,-1 0-64,1-15 0,-1 15 0,0-16 0,1 1 0,-1-1 0,16-14 0,-16 14 0,1 1 0,-1-16-104,1 16 40,-1-16-16,0 15 0,1 1 0,-1-16 0,1 0 80,-16 16-64,15 0 64,-15-1-64,0 1 64,0 15 0,0-15 0,0 15 0,0 0 0,0 0 0,0 15 0,-15 0 0,-1 1 0,1 14 96,-1 1-16,16 0-8,-15 0 48,15 0 8,-15-1 0,15 1 0,0 0-56,0 0-8,0-16 0,0 16 0,0-16-64,15 1 0,0-1 0,-15 1 0,16-1 72,-16-15 0,15 0 0,1 0 0,-1 0-72,0 0 0,1-15 0,-1 15 0,1-16-96,-16 16 96,15-15-80,-15-1 80,15 1-696,-15 0-88,0-1-16,0 1-6624,0-1-1327</inkml:trace>
          <inkml:trace contextRef="#ctx0" brushRef="#br0" timeOffset="230152">10268 16289 16296,'0'0'351,"0"0"81,-16 0 16,1 0 16,15 0-368,-15 0-96,15 0 0,-16 0 0,1 0 1040,15 0 192,0 0 40,0 0 8,0 0-392,0 0-80,0 0-8,15-16-8,1 16-376,-1 0-64,0 0-24,16-15 0,-16 15-64,17 0-8,-18-16-8,18 16 0,-17-15-144,16 15-24,-1-15-8,-14 15 0,0-16-8,14 16-64,-14 0 96,-1-15-32,-15 15-208,31 0-48,-31-16 0,0 16-8,15 0-1096,0 0-216,-15-15-48</inkml:trace>
          <inkml:trace contextRef="#ctx0" brushRef="#br0" timeOffset="230338">10669 15658 20991,'0'0'600,"0"0"120,0 0-576,0 0-144,0 0 0,0 16 0,0-16 768,0 15 128,0 0 32,0-15 0,0 16-288,0-1-48,0-15-16,0 31 0,0-31-456,16 16-120,-16-2 0,15 2-7584,-15 0-1535</inkml:trace>
        </inkml:traceGroup>
        <inkml:traceGroup>
          <inkml:annotationXML>
            <emma:emma xmlns:emma="http://www.w3.org/2003/04/emma" version="1.0">
              <emma:interpretation id="{5ED61E8C-F2C1-43FA-B14E-C4E0A71BAE83}" emma:medium="tactile" emma:mode="ink">
                <msink:context xmlns:msink="http://schemas.microsoft.com/ink/2010/main" type="inkWord" rotatedBoundingBox="11155,13516 14954,13455 14981,15091 11181,15152"/>
              </emma:interpretation>
              <emma:one-of disjunction-type="recognition" id="oneOf24">
                <emma:interpretation id="interp120" emma:lang="en-US" emma:confidence="1">
                  <emma:literal>programming</emma:literal>
                </emma:interpretation>
                <emma:interpretation id="interp121" emma:lang="en-US" emma:confidence="0">
                  <emma:literal>pogromming</emma:literal>
                </emma:interpretation>
                <emma:interpretation id="interp122" emma:lang="en-US" emma:confidence="0">
                  <emma:literal>programing</emma:literal>
                </emma:interpretation>
                <emma:interpretation id="interp123" emma:lang="en-US" emma:confidence="0">
                  <emma:literal>programmin</emma:literal>
                </emma:interpretation>
                <emma:interpretation id="interp124" emma:lang="en-US" emma:confidence="0">
                  <emma:literal>program-my</emma:literal>
                </emma:interpretation>
              </emma:one-of>
            </emma:emma>
          </inkml:annotationXML>
          <inkml:trace contextRef="#ctx0" brushRef="#br0" timeOffset="231536">11654 16120 15648,'0'0'448,"0"0"87,-16 0-431,16 0-104,-15 15 0,15-15 0,-15 15 920,15 16 160,-16 0 32,16 0 8,-16 0-144,16 30-24,-14-15-8,-2 16 0,0 0-384,1 15-80,0-16-8,-1 1-8,16-1-208,-15-15-48,0 1-8,15-1 0,0 0-120,0-15-80,0 0 96,-16-1-96,16-14 64,0 15-64,0-16 0,0-15 0,0 15-136,0-15-56,0 0-16,0 0 0,16-15-240,-16 0-56,15-1-8,-15-15 0,15 1-184,-15-1-40,16 0 0,-16-31-8,15 16 232,-15 0 56,15-16 8,1 1 0,-16-1 264,16-15 56,-2 0 16,18 16 0,-17-1 176,0 1 32,16 14 0,-16 17 8,1-1 64,0 0 16,-2 16 0,2-1 0,15 16 136,-16 0 32,1 0 8,-16 0 0,15 16 32,0-1 8,-15 16 0,0-16 0,0 16-48,0 0 0,0 0-8,-15 15 0,0-15-136,-1-1-24,1 1-8,0 0 0,-1 0-64,0 0-16,16-1 0,-14-14 0,-2-1-96,16 1 0,-16-1 0,16-15 0,0 0 0,0 0 0,0 0 72,0 0-72,0 0 0,0-15 0,16-16 0,-16 15 0,16-14 0,-2-1-136,18 0 32,-17-15 8,16 15 0,-1 0 8,1 0 0,0 1 0,-15-1 88,14 15-96,-14 1 96,-1 0-96,0-1 96,1 16 0,-16-15 0,15 30 0,-15-15 0,0 0 72,0 16-8,0-1-64,0 0 192,0 16-8,-15 0-8,15 0 0,-16 0-40,16-1-8,-15-14 0,15 15 0,-15-1-64,15-14-64,0-1 72,0 1-72,0-1 0,0 0 64,0-15-64,0 0 0,15 0 0,-15 0 0,15-15 0,-15 15 0,16-15 0,-1-16 0,0 15 0,1 1 0,0-16-64,-2 0-16,-14 16 0,16-16 0,0 16 80,-1-1 0,0 1 0,-15 0 64,16-1-64,-16 16 0,0 0 0,0 0 0,0 0 0,0 0 0,0 0 0,0 16 0,0-1 120,0 0 40,0 16 0,0-15 8,0 14-16,0-14-8,15-1 0,-15 1 0,0-1-144,15-15-72,-15 15 8,16-15 0,-16 0 64,16 0 96,-2-15-16,2 15-8,0-15-72,-1-1 0,-15 1-96,15-1 96,-15 1 0,16 0 0,-16-1 0,0 1 64,0-1-64,-16 1 0,16 0 0,0-1 64,-15 1-64,0-1 0,-1 16 0,0 0 0,2-15 0,-2 30 0,0-15 0,1 0 0,0 0 0,15 16 0,-16-16 0,16 0 0,0 15-136,-15 1-48,15-16-8,0 0 0,0 15-1240,15 0-248,1-15-48</inkml:trace>
          <inkml:trace contextRef="#ctx0" brushRef="#br0" timeOffset="233324">12778 16258 4632,'0'0'96,"0"0"32,0 0 0,0 0 0,0 0-128,-16 0 0,1 0 0,15 0 0,0 0 544,0-16 72,-15 16 24,15 0 0,0 0-96,0-16-24,-16 16 0,16-14 0,0 14-32,-15-16-8,15 16 0,-16-16 0,16 16 336,0-15 64,0 0 16,-15 15 0,15 0 64,-15-16 23,15 16 1,-16 0 0,16-15-144,-15 15-24,-1 0-8,16 15 0,-15-15-200,0 0-48,-1 0-8,1 16 0,-16-1-176,16 0-40,-1 1-8,1 0 0,-1-2-144,16 2-32,-15 0-8,15-1 0,-15 0-56,15 16-16,0-16 0,0 1 0,15 14-72,0-14 0,-15 0 0,16 14 0,-1 1 0,-15 0 0,0-16 0,16 16 0,-1 0 0,-15 15 0,0-15 0,0-1 0,0 2 0,-15 14 0,15-16 80,-16 1-80,1 16 144,-1-17-24,1 1-8,0 15 0,-1-15-16,1-1-8,-1 2 0,1-17 0,0 16-24,-1-16 0,1 0 0,0-15 0,15 16 0,-16-16 0,1 0 0,15 0 0,0 0-64,-16-16 80,16 1-80,0-16 80,0 1-80,0-2 0,16 2 0,-16-1 0,15-15 0,1-1 0,14 1-80,-14 0 80,-1 0-80,16 0 80,0 0-80,-16 0 80,16 0 0,0-1 0,-1 16-64,-14-15 64,15 16 0,-1-2 0,1 2 0,-15-1 0,-1 0 0,0 1 0,16 14-64,-15 0 64,-1 2 0,0-2 0,1 0 0,-1 1 0,-15 15 0,16-15 0,-16 15 0,15 0 0,-15 0 0,0 0 0,0 0 0,15 0 0,-15 0 0,0 0 0,0 0 0,0 0 0,0 0 0,0 0 0,16 0 0,-16 0 0,0 0 0,0 0 0,0 0 0,0 0 0,0 0 0,0 0 0,0 0-64,0 0 64,0 0 0,0 0 0,0 0 0,0 0 0,0 0 0,0 0 0,0 0 0,0 0 0,0 0 0,0 0 0,0 0 0,15 15 0,-15 0 64,0 1 0,0 0 8,0-2 0,0 18 56,0-17 0,0 0 8,0 16 0,0 0-48,-15-15-16,15 14 0,0-14 0,-16 14-72,16-14 0,0-1 72,-15 0-72,15 16 0,0-31 64,-15 15-64,15-15 0,0 0 0,0 16 72,0-16-72,0 0 0,-16 0 64,16 0-64,0 0 0,0-16 0,0 16 0,16-15 0,-16 0 0,0-1 0,15-14 0,0 14 0,1-14 0,-1-2 0,0 2 0,1 14 0,-1-14-80,1-1 80,-1 16 0,0-1 0,1 0 0,-1 2 0,1-2 0,-1 0 0,0 1 0,1 15 0,-1-15-72,1 15 72,-1 0 0,0 0 0,1 0 0,-1 0 0,-15 0 0,16 0 0,-1 15 0,-15-15-64,0 0 64,15 0 0,1 15 0,-16-15-80,0 0 80,0 0-64,0 0 64,15 16 0,-15-16 80,0 0-80,0 0 0,0 0 64,0 0-64,0 0 0,0 0 0,-15 16 0,15-16 64,-16 0-64,1 14 0,15 2 72,-31-16-72,16 16 64,-1-1 16,1 0 0,0 1 0,-1-1 0,1 16 16,-1-1 0,1-14 0,15 0 0,-15 14-32,-1-14 0,16 14 0,0-14 0,0-1-64,16 0 0,-16 1 72,15 0-72,0-16 0,-15 0 0,0 0 0,16 0 0,-1 0 88,1-16-24,14 16 0,-14-16 0,-1 1-64,16 0-96,-16-16 16,1 16 8,15-16 8,-31 16 0,30-17 0,-30 2 0,16-1-32,-1 16-8,-15-16 0,0 0 0,16 15 8,-16 2 8,0-18 0,0 17 0,0 0 88,0-1-64,-16 16 64,16-15-64,0 15 64,0 0 0,0 0 0,0 0-64,0 15 64,0 16 0,-15-16 0,15 17 0,0-2 0,0-14 64,0 14-64,0 1 88,0 0-88,0-1 96,15 2-96,-15-17 96,0 0-96,16 16 0,-16-16 0,15-15 64,-15 16-64,15-16 0,-15 0 0,16 0 0,-16 0 0,15 0 0,-15-16 0,15 16 0,-15-15 0,16 0-160,-1-1 24,-15 1 8,0 0-96,16-17-8,-1 2-8,-15 14 0,15-14-208,-15-1-48,16 0-8,-16 15 0,15-14 184,1 14 40,-16 1 8,0 0 0,15-1 272,-15 16 0,0 0 0,0 0 0,0 0 296,0 0 64,0 16 16,-15-1 0,15 0 64,0 17 8,-16-18 8,1 18 0,15 14-200,-16-16-48,16 2-8,-15-2 0,15 1-80,0 0-24,-15-1 0,15 1 0,0-16 40,0 1 8,0 0 0,0-1 0,0-15-144,0 0 0,0 0 0,0 0 0,0 0 0,0 0 0,15 0 0,-15 0 0,0 0-104,15-15-80,1-1-8,-16 0-8,15 1 24,-15-16 8,16 1 0,-1-1 0,0 0-56,1 1 0,-1-2-8,1 2 0,-1-1 40,0 0 0,1 1 8,-1 14 0,1 0 120,-16 1 64,15 0-80,-15 15 80,15 0 0,-15 0 0,0 0 104,16 0-32,-16 15 144,0 0 24,0 17 8,-16-18 0,16 18-72,0-2-16,-15 1 0,15-16 0,0 17-24,-15-2-8,15-14 0,0-1 0,-16 16-128,16-16 0,0 0 0,0-15 0,0 0 0,0 0 0,0 0 0,0 0 0,0 0 64,0 0-64,0 0 0,0 0 0,0 0 0,16-15 0,-16 0-64,15-1 64,0 1-160,-15-16 24,16 15 0,-1-14 0,1-1 0,-1 0 0,0 16 0,1-16 0,-1 1-88,-15-2-8,16 17-8,-1-16 0,0 16 240,1 0 0,-16 15 0,0-16 0,0 16-64,0 0 64,0 0 0,0 0-72,15 16 264,-15-1 64,0 0 0,0 16 8,0-16-16,-15 17-8,15-2 0,-16 1 0,16-16-72,-15 16-8,15 0-8,0-1 0,-15-14-32,15 15-8,-16-16 0,16 1 0,0-1-112,-15-15 0,15 15 0,-16-15 0,16 16 0,0-16 0,0 0 0,0 0-80,0 0-904,0 0-176,0 0-40,0 0-8,0 0-64,0 0-8,0-16-8</inkml:trace>
          <inkml:trace contextRef="#ctx0" brushRef="#br0" timeOffset="233920">13963 16150 17767,'0'0'384,"0"0"88,0 0 8,0 0 32,0 0-416,0 0-96,0 0 0,0 15 0,0-15 1104,0 0 200,0 16 40,0-1 0,0 1-560,-15-1-112,15 0-32,0 16 0,-16-15-312,16 14-64,0-14-8,0 15-8,-15-1-144,15-14-24,-16-1-8,16 16 0,0-16-72,0 1 0,0-16 0,0 15 64,-15-15-64,15 0 0,0 0 0,0 0 0,0 0 0,0 0-96,15 0 0,-15-15 8,16-1-104,-16 1-16,15-1-8,1-14 0,-1-1-80,0 0-24,1 0 0,-1 1 0,1-1 64,-1 15 0,0-14 8,1 14 0,-16-15 168,15 16 80,1 15-80,-16-15 80,15 15 0,-15-16 0,0 16 0,0 0 80,0 16 120,0-1 24,0 0 8,0 1 0,0-1 56,0 16 0,0 0 8,-15-16 0,15 31-88,-16-30-16,16 15-8,-15-1 0,15-14-96,0 14-24,-16-14 0,16-1 0,0 1-64,0-16 0,0 15 72,0-15-72,0 0 0,0 0 0,0 0 0,0-15 64,16 15-64,-16-16 0,0 1 0,15-1 0,1-14-72,-1 14 0,-15-14 0,15 14 0,1-15-56,-1 1-16,1-1 0,-1 15 0,-15 1 24,15 0 8,1-1 0,-1 1 0,-15-1 112,16 16 0,-16-15 0,15 15-72,-15 0 72,0 0 0,0 15 0,15-15 0,-15 16 64,-15-1 32,15 16 8,0-16 0,0 16 88,0 0 24,-15 0 0,15 0 0,0-1-56,-16 1-16,16 0 0,0-16 0,-15 16-80,15-16-64,0 1 72,0-1-72,0 1 64,0-1-64,0-15 0,0 0 0,0 0-224,0 0-96,0 0-24,0 0 0,0 0-840,15 0-160,-15-15-40,16-1-8471</inkml:trace>
          <inkml:trace contextRef="#ctx0" brushRef="#br0" timeOffset="234873">14440 16150 17767,'0'0'384,"0"0"88,0 0 8,0 0 32,-16 15-416,16-15-96,0 16 0,0-1 0,-16 1 944,16-1 168,-14 0 32,28 1 8,-14 15-392,0-1-80,0-14-8,0 15-8,-14-1-288,14-14-56,0 14-16,-16-14 0,16-1-240,0 1-64,0-1 0,0 0 0,0-15 0,0 16 0,0-16 0,0 0 0,0 0 0,0 0 0,0-16 0,16 16 0,-16-15-288,14-16-48,2 16-8,0-16 0,-1 0-128,0 1-24,16-1-8,-16 0 0,17 0-168,-18 0-40,2 1-8,0-1 0,14 15 368,-30 1 80,16 0 16,-1-1 0,-15 16 256,15-15 96,-15 15 0,0 0 0,0 0 288,16 15 48,-16 1 16,-16-1 0,16 0 96,0 1 32,-15 15 0,15-1 0,-15-14-144,-1 15-24,1-1-8,15 1 0,-15 0-168,-1-16-32,16 16-8,-16-16 0,16 1-64,0-1-8,0 1-8,-14-1 0,14-15-112,0 0 0,0 0-96,0 0 96,0 0-64,14-15 64,-14 15 0,16-16 0,0-15-128,-1 16 24,0 0 8,1-16 0,-1 0-104,0 0-24,1 16 0,-1-16 0,0 16 32,-15-16 0,16 16 0,0-1 0,-1 1 192,-15-1 88,15 16-8,-15-15 0,0 15-80,16 0 0,-16-15 0,0 15 0,0 0 0,0 15 96,0 0-32,0 1 0,0-1 96,0 16 24,0 0 0,0-16 0,0 31-8,0-30 0,0 15 0,0-1 0,0 1-80,0-16-8,0 1-8,15-1 0,-15 1-80,15-16 0,1 15 0,-16-15 64,15 0-64,0-15 0,1 15 0,0-16-88,14 1 0,-14-1 0,-1 1 0,0-16 0,1 16 88,14-16-80,-30 0 80,16 16-80,14-16-24,-30 0-8,16 1 0,-16-1 0,16 15 176,-16-14 32,0 14 0,0-15 8,0 16-104,0 0-120,0-1 24,0 16 8,0 0 280,-16 0 48,0 16 16,-14-1 0,14 0-176,1 16-80,0 0 80,-1 0-80,1 0 96,0-1-24,-1 1-8,0 15 0,2-15-64,14 0 80,0-16-80,0 16 80,-16-16-80,16 1 0,16-1 0,-16 1 64,0-16-64,0 0 0,0 0 0,14-16 64,2 16-64,0-15 0,-1-1 0,0 1 64,1-16-64,-1 16 0,16-16 0,-15 0 0,-2 1 0,2 14 0,0-15 0,-1 16 0,0-16-96,-15 16 96,16-1-80,-1 16 80,-15-15 0,15 15-72,1 0 72,-16 0 0,0 0-64,0 0 64,15 31-64,0-16 64,-15 16 0,0 0 0,0 0 0,0 15 0,-15 0 0,0 15 72,-1-14-72,1 30 80,0-16 16,-1 16 8,-14-15 0,14 15 0,-14 0 120,-2 0 32,17-16 0,-16 1 0,1-1-144,-2 1-24,2-16-8,-1 0 0,0-15 32,1 0 8,14 0 0,-14-16 0,-2 0-40,17-15-8,0 0 0,-16 0 0,16 0-72,-1-15-88,1 0 24,0-16 0,-1 0-376,0 0-72,2 1-8,-2-17-8,16-14-744,-16-1-144,16 1-32,0-16-8679</inkml:trace>
          <inkml:trace contextRef="#ctx0" brushRef="#br0" timeOffset="235542">14394 15827 24503,'0'0'544,"0"0"104,0 0 24,0 0 16,0 0-552,0 0-136,0 0 0,15 0 0,-30 0 224,15 0 8,0 0 8,0 0 0,0 0-80,15 16-8,1-16-8,-1 0-7752,-15 15-1543</inkml:trace>
        </inkml:traceGroup>
        <inkml:traceGroup>
          <inkml:annotationXML>
            <emma:emma xmlns:emma="http://www.w3.org/2003/04/emma" version="1.0">
              <emma:interpretation id="{D20C2FDE-D50F-406D-81E4-297BF9B3AB64}" emma:medium="tactile" emma:mode="ink">
                <msink:context xmlns:msink="http://schemas.microsoft.com/ink/2010/main" type="inkWord" rotatedBoundingBox="15463,13296 18418,13248 18443,14791 15487,14838"/>
              </emma:interpretation>
              <emma:one-of disjunction-type="recognition" id="oneOf25">
                <emma:interpretation id="interp125" emma:lang="en-US" emma:confidence="0">
                  <emma:literal>problem</emma:literal>
                </emma:interpretation>
                <emma:interpretation id="interp126" emma:lang="en-US" emma:confidence="0">
                  <emma:literal>pro totem</emma:literal>
                </emma:interpretation>
                <emma:interpretation id="interp127" emma:lang="en-US" emma:confidence="0">
                  <emma:literal>pro totems</emma:literal>
                </emma:interpretation>
                <emma:interpretation id="interp128" emma:lang="en-US" emma:confidence="0">
                  <emma:literal>problems</emma:literal>
                </emma:interpretation>
                <emma:interpretation id="interp129" emma:lang="en-US" emma:confidence="0">
                  <emma:literal>pro titers</emma:literal>
                </emma:interpretation>
              </emma:one-of>
            </emma:emma>
          </inkml:annotationXML>
          <inkml:trace contextRef="#ctx0" brushRef="#br0" timeOffset="237090">15964 16088 15664,'0'0'344,"0"16"71,0-16 9,-16 15 24,0 16-360,16-1-88,-14 2 0,-2 14 0,0 0 680,1 16 120,0 14 32,-1-14 0,1 15-248,0 0-40,-1-15-16,1 14 0,0-14-312,15 0-64,-16-16-16,16 0 0,16 0-136,-16-15 80,0 0-80,0-1 64,15-14-208,-15-1-48,15 0 0,-15-15-8,0 0-424,16-15-80,-1 0-24,0-1 0,-15-14-72,16-1-8,-1 0-8,-15-15 0,0 0 417,0 0 79,0 0 24,0-16 0,0 16 296,0-32 0,0 17 0,0-16 0,0 15 160,0 1 64,0-16 8,15 31 8,1-16 391,-16 16 73,16 15 24,-2 0 0,2 1-144,0-1-24,-1 16-8,0-1 0,16 16-208,-31 0-48,15 0-8,1 0 0,0 16-80,-2-1-16,-14 0-8,16 16 0,-16 0 32,0-1 8,0 2 0,-16-2 0,2 16-72,14-15-16,-16 16 0,0-17 0,16 1-64,-15 0-8,0-1-64,-1 1 96,1 0-96,0-15 64,-1-1-64,0 0 0,16 1 72,-14-16-72,14 0 64,0 0-64,0 0 0,0 0 64,0-16-64,0 1 0,14 0 0,2-17 0,0 2 0,-1-16 0,16 15 0,-1-16 0,2 17-64,-2-16 64,1 0 0,0 14-72,-1-14 72,1 16 0,0-1 0,0 16 0,0-1 0,-1 1 0,-14 0-64,-1-1 64,-15 16 0,15 16 0,1-1 0,-16 0 0,0 1 0,0 14 0,-16 1 0,16 0 96,-15-1-24,15 17-8,-15-16-64,-1 15 96,16-16-96,-15-14 96,15 15-96,-15 0 0,15-16 0,0-15 64,0 15 72,0-15 16,0 0 0,0 0 0,0 0-152,0 0 0,15-15 0,0 0 0,1-1 0,-1 1 0,0-16 0,17 1 0,-18-2 0,2 17 0,15-31 0,-16 31 0,-15-17-88,16 18-40,-1-2-16,0 0 0,-15 16 144,0 0 0,0 0 0,0 0 0,0 32 0,0-18 72,-15 2-8,15 15 0,0 0 120,-15-1 16,15 2 8,0-18 0,0 18-112,0-17-16,0 0-8,15 1 0,-15-1-72,0-15 0,15 0 0,-15 0 64,16 0-64,0-15 64,-2-1-64,2 1 64,0 0-64,-1-1 96,0-14-96,-15-2 96,16 17-96,-16-16 0,0 16 0,0-16 64,0 15-64,-16 2 80,16-2-80,-15 0 80,0 1-80,-1 0 64,0-1-64,-14 16 64,14 0-64,1 0 0,-16 0 0,16 16 0,0-1 0,-1-15 0,0 15 0,2 1 0,14 0 0,-16-2 0,16 2-72,0 0 72,16-1 0,-16 0-96,14 1 96,2-1-80,0-15-528,-1 0-96,0 15-32,16-15 0,0-15-624,-1 15-128,2 0-24,-2-15-6759</inkml:trace>
          <inkml:trace contextRef="#ctx0" brushRef="#br0" timeOffset="238761">16718 16474 15200,'0'0'432,"0"0"88,0 0-416,0 0-104,0 0 0,0 0 0,0 0 1111,0 0 201,15 15 32,1-15 16,-1 0-216,1 0-48,14 0-8,-14-15 0,15 15-432,-16 0-88,16 0-24,0 0 0,-16-16-240,16 16-48,-16-15-16,16 15 0,-16-15-144,16 15-24,0-16-8,0 1-7888,-1-1-1583</inkml:trace>
          <inkml:trace contextRef="#ctx0" brushRef="#br0" timeOffset="238407">16949 15734 13248,'16'-30'288,"-16"30"64,-16-16 16,16 16 0,0 0-296,0 0-72,0 0 0,0 0 0,-15 16 1024,15-1 183,-15 16 41,15 0 0,-16 15-200,16 0-48,-15 1-8,0 14 0,-1-15-368,1 15-80,15-14-8,-16-1-8,16 0-192,-15 1-40,15-1-8,-15-16 0,15 1-160,0 0-32,0-15 0,-16 14-8,16-14-88,0-1 64,0-15-64,0 0 64,0 0-64,0 0 96,0 0-96,16 0 96,-16-15-96,15-1 0,-15-14 0,15 14 64,1-15-64,-1 0 0,16 1 0,-16-16 0,16 14 0,0 2 0,-16-16 0,16 15 0,-16 16-96,1-17-16,15 18 0,-16-2 0,0 0 112,-15 16 120,0 0-24,0 16-8,16 0-88,-16-2 0,0 2 0,0 15 0,-16 0 0,16-1 0,-15 16 0,0-14 64,-1 14 0,1-16 0,-16 1 0,16 16 0,-1-17-64,1 1 80,-1-16-80,1 16 80,0-16-80,-1 1 64,16 0-64,0-16 64,-15 0-64,15 0 0,0 0 72,0 0-72,0 0 0,15-16 0,-15 0 0,0-14 0,16 14-160,-1-30-8,0 16-8,1-2 0,15-14-208,-1 0-32,1-16-16,0 16 0,0-15-48,0 0-16,-1 14 0,1-14 0,0-1 224,0 16 48,0 0 0,-1 0 8,-14 14 144,15 2 72,-16-1-80,0 16 80,-15-1 0,16 1 0,-16 15 88,0 0-24,0 0 216,0 15 40,-16 16 16,16 0 0,-30-1 88,30 32 24,-31-16 0,15 16 0,1 0-96,-16-16-24,16 16 0,15-1 0,-16-15-40,16 0 0,0-15-8,0 15 0,16-15-144,-16 0-24,15-1-8,1-14 0,-1 0-104,0-2 72,1-14-72,-1 0 64,1 0-64,14 0 64,1 0-64,-16-14 64,16-2-64,0-15 64,-16 0-64,16 16 64,0-16-64,0 1 0,-16-2 0,16 2 64,-16-1-64,1 0 0,-1 1 0,1 14 0,-16-14 0,0-2 0,0 17 0,0 0 0,0-1 0,0 1 0,-16 0-72,1 15 72,-1 0 0,1 0 0,0 15 0,-1 0 0,-15 1 0,16 14 0,0 2 0,-16-2 0,15 16 0,1-15 64,0 15 0,-1-15 8,16 15 56,0-15 16,0 15 0,0-15 0,0-1-80,0-14-64,16 15 72,-1 0-72,-15-16 0,15-15 64,1 15-64,15-15 0,-31 0 0,30 0 64,-14-15-64,-1 15 0,16-15 64,-16-1-64,16 1 0,-15 0 0,15-1 0,-16-14 0,1-2 0,14 17 0,-14-16-144,-1 1 0,1-16 0,-1 14 0,0 2-64,1-1-16,-16 0 0,15 1 0,1-2 80,-16 2 16,15 14 0,-15 1 0,15 0 128,-15 15 0,0 0-64,0 0 64,0 0 0,0 0 0,0 0 0,0 30 0,0-14 104,0 14 24,0 2 8,0-2 0,-15 1-8,15 0-8,0-1 0,-15 2 0,15-17-48,0 16-8,0-1 0,0-14 0,0-1-64,0 0 0,15 1 0,-15-16 64,0 0-64,0 0 0,15 0 0,-15 0 64,16 0-64,-1 0 0,-15-16 0,31 1 64,-31 0-64,15-1 0,1-14 0,-1 14 0,1-14 0,14-2-72,-14 2 72,-1-1-104,0 16 8,1-16 8,-1 16 0,1-1 0,-16 0 88,15 2 0,0 14 0,-15 0 0,0 0 0,0 0 0,0 14 0,0 2-64,0 15 64,0 0 0,0-1 64,-15 1-64,15 0 64,0-15-64,-15 30 80,15-31-80,0 0 64,0 16-64,0-16 0,0 1 0,0 0 0,0-2 64,15-14-64,-15 0 0,0 0 0,15 0 0,1 0 0,-16 0 0,15-14 64,1-2-64,-1 0 0,0 1 0,1-16 0,15 1 64,-16-1-64,0 0 0,16-15 0,-15 15 0,-1-15 0,0 15 0,16-15 0,-15 15-80,14 0 80,-14 1-64,-1 14 64,1 16 0,-16-16 0,15 2 0,-15 14 0,15 14 0,1-14 0,-16 16 0,15 0 0,-15 14 112,0 1-24,15 0-8,-15 15 48,0-15 0,0 15 8,0-15 0,-15 15 8,15-15 0,0 15 0,0-15 0,0-1-48,-15 2-16,15-2 0,0-14 0,0-1-80,-16 16 0,16-31 72,0 15-72,0-15 0,-15 15 64,15-15-64,0 0 0,0 0-288,-15 0-88,-1 0-16,16 0-8,0 0-808,-15 0-160,15 0-32,-31 0-9127</inkml:trace>
        </inkml:traceGroup>
      </inkml:traceGroup>
    </inkml:traceGroup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1:52.90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D7F4F9A-8882-41A3-AA96-F412BAD4C266}" emma:medium="tactile" emma:mode="ink">
          <msink:context xmlns:msink="http://schemas.microsoft.com/ink/2010/main" type="writingRegion" rotatedBoundingBox="20805,6994 26255,6919 26273,8239 20824,8315"/>
        </emma:interpretation>
      </emma:emma>
    </inkml:annotationXML>
    <inkml:traceGroup>
      <inkml:annotationXML>
        <emma:emma xmlns:emma="http://www.w3.org/2003/04/emma" version="1.0">
          <emma:interpretation id="{4E1DEF9D-789A-4CD2-BDB0-D3FEA85EDDF0}" emma:medium="tactile" emma:mode="ink">
            <msink:context xmlns:msink="http://schemas.microsoft.com/ink/2010/main" type="paragraph" rotatedBoundingBox="20805,6994 26255,6919 26273,8239 20824,8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DF8CAC-970E-4443-89BE-51DC9DD01375}" emma:medium="tactile" emma:mode="ink">
              <msink:context xmlns:msink="http://schemas.microsoft.com/ink/2010/main" type="line" rotatedBoundingBox="20805,6994 26255,6919 26273,8239 20824,8315"/>
            </emma:interpretation>
          </emma:emma>
        </inkml:annotationXML>
        <inkml:traceGroup>
          <inkml:annotationXML>
            <emma:emma xmlns:emma="http://www.w3.org/2003/04/emma" version="1.0">
              <emma:interpretation id="{937DB59A-426F-4173-8115-74A2F68C0802}" emma:medium="tactile" emma:mode="ink">
                <msink:context xmlns:msink="http://schemas.microsoft.com/ink/2010/main" type="inkWord" rotatedBoundingBox="20805,6994 22037,6977 22055,8298 20824,8315"/>
              </emma:interpretation>
              <emma:one-of disjunction-type="recognition" id="oneOf0">
                <emma:interpretation id="interp0" emma:lang="en-US" emma:confidence="0">
                  <emma:literal>YW</emma:literal>
                </emma:interpretation>
                <emma:interpretation id="interp1" emma:lang="en-US" emma:confidence="0">
                  <emma:literal>y W</emma:literal>
                </emma:interpretation>
                <emma:interpretation id="interp2" emma:lang="en-US" emma:confidence="0">
                  <emma:literal>Y W</emma:literal>
                </emma:interpretation>
                <emma:interpretation id="interp3" emma:lang="en-US" emma:confidence="0">
                  <emma:literal>yw</emma:literal>
                </emma:interpretation>
                <emma:interpretation id="interp4" emma:lang="en-US" emma:confidence="0">
                  <emma:literal>B W</emma:literal>
                </emma:interpretation>
              </emma:one-of>
            </emma:emma>
          </inkml:annotationXML>
          <inkml:trace contextRef="#ctx0" brushRef="#br0">21075 9806 14808,'0'0'416,"0"0"96,0-15-408,0 15-104,15-16 0,-15 16 0,0 0 448,0-15 71,16 0 17,-1-1 0,-15 16-168,16-15-32,-1-1-8,0 1 0,1 15-104,-1-15-16,-15 15-8,16 0 0,14-16-104,-30 16-32,0 0 0,0 16 0,16-16 8,-16 15 0,0-15 0,0 15 0,-16 16 80,16-15 8,-15 14 8,0 1 0,-16 0-56,31 0-16,0 0 0,-16-16 0,16 16 64,-15 0 0,15-16 8,0 0 0,15 1-8,-15-16-8,0 0 0,16 15 0,-1-15-24,1 0 0,-16 0 0,0-15 0,30-1-40,-14 1-16,15-16 0,-16 16 0,0-16-72,16 0 0,-15 0 72,14 16-72,-14-16 0,-1 0 0,16 1 0,-16 14-64,1-15-64,-1 1 0,0-1-8,1 0 0,-1 16-24,-15-16 0,16 0 0,-16 0 0,15 16 96,-15-16 64,0 16-96,0-1 96,0-14-80,0 14 80,0 1-64,0 15 64,0-16 0,0 16 0,0 0 72,0 0-72,0 0 160,-15 0-16,15 16-8,-16-1 0,16 1 136,0 14 24,-15 17 8,-1-1 0,16 15 112,-15 1 32,0-1 0,-1 16 0,1 0-32,-16 0-8,16 0 0,-1 0 0,1 0-88,0-15-24,-1-1 0,1 1 0,15-16-104,-16 16-32,1-31 0,0 15 0,15-16-88,0 1-72,-16 0 96,16-16-96,0 1 80,0 0-80,0-16 64,0 0-64,0 0-464,0 0-136,0 0-24,0-16-8,0 0-840,0-14-160,16-1-40,-16 0-4591,0-15-913</inkml:trace>
          <inkml:trace contextRef="#ctx0" brushRef="#br0" timeOffset="901">21891 9745 17343,'0'0'488,"0"0"120,0-15-488,0 15-120,0 0 0,0-16 0,0 16 456,0 0 72,0 0 16,0 0 0,0 0 192,0 0 32,0 0 16,16 16 0,-16-1-464,0 0-96,0 16-24,0-16 0,0 31-40,0-14 0,0-2-8,-16 1 0,16 0 40,0-1 0,-15 2 8,15-18 0,0 18-200,0-17 0,0 0-72,15-15 72,-15 16 0,0-16 136,0 0-8,0 0-8,16-16-120,-16 16 64,15-15-64,1 0 0,-1-17 88,0 2-88,-15-1 96,31 0-96,-31 1 64,16-1-64,-1 0 0,0 0 0,-15 0 64,16 16-64,-1 0 0,-15-1 0,0 1 0,0 0 0,16-1 0,-16 16 0,0 0 0,0 0 0,0 0 0,0 16 0,0 14 0,0-14 0,-16 30 0,16-16 0,0 2 0,0-2 64,0 1-64,0 0 80,0-1-16,0 2-64,0-18 96,16 2-32,-16 0 32,0-16 8,15 15 0,-15-15 0,0 0 32,15-15 8,-15 15 0,16-16 0,-1 0 32,1 2 8,-1-2 0,-15-15 0,15 16-56,1-1 0,-16 1-8,15 0 0,-15-16-32,15 16-8,-15-1 0,16 0 0,-16 1-80,0 0 0,15-1 0,-15 16 0,0-15-544,0 0-56,16 15-8,-16-16-6912,15 16-1375</inkml:trace>
        </inkml:traceGroup>
        <inkml:traceGroup>
          <inkml:annotationXML>
            <emma:emma xmlns:emma="http://www.w3.org/2003/04/emma" version="1.0">
              <emma:interpretation id="{428CD8A2-D861-4AC2-AAAD-9007647C2609}" emma:medium="tactile" emma:mode="ink">
                <msink:context xmlns:msink="http://schemas.microsoft.com/ink/2010/main" type="inkWord" rotatedBoundingBox="24063,7294 25216,7155 25283,7708 24129,7847"/>
              </emma:interpretation>
              <emma:one-of disjunction-type="recognition" id="oneOf1">
                <emma:interpretation id="interp5" emma:lang="en-US" emma:confidence="0">
                  <emma:literal>rate</emma:literal>
                </emma:interpretation>
                <emma:interpretation id="interp6" emma:lang="en-US" emma:confidence="0">
                  <emma:literal>wall</emma:literal>
                </emma:interpretation>
                <emma:interpretation id="interp7" emma:lang="en-US" emma:confidence="0">
                  <emma:literal>male</emma:literal>
                </emma:interpretation>
                <emma:interpretation id="interp8" emma:lang="en-US" emma:confidence="0">
                  <emma:literal>vale</emma:literal>
                </emma:interpretation>
                <emma:interpretation id="interp9" emma:lang="en-US" emma:confidence="0">
                  <emma:literal>wale</emma:literal>
                </emma:interpretation>
              </emma:one-of>
            </emma:emma>
          </inkml:annotationXML>
          <inkml:trace contextRef="#ctx0" brushRef="#br0" timeOffset="4848">24446 9899 10336,'0'0'224,"0"-15"56,0-1 8,0 16 0,0-16-288,0 16 0,0-15 0,0 0 0,0-1 832,0 16 120,0-15 16,0 15 8,0 0 120,0 0 23,0 0 9,0 0 0,0 0-296,0 0-56,0 0-8,16 15-8,0 1-96,-16-1-24,0 0 0,-16 17 0,16-2-168,-16-14-40,16 14-8,-15-14 0,0 14-128,15 2-24,-16-18-8,16 2 0,-15 0-264,15 14 0,0-30 0,0 16 0,0-16 96,0 0-96,0 0 96,0 0-96,0 0 0,0 0 0,0 0 0,0 0 0,0-16 0,15 1 0,-15 0-96,16-17 24,-1 18-248,-15-18-56,15 2-8,1-1 0,0 0 88,-1 16 8,0-16 8,-15 15 0,0-14 192,16 14 88,-1 1-80,-15 15 80,0-15-96,0 15 24,0 0 8,0 0 0,0 0 256,0 15 48,0 0 16,-15 1 0,15 14 8,0 2 8,-16-17 0,16 16 0,0-1-16,0-14 0,0-1 0,0 0 0,16 17-256,-1-18 0,-15 2 0,15 0 0,1-16 0,-1 0 0,0 0-80,-15 0 80,16 0 0,14 0 0,-14-16 0,15 0 0,-16 2 0,1-2 0,-1 0 0,0-14 0,1 14-152,-1 1-72,0 0-8,1-1-8,-16 1 152,0 0 88,0-17-96,0 32 96,0-15 0,0 0 0,0-1 0,-16 16 0,16-15 0,-15 0 0,15 15 0,-15 0 0,-1 0 0,1 0 0,15 15 0,-15 0 0,-1-15 112,1 31-24,15-16-8,0 17 0,-15-2 48,15-14 0,-16 14 8,16 1 0,0-16-24,16 1-8,-16 0 0,0-2 0,0 2-104,15 0 0,-15-16 0,0 15 0,0-15 72,15 0-72,1 0 64,-16 0-64,0-15 64,15 15-64,0-16 64,-15 0-64,16 2 0,-1-2 0,-15 0 0,15-14 0,-15 14 0,16 1 0,-16 0-72,0-16 72,0 16-192,0-1 24,0 0 0,0 1 0,0 15 64,0 0 8,0-15 8,0 15 0,0 0 88,0 0 0,0 0 0,0 15-64,0 0 64,-16 1 0,16 0 0,0 14 0,0-14 0,-15 14 96,15 1-16,0 0-8,15-15 0,-15-2 0,0 18 0,16-32 0,-16 15-8,16 0-64,-16-15 96,15 16-32,-15-16-64,15-16 96,1 16-96,14-15 96,-14 0-96,-1-17 0,0 18 0,1-2-88,0-15 88,-1 0 72,0 16-8,1-16-64,-1 1 0,0 14-160,1-15 16,-1 0 8,-15 1-56,0 14-16,15-14 0,-15-2 0,0 18 208,0-18 0,0 17 0,-15 0 0,15-1 64,0 1-64,0 0 64,0-1-64,0 16 0,0 0 0,0 0 0,0 0-64,-15 0 64,-1 16 72,16-1-8,-15 0-64,15 16 216,-15 0-16,-1-1 0,1 17 0,15-1-48,-15 0-16,15-15 0,-16 15 0,16 0 16,0-15 0,0 0 0,0-15 0,0 14-152,16-14 0,-16-1 0,15 0-72,-15-15 200,0 0 32,15 0 16,1 0 0,-1-15-48,0 0 0,16-1-8,0 0 0,-15 2-120,14-18 0,-14 17 64,-1-16-64,0 16 0,1 0 0,-1-16 0,0 16 0,-15-17-88,16 17-8,-16-16-8,0 16 0,0 0 104,0-1 0,-16 1-80,16 0 80,0-1 0,-15 0 0,15 2 0,-15 14 0,15-16 0,-16 16 0,16-16 0,-15 16 0,0 0 0,-1 0 0,16 0 0,0 0 0,0 16 0,-16-16 0,16 16-72,0-2 72,-14 18 0,14-17 0,0 16 0,0-1 0,-16 1 0,16 0 64,0 0-64,0 0 96,0-1-8,16-14-8,-2 14 0,2-14 0,0 0-80,-16-2 0,15 2 0,0 0-88,-15-16 88,16 0 72,14 0-8,1 0-64,-16 0 128,1 0-24,15 0-8,0 0 0,-16-16-96,0 16 72,16-16-72,-16 16 64,1-14-64,15 14 0,-31 0 0,15 0 0,1 0 0,-16 0 0,0-16 0,0 16 0,0 0-456,0 0-112,0 0-16,0 0-8,0-16-1000,0 16-200,0 0-32</inkml:trace>
        </inkml:traceGroup>
        <inkml:traceGroup>
          <inkml:annotationXML>
            <emma:emma xmlns:emma="http://www.w3.org/2003/04/emma" version="1.0">
              <emma:interpretation id="{BC9C24BE-AD22-4330-B972-0D09600D6B61}" emma:medium="tactile" emma:mode="ink">
                <msink:context xmlns:msink="http://schemas.microsoft.com/ink/2010/main" type="inkWord" rotatedBoundingBox="25458,7970 26021,6944 26367,7133 25804,8160"/>
              </emma:interpretation>
              <emma:one-of disjunction-type="recognition" id="oneOf2">
                <emma:interpretation id="interp10" emma:lang="en-US" emma:confidence="0">
                  <emma:literal>f</emma:literal>
                </emma:interpretation>
                <emma:interpretation id="interp11" emma:lang="en-US" emma:confidence="0">
                  <emma:literal>F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?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6865">25925 10360 13472,'-15'15'296,"15"1"64,0-16 16,0 15 0,-16 0-304,16-15-72,0 0 0,0 0 0,0 0 704,0 0 119,0 0 25,0 0 8,0 0 96,0 0 16,0 0 8,0-15 0,0 0-408,0-16-88,16 0-8,-16 0-8,0 1-304,15-17-56,0 1-8,-15-15-8,16 14 24,-1 1 8,-15 0 0,15 0 0,1-16-120,0 31 64,14-15-64,-14 0 0,14 0 0,-14 15 0,-1-15 0,0 0 0,16 15 0,-16-15 0,1 0 0,15 15 0,-16 0 64,1 16-64,-1-1 0,0 1 0,-15-1 64,16 1-64,-16 15 0,0 0 72,0 0-72,0 0 64,15 15-64,-15 16 64,15-15 0,-30 14 0,15 1 0,0 0 0,0 0 56,-15 0 8,-1-1 0,1 1 0,0 0-128,-1 0 0,1 0 0,0-1 0,-1-14 0,0-1 0,-14 16 88,14-16-88,1 1 120,0-16-32,-1 15-8,1 0 0,0-15-8,15 0 0,-16 0 0,16 0 0,-16 0-72,16 0 96,0-15-96,16 15 96,0-15-96,-1-1 0,0 1 0,1 15 0,-1-15 0,0-1 0,16 1 0,-16-1 0,1 16 0,0-15 0,-1 15 0,-15 0 0,0 0 0,15 0 0,-15 0 0,0 0 0,0 0 0,0 0 0,0 0 0,0 15 0,16 1 136,-32-1-8,16 16-8,-15-16 0,0 16 8,-1-16 8,0 16 0,-14 0 0,14-16-16,1 16-8,-16-15 0,1-1 0,-2 0 0,18 1 0,-2-1 0,-15-15 0,16 16-48,-1-16-64,16 0 88,-15 0-88,15 0 0,-15 0 0,15 0 0,0 0 0,0 0-352,0 0-128,-16 0-32,32 0-6968,-16-16-1391</inkml:trace>
          <inkml:trace contextRef="#ctx0" brushRef="#br0" timeOffset="10767">26525 9683 15864,'0'0'352,"0"0"63,0 0 25,0 0 8,0 0-360,-15 0-88,15 0 0,0 0 0,-16 0 696,16 15 120,-15-15 24,-1 16 8,16-16-144,-15 15-24,15-15-8,0 0 0,0 0-496,0 16-104,0-16-72,0 0 96,0 0-96,0 0 0,0 0-80,0 0 80,0 0-1424,0 15-240,0 0-40,0-15-16</inkml:trace>
        </inkml:traceGroup>
      </inkml:traceGroup>
    </inkml:traceGroup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06.21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15032A7-CB42-4EE7-AA98-35D0E838AFCE}" emma:medium="tactile" emma:mode="ink">
          <msink:context xmlns:msink="http://schemas.microsoft.com/ink/2010/main" type="writingRegion" rotatedBoundingBox="23746,13762 26796,13891 26756,14845 23706,14716">
            <msink:destinationLink direction="with" ref="{610A9164-C4FD-4E57-BA1A-6FF771DF3207}"/>
            <msink:destinationLink direction="with" ref="{F333E122-38CC-4B47-A2EA-A5FE52C905E0}"/>
          </msink:context>
        </emma:interpretation>
      </emma:emma>
    </inkml:annotationXML>
    <inkml:traceGroup>
      <inkml:annotationXML>
        <emma:emma xmlns:emma="http://www.w3.org/2003/04/emma" version="1.0">
          <emma:interpretation id="{6650B865-BA57-4959-9D5E-E51AD2D23BDC}" emma:medium="tactile" emma:mode="ink">
            <msink:context xmlns:msink="http://schemas.microsoft.com/ink/2010/main" type="paragraph" rotatedBoundingBox="23746,13762 26796,13891 26756,14845 23706,14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4AF2FD-4173-48A4-999C-3BDF4DFDF97E}" emma:medium="tactile" emma:mode="ink">
              <msink:context xmlns:msink="http://schemas.microsoft.com/ink/2010/main" type="line" rotatedBoundingBox="23746,13762 26796,13891 26756,14845 23706,14716"/>
            </emma:interpretation>
          </emma:emma>
        </inkml:annotationXML>
        <inkml:traceGroup>
          <inkml:annotationXML>
            <emma:emma xmlns:emma="http://www.w3.org/2003/04/emma" version="1.0">
              <emma:interpretation id="{34B14AAE-6881-4FF2-AF80-A2137BB3AF3C}" emma:medium="tactile" emma:mode="ink">
                <msink:context xmlns:msink="http://schemas.microsoft.com/ink/2010/main" type="inkWord" rotatedBoundingBox="23746,13762 26796,13891 26756,14845 23706,14716">
                  <msink:destinationLink direction="with" ref="{629448BA-F70B-4283-A96B-4144AFD84065}"/>
                  <msink:destinationLink direction="with" ref="{59813FC4-A768-47F1-8875-A834658F7384}"/>
                  <msink:destinationLink direction="with" ref="{807C16CD-9E8F-40DE-AF9E-2F72204D264F}"/>
                  <msink:destinationLink direction="from" ref="{56D37EF1-4AFC-4574-BC6D-E9FFC1996014}"/>
                  <msink:destinationLink direction="to" ref="{56D37EF1-4AFC-4574-BC6D-E9FFC1996014}"/>
                  <msink:destinationLink direction="with" ref="{3812E4A9-2543-4E33-ACC3-8453DFDAFC29}"/>
                  <msink:destinationLink direction="with" ref="{049AB5FC-8BA1-40CE-B00E-8F55E3D531DD}"/>
                  <msink:destinationLink direction="to" ref="{D5E59209-6BF5-4200-A8EF-46B96F613C1D}"/>
                  <msink:destinationLink direction="from" ref="{D5E59209-6BF5-4200-A8EF-46B96F613C1D}"/>
                  <msink:destinationLink direction="to" ref="{9C866E23-ECAC-4F3D-9FE5-AF3D95DFAB2C}"/>
                  <msink:destinationLink direction="from" ref="{9C866E23-ECAC-4F3D-9FE5-AF3D95DFAB2C}"/>
                  <msink:destinationLink direction="with" ref="{40320118-A79E-4D94-93A3-F2FDF14527F2}"/>
                  <msink:destinationLink direction="with" ref="{1A553569-95EE-40D4-9CD7-E643D86EEA7E}"/>
                  <msink:destinationLink direction="with" ref="{E9091444-67F9-48A7-8A4A-9D101C74132B}"/>
                  <msink:destinationLink direction="to" ref="{2346C9DC-8324-4EA7-ABBE-63E80C349A35}"/>
                  <msink:destinationLink direction="with" ref="{F351E5D5-4CAC-49E4-BD4A-89FE73691508}"/>
                  <msink:destinationLink direction="with" ref="{1BD84396-6B56-47B3-9E2C-119CFB8C1DBB}"/>
                  <msink:destinationLink direction="with" ref="{C3E2D053-8C29-435B-B305-96BF33FA3797}"/>
                </msink:context>
              </emma:interpretation>
              <emma:one-of disjunction-type="recognition" id="oneOf0">
                <emma:interpretation id="interp0" emma:lang="en-US" emma:confidence="0">
                  <emma:literal>Kernel</emma:literal>
                </emma:interpretation>
                <emma:interpretation id="interp1" emma:lang="en-US" emma:confidence="0">
                  <emma:literal>kernel</emma:literal>
                </emma:interpretation>
                <emma:interpretation id="interp2" emma:lang="en-US" emma:confidence="0">
                  <emma:literal>Kernels</emma:literal>
                </emma:interpretation>
                <emma:interpretation id="interp3" emma:lang="en-US" emma:confidence="0">
                  <emma:literal>Kant</emma:literal>
                </emma:interpretation>
                <emma:interpretation id="interp4" emma:lang="en-US" emma:confidence="0">
                  <emma:literal>Kond</emma:literal>
                </emma:interpretation>
              </emma:one-of>
            </emma:emma>
          </inkml:annotationXML>
          <inkml:trace contextRef="#ctx0" brushRef="#br0">24246 16135 12352,'0'0'272,"0"0"56,0 0 16,-15 15 0,15-15-280,0 16-64,0-1 0,-16 1 0,16-1 648,0 16 120,-15 0 16,0 15 7,15-15 33,-16 15 8,1 15 0,15-14 0,-16-1-312,1 0-56,15 15-16,-15-14 0,-1-1-112,16-15-24,-15 15-8,-1-15 0,1-1-144,15 1-24,-15 0-8,15-16 0,-16 16-128,1-15 64,15-1-64,0 0 0,-15 1 0,15-16 0,-16 15 0,16-15-96,16 0-912,-16 0-176,0-15-40,15-1-4343,-15 1-865</inkml:trace>
          <inkml:trace contextRef="#ctx0" brushRef="#br0" timeOffset="1">24369 16351 8088,'0'0'224,"0"0"64,0 0-288,0 0 0,0 0 0,0 0 0,0 0 1152,0 15 168,0 0 40,-15 1 8,0-1-536,-1 1-112,16 14-16,-31-14-9,16-1-127,0 16-24,-1-16-8,1 16 0,-1-15-288,-14 14-56,14-14-16,1-1 0,15 0-8,-31 1 0,31-1 0,-15-15 0,-1 16 80,16-16 8,0 15 8,-15-15 0,15 15 32,0-15 8,0 0 0,0 16 0,0-16-40,0 15-8,15 1 0,-15-16 0,16 15 8,-1 0 0,-15 1 0,15-16 0,1 15 16,-1 1 0,1-1 0,-1-15 0,0 15-88,1-15-8,-1 16-8,1-1 0,-16-15-56,15 16-16,0-16 0,-15 0 0,0 0-40,16 15 0,-1-15-64,-15 0 96,0 0-96,16 0 0,-16 0 0,0 0 0,15 0-1072,-15 0-208,15 0-48,-15-15-8231</inkml:trace>
          <inkml:trace contextRef="#ctx0" brushRef="#br0" timeOffset="6882">24415 16812 12752,'0'0'280,"0"0"56,0 0 16,0 0 8,0 0-288,0 0-72,0 0 0,0 0 0,0 0 736,0 0 128,0 0 23,0 0 9,0 0-96,0 0-8,0 0-8,15 0 0,1 0-336,-16 0-72,15 0-16,1 0 0,-1 0-144,0 0-32,1 0-8,-1 0 0,16 0-64,-16-15-16,1 15 0,-1-15 0,1 15 64,14-16 0,-14 0 8,-1 16 0,1-15-168,-1 0-120,-15-1 24,15 16 0,-15-15 160,16 0 40,-16 15 8,0-16 0,15 1-176,-15 0-40,0 15-8,-15-16 0,15 0 176,0 16 40,-16-14 8,16 14 0,-15-16-112,0 16 0,-1 0 0,16 0 0,-15 0-72,-1 16-16,1-16 0,0 14 0,-1 2 152,1 0 24,-16-1 8,16 16 0,-1-16-96,1 16 0,-1-1 0,1 2 0,0-2 0,-1 1 0,1 15 0,-1-15 0,16-1 0,-15-14 0,15 15 0,0-16 0,0 16 64,0-16 0,0 1 0,0 0 0,0-16 0,0 0-64,0 0 96,0 0-32,0 0-64,15 0 80,16 0-80,-15-16 80,-16 16-80,15-16 0,0 1 72,16-16-72,-15 16 0,-1-16 0,0 15 0,1-14 64,15-1-64,-16 0 0,0 1 0,1-1 0,-1 16 0,-15-17-128,16 2 16,-1 14 8,0-14 104,-15 14-72,16 1 72,-16 0-64,15-1 64,-15 16 0,0-16 0,0 16 0,0 0 0,0 0 0,0 0 0,0 0 0,0 0 0,0 16 0,15 0 0,-15-1 64,-15 0-64,15 16 72,0 0-72,0-16 80,-15 16-16,15 0 0,0 0 0,-16-16 0,16 16-64,-15-16 0,15 0 0,0 17 0,0-18 0,-15-14 0,15 16 64,0 0-64,0-16 64,-16 15-64,16-15 0,0 0 64,0 0-64,0 0 0,0 0 0,0 0 64,0 0-64,0 0 80,-15 0-80,15-15 80,0 15-80,0-16-88,0 0 24,15 2 0,-15-2 144,16-15 32,-1 16 8,0-16 0,1 0-56,-1 1 0,0 14-64,1-15 96,-1 0 0,1 16-8,-1 0 0,0-1 0,1 1 16,-16 0 8,15 15 0,-15 0 0,0 0-40,16-16-8,-1 16 0,0-16 0,-15 16-64,0 0 0,0 0 72,16-14-72,-16 14 64,0 0-64,0 0 64,15 0-64,-15 0 0,0 0 0,0 0 0,0 0 0,0 0-608,0 0-88,0 0-8</inkml:trace>
          <inkml:trace contextRef="#ctx0" brushRef="#br0" timeOffset="13289">24970 16658 4384,'16'-15'120,"-16"15"40,15 0-160,-15 0 0,0-16 0,0 16 0,0-15 824,0 15 136,0-16 24,0 16 8,15-15-104,-15 15-24,0 0 0,0 0 0,0 0-216,0 0-40,0 0-16,0 0 0,16 15 96,-16 1 16,0-1 7,0 1 1,-16 14-40,16 1 0,-15 0-8,15 0 0,0 0-384,-15-1-80,15 1-8,-16 0-8,16 0 112,-15-1 24,15-14 8,0-1 0,-16 1-264,16-1-64,0 0 0,0-15 0,0 0 64,0 0-64,0 0 96,0 0-32,0 0-64,0-15 96,0 0-96,0-1 96,0 1-96,16-16 0,-1 0 72,-15 1-72,16-1 0,-1-15 0,0 15 0,1 0 0,-16-15 0,15 15-64,1 0 64,-1 0 0,0 16 0,1-16 0,-1 16 0,-15-1 0,16 1 0,-1 0 0,-15 15-64,0-16 64,0 16 0,0 0 0,0 0 0,0 0 0,0 0 0,0 16 112,15-1-16,-15 0 0,0 16 136,0 0 24,0 0 8,0 0 0,0-1-40,-15 1 0,15 0-8,0 0 0,-15 0-72,15-1-16,-16 1 0,16 0 0,0-16-16,0 1-8,0-1 0,-15 0 0,15 1 48,0-16 8,0 0 0,0 0 0,-16 0-160,16 0-128,0 0 32,0 0 0,0 0-144,0 15-24,0-15-8,0 16 0,0-16-696,0 0-144,0 0-24,0 0-8,16 15-168,-16-15-32,0 0 0,0 0-7,0 0 631,0-15 128,15 15 24,-15-16 8,0 1 216,0-1 48,0 1 8,16 0 0,-1-1 736,-15 1 144,0 0 32,0-1 8,-15 16 128,15-15 24,0 15 8,15 0-1,-15 0 17,0 0 8,0 0 0,0-16 0,0 16-224,0 0-48,0 0 0,0 0-8,0 0-168,0 0-32,31-15-8,-16 15 0,1-15-104,14 15-32,-14 0 0,14 0 0,1 0-8,-15 0-8,-1-16 0,0 16 0,16 16 48,-15-16 16,-1 0 0,0 0 0,-15-16-240,16 16 0,-1 0 0,-15 0 0,0 0 0,0 0 0,16 0 0,-16 0-80,0 0 80,0 0 112,0-15-24,0 15-8,0-16-80,0 1 0,-16 15 0,16-15 0,0-1 0,0 1 0,-15-1 0,15 1 0,-16 0 0,16-1 0,-15 16 0,0-15 0,15-1 0,0 16 0,-16 0 0,1-15 0,15 15 0,-16 0 0,1 0 0,15 0 0,-15 0 0,-1 15 64,16 1-64,-15-1 64,-1 1-64,16 14 96,-15-14-96,0 15 96,-1-1 32,16 1 16,-15 0 0,0-16 0,15 16-48,0 0 0,0-16-8,0 16 0,-16-16 8,32 1 8,-16-1 0,0 1 0,15-1-104,-15-15 0,15 15 0,1 1 0,-1-16 128,0 15-32,1-15 0,-1 0 0,1 0-96,-1 0 0,16 0 0,-16-15 0,1-1 0,-1 16-96,0-15 96,1 0-80,-1-1-56,1 1-16,-1-1 0,0 1 0,1-16-160,-1 16-32,1-16-8,-1 16 0,0-1-80,1-14-16,-1 14-8,-15-15 0,31 1-56,-31 14-16,15-15 0,1 1 0,-16 14-80,15-15-8,1 16-8,-16-16 0,15 0 168,-15 1 32,15-1 8,-15 15 0,16-14 312,-16-1 104,0 0 0,0 16-80,15-16 80,-15 16-64,0-1 64,0-15-64,0 16 392,0 15 88,0-15 8,0-1 8,0 16 96,0 0 16,0 0 8,0 0 0,0 0 24,0 16 8,-15-1 0,15 0 0,0 16-264,-16 15-64,16-15 0,-15 15-8,0 0 72,-1 16 8,16-16 8,-15 16 0,15-16-144,-16 16-24,1-16-8,15 0 0,0-15 144,0 15 24,0-15 8,0-1 0,0 1-192,0-15-40,15-1-8,1 0 0,-16 1-8,15-16-8,1 15 0,-1-15 0,0 0 8,16 0 0,-16 0 0,-15 0 0,16-15-88,-1-1 96,16 1-96,-16 0 96,16-1-96,0 1 0,0-16 0,0 0 0,-1-15-904,1 0-224,15 0-48</inkml:trace>
          <inkml:trace contextRef="#ctx0" brushRef="#br0" timeOffset="22618">26462 16904 10680,'0'0'232,"-15"0"56,15 0 0,-15 0 16,15 0-240,0 0-64,-16 16 0,1-16 0,15 0 896,-16 0 160,16 0 40,0 16 8,-15-16 7,15 0 1,0 0 0,0 0 0,0 0-344,0 0-72,0 0-16,0 0 0,0 0-248,15 0-48,1-16-16,-1 16 0,1 0-16,-1 0 0,0 0 0,1-16 0,15 16-144,-16 0-32,0-15-8,16 15 0,-15 0-72,-1 0-8,0 0-8,1-15 0,-1 15-80,1-16 0,-1 16 0,0 0 64,16 0-64,-15-15-72,14 15 72,1 0-7320,-16 0-1399</inkml:trace>
          <inkml:trace contextRef="#ctx0" brushRef="#br0" timeOffset="20415">26632 16336 7800,'0'0'168,"0"0"40,0 0 8,0 0 8,0 0-224,0 0 0,0-16 0,0 16 0,0 0 736,0 0 112,0 0 16,-15 16 8,15-16-80,-16 15-24,16 1 0,-15-1 0,0 16-176,15 15-40,-16 0-9,1 0 1,15 16 96,-15-16 24,15 0 0,0 0 0,0 1-120,-16-17-32,16 17 0,0-1 0,0-16-360,0 17-80,0-17-8,0 1-64,0 0 128,0-16-32,0 1-8,0-1 0,0-15-528,0 0-104,0 0-16,16-15-5143,-1 15-1033</inkml:trace>
          <inkml:trace contextRef="#ctx0" brushRef="#br0" timeOffset="21017">26801 16735 7432,'0'0'208,"0"0"48,0 0-256,0 0 0,0 0 0,0 0 0,0 0 976,0 0 144,0 0 24,0 0 8,0 0-168,0 16-32,15-16-8,-15 15 0,16 1-233,-16-1-39,0 0-16,0 1 0,0 15-184,0-1-40,0-14-8,0 15 0,0-1-168,0-14-40,0-1-8,-16 16 0,16-16-72,0 1-8,-15-1-8,15 1 0,0-16-24,0 15-8,0 0 0,0-15 0,0 0 8,0 0 0,0 0 0,0 0 0,0 0 48,0-15 16,0 0 0,15-16 0,-15 15-72,16 1-16,-16-16 0,15 16 0,1-16-72,-1 0 64,0 0-64,-15 16 64,16 0-64,-1-1 0,1-15 0,-1 16 0,-15 15 0,15-15 0,1-1 64,-16 16-64,0 0 80,0 0 0,15-15 0,-15 15 0,0 0-80,0 0 0,0 0 0,0 0 0,0 0 64,0 0 16,0 0 8,0 0 0,16 15 72,-16 1 8,15-1 8,-15-15 0,0 15-8,0 1 0,0-1 0,0 1 0,0 14-16,0-14-8,-15-1 0,15 1 0,0-1-72,0 0-8,-16 1-64,16-1 96,0 1-8,0-16-8,0 15 0,0 0 0,0-15-80,0 0 96,0 16-96,0-16 96,0 0-96,0 0 0,0 0 72,0 0-72,0 0 0,0 0 0,0 0 0,0 0 0,0 0-880,0 0-160,16 0-32</inkml:trace>
        </inkml:traceGroup>
      </inkml:traceGroup>
    </inkml:traceGroup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02.94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9091444-67F9-48A7-8A4A-9D101C74132B}" emma:medium="tactile" emma:mode="ink">
          <msink:context xmlns:msink="http://schemas.microsoft.com/ink/2010/main" type="inkDrawing" rotatedBoundingBox="21993,12989 23870,13043 23857,13506 21980,13452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22338 15396 6304,'0'0'136,"0"0"32,0-15 8,0 15 0,0-16-176,0 16 0,0 0 0,0-15 0,0 15 808,0 0 128,0 0 24,0 0 8,0 0-88,0 0-16,0 0-8,0 0 0,0 0-200,0 0-40,0 15-8,0 16-1,0-15-95,-16-1-32,16 16 0,0 0 0,-15-16-64,15 16-8,0-16-8,-15 16 0,15-15-80,0-1-8,-16 16-8,16-16 0,0 1-104,0-1-16,-16 1-8,16-16 0,0 15-32,0 0-8,0-15 0,0 0 0,0 0-64,0 0-8,0 0-64,-15 16 96,15-1 0,0-15-8,0 0 0,0 0 0,0 0 104,0 0 16,0 0 8,0 0 0,0 0-216,0 16 0,0-16 0,0 0 0,15 0 64,-15 0 0,0 15 0,0-15 0,0 0-64,0 0 80,16 0-80,0 15 80,-1-15 32,-15 0 8,15 0 0,1 0 0,-1-15-16,0 15 0,-15 0 0,16 0 0,-1 0-40,-15 0 0,0 0-64,31 0 96,-15 0 24,-16 0 0,0 0 0,30 0 0,-14 0-120,14 0 0,-14 0 64,-1 0-64,16 0 72,-15 0-8,-2 0 0,-14 0 0,16 0-64,15 0 0,-16 0 0,1 0 0,-1 15 0,16-15 0,-31-15 0,30 15 64,-14 0-64,0 0 80,-1 15-80,-15-15 80,31 0-80,-31 0 80,30 0-80,-30 0 80,16 0-80,-1 0 0,0 0 0,1 0 0,-16 0 112,16 0-16,-1 0-8,0 0 0,1 0-24,-1 0-64,0-15 96,1 15-32,-1 0-64,0 0 80,1 0-80,0 0 80,-2 0 56,-14 0 16,0 0 0,16 0 0,0 0-152,-1 0-152,-15 0 32,15 0 8,16 0 112,-16-15 0,1 15 0,-16 0 0,0 0 112,15 0-8,0 0 0,-15 0 0,32 0-104,-17 0 0,0 0 0,-15 0 0,0 0 0,16 0 0,-1 0 0,0 0 0,1 0 0,-16 0 0,15 15 0,0-30 0,1 15 0,-16 0 0,16 0 0,-16 0 0,0 0 0,15 0 0,0 0 0,1 0-80,-1 0 80,-15 0 96,15 0-16,1 0-8,-1 0-72,0 0 0,1 0-96,-16 0 96,16 0 0,-2 0 0,2 0 0,-16 0 0,16 0 0,-1 0 0,-15 0 0,15 0 0,1 0 0,-1-16 0,0 16 0,-15 0 64,16 0-64,-1 0 0,0-15 0,-15 15 64,16 0-64,-16 0 0,0 0 0,16 0 0,-1 0 0,-15 0 0,0 0 64,15-16-64,1 16 0,-16 0 0,0 0 0,15 0 64,0 0-64,-15 0 0,16 0 0,-16 0 64,15 0 0,0-15 0,1 15 0,0 0 0,-16 0-64,0 0 0,15 0 0,-15 0-88,15 0 88,-15 0 0,0 0 0,0 0 0,16 0 0,-16 0 72,0 0-72,15 0 0,0 0 64,-15 0-64,0 0 0,0 0 0,16 0 64,-16 0-64,0 0 0,0 0 0,15 0 0,-15 0 0,0 0 64,0 0-64,0 0 0,0 0 0,0 15 64,15-15-64,-15 0 0,0 0 0,0 0 64,0 0-64,16 16 0,-16-16 0,0 0 0,0 0 0,0 0 88,0 0-88,0 0 80,0 0-80,0 0 0,0 0 0,0 0 0,0 0 0,0 0 0,0 0 0,0 0 0,0 0 0,0 0 88,0 0-88,0 0 96,16-16-96,-16 16 0,0 0 0,0-15 0,0 15 0,0-15 0,0 15 0,0-16 80,0 1-80,0 15 0,0-16 0,0 16 0,0-15 0,0 15-88,0-15-8,0 15 0,0-16 0,0 16 96,0 0 0,0-15 80,0 15-80,-16 0-544,16 0-152,-16 0-32,16 0-6664,0 0-1327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05.0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5E59209-6BF5-4200-A8EF-46B96F613C1D}" emma:medium="tactile" emma:mode="ink">
          <msink:context xmlns:msink="http://schemas.microsoft.com/ink/2010/main" type="inkDrawing" rotatedBoundingBox="22798,13500 23660,13914 23294,14674 22432,14260" semanticType="callout" shapeName="Other">
            <msink:sourceLink direction="to" ref="{34B14AAE-6881-4FF2-AF80-A2137BB3AF3C}"/>
            <msink:sourceLink direction="from" ref="{34B14AAE-6881-4FF2-AF80-A2137BB3AF3C}"/>
          </msink:context>
        </emma:interpretation>
      </emma:emma>
    </inkml:annotationXML>
    <inkml:trace contextRef="#ctx0" brushRef="#br0">23061 15858 10104,'0'0'224,"0"0"40,0 0 16,0 0 8,0 0-288,0 0 0,0 0 0,0 0 0,0 15 640,0 0 64,0-15 24,0 16 0,0 0 24,0 14 8,0-14 0,0 14-1,-16 1-55,16 0 0,0-1-8,-15 17 0,15-16-344,0-1-72,-15 1-16,15 0 0,-16 0 56,16 15 16,-15-15 0,15-1 0,-15-14-184,15 14-40,0 2-8,-16-17 0,16 0-32,-15 1-8,15-1 0,0 0 0,0 1 88,0 0 8,0-16 8,0 0 0,-16 0-96,16 14-72,0-14 96,0 0-96,0 0 120,0 16-32,-15 0-8,15-16 0,0 15 48,0-15 16,0 0 0,-15 15 0,15-15-40,0 0-8,0 0 0,-16 16 0,16-16 80,0 0 16,0 15 0,0-15 0,0 0-80,0 0-16,0 0 0,0 0 0,0 15 24,16-15 0,-1 16 0,-15-16 0,15 0-24,1 0-8,-1 0 0,1 0 0,-1 0-16,16 0 0,-16 0 0,-15 0 0,0 0 8,31 0 0,0-16 0,-1 16 0,1 0 16,0 0 0,15-15 0,-15 15 0,-16-15 0,16 15 0,0 0 0,-16 0 0,16 0-32,-15-16 0,14 16 0,-14 0 0,-1 0-64,1 0 64,-1 0-64,0 0 64,1 0-64,-1 0 80,0 0-80,-15 0 80,0 0-80,16 0 0,-1 0 72,1 0-72,-16 0 0,15 0 64,-15 0-64,0 0 0,15 0 0,-15 0 0,0 0 0,16 0 64,-16 0-64,0 0 0,0 0 64,0 0-64,0 0 72,0 0-72,0 0 96,0 0-96,0 0 0,0 0 0,-16-15 0,16 15 0,0 0 0,-15 0 0,15-15 0,-15 15 0,15-16 0,-16 16 0,16 0-96,-15-16 96,-1 2-168,16 14 8,-15-16 8,15 16 0,0 0 64,0-16 16,-15 16 0,15-15 0,-16 15 72,16 0 0,0-15 0,-15 15-64,15 0 64,-15 0 0,15-16 0,0 16 0,0 0 0,0 0 0,0 0 0,0 0 0,0 0 0,0 0 0,0 0 0,0-15 0,15 15 0,-15 0 0,15 0 0,1 0 0,-16 0 0,30 0 72,-30 0-72,31 15 80,-31-15 8,16 16 0,-1-16 0,0 15 0,1-15 0,-1 15 0,1 1 0,-1-16 0,0 16 16,-15-16 8,16 14 0,-16-14 0,0 0-16,15 16 0,-15 0 0,0-1 0,0 0-16,0-15-8,-15 16 0,15-1 0,-16 0-72,1 1 64,0-1-64,-1 0 64,1 1-64,-16 0 0,16 14 0,-1-14 0,1-16-768,-1 15-176,-14 0-32</inkml:trace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29.21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CCC5011-8282-4FF9-AC29-3AB49ABEFFF6}" emma:medium="tactile" emma:mode="ink">
          <msink:context xmlns:msink="http://schemas.microsoft.com/ink/2010/main" type="inkDrawing" rotatedBoundingBox="26786,14069 26872,14167 26854,14183 26769,14085" shapeName="Other"/>
        </emma:interpretation>
      </emma:emma>
    </inkml:annotationXML>
    <inkml:trace contextRef="#ctx0" brushRef="#br0">27032 16443 18895,'0'0'536,"0"0"120,0 0-528,0 0-128,0 0 0,0 0 0,15 0 568,-15 0 80,0 0 24,16 0 0,-16 15-96,0-15-24,15 16 0,-15-16 0,16 16-312,-16-16-64,15 15-16,-15 0-6960,15 1-1391</inkml:trace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27.5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812E4A9-2543-4E33-ACC3-8453DFDAFC29}" emma:medium="tactile" emma:mode="ink">
          <msink:context xmlns:msink="http://schemas.microsoft.com/ink/2010/main" type="inkDrawing" rotatedBoundingBox="26925,14759 27098,14339 27202,14382 27030,14802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27417 16720 14312,'0'0'312,"0"0"64,0 0 8,0 0 32,0 0-336,0 0-80,-15 15 0,15 0 0,-15-15 863,-1 16 153,16 0 32,-15 14 8,-16-14-256,31 14-40,-15 1-16,-1-16 0,-15 17-280,31-18-56,-15 18-16,15-17 0,-15 0-208,15 16-48,-16-16-8,16 1 0,0 0-128,0-16 0,0 14 0,0 2 0,0-16 0,16 0 0,-16 16 0,0-16 0,0 0-768,15 0-176,0 0-40,1 0-5127,15-16-1033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27.8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29448BA-F70B-4283-A96B-4144AFD84065}" emma:medium="tactile" emma:mode="ink">
          <msink:context xmlns:msink="http://schemas.microsoft.com/ink/2010/main" type="inkDrawing" rotatedBoundingBox="27208,14822 27328,14083 27404,14095 27284,14835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27602 16459 10656,'0'0'232,"0"0"56,0 0 0,0-16 8,0 16-232,0 0-64,0 0 0,0 0 0,0 0 1040,0 0 200,0 0 40,0 0-1,0 0-199,0 16-48,0-1-8,0 16 0,0 15-168,-15 0-40,15 16-8,-15-16 0,-1 16-344,16-16-72,-15 16-8,0-16-8,15-16-184,-16 17-32,16-17 0,-16 1-8,16 0-152,0-16 80,-15 16-80,15-15 64,0-1-64,0 0 0,0-15 0,0 0 64,0 0-696,15-15-136,-15 0-32,16-1-8,0 1-952,-1-16-192,16-15-40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19:01.70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A558399-DD5B-46B2-9425-D8B61E62768E}" emma:medium="tactile" emma:mode="ink">
          <msink:context xmlns:msink="http://schemas.microsoft.com/ink/2010/main" type="writingRegion" rotatedBoundingBox="25320,14774 27265,14925 27205,15694 25260,15543"/>
        </emma:interpretation>
      </emma:emma>
    </inkml:annotationXML>
    <inkml:traceGroup>
      <inkml:annotationXML>
        <emma:emma xmlns:emma="http://www.w3.org/2003/04/emma" version="1.0">
          <emma:interpretation id="{EE4AF1B5-33EB-4E4F-90FF-9867D5D5971B}" emma:medium="tactile" emma:mode="ink">
            <msink:context xmlns:msink="http://schemas.microsoft.com/ink/2010/main" type="paragraph" rotatedBoundingBox="25320,14774 27265,14925 27205,15694 25260,15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835289-E121-4F29-B7D3-A50585EC1368}" emma:medium="tactile" emma:mode="ink">
              <msink:context xmlns:msink="http://schemas.microsoft.com/ink/2010/main" type="line" rotatedBoundingBox="25320,14774 27265,14925 27205,15694 25260,15543"/>
            </emma:interpretation>
          </emma:emma>
        </inkml:annotationXML>
        <inkml:traceGroup>
          <inkml:annotationXML>
            <emma:emma xmlns:emma="http://www.w3.org/2003/04/emma" version="1.0">
              <emma:interpretation id="{96BA3C4C-1AED-42FE-92CD-9E3F3F6FE814}" emma:medium="tactile" emma:mode="ink">
                <msink:context xmlns:msink="http://schemas.microsoft.com/ink/2010/main" type="inkWord" rotatedBoundingBox="25320,14774 27265,14925 27205,15694 25260,15543"/>
              </emma:interpretation>
              <emma:one-of disjunction-type="recognition" id="oneOf0">
                <emma:interpretation id="interp0" emma:lang="en-US" emma:confidence="0">
                  <emma:literal>iwi's</emma:literal>
                </emma:interpretation>
                <emma:interpretation id="interp1" emma:lang="en-US" emma:confidence="0">
                  <emma:literal>Ilwlli</emma:literal>
                </emma:interpretation>
                <emma:interpretation id="interp2" emma:lang="en-US" emma:confidence="0">
                  <emma:literal>Ilwili</emma:literal>
                </emma:interpretation>
                <emma:interpretation id="interp3" emma:lang="en-US" emma:confidence="0">
                  <emma:literal>IWI's</emma:literal>
                </emma:interpretation>
                <emma:interpretation id="interp4" emma:lang="en-US" emma:confidence="0">
                  <emma:literal>llwili</emma:literal>
                </emma:interpretation>
              </emma:one-of>
            </emma:emma>
          </inkml:annotationXML>
          <inkml:trace contextRef="#ctx0" brushRef="#br0">27216 17257 7488,'0'0'208,"0"0"56,0 0-264,0 0 0,0 0 0,0 0 0,0 0 824,0 0 104,0 0 32,0 0 0,0 0 96,0 0 32,0 0 0,0 0 0,0 0-305,0 0-55,0 0-16,0 15 0,0 1-176,0 0-40,0 14-8,0-14 0,0-1-48,0 0-16,0 1 0,0-1 0,0 0-200,0 1-32,0-1-16,0-15 0,16 15-80,-16-15-8,0 0-8,-16 0 0,16 0-176,0 16-40,0-16-8,0 16-6096,0-16-1223</inkml:trace>
          <inkml:trace contextRef="#ctx0" brushRef="#br0" timeOffset="-2902">25570 17288 10944,'0'0'240,"0"0"48,0 0 16,0 0 0,0 0-240,0 0-64,0 0 0,0 0 0,0 0 720,0 0 136,0 0 24,0 16 8,0 14-24,0-14-1,0 15 1,0-1 0,0 16-248,0-15-48,0 0-16,0 15 0,0-15-200,-15 0-32,15 0-16,0-1 0,0-14-144,-16 15-24,16-1-8,0-14 0,0 15-128,0-16 80,0 0-80,0 1 64,0-1-496,0-15-104,0 0-16,0 0-5303,0 0-1065</inkml:trace>
          <inkml:trace contextRef="#ctx0" brushRef="#br0" timeOffset="-2788">25769 17196 9240,'0'0'200,"0"0"48,0 0 8,0 0 0,0 0-256,0 0 0,0 0 0,0 0 0,0 0 656,0 0 80,0 0 8,0 0 8,0 0-16,15 16 0,-30-1 0,15 16 0,15-16-17,-15 16-7,0-1 0,0 2 0,0-2 24,0 1 0,0 0 0,0 15 0,-15-16-312,15 17-56,0-16-16,0-1 0,0 1-16,0 0-8,0 0 0,0 0 0,0-1-120,0-14-24,0 14-8,0-14 0,0 0-112,0-1-64,0 0 64,15 1-64,-15-16 0,0 0-64,0 0 0,0 0 0,0 0-928,0 0-192,0 0-32,0-16-7679</inkml:trace>
          <inkml:trace contextRef="#ctx0" brushRef="#br0" timeOffset="-2456">26031 17442 11136,'0'0'320,"0"0"64,0 0-312,0 0-72,0 0 0,0 0 0,0 0 800,-15 15 152,15-15 24,0 16 8,0-1-9,0 1 1,0 14 0,0-14 0,0 15-304,0-16-56,0 16-8,0-16-8,15 16-168,-15-16-32,0 1-8,0 15 0,0-16-216,15 0-48,-15 1 0,16-16-8,-16 15-56,0 1 0,16-16-64,-16 0 96,0 0-32,14 0 0,-14 0-64,16 0 96,0 0-96,-16-16 88,15 1-88,-15 15 80,15-16-80,-15 1 0,16 0 0,-16-1 0,15 1 0,-15-1 0,0 1-96,15 0 96,-15-1-112,0 1 40,16-1 8,-16 1 0,16 0 64,-16-1-80,0 1 80,14-1-80,-14 1 80,0 0 0,0 15 0,16-16-64,-16 16 64,0 0 0,0 0 0,0 0 0,0 0 0,0 16 0,0-1 0,0 16 0,0-16 0,0 16 128,16-16-24,-16 16 0,0 0 32,0 0 8,0-16 0,0 16 0,0-16-32,0 1-8,0-1 0,0 1 0,0-16-8,0 0 0,0 0 0,0 0 0,0 0-8,15 0-8,0 0 0,1 0 0,-1-16 8,0 1 0,-15-1 0,16 1 0,-1 0-16,-15-1 0,15-15 0,-15 16 0,16 0-72,-16-1 0,0-15 0,16 16 0,-16 0 0,0-1 0,0-15 0,0 16 64,0 0-64,0-1-88,0 1 24,0-1 0,0 1-960,0 0-192,0-1-40,0 1-8151</inkml:trace>
          <inkml:trace contextRef="#ctx0" brushRef="#br0" timeOffset="-31793">13147 16934 7280,'-16'0'160,"16"0"32,0 0 0,0 0 24,0 0-216,0 0 0,0 14 0,0 2 0,0 0 400,0-1 40,0 0 8,0 1 0,16-1 144,-32 16 32,16-15 8,0 14 0,0 1-216,0 0-32,0-1-16,0 1 0,-15 0-144,15-15-24,0 14-8,0-14 0,15-1-64,-15 16-24,0-16 0,-15 0 0,15-15-24,0 0-8,0 0 0,0 0 0,0 0-8,0 0 0,0 0 0,15-15 0,-15 0 0,16-1 0,-16-14 0,0 14 0,15-14-64,0-17 0,-15 16 0,16 1 64,-1-1-64,-15 0 0,16 1 0,-1-2 0,0 17 0,1-16 0,-1 16-88,1 0 88,-1-1 0,-15 16-64,15-16 64,1 16 0,-1 0 0,-15 0 0,0 0 0,0 0-64,16 16 152,-16-16 32,15 16 8,-15-1 0,0 16 120,0-16 23,0 16 9,-15-15 0,15 14-24,0 1-8,-16 0 0,16-16 0,0 16-32,-15-1-8,15-14 0,0 0 0,0-16-56,0 0-16,0 0 0,0 0 0,0 0-32,0 0-8,0 0 0,0 0 0,0 0-32,0 0 0,0-16-64,0 0 96,15 1-96,-15 0 0,0-1 0,16-14 0,-1-1 0,-15 16 0,15-17 0,1 2 0,-16-16-112,15 30 32,1 1 8,-16 0 0,15-1 72,0 0 0,-15 2-72,0 14 72,16-16 0,-16 16 0,15 0-72,-15 0 72,0 0 0,0 16 0,0-2 0,16 18 0,-16-2 168,0 1 16,0 0 0,0-1 0,0 2-56,0-2 0,0 1-8,0 0 0,0-1-56,0 17-64,0-32 88,15 1-88,-15-1 64,0-15-64,0 0 0,0 0 0,15 15 72,-15-15-72,16-15 0,-1 15 72,0 0-72,1-15 0,-1-1 0,1-14-88,-1 14-120,0-15-24,1 16-8,-1-1 0,1 1-488,-1 0-96,16-1-16,-16-14-8,1 14 976,-1 0 192,-15 2 32,15-2 16,1-15-296,-16 16-72,0-1 0,0 1 0,0 15 0,0-15 64,0-1-64,-16 16 64,16-16 96,-15 16 24,15 0 0,-15 0 0,15 0 64,-16 16 8,1-16 8,15 16 0,-16-1-104,1 16-32,0-16 0,15 0 0,-16 17-32,1-18-16,15 2 0,-16 15 0,16 0-80,0-16 80,0 0-80,0 1 80,0 14-80,0-14 64,0 0-64,0-1 64,16 0-64,-16 1 0,15-16 72,-15 15-72,16-15 0,-16 0 72,0 0-72,0 0 0,15 0 88,-15 0-88,15-15 80,1-1-80,-1 1 0,1 0 0,-16-1 0,15-15-80,0 0-176,1 1-32,-1-1 0,-15 16-8,16-1-24,-1 0 0,-15-14 0,15 14 0,-15 1 184,0 0 32,16 15 8,-16-16 0,0 1 96,0 15 0,0 0 0,0 0 0,0 0 0,0 0 0,0 15 96,0 1-96,-16-1 160,16 16-32,-15-1 0,15-14 0,0 15 24,-15 0 0,15-16 0,0 16 0,-16-1-72,16-14-16,0 15 0,0-16 0,0 1-64,0-16 0,0 15 72,16-15-72,-16 15 64,0-15-64,0 0 64,15-15-64,0 15 0,-15-15 72,16-16-72,-16 16 0,15-1 0,1-15-88,-1 16 0,-15-16 0,15 0 16,1 16 0,-16-16 0,15 15 0,-15 2 72,16-2 0,-16 0-72,15 1 72,-15 0 0,15 15 0,-15 0 0,0-16 0,0 16-80,0 0 80,0 0 0,0 0-72,16 16 72,-16-16 0,15 15 0,-15 0 64,0 1 8,0 0 8,0 14 0,-15-14 0,15-1-80,0 0 0,0 16 72,0-16-72,0 1 0,0-1 72,-16 0-72,16-15 0,0 0 64,0 16-64,0-16 0,0 0 0,0 0 72,0 0-72,0 0 0,0 0 72,0 0-72,0 0 0,0 0 0,0 0 0,0 0 0,0 0 0,0-16-80,16 1 80,-16 0-136,15-1 16,0 1 8,1 0 0,-1-1-96,1 1-16,-16 0-8,30-1 0,-14 0 152,-16 2 80,15-2-80,1 16 80,-1-16 0,-15 1 0,15 15 0,1-15 0,-16 15 0,15-16 0,-15 16 0,0 0 0,0 0 0,0 0 0,0 0 0,0 0 0,0 0 304,0 0 8,0 0 0,0 0 0,0 0-136,-15 16-24,15-16-8,-16 0 0,1 0-72,0 15-8,15 0-64,-16-15 96,1 16-96,15 0 0,-16-16 64,16 14-64,-15 2 0,15-16 0,0 0 0,0 16 0,0-16 0,0 0 0,0 15 80,0-15-16,0 0-64,0 0-64,15 0 64,1 0-96,-16 0 96,15 15-96,1-15 96,-1 0-96,0 0 96,1 0 0,-16 16 0,15-16 0,1 15 0,-16-15 0,15 31 0,-15-16 0,0 16 0,0 0 72,0 0-72,0-1 80,0 1 24,-15 16 8,15-1 0,-16-16 0,1 16-48,15-14-64,-16-2 88,1 16-88,0-15 72,-1 0-72,1-1 0,-1 17 72,1-16-72,0-1 80,-1 1-80,1-16 80,-1-15-80,16-15 96,-15 15-96,0 15 96,15-30-32,-16 15-64,16 15 96,0-15-32,0-30-64,0 14 0,0-14 0,0 14 64,0-14-64,16-17 0,-1 16-80,0-15 80,1 16-96,15-16 96,-16-1-104,16 1 40,-16-1 64,1 17-80,14-16 80,-14 0-80,-1 15 80,1 16 0,14-17 0,-30 17-64,16 0 64,-1-1 88,-15 1-24,16 0 0,-1-1-64,-15 1 0,0 15 0,15 0 64,-15 0-64,0 0 96,0 0-96,0 0 96,16 0 64,-16 15 24,15 1 0,-15-1 0,16 0 8,-16 1 0,0-1 0,0 0 0,0 1-64,0 0 0,0-16-8,0 0 0,0 15-56,0-15-64,0 15 88,0 1-88,0-16 64,0 0-64,0 0 0,0 0 0,0 0-96,0 0-40,0 0-16,-16 0 0,1 0-1264,15 0-256,0 0-56</inkml:trace>
          <inkml:trace contextRef="#ctx0" brushRef="#br0" timeOffset="-31626">14409 16734 16208,'0'0'351,"0"0"81,0 0 16,0 0 8,0 16-360,0-16-96,0 0 0,0 0 0,16 15 248,-16-15 32,0 0 8,0 0 0,0 15 0,0 1 0,15-1 0,-15-15-5575,0 15-1113</inkml:trace>
          <inkml:trace contextRef="#ctx0" brushRef="#br0" timeOffset="-30660">14624 17103 14960,'0'0'424,"0"16"88,0-1-408,0 1-104,-15-1 0,15 0 0,0 16 511,-16-15 73,16 14 24,-15 1 0,15-15 8,-16 14 8,16-14 0,0-1 0,-15 1-400,15-1-72,0 0-24,0-15 0,0 16-128,0-16 0,0 0 0,0 0 0,0 0 0,0 0 0,0 0-96,0-16 24,15 1-136,-15 0-24,0-1-8,16-15 0,-16 1 24,15-1 8,-15 0 0,16 0 0,-16 0 112,15 1 16,0 14 8,1-15 0,-16 16 72,0 0 0,15-1-72,1 1 72,-16 15 0,15-16 96,-15 16-16,0 0 0,15 0 112,-15 0 32,0 16 0,16-1 0,-16 1 56,0-16 8,15 30 8,-15-14 0,0-1-72,0 1-8,0 14-8,0-14 0,0-1-120,16 1-24,-16 14-64,0-30 96,0 0-96,15 16 0,-15-1 0,0-15 0,0 0 0,15 0 0,1 0 0,-16 0-80,15 0-328,1 0-64,-16 0-8,15-15-8,0 15-176,1-16-32,-1 1-8,-15 0 0,15-1 360,-15 1 72,16-1 16,-16 1 0,15 0 256,-15-16 0,0 15 96,16 1-24,-32 0 248,16-1 56,0 1 8,0-1 0,-15 1 128,15 15 32,0-15 8,0 15 0,0 0-24,-16 15-8,1-15 0,15 15 0,-15 1-120,-1 15-24,16-16-8,-15 16 0,15 15-224,-15-15-48,15 0 0,0 15-8,0-15-24,0-1-64,0-14 96,0 15-32,0-16-64,15 0 64,-15-15-64,15 16 64,-15-16-64,0 0 64,16 0-64,-16 0 64,15-16-64,0 16 64,1-15-64,-16-16 64,15 16-64,1-16 0,-1 0 0,0 16 0,-15-16-152,0 0 8,16 0 0,-1 1 0,-15 14 48,0 1 16,0-1 0,0 1 0,0 0 80,0 15 0,0 0 0,0 0 0,0 0 0,0 0 0,0 0 0,0 15 0,-15 0-96,15 1 0,-16-1 0,16 16 0,0 0 96,0 0 88,0-1-24,0-14 0,0 15-64,0-1 96,0-14-96,0-1 96,0 1-96,16-1 64,-1 0-64,-15-15 64,0 0-64,0 0 96,0 0-96,16 0 96,-1-15-96,0 0 0,1-1 0,-1 1 0,-15-1-192,16-14 32,-1-1 0,-15 0 0,15 0-120,1 0-16,-1 1-8,1-1 0,-16 0 16,15 0 8,0 0 0,-15 1 0,16-1 120,-16 0 32,15 0 0,-15 16 0,16-16 128,-16 0-96,0 16 96,0 0-80,0-1 80,0 1 64,0 15-64,0-16 88,0 16 152,0 0 32,0 0 8,-16 0 0,16 16 32,0-1 8,-15 16 0,15 0 0,-16 0-32,16 15 0,-15 0 0,0 0 0,15 0 296,-16 0 56,1 1 16,15-1 0,0 0-784,0-15-152,0 0-32,0-1-8,0 1 400,0-15 80,15 14 8,1-14 8,-1-16-48,0 15-16,1 0 0,-1-15 0,1 0 24,14 0 8,-14 0 0,-1 0 0,1 0-40,14 0-8,-30-15 0,31 15 0,-31-15-96,31-1 64,-31 1-64,31 0-7456,-16-16-1527</inkml:trace>
        </inkml:traceGroup>
      </inkml:traceGroup>
    </inkml:traceGroup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28.14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3E2D053-8C29-435B-B305-96BF33FA3797}" emma:medium="tactile" emma:mode="ink">
          <msink:context xmlns:msink="http://schemas.microsoft.com/ink/2010/main" type="inkDrawing" rotatedBoundingBox="27503,14261 27767,14636 27474,14842 27210,14468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27771 16627 12696,'0'0'280,"0"0"56,0 0 16,0 0 0,0 0-280,0 0-72,0 0 0,-15 0 0,-1 16 1088,16-16 207,-15 15 41,-1 0 8,1 16-512,0-15-104,-1-1-24,1 16 0,-1-16-376,1 1-72,0 14-24,-1-14 0,1-1-112,15 1-24,-16-16-8,16 15 0,-15-15 40,15 0 16,0 15 0,0-15 0,0 0-144,0 0 0,0 0 0,0 0-72,0 0 136,0 0 24,0 0 8,0 0 0,0 16 128,15-16 24,1 0 8,-16 15 0,0-15 40,15 0 16,1 15 0,-16-15 0,15 0 56,0 16 16,-15-16 0,16 15 0,-16-15-160,15 0-24,1 16-8,-1-16 0,-15 0 0,15 15 0,16-15 0,-15 0 0,-1 15 8,0-15 0,1 0 0,-1 0 0,0 16-200,1-16 64,-1 0-64,1 0 0,-1 15 64,-15-15-64,15 0 0,1 0 64,-16 0-64,15 0 0,-15 0 0,0 0 0,0 0-128,0 0-72,0 0-16,0 0-7848,0 0-1575</inkml:trace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0.74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07C16CD-9E8F-40DE-AF9E-2F72204D264F}" emma:medium="tactile" emma:mode="ink">
          <msink:context xmlns:msink="http://schemas.microsoft.com/ink/2010/main" type="inkDrawing" rotatedBoundingBox="27837,14836 28027,13911 28063,13918 27873,14843" semanticType="callout" shapeName="Other">
            <msink:sourceLink direction="with" ref="{34B14AAE-6881-4FF2-AF80-A2137BB3AF3C}"/>
            <msink:sourceLink direction="with" ref="{324DC806-E823-4AC3-A2B5-AA9123C19292}"/>
          </msink:context>
        </emma:interpretation>
      </emma:emma>
    </inkml:annotationXML>
    <inkml:trace contextRef="#ctx0" brushRef="#br0">28310 16288 6648,'0'0'144,"0"0"32,0 0 8,0 0 8,0 0-192,0-15 0,0 15 0,0 0 0,0 0 800,0 0 128,0 0 32,0 0 0,0 0-64,-15 0-16,15 15 0,0 1 0,0 14-200,-16 2-40,16-2-1,-15 16-7,15 0-168,-15 0-32,15 16-8,-16-16 0,1 16-32,-1-16-8,16 16 0,-15-16 0,0 0-216,-1 0-40,16 0-16,-15-15 0,15 0-112,-16 0 72,16 0-72,-15-1 64,15-14-64,0-1 0,0-15 0,0 15 0,15-15-928,-15 0-224,0-15-40,16 15-3711,-16-31-745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1.06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24DC806-E823-4AC3-A2B5-AA9123C19292}" emma:medium="tactile" emma:mode="ink">
          <msink:context xmlns:msink="http://schemas.microsoft.com/ink/2010/main" type="inkDrawing" rotatedBoundingBox="28307,14082 28376,14743 27914,14791 27845,14130" shapeName="Other">
            <msink:destinationLink direction="with" ref="{807C16CD-9E8F-40DE-AF9E-2F72204D264F}"/>
            <msink:destinationLink direction="with" ref="{1BD84396-6B56-47B3-9E2C-119CFB8C1DBB}"/>
          </msink:context>
        </emma:interpretation>
      </emma:emma>
    </inkml:annotationXML>
    <inkml:trace contextRef="#ctx0" brushRef="#br0">28572 16474 10656,'0'0'232,"0"0"56,0-15 0,-15 15 8,15 0-232,0 0-64,0 0 0,-15 0 0,15-16 640,0 16 112,-16 16 24,1-16 8,-16 15-176,16 1-40,-1-1-9,1 0 1,-16 16-288,16-15-56,-16-1-16,15 16 0,-14-16-104,14 1-32,1 14 0,-16-14 0,16-1 64,-1-15 16,1 16 0,0-1 0,-1 0 128,16-15 24,-15 0 8,15 0 0,0 0-88,0 16-24,-16-16 0,16 0 0,0 0 96,0 0 8,0 0 8,0 0 0,0 0-184,0 0-40,0 15-8,0-15 0,0 16 88,16-16 24,-1 15 0,-15 0 0,16-15 72,-1 16 24,0-16 0,1 15 0,-1 1-64,1-1-16,-1-15 0,0 15 0,1 1 80,-1-16 8,16 15 8,-16 0 0,1-15-152,-1 16-32,0-1-8,1-15 0,15 16 8,-16-1 0,0-15 0,1 15 0,-16 1-16,15-16 0,1 15 0,-16 1 0,15-16-96,0 15 88,-15-15-88,0 0 80,16 15-80,-16-15 0,0 0 0,15 0 64,-15 0-64,0 0 0,0 0 0,0 0 64,0 0-608,0 0-128,0 0-32,0 0-6264,0-15-1255</inkml:trace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1.65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BD84396-6B56-47B3-9E2C-119CFB8C1DBB}" emma:medium="tactile" emma:mode="ink">
          <msink:context xmlns:msink="http://schemas.microsoft.com/ink/2010/main" type="inkDrawing" rotatedBoundingBox="28347,14801 28509,13956 28625,13978 28463,14823" semanticType="callout" shapeName="Other">
            <msink:sourceLink direction="with" ref="{324DC806-E823-4AC3-A2B5-AA9123C19292}"/>
            <msink:sourceLink direction="with" ref="{34B14AAE-6881-4FF2-AF80-A2137BB3AF3C}"/>
          </msink:context>
        </emma:interpretation>
      </emma:emma>
    </inkml:annotationXML>
    <inkml:trace contextRef="#ctx0" brushRef="#br0">28880 16335 12528,'0'0'272,"-16"0"56,16 0 16,0 0 8,-16 15-280,16-15-72,-14 16 0,-2 14 0,0-14 816,1 30 144,0-15 31,-1 15 9,1 1-248,0 14-48,-1-15-16,1 15 0,0-14-128,15-1-24,-16 0-8,16 1 0,0-17-256,0 1-48,0 0-16,16-1 0,-16-14-72,0 14-8,15-14-8,0 15 0,-15-31-120,16 15 0,-16 1 0,0-16-6456,0 0-1231</inkml:trace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2.3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C866E23-ECAC-4F3D-9FE5-AF3D95DFAB2C}" emma:medium="tactile" emma:mode="ink">
          <msink:context xmlns:msink="http://schemas.microsoft.com/ink/2010/main" type="inkDrawing" rotatedBoundingBox="28510,14612 28672,14080 29080,14204 28918,14736" semanticType="callout" shapeName="Other">
            <msink:sourceLink direction="to" ref="{34B14AAE-6881-4FF2-AF80-A2137BB3AF3C}"/>
            <msink:sourceLink direction="from" ref="{34B14AAE-6881-4FF2-AF80-A2137BB3AF3C}"/>
          </msink:context>
        </emma:interpretation>
      </emma:emma>
    </inkml:annotationXML>
    <inkml:trace contextRef="#ctx0" brushRef="#br0">29204 16551 9184,'0'0'200,"0"0"48,0-15 8,0 15 0,0 0-256,0-16 0,-16 16 0,16 0 0,0 0 776,0 0 112,-16 16 16,16-16 8,-30 0-112,30 15-32,-31 0 0,16 1-1,-16-1-263,16 16-56,-17-15-16,17 14 0,0 1-200,-16-16-40,16 16 0,-1-16-8,-14 1 104,14 0 16,0-2 8,1 2 0,15 0-48,-15-1-8,-1-15 0,16 0 0,0 15-24,-15-15-8,15 16 0,0-16 0,0 0-32,0 0-16,0 15 0,0-15 0,0 15-16,15 1 0,1-16 0,-1 15 0,0 0 48,1-15 8,0 16 0,-16 0 0,30-16-40,-14 15-8,-1-15 0,0 15 0,1-15-40,14 16 0,-14-16-8,0 0 0,-1 15-120,0-15 72,1 0-72,-1 0 64,0 0 16,1 15 0,-16-30 0,0 15 0,0 0-80,0 0 0,0 0 72,0 0-72,15 15-512,-15-15-144,0 0-24,15 0-5968,1 0-1191</inkml:trace>
  </inkml:traceGroup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3.1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346C9DC-8324-4EA7-ABBE-63E80C349A35}" emma:medium="tactile" emma:mode="ink">
          <msink:context xmlns:msink="http://schemas.microsoft.com/ink/2010/main" type="inkDrawing" rotatedBoundingBox="28744,14643 28958,14196 29133,14280 28919,14726" semanticType="callout" shapeName="Other">
            <msink:sourceLink direction="to" ref="{34B14AAE-6881-4FF2-AF80-A2137BB3AF3C}"/>
          </msink:context>
        </emma:interpretation>
      </emma:emma>
    </inkml:annotationXML>
    <inkml:trace contextRef="#ctx0" brushRef="#br0">29172 16674 9904,'0'0'216,"0"0"40,0 0 16,0 0 16,0 0-288,0 0 0,0 0 0,0 0 0,0-16 672,0 16 88,16 0 8,-16 0 8,15-15-224,0 15-40,1-15-16,-1 15 0,1 0-208,-1-16-33,0 16-15,1 0 0,-1 0-32,-15 0-8,0 0 0,16 0 0,-1 16-16,-15-16-8,0 0 0,0 0 0,15 15-16,-15 0-8,0 1 0,0-1 0,-15 1-8,0 14 0,-1-14 0,1 15 0,-1-16-72,1 16-8,-16 0-64,16-16 96,-16 16-96,16-16 64,-1 16-64,1-16 0,-1 1 64,1-1-64,0 1 0,15-1 72,-16 0-72,16-15 0,0 0 0,0 0-88,0 0-904,0 0-192,0 0-32,16 0-3391,-16-15-673</inkml:trace>
  </inkml:traceGroup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3.56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0320118-A79E-4D94-93A3-F2FDF14527F2}" emma:medium="tactile" emma:mode="ink">
          <msink:context xmlns:msink="http://schemas.microsoft.com/ink/2010/main" type="inkDrawing" rotatedBoundingBox="29182,14109 29346,14670 29039,14760 28875,14199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29372 16489 9904,'0'0'216,"0"0"40,0 0 16,-16 15 16,16 1-288,-14-1 0,-2 0 0,16 1 0,0 0 784,-16 14 104,1 1 16,15-16 8,-15 16-136,15 15-24,-16-15-9,16 0 1,0 0-192,-15 15-40,15-16 0,0 2-8,15-18-184,-15 18-40,16-17-8,-16 0 0,15 1-88,0-1-24,-15-15 0,16 15 0,14-15-40,-14 0-16,0 0 0,-1 0 0,0 0 8,1-15 0,-1 15 0,-15-15 0,15-1-112,1 1 0,0 15 0,-2-15 0,-14-1 0,16 0 88,-16 2-88,16-2 80,-16-15-80,0 31 0,0-15 0,0-1 0,0 1 0,0 0 0,0-1 0,0 16 0,0-15 0,0 15 0,0 0 0,0 0 0,0 0 0,0 0 0,0 0 0,0 0 64,0 0-64,0 15 0,0-15 72,-16 16-72,16 14 168,0-14 0,0-1 0,-16 16 0,16-15-24,0-2-8,0 18 0,0-17 0,0 0-40,0 1-16,0-16 0,0 15 0,0 0-80,0-15 0,0 0 0,0 0 0,0 0-96,0 0 8,0 0 8,0 0-6280,0 0-1255</inkml:trace>
  </inkml:traceGroup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3.73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A553569-95EE-40D4-9CD7-E643D86EEA7E}" emma:medium="tactile" emma:mode="ink">
          <msink:context xmlns:msink="http://schemas.microsoft.com/ink/2010/main" type="inkDrawing" rotatedBoundingBox="29220,14237 29279,14378 29262,14384 29204,14244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29480 16597 14064,'0'0'400,"0"0"80,0 0-384,0 0-96,0 0 0,0 0 0,0 0 488,0 0 80,0 0 7,0 15 9,0-15 104,0 0 16,0 16 8,16 0 0,-16-2-512,14 2-104,-14 0-16,0-1-8,0-15-712,16 15-136,-16 1-32,16-16-6591</inkml:trace>
  </inkml:traceGroup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5.30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6D37EF1-4AFC-4574-BC6D-E9FFC1996014}" emma:medium="tactile" emma:mode="ink">
          <msink:context xmlns:msink="http://schemas.microsoft.com/ink/2010/main" type="inkDrawing" rotatedBoundingBox="29392,14756 29615,14240 29788,14314 29564,14831" semanticType="callout" shapeName="Other">
            <msink:sourceLink direction="from" ref="{34B14AAE-6881-4FF2-AF80-A2137BB3AF3C}"/>
            <msink:sourceLink direction="to" ref="{34B14AAE-6881-4FF2-AF80-A2137BB3AF3C}"/>
          </msink:context>
        </emma:interpretation>
      </emma:emma>
    </inkml:annotationXML>
    <inkml:trace contextRef="#ctx0" brushRef="#br0">29818 16734 11432,'0'0'248,"0"0"48,0 0 16,0 0 16,16-15-264,-16 15-64,0-16 0,15 16 0,0-15 472,1 15 72,-1-16 24,-15 16 0,31-15-96,-31 15-24,31 0 0,-31 0-1,31 0-103,-31 0-24,15 0-8,-15 0 0,15 0-8,-15 15 0,0-15 0,0 16 0,0-1-32,0 16-8,-15-16 0,15 16 0,-15-15-120,-1 14-24,-15 1-8,16 0 0,0 15-112,-16-15 88,15 0-88,-14-16 80,14 16-80,1 0 0,0-16 0,-1 0 64,1 1-64,-1-1 0,16 1 0,0-16 0,0 0-128,0 0-72,0 0-16,0 0 0,16-16-1000,-16 16-208,15-15-39,16-16-5113</inkml:trace>
  </inkml:traceGroup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5.30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351E5D5-4CAC-49E4-BD4A-89FE73691508}" emma:medium="tactile" emma:mode="ink">
          <msink:context xmlns:msink="http://schemas.microsoft.com/ink/2010/main" type="inkDrawing" rotatedBoundingBox="29971,14156 30020,15126 29703,15142 29654,14172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30126 16518 12032,'0'0'264,"0"0"56,0 0 16,0 0 0,0 0-272,-15 16-64,-1-16 0,16 31 0,-15-16 648,0 16 120,15 0 16,-16-1 8,1 17-153,-1-17-31,1 17-8,0-1 0,-1-15-152,1 15-24,15-16-8,0 1 0,-16 0-176,32-16-40,-16 16-8,0-15 0,15-16-96,1 15-16,-16 0-8,15-15 0,0 0 16,1 0 0,-16 0 0,31 0 0,-16-15-88,0 15 0,1-15 0,-1-1 0,-15 16 64,16-15-64,-1-1 64,0 1-64,1 0 0,-16-1 0,15 1 0,-15-1 0,16 1-128,-16-16-24,15 16 0,-15 0 0,0-1 72,15 1 16,-15 15 0,0-16 0,0 1 64,0 15 0,0 0 0,0 0 0,0 0 0,0 0 0,0 0 0,0 0 0,0 0 88,0 15 32,0 1 8,0-1 0,0 1 112,0 14 24,0 1 8,0 0 0,0 0-8,0-1 0,0 1 0,-15 15 0,15-15 0,0 15 0,0-15 0,0 15 0,0-15-72,-15 0-24,15-16 0,0 16 0,0-15-64,0 14-8,-16-14-8,16-1 0,-15 0-24,15-15-64,-16 16 96,1-16-32,15 16-64,-15-16 64,-1-16-64,1 16 64,-1 0-544,16-16-120,-15 16-16,0-15-6032,15 0-1199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20:2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11716 16996 9360,'15'0'200,"-15"0"48,0 0 8,0-16 8,0 16-264,0 0 0,0 0 0,0 0 0,0 0 952,0 16 136,-15-1 24,15 0 8,0 1-64,-15 15-17,15-1 1,-16 1 0,16 0-368,0 0-80,-15 15-16,15 0 0,-16-15-232,16 0-56,0 0 0,0-16-8,0 16-176,0-16-32,-15 0-8,15 1 0,0-1-144,0 1-32,0-1-8,0-15 0,0 0-1544,0 0-304,0 0-64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5.3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9813FC4-A768-47F1-8875-A834658F7384}" emma:medium="tactile" emma:mode="ink">
          <msink:context xmlns:msink="http://schemas.microsoft.com/ink/2010/main" type="inkDrawing" rotatedBoundingBox="29916,14312 29987,14454 29968,14464 29897,14322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30172 16672 15120,'0'0'328,"0"0"72,0 0 16,0 0 7,0 0-335,0 0-88,0 0 0,0 0 0,0 0 712,0 16 128,16-1 24,-16 1 8,0-16-272,0 0-56,15 15-16,-15 0 0,0-15-360,0 16-72,16-16-8,-16 15-8,0-15-80,0 16-136,15-16 32,-15 15-5904,15-15-1175</inkml:trace>
  </inkml:traceGroup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3.92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49AB5FC-8BA1-40CE-B00E-8F55E3D531DD}" emma:medium="tactile" emma:mode="ink">
          <msink:context xmlns:msink="http://schemas.microsoft.com/ink/2010/main" type="inkDrawing" rotatedBoundingBox="29390,14757 29464,14546 29506,14561 29432,14772" semanticType="callout" shapeName="Other">
            <msink:sourceLink direction="with" ref="{34B14AAE-6881-4FF2-AF80-A2137BB3AF3C}"/>
          </msink:context>
        </emma:interpretation>
      </emma:emma>
    </inkml:annotationXML>
    <inkml:trace contextRef="#ctx0" brushRef="#br0">29727 16905 14632,'0'0'416,"0"0"88,0 0-408,0 0-96,0 15 0,15 1 0,-15-16 768,0 15 127,0-15 25,0 15 8,0 1-144,0 0-24,-15-1-8,15 0 0,-15 1-504,15-1-104,-16 0-16,16 1-8,-15-16-120,15 15 0,-16-15 0,16 15-6080,0-15-1231</inkml:trace>
  </inkml:traceGroup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5.6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10A9164-C4FD-4E57-BA1A-6FF771DF3207}" emma:medium="tactile" emma:mode="ink">
          <msink:context xmlns:msink="http://schemas.microsoft.com/ink/2010/main" type="inkDrawing" rotatedBoundingBox="30094,14700 30170,14268 30454,14319 30378,14750" semanticType="verticalRange" shapeName="Other">
            <msink:sourceLink direction="with" ref="{015032A7-CB42-4EE7-AA98-35D0E838AFCE}"/>
          </msink:context>
        </emma:interpretation>
      </emma:emma>
    </inkml:annotationXML>
    <inkml:trace contextRef="#ctx0" brushRef="#br0">30450 16642 13016,'-15'-16'288,"15"16"56,0 0 8,0 0 16,0 0-296,0 0-72,0 0 0,0 0 0,0 0 768,15 16 144,-15-16 23,16 15 9,-16 0-176,0 1-32,15-16 0,1 15-8,-16-15-304,15 16-56,16-1-16,-31-15 0,0 0 40,31 15 8,-16-15 0,0 16 0,1-1-208,-1-15-48,1 16-8,-16-16 0,15 15 24,0 0 8,-15-15 0,0 16 0,0-16 32,0 15 8,0 1 0,0-1 0,-15-15-112,0 15-32,15 1 0,-31-1 0,15 0-64,1-15 64,0 16-64,-1-1 64,-15-15-64,16 16 96,-16-16-96,16 15 96,-16 0-96,16-15 0,-1 0 0,1 16 64,-1-16-64,16 0 0,-15 15 0,15-15 0,0 0-704,0 0-88,0 0-8,0 0-5856,0 0-1159</inkml:trace>
  </inkml:traceGroup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4:36.05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333E122-38CC-4B47-A2EA-A5FE52C905E0}" emma:medium="tactile" emma:mode="ink">
          <msink:context xmlns:msink="http://schemas.microsoft.com/ink/2010/main" type="inkDrawing" rotatedBoundingBox="30382,15084 30483,14002 30723,14024 30622,15107" semanticType="verticalRange" shapeName="Other">
            <msink:sourceLink direction="with" ref="{015032A7-CB42-4EE7-AA98-35D0E838AFCE}"/>
          </msink:context>
        </emma:interpretation>
      </emma:emma>
    </inkml:annotationXML>
    <inkml:trace contextRef="#ctx0" brushRef="#br0">30742 16442 8480,'0'0'240,"0"0"48,0 0-224,0-16-64,0 16 0,0-15 0,0 15 792,16-15 144,-16 15 32,0-16 8,0 16 208,15 0 48,1 0 8,-16-15-1,16 15-407,-1 15-72,0-15-24,1 0 0,-1 16-128,0-1-24,1 0-8,-16 1 0,15 14-96,1-14-32,-1 14 0,-15 2 0,15 14 16,-15 0 0,0 0 0,-15 0 0,15 0-48,-15 16 0,15-16-8,-16 16 0,1-16-216,-1 16-48,1-16-8,-16 0 0,16 0-56,0 0-16,-17 0 0,17-15 0,-1 0-64,-14 0 0,14 0 0,1-16 0,-1-15-1056,1 15-168,15-15-40,0 0-8</inkml:trace>
  </inkml:traceGroup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14.88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EF3F633-1551-44B6-80A5-D6BE9175008A}" emma:medium="tactile" emma:mode="ink">
          <msink:context xmlns:msink="http://schemas.microsoft.com/ink/2010/main" type="writingRegion" rotatedBoundingBox="23417,8694 24744,11310 24328,11521 23001,8906"/>
        </emma:interpretation>
      </emma:emma>
    </inkml:annotationXML>
    <inkml:traceGroup>
      <inkml:annotationXML>
        <emma:emma xmlns:emma="http://www.w3.org/2003/04/emma" version="1.0">
          <emma:interpretation id="{73BEF346-DDF7-4429-BE84-7083CF15C38F}" emma:medium="tactile" emma:mode="ink">
            <msink:context xmlns:msink="http://schemas.microsoft.com/ink/2010/main" type="paragraph" rotatedBoundingBox="23417,8694 24744,11310 24328,11521 23001,8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A90BAC-110D-4FE7-B3C6-77353AA1533A}" emma:medium="tactile" emma:mode="ink">
              <msink:context xmlns:msink="http://schemas.microsoft.com/ink/2010/main" type="line" rotatedBoundingBox="23417,8694 24744,11310 24328,11521 23001,8906"/>
            </emma:interpretation>
          </emma:emma>
        </inkml:annotationXML>
        <inkml:traceGroup>
          <inkml:annotationXML>
            <emma:emma xmlns:emma="http://www.w3.org/2003/04/emma" version="1.0">
              <emma:interpretation id="{2DFCBF6B-F564-48E0-B35E-B40A87DA33AF}" emma:medium="tactile" emma:mode="ink">
                <msink:context xmlns:msink="http://schemas.microsoft.com/ink/2010/main" type="inkWord" rotatedBoundingBox="23407,8699 23578,9038 23172,9244 23001,8906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23553 11116 19663,'0'0'432,"0"0"88,16 16 24,-16-1 8,0-15-440,15 15-112,-15 1 0,0-1 0,16 1 928,-16-1 160,15 0 32,-15 16 0,15-15-448,1-1-96,-16 0-24,15 1 0,1-1-200,-1 0-32,0 1-16,-15-1 0,16 1-112,-1-16-16,-15 0-8,16 15 0,-1-15-168,-15 0 64,0 0-64,0 0 0,15 0 0,-15 0 72,0 0-72,0 0 0,0 0-352,0 0-128,-15 0-32,15 0-11224</inkml:trace>
          <inkml:trace contextRef="#ctx0" brushRef="#br0" timeOffset="-251">23645 11101 6352,'0'-15'176,"0"15"48,16 0-224,-16-16 0,0 16 0,0 0 0,15 0 1352,-15 0 224,0 0 48,0 0 8,0 0-64,0 0-16,-15 0-1,-1 0 1,16 16-464,-15-16-96,0 15-24,-1 16 0,1-16-296,-16 0-56,31 17-8,-31-2-8,16 1-248,-16-16-40,16 16-16,-1 0 0,16-1-152,-31-14-32,31 15-8,-15-16 0,0 1-104,15-1 0,-16-15 0,16 0 0,0 0-696,0 15-136,0-15-24,0 0-5928,0 0-1183</inkml:trace>
        </inkml:traceGroup>
        <inkml:traceGroup>
          <inkml:annotationXML>
            <emma:emma xmlns:emma="http://www.w3.org/2003/04/emma" version="1.0">
              <emma:interpretation id="{56B8F9B7-A5C4-4737-823F-FBF8779ECADE}" emma:medium="tactile" emma:mode="ink">
                <msink:context xmlns:msink="http://schemas.microsoft.com/ink/2010/main" type="inkWord" rotatedBoundingBox="24588,11003 24744,11310 24339,11515 24183,11208"/>
              </emma:interpretation>
              <emma:one-of disjunction-type="recognition" id="oneOf1">
                <emma:interpretation id="interp5" emma:lang="en-US" emma:confidence="1">
                  <emma:literal>y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949">24723 13425 18887,'0'0'416,"0"0"80,0 0 16,0 0 32,0 0-440,15 0-104,1 0 0,-16 0 0,0 15 1016,16 1 176,-16-1 40,14 0 8,2 1-376,-16 0-80,16-1-16,-16 0 0,15 1-304,0-1-64,-15 0-16,16 16 0,-1-31-160,-15 15-40,15 1-8,1 0 0,0-16-104,-16 14-72,14-14 96,2 0-96,-16 0 64,0 0-64,16 0 0,-16 0 0,0 0 0,0 0-176,0 0 24,0 0-8168,-16 0-1631</inkml:trace>
          <inkml:trace contextRef="#ctx0" brushRef="#br0" timeOffset="765">24876 13410 15632,'0'0'344,"0"0"72,0 0 7,0 0 25,0 0-360,-15 0-88,0 0 0,15 0 0,0-16 952,-16 32 168,1-16 40,0 0 8,-1 15-280,1 0-56,-16-15-16,15 31 0,2-16-352,-18 1-72,17 0-8,-16-1-8,1 16-176,14-16-32,0 0-8,2 1 0,-2-1-96,16 0-64,-16 1 80,1-16-80,15 16-208,0-16-88,0 14-24,0-14 0,0 0-1184,15 0-232,-15 0-56,0-14 0</inkml:trace>
        </inkml:traceGroup>
      </inkml:traceGroup>
    </inkml:traceGroup>
  </inkml:traceGroup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26.95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CCF817-32A1-4021-A58B-8B9918EB76B5}" emma:medium="tactile" emma:mode="ink">
          <msink:context xmlns:msink="http://schemas.microsoft.com/ink/2010/main" type="writingRegion" rotatedBoundingBox="27318,4644 28261,9677 27564,9807 26621,4775"/>
        </emma:interpretation>
      </emma:emma>
    </inkml:annotationXML>
    <inkml:traceGroup>
      <inkml:annotationXML>
        <emma:emma xmlns:emma="http://www.w3.org/2003/04/emma" version="1.0">
          <emma:interpretation id="{1A6DEA03-4F4B-42B8-AC96-71E90D360216}" emma:medium="tactile" emma:mode="ink">
            <msink:context xmlns:msink="http://schemas.microsoft.com/ink/2010/main" type="paragraph" rotatedBoundingBox="27318,4644 28261,9677 27564,9807 26621,4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6B5409-603E-4485-8B04-7E5AD8BDEB46}" emma:medium="tactile" emma:mode="ink">
              <msink:context xmlns:msink="http://schemas.microsoft.com/ink/2010/main" type="line" rotatedBoundingBox="27318,4644 28261,9677 27564,9807 26621,4775"/>
            </emma:interpretation>
          </emma:emma>
        </inkml:annotationXML>
        <inkml:traceGroup>
          <inkml:annotationXML>
            <emma:emma xmlns:emma="http://www.w3.org/2003/04/emma" version="1.0">
              <emma:interpretation id="{009BA142-9923-4A13-8194-C20C33687942}" emma:medium="tactile" emma:mode="ink">
                <msink:context xmlns:msink="http://schemas.microsoft.com/ink/2010/main" type="inkWord" rotatedBoundingBox="27161,4673 27217,4971 26679,5072 26624,4774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[</emma:literal>
                </emma:interpretation>
              </emma:one-of>
            </emma:emma>
          </inkml:annotationXML>
          <inkml:trace contextRef="#ctx0" brushRef="#br0">27248 7066 13328,'0'0'288,"0"0"64,0 0 16,0 0 16,16 0-312,-16 0-72,0 0 0,0 0 0,0 0 1064,0 0 199,0 0 41,-16 0 8,1 0-480,15 0-88,-15 15-16,15-15-8,-16 15-152,0 1-32,2-16-8,-2 16 0,0-1-72,1 0-8,0-15-8,-1 16 0,1-1-64,0 0-16,-1 1 0,1-1 0,0 0-360,-1-15 0,0 16 0,16 0 0,-15-2 0,0-14 0,15 16 0,-16-16 0,1 16 0,15-16 0,0 0-88,0 0 88,0 0-1040,0 0-144,0 0-32,15 0-8767</inkml:trace>
          <inkml:trace contextRef="#ctx0" brushRef="#br0" timeOffset="486">27233 7082 12528,'0'0'272,"0"0"56,0 0 16,0 0 8,16 0-280,-16 0-72,0 0 0,0 0 0,0 0 1312,0 0 255,0 0 41,-16 0 16,16 0-416,0 0-88,16 16-8,-16-1-8,0 0-272,0-15-64,15 16 0,-15-1-8,15 0-280,-15 1-48,16 0-16,-1-16 0,0 15-112,1 0-24,-1 1-8,1-16 0,-1 15-80,0-15-8,1 15-8,-16 1 0,15-16-80,1 0-8,-16 15-8,0-15 0,0 0-80,15 0 0,0 0 0,-15 0 0,0 0 0,0 0 0,0 0 64,0 0-64,0 0-680,0 0-152,0 15-32</inkml:trace>
        </inkml:traceGroup>
        <inkml:traceGroup>
          <inkml:annotationXML>
            <emma:emma xmlns:emma="http://www.w3.org/2003/04/emma" version="1.0">
              <emma:interpretation id="{E3A2352D-3F65-4752-9119-0BD3384A1D33}" emma:medium="tactile" emma:mode="ink">
                <msink:context xmlns:msink="http://schemas.microsoft.com/ink/2010/main" type="inkWord" rotatedBoundingBox="27825,7353 27876,7620 27505,7689 27455,7422"/>
              </emma:interpretation>
              <emma:one-of disjunction-type="recognition" id="oneOf1">
                <emma:interpretation id="interp5" emma:lang="en-US" emma:confidence="0">
                  <emma:literal>t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-7545">28079 9729 13736,'0'0'384,"0"-15"96,-15 15-384,15 0-96,0 0 0,0 15 0,-15-15 1080,15 0 199,-16 0 33,1 16 16,15-1-376,-31 0-80,16-15-8,-1 16-8,1-1-368,-1 16-72,1-16-8,-16 1-8,16-1-256,-16 1-48,31-1-16,-31 0 0,31-15-80,-15 16 64,-1-1-64,16-15 64,-15 16-672,15-16-144,0 0-24,0 0-5560,0 0-1103</inkml:trace>
          <inkml:trace contextRef="#ctx0" brushRef="#br0" timeOffset="-7344">27956 9745 18631,'0'0'528,"16"0"112,-16 16-512,0-16-128,0 0 0,14 15 0,2-15 848,-16 0 144,0 0 24,16 15 8,-16 1 8,15-1 8,0 0 0,-15 1 0,16-1-448,-1 1-88,-15-1-24,0 0 0,15 1-232,-15-1-56,16-15 0,-16 16-8,15-16-120,-15 0-64,0 0 64,15 15-64,-15-15 72,0 0-72,0 0 96,0 0-96,0 0-512,0 0-160,0 0-32</inkml:trace>
        </inkml:traceGroup>
        <inkml:traceGroup>
          <inkml:annotationXML>
            <emma:emma xmlns:emma="http://www.w3.org/2003/04/emma" version="1.0">
              <emma:interpretation id="{C1A20349-BCFF-41CB-8772-AAED367BFDCA}" emma:medium="tactile" emma:mode="ink">
                <msink:context xmlns:msink="http://schemas.microsoft.com/ink/2010/main" type="inkWord" rotatedBoundingBox="27920,9392 27984,9728 27564,9807 27501,9471"/>
              </emma:interpretation>
              <emma:one-of disjunction-type="recognition" id="oneOf2">
                <emma:interpretation id="interp10" emma:lang="en-US" emma:confidence="0">
                  <emma:literal>5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t</emma:literal>
                </emma:interpretation>
                <emma:interpretation id="interp13" emma:lang="en-US" emma:confidence="0">
                  <emma:literal>=</emma:literal>
                </emma:interpretation>
                <emma:interpretation id="interp1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-8645">28033 11777 13184,'0'0'288,"0"0"64,0 0 16,0 0 0,0 0-296,0 0-72,0 0 0,0 0 0,0 0 1136,0 0 207,-15 16 49,15-16 8,-16 0-568,1 15-104,15 0-24,-15 1-8,-1-1-160,1-15-32,-1 31-8,1-16 0,0 1-336,-1-1-72,1 0-16,-1 1 0,16-1-72,-15-15-88,15 16 24,-15-16 0,-1 15-1280,16-15-256,0 15-56,0-15-8</inkml:trace>
          <inkml:trace contextRef="#ctx0" brushRef="#br0" timeOffset="-8445">28110 11854 17823,'0'0'504,"0"0"112,0 0-488,0 0-128,0 0 0,0 0 0,15 15 832,-15 1 152,0-16 24,15 15 8,-15 1-32,0-1-8,16 0 0,-16 1 0,16 0-472,-16-1-96,15 1-24,0-1 0,-15 0-96,16 1-16,-1-1-8,-15-15 0,0 15-120,0-15-24,15 0-8,-15 0 0,0 0-112,0 0 0,0 0 0,0 0 0,0 0-424,0 0-136,0 0-24</inkml:trace>
        </inkml:traceGroup>
      </inkml:traceGroup>
    </inkml:traceGroup>
  </inkml:traceGroup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17.13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964E26D-4AB7-4DC0-A924-25764A54733F}" emma:medium="tactile" emma:mode="ink">
          <msink:context xmlns:msink="http://schemas.microsoft.com/ink/2010/main" type="inkDrawing" rotatedBoundingBox="28344,13809 28535,14076 28516,14090 28325,13823" semanticType="callout" shapeName="Other"/>
        </emma:interpretation>
      </emma:emma>
    </inkml:annotationXML>
    <inkml:trace contextRef="#ctx0" brushRef="#br0">28587 16179 19231,'0'0'424,"0"0"88,0 0 24,16 0 0,-1 15-432,-15-15-104,15 16 0,-15-1 0,16-15 984,-16 15 168,15 1 40,1 0 8,-16-1-536,15 0-112,0 1-16,1-1-8,-16 0-136,15 1-24,-15-1-8,16 0 0,-1 1-184,-15-16-40,0 16-8,15-16 0,-15 14-128,0-14 64,0 0-64,0 0 0,0 0-136,0 0-88,0 0-8,0 0-11664</inkml:trace>
  </inkml:traceGroup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16.91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496CFF5-32F2-4BEF-B771-882FCD0E1EE5}" emma:medium="tactile" emma:mode="ink">
          <msink:context xmlns:msink="http://schemas.microsoft.com/ink/2010/main" type="inkDrawing" rotatedBoundingBox="28094,14069 28353,13806 28370,13823 28111,14086" semanticType="callout" shapeName="Other"/>
        </emma:interpretation>
      </emma:emma>
    </inkml:annotationXML>
    <inkml:trace contextRef="#ctx0" brushRef="#br0">28632 16179 15896,'0'0'352,"0"0"63,0 0 25,0 0 8,0 0-360,0 0-88,0 0 0,0 0 0,0 0 952,-14 15 168,-18-15 40,17 16 8,15-1-392,-15 0-72,-1 1-24,1 0 0,-16-1-328,16 0-64,0 1-8,-1-1-8,16 0-160,-16 1-32,1-1-8,0 0 0,-1 1-72,16 0 0,-15-16 0,15 14 0,0-14-928,0 0-128,0 0-32,0 0-8351</inkml:trace>
  </inkml:traceGroup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13.7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B4CADFA-9DE4-49D1-84D0-3F8E25E90622}" emma:medium="tactile" emma:mode="ink">
          <msink:context xmlns:msink="http://schemas.microsoft.com/ink/2010/main" type="inkDrawing" rotatedBoundingBox="20214,6407 20462,6726 20428,6753 20181,6434" semanticType="callout" shapeName="Other">
            <msink:sourceLink direction="with" ref="{E7533804-7B31-4CA4-BF2C-CDE81A082C77}"/>
            <msink:sourceLink direction="with" ref="{1045AA69-D9CD-4EAF-BC2B-2BAB084B1B3F}"/>
          </msink:context>
        </emma:interpretation>
      </emma:emma>
    </inkml:annotationXML>
    <inkml:trace contextRef="#ctx0" brushRef="#br0">20489 8791 18887,'-46'0'416,"46"0"80,0 0 16,0 0 32,0 0-440,0 0-104,0 0 0,15 0 0,1 16 808,-1-16 144,-15 0 24,0 15 8,31 0-344,-16 1-64,1-1-8,-1 1-8,0-1-120,1 16-24,-1-16-8,-15 1 0,16-1-104,-1 0-16,-15 1-8,15-1 0,-15 0-104,16 1-16,-16-1-8,15 1 0,-15-16-80,0 0-8,0 0-64,16 15 96,-16-15-96,0 0 64,0 0-64,0 0 0,0 0-280,0 0-104,0 0-16,0 0-11536</inkml:trace>
  </inkml:traceGroup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13.50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BC61B6B-BD5B-4E48-B98E-FE1FB77412DD}" emma:medium="tactile" emma:mode="ink">
          <msink:context xmlns:msink="http://schemas.microsoft.com/ink/2010/main" type="inkDrawing" rotatedBoundingBox="19976,6722 20304,6373 20325,6392 19997,6742" semanticType="callout" shapeName="Other">
            <msink:sourceLink direction="with" ref="{E7533804-7B31-4CA4-BF2C-CDE81A082C77}"/>
            <msink:sourceLink direction="with" ref="{1045AA69-D9CD-4EAF-BC2B-2BAB084B1B3F}"/>
            <msink:sourceLink direction="with" ref="{93A5ECD2-2831-481D-8D40-85BD117DFC32}"/>
          </msink:context>
        </emma:interpretation>
      </emma:emma>
    </inkml:annotationXML>
    <inkml:trace contextRef="#ctx0" brushRef="#br0">20582 8745 12984,'0'0'288,"0"0"56,0 0 8,0 0 16,0 0-296,0 0-72,0 0 0,0 0 0,0 0 912,0 0 168,-16 15 31,1-15 9,15 16-256,-15-1-56,-1 0-8,0 1 0,-14 14-448,-1-14-88,16 14-16,-16 2-8,16-17 24,-16 0 8,31 16 0,-15-16 0,-1 1-176,0-1-32,1 0 0,0 1-64,15 0 72,0-16-72,-16 0 0,16 0 72,0 0-72,0 0-88,0 0 24,0 0 0,0 0-1088,0 0-224,-15 0-32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18:34.5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EB48A91-729B-45CC-8D35-267CFF5E7A1A}" emma:medium="tactile" emma:mode="ink">
          <msink:context xmlns:msink="http://schemas.microsoft.com/ink/2010/main" type="writingRegion" rotatedBoundingBox="15499,13927 27214,13914 27216,15688 15501,15701"/>
        </emma:interpretation>
      </emma:emma>
    </inkml:annotationXML>
    <inkml:traceGroup>
      <inkml:annotationXML>
        <emma:emma xmlns:emma="http://www.w3.org/2003/04/emma" version="1.0">
          <emma:interpretation id="{133548A5-68D0-4436-AE9D-2231C8DAF70E}" emma:medium="tactile" emma:mode="ink">
            <msink:context xmlns:msink="http://schemas.microsoft.com/ink/2010/main" type="paragraph" rotatedBoundingBox="15499,13927 27214,13914 27216,15688 15501,15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2AAC4-5B6E-4E05-90C0-F1DC06C333E8}" emma:medium="tactile" emma:mode="ink">
              <msink:context xmlns:msink="http://schemas.microsoft.com/ink/2010/main" type="line" rotatedBoundingBox="15499,13927 27214,13914 27216,15688 15501,15701"/>
            </emma:interpretation>
          </emma:emma>
        </inkml:annotationXML>
        <inkml:traceGroup>
          <inkml:annotationXML>
            <emma:emma xmlns:emma="http://www.w3.org/2003/04/emma" version="1.0">
              <emma:interpretation id="{CD784639-F83C-479D-96E1-D78ED7067511}" emma:medium="tactile" emma:mode="ink">
                <msink:context xmlns:msink="http://schemas.microsoft.com/ink/2010/main" type="inkWord" rotatedBoundingBox="15508,14283 19524,14322 19511,15736 15494,15697"/>
              </emma:interpretation>
              <emma:one-of disjunction-type="recognition" id="oneOf0">
                <emma:interpretation id="interp0" emma:lang="en-US" emma:confidence="0">
                  <emma:literal>hyperspaces),</emma:literal>
                </emma:interpretation>
                <emma:interpretation id="interp1" emma:lang="en-US" emma:confidence="0">
                  <emma:literal>hyperspaces).</emma:literal>
                </emma:interpretation>
                <emma:interpretation id="interp2" emma:lang="en-US" emma:confidence="0">
                  <emma:literal>hyperspaces,</emma:literal>
                </emma:interpretation>
                <emma:interpretation id="interp3" emma:lang="en-US" emma:confidence="0">
                  <emma:literal>hyperspaces))</emma:literal>
                </emma:interpretation>
                <emma:interpretation id="interp4" emma:lang="en-US" emma:confidence="0">
                  <emma:literal>hyperspace's),</emma:literal>
                </emma:interpretation>
              </emma:one-of>
            </emma:emma>
          </inkml:annotationXML>
          <inkml:trace contextRef="#ctx0" brushRef="#br0">17302 17103 16128,'0'0'351,"0"16"81,0-1 16,-15 16 0,15 0-360,0 0-88,-15-1 0,15 17 0,-16-17 864,16 17 152,-16-17 32,16 17 8,-14-1-448,14-15-80,0 0-16,0 0-8,-16-1-352,16 1-72,0-16-16,0 16 0,0-15-64,0-16 0,0 15 0,0 0 64,0-15-224,0 0-56,0 0-8,0-15 0,16 15-352,-16-15-80,14-16-16,-14 15 0,16-14-64,-16-1-24,0 0 0,0 0 0,0 1 224,16-17 48,-16 17 8,0-17 1,15 1 335,-15 15 72,15 0 72,1 0-104,-16 1 296,15-1 56,-15 0 7,15 16 9,1-1 208,-16 1 40,16-1 0,-16 16 8,14-15-56,2 15-16,0 0 0,-16 0 0,15 0-104,-15 0-24,0 15-8,15-15 0,-15 16-8,0-1 0,0 1 0,16-1 0,-16 0-32,0 1-8,0 15 0,-16-16 0,16 16-104,0-16-32,-15 16 0,15-16 0,-15 16-128,15-15 80,-16-1-80,16 0 64,-16 1-64,2 0 0,14-16 72,0 15-72,-16-15 0,16 0-160,0 0 32,0 0 8,-16 0-1032,16-15-200,16-1-48,-16 0-6951</inkml:trace>
          <inkml:trace contextRef="#ctx0" brushRef="#br0" timeOffset="901">17610 16795 16352,'0'0'359,"0"15"81,0-15 8,0 31 8,0-16-360,0 16-96,-14 0 0,14-1 0,-16 2 792,16 14 136,0 0 32,-16 0 8,16 0-312,-15 0-64,15 0-16,0 1 0,0-16-304,0 15-64,0-16-16,0-14 0,0 14-120,15-14-72,-15 15 80,16-31-80,-16 15 0,16-15 0,-2 0 0,2 0 0,0 0-192,-1-15 24,0 0 0,1-1 0,-1-14-224,0 14-48,16-15-8,-16 16 0,-15-16 72,16 0 16,0 1 0,-1-2 0,0 2 104,-15-1 16,0 16 8,0-16 0,16 16 232,-16-1 0,0 0 0,0 16 0,0-14 168,-16 14 88,16 0 8,0 0 8,-15 0 120,0 14 24,-1 2 8,0 15 0,1-16-72,15 16-8,-15 0-8,-1-1 0,1 2-136,15-2-24,-15 1-8,15 0 0,0-1-40,0-14-16,0 0 0,0-2 0,15 2-48,-15 0-64,0-1 88,0-15-88,15 0 64,1 0-64,-16 0 0,15 0 0,0-15 128,1-1-24,0 0-8,-16 2 0,15-2-384,0 0-88,1 1-8,-16-16-8,15 16-56,-15-16-16,15 16 0,-15 0 0,16-17-16,-16 17 0,0-16 0,0 16 0,0 0 192,0-1 40,0 1 8,0 0 0,0 15 240,0-16 0,-16 16 0,16 0 0,0 0 128,0 16 64,0-1 24,-15 0 0,15 1 160,0-1 32,0 16 8,0-1 0,0 2 0,0-17 8,0 16 0,15-16 0,-15 16-168,16-16-40,-16 0-8,15 1 0,-15 0-112,15-2-16,-15-14-8,16 0 0,0 0-72,-16 0 0,0 0 72,14 0-72,2-14 0,-16-2 0,16 0 0,-16 1-96,15 0-216,0-1-40,-15-14-16,16 14 0,-16-14-208,15 14-32,-15-15-16,15 16 0,-15-16 152,0 31 32,0-15 8,16 15 0,-16 0 336,0 0 96,0 0 0,0 0 0,0 0 256,-16 15 80,16 0 16,0 1 8,0 14 112,-15-14 16,15 15 8,0-16 0,-15 16-144,15-16-32,0 16-8,0-16 0,0 1-144,0 0-24,0-2-8,0-14 0,0 0-72,0 0-64,0 0 72,0 0-72,0 0 64,0 0-64,15 0 0,-15 0 72,15-14-72,-15-2 0,16 0-80,-16 1 80,16-16-272,-16 1-8,14-1 0,2 16 0,-16-17-72,16 2-24,-1-1 0,-15 16 0,15-16 192,1 16 40,-16-1 8,0 16 0,15-16 136,-15 16 0,0 0-64,0 0 64,0 0 128,0 0 64,0 0 0,0 16 8,0 15 120,0-16 32,15 16 0,-15 0 0,0-1-40,0 2-8,0-2 0,0 1 0,0-16-144,0 16-24,0 0-8,0-15 0,0-2-128,0 2 80,0 0-80,0-1 64,0-15-64,0 0-72,0 0 72,0 0-104,0 0-976,0 0-192,0 0-40,0 0-4655,0-15-937</inkml:trace>
          <inkml:trace contextRef="#ctx0" brushRef="#br0" timeOffset="1268">18303 17273 16128,'0'0'351,"0"0"81,0 0 16,0 0 0,0 0-360,0 0-88,16 15 0,-16-15 0,15 0 632,0 0 104,-15 0 32,16 0 0,-1 0-304,1 0-56,-1 0-16,0 0 0,1 0-248,-16 0-48,15 0-16,-15-15 0,15 15-80,1 0 80,-1-15-80,-15 15 80,16-16-80,-16 16 0,0 0-96,15-15 96,-15 15-352,0 0-16,0 0 0,-15-15 0,15 15-240,0 0-56,0-16-8,0 0 0,0 1-264,-16 15-56,1-15-15,15-1-1,0 16 328,0-15 64,-16 15 8,16 0 8,0 0 536,0 0 64,0 0 88,0 0-24,-15 0 352,15 0 72,0 0 16,0 0 0,0 15 368,0 1 80,-15-1 7,15 16 9,0-15-48,0 14-16,-16 1 0,16 0 0,-15-1-240,15-14-56,0 15 0,-15 0-8,15-16-200,0 16-40,0-16-8,0 0 0,0 1-176,-16 0-40,16-16-8,0 0 0,0 0-128,0 0 0,0 0 0,0 0 0,16 0-600,-1 0-144,0-16-32,1 16-5776,-1-16-1151</inkml:trace>
          <inkml:trace contextRef="#ctx0" brushRef="#br0" timeOffset="1616">18781 17088 14512,'0'0'416,"0"0"80,0 0-400,0 15-96,-16-15 0,16 16 0,-15-16 664,0 15 103,15 1 33,-16-16 0,0 15 128,1 0 24,15 1 8,-15-16 0,-1 15-536,1 1-104,15-16-16,-16 15-8,1-15-72,15 15-8,0-15-8,0 0 0,0 0-80,0 16-24,0-16 0,0 0 0,0 15-40,0-15 0,0 0-64,15 0 96,1 16-96,-1-16 0,1 15 64,-16 1-64,15-16 0,0 0 0,1 15 0,0-15 0,-1 0 0,0 16 0,1-16 0,-1 0 0,-15 15 0,16-15 0,-1 15 0,-15-15 0,0 16 72,0-16-72,0 0 64,15 15-64,-15 1 256,0-16 0,-15 0 8,15 15 0,0 0 24,-15 1 8,15-16 0,-16 15 0,1 1-144,-1-16-32,16 15-8,-15-15 0,0 15-112,-1-15 72,16 0-72,0 0 64,-16 0-128,1 0-32,0 0-8,15-15 0,0 0-1024,0 15-208,-16-16-40</inkml:trace>
          <inkml:trace contextRef="#ctx0" brushRef="#br0" timeOffset="-1200">15948 16641 6144,'0'0'168,"0"0"56,0 0-224,0 0 0,0 0 0,0 0 0,0 0 752,0 0 112,0 0 16,0 15 8,0 1 24,0-1 8,0 16 0,-16 0 0,16 0-200,0 15-40,-15-15-8,0 15 0,-1 0-241,16 0-47,-15 0-16,0 1 0,-1-1-112,1 0-32,-1 0 0,16-15 0,-15 0-32,0-1-16,15 1 0,0 0 0,0-16-48,-16 1 0,16-1-8,0 1 0,0-16-120,0 0 88,0 0-88,0 0 80,0 0-80,0 0 80,0-16-80,0 16 80,0-15-176,0-16-40,16 16-8,-16-16 0,0 0-32,15 0-8,0 0 0,1-15 0,-1 15 72,1 1 16,-1 14 0,0-14 0,1-1 96,-1 15 0,-15 1 0,15 0 0,-15-1 0,16 16 0,-16 0 0,0 0 0,0 0 0,0 0 128,0 16-8,15-1-8,-15 0 112,0 16 16,0 0 8,0 0 0,0-1-48,-15 1-8,15 0 0,0 0 0,0-16-64,15 1-24,-15 14 0,0-14 0,0-1-40,0 1 0,16-1-64,-16-15 96,15 0-96,-15 0 88,0 0-88,15 0 80,1-15-80,-1-1 64,-15 1-64,16-1 64,0 1-64,-1-16 0,0 16-80,1-1 80,-16-14-168,15 14 8,-15-15 8,15 16 0,1 0 152,-16-1 0,0 1 0,15 15 0,-15-15 0,0-1 0,0 1 0,0 15 0,0 0 0,0 0 0,0 0 0,0 0 0,0 0 0,0 15 0,0 1 0,-15 14 0,15-14 0,0 14 0,0 1 0,0 0 0,-16 15 184,16-30 8,0 14 8,0 1 0,0-15-96,0-1-16,16 0-8,-16-15 0,0 0-80,0 16 0,0-16 72,15 0-72,1 0 88,-16 0-24,15 0 0,0-16 0,1 1 0,-1-16-64,1 16 96,-16-16-32,15 16-64,0-16 80,1 0-80,-16 0 80,15 16-80,-15-16 0,16 16 0,-16-1 0,0 1 0,15 0 0,-15-1 0,0 1 0,0 15 0,0 0 0,15 0 0,-15 0 0,0 0 0,0 0 0,0 0 0,-15 15 0,15 16 0,0 0 0,0-1 0,-15 1 0,15 15 120,-16 1 56,16-1 16,-15 0 0,15 0 0,-16 0 8,1 16 0,0-16 0,-1-15-32,16 15-8,-15 0 0,-1 0 0,-14-15-32,30 15 0,-16-15-8,1 15 0,-1-15-48,1 0-8,0-16 0,-1 1 0,16-1-64,-15 1 0,0-1 0,15 0 0,0-15-640,0 0-128,0 0-16,0-15-8,0-16-928,15 0-184,0 1-40</inkml:trace>
          <inkml:trace contextRef="#ctx0" brushRef="#br0" timeOffset="-500">16487 17073 16208,'0'0'351,"0"15"81,0 0 16,0 1 8,-15-1-360,15 16-96,0 0 0,-16 15 0,16-15 744,0 15 136,-16 0 24,16-15 8,0 15-320,0-15-64,-14 0-16,14 15 0,0-15-304,0-16-64,0 16-16,0-16 0,0 1-64,0-16-64,0 15 96,0 0-96,-16-15 64,16 0-64,0 0 0,16-15 0,-16 0 0,14-1-96,-14 1 8,0-16 8,16 0-152,0-15-32,-16 0-8,15 0 0,0 0-16,1-16 0,-1 16 0,0 0 0,1-1 152,-16 17 24,16-1 8,-2 15 0,-14 1 104,16 0 0,0 15 0,-16 0-72,0 0 152,0 0 32,0 0 8,15 15 0,-15 0 128,0 1 24,0 15 8,-15-1 0,15-14-80,0 15-8,0-1-8,-16 1 0,16 0-88,-16-16-8,16 16-8,-14 0 0,-2-16-80,16 1 0,-16 14 72,1-30-72,15 16 0,0-16 0,0 0 0,-15 15 0,15-15-224,0 0 0,0 0 0,0-15 0,0-1-56,0 1-8,0 0-8,15-1 0,-15 1 160,15 0 32,1-1 8,-16 1 0,16 15 96,-2-16 0,2 1 0,0 15 0,-16-15 168,30 15 32,-30 0 8,31-16 0,-31 16 16,15 0 0,1-15 0,-1 15 0,0 0-88,-15 0-8,16-16-8,0 16 0,-16-15-56,15 15-64,0-15 88,-15 15-88,16-16 128,-1 1-24,-15 15-8,0 0 0,15-16-160,-15 16-40,0-15-8,0 15 0,0-15-48,16 15-16,-16 0 0,-16-16 0,16 1 0,0 15 0,-15-16 0,15 16 0,0-15 80,-15 0 24,15 15 0,0-16 0,-16 16 72,16 0-80,-15 0 80,15 0-80,0 0 80,-15 0-64,15 16 64,0-1-64,-16 0 128,16 1 24,0 15 8,-16-1 0,16 1 80,0 0 16,0 0 8,0 0 0,0-1-72,0-14-24,0 15 0,0-16 0,0 0-24,0 1-8,16-1 0,-16-15 0,0 0-72,0 0 0,0 0 72,16 0-72,-1-15 64,-15 15-64,15-31 64,1 16-64,-1-16 0,-15 15 0,31-30-80,-31 15 80,15 1-160,0-1 32,1 0 0,0 0 0,-2 0 40,2 16 16,-16-16 0,16 16 0,-1-1 72,-15 16-104,15-15 40,-15 15 64,0 0-72,16 15 72,-16-15 0,15 16 0,-15-1 64,0 1 64,0 14 8,0-14 8,0 15 40,-15-1 8,15-14 0,0 15 0,0-16-192,-16 16 0,16-16 0,0 1-64,0-1-48,0 0-8,0-15 0,-15 16 0,15-1 120,0-15 0,0 0 0,0 0 0,0 0 104,0 0 48,0 0 8,0 0 0,0 0-160,0-15 0,0 15 0,0-16 0,0 1 0,15 0 0,-15-1 0,0 1 0,16-1 96,-1 16 24,-15-15 0,15 0 0,-15-16 8,16 31 8,-16-16 0,16 1 0,-16 0-136,14-1 0,-14 16 0,16-15 0,-16-1 0,16 16 0,-16-15 0,15 15 0,-15 0-480,15-15-128,1 15-32,-1 0-5688,0-16-1135</inkml:trace>
          <inkml:trace contextRef="#ctx0" brushRef="#br0" timeOffset="2834">19258 16811 13904,'0'0'304,"0"0"64,0 0 16,0 0 8,0 0-312,0 0-80,0 0 0,0 0 0,16 0 696,-16 0 119,15 16 25,-15-1 8,15 1 56,1-1 16,-16 16 0,16 0 0,-16-1-344,14 17-72,-14-1-16,0 0 0,0 0-152,0 0-32,0 0-8,-14 1 0,-2-1-24,16 0-8,-16-15 0,16 0 0,-15 15-72,0-15-8,15-16-8,-16 16 0,1 0-80,15-16-24,-15 0 0,-1 1 0,0-16-72,2 15 0,14-15 0,-16 16 64,16-16-64,-16 0-112,16 0 24,-15 0-7272,15 0-1447</inkml:trace>
          <inkml:trace contextRef="#ctx0" brushRef="#br0" timeOffset="13080">19781 17273 13040,'0'0'288,"0"0"56,0 0 8,0 0 24,0 0-304,0 0-72,0 0 0,-15 16 0,15-1 528,-15-15 88,15 15 24,-16 1-1,16-1-119,-15 1-16,-1-1-8,16 0 0,-15 1-328,0-1-64,15 1-8,-16-1-8,16-15-560,-15 15-104,15 1-32,-15-1-4191,-1-15-849</inkml:trace>
        </inkml:traceGroup>
        <inkml:traceGroup>
          <inkml:annotationXML>
            <emma:emma xmlns:emma="http://www.w3.org/2003/04/emma" version="1.0">
              <emma:interpretation id="{43603DFB-1C00-46F5-A84A-903B3C81C5AC}" emma:medium="tactile" emma:mode="ink">
                <msink:context xmlns:msink="http://schemas.microsoft.com/ink/2010/main" type="inkWord" rotatedBoundingBox="19743,14090 20868,14363 20619,15388 19494,15115"/>
              </emma:interpretation>
              <emma:one-of disjunction-type="recognition" id="oneOf1">
                <emma:interpretation id="interp5" emma:lang="en-US" emma:confidence="1">
                  <emma:literal>the</emma:literal>
                </emma:interpretation>
                <emma:interpretation id="interp6" emma:lang="en-US" emma:confidence="0">
                  <emma:literal>toe</emma:literal>
                </emma:interpretation>
                <emma:interpretation id="interp7" emma:lang="en-US" emma:confidence="0">
                  <emma:literal>The</emma:literal>
                </emma:interpretation>
                <emma:interpretation id="interp8" emma:lang="en-US" emma:confidence="0">
                  <emma:literal>tee</emma:literal>
                </emma:interpretation>
                <emma:interpretation id="interp9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15866">21583 17057 12496,'0'0'272,"0"0"56,-16 0 16,1 0 8,15 0-280,-16 0-72,1 0 0,0 0 0,-1 15 432,1-15 72,-1 16 8,16-1 8,-15 1-72,0-1-25,15 16 1,-16 0 0,1 0-128,-16 15-24,31-15-8,0 15 0,-15-15 24,-1-1 8,16 1 0,0 0 0,16-16-96,-16 1-16,15-1-8,-15-15 0,0 15-80,0-15-24,31 0 0,-31 0 0,31-15 16,-16 0 0,0-1 0,-15 1 0,16-16-88,-1 0 0,1 16-80,-16-16 80,15-15-136,0 15 16,1 0 8,-16 1 0,15-17-160,1 1-32,-16 0-8,15-1 0,-15 1-24,0 15-8,0-15 0,15 0 0,-15 0-16,0 15-8,0 0 0,0 0 0,0 1 272,0-1 96,0 15-72,0 1 72,-15 15 80,15 0 56,0 0 16,0 0 0,0 15 152,-15 1 32,15-1 8,0 31 0,0-15 88,-16 15 16,16 1 8,-15-1 0,15 15-136,0-14-32,0-1-8,0 16 0,0-16-32,-16 0-8,32 0 0,-16-15 0,0 0-80,0 0-8,0 0-8,0-16 0,0 16-16,15-31 0,-15 15 0,16 0 0,-16 1 32,15-16 8,-15 0 0,15 0 0,-15-16-168,16 16-120,-1-15 24,-15 0 0,16-1-56,-1-14-8,-15 14 0,15-15 0,-15 1-40,16-1-16,-16 0 0,0 0 0,0 0-40,15 1-16,-15 14 0,0-15 0,0 16 272,0-1 64,0 1 0,0 15 8,0-16-72,0 16 0,0 16 0,-15-16 0,15 15 96,0 1 72,0-1 24,-16 16 0,16-15-8,-15 30 0,15-15 0,0-1 0,-15 1-80,15 0-8,-16 0-8,16-16 0,0 1-88,0 14 0,0-14 0,0-1 0,0 0 0,0-15 104,0 0 0,0 0 0,0 0-104,0 0 0,0 0 0,31 0 0,-16 0-112,1 0-48,-1-15 0,0 15-8,1-15-24,-1-1 0,16 1 0,-16-16 0,1 0-144,-1 16-32,16-16-8,-16 0 0,1 1 176,-16-1 32,31 0 8,-31 16 0,15-1 160,0-15 0,-15 16 64,0 15-64,0-16 160,0 16 0,0-15-8,0 15 0,-15 0 232,15 15 40,-15-15 16,-1 16 0,1-1-8,15 1 0,-16-1 0,1 1 0,15-1-240,-15 16-40,15-16-16,0 1 0,0 14-64,0-30-8,0 16-64,0-1 96,0 1 0,-16-1-8,32 0 0,-16 1 0,0-1-88,-16 1 64,16-16-64,0 15 64,0 0-64,0 1 64,-15-16-64,15 15 64,0-15-64,-16 0-128,1 15 32,15-15 8,-15 0-872,15 0-168,-16 0-40,1 0-7719</inkml:trace>
          <inkml:trace contextRef="#ctx0" brushRef="#br0" timeOffset="14249">19812 17242 15664,'0'0'344,"0"0"71,0 0 9,0 0 24,0 0-360,0 0-88,16 0 0,-1-15 0,-15 15 624,15 0 112,1-15 16,-1-1 8,16 16-240,0 0-40,0-15-16,-1-1 0,1 16-272,0-15-64,-16 0 0,16 15-8,0-16-120,-16 0 72,16 16-72,-16-15 64,16 0-216,-15 15-40,14-16-16,-14 1 0,-1 15-1288,16-16-256,0 16-48,-16-15-15</inkml:trace>
          <inkml:trace contextRef="#ctx0" brushRef="#br0" timeOffset="13480">20196 16934 12328,'-15'-16'352,"15"16"72,0 0-336,0 0-88,0 0 0,-15 16 0,15-16 776,-16 14 144,16-14 24,-15 16 7,0 0-183,15-1-40,-16 16-8,16-16 0,0 0-336,-16 17-72,16-2-16,0 1 0,0-16-296,0 16 0,-15-16 0,15 16 0,0-16-928,0 1-176,-15 0-32</inkml:trace>
        </inkml:traceGroup>
        <inkml:traceGroup>
          <inkml:annotationXML>
            <emma:emma xmlns:emma="http://www.w3.org/2003/04/emma" version="1.0">
              <emma:interpretation id="{D47423F6-9E51-45E6-BD64-A9446F3092BB}" emma:medium="tactile" emma:mode="ink">
                <msink:context xmlns:msink="http://schemas.microsoft.com/ink/2010/main" type="inkWord" rotatedBoundingBox="21111,14273 23461,14387 23417,15290 21068,15176"/>
              </emma:interpretation>
              <emma:one-of disjunction-type="recognition" id="oneOf2">
                <emma:interpretation id="interp10" emma:lang="en-US" emma:confidence="0">
                  <emma:literal>distance</emma:literal>
                </emma:interpretation>
                <emma:interpretation id="interp11" emma:lang="en-US" emma:confidence="0">
                  <emma:literal>distant</emma:literal>
                </emma:interpretation>
                <emma:interpretation id="interp12" emma:lang="en-US" emma:confidence="0">
                  <emma:literal>destine</emma:literal>
                </emma:interpretation>
                <emma:interpretation id="interp13" emma:lang="en-US" emma:confidence="0">
                  <emma:literal>de-tame</emma:literal>
                </emma:interpretation>
                <emma:interpretation id="interp14" emma:lang="en-US" emma:confidence="0">
                  <emma:literal>detune</emma:literal>
                </emma:interpretation>
              </emma:one-of>
            </emma:emma>
          </inkml:annotationXML>
          <inkml:trace contextRef="#ctx0" brushRef="#br0" timeOffset="17716">22183 17149 16272,'0'0'351,"0"0"81,0 0 16,0 0 8,0 0-360,0 0-96,0 0 0,16 0 0,-1 0 880,1 0 160,-16 0 32,15 0 8,0-15-280,16 15-48,-15 0-16,-1 0 0,0 0-336,1-16-72,15 16-8,-16 0-8,0-15-184,1 15-32,15 0 0,-1-15-8,1 15-16,0-16 0,0 16 0,-1 0-10919</inkml:trace>
          <inkml:trace contextRef="#ctx0" brushRef="#br0" timeOffset="17284">22352 16841 17247,'0'0'384,"0"0"72,-16 0 24,16 15 0,0 1-384,-15-1-96,0 16 0,15-1 0,-16-14 576,1 15 104,15 0 24,-15 15 0,-1-16-16,16 17 0,-15-1 0,15-15 0,0 15-376,0-15-80,0 0-8,0-1-8,0 1-128,0-16-24,15 17-64,-15-18 96,16-14-16,-16 16-8,15-16 0,-15 16 0,15-16-168,1 0-40,-16 0-8,15 0 0,0-16-112,1 0-16,0 16-8,-1-14 0,0-2-8,1-15 0,-1 16 0,0-16 0,1 16 104,-16-16 24,15 0 0,-15 15 0,15-14 160,-15 14 0,0 1 0,0-16 0,0 16 0,0 0 0,0-1 0,0 0 0,-15 16 128,15-14 0,-15 14 8,15 0 0,-16 0 104,16 0 16,-15 14 8,0-14 0,-1 16-40,16 0-16,-15 14 0,15 1 0,-15-16-48,15 16 0,0 0-8,0-15 0,-16 14-48,16 1-8,0-16 0,16 1 0,-16-1 0,0 0-8,0-15 0,15 16 0,-15-16-88,0 0 0,0 0 0,15 0 0,-15 0 0,16 0 0,-1 0 0,16-16 0,-31 1 0,15 0-88,0-1 24,1 1 0,0 0-312,-16-1-56,14 1-16,2 0 0,-16-1 16,0 0 0,0 1 0,16 0 0,-16-16 152,0 31 32,0-15 8,0-1 0,0 1 240,0 15 64,0-15 8,0 15 0,0 0-72,0 0 0,0 0 72,0 0-72,0 0 104,0 0-8,0 15-8,-16-15 0,16 31 240,0-16 56,0 0 0,0 1 8,0 14-48,0-14-16,0 15 0,0 0 0,0-16-96,0 0-16,-16 1-8,32 14 0,-16-30-208,0 16 0,0 0 0,0-16 0,0 0 0,0 0 0,0 0 0,16 0 0,-1 0-136,0 0-24,1-16 0,-16 16 0,15-16-248,0 1-48,-15 0-16,16-1 0,0 1-208,-2-16-48,-14 16-8,16 0 0,0-17 216,-16 17 40,15 0 0,-15-1 8,15 1 320,-15 15 64,0-15 16,16-1 0,-16 16 168,0 0 40,0 0 8,0 0 0,0 0 168,0 0 32,0 16 8,0-1 0,0 0 104,0 1 24,0-1 8,0 0 0,0 17-40,0-17-16,0 16 0,0-16 0,-16 0-328,16 1-104,0-1 64,0 0-64,16-15 64,-16 0-64,0 0 72,0 0-72,0 0 64,0 0-64,0 0 0,0 0 72,0 0-72,0 0-88,15-15 24,0 0 0,-15-1-184,16 1-32,-16-16-8,15 1 0,0-2-96,-15 2-32,16-1 0,0 0 0,-1 1 144,0 14 24,-15 0 8,16 2 0,-16-2 240,15 0 0,-15 16 0,0 0 0,0 0 360,0 0 24,0 16 0,0 0 0,0 14-32,0-14 0,0 14 0,0 1 0,0 0-32,0-1-16,-15 2 0,30-2 0,-15-14-168,0 14-32,0-14-8,0-1 0,15 0-96,-15 1 88,16-16-88,-1 0 80,0 0-80,1 0 0,0 0 72,-2-16-72,18 16 0,-17-15 64,16 0-64,-16-1 0,0 1 0,1 0-80,0-1 8,-2 1 0,18 0 72,-17-1 72,0 0-8,1-14-64,-1 14 0,0 1 0,1-16 0,-16 16 0,15-16 0,0 15-96,-15-14 96,0 14-96,0-14 96,0 14-88,0 1 88,0 0-80,0-1 80,-15 0 64,0 2-64,15 14 88,-16 0-88,1 0 96,15 0-96,-15 0 96,-1 14 40,1-14 16,0 16 0,-1 0 0,16 14 40,-16-14 16,2 14 0,14 2 0,-16-18-24,16 18-8,-16-17 0,16 16 0,0-1-24,0-14-8,16 14 0,0-14 0,-16 15-16,14-16-8,2 1 0,0 14 0,14-14 32,-14-1 8,-1 0 0,16 1 0,-16-16-88,16 16-8,-15-2-64,14-14 96,-14 16-32,-1-16 0,16 0-64,-16 0 96,16 0-24,-15 0-8,-2 0 0,2 0 0,0-16-144,14 16-32,-14-14-8,-1 14 0,0-16-752,1 0-152,-16 16-32,16-15-6144,-16 0-1215</inkml:trace>
          <inkml:trace contextRef="#ctx0" brushRef="#br0" timeOffset="19132">22029 17180 6992,'0'0'152,"0"0"32,0 0 8,-15 0 8,15 0-200,0 0 0,0 0 0,-15 0 0,15 15 888,0-15 136,0 0 24,-16 0 8,16 0 152,0 0 32,0 0 8,0 0-1,16-15-263,-16 15-56,0 0 0,0 0-8,0 0-312,15 0-56,0 0-8,-15 0-8,16-16-96,-1 16-24,1 0 0,-1 0 0,0 0-272,1 0-56,15 0-16,-16 0 0,16 0-72,0 0-72,-1 0 72,1-15-9903</inkml:trace>
          <inkml:trace contextRef="#ctx0" brushRef="#br0" timeOffset="14427">20428 16549 14568,'0'0'320,"0"0"64,0 16 8,0-1 24,0 16-328,0 0-88,0-1 0,0 17 0,-16-1 791,16 0 137,-15 0 32,0 16 8,-1-1-232,1 1-40,0-1-16,-1 1 0,0 0-216,1-1-48,15-15 0,0 1-8,-15-1-224,15-16-48,0 1-8,0 0 0,0 0-128,0-16 0,0 1 0,0 0 0,0-16-88,0 0 8,0 0 0,0 0 0,0 0-432,15 0-96,-15-32-8,15 17-8,-15-31-720,16 15-136,15-15-32,-16 0-7,1-1 855,-1-14 176,-15 15 32,31-1 8,-16 1 384,0 15 64,-15 1 0,0 14 64,32 16 480,-32-15 96,0 15 16,0 0 7,14 0 137,2 15 32,-16 1 8,0-1 0,-16 16-160,16 0-32,0-1-8,0 1 0,-14 0-256,14 0-48,0 0-16,0-1 0,0-14-216,0 15-40,0-16-64,0 0 88,14 1-88,-14-1-88,0 0 24,16 1 0,-16-1-1032,16-15-208,-16 0-40,0 0 0,-16 16-624,16-16-119,16-16-25,-16 16-8,-16-15 696,16-1 144,16 1 24,-16 15 8,0-15 1408,0-1 280,15 1 56,-15 0 16,15 15 856,-15-16 168,16 1 40,-16 15 8,15 0-352,0-16-72,-15 16-9,16 0-7,0 0-384,-2-15-80,2 15-8,-16 0-8,0 0-224,16 0-48,14-15-8,-14 15 0,-1-16-200,0 16-48,1-15-8,-1 15 0,0 0-56,1-16-8,-16 16-64,16-15 96,-1 0-96,0-1 0,-15 1 0,0 15 0,16-16 96,-16 16-32,0-15-64,0 0 96,0 15-96,0-16-96,0 1 24,-16 15 0,16-16 0,-15 1 0,15 0 0,-15 15 0,15-16 72,0 16 0,-16-15 0,16 15 0,0 0 0,0 0 112,-16 15-24,1-15-8,0 16 120,15-16 24,-16 15 8,1 16 0,15-16 24,-15 1 0,-1 14 0,1-14 0,15 15-16,0-16 0,0 16 0,-15-16 0,30 1 16,-15-1 0,0 0 0,15 1 0,1-1-32,-1 1 0,-15-16 0,15 15 0,1-15-16,-1 15-8,-15-15 0,15 0 0,1 16-104,0-16-32,-16 0 0,15 15 0,0-15-64,-15 0 80,16 0-80,-1-15 80,0 15-1240,1-16-248,14 1-56</inkml:trace>
          <inkml:trace contextRef="#ctx0" brushRef="#br0" timeOffset="16768">21613 16826 16272,'0'0'455,"0"0"113,0 0-456,0 0-112,0 0 0,0 0 0,0 0 496,0 16 80,0-1 8,15-15 8,-15 16-24,16-1-8,-16-15 0,15 15 0,0 1-408,1-1-88,-1 0-64,16-15 96,-16 16-1064,16-1-216,-15-15-32</inkml:trace>
        </inkml:traceGroup>
        <inkml:traceGroup>
          <inkml:annotationXML>
            <emma:emma xmlns:emma="http://www.w3.org/2003/04/emma" version="1.0">
              <emma:interpretation id="{8C9040CA-721B-4CF4-8B40-28ACA77E02C5}" emma:medium="tactile" emma:mode="ink">
                <msink:context xmlns:msink="http://schemas.microsoft.com/ink/2010/main" type="inkWord" rotatedBoundingBox="23765,15133 23843,14279 24452,14334 24374,15189"/>
              </emma:interpretation>
              <emma:one-of disjunction-type="recognition" id="oneOf3">
                <emma:interpretation id="interp15" emma:lang="en-US" emma:confidence="1">
                  <emma:literal>is</emma:literal>
                </emma:interpretation>
                <emma:interpretation id="interp16" emma:lang="en-US" emma:confidence="0">
                  <emma:literal>'is</emma:literal>
                </emma:interpretation>
                <emma:interpretation id="interp17" emma:lang="en-US" emma:confidence="0">
                  <emma:literal>as</emma:literal>
                </emma:interpretation>
                <emma:interpretation id="interp18" emma:lang="en-US" emma:confidence="0">
                  <emma:literal>ss</emma:literal>
                </emma:interpretation>
                <emma:interpretation id="interp19" emma:lang="en-US" emma:confidence="0">
                  <emma:literal>'vs</emma:literal>
                </emma:interpretation>
              </emma:one-of>
            </emma:emma>
          </inkml:annotationXML>
          <inkml:trace contextRef="#ctx0" brushRef="#br0" timeOffset="21816">24168 16641 18455,'0'0'408,"0"0"80,0 0 24,0 0 0,0 0-408,0 0-104,0 0 0,0 0 0,0 0 536,16 15 80,-16 1 24,0-16 0,15 15-184,-15-15-32,15 16-8,-15-1 0,16 0-272,-16-15-56,15 16-16,0-1 0,-15-15-448,16 16-88,-1-1-16,0 0-9047</inkml:trace>
          <inkml:trace contextRef="#ctx0" brushRef="#br0" timeOffset="21696">24092 17180 9104,'0'0'256,"0"0"64,-16 0-256,16 0-64,0-16 0,0 16 0,-15 0 512,15 0 88,0-14 16,0 14 8,0 0 16,0-16 0,0 16 0,0-16 0,15 16-64,1-15-16,-16 15 0,16-15-1,-1 15-223,0-16-48,1 16 0,-1-15-8,0 15-72,1 0-16,-1-15 0,0 15 0,1 0-40,0-16-16,-16 16 0,14 0 0,-14 0 0,0 0 0,0 0 0,0 0 0,0 16-8,0-16-8,16 15 0,-16 0 0,0 1 80,-16 14 24,16-14 0,-14 14 0,14 2-40,-16-2-8,0 16 0,16-14 0,-15-18-104,15 18-72,-15-17 96,15 16-96,-16-16 120,16 0-32,0 1-8,0-1 0,0 0-80,0 1 80,0 0-80,0-16 80,0 0-80,0 0 0,0 0 0,0 0 0,0 0 0,0 0 0,0 0 72,16 0-72,-1 0-160,0 0-64,17-16-8,-18 0-8,2 1-168,15-16-32,-16 16-8,1-31 0,14 15-24,-14 1-8,14-2 0,2-14 0,-2 16 136,-14-16 24,14 14 8,1 2 0,0-1 200,-15 0 40,-1 16 8,0-16 0,1 15 144,-1 1 32,0 0 8,-15 15 0,0-16 200,0 16 48,0 0 8,0-15 0,-15 15 88,15 0 16,-15 15 8,-1-15 0,1 16-64,0-1-8,-1 0-8,-15 1 0,0 0-208,16-1-40,0 0 0,-16 1-8,16-1 56,-1 0 16,0 1 0,2-16 0,14 15-56,-16 0-8,16-15 0,0 0 0,0 0-160,0 0 72,0 16-72,16 0 0,-2-16 64,2 14-64,0-14 0,-16 0 0,15 16 0,16 0 0,-16-16 0,0 0 0,1 15 0,-1-15 0,-15 0 64,15 15-64,1-15 96,0 16 0,-16-1-8,0 0 0,0 1 152,0-16 32,0 16 8,-16 14 0,0-14-88,1-1-24,15 0 0,-15 1 0,-1-1-88,-14 0-16,14 1-64,1-1 96,0 0-96,-1 1 0,-14-16 0,14 16-80,0-16-696,1 0-144,0 0-24,-1 0-5648,1 0-1119</inkml:trace>
        </inkml:traceGroup>
        <inkml:traceGroup>
          <inkml:annotationXML>
            <emma:emma xmlns:emma="http://www.w3.org/2003/04/emma" version="1.0">
              <emma:interpretation id="{458DC3CD-14B4-44F5-B00A-0D12ECC537B4}" emma:medium="tactile" emma:mode="ink">
                <msink:context xmlns:msink="http://schemas.microsoft.com/ink/2010/main" type="inkWord" rotatedBoundingBox="25091,13916 27214,13914 27216,15593 25093,15596"/>
              </emma:interpretation>
              <emma:one-of disjunction-type="recognition" id="oneOf4">
                <emma:interpretation id="interp20" emma:lang="en-US" emma:confidence="0">
                  <emma:literal>ITZ</emma:literal>
                </emma:interpretation>
                <emma:interpretation id="interp21" emma:lang="en-US" emma:confidence="0">
                  <emma:literal>IT,</emma:literal>
                </emma:interpretation>
                <emma:interpretation id="interp22" emma:lang="en-US" emma:confidence="0">
                  <emma:literal>IT.</emma:literal>
                </emma:interpretation>
                <emma:interpretation id="interp23" emma:lang="en-US" emma:confidence="0">
                  <emma:literal>I IT,</emma:literal>
                </emma:interpretation>
                <emma:interpretation id="interp24" emma:lang="en-US" emma:confidence="0">
                  <emma:literal>'IT,</emma:literal>
                </emma:interpretation>
              </emma:one-of>
            </emma:emma>
          </inkml:annotationXML>
          <inkml:trace contextRef="#ctx0" brushRef="#br0" timeOffset="25035">26739 17303 10680,'0'0'232,"0"0"56,0 0 0,0 0 16,0 0-240,0 0-64,0 0 0,0 0 0,0 0 944,0 15 176,0 1 40,0-1 8,0 16-121,0-16-23,-15 16-8,15 0 0,0 0-296,0 0-56,0-1-16,0 1 0,-16-15-200,16 14-32,0 1-16,0-16 0,0 1-232,0 15-40,0-16-16,0 0 0,0 1-112,16-1 0,-16-15 0,0 0 0,0 16 0,0-16-96,0 0 96,0 15-80,0-15-1008,0 0-208,0 0-40,0 0-4527,0 0-913</inkml:trace>
          <inkml:trace contextRef="#ctx0" brushRef="#br0" timeOffset="25351">26924 17288 10984,'0'0'312,"0"0"72,0 0-312,0 0-72,0 0 0,0 0 0,0 0 856,0 0 152,0 0 32,0 0 8,0 0-81,0 0-7,0 0-8,0 0 0,0 16-248,16-16-40,-16 15-16,15 0 0,-15 1-104,0 15-32,0-16 0,0 16 0,0-1-104,0 1-24,0 0-8,0 0 0,0 0-8,0 0 0,0 0 0,0-16 0,0 16-112,-15 0-32,15-16 0,0 16 0,0-16-120,0 16-24,0-16-8,0 1 0,0-1-72,0 1 80,0-1-80,0 0 80,0-15-80,0 0 80,0 0-80,0 0 80,0 0-80,0 0 0,0 0 0,0 0 0,0 0 0,0 0 0,0 0-96,0 0 96,0 0-672,0 0-80,0 0-16,0 0-6424,0-15-1287</inkml:trace>
          <inkml:trace contextRef="#ctx0" brushRef="#br0" timeOffset="27599">27140 17750 15120,'0'0'328,"0"0"72,0 0 16,0 0 7,0 0-335,0 0-88,0 0 0,0 0 0,0-15 632,15 15 104,-15 0 32,16-15 0,-1 15-104,0 0-24,-15-16 0,31 16 0,-15 0-376,-1 0-72,0 0-24,1 0 0,-1 0-40,0 0 0,1 0-8,-16 0 0,15 0 8,-15 0 0,0 0 0,0 0 0,0 0-40,0 0-8,0 0 0,0 16 0,0-1-80,0 0 0,-15 1 0,-1-16 0,1 15 0,0 16 64,-1-31-64,1 30 64,0-14-64,-1 0 64,1-1-64,-1 0 64,1-15-64,0 16 0,-1-1 0,16-15 0,-15 15 0,15-15 0,0 0 0,0 0 0,-16 0 0,16 0 64,0 0-64,0 0 64,0 0 32,0 0 0,0 0 0,16 0 0,-1 0 160,-15 0 40,16 0 8,-1 0 0,0 0-88,1 0-24,-1 0 0,1-15 0,-1 15 96,0 0 24,1 0 0,-1 0 0,0-15-88,-15 15-24,16 0 0,-1 0 0,1 0-72,-1 0-8,-15 0-8,15 0 0,1 15-48,-16-15 0,0 0-64,15 0 96,1 0-96,-16 0 64,0-15-64,0 15 0,15 0 0,-15 0 0,15 0 0,-15 0 0,0 0-520,0 0-152,0 0-32,0 0-10584</inkml:trace>
          <inkml:trace contextRef="#ctx0" brushRef="#br0" timeOffset="23096">25385 17011 7488,'0'0'208,"0"0"56,0 0-264,0 0 0,-16 0 0,16 0 0,0 0 936,-15 0 136,15 0 24,0 0 8,0 0-16,0 0-8,0 0 0,0 0-1,0 0-311,0 0-56,0 0-8,0 0-8,0 0-224,15 0-48,1 0-8,-1 0 0,16 0 8,0-16 0,0 16 0,-1 0 0,17 0-72,-17 0-24,17 0 0,-1-15 0,-15 15-40,15-16 0,15 16-8,1-15 0,-1 15-16,1 0 0,0-15 0,-1 15 0,1-16-80,-16 16-24,0-15 0,16 15 0,-16 0-32,1-16 0,14 16-8,-15 0 0,16 0-24,-16 0 0,16 0 0,-16 0 0,0 0-16,0 0-8,-15 0 0,15 0 0,-15 0-72,-16 0 96,16 0-96,0-15 96,-16 15-96,1 0 96,14-15-96,-14 15 96,-1 0-96,1-16 96,-1 16-96,0 0 96,1 0-96,-16 0 96,15-15-96,-15 15 96,0 0-96,16 0 0,-16 0 0,0 0 64,0 0-64,0 0 0,15 0 72,0 0-72,-15 0 0,0 0-128,0 0 16,-15 0 8,15 15-1208,-15 1-232,-16-1-56</inkml:trace>
          <inkml:trace contextRef="#ctx0" brushRef="#br0" timeOffset="22580">26124 16288 10824,'0'0'232,"0"0"56,0-16 0,0 16 32,0 0-256,0 0-64,0 0 0,0 0 0,0 0 640,0 0 128,0 0 16,0 0 8,0 16 40,0 14 15,-15-14 1,15-1 0,-16 1-304,16 14-64,0-14-16,-15 14 0,15 1-288,0 0-56,-15 0-16,15 0 0,0-1-520,0 1-96,-16 15-32,16-15-7255</inkml:trace>
        </inkml:traceGroup>
      </inkml:traceGroup>
    </inkml:traceGroup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21.68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9861128-0EC8-48D1-BC2F-E4E342D370BD}" emma:medium="tactile" emma:mode="ink">
          <msink:context xmlns:msink="http://schemas.microsoft.com/ink/2010/main" type="inkDrawing" rotatedBoundingBox="30915,8771 31233,8577 31250,8603 30931,8798" shapeName="Other">
            <msink:destinationLink direction="with" ref="{3DBCC0FF-D1A9-4D5F-A6BA-DB0C7AEBF031}"/>
          </msink:context>
        </emma:interpretation>
      </emma:emma>
    </inkml:annotationXML>
    <inkml:trace contextRef="#ctx0" brushRef="#br0">31512 10961 13824,'0'0'392,"0"0"88,0 0-384,0 0-96,-16 0 0,16 0 0,-16 0 968,16 0 183,-15 15 33,0-15 0,-1 0-104,1 16-24,0-1-8,-1-15 0,1 15-360,0-15-72,-1 16-8,-14 0-8,30-16-392,-32 14-80,17 2-8,0-16-8,15 16-112,-16-1 64,16-15-64,-15 15 0,0-15-296,15 16-112,-16-16-16,16 0-8,0 0-1056,0 0-208,0 0-48</inkml:trace>
  </inkml:traceGroup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21.88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DBCC0FF-D1A9-4D5F-A6BA-DB0C7AEBF031}" emma:medium="tactile" emma:mode="ink">
          <msink:context xmlns:msink="http://schemas.microsoft.com/ink/2010/main" type="inkDrawing" rotatedBoundingBox="31165,8580 31372,8788 31363,8797 31156,8589" semanticType="callout" shapeName="Other">
            <msink:sourceLink direction="with" ref="{79861128-0EC8-48D1-BC2F-E4E342D370BD}"/>
          </msink:context>
        </emma:interpretation>
      </emma:emma>
    </inkml:annotationXML>
    <inkml:trace contextRef="#ctx0" brushRef="#br0">31419 10945 18799,'0'0'416,"0"0"80,0 0 16,0 0 24,0 0-432,0 0-104,0 0 0,15 0 0,-15 0 896,0 16 152,16-16 32,-1 15 8,0 1-184,1-1-32,-16-15-8,16 15 0,-1 1-368,0-1-80,1 0-8,-16 1-8,15-1-168,0-15-32,-15 16-8,16-1 0,-1-15-96,-15 0-16,0 0-8,0 0 0,15 15-72,-15-15 0,0 0 72,0 0-72,0 0-288,0 0-88,0 0-16,0 0-11792</inkml:trace>
  </inkml:traceGroup>
</inkml:ink>
</file>

<file path=ppt/ink/ink29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9B729903-A9ED-4934-84B2-E73A562D57B6}" emma:medium="tactile" emma:mode="ink">
          <msink:context xmlns:msink="http://schemas.microsoft.com/ink/2010/main" type="inkDrawing" rotatedBoundingBox="27093,4848 27263,5109 27243,5122 27073,4860" semanticType="callout" shapeName="Other"/>
        </emma:interpretation>
      </emma:emma>
    </inkml:annotationXML>
  </inkml:traceGroup>
</inkml:ink>
</file>

<file path=ppt/ink/ink29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9FED10F-55BD-423E-A595-638DA3857879}" emma:medium="tactile" emma:mode="ink">
          <msink:context xmlns:msink="http://schemas.microsoft.com/ink/2010/main" type="inkDrawing" rotatedBoundingBox="26804,5120 27009,4846 27036,4866 26831,5140" shapeName="Other"/>
        </emma:interpretation>
      </emma:emma>
    </inkml:annotationXML>
  </inkml:traceGroup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14:48.01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6EBC684-1D9D-4D77-BAA8-53AB0B2A5C71}" emma:medium="tactile" emma:mode="ink">
          <msink:context xmlns:msink="http://schemas.microsoft.com/ink/2010/main" type="writingRegion" rotatedBoundingBox="1383,3941 17621,3524 17955,16535 1718,16952"/>
        </emma:interpretation>
      </emma:emma>
    </inkml:annotationXML>
    <inkml:traceGroup>
      <inkml:annotationXML>
        <emma:emma xmlns:emma="http://www.w3.org/2003/04/emma" version="1.0">
          <emma:interpretation id="{9DEB3AA9-B69A-4835-B696-F33B53720977}" emma:medium="tactile" emma:mode="ink">
            <msink:context xmlns:msink="http://schemas.microsoft.com/ink/2010/main" type="paragraph" rotatedBoundingBox="2180,3858 15078,3598 15105,4936 2207,5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CA8126-4F4D-4C66-ADAC-7B3CD1540E20}" emma:medium="tactile" emma:mode="ink">
              <msink:context xmlns:msink="http://schemas.microsoft.com/ink/2010/main" type="line" rotatedBoundingBox="2180,3858 15078,3598 15105,4936 2207,5196"/>
            </emma:interpretation>
          </emma:emma>
        </inkml:annotationXML>
        <inkml:traceGroup>
          <inkml:annotationXML>
            <emma:emma xmlns:emma="http://www.w3.org/2003/04/emma" version="1.0">
              <emma:interpretation id="{C676D73F-B042-496A-A86A-CC67209A4DA2}" emma:medium="tactile" emma:mode="ink">
                <msink:context xmlns:msink="http://schemas.microsoft.com/ink/2010/main" type="inkWord" rotatedBoundingBox="2161,3969 4785,3858 4838,5114 2214,5225"/>
              </emma:interpretation>
              <emma:one-of disjunction-type="recognition" id="oneOf0">
                <emma:interpretation id="interp0" emma:lang="en-US" emma:confidence="0">
                  <emma:literal>A support</emma:literal>
                </emma:interpretation>
                <emma:interpretation id="interp1" emma:lang="en-US" emma:confidence="0">
                  <emma:literal>*support</emma:literal>
                </emma:interpretation>
                <emma:interpretation id="interp2" emma:lang="en-US" emma:confidence="0">
                  <emma:literal>Anapest</emma:literal>
                </emma:interpretation>
                <emma:interpretation id="interp3" emma:lang="en-US" emma:confidence="0">
                  <emma:literal>Amplest</emma:literal>
                </emma:interpretation>
                <emma:interpretation id="interp4" emma:lang="en-US" emma:confidence="0">
                  <emma:literal>Anapests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4EDF9F52-7518-4A9D-A57B-BB36D1CA7703}" emma:medium="tactile" emma:mode="ink">
                <msink:context xmlns:msink="http://schemas.microsoft.com/ink/2010/main" type="inkWord" rotatedBoundingBox="4868,4046 6636,4069 6629,4636 4861,4613"/>
              </emma:interpretation>
              <emma:one-of disjunction-type="recognition" id="oneOf1">
                <emma:interpretation id="interp5" emma:lang="" emma:confidence="0.5">
                  <emma:literal>vector's</emma:literal>
                </emma:interpretation>
                <emma:interpretation id="interp6" emma:lang="" emma:confidence="0">
                  <emma:literal>vectors</emma:literal>
                </emma:interpretation>
                <emma:interpretation id="interp7" emma:lang="" emma:confidence="0">
                  <emma:literal>retorts</emma:literal>
                </emma:interpretation>
                <emma:interpretation id="interp8" emma:lang="" emma:confidence="0">
                  <emma:literal>Fetor's</emma:literal>
                </emma:interpretation>
                <emma:interpretation id="interp9" emma:lang="" emma:confidence="0">
                  <emma:literal>fetor's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12AE00AE-7F9A-48A0-B100-39FD1F739941}" emma:medium="tactile" emma:mode="ink">
                <msink:context xmlns:msink="http://schemas.microsoft.com/ink/2010/main" type="inkWord" rotatedBoundingBox="7349,3920 10292,3861 10316,5031 7373,5091"/>
              </emma:interpretation>
              <emma:one-of disjunction-type="recognition" id="oneOf2">
                <emma:interpretation id="interp10" emma:lang="en-US" emma:confidence="0">
                  <emma:literal>is a</emma:literal>
                </emma:interpretation>
                <emma:interpretation id="interp11" emma:lang="en-US" emma:confidence="0">
                  <emma:literal>in a</emma:literal>
                </emma:interpretation>
                <emma:interpretation id="interp12" emma:lang="en-US" emma:confidence="0">
                  <emma:literal>isa</emma:literal>
                </emma:interpretation>
                <emma:interpretation id="interp13" emma:lang="en-US" emma:confidence="0">
                  <emma:literal>pa</emma:literal>
                </emma:interpretation>
                <emma:interpretation id="interp14" emma:lang="en-US" emma:confidence="0">
                  <emma:literal>na</emma:literal>
                </emma:interpretation>
              </emma:one-of>
            </emma:emma>
          </inkml:annotationXML>
          <inkml:trace contextRef="#ctx0" brushRef="#br0">7621 6699 9760,'0'0'272,"0"0"72,0 0-280,0-15-64,15 15 0,-15-16 0,16 16 680,-16-15 120,0 0 32,15 15 0,0-16 16,1 1 8,0 15 0,-16-16-1,15 1-335,0 15-64,1-15-8,-1-1-8,-15 16-192,0 0-40,0 0-8,15 0 0,-15 0 8,0 0 0,0 16 0,16-1 0,-16 16 56,0-16 16,-16 16 0,1 0 0,15 0-48,-15-1-8,-1 2 0,1-2 0,0 1-64,15 15-24,0-30 0,-16 15 0,16-1-56,-16-14-16,16-1 0,0 0 0,0-15-64,0 0 0,0 0 0,0 0 0,0 0 0,0 0 64,16 0-64,0-15 0,-1 0 0,16-16 0,-16 16 0,16-32 0,-16 17-192,16-1 32,-1-15 0,-14 14 0,15 2 64,-16-1 8,1 0 8,-1 0 0,0 16 80,1-1 0,-16 1 0,0 0 0,15-1 0,-15 16 112,0 0-16,0 0 0,0 0 232,0 0 48,0 16 8,0-1 0,0 0-160,0 1-24,0 15-8,0-16 0,15 0-56,-15 1-8,0-1-8,0 1 0,0-1-48,0-15-8,0 15 0,0 1 0,0 0-64,0-16 64,0 15-64,0-15 64,-15 15-64,15 1 96,-15-16-96,15 15 96,-16 1-480,1-16-88,-16 15-16,16 0-6184,0-15-1231</inkml:trace>
          <inkml:trace contextRef="#ctx0" brushRef="#br0" timeOffset="196">7652 6344 18631,'0'0'528,"0"0"112,0 0-512,0 0-128,0 0 0,0 0 0,0 0 592,0 0 88,15 0 24,-15-15 0,16 15-88,-16 0-8,0 0-8,15 0 0,16 15-456,-16-15-144,1 0 80,-1 16-80,16-16-496,-16 15-144,16 0-24</inkml:trace>
          <inkml:trace contextRef="#ctx0" brushRef="#br0" timeOffset="633">8622 6592 19079,'-16'-16'544,"16"16"112,-15-15-528,0 15-128,-1-15 0,0 15 0,1-16 360,0 16 48,-1 0 8,-14 0 0,14 0 152,-14 0 32,14 0 8,0 16 0,-14-1-104,14 0-24,1 1 0,0 14 0,-1 1-328,1 0-72,0 0-16,15 0 0,-16-1 80,16 1 16,0 0 0,0-15 0,0 14-160,16-14 0,-16-1-88,0 0 88,15-15 0,0 16 0,-15-16 0,0 0 0,0 0 0,31-16 0,-16 1 0,1 0 0,0-1 96,-2-14 16,18-2 8,-17 17 0,0-16-120,1 1 0,-1-1-96,0 16 96,1-17-72,-1 17 72,-15 0 0,15-1-72,-15 1 8,0 15 0,0 0 0,0 0 0,0-15 64,0 15 72,0 0-8,0 15-64,0 0 128,0 1-24,0-1-8,0 0 0,0 1 64,0 0 16,0 14 0,16-14 0,-16-1-48,0-15 0,16 15-8,-16 1 0,0-16-120,0 0 0,15 15 0,-15-15 0,0 0 96,0 0-32,15 0-64,-15 0 96,0 0-672,0-15-144,16-1-24</inkml:trace>
        </inkml:traceGroup>
        <inkml:traceGroup>
          <inkml:annotationXML>
            <emma:emma xmlns:emma="http://www.w3.org/2003/04/emma" version="1.0">
              <emma:interpretation id="{2339471A-D0C4-4CC7-A745-7E80626A5D31}" emma:medium="tactile" emma:mode="ink">
                <msink:context xmlns:msink="http://schemas.microsoft.com/ink/2010/main" type="inkWord" rotatedBoundingBox="8456,4206 10171,3693 10429,4555 8714,5068"/>
              </emma:interpretation>
              <emma:one-of disjunction-type="recognition" id="oneOf3">
                <emma:interpretation id="interp15" emma:lang="en-US" emma:confidence="0">
                  <emma:literal>point</emma:literal>
                </emma:interpretation>
                <emma:interpretation id="interp16" emma:lang="en-US" emma:confidence="0">
                  <emma:literal>print</emma:literal>
                </emma:interpretation>
                <emma:interpretation id="interp17" emma:lang="en-US" emma:confidence="0">
                  <emma:literal>paint</emma:literal>
                </emma:interpretation>
                <emma:interpretation id="interp18" emma:lang="en-US" emma:confidence="0">
                  <emma:literal>pint</emma:literal>
                </emma:interpretation>
                <emma:interpretation id="interp19" emma:lang="en-US" emma:confidence="0">
                  <emma:literal>points</emma:literal>
                </emma:interpretation>
              </emma:one-of>
            </emma:emma>
          </inkml:annotationXML>
          <inkml:trace contextRef="#ctx0" brushRef="#br0" timeOffset="2619">9254 6453 13968,'0'0'392,"-16"15"96,16 1-392,-16-1-96,16 0 0,0 16 0,-30 0 1024,30 15 175,-31 0 41,16 16 8,-1-1-216,-14 1-40,14 0 0,0-1-8,-14 1-424,14-1-80,1-14-24,15-1 0,-15 0-288,15 0-56,0-15-16,-16 0 0,16-1-96,0-14 0,0-1 0,0 1 0,16-16-216,-16 0-64,0 0-8,0 0-8,0 0-328,15-16-64,-15 1-16,15-16 0,1 0 8,-16 0 0,0-15 0,15 16 0,-15-32 352,15 16 72,-15 0 16,0-16 0,16 0 256,0 1 0,-2-1 0,-14 16 0,16-15 296,15 14 120,-31 17 16,31-1 8,-16 0-88,0 16-8,1-1-8,0 1 0,-2-1 0,18 1 0,-17 15 0,0 0 0,1 0-72,-1 0-8,0 15-8,1 1 0,-16-1 8,15 1 0,-15-1 0,0 16 0,0-16 8,0 16 8,-15 0 0,15 0 0,-16-1-80,1 1-8,0 0-8,-1 15 0,-14-15-88,-2 0-24,18-1 0,-2-14 0,0 15-64,1-16 0,-16 0 72,31-15-72,-15 16 0,15-16 0,-15 0 0,15 0 64,0 0-64,0 0-96,0-16 32,15 1 0,0-16-264,1 0-56,14 1 0,-14-1-8,14 0-56,2-15-16,-2 0 0,1 0 0,0 15 120,-1 0 24,2 0 8,-17 16 0,0-1 200,1 1 40,-1 15 8,0 0 0,-15 0 160,16 15 32,-16 1 0,0-1 8,-16 16 240,16 0 40,0 0 16,-15-1 0,15 1-48,0 0 0,0 0-8,0-16 0,0 0-184,0 1-40,0-1-8,0-15 0,0 0-144,0 0 80,15 0-80,1 0 64,-16-15-64,15-1 80,0 1-80,1 0 80,0-1-80,-2-15 80,2 16-80,-16 0 80,0-16-80,0 16 0,0-1 0,0-15 0,0 16 0,0 0 0,-16-1 0,16 16 0,-14-15 0,14 15 0,-16-16 0,16 16 0,0 0 0,0 0 0,0 0 0,0 0 0,0 0-88,0 0 88,0 0-64,16 0 64,-2 0-64,2 0 64,15 0-64,-16-15 64,16 15 0,-16-15 0,17 15 0,-2-16 0,-14 16 0,14 0 0,-14 0-64,-1 16 64,0-16 0,-15 0 0,0 15 0,16 0-64,-16 1 128,0-1 24,0 16 8,-16-16 0,16 16 128,-15 0 24,15-16 8,-15 16 0,-1 0-88,1-16-8,0 16-8,-1 0 0,16-16-152,-16 1 80,16-1-80,-14 0 64,14-15-64,0 0 0,0 0 0,0 0 0,0 0 0,0 0 0,0 0 0,0 0 0,14 0 0,2-15 0,-16 0-72,16-1 72,-1 1-176,0-16 16,1 16 8,14-16 0,-14 0-8,-1 16 0,0-16 0,1 0 0,0 0 64,-1 16 16,0 0 0,1-1 0,-1 1 80,0-1 0,-15 16 0,0 0-64,0 0 64,0 0 0,16 0 0,-16 16 0,0-1 72,0 16 56,-16 0 16,16-16 0,-15 16 8,15 0 0,-15-16 0,15 16 0,0-16-88,0 1-64,-16-1 72,16-15-72,0 0 0,0 15 64,0-15-64,0 0 0,16 0 0,-16 0 0,0-15 64,15 15-64,-15-15 88,15-16-8,1 15 0,-1-14 0,-15 14-144,15-14-32,1-1-8,0 0 0,-2 0 16,2 16 8,0-1 0,-16 1 0,15 0 80,0-1 0,-15 16 0,0 0-64,0 0 64,0 0 0,0 16 0,0-1-64,0 16 64,0-16 0,0 16 0,0-16 64,-15 16 0,15-15 0,0 14 0,0-14 0,-15-1-64,15 0 0,0-15 0,0 16 64,15-16-64,-15 0 0,0 0 0,0 0 0,15 15 0,-15-15 0,0-15 0,16 15 64,-1-16-64,0 16 0,-15-15 0,16 0 0,-16 15 0,16-16 0,-16 1 0,14 0-96,2-1-88,-16 1-16,16-1-8,-1-14 0,-15 14-192,15 1-40,1-16-8,-16 0 0,30 16-64,-30-16-8,16 0-8,-1 16 0,0-16 208,1 0 48,-16 0 8,16 16 0,-16-16 264,15 16 0,-15-16 0,0 16 72,0-1 88,0 16 8,0 0 8,0 0 0,0-15 272,0 15 48,0 0 16,0 15 0,-15 1-64,15-1 0,-16 16-8,16 0 0,-16-1-40,1 17-8,0-1 0,-1 0 0,16 0-64,-15 0-8,0 1-8,15-17 0,-16 17-120,1-17-32,15 1 0,0 0 0,-15 0-72,15-1-24,0-14 0,0-1 0,0 1-64,0-1 0,0-15 0,0 0 0,0 0-88,0 0 88,0 0-64,0 0 64,0-15-256,0 15 0,-16-16-8,16 1 0,0-16-40,0 16-8,0-1 0,-16-15 0,2 16 128,14-16 24,-16 16 8,0 0 0,16-16 152,-15 31 0,15-16-64,-15 1 64,-1 0 0,16 15 0,-15-16 0,15 16 0,0 0 224,0 0 32,0 0 0,0 0 0,0 0-96,0 0-8,0 0-8,0 0 0,0 0-8,0 0 0,15-15 0,1 15 0,-1 0 8,0 0 0,17 0 0,-18 0 0,18 0-24,-17 0-8,0 0 0,1-16 0,14 16-32,-14 0-8,-1-15 0,0 15 0,17 0-72,-17 0 64,0-15-64,1 15 64,-16 0-64,15-16 0,0 16 0,-15 0 64,0 0-64,16 0 0,-16 0 0,0 0 0,0 0-128,0 0-64,0 0-8,0 0-8,0 0-928,0 0-184,-16 0-40</inkml:trace>
          <inkml:trace contextRef="#ctx0" brushRef="#br0" timeOffset="3219">9731 6268 20503,'-16'0'448,"16"0"96,0 0 24,0 0 8,0 0-464,0 0-112,0 0 0,0 0 0,0 0 760,0 0 128,0 0 24,16 0 8,-16 0-432,0 15-80,0-15-24,0 16 0,15-16-264,1 15-56,-16-15-64,0 16 88,15-16-760,0 15-160,-15-15-24</inkml:trace>
        </inkml:traceGroup>
        <inkml:traceGroup>
          <inkml:annotationXML>
            <emma:emma xmlns:emma="http://www.w3.org/2003/04/emma" version="1.0">
              <emma:interpretation id="{9856510B-40CE-40A7-A463-36285EB25112}" emma:medium="tactile" emma:mode="ink">
                <msink:context xmlns:msink="http://schemas.microsoft.com/ink/2010/main" type="inkWord" rotatedBoundingBox="10682,3719 12457,3690 12472,4634 10698,4663"/>
              </emma:interpretation>
              <emma:one-of disjunction-type="recognition" id="oneOf4">
                <emma:interpretation id="interp20" emma:lang="en-US" emma:confidence="0.5">
                  <emma:literal>where</emma:literal>
                </emma:interpretation>
                <emma:interpretation id="interp21" emma:lang="en-US" emma:confidence="0">
                  <emma:literal>obese</emma:literal>
                </emma:interpretation>
                <emma:interpretation id="interp22" emma:lang="en-US" emma:confidence="0">
                  <emma:literal>abele</emma:literal>
                </emma:interpretation>
                <emma:interpretation id="interp23" emma:lang="en-US" emma:confidence="0">
                  <emma:literal>alieve</emma:literal>
                </emma:interpretation>
                <emma:interpretation id="interp24" emma:lang="en-US" emma:confidence="0">
                  <emma:literal>above</emma:literal>
                </emma:interpretation>
              </emma:one-of>
            </emma:emma>
          </inkml:annotationXML>
          <inkml:trace contextRef="#ctx0" brushRef="#br0" timeOffset="5505">11146 6546 13272,'0'0'288,"0"15"64,-16-15 16,1 15 8,0-15-304,-1 16-72,0-1 0,2 16 0,-2-16 464,0 16 80,16 15 8,-15-15 7,0 0 145,-1-1 32,16 2 8,-15-2 0,15 1-360,0-16-80,0 16-16,0-16 0,0 1-160,0-1-32,0 0 0,0-15-8,0 0 56,15 0 16,-15 0 0,16 0 0,-1-15-96,0 0-64,1-16 72,0 16-72,-2-16 96,2 0-24,0 1-8,-1-17 0,16 1-64,-31 15 0,30-15 0,-30 15 0,16 0-64,0 1 64,-16-1 0,14 16 0,-14-1 0,0 0 0,0 16-72,0 0 72,0 0 0,0 0 0,-14 16 0,14 0 0,0-1 0,-16 0 72,0 16-8,16 0 0,-15-1 80,15 2 16,-15-2 0,15 1 0,0 0-32,0-16 0,15 16 0,-15-15 0,15-2 16,-15-14 0,0 0 0,16 0 0,0 16-144,14-32 64,-14 16-64,-1-14 0,16-2 120,-16 0-32,0-14-8,16-1 0,-16 0-80,17 1-112,-17-2 24,16 2 8,-16-16-264,0 0-48,1 14-16,14-14 0,-14 16-224,0-1-40,-2-16-16,2 17 0,-16-16-112,16 15-32,-16 0 0,15 1 0,-15-2 512,0 2 105,0 14 23,0 1 0,0 0 192,0-1 0,-15 16 96,15 0-32,0 0 511,-16 16 97,0-1 32,16 0 0,-14 16-144,-2 16-24,0-1-8,1 15 0,0-14 32,-1-1 8,1 0 0,0 15 0,-1-14-216,1 14-48,15-15-8,-15 1 0,-1-17-88,16 16-16,-16-15-8,16-16 0,0 17-88,-15-2-8,15-14-8,0-1 0,0-15-80,0 0 80,0 0-80,0 0 80,0 0-80,0 0 0,0-15 0,15-1 0,1-14-120,-16-2-64,16 2-8,-1-16-8,0 0-24,1-1 0,14 1 0,-14 0 0,-1-1 56,0 17 8,1-1 0,0 16 0,-2-1 160,-14 1 0,16 0-72,0 15 72,-16 0 144,0 0 56,0 15 16,0 0 0,0 1 88,0-1 16,0 16 8,-16-1 0,16 2-104,-16-2-16,16 1-8,0 0 0,-14-1-136,14 2-64,-16-2 0,16-14 64,-16 14-64,16-14 0,0-1 72,-15 0-72,15-15 0,0 16-104,0 0 8,0-16 8,0 0-296,0 0-56,0 0-8,0 0-8,0-16 104,0 0 16,0 1 8,0 15 0,15-15 256,-15-1 72,0 1 0,16 15 0,-16-15 168,16 15 72,-2-16 16,2 16 0,0-15-32,-1 15-8,0-15 0,1 15 0,-1-16 8,0 16 0,1 0 0,0-16 0,14 1-112,-14 15-16,-1 0-8,16-15 0,-16 15-88,0-16 64,16 1-64,-31 15 64,31 0-64,-31-15 0,16-1 0,-1 16 64,-15-15-64,15 0 0,-15 15 0,0 0 0,0-16 0,0 0 0,0 1-72,0 15 72,0-15-104,-15-1 32,15 1 8,0 15 0,-15-15 64,-1-1 88,16 16-24,-16 0 0,1 0-64,0 16 0,-1-16-80,1 15 80,0 16 0,-1-16 160,-14 32-32,14-17 0,16 1 56,-16 0 8,2-1 0,14 2 0,-16-2 8,16-14 8,0-1 0,0 0 0,0 1-208,0-1 0,0-15-112,0 0 40,16 15 72,-16-15 0,0 0 0,0 0 64,14-15-64,2 0 88,0-1-88,14 1 96,-14 0-96,14-16 80,1 0-80,-16 15 80,17-14-80,-17-1 0,16 0 0,-16 16 0,0 0 0,1-1 0,-1 0 0,0 1 0,1 15 0,-16 0 0,0 15 0,16-15 0,-16 32 0,0-17 0,-16 0-72,16 16 72,-16 0 0,1 15 88,15-15-16,-15 0 0,-1-16-72,16 16-72,-15-16 72,0 0-104,15 1 104,-16 0 0,16-16 0,0 0 0,-15 14 0,15-14 0,0 0 0,0 0 80,0-14-16,15-2-64,-15 0 96,16 1-32,-16 15 16,15-31 0,0 16 0,1 0 0,-1-1-16,0-14-64,1 14 96,-16 0-32,16 1-64,-2 0 0,2-1 0,0 1 0,-16 0 0,15-1 0,0 16-96,-15-15 96,16 0-896,-16 15-128,15 0-16,-15 0-6064,15 0-1207</inkml:trace>
          <inkml:trace contextRef="#ctx0" brushRef="#br0" timeOffset="5958">12162 6730 18199,'0'0'400,"0"0"80,0 0 24,0 0 8,0 0-416,0 0-96,0 0 0,0 0 0,0 0 800,16 15 128,-16-15 32,15 0 8,1 0-360,-1 15-64,0-15-24,1-15 0,-1 15-248,1 0-48,-1 0-16,0-15 0,1 15-80,-1-16-24,1 16 0,-1-15 0,0 15-40,1-15-64,-16-1 88,15 16-88,-15-16 72,16 2-72,-16-2 0,0 0 72,0 16-72,15-15 64,-15 0-64,0-1 64,-15 1-64,15 0 0,-16 15 72,16-16-72,-15 0 0,15 16 0,-16-14 0,1 14 64,15-16-64,-15 16 0,-1 0 0,1 0 0,-1 0 0,1 16 64,0-2-64,-1-14 0,1 32 104,-1-17-8,16 16-8,-30-1 0,30 2 48,-16-2 16,1 1 0,15 0 0,-16-1 32,16-14 8,-15 14 0,15-14 0,0 15-8,0-16 0,15 1 0,-15-1 0,16 0-56,-16 1-16,15-1 0,1-15 0,-1 0-16,0 15 0,1-15 0,-1 0 0,16 0-16,-16-15-8,16 15 0,-15 0 0,14-15-72,-14 15 64,15-16-64,-16 1 64,16 15-64,0-15 0,-16-1 0,16 1 0,-16 15 0,16-15 0,-16-1 64,1 16-64,-1-16-80,0 16-32,1-15-8,-1 15 0,1-15-704,-16 15-136,15-16-32,-15 16-10560</inkml:trace>
        </inkml:traceGroup>
        <inkml:traceGroup>
          <inkml:annotationXML>
            <emma:emma xmlns:emma="http://www.w3.org/2003/04/emma" version="1.0">
              <emma:interpretation id="{4516C47B-8EB0-4446-B9A0-1E6A8422F007}" emma:medium="tactile" emma:mode="ink">
                <msink:context xmlns:msink="http://schemas.microsoft.com/ink/2010/main" type="inkWord" rotatedBoundingBox="12772,3645 15078,3598 15100,4680 12793,4726"/>
              </emma:interpretation>
              <emma:one-of disjunction-type="recognition" id="oneOf5">
                <emma:interpretation id="interp25" emma:lang="en-US" emma:confidence="0">
                  <emma:literal>XKI</emma:literal>
                </emma:interpretation>
                <emma:interpretation id="interp26" emma:lang="en-US" emma:confidence="0">
                  <emma:literal>XK</emma:literal>
                </emma:interpretation>
                <emma:interpretation id="interp27" emma:lang="en-US" emma:confidence="0">
                  <emma:literal>Xin</emma:literal>
                </emma:interpretation>
                <emma:interpretation id="interp28" emma:lang="en-US" emma:confidence="0">
                  <emma:literal>X;</emma:literal>
                </emma:interpretation>
                <emma:interpretation id="interp29" emma:lang="en-US" emma:confidence="0">
                  <emma:literal>his</emma:literal>
                </emma:interpretation>
              </emma:one-of>
            </emma:emma>
          </inkml:annotationXML>
          <inkml:trace contextRef="#ctx0" brushRef="#br0" timeOffset="14399">13748 6022 10000,'0'-15'280,"0"15"72,0 0-288,0-16-64,0 16 0,-15 0 0,15 0 1528,-15 0 288,15 0 56,-16 0 15,0 0-663,-14 16-128,14-1-24,-14 1-8,14 14-456,-14 1-88,-1 0-16,-16 0-8,17 0-56,-1 15-16,0-15 0,1 15 0,-2-15-264,2-1-48,-1 1-16,0-15 0,16 14-96,0-14 0,-17 14 0,18-14 0,-2-1 0,0 1-128,16-1 24,-15 0 8,15-15-1104,0 0-216,0 0-48,0 0-7543</inkml:trace>
          <inkml:trace contextRef="#ctx0" brushRef="#br0" timeOffset="14683">13501 6114 17047,'0'0'376,"0"0"72,0 0 24,0 0 8,0 0-384,0 16-96,15-2 0,-15-14 0,16 16 1056,-1 0 192,-15-1 32,15 0 16,1 1-624,0-16-120,-2 15-24,2 0-8,0 1-208,-1-1-48,16-15-8,-16 15 0,-15-15 8,15 16 0,1-16 0,0 16 0,-2-16-112,2 15-24,0-15-8,-16 15 0,15-15-56,-15 0 0,0 0-64,15 0 96,-15 0-96,0 0 0,0 0 64,0 0-64,0 0-384,0 0-104,0 16-24,-15-1-6928,15 0-1391</inkml:trace>
          <inkml:trace contextRef="#ctx0" brushRef="#br0" timeOffset="15083">13502 6576 17215,'0'0'384,"0"0"72,0 0 24,0 16 0,0-1-384,0 1-96,-16-1 0,16 0 0,0 16 880,-16-15 160,2 14 32,-2 1 8,0 0-536,1 0-96,-16 0-32,16 15 0,0-15-200,-16-1-48,16-14-8,-17 14 0,2-14-48,14-1-16,1 1 0,-16-1 0,1-15-8,14 15-8,0-15 0,16 0 0,-15 0-80,0-15 0,-1 15 0,16-15 0,0-1 0,0-15 0,-15 16 0,30-16 0,-15 1-112,16-17-16,-16 17 0,15-1 0,0 0 128,-15 0 0,16 16 96,0-16-96,-16 16 0,15-1-176,0 1 24,1 15 8,-1-16 240,-15 16 56,31 0 8,-31 0 0,15 16-48,0-16-8,1 15 0,0 1 0,-1-1 120,0 0 16,1 1 8,-1-1 0,-15 16 64,15-16 8,1 1 8,-1-1 0,-15 1-112,15-1-24,-15 0-8,16-15 0,0 16-24,-16-16 0,0 15 0,0-15 0,0 0-96,0 0-64,0 0 64,14 0-64,-14 0 0,0 0 72,0 0-72,0 0 0,16 0-384,-16 0-136,0 0-24,0 0-7264,0-15-1439</inkml:trace>
          <inkml:trace contextRef="#ctx0" brushRef="#br0" timeOffset="15399">13609 6807 18399,'0'0'408,"0"0"80,0 0 24,0 0 0,0 0-416,0 0-96,0 0 0,0-15 0,0 15 728,0 0 120,16-15 24,-16 15 8,15-16-280,1 16-56,-16 0-16,15-15 0,0 15-280,-15 0-56,0 0-16,0 0 0,16-16-80,-16 16-8,0 0-8,0 0 0,0 0 56,0 0 16,0 0 0,15 16 0,-15-1 56,0 1 16,0-1 0,0 0 0,0 16-88,0-15-8,-15 14-8,15 1 0,0-15-32,0-1-8,-16 0 0,16 1 0,0-1-80,0 0 0,0-15 0,0 0 0,0 0 0,0 0 0,0 0 0,0 0 0,0 0-280,0 0-96,0 0-16,0 0-8,0 0-712,0 0-136,0 0-32,0-15-8575</inkml:trace>
          <inkml:trace contextRef="#ctx0" brushRef="#br0" timeOffset="15646">13686 6561 20095,'0'0'576,"0"0"112,0 0-552,0 0-136,0 0 0,0 0 0,0 0 1016,0 0 168,0 0 40,0 0 8,0 0-480,0 0-96,0 0-16,0 0-8,0 0-416,16 0-88,-16 0-8,0 0-8,15 0-344,-15 0-72,0 0-16,0 0-11136</inkml:trace>
        </inkml:traceGroup>
        <inkml:traceGroup>
          <inkml:annotationXML>
            <emma:emma xmlns:emma="http://www.w3.org/2003/04/emma" version="1.0">
              <emma:interpretation id="{D9FAE641-3EE5-48CA-A498-FFFEDD8064D2}" emma:medium="tactile" emma:mode="ink">
                <msink:context xmlns:msink="http://schemas.microsoft.com/ink/2010/main" type="inkWord" rotatedBoundingBox="13740,3829 14999,3573 15183,4472 13923,4729"/>
              </emma:interpretation>
              <emma:one-of disjunction-type="recognition" id="oneOf6">
                <emma:interpretation id="interp30" emma:lang="en-US" emma:confidence="0">
                  <emma:literal>to</emma:literal>
                </emma:interpretation>
                <emma:interpretation id="interp31" emma:lang="en-US" emma:confidence="0">
                  <emma:literal>to o</emma:literal>
                </emma:interpretation>
                <emma:interpretation id="interp32" emma:lang="en-US" emma:confidence="0">
                  <emma:literal>too</emma:literal>
                </emma:interpretation>
                <emma:interpretation id="interp33" emma:lang="en-US" emma:confidence="0">
                  <emma:literal>€0</emma:literal>
                </emma:interpretation>
                <emma:interpretation id="interp34" emma:lang="en-US" emma:confidence="0">
                  <emma:literal>'to</emma:literal>
                </emma:interpretation>
              </emma:one-of>
            </emma:emma>
          </inkml:annotationXML>
          <inkml:trace contextRef="#ctx0" brushRef="#br0" timeOffset="8359">14117 6746 20215,'0'0'448,"0"0"88,0 0 16,0 0 16,0 0-456,0 0-112,0 0 0,0 0 0,15 0 928,1-16 160,-1 16 32,16 0 0,-16-15-488,16 15-104,0-15-16,0-1-8,0 0-216,-1 16-48,1-15-8,0 0 0,0-1-136,-1 16-24,-14-15-8,15 15 0,-1-15-64,-14-1 0,-1 16 0,16-15 0,-16 15-192,1-15-72,-1 15-24,-15 0 0,16 0-736,-16-16-144,0 16-32,0 0-9215</inkml:trace>
          <inkml:trace contextRef="#ctx0" brushRef="#br0" timeOffset="8106">14163 6560 22423,'0'0'640,"0"0"128,16 0-608,-16-15-160,15 15 0,0 0 0,1-15 256,-1-1 32,16 16 0,-16-16 0,1 16 336,-1-14 72,16 14 8,-16-16 8,1 16-408,14 0-80,-14-16-24,-1 16 0,16 0-200,-16-15 64,1 15-64,-1 0 0,1 0 0,-1-15 0,-15 15 0,15 0 0,-15 0-904,0 0-120,0 0-32,0 0-5984,0 0-1191</inkml:trace>
          <inkml:trace contextRef="#ctx0" brushRef="#br0" timeOffset="8538">14595 6068 21711,'-15'16'480,"15"-16"96,0 15 16,0 0 16,-16 16-480,16 0-128,-15 0 0,0 15 0,-16 0 832,15 1 136,1-1 32,-16 15 8,16-15-416,-1 1-80,1 14-24,-16-15 0,16 1-288,0-1-56,-1-16-16,1 16 0,-1-14-128,1 14 64,0-16-64,-1-14 0,16 14 0,-15-14 0,15-1 0,0 0 0,-16 1-960,16 0-160,0-16-40,0 0-9919</inkml:trace>
          <inkml:trace contextRef="#ctx0" brushRef="#br0" timeOffset="8860">15072 6346 19551,'0'0'432,"0"0"88,-15 0 24,15 14 0,-15 2-440,-1 15-104,16-16 0,-31 16 0,16 0 976,-1-1 176,1 17 32,0-1 0,-16 0-440,16-15-88,15 15-16,-16 0-8,16-15-376,0 0-64,0-1-24,0-14 0,0 15-80,16-16-24,-1-15 0,0 0 0,16 0 0,-16 0 0,16-15 0,0 0 0,0-17 0,0 18-64,-1-18 96,16-14-32,-14 16-64,-2-1 64,1-16-64,-16 17 64,16-16-64,-16 15 0,1-16 72,0 17-72,-16-1 0,0 0 64,0 1-64,0-2 0,-16 18 0,0-2 72,1 0-72,0 1 0,-1 15 64,-14 0-64,14 0 0,-14 15 0,-2 1 0,2 0 0,-1-2 0,0 2 0,16 15 0,-16-16 0,15 16 0,1 0 0,0-16-368,-1 16-48,1-15-16,0 14-7520,15-14-1503</inkml:trace>
        </inkml:traceGroup>
      </inkml:traceGroup>
    </inkml:traceGroup>
    <inkml:traceGroup>
      <inkml:annotationXML>
        <emma:emma xmlns:emma="http://www.w3.org/2003/04/emma" version="1.0">
          <emma:interpretation id="{8495A0B0-75A2-4427-9714-35B4ADDF1D90}" emma:medium="tactile" emma:mode="ink">
            <msink:context xmlns:msink="http://schemas.microsoft.com/ink/2010/main" type="paragraph" rotatedBoundingBox="2102,5416 8079,5270 8112,6619 2135,6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7850B9-602F-48BA-880D-E881D35FFB07}" emma:medium="tactile" emma:mode="ink">
              <msink:context xmlns:msink="http://schemas.microsoft.com/ink/2010/main" type="line" rotatedBoundingBox="2102,5416 8079,5270 8112,6619 2135,6765"/>
            </emma:interpretation>
          </emma:emma>
        </inkml:annotationXML>
        <inkml:traceGroup>
          <inkml:annotationXML>
            <emma:emma xmlns:emma="http://www.w3.org/2003/04/emma" version="1.0">
              <emma:interpretation id="{62047209-FE4D-4533-94A6-89BEB27D86A5}" emma:medium="tactile" emma:mode="ink">
                <msink:context xmlns:msink="http://schemas.microsoft.com/ink/2010/main" type="inkWord" rotatedBoundingBox="2982,5376 3088,6709 2164,6783 2058,5450"/>
              </emma:interpretation>
              <emma:one-of disjunction-type="recognition" id="oneOf7">
                <emma:interpretation id="interp35" emma:lang="en-US" emma:confidence="0">
                  <emma:literal>By</emma:literal>
                </emma:interpretation>
                <emma:interpretation id="interp36" emma:lang="en-US" emma:confidence="0">
                  <emma:literal>BY</emma:literal>
                </emma:interpretation>
                <emma:interpretation id="interp37" emma:lang="en-US" emma:confidence="0">
                  <emma:literal>Boy</emma:literal>
                </emma:interpretation>
                <emma:interpretation id="interp38" emma:lang="en-US" emma:confidence="0">
                  <emma:literal>Bye</emma:literal>
                </emma:interpretation>
                <emma:interpretation id="interp39" emma:lang="en-US" emma:confidence="0">
                  <emma:literal>Bay</emma:literal>
                </emma:interpretation>
              </emma:one-of>
            </emma:emma>
          </inkml:annotationXML>
          <inkml:trace contextRef="#ctx0" brushRef="#br0" timeOffset="35064">2556 7929 10752,'-16'-15'304,"16"15"64,0-16-296,0 16-72,0 0 0,0-15 0,-15 15 1032,15 0 192,0 0 40,15-15 8,-15 15-281,0-16-63,16 16 0,-16 0-8,15-15-288,0 15-56,1 0-16,-1-16 0,16 16-240,-16-15-40,1 15-16,15-15 0,-16 15-96,16-16-16,-16 16-8,16 0 0,-16 0-64,1 0-16,15 0 0,-16 0 0,-15 0-64,15 0 96,-15 16-96,0-16 96,0 15 32,0 0 16,0 1 0,-15-1 0,0 16 16,15-16 8,-31 16 0,15-15 0,-14 14-88,14 1-16,-15 0-64,16-16 96,-16 16-96,0 0 72,16-16-72,-16 1 64,0 14-64,16-14 64,0-1-64,-1 1 64,1-16 0,15 15 0,-16-15 0,16 0 0,0 0-64,0 0 0,0 0 0,16 0 64,-1 0-64,1 0 0,14-15 0,1 15 0,-15-16 0,14 1 0,-14 15 0,15-16 0,-1 1 0,-14 15 0,-1-15 0,16 15 0,-16 0 0,1 0 0,-1 0 0,1 15 0,-16-15 64,0 15-64,15 1 0,-15 15 64,-15-16 32,15 16 8,-16-16 0,1 16 0,-1 0 24,1 0 8,0-16 0,-16 16 0,15 0 8,1-16 0,-16 16 0,16-16 0,-16 16 32,0-16 8,0 1 0,16-1 0,0-15-32,-16 15-8,0 1 0,16-16 0,-1 0-72,1 15-8,-1-15-64,1 0 96,15-15-96,-15 15 0,15 0 0,-16 0 0,16 0 0,0 0 0,16-16-104,-1 1 32,0 0-752,1-1-144,-1 1-32,16-1-6296,0 1-1263</inkml:trace>
          <inkml:trace contextRef="#ctx0" brushRef="#br0" timeOffset="34564">2618 7991 11344,'0'0'320,"0"0"72,0 0-312,0 0-80,0 0 0,0 0 0,0 0 992,-16 16 176,16-16 40,0 30 7,-16 1-207,16 0-40,-14 0-8,14 0 0,-16 15-264,16 0-56,-16 0-16,1 0 0,15-15-264,-15 15-48,-1-15-16,16 0 0,-15 0-128,15-16-24,-15 16-8,15-16 0,0 1-72,0-1-64,0 0 72,-16-15-72,16 0 0,0 0 0,0 0 0,0 0-80,0 0-1136,16-15-232,-16 0-48,0-16-7031</inkml:trace>
          <inkml:trace contextRef="#ctx0" brushRef="#br0" timeOffset="35532">2940 8222 15176,'0'0'328,"0"0"72,0 0 16,15 0 15,-15 0-343,0 0-88,0 0 0,15-15 0,1 15 776,-16 0 144,0 0 24,0 0 8,0 0-264,16-16-48,-2 16-16,-14 0 0,0 0-256,16 16-48,0-1-16,-16 1 0,0-1-64,0 0-16,0 16 0,0-16 0,-16 16 0,16 0-8,-16 0 0,2 0 0,-2-1-56,16 1 0,-16 0-8,16-16 0,-15 16-32,15-15-8,0-1 0,0 0 0,0-15-112,0 16 72,0-16-72,0 0 64,0 0-64,15-16 64,1 16-64,0-30 64,-2 14 0,2 1 0,15-16 0,-16 0 0,1 0-64,-1 16 0,16-16 0,-15 0 64,-2 1-64,2-1 0,0 0 0,-1 0 0,0 16 0,-15-16 0,16 16 0,-1-1 0,-15 1 0,0 0 0,0 15 0,15-16 0,-15 16 0,0 0 0,0 0 0,0 0 0,0 16-72,0-1 72,0 16 0,0-16 0,0 16 0,0 15 0,0-15 0,-15 15 0,15 0 0,0 0 136,-15 1-24,-1-1-8,1-15 88,0 15 24,15 0 0,-32 1 0,18-17 8,-2 1 8,-15 15 0,16-15 0,-1 0-24,-14 0-8,-2 0 0,2-1 0,-1-14-56,0 14-16,1-14 0,-1-1 0,16 1-128,-17-1 80,17-15-80,-16 15 64,16-15-64,0 0 0,-1-15 0,1 15 0,15 0-440,0-15-128,0-1-24,15-15-7400,1 1-1479</inkml:trace>
        </inkml:traceGroup>
        <inkml:traceGroup>
          <inkml:annotationXML>
            <emma:emma xmlns:emma="http://www.w3.org/2003/04/emma" version="1.0">
              <emma:interpretation id="{FFBB0D7B-AAD4-4E27-B3EB-053163EB4CF0}" emma:medium="tactile" emma:mode="ink">
                <msink:context xmlns:msink="http://schemas.microsoft.com/ink/2010/main" type="inkWord" rotatedBoundingBox="3086,5669 4561,5000 4993,5954 3519,6622"/>
              </emma:interpretation>
              <emma:one-of disjunction-type="recognition" id="oneOf8">
                <emma:interpretation id="interp40" emma:lang="en-US" emma:confidence="1">
                  <emma:literal>KTT</emma:literal>
                </emma:interpretation>
                <emma:interpretation id="interp41" emma:lang="en-US" emma:confidence="0">
                  <emma:literal>1&lt;TT</emma:literal>
                </emma:interpretation>
                <emma:interpretation id="interp42" emma:lang="en-US" emma:confidence="0">
                  <emma:literal>KTt</emma:literal>
                </emma:interpretation>
                <emma:interpretation id="interp43" emma:lang="en-US" emma:confidence="0">
                  <emma:literal>KIT</emma:literal>
                </emma:interpretation>
                <emma:interpretation id="interp44" emma:lang="en-US" emma:confidence="0">
                  <emma:literal>1&lt;Tt</emma:literal>
                </emma:interpretation>
              </emma:one-of>
            </emma:emma>
          </inkml:annotationXML>
          <inkml:trace contextRef="#ctx0" brushRef="#br0" timeOffset="35933">3772 7853 13704,'0'0'296,"0"0"64,0 0 16,0-16 16,0 16-312,0 0-80,0 0 0,15 0 0,-15 0 1048,0 0 191,0 16 41,0-1 0,15 0-208,-15 16-48,0 0 0,-15 15-8,15 0-328,-15 1-64,-1-1-16,0 15 0,16-14-184,-14-1-40,-2 15 0,0-15-8,1-15-216,15 15-48,-15-15-8,-1 0 0,16 0-104,0 0 0,-15-1 64,15-30-64,0 31-248,0-31-72,0 0-8,0 0-8,0 0-1144,15 0-232,16-31-48,0 16 0</inkml:trace>
          <inkml:trace contextRef="#ctx0" brushRef="#br0" timeOffset="36218">4079 7976 17015,'0'0'376,"0"0"72,0 0 24,0 0 8,-15 16-384,15-1-96,-16 0 0,1 1 0,0-1 848,-1 16 152,1 0 32,-16-16 8,16 16-360,-16 0-72,15 0-8,-14-1-8,14-14-328,-15-1-64,16 16-8,0-16-8,-1 1-112,1-16-72,15 15 96,-16 1-96,16-16 64,0 0-64,0 0 0,-15 0 0,15 15 80,0-15-80,0 0 64,0 0-64,0 0 160,0 0 0,0 0-8,15 0 0,1 15 72,-16-15 24,15 16 0,1-16 0,-1 15 8,0-15 8,1 16 0,-1-1 0,1-15-24,-1 15-8,0-15 0,1 16 0,-1-16-88,1 0-16,-1 0-8,-15 0 0,15 15-120,1-15 64,-1 0-64,-15 0 0,16 0 64,-1 0-64,-15 0 0,0 0 72,15 0-408,-15 0-80,16 0-24,-16-15-7512,15 15-1503</inkml:trace>
          <inkml:trace contextRef="#ctx0" brushRef="#br0" timeOffset="36517">4172 7914 19559,'0'0'552,"0"0"120,0 0-536,0 0-136,0 0 0,0 0 0,0 0 656,0-15 104,0 15 16,15 0 8,-15-16-24,15 16-8,1-15 0,0 15 0,14 0-392,-14-15-72,-1 15-24,16 0 0,-16-16-120,0 16-24,17 0-8,-2-15 0,-14 15-112,-1 0 72,16-16-72,-16 16 64,0 0-64,1 0 0,-1 0 0,0-15 64,1 15-64,-16 0-136,0 0 32,16 0 8,-16 0-864,0 0-176,0 0-32,0 0-8,0 0-648,0 15-128,0 1-24,-16-16-5519</inkml:trace>
          <inkml:trace contextRef="#ctx0" brushRef="#br0" timeOffset="36749">4464 7883 15488,'0'0'344,"0"0"72,-15 15 7,15 1 9,0-16-344,-15 16-88,15 14 0,-16-14 0,16 14 1120,-15 1 200,0 0 48,-1-1 8,1 2-368,15 14-72,-16-16-8,16 16-8,-15-14-304,0 14-56,15-16-16,0 1 0,-16 0-232,16 0-56,-15 0 0,15-16-8,0 0-128,0 1-24,-16-1-8,16-15 0,0 0-88,0 15 64,0-15-64,0 0 64,0 0-520,16 0-112,-1 0-16,1-15-7072,-16 0-1415</inkml:trace>
          <inkml:trace contextRef="#ctx0" brushRef="#br0" timeOffset="37017">4649 7930 13880,'0'0'304,"0"0"64,0 0 16,-16 0 0,16 0-304,0 0-80,-15-15 0,15 15 0,0 0 928,0 0 175,0 0 33,0 0 8,0 0-176,0 0-32,0-16-8,15 16 0,1 0-240,-16-15-48,15 15-16,1-15 0,14 15-296,-14 0-56,-1-16-16,16 16 0,-16 0 64,1-15 16,-1 15 0,0 0 0,16 0-208,-15-16-48,-1 16-8,0 0 0,1 0-72,-1 0 80,1 0-80,-1 0 80,0 0-80,-15 0 0,0 0 0,16 0 0,-1 0 0,-15 0-136,0 0 32,16 0 8,-16 0-824,0 16-160,-16-1-32,16-15-8,-15 16-1024,15-1-200,-16 0-48,1-15-7</inkml:trace>
          <inkml:trace contextRef="#ctx0" brushRef="#br0" timeOffset="37164">4880 7899 9416,'0'0'416,"0"0"88,0 0-408,0 0-96,0 0 0,0 0 0,0 0 1672,-15 16 312,15-16 64,-15 15 15,15 1-559,-16 14-120,16-14-16,-15 30-8,0-15-528,-1 15-96,0-15-32,16 15 0,-15 0-104,0 0-24,15 0-8,-16-15 0,16 15-208,-15-15-40,15-15 0,0 14-8,0-14-224,0-1-88,0 0 64,0 1-64,0-1 0,0-15 64,0 0-64,0 0 0,0 0 0,0 0 0,15-15 0,-15 15 0,0-16-856,0 1-208,0-16-48,16 16-10040</inkml:trace>
        </inkml:traceGroup>
        <inkml:traceGroup>
          <inkml:annotationXML>
            <emma:emma xmlns:emma="http://www.w3.org/2003/04/emma" version="1.0">
              <emma:interpretation id="{87B51624-1A78-41C0-B78C-6000F27925CF}" emma:medium="tactile" emma:mode="ink">
                <msink:context xmlns:msink="http://schemas.microsoft.com/ink/2010/main" type="inkWord" rotatedBoundingBox="5056,5344 8079,5270 8102,6221 5079,6295"/>
              </emma:interpretation>
              <emma:one-of disjunction-type="recognition" id="oneOf9">
                <emma:interpretation id="interp45" emma:lang="en-US" emma:confidence="0">
                  <emma:literal>conditions.</emma:literal>
                </emma:interpretation>
                <emma:interpretation id="interp46" emma:lang="en-US" emma:confidence="0">
                  <emma:literal>conditions ,</emma:literal>
                </emma:interpretation>
                <emma:interpretation id="interp47" emma:lang="en-US" emma:confidence="0">
                  <emma:literal>condition ,</emma:literal>
                </emma:interpretation>
                <emma:interpretation id="interp48" emma:lang="en-US" emma:confidence="0">
                  <emma:literal>condition.</emma:literal>
                </emma:interpretation>
                <emma:interpretation id="interp49" emma:lang="en-US" emma:confidence="0">
                  <emma:literal>Conditions ,</emma:literal>
                </emma:interpretation>
              </emma:one-of>
            </emma:emma>
          </inkml:annotationXML>
          <inkml:trace contextRef="#ctx0" brushRef="#br0" timeOffset="40419">5588 8084 11232,'0'-15'248,"0"-1"48,16 1 16,-16 15 0,0 0-248,0 0-64,0 0 0,0 0 0,0 0 1160,0 0 224,0 0 47,-16 0 9,1 15-408,0 1-72,-1 14-24,1-14 0,-16 30-280,15-15-56,2 15-16,-18 0 0,17 0-224,0 1-40,-1-17-16,1 17 0,15-17-80,-15 1-8,-1 0-8,16-16 0,0 1-136,0 14-72,0-14 80,0-16-80,16 15 64,-16-15-64,0 0 0,15 0 0,-15 0 0,31-15 0,-16 15 0,0-31 0,17 16-240,-2-16-72,1 0-8,-16-15-8,16 15-152,0-15-32,-15 15-8,14-15 0,1 15 192,-16 0 40,1 1 0,-16 14 8,15 1 120,0-1 16,-15 1 8,0 15 0,0 0 296,0 0 64,0 0 16,-15 15 0,0 16 176,-1 0 40,16 0 8,-15 0 0,15-1-160,-15 1-32,-1 15-8,16-15 0,0-15-88,0 14-16,0-14-8,16 14 0,-16-14-152,15-1 80,-15-15-80,15 0 64,1 16-64,-1-16 64,0 0-64,-15-16 64,16 1 0,-1 15-64,-15-16 96,15 1-32,1 0-64,-16-1 80,0-14-80,16 14 80,-16 1-80,0-1 0,0 1 0,0 0 64,0-1-64,-16 1 0,16-1 0,-16 1 0,16 15 0,-15-15 0,15-1 0,-15 16 0,15 0 0,0-15 0,15-1 0,-15 16 0,15-15-80,1 15 80,0-15-104,14-1 40,-14 1 64,-1 15 0,16-16-72,-1 16 72,-14-15 0,0 15 0,-2 0 0,2 0 0,15 0 0,-31 15 0,15-15 0,-15 16 0,16-1 0,-16 1 0,0 14 0,-16-14 0,16 15 0,-15-1 64,15-14-64,-15 30 0,-1-31 104,16 16-16,-16 0-8,2-16 0,14 1-80,-16-1 0,0 0 72,16 1-72,-15-1 0,15-15 64,0 16-64,0-16 0,0 0 0,0 0 0,0 0 0,0 0 64,0-16-64,0 1 0,15-1-64,-15 1 64,16-16-160,0 1 0,14-1 8,-14 0 0,-1-15 152,16 15 0,-16-15-64,16 0 64,-15 15-152,14 0 0,-30 16 0,16-16 0,-1 15 48,0 1 8,1 15 0,-1-15 0,0 15 280,-15 0 56,0 0 16,0 15 0,0-15-96,0 15-24,0 16 0,-15-15 0,15 14 80,-15 1 8,15 0 8,-16 15 0,16-15-96,-15 0-16,15 0-8,0-16 0,0 16-112,0-16 0,0 1 0,0-1 0,15 0 0,1 1 0,-16-16 0,15 15 0,0-15-440,1 0-104,-1 0-32,0-15 0,1 15 56,15-16 8,0 1 0,-16 0 0,16-16-144,-16 15-24,16-14-8,-1-1 0,-14 15 432,0-14 80,14 14 16,-14-15 8,-1 1 152,0 14 64,-15-15-64,16 16 96,-16 0 256,0-1 56,16 1 8,-16-1 0,-16 1 80,16 15 16,0-15 8,0 15 0,-16 0-88,1 15-16,15 0-8,-15 1 0,-1-1-144,1 16-24,-16 0-8,15 0 0,2-1-80,-18 17-24,17-17 0,0 1 0,-1 0-32,16 0 0,-15 0-8,0-1 0,15-14-88,0-1 0,0 0 72,0 1-72,0-16 0,0 0 0,0 15 0,0-15 64,0 0-64,15 0 0,0 0 0,16-15 64,-16-1-64,1 1 0,0 0 0,14-1 64,-14 1-128,14-16-32,-14 0 0,-1 1 0,0-1-88,1 0-16,0 0-8,-2-15 0,-14 15-104,16-15-16,0 0-8,-1 0 0,0-1 88,-15 1 24,16 0 0,-16 0 0,15 15 96,-15-15 16,0 15 8,15 0 0,-15 16 104,0 0 0,0-1 0,0 1 0,0-1 0,0 16 96,0 0-8,0 0 0,-15 16 152,15-1 32,0 1 8,-15 14 0,-1 17-24,16-1 0,-15 0 0,0 0 0,-1 16-16,0-1-8,16 1 0,-14-16 0,14 16-48,-16-16-16,16-15 0,0 15 0,0-15-64,0-1-8,16 1-8,-16-15 0,0-1-88,14 0 96,-14 1-96,0-16 96,0 0-96,16 0 64,0 0-64,-16 0 64,15 0-64,0-16 0,-15 1 72,31 0-72,-16-1 0,1-15-144,-1 1 24,0-1 8,1 0-104,0-15-16,-1 15-8,0 0 0,1 16 72,-16-16 8,15 16 8,-15-1 0,0 1 152,0-1-64,0 16 64,0 0 0,0 0 0,0 0 0,0 0 0,0 16 0,-15-1 72,15 1-72,-16 14 64,16 1-64,-15 0 296,15-16 24,0 16 0,0 0 0,0 0-232,0-16-88,15 16 64,-15-16-64,0 1 64,16-1-64,-16-15 64,0 16-64,0-16 0,15 0 64,0 0-64,-15 0 0,0 0 64,16-16-64,-1 1 0,0-1 64,1 1-64,0 0 0,-2-16 0,2 0-88,0 0-112,-1 0-24,0 1-8,1-1 0,-1-15-136,0 15-24,1 0-8,0-15 0,-2 15 96,2 0 16,0 1 8,-16-1 0,0 15 280,0-14-64,15 14 64,-15 1 0,0 15 0,0-16 0,0 16-64,0 0 64,0 0 144,-15 0 56,15 0 16,-16 16 0,0 15 56,2-1 16,-2 17 0,0-1 0,1 0-16,-16 0 0,31 16 0,-30-16 0,30 0-56,-16 0-16,0 0 0,16 1 0,0-17-64,0 1-8,0 0-8,0-16 0,0 1-120,0-1 0,0 0 0,0-15 0,16 16 0,-16-16 96,0 0 0,16-16 0,14 1-32,-14 15-64,-1-31 88,0 16-88,1-16 0,14 0 0,-14 1 0,15-17 0,-16 17-80,1-17-16,-1 17-8,0-1 0,1 0 8,-16 16 8,15-1 0,-15 1 0,0-1 88,0 16 0,0 0 0,0 0 0,0 0 0,0 0 0,0 0 0,0 16 0,-15-1 0,15 16 0,0 0 0,-16 0 64,16-16 8,-15 16 8,15 0 0,0-16 0,0 16-80,0 0 96,0-16-96,0 0 96,0 1-96,0-16 0,0 15 72,0-15-72,15 16 0,-15-16 0,0 0 0,0 0 64,16 0-64,-1-16 0,-15 16 0,15-15 0,1-1 0,0 1-64,-1 0 0,0-1 0,1-15-136,-1 16-24,0-16-8,-15 16 0,31-16-24,-31 16 0,15-16 0,1 15 0,-16 1 128,16 0 32,-2 15 0,-14-16 0,0 16 96,0 0 0,0 0 0,0 0 0,0 0 0,0 16 96,0-1-8,-14 0 0,14 1 56,-16 15 16,16-16 0,0 16 0,0-16-40,0 16-8,0-16 0,0 1 0,0-1-48,0 1-64,0-1 88,0-15-88,0 0 72,0 0-72,0 0 0,0 0 72,16 0-72,-16 0 64,0 0-64,14-15 64,-14-1-64,16 1 0,0-1 72,-1 1-72,0-16 0,1 16 0,-1-16 0,0 16 0,1-1 0,-16 1 0,16-1 0,-2 1-64,-14 15 64,0-15 0,0 15 0,0 0 0,0 0 0,0 0 0,0 0 0,16 15-64,-16 0 64,0 1 0,0-1 0,-16 1 0,16 14 0,0-14 0,0-1 0,-14 16 0,14-31 64,0 15 0,0 1 0,0-16 0,0 0-64,0 0 0,0 0 0,0 0 0,0 0 0,0 0 0,14 0 0,-14 0 0,0 0 0,16 0 0,0-16 0,-1 1 0,-15-16 0,15 16-96,1-1 16,-1-14 0,16-1-80,-16 0-8,0 16-8,17-16 0,-17 0 40,0 0 8,16 0 0,-16 16 0,1-16 128,-1 16-64,-15 15 64,15-15 0,1 15 0,-16 0-64,0 0 64,0 0 0,0 15 88,0 0 40,16 16 16,-16 0 0,-16 0 56,16-1 16,0 1 0,-16 15 0,16 1-24,-15-17 0,15 17 0,-15-1 0,15-15-48,0-1-16,-16 1 0,16 0 0,0-16-56,0 16-8,-15-16-64,15 1 96,0-1-96,0-15 64,0 16-64,-15-16 0,15 15 0,0-15 0,0 0 0,-16 0 0,16 0-856,-15-15-168,0 15-32,-1 0-10104</inkml:trace>
          <inkml:trace contextRef="#ctx0" brushRef="#br0" timeOffset="40551">6866 7884 15680,'-31'0'448,"31"0"87,-15 0-431,15 0-104,0 0 0,0 0 0,-16 0 664,16 0 104,0 0 32,0 0 0,0 0 8,0 0 8,0 0 0,0 0 0,16 0-424,-1 0-80,-15 0-24,16 0 0,-1 15-224,0-15-64,-15 0 0,16 0 0,-1 0 0,1 16-96,-1-16 32,-15 0-6408,15 15-1279</inkml:trace>
          <inkml:trace contextRef="#ctx0" brushRef="#br0" timeOffset="40552">6835 8146 18367,'0'0'408,"0"0"80,0 0 24,0 0 0,0 0-416,0 0-96,0 0 0,0-16 0,16 1 784,-16 15 136,15 0 24,0-16 8,1 16-208,15 0-40,-16-15 0,16 15-8,-16 0-328,0-15-64,16 15-16,0 0 0,-16-16-104,16 1-24,-15 15-8,14 0 0,1-16-88,-15 1-64,-1 15 72,16-15-72,-16 15 0,1-16 64,-1 16-64,-15 0 0,15 0-320,-15-15-80,0 15-16,0 0-7056,0 0-1407</inkml:trace>
          <inkml:trace contextRef="#ctx0" brushRef="#br0" timeOffset="40751">7451 7653 20239,'0'0'448,"0"0"88,0 0 16,0 0 24,0 0-464,0 15-112,0-15 0,0 31 0,0-31 896,0 31 152,0-16 32,0 1 8,0 15-384,0-16-80,0 16-16,0-16 0,0 16-240,0-16-48,0 1-16,0 15 0,0-16-232,0 0-72,0 1 0,0-1 0,-15 0-664,15 1-184,-16 15-40,16-16-8</inkml:trace>
          <inkml:trace contextRef="#ctx0" brushRef="#br0" timeOffset="43021">8359 8315 18055,'-15'-15'392,"15"15"88,0 0 8,0 0 24,0 0-408,0 0-104,0 0 0,0 0 0,0 0 536,0 15 80,0-15 24,0 0 0,0 16-128,0-1-32,0 1 0,-16-16 0,16 0-328,0 16-72,0-16-16,-15 15 0,15-15-920,-15 0-184,-1 15-40</inkml:trace>
        </inkml:traceGroup>
      </inkml:traceGroup>
    </inkml:traceGroup>
    <inkml:traceGroup>
      <inkml:annotationXML>
        <emma:emma xmlns:emma="http://www.w3.org/2003/04/emma" version="1.0">
          <emma:interpretation id="{70CBB248-3388-4CC5-874E-99017894F813}" emma:medium="tactile" emma:mode="ink">
            <msink:context xmlns:msink="http://schemas.microsoft.com/ink/2010/main" type="paragraph" rotatedBoundingBox="2501,6605 13610,6141 13668,7531 2559,7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BA9099-C520-4D9F-B128-800098CDA249}" emma:medium="tactile" emma:mode="ink">
              <msink:context xmlns:msink="http://schemas.microsoft.com/ink/2010/main" type="line" rotatedBoundingBox="2501,6605 13610,6141 13668,7531 2559,7995"/>
            </emma:interpretation>
          </emma:emma>
        </inkml:annotationXML>
        <inkml:traceGroup>
          <inkml:annotationXML>
            <emma:emma xmlns:emma="http://www.w3.org/2003/04/emma" version="1.0">
              <emma:interpretation id="{C5911F1E-3F9A-4844-AA97-D8CC9C3531DC}" emma:medium="tactile" emma:mode="ink">
                <msink:context xmlns:msink="http://schemas.microsoft.com/ink/2010/main" type="inkWord" rotatedBoundingBox="2506,6735 4417,6655 4456,7591 2545,7671"/>
              </emma:interpretation>
              <emma:one-of disjunction-type="recognition" id="oneOf10">
                <emma:interpretation id="interp50" emma:lang="en-US" emma:confidence="0">
                  <emma:literal>Kito</emma:literal>
                </emma:interpretation>
                <emma:interpretation id="interp51" emma:lang="en-US" emma:confidence="0">
                  <emma:literal>Kid to</emma:literal>
                </emma:interpretation>
                <emma:interpretation id="interp52" emma:lang="en-US" emma:confidence="0">
                  <emma:literal>Kik to</emma:literal>
                </emma:interpretation>
                <emma:interpretation id="interp53" emma:lang="en-US" emma:confidence="0">
                  <emma:literal>Hito</emma:literal>
                </emma:interpretation>
                <emma:interpretation id="interp54" emma:lang="en-US" emma:confidence="0">
                  <emma:literal>Tito</emma:literal>
                </emma:interpretation>
              </emma:one-of>
            </emma:emma>
          </inkml:annotationXML>
          <inkml:trace contextRef="#ctx0" brushRef="#br0" timeOffset="47909">3418 9424 18655,'-15'16'416,"15"-16"80,-16 15 16,16 0 8,-15 16-416,0 0-104,-1-1 0,1 2 0,-1-2 616,1 1 104,-16 15 16,16-15 8,-1 0-240,-14 15-56,14-15 0,-14-1-8,14-14-256,-15 14-56,16 2 0,-16-17-8,16 0-56,-16 1 0,16-16-64,-1 15 96,1-15-32,-1 15-64,-14-15 88,14-15-88,1 15 72,-1 0-72,1-15 0,0-1 72,-1 1-72,16 0 0,-15-17 0,15 2 0,-16 14-72,16-14-8,0-1 0,0 0 0,16 1 80,-16 14 0,15-15 0,1 16 0,-1-1-64,0 1-32,1 15 0,-1-15 0,16 15 96,-16 0 0,16 0 0,0 15 0,-16-15 0,16 15 152,-15 1-24,14-1-8,-14 0 40,-1 1 16,1 0 0,-1-1 0,0 0 0,-15 1 0,16-1 0,-16 0 0,15 1-80,-15-1-8,15 0-8,-15-15 0,0 16-80,0 0 64,0-16-64,0 0 64,0 14-576,0 2-112,0 0-24,0-16-6440,0 15-1287</inkml:trace>
          <inkml:trace contextRef="#ctx0" brushRef="#br0" timeOffset="47325">3356 9070 11256,'0'0'320,"-16"16"64,16 14-304,0-14-80,0-32 0,-16 1 0,16 15 1112,-15 0 200,0 15 48,-1-15 7,1 16-247,-16 14-56,16-14-8,-16 14 0,1 2-368,-2-2-80,2 1-8,-1 0-8,0-1-272,1 2-64,-2-2 0,17 1-8,-16-16-248,16 16 0,-16-16 0,16 16 0,0-16 0,-1 1 0,16 0 0,0-16 0,0 0-1424,0 0-304,0 0-64</inkml:trace>
          <inkml:trace contextRef="#ctx0" brushRef="#br0" timeOffset="47507">3233 9085 14944,'0'0'328,"0"0"72,0 0 16,0 0-1,0 0-335,15 0-80,1 15 0,-16-15 0,15 0 760,1 16 136,-1-16 24,-15 15 8,15-15-48,1 15-8,-1 1 0,-15 0 0,16-16-424,-1 14-80,0 2-16,-15 0-8,16-1-200,-16-15-40,15 15-8,0 1 0,-15-1 32,16-15 8,-16 15 0,0-15 0,15 16-1104,-15-16-224,16 15-48,-16 0-7951</inkml:trace>
          <inkml:trace contextRef="#ctx0" brushRef="#br0" timeOffset="48104">3417 9747 16416,'0'0'359,"0"0"81,0 0 8,0 0 8,0 0-360,0 0-96,0 0 0,0 0 0,16 0 720,-16 0 128,0 0 24,0 0 8,0 0-136,15 16-24,-15-16-8,15 15 0,-15-15-360,16 15-80,-16 1-16,0-16 0,15 15-88,-15 0-16,0 1-8,0-1 0,0-15-72,0 16-8,0-1-64,0 0 96,0-15-96,0 16 72,0-16-72,0 0 64,0 0-688,-15 15-144,-1-15-24,16 0-9031</inkml:trace>
          <inkml:trace contextRef="#ctx0" brushRef="#br0" timeOffset="48241">3448 9531 17911,'0'0'392,"0"0"88,0 0 8,0 0 16,0 0-408,0 0-96,0 0 0,0 0 0,0 0 624,0 0 104,0 0 16,0 15 8,16 1-472,-16-1-96,15-15-24,-15 16 0,16-1-736,-1-15-144,0 15-32</inkml:trace>
          <inkml:trace contextRef="#ctx0" brushRef="#br0" timeOffset="48641">3788 9748 18975,'-16'0'416,"16"0"96,0 0 8,0 0 8,0 0-424,0 0-104,0 0 0,0-16 0,16 16 816,-1 0 144,0-16 24,1 16 8,14-15-392,-14 15-80,-1 0-8,0-15-8,17 15-272,-18-16-48,2 16-16,15 0 0,-16 0-96,1-15-72,-1 15 96,16 0-96,-15 0 0,-2-15 0,2 15 0,0 0 0,-1 0-728,-15 0-168,15 0-40,1-16-9279</inkml:trace>
          <inkml:trace contextRef="#ctx0" brushRef="#br0" timeOffset="48913">4202 9100 18055,'0'0'392,"0"0"88,0 0 8,-15 0 24,0 15-408,15-15-104,-16 15 0,16 17 0,-15-17 808,15 16 144,-15 15 24,-1 0 8,1 0-200,0 0-40,-1 16-8,0-16 0,1 16-376,0-16-72,-1 0-24,-14-15 0,30 15-120,-16 0-24,1-15-8,0-1 0,-1 2-112,16-2 64,-16-14-64,16 14 0,-14-14 0,14 0-120,-16-16 16,16 0 0,0 0-1224,0 0-240,16 0-56</inkml:trace>
          <inkml:trace contextRef="#ctx0" brushRef="#br0" timeOffset="48441">3848 9532 18751,'0'0'536,"0"0"104,0 0-512,0 0-128,16 0 0,-16 0 0,0 0 704,30 0 104,-14-16 24,-1 16 8,0 0-88,16-16-16,-16 16-8,1-15 0,14 15-480,-14-15-96,0 15-24,14 0 0,-14 0-128,-1-16 0,0 16 0,-15-15 0,16 15 0,0 0 0,-2 0 64,-14 15-64,0-15-952,0 0-216,0 16-48,0-16-8335</inkml:trace>
          <inkml:trace contextRef="#ctx0" brushRef="#br0" timeOffset="49157">4464 9301 19607,'0'0'432,"0"16"88,0 14 24,0-14 0,0 30-432,-14-15-112,-2 15 0,0 0 0,16 0 808,0-15 144,0 15 24,-15-15 8,15 0-536,15 0-96,-15-16-32,16 0 0,-16 1-192,16-16-48,-2 15-8,2-30 0,0 15 8,-1-16 0,16 1 0,-16 0 0,16-16-16,-15 0-64,-2 0 96,2 0-32,0 1-64,-1-1 0,0 0 72,-15 0-72,16 1 72,-16-1-72,0 0 96,0 0-96,-16 16 120,16-16-32,-15 16-8,0-1 0,-1 1 0,0 15 0,2-16 0,-2 16 0,-15 0-80,16 16 0,-1-16 0,-14 15 64,14 1-256,0-1-64,2 0 0,-2 1-7272,0 15-1455</inkml:trace>
        </inkml:traceGroup>
        <inkml:traceGroup>
          <inkml:annotationXML>
            <emma:emma xmlns:emma="http://www.w3.org/2003/04/emma" version="1.0">
              <emma:interpretation id="{7D841397-A601-43EB-811E-DF4505D30524}" emma:medium="tactile" emma:mode="ink">
                <msink:context xmlns:msink="http://schemas.microsoft.com/ink/2010/main" type="inkWord" rotatedBoundingBox="5009,6500 13610,6141 13668,7531 5067,7890"/>
              </emma:interpretation>
              <emma:one-of disjunction-type="recognition" id="oneOf11">
                <emma:interpretation id="interp55" emma:lang="en-US" emma:confidence="0">
                  <emma:literal>#yaw-Trist-FL-fin</emma:literal>
                </emma:interpretation>
                <emma:interpretation id="interp56" emma:lang="en-US" emma:confidence="0">
                  <emma:literal>#yaw-Trist-7th-this</emma:literal>
                </emma:interpretation>
                <emma:interpretation id="interp57" emma:lang="en-US" emma:confidence="0">
                  <emma:literal>#yaw-Trist-7th-thin</emma:literal>
                </emma:interpretation>
                <emma:interpretation id="interp58" emma:lang="en-US" emma:confidence="0">
                  <emma:literal>#yaw-Trist-FL-this</emma:literal>
                </emma:interpretation>
                <emma:interpretation id="interp59" emma:lang="en-US" emma:confidence="0">
                  <emma:literal>#yaw-Trist-FL-thin</emma:literal>
                </emma:interpretation>
              </emma:one-of>
            </emma:emma>
          </inkml:annotationXML>
          <inkml:trace contextRef="#ctx0" brushRef="#br0" timeOffset="55643">10560 8993 16128,'0'0'351,"0"0"81,0 0 16,0 0 0,0 0-360,0 0-88,0 0 0,0 0 0,0 0 1176,0 16 216,0-1 48,0 16 0,0-16-416,-15 31-96,15-15-8,-15 15-8,-1 1-360,0 14-72,2-15-8,-2-15-8,0 15-184,16 1-40,-15-1-8,0-16 0,15 1-144,0 0-88,-16 0 96,16-16-96,0 1 72,0-1-72,-15-15 0,15 0 72,0 0-72,0 0 0,0 0 0,0 0 64,0 0-64,15 0 0,-15-31 0,16 16 0,-16-16 0,15 16 0,0-16 0,17 0 0,-18 0-96,18 1-16,-17-1 0,16 0 0,-1 16 112,-14-1 0,-1 1 96,16 15-96,-15-16 64,-1 16-64,0 0 0,1 16 0,-1-16 0,0 15-112,1-15 8,-16 16 0,15-1 168,-15 0 40,15 1 8,-15-1 0,-15 1-40,15-1-8,-15 0 0,15 16 0,-16-16-64,1 1 96,0-1-96,-16 1 96,16-1-32,-1 0-64,-15 1 96,0-1-32,16 1-64,0-1 96,-16-15-96,16 15 96,-17-15-96,18 0 0,-2 0 0,0 0 0,16 0-624,-15-15-64,15 0-16,0-1-11016</inkml:trace>
          <inkml:trace contextRef="#ctx0" brushRef="#br0" timeOffset="63733">10529 8793 5760,'0'0'128,"0"0"24,0 0 8,0 0 0,0 0-160,0 0 0,0 0 0,0 0 0,0 0 1112,0 0 192,0-16 40,0 16 0,0 0 40,0 0 8,0 0 0,0 0-1,-15 0-119,15 0-24,-16 0-8,1 16 0,15-1-368,-31 0-72,16 1-8,-1-1-8,1 16-312,0-16-64,-16 16-16,15-15 0,1 14-184,0-14-40,-1-1-8,1 1 0,0-1-160,15 0 0,-16 1 0,16-16 64,0 15-264,0-15-56,0 0 0,0 0-8,0 0-824,0 0-168,0 0-32,0 0-5048,16 0-999</inkml:trace>
          <inkml:trace contextRef="#ctx0" brushRef="#br0" timeOffset="63933">10438 8870 12728,'0'0'280,"0"0"56,-16 0 16,16 0 0,0 0-280,16-15-72,-32 15 0,32-16 0,-16 16 1312,0 0 239,0 0 49,0 0 16,0 0-368,0 0-64,0 0-24,15 16 0,-15-1-376,31-15-80,-31 16-8,15-16-8,0 15-184,1 0-40,0 1-8,-2-16 0,2 15-168,0 1-32,-1-16 0,0 0-8,1 15-88,-16-15-24,15 0 0,0 15 0,1-15-72,-16 0-64,16 0 72,-16 0-72,0 0 0,0 0 64,14 0-64,-14 0 0,0 0 0,0 0 0,0 0 0,0 0-8384,0 0-1711</inkml:trace>
          <inkml:trace contextRef="#ctx0" brushRef="#br0" timeOffset="51990">7944 9070 20471,'0'0'448,"0"16"96,-16-16 24,16 15 8,-16 0-464,16 1-112,-30-1 0,30 16 0,-31-1 800,16 17 144,-1-1 24,0-15 8,2 15-328,-2 0-64,0 0-8,1 0-8,15 0-288,0 1-56,0-16-16,0-1 0,0 1-112,0 0-16,0-15-8,15 14 0,1-30-72,-16 16 0,0-1 0,16-15 64,-2 0-64,2 15 0,-16-15 0,0-15 0,16 15-864,-16 0-128,15-15-32,-15 15-9967</inkml:trace>
          <inkml:trace contextRef="#ctx0" brushRef="#br0" timeOffset="62432">8344 8977 10120,'-15'-31'288,"15"31"64,0 0-288,0 0-64,0 0 0,0 0 0,0 0 1440,0 0 264,0 0 56,0 0 15,0 0-431,0 16-80,-16-16-16,1 15-8,15 0-488,-15 1-96,-1-1-16,1 0-8,0 1-248,-1-1-40,1 1-16,15-1 0,-16 0-144,1-15-32,15 16-8,-15-1 0,15 1-144,-16-1 0,1 0 64,15-15-64,-16 16-256,16-16-88,0 15-8,0-15-8,0 0-1232,0 0-240,0 0-56,0 0 0</inkml:trace>
          <inkml:trace contextRef="#ctx0" brushRef="#br0" timeOffset="53291">8266 9316 9136,'0'0'256,"0"0"64,0-16-256,0 1-64,0 15 0,0-15 0,0 15 968,0 0 184,0 0 40,0 0 8,0 0-32,0 0-9,0 0 1,-15 0 0,15 15-456,0 0-88,-15 16-16,15-16-8,-16 32-176,16-16-40,0-1-8,0 16 0,0-14-40,0-2-8,0-14 0,0 14 0,0-14-160,0-1-32,16 0 0,-16 1-8,15-16-24,-15 0-8,0 0 0,15 16 0,-15-16-88,16-16 0,-1 16 0,-15 0 0,15-16 208,1 1 24,-16 0 8,15-1 0,1 1-176,-1 0-64,-15-17 0,15 2 0,1 14 0,-1-14-104,-15-1 8,16 16 0,-1-16 96,-15 16 0,0-17 0,15 17 0,-15 0 0,0-1 128,16 1-24,-16 0-8,0-1-96,0 1-128,0 15 24,0 0 8,0 0 96,0 0 0,0 15 0,-16 1 0,16-1 0,0 16 0,-15-1 0,15 2 0,0-2 0,0 1 0,-15 0 72,15 15-72,15-16 144,-15 2-16,0-17-8,0 0 0,15 1-40,-15-1-8,16 0 0,-1-15 0,-15 0 24,16 0 0,-16 0 0,30 0 0,-30-15 48,16 0 16,-1-1 0,1 1 0,-1 0 32,0-17 16,-15 18 0,16-18 0,-16 17-48,15-16 0,-15 16-8,0-16 0,0 16-80,0 0-8,0-17-64,0 17 96,-15 0-96,15-1 64,0 1-64,-16 0 0,16-1 0,-15 16 0,15-15 0,0 15 0,-15 0-864,15 0-112,0 0-24,0 0-6232,0 0-1247</inkml:trace>
          <inkml:trace contextRef="#ctx0" brushRef="#br0" timeOffset="62663">8267 8977 15176,'0'0'328,"0"0"72,0 0 16,0 0 15,0 0-343,0 0-88,0 0 0,0 0 0,15 0 1104,1 0 208,-16 0 32,0 0 16,0 0-360,0 0-72,15 15-8,0 1-8,17-16-320,-17 16-64,-15-16-16,15 14 0,16-14-96,-16 16-32,1 0 0,-16-16 0,0 0-112,30 0-24,-30 15-8,0-15 0,0 0-120,16 0-24,-16 0-8,0 0 0,0 0-88,0 0 64,0 0-64,16 15 64,-16-15-432,0 0-88,0 0-24</inkml:trace>
          <inkml:trace contextRef="#ctx0" brushRef="#br0" timeOffset="53528">8728 9008 20159,'-15'0'448,"15"0"88,0 0 16,0 0 8,0 0-448,0 0-112,0 0 0,0 0 0,0 0 776,0 0 136,0 0 24,15 0 8,-15-15-480,16 15-96,-1 0-16,16 0-8,-15-16-104,-2 16-16,18-15-8,-17 15 0,16-15-128,-16 15-24,16-16-64,-15 16 96,-2 0-96,2-15 0,0 15 64,-1 0-64,0-16 0,-15 16 0,0 0 0,0 0 0,16 0-400,-16 0-128,0 0-24,0 0-8,0 0-976,0 16-200,0-16-40</inkml:trace>
          <inkml:trace contextRef="#ctx0" brushRef="#br0" timeOffset="53728">8944 8946 13464,'0'0'384,"0"0"80,0 0-368,0 16-96,-15-16 0,15 15 0,-15 0 1304,15 1 239,0-1 57,0 0 0,-16 1-384,16 15-88,-15-16-8,15 16-8,0 0-528,-15-1-104,15-14-16,0 15-8,-16 0-64,16-16-8,0 16-8,0-16 0,0 1-240,-16-1-40,16 16-16,-15-31 0,15 15-80,0 1 96,0-1-96,0 1 96,0-1-1152,0-15-232,0 15-48</inkml:trace>
          <inkml:trace contextRef="#ctx0" brushRef="#br0" timeOffset="54412">9037 9301 17967,'0'0'392,"0"0"88,0 0 8,0 0 24,0 0-416,0 0-96,0-16 0,15 16 0,1-15 648,15 15 112,-16 0 16,0-15 8,16-1-320,-15 16-64,-1 0-16,16 0 0,-16 0-200,1 0-48,-1 0-8,-15 16 0,0-16 16,15 0 0,-15 15 0,0 0 0,0 1 56,0 14 16,-15-14 0,0 15 0,-1-1-48,1 17-8,-16-17 0,0 1 0,0 0-88,16 0-72,-16 0 96,16-1-96,-16-14 72,16-1-72,-1 16 0,1-31 72,-1 15-72,16-15 0,0 0 0,0 0 64,0 0-448,0-15-88,16 0-16,-16-1-8,15 1-272,16-16-64,-16-15 0,16 15-8,0-15 200,0 15 48,0-15 8,-1 0 0,1 15-40,-15-15-8,14 15 0,-14 0 0,-1 0 568,0 16 64,-15 0 96,16-1-16,-16 16 808,0 0 160,0 0 32,0 0 8,0 0-240,-16 0-48,16 16 0,0-1-8,-15 0-264,0 16-48,15 0-16,-16 0 0,16 15-152,-15-15-32,15-1-8,0 1 0,0 0-104,0 0-16,15 0-8,-15-16 0,16 0-72,-16 1-8,15-1-64,0 1 96,-15-16-96,16 15 72,-16-15-72,15 0 64,1 0-64,-1 0 80,0-15-80,1-1 80,-16 16-80,31-15 80,-31-1-80,15 1 80,0 0-80,1-16 0,-1 31 0,-15-31 0,16 16-64,-1-1 64,-15 16-80,15-15 80,-15-1 0,16 16 0,-16-15-64,0 15 64,0 0 0,0 0 0,0 0 0,0 0 0,0 15 0,15 1 0,-15-16 0,-15 15 0,15 16 0,0-31 64,0 31 0,0-31-64,0 31 80,0-16-80,-16-15 64,16 15-64,0 1 0,-15-1 0,15-15 64,0 16-64,-15-16-552,15 0-128,0 15-24,-16-15-6736,16 0-1343</inkml:trace>
          <inkml:trace contextRef="#ctx0" brushRef="#br0" timeOffset="54627">9499 9101 19727,'0'0'432,"0"0"88,-16 0 24,16 0 8,0 0-440,0 0-112,0-16 0,0 16 0,0 0 888,0 0 152,0 0 32,0 0 8,0 0-584,0 0-112,0 0-32,0 0 0,0 0-288,0 16-64,16-1 0,-1-15-7360,-15 15-1479</inkml:trace>
          <inkml:trace contextRef="#ctx0" brushRef="#br0" timeOffset="54915">9822 9408 19263,'0'0'424,"-16"0"88,1 0 24,15 0 0,0 0-432,-16-16-104,16 16 0,-15 0 0,15 0 736,0 0 120,0 0 24,0-15 8,0 15-152,15 0-32,1 0-8,-1-15 0,16 15-344,-16 0-64,16-16-8,0 16-8,0-16-88,0 16-24,-16-14 0,16 14 0,-1-16-72,-14 16-24,15-16 0,-16 16 0,16-15 64,-16 15 16,1 0 0,-1-15 0,0-1-240,1 16-56,-1 0-8,1 0 0,-1 0-832,-15-15-160,0 15-40,0 0-6000,0 0-1191</inkml:trace>
          <inkml:trace contextRef="#ctx0" brushRef="#br0" timeOffset="55107">10098 9023 20759,'0'0'456,"0"0"96,0 0 24,0 0 0,0 0-456,0 15-120,0 1 0,0-1 0,0 1 880,-15-1 152,15 16 32,0 0 8,-15 15-488,15-15-96,0 15-16,-16 0-8,16-15-112,-15 15-32,15 0 0,0-15 0,0 0-320,0-1 0,0 1 0,0-15 0,0-1 0,0 0 64,0 16-64,0-31 64,15 16-1200,-15-16-240,16 15-56,-16-15-8</inkml:trace>
          <inkml:trace contextRef="#ctx0" brushRef="#br0" timeOffset="49873">5342 9439 12688,'0'0'352,"0"0"96,0 0-360,0 0-88,-15 0 0,15 0 0,-15-15 1152,15 15 208,-16 0 47,16 0 1,0 0-248,0 0-48,0 0-16,0 0 0,0 0-488,16 0-96,-16 0-16,30 0-8,-14-16-128,14 16-24,-14 0-8,14-15 0,16 15-80,-14 0-24,-2-15 0,16 15 0,-14 0-64,-2-16-8,1 16-8,15-15 0,-15-1-80,-1 16-64,2-15 96,-2 15-96,-14 0 72,14-15-72,-14 15 0,14 0 72,-30-16-72,16 16 0,0 0 72,-2 0-72,-14 0-264,0 0-88,0 0-24,0 0 0,-14 0-832,14 16-168,-16-1-32</inkml:trace>
          <inkml:trace contextRef="#ctx0" brushRef="#br0" timeOffset="50128">5450 9578 18455,'0'0'408,"-16"-15"80,16 15 24,0 0 0,0 0-408,-15 0-104,15-16 0,0 16 0,0 0 928,0 0 160,0-15 32,15 15 0,-15 0-376,16-16-72,14 16-24,-14-15 0,15 15-312,-16 0-64,16 0-16,0 0 0,-1 0-40,17 0-16,-16 0 0,-1 0 0,1 0-96,0 0-16,0 0-8,0 0 0,-1 0-80,-14 0 0,14-16 0,2 16 64,-18 0-64,2 0 0,15 0 0,-16 0 0,1 0-1072,-16-15-152,15 15-32,0 0-9367</inkml:trace>
          <inkml:trace contextRef="#ctx0" brushRef="#br0" timeOffset="50357">6050 9070 16807,'0'0'480,"0"0"96,0 0-456,0 0-120,0 0 0,15 0 0,-15 0 840,15 0 152,1 0 24,0 16 8,-1-16-120,0 15-16,1 0-8,-1 1 0,0-1-352,1 1-72,-1-1-8,16 0-8,-31 1-120,16 15-16,-2-16-8,2 16 0,-16-16-24,16 1-8,-16 14 0,0-14 0,0 15-104,-16-16-16,0 16-8,2 0 0,-2-16-64,0 16-8,1-16-64,0 16 96,-16-16-96,16 16 0,-16-16-72,16 1-8024,-1-1-1599</inkml:trace>
          <inkml:trace contextRef="#ctx0" brushRef="#br0" timeOffset="51459">6788 9254 14256,'0'-15'312,"0"15"64,-15 0 8,15-15 24,0-1-328,0 16-80,0-16 0,0 16 0,0-14 607,0-2 97,15 16 32,-15-16 0,16 1-96,-1 0-8,-15-1-8,16 16 0,-1-15-328,0 15-64,1-15-8,-16 15-8,15 0-144,1 0-72,-16 0 80,0 15-80,15-15 104,-15 15-24,0 16-8,0-16 0,0 17 64,0-2 16,-15 1 0,15 0 0,-16-1-56,16 1-16,-15 0 0,15 0 0,0-16-16,0 1 0,0-1 0,0 16 0,0-31-64,0 0 0,0 0 0,0 0 0,0 0 0,0 0 80,0-16-80,15 1 80,-15 0-80,16-16 64,-1 16-64,0-17 64,1 2-64,-16-16-96,15 15 16,16 0 8,-16-15 72,1 15 0,-1 0 0,1 1 0,-1 14 0,0-14 0,-15 14 0,16 16 0,-16 0 0,0 0 0,15 0 0,-15 0 0,16 16 0,-1-2 112,-15 2-16,0 30 0,15-15 184,-15 30 32,-15-14 8,15 14 0,0 1-64,-15 0 0,-1-1-8,1 0 0,-1 1-120,1 0-16,0 0-8,-1-16 0,1 0-104,-1 0 88,1 0-88,0 0 80,-16-15-80,15-16 96,1 17-96,0-2 96,-16-14-16,31-1 0,-31 0 0,31-15 0,-15 0 8,-1 0 0,1 0 0,15 0 0,-16-15-88,16 0 64,0-17-64,0 18 64,0-18-64,16-14 0,-1 16 0,1-16 0,-1-1 0,16 16 0,0-15-64,-1 0 64,1 16 0,0-17 0,0 16-72,0 1 72,-1 14 0,1-14 0,0 14 0,0 0 0,-16 16 0,16-15 0,-16 0 0,1 15 0,14 0 0,-30 0 0,16 15 0,-1 0 0,-15-15 112,16 16 0,-1 0 0,-15 14 0,0-14 48,0-1 0,0 0 8,0 1 0,0-1-40,0 0 0,0 1-8,0 0 0,0-2-120,0 2 88,-15-16-88,15 0 80,0 0-80,0 16 0,0-16 0,0 0 64,0 0-448,0 0-96,0 0-24,0 0-7104,0 0-1415</inkml:trace>
          <inkml:trace contextRef="#ctx0" brushRef="#br0" timeOffset="51690">7358 9223 20791,'0'0'456,"0"0"96,0 0 24,0 0 0,0 0-456,0 0-120,0 0 0,0 0 0,0 0 800,0 0 144,0 0 24,0 16 8,15-16-464,-15 15-96,0-15-24,0 15 0,0-15-200,0 0-32,15 16-16,-15-16 0,0 0-144,0 15 80,0-15-80,16 0 64,-16 16-256,0-16-48,0 15-16,16-15-7392,-16 15-1487</inkml:trace>
          <inkml:trace contextRef="#ctx0" brushRef="#br0" timeOffset="56743">11084 9024 13072,'15'-16'288,"-15"16"56,0 0 8,15-16 24,-15 16-304,31-15-72,-16 15 0,1-15 0,0 15 888,-1 0 159,16 15 33,-16-15 8,0 15-96,1-15-24,-1 16 0,0 0 0,1 14-240,-16-14-56,16 14 0,-16 1-8,0 0-144,0-1-24,-16 2-8,16-2 0,0 1-152,-16 15-32,1-15-8,-16 0 0,16 0-136,0-1-32,-16 1-8,16 0 0,-1-1-120,-15-14 64,16 15-64,-1-16 0,1 1-320,0-1-120,-1 0-16,16-15-7032,0 0-1399</inkml:trace>
          <inkml:trace contextRef="#ctx0" brushRef="#br0" timeOffset="57044">11608 9162 16152,'-16'16'455,"1"-16"105,15 0-448,-15 0-112,-1 0 0,16 0 0,-15 0 1032,15 0 184,0 0 40,0 0 8,-16 0-192,16 0-40,0 0-8,0 0 0,0 0-456,0 0-96,16 0-24,-1 0 0,1 0-224,-1 0-40,16 0-16,-16-16 0,1 16-64,-1 0-8,16 0-8,-16-16 0,1 16 120,14 0 24,-14 0 8,-1 0 0,1-15-176,-1 15-64,16 0 0,-31 0 0,0 0-288,0 0-96,15 0-32,-15 0 0,0 0-568,0 0-112,0 0-24,15 0-5840,-15 15-1167</inkml:trace>
          <inkml:trace contextRef="#ctx0" brushRef="#br0" timeOffset="57290">11484 9393 18575,'0'0'408,"0"0"80,0 0 24,0 0 8,0 0-416,0 0-104,0 0 0,0 0 0,0 0 904,0 0 160,0 0 32,16 0 8,-2-15-448,2 15-88,0 0-24,14-16 0,-14 16-120,-1 0-24,16 0-8,-16-15 0,16 15-232,-15 0-40,14 0-16,1-16 0,-16 16-104,16 0 0,0-15 64,-1 15-64,-14 0-464,15-15-112,-16 15-32,16 0-6832,-16-16-1367</inkml:trace>
          <inkml:trace contextRef="#ctx0" brushRef="#br0" timeOffset="57544">12223 8777 19895,'0'0'440,"0"0"88,0 0 16,0 0 16,0 0-448,0 0-112,0 15 0,0 1 0,0-1 832,-15 16 152,15 0 24,0 0 8,0-1-400,-16 16-72,16-14-24,-15 14 0,15 0-216,0-16-48,-16 16 0,16-14-8,0 14-248,0-16 64,0 1-64,-15-16 0,15 17 216,0-17 16,0 0 8,0 1 0,0-1-176,15 0-64,-15-15 0,0 16 0,-15-16-320,15 0-120,0 0-16,0 15-8,0 0-688,0-15-144,0 0-24,15 0-8</inkml:trace>
          <inkml:trace contextRef="#ctx0" brushRef="#br0" timeOffset="57874">12347 9238 11880,'0'0'336,"0"0"80,0 0-336,0 0-80,-16 0 0,16 0 0,0 0 1120,0 0 200,0 0 47,0 0 9,0 0-96,0 0-24,0 0 0,0 0 0,16 0-360,-16 0-80,0 0-16,0 0 0,15 0-232,16-15-56,-16 15 0,16-15-8,0 15-40,0 0-8,-1-16 0,1 16 0,0-15-248,0 15-48,0 0-16,-16-15 0,16 15-80,0 0-64,-16-16 96,16 16-96,-16 0 104,1-16-32,14 16-8,-14 0 0,-1-15-64,-15 15 0,15 0 0,1-15 0,-16 15 0,15 0 0,-15 0 0,0 0 0,0 0-480,0 0-120,0 0-16,0 0-11288</inkml:trace>
          <inkml:trace contextRef="#ctx0" brushRef="#br0" timeOffset="60245">13240 9116 14400,'0'0'320,"0"0"64,0 0 8,-16 0 8,16 0-320,-16 0-80,16 16 0,0-16 0,0 0 919,0 0 169,-15 0 32,15 0 0,15 0-280,-15 0-56,16 0-16,0 0 0,-2 0-416,2 0-96,15 0-8,-16 0-8,1-16-104,14 16-16,-14 0-8,-1 0 0,16-15-48,-15 15-64,14-15 88,-14 15-88,14-16 80,-14 16-80,-1-16 64,0 16-64,17 0 0,-18-15-88,2 15 8,-16-15 0,16 15-280,-1 0-56,-15 0-16,15-16 0,-15 16-144,0 0-32,0 0-8,0 0 0,0 0 64,0 0 8,16-15 8,-16 15 0,0-15 88,0-1 8,0 16 8,0-15 0,0 0 296,0 15 56,0-16 16,0 0 0,0 2 224,0 14 56,0-16 8,0 16 0,0-16 344,-16 16 72,16-15 8,0 15 8,0 0 16,0 0 8,0 0 0,-15 15 0,0-15-192,-1 0-40,16 16 0,-16 0-8,2-2-104,-2 2-16,-15 15-8,16-16 0,-1 16-120,1-16-16,0 16-8,-1-16 0,1 17-40,0-17 0,-1 0-8,16 1 0,-16-1-40,16 0-8,0 1 0,0-1 0,0 0-72,0-15 0,0 0 0,16 16 0,-16 0 0,16-16 0,-16 0 0,15 15 0,-15-15 0,15 15 0,-15-15 0,0 0 0,0 16 0,0-1 0,0 0 0,0 1 0,-15-1 64,15 0-64,-15 17 64,-1-18-64,16 2 104,-31 15-16,31-16-8,-15 16 0,-1-16 8,16 1 0,-15-1 0,15 0 0,0-15-88,0 16-88,0-16 24,0 16 0,15-16 64,1 0 0,-16 15 0,15-15 0,0 0 0,1 0 0,0 0 0,-1 0 0,-15 0 0,0 0 64,15 0-64,-15 0 88,0 0-88,0 15 0,0-15-96,0 0 96,0 16 0,0-1 0,-15 0 0,15 16 0,-15-16 64,-1 1 0,0 15 0,1-16 0,15 16 24,-15-16 0,-1 1 0,16-1 0,-15 0-88,0 1 0,15-16 0,-16 16 64,16-2-384,-15-14-88,15 0-8,0 0-6984,0 0-1399</inkml:trace>
          <inkml:trace contextRef="#ctx0" brushRef="#br0" timeOffset="60493">13654 9532 19119,'0'0'416,"0"0"96,0 0 8,0 0 24,0 0-440,0 0-104,16 0 0,-16-16 0,15 1 672,-15 15 120,15 0 16,1-16 8,-16 16-264,15-15-48,1 15-16,-16 0 0,0 0-264,30 0-48,-14 0-16,-16 0 0,0 0 24,15 0 0,-15 0 0,16 15 0,-1 1-8,-15-16 0,0 15 0,15 1 0,-15-1 16,0 0 8,-15 1 0,15-1 0,0 1-96,0-1-16,0 0-8,-15 1 0,15-1-80,0 1 0,0-1 0,-16-15 64,16 15-328,0-15-72,0 0-16,0 0-7360,0 0-1479</inkml:trace>
          <inkml:trace contextRef="#ctx0" brushRef="#br0" timeOffset="60777">13839 9331 21191,'0'0'464,"0"0"96,0 0 16,0 0 32,0 0-488,0 0-120,0 0 0,0 0 0,0 0 760,0 0 128,0 0 24,15 0 8,1 16-408,-16-16-72,0 0-24,0 0 0,0 0-312,16 0-104,-16 0 64,0 0-64,0 0-480,0 0-120,0 0-24,14 15-10343</inkml:trace>
          <inkml:trace contextRef="#ctx0" brushRef="#br0" timeOffset="61146">13546 8515 17247,'0'0'384,"0"0"72,0 0 24,0 0 0,-14 0-384,14 0-96,-16 0 0,16 15 0,-16 1 1016,1-1 184,0 0 40,-1 1 8,-14-1-544,14 16-96,0-15-32,-14 14 0,14 1-352,1-16-80,0 16-16,-1-16 0,1 1-128,0 0 0,-1-2 0,1 2 0,0 0-328,15-1-96,-16 0-24,16-15-6472,0 0-1303</inkml:trace>
          <inkml:trace contextRef="#ctx0" brushRef="#br0" timeOffset="61393">13454 8577 16208,'0'0'351,"0"0"81,0 0 16,0 0 8,15 0-360,-15 0-96,0 0 0,0 0 0,16 0 1064,-16 0 200,15 15 40,1-15 8,-1 16-336,0-1-64,1-15-16,15 15 0,-16 1-280,16 0-56,-16-2-16,1-14 0,-1 16-128,16-16-24,-16 16-8,16-1 0,-16-15-152,1 0-32,-1 15-8,1-15 0,-1 16-192,0-16 0,-15 0 0,16 0 0,-1 15 248,-15-15 8,0 0 0,0 0 0,0 0-256,0 0 0,0 0 0,0 0 0,0 0-160,0 0-72,0 0-24,0 0-8216,-15 15-1639</inkml:trace>
        </inkml:traceGroup>
      </inkml:traceGroup>
    </inkml:traceGroup>
    <inkml:traceGroup>
      <inkml:annotationXML>
        <emma:emma xmlns:emma="http://www.w3.org/2003/04/emma" version="1.0">
          <emma:interpretation id="{2F9FF427-6451-4B3B-9D68-BDAA78D60396}" emma:medium="tactile" emma:mode="ink">
            <msink:context xmlns:msink="http://schemas.microsoft.com/ink/2010/main" type="paragraph" rotatedBoundingBox="2041,7974 8682,7783 8717,9022 2077,9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C01AAB-0F5E-48DD-8381-3B9EC5FED04D}" emma:medium="tactile" emma:mode="ink">
              <msink:context xmlns:msink="http://schemas.microsoft.com/ink/2010/main" type="line" rotatedBoundingBox="2041,7974 8682,7783 8717,9022 2077,9213"/>
            </emma:interpretation>
          </emma:emma>
        </inkml:annotationXML>
        <inkml:traceGroup>
          <inkml:annotationXML>
            <emma:emma xmlns:emma="http://www.w3.org/2003/04/emma" version="1.0">
              <emma:interpretation id="{C6152898-973F-4329-A0AA-B6C4C1C69C69}" emma:medium="tactile" emma:mode="ink">
                <msink:context xmlns:msink="http://schemas.microsoft.com/ink/2010/main" type="inkWord" rotatedBoundingBox="1989,8112 3606,7896 3695,8565 2078,8780"/>
              </emma:interpretation>
              <emma:one-of disjunction-type="recognition" id="oneOf12">
                <emma:interpretation id="interp60" emma:lang="en-US" emma:confidence="0">
                  <emma:literal>under</emma:literal>
                </emma:interpretation>
                <emma:interpretation id="interp61" emma:lang="en-US" emma:confidence="0">
                  <emma:literal>Under</emma:literal>
                </emma:interpretation>
                <emma:interpretation id="interp62" emma:lang="en-US" emma:confidence="0">
                  <emma:literal>Vader</emma:literal>
                </emma:interpretation>
                <emma:interpretation id="interp63" emma:lang="en-US" emma:confidence="0">
                  <emma:literal>Ureter</emma:literal>
                </emma:interpretation>
                <emma:interpretation id="interp64" emma:lang="en-US" emma:confidence="0">
                  <emma:literal>Uncles</emma:literal>
                </emma:interpretation>
              </emma:one-of>
            </emma:emma>
          </inkml:annotationXML>
          <inkml:trace contextRef="#ctx0" brushRef="#br0" timeOffset="82556">2447 10625 5936,'0'0'160,"0"0"56,0-15-216,0 15 0,16-16 0,-16 1 0,0 15 872,0-16 136,-16 16 24,16 0 8,0 0-24,0 0-8,0 0 0,0 0 0,0 0-344,0 16-72,-15-1-16,0 1-1,-1 14-119,1 1-24,15 0-8,-16 0 0,1 15 0,0 0 0,15-15 0,-16 15 0,16-15-80,0 0-24,0-16 0,0 16 0,16-16-40,-1 1-16,-15-1 0,15-15 0,1 15-8,-1-15-8,1 0 0,14 0 0,-14-15-48,-1 15-8,16-15 0,-16-1 0,1 1-64,-1-16-8,16 16-8,-16-16 0,1 16-40,-1-16-8,1 0 0,-1 0 0,0 16-64,1-16 64,-1 0-64,0 0 64,1 16-240,-1-16-48,1 16-16,-1-1 0,-15 1-920,15 0-184,1-1-40,-1 1-6911</inkml:trace>
          <inkml:trace contextRef="#ctx0" brushRef="#br0" timeOffset="84078">2879 10701 11720,'0'0'256,"0"0"48,0 0 16,0 0 16,0 0-272,0 0-64,0 0 0,0 0 0,0 0 808,0 0 152,0 0 24,-15 15 7,15 1-151,-16 14-24,1-14-8,-1 14 0,1 2-432,15-2-88,-15-14-24,-1 14 0,1-14-112,15 14-24,0-14-8,-16 0 0,16-2-48,0-14-8,0 0 0,0 0 0,0 0-64,0 0 80,0 0-80,0 0 80,16-14-80,-1-2 0,-15 0 72,16 1-72,-1-16 0,0 1 0,1-2 0,15 18 0,-16-18-72,0 2 72,1-1-80,-1 16 80,0-16-96,-15 31 96,16-31-104,-16 31 40,0 0 64,0 0 0,0 0 0,15 0 0,-15 0 0,0 16 72,0-1 0,-15 16 0,15-16 88,0 16 24,0-1 0,-16-14 0,16 14-88,0 2-24,0-17 0,0 16 0,0-16-72,0 0 0,0 1 0,16-16 0,-1 0 0,-15 0 0,0 0 0,16 16 0,14-32-152,1 16-16,-15-16-8,-1 1 0,16 15-48,-16-15 0,16-1-8,-16-14 0,1 14 96,-1 0 16,1-14 8,-1 14 0,0-14 112,1 14 0,-16-14-80,15 14 80,-15 1 0,0 0 104,0-1-8,0 0-8,0 16 64,0-15 8,-15 15 8,15 0 0,0 0 88,0 15 24,-31 1 0,16 0 0,-1-1-120,1 16-32,-1-1 0,1-14 0,0 14 24,15 2 0,-16-18 0,1 18 0,15-17-152,0 0 0,0-15 0,0 16-72,0-1 72,0-15 0,0 0 64,15 0-64,1 0 80,-1 0-16,0 0-64,1-15 96,-1-1-96,-15 1 88,31 0-88,-31-1 80,31 0-80,-31 2 0,31-18 0,-31 2 0,15 14-96,0-14 24,1-1 0,-1 0 0,-15 15-264,16-14-48,-16-1-16,15 16 0,0-16 64,-15 0 16,0 15 0,16-14 0,-16 14 104,0-14 24,0 14 8,15 1 0,-15-16 120,0 15 64,0 2-80,-15-2 80,15 16 0,0 0 0,0 0 0,0 0 80,0 0 184,0 0 40,-16 16 8,1-2 0,15 18 64,0 14 8,-15-16 8,-1 16 0,1-14-40,15 14 0,-16 0-8,1 0 0,15 0-96,-15 0-24,-1 0 0,16-14 0,0-2-120,-15-14-24,15 14-8,0-14 0,0 14-72,0-14 0,0 0 0,-16-2 0,16-14-120,0 0-64,0 0-8,0 0-8,0 0-336,0 0-64,16 0-8,-16-14-8,15-2 32,-15 0 8,16 16 0,-16-15 0,0 0 384,15-1 88,-15 16 8,0-15 8,0 15 240,0-15 40,0 15 16,0 0 0,15 0 352,-15-16 72,16 16 8,-16 0 8,15-16-152,1 16-32,-16 0-8,15 0 0,0-14-144,1 14-32,-16 0-8,15-16 0,0 16-168,1 0-32,-1-16-8,1 16 0,-16-15-64,15 15 80,0-15-80,1 15 80,-1-16-80,-15 16 0,16-15 72,-1 0-72,-15 15 0,0 0-96,15-16 16,-15 1 0,0 15-112,0-15-16,0-1-8,0 16 0,-15-16 24,15 16 0,0-15 0,0 15 0,-15-15 96,-1 15 32,16 0 0,-15 0 0,-1 0 64,1 0-64,15 15 64,-15-15-64,15 15 64,-16 1 88,1 15-24,15 0 0,-16-1 48,16-14 8,-15 14 0,15 2 0,0-2 24,-15-14 8,15 14 0,0-14 0,0-1-56,0 0 0,0 1-8,0-16 0,0 0-88,0 0 64,0 0-64,15 16 64,-15-16-64,15-16 80,1 16-80,-16-16 80,31 1-80,-16 0 80,0-16-80,1 16 80,-1-17-80,1 2 0,-1-1 0,16 16 0,-16-16 0,1 16 0,-1-16-64,0 31 64,1-15 0,-1-1-88,1 16 88,-16 0-64,0 0 64,0 0 0,0 0-72,0 0 72,0 16 0,0-1 0,0 0-72,0 1 72,0 14 0,-16-14 0,16 14 0,-15-14 0,15 14 0,-16-14 0,16 0 0,-15-1 0,0 16 0,15-31 64,0 15-64,-16 0 0,16-15 0,0 0 0,0 0 64,0 0-64,0 0 64,0 0-64,0-15 88,0 0-88,0-1 104,0 1-32,16-16-8,-16 15 0,15-14 0,0-1 0,1 16 0,-1-16 0,1 16-64,-1-16 96,0 16-96,1-1 96,-1 0-96,1 1 0,-1 0 0,0-1 0,1 1 0,-1 0-112,1 15 16,-1-16-7152,0 16-1423</inkml:trace>
        </inkml:traceGroup>
        <inkml:traceGroup>
          <inkml:annotationXML>
            <emma:emma xmlns:emma="http://www.w3.org/2003/04/emma" version="1.0">
              <emma:interpretation id="{4799F659-C741-43D5-ACA4-89A5C37C8FA1}" emma:medium="tactile" emma:mode="ink">
                <msink:context xmlns:msink="http://schemas.microsoft.com/ink/2010/main" type="inkWord" rotatedBoundingBox="3626,7953 4543,7890 4592,8609 3676,8672"/>
              </emma:interpretation>
              <emma:one-of disjunction-type="recognition" id="oneOf13">
                <emma:interpretation id="interp65" emma:lang="en-US" emma:confidence="0">
                  <emma:literal>the</emma:literal>
                </emma:interpretation>
                <emma:interpretation id="interp66" emma:lang="en-US" emma:confidence="0">
                  <emma:literal>The</emma:literal>
                </emma:interpretation>
                <emma:interpretation id="interp67" emma:lang="en-US" emma:confidence="0">
                  <emma:literal>toe</emma:literal>
                </emma:interpretation>
                <emma:interpretation id="interp68" emma:lang="en-US" emma:confidence="0">
                  <emma:literal>tee</emma:literal>
                </emma:interpretation>
                <emma:interpretation id="interp69" emma:lang="en-US" emma:confidence="0">
                  <emma:literal>tie</emma:literal>
                </emma:interpretation>
              </emma:one-of>
            </emma:emma>
          </inkml:annotationXML>
          <inkml:trace contextRef="#ctx0" brushRef="#br0" timeOffset="84525">3925 10825 19319,'0'0'424,"0"0"88,0 0 24,0 0 8,0 0-440,0 0-104,0 0 0,0 0 0,15 0 864,-15-15 144,16 15 32,-1-16 8,0 16-560,1-15-104,0 0-32,14 15 0,-14-16-184,14 1-40,1 15 0,0-16-8,-15 1 40,14 15 0,1-15 8,-16-1 0,16 16-232,-16-15-56,16 15-8,-16-16 0,1 16-328,15-15-72,-16 15-16,1 0 0,-1-15-864,0 15-168,-15-16-40</inkml:trace>
          <inkml:trace contextRef="#ctx0" brushRef="#br0" timeOffset="84325">4326 10455 17135,'0'0'480,"0"0"120,0 0-480,-15 16-120,0-1 0,15 0 0,-16 1 568,1 15 88,-1-1 16,1 1 8,0-15 120,-1 14 16,16 17 8,-15-17 0,0 1-664,-1-15-160,16 14 0,-15 1 0,15-16-760,-16 16-184,16-15-40,0-1-7775</inkml:trace>
          <inkml:trace contextRef="#ctx0" brushRef="#br0" timeOffset="85257">4510 10270 15408,'0'0'336,"0"0"72,0 0 7,-15 15 25,15-15-352,-16 0-88,16 15 0,-15 1 0,0 0 1072,-1 14 200,1 1 40,-1 0 0,1 15-320,0 0-64,-1 0-8,1 0-8,-1 0-304,1 1-56,0-16-8,-1 15-8,1 0-360,15-16-72,-16 2-8,16-17-8,-15 16-88,15-16 80,0 0-80,0 1 80,0 0-80,0-16 0,0 0 0,0 0 0,0 0-112,0-16-40,15 16-8,1-16 0,-1-14-184,1 14-40,-1-14 0,0-16-8,16-1-24,-15 16-8,-1-15 0,16 0 0,-16 15 168,1 16 40,-1-16 8,-15 16 0,0 15 208,0 0 0,0 0 0,0 0 0,0 0 280,15 15 40,-15 0 16,-15 16 0,15 0 64,0 0 16,-15 0 0,15-1 0,-16-14-168,16 14-32,-15 2-8,15-18 0,-16 18-144,16-17-64,-15 0 64,15 1-64,0-1 0,0 0-152,-15 1 24,15-16 8,0 16-1032,0-16-200,0 0-48,0-16-8,15 16-176,-15-16-40,15 1-8,1 0 1,-16-1 1087,15 1 224,-15 0 32,0-1 16,16 0 528,-16 16 112,15-14 16,-15 14 8,0-16 767,15 16 153,1 0 32,-16 0 8,0 0-328,15-16-64,1 16-8,-1 0-8,1 0-408,-1 0-88,1 0-8,-1 0-8,0 0-200,1 0-40,-1 0 0,1 0-8,-1-15-80,-15 15-8,31 0-8,-31-15 0,15 15-88,1-16 64,-16 16-64,15-15 64,-15 0-64,15 15 80,-15-16-80,0 16 80,0-15-80,0 0 0,0-1 0,0 0 0,0 1 0,0 0-72,-15 15 72,15-16-104,0 1 32,-15 15 8,15-15 0,-16 15 0,16 0 64,-15 0-64,15 0 64,-16 0-64,16 15 64,-15-15 0,15 15 0,-15 1 0,-1 14 72,1-14 56,-1 15 16,1 0 0,0-1 80,15 1 8,-16-16 8,16 17 0,-15-18 16,15 2 0,0 0 0,0-1 0,15 0-88,-15 1-8,0-16-8,16 15 0,-16-15-32,0 15-8,15 1 0,-15-16 0,15 0-40,1 0-8,-16 0 0,15 0 0,1 0-64,-1 0 0,-15 0 72,15 0-72,1 0 0,-1-16 0,1 16 0,-1-15 0,0 0-488,16-1-136,-15 1-24,14-16-11280</inkml:trace>
        </inkml:traceGroup>
        <inkml:traceGroup>
          <inkml:annotationXML>
            <emma:emma xmlns:emma="http://www.w3.org/2003/04/emma" version="1.0">
              <emma:interpretation id="{DA0271FA-7C81-447A-AFF5-953902C74412}" emma:medium="tactile" emma:mode="ink">
                <msink:context xmlns:msink="http://schemas.microsoft.com/ink/2010/main" type="inkWord" rotatedBoundingBox="4772,7934 6592,7882 6626,9083 4806,9135"/>
              </emma:interpretation>
              <emma:one-of disjunction-type="recognition" id="oneOf14">
                <emma:interpretation id="interp70" emma:lang="en-US" emma:confidence="1">
                  <emma:literal>equation</emma:literal>
                </emma:interpretation>
                <emma:interpretation id="interp71" emma:lang="en-US" emma:confidence="0">
                  <emma:literal>equations</emma:literal>
                </emma:interpretation>
                <emma:interpretation id="interp72" emma:lang="en-US" emma:confidence="0">
                  <emma:literal>equities</emma:literal>
                </emma:interpretation>
                <emma:interpretation id="interp73" emma:lang="en-US" emma:confidence="0">
                  <emma:literal>equators</emma:literal>
                </emma:interpretation>
                <emma:interpretation id="interp74" emma:lang="en-US" emma:confidence="0">
                  <emma:literal>equatin</emma:literal>
                </emma:interpretation>
              </emma:one-of>
            </emma:emma>
          </inkml:annotationXML>
          <inkml:trace contextRef="#ctx0" brushRef="#br0" timeOffset="88041">5096 10748 16184,'0'0'351,"0"0"81,-16 0 16,0 0 0,16 0-352,0 15-96,0-15 0,-15 0 0,15 0 752,0 0 136,0 0 24,0 0 8,0 0-216,0 0-32,15 0-16,1 0 0,0 0-336,14 0-64,-14-15-8,-1 15-8,16-16-144,-16 16-32,0 0-64,1-16 96,0 2-96,-2-2 88,2 0-88,15 16 80,-31-15-80,15 0 0,1-1 0,-16 1 0,0 0-160,15-1 0,-15 0 0,0 16 0,-15-14 24,15-2 8,0 16 0,-16-16 0,1 16 128,15 0-80,-15 0 80,-1 0-64,0 0 64,2 0 0,-2 16 0,0 0-64,-14-2 64,14 2 0,1 0 0,0 14 0,-1-14 136,1 14-8,0 2 0,-1-2 0,16 1 32,-16-16 0,16 16 0,0-16 0,0 16-64,16-16-16,-16 1 0,16 0 0,14-1-80,-14-15 0,-1 0 0,16 15 64,-1-30-64,2 15 0,-2-15 72,1-1-72,0 0 0,-1 1-80,2-16 8,-2 16 0,1-16-176,0 16-32,-16-16-8,16 1 0,-16-2 168,0 2 32,1 14 8,0 1 0,-16 0 80,15-1-104,-15 0 40,0 2 64,-15-2 0,15 16 120,0-16-8,-16 16 0,16 0-112,-16 0 0,1 0 0,0 0 0,-1 16 88,-14 0-8,14-2 0,1 2 0,0 0 16,-1-1 8,16 16 0,-16-16 0,2 0-16,14 17-8,0-18 0,0 2 0,0 0-80,0-1 0,14-15 0,-14 0 0,16 15 64,-16-15-64,16-15 0,-1 15 64,0-15-64,1-1 0,-1 0 72,0 2-72,-15-18 0,16 17 0,-1-16-96,0 16 32,-15 0 64,0-1-80,16 16 80,-16-16-80,0 16 80,0 0 0,0 0 0,0 0 0,-16 16 0,16 0 0,-15-1 0,0 31 64,-1-15 24,1 15 8,-16 16 0,16-1 0,0 1 88,-17-16 16,18 31 8,-2-31 0,0 16 24,1-16 8,15 0 0,-15 16 0,15-32-80,0 16-24,-16-14 0,16-17 0,0 0-72,0 16-64,0-16 96,0-15-96,0 0 64,0 0-64,16 0 0,-1 0 0,0-15 0,1-16 0,0 1-88,-2-2 88,2-14-280,0-15 0,14 14 0,-14 1 0,14-15-112,-14 14-24,14-14-8,-14 0 0,0 15 136,-1-16 32,0 16 8,1-16 0,-16 32 152,15-2 24,-30 2 8,30-1 0,-15 16 64,0 15 0,0-16 0,0 16 0,0 0 136,-15 16 72,15-16 16,0 30 0,-16-14 120,1 14 24,15 2 8,-15 14 0,15-16-176,-16 1-32,16 0-8,0-1 0,0 2-32,0-17 0,0 0-8,0 1 0,0-16-120,16 15 72,-16-15-72,15 15 64,-15-15-64,0 0 0,0 0 0,0 0 64,0-15-64,15 0 0,1-1 0,-1 1 0,0 0 0,1-17-160,-1 2 24,0-1 8,1 0-64,0 1 0,-2-2-8,-14 18 0,16-18 96,-16 17 16,0 0 8,0-1 0,16 1 80,-16 15 96,0 0-16,0 0-8,-16 0-72,16 0 0,0 0-80,0 15 80,-16 1 0,16-1 64,-14 0 8,14 17 0,0-2 56,-16-14 0,16 14 8,16-14 0,-16 14-56,14-14-16,-14-1 0,16 0 0,0-15-64,-16 16 0,15-16 0,0 16 0,1-32 0,-1 16 0,0 0 64,1-16-64,0 1 0,-2 0 0,2-1 0,0 1-88,-1-16-8,0 16-8,1 0 0,-16-1 0,15 0 104,0 2 0,-15-2 0,0 0 0,0 1 0,0 0 0,0-1 0,0 16 0,0-15 0,0 15 80,-15-15-80,0 15 64,15 0 8,-16 0 0,16 15 0,-15-15 0,0 15 24,15 1 8,-16-1 0,16 0 0,-16 17 0,2-2 0,14-14 0,-16 14 0,16 1-8,0-16 0,0 16 0,0-16 0,0 1-8,0 0-8,16-1 0,-16-15 0,0 0-80,0 0 0,0 0 0,0 0 0,0 0 0,14 0 0,2 0 0,-16-15 0,16-1 0,-1 16 96,0-31-96,1 16 96,-16-16-96,15 16-128,0-16 32,1 0 8,-1 1-32,0 14-8,-15-15 0,16 16 0,-16-16 48,0 16 8,0-1 0,0 16 0,0-16 72,0 16 0,0 0 0,0-14-64,-16 28 64,1-14 0,15 16 0,-15 0 0,15 14 0,-16-14 0,16 14 0,-15 2-64,15-2 128,0-14 24,-15 14 8,15 1 0,15-16-96,-15 16 0,0-16 0,0 1 0,15 0 0,-15-16 0,0 15 0,16-15 0,-16 0 0,0 15 0,15-30 0,0 15 0,1 0 0,-16-15 0,31 15 0,-16-16 0,1 0 0,-16 1 0,15-16-72,0 16 72,16 0-160,-31-16 16,15 16 8,1-1 0,0-14 8,-2-2 8,-14 17 0,16-16 0,-16 16-8,16-16-8,-16 1 0,0-2 0,0 17 136,-16-16 0,32 1 0,-16 14 0,-16-14-104,16 30 32,0-32 8,0 17 0,0 15 64,0-15 0,-16 15-72,16 0 72,0 0 0,0 0 104,0 0-8,-14 15-8,14 0 40,-16 1 16,16 0 0,-16 14 0,1 16 48,15-15 16,-15 0 0,-1 15 0,16 0 24,-15-15 8,0 16 0,15-17 0,-16 16-48,16-15 0,0-16-8,0 16 0,16-16-104,-16 17-16,0-32-64,15 15 96,-15 0-96,15-15 64,-15 0-64,16 0 0,-1 0 64,-15-15-64,31 0 0,-15-1 0,-16-15 0,14 0 0,2 16 0,0-16 0,14-15 0,-30 30-96,16-14 8,-1-1 0,16 16-56,-31-16-16,16 16 0,-16-1 0,14 16 160,-14-16-96,0 16 96,0 0-80,0 0 80,0 0 0,-14 0 0,-2 16 0,16 0 0,-16-1 0,1 0 0,15 16 0,-15-16 0,-1 17 72,16-18-8,0 18-64,0-2 96,0-14-96,-15-1 96,15 0-96,15 1 72,-15-1-72,0 0 0,0-15 72,0 0-72,0 0 0,0 0 0,0 0 0,0 0 0,16 0 0,-1-15 0,0 0 0,1-1 0,0 1-112,-2 0 40,2-16 8,0 16-104,-1-1-24,0-14 0,1 14 0,-1 0 48,-15 1 8,0 0 0,15-1 0,-15 16 136,0 0 0,0 0-64,0 0 64,0 0 0,0 16 0,0-16 0,-15 15 0,15 0 64,0 17 8,-15-18 8,15 2 0,0 15 32,-16-16 8,16 1 0,0-1 0,0 0-56,16 1-64,-32-16 88,32 15-88,-16-15 64,0 0-64,0 0 0,0 0 0,15 0 72,-15 0-72,15-15 0,1-1 72,-1 1-72,0 0 0,-15-16 0,16 16 0,0-1 0,-16-14 0,15 14 0,0 0-88,-15 1 88,16 0-80,-1 15 80,-15 0-80,0 0 80,0 0 0,0 0 0,0 0 0,0 15 0,0 0 0,-15 17 0,15-2 0,-16-14 88,16 14-24,-15 1 0,0-16 0,15 1 0,0-1 0,0 0 0,-16-15 0,16 16-64,0-16 0,0 0 72,16 0-72,-16 0 0,0-16 0,15 16 0,0-15 64,1-16-64,-1 16 0,0-16 0,1 1 64,-1-2-64,0 18 0,-15-18 0,16 2 0,0 14 0,-2 1 0,2 0 0,-16-1 0,16 16 0,-16 0 0,15 0 0,-15 0-64,0 0 64,15 16 0,-15-1 0,16 0 0,-16 1 0,0 14 0,0 2 0,-16-18 88,32 18 0,-32-2 0,16-14 0,0 14 0,0-14 48,0 14 16,-15-14 0,15 0 0,0-1-152,-15-15-96,15 0 8,0 15 8,-16-15 8,16 16 0,-16-16 0,16 0 0,-14 0-1072,14 0-208,-16 0-48</inkml:trace>
          <inkml:trace contextRef="#ctx0" brushRef="#br0" timeOffset="88325">6096 10609 14192,'0'0'312,"0"0"64,-16 0 8,1 0 24,15 0-328,0 0-80,-15 0 0,-1 0 0,16 0 1055,0-15 201,-15 15 40,15 0 8,0 0-200,0 0-40,0 0-8,0 0 0,0 0-576,15 0-128,1-16-16,-1 16-8,0 0-72,1 0-8,15 0-8,-16-15 0,1 15-128,-1 0-24,0-15-8,16 15 0,-16 0-80,1 0 0,0-16 72,-2 16-72,2-15-304,0 15-96,-1 0-16,0-16-6776,-15 16-1351</inkml:trace>
          <inkml:trace contextRef="#ctx0" brushRef="#br0" timeOffset="88494">6404 10255 21279,'-16'0'472,"16"0"96,-15 0 16,15 0 8,0 0-472,0 0-120,0 0 0,15 16 0,-15-16 752,16 15 128,-16 0 24,0 1 8,16-16-464,-16 15-88,0 0-16,14 1-8,-14-1-256,0 1-80,16-16 0,0 15-7608,-16 0-1559</inkml:trace>
        </inkml:traceGroup>
        <inkml:traceGroup>
          <inkml:annotationXML>
            <emma:emma xmlns:emma="http://www.w3.org/2003/04/emma" version="1.0">
              <emma:interpretation id="{3CC3D853-F0FF-4922-AB81-A07D97E91E3D}" emma:medium="tactile" emma:mode="ink">
                <msink:context xmlns:msink="http://schemas.microsoft.com/ink/2010/main" type="inkWord" rotatedBoundingBox="6925,7910 8661,7789 8711,8496 6975,8617"/>
              </emma:interpretation>
              <emma:one-of disjunction-type="recognition" id="oneOf15">
                <emma:interpretation id="interp75" emma:lang="en-US" emma:confidence="1">
                  <emma:literal>above</emma:literal>
                </emma:interpretation>
                <emma:interpretation id="interp76" emma:lang="en-US" emma:confidence="0">
                  <emma:literal>abne</emma:literal>
                </emma:interpretation>
                <emma:interpretation id="interp77" emma:lang="en-US" emma:confidence="0">
                  <emma:literal>alone</emma:literal>
                </emma:interpretation>
                <emma:interpretation id="interp78" emma:lang="en-US" emma:confidence="0">
                  <emma:literal>atone</emma:literal>
                </emma:interpretation>
                <emma:interpretation id="interp79" emma:lang="en-US" emma:confidence="0">
                  <emma:literal>abase</emma:literal>
                </emma:interpretation>
              </emma:one-of>
            </emma:emma>
          </inkml:annotationXML>
          <inkml:trace contextRef="#ctx0" brushRef="#br0" timeOffset="90110">7512 10609 12928,'0'0'288,"0"-15"56,0 15 8,-15-16 8,15 16-288,-15-16-72,15 16 0,0-14 0,-16 14 1016,16 0 183,-16 0 41,2 14 8,-2-14-224,0 16-48,1 15-8,-16-16 0,16 16-464,0 0-96,-17-1-24,18 17 0,-2-16-96,0-1-32,16-14 0,-15 14 0,15-14-64,0 15-8,0-31-8,0 15 0,15 1-112,-15-16-64,16 0 80,0 0-80,-2 0 80,-14 0-80,32-16 80,-17 1-80,0 0 0,16-17 0,-16 2 0,17-1 0,-18 0-160,18-15-24,-17 16-8,0-2 0,1 17 0,-1-16-8,0 1 0,-15 14 0,16 0 104,-16 2 16,0-2 8,0 0 0,0 1 72,0 15 0,0 0 0,0 0 0,0 0 136,-16 15-8,16 1 0,-15 0 0,15-2 80,0 2 16,0 0 0,0 14 0,0-14-48,15 14-8,-15-14 0,16 0 0,-16-2-104,15 2-64,-15 0 80,15-1-80,1-15 0,-16 15 0,16-15 0,-16 0 0,15 0 0,-15 0 0,0 0 0,15-15 0,1 0 0,-1-1 0,0 16-104,1-30 32,-1 30-208,0-16-40,1 0 0,-16 1-8,16 0-160,-2-1-32,-14 1-8,16-16 0,-16 15-8,0-14 0,16 14 0,-16-14 0,15 14 312,-15-14 64,0-1 16,0 16 0,0-17 144,0 2 0,0 14 64,0-14-64,0 14 368,0 1 24,-15 0 8,15 15 0,0-16 152,0 16 32,0 0 8,-16 16 0,16-1-112,-16 0-32,2 16 0,-2 0 0,0 15-72,1 0-24,0 0 0,-1 0 0,16 0-96,-15 1-32,15-1 0,-15 1 0,-1-17-136,16 1-88,0 0 96,0-1-96,-15-14 0,15-1 0,0 0 0,0 1 0,0 0 64,0-16-64,0 0 0,0 0 0,0 0 0,0 0 0,0-16 0,15 0 0,-15 1 0,0 0 0,16-16 0,-1 16 0,0-16 0,1 0-128,-1 1 40,16-2 8,-15 17 16,-2 0 0,2-1 0,0 1 0,-1 0 64,0 15 0,-15 0 0,0 0 0,0 0 0,16 0-80,-16 15 80,0-15-80,0 15 80,0 1 0,0-1 0,-16 0 0,16 17 0,-15-18 128,0 2-24,-1 15 0,0 0-104,-14-16 88,-1 16-88,16-16 80,-1 16-80,1-15 96,0-1-96,-1 0 96,16-15-96,-15 16 0,15-16 0,0 0 64,0 0-64,0 0 0,0 0 0,15-16 0,-15 1-80,16 0-32,-1-1-8,0-15 0,16 0-8,0 1-8,-1-1 0,-14 0 0,15 1-112,0-2-16,-16 17-8,0 0 0,1-1 272,0 1 0,-2 0 0,-14 15 0,0 0 0,0 0 0,0 0 0,0 15 0,0 0 200,0 1 48,0-1 8,0 0 0,0 17-128,0-18-32,0 2 0,0 15 0,0-16-24,0-15-8,0 16 0,0-16 0,0 0-64,16 15 64,-16-15-64,0 0 64,16 0-64,-1-15 0,-15-1 0,15 16 0,1-15 0,-16 0 0,15-1 0,-15-14 0,15 30 0,-15-32 0,0 32 0,0-15 0,0 0 0,0-1-72,0 1 72,0 15-80,0-15 80,16-1-64,-16 16 64,15-16-64,-15 16 64,0 0-64,15-14 64,1 14-64,-16 0 64,16 0-64,-16 0 64,15 0-64,0 0 64,-15 0 0,16 14 0,-16 2-64,15-16 64,-15 16 0,0 14 0,0-14 64,0-1 48,0 16 16,0-15 0,0 14 0,0 1-48,-15-16-8,15 16 0,0-16 0,0-15 136,15 16 24,-15-1 8,0-15 0,0 0-240,0 15 0,15-15 0,-15 0 0,16 0 0,-1-15 64,0 0-64,1-1 0,0-14 72,14 14-8,-30-14 0,16-2 0,-1 2-64,0-1 0,1 16 0,-1-16 0,-15 16 0,15-17 0,1 18-64,-16-2 64,16 0 0,-16 1 0,0 15-72,0-15 72,14-1-400,-14 16-48,0-15-16,0 15 0,0 0-560,0 0-104,0 0-24,0 0-5752,0 0-1143</inkml:trace>
          <inkml:trace contextRef="#ctx0" brushRef="#br0" timeOffset="90542">8405 10593 14360,'0'0'408,"0"15"88,15-15-400,-15 0-96,0 16 0,0-16 0,0 15 1239,0-15 225,0 0 40,16 0 16,0 15-392,-16-15-72,14 0-24,2 0 0,0 0-456,-1 0-88,16 0-16,-16 0-8,0 0-176,1-15-40,-1 15-8,16-15 0,-15 15-152,-1-16-88,0 1 96,1 0-96,-1 15 88,0-16-88,1 1 80,-1 0-80,-15-1 80,0 16-80,15-16 80,-15 2-80,0-2 96,0 16-32,0-16-64,-15 1 96,15 0-96,-15 15 64,15 0-64,-16-16 0,16 1 0,-15 15 0,0 0 0,15 0 0,-16 0 0,1 0 0,15 0 0,-15 0 0,-1 15 0,16 1 0,-16-16 0,1 15 0,0 16 0,-1-15 88,1 14-88,0-14 80,-1 14 56,1 1 16,15 0 0,-15-16 0,-1 16-16,16 0 0,0-16 0,0 1 0,0 14-40,0-14 0,0-1-8,16-15 0,-1 15-8,0 1 0,1-16 0,-1 0 0,0 16 0,1-16 0,-1 0 0,0 0 0,1 0-16,15 0 0,-16 0 0,1-16 0,-1 16-64,0 0 80,1 0-80,-1-16 80,0 16-80,1-15 0,0 15 0,-2-15 64,2-1 8,0 16 0,-1-15 0,0 0 0,1 15-72,-1-16 0,0 1 0,1 15 64,-16-15-472,16-1-96,-16 16-16,0-16-7792,0 16-1551</inkml:trace>
        </inkml:traceGroup>
      </inkml:traceGroup>
    </inkml:traceGroup>
    <inkml:traceGroup>
      <inkml:annotationXML>
        <emma:emma xmlns:emma="http://www.w3.org/2003/04/emma" version="1.0">
          <emma:interpretation id="{98FF9A08-FC12-40BC-8021-20AF70C37476}" emma:medium="tactile" emma:mode="ink">
            <msink:context xmlns:msink="http://schemas.microsoft.com/ink/2010/main" type="paragraph" rotatedBoundingBox="2727,9013 14217,8709 14258,10235 2767,10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7384D-18DB-4D32-BC5A-67271CA20931}" emma:medium="tactile" emma:mode="ink">
              <msink:context xmlns:msink="http://schemas.microsoft.com/ink/2010/main" type="line" rotatedBoundingBox="2727,9013 14217,8709 14258,10235 2767,10539"/>
            </emma:interpretation>
          </emma:emma>
        </inkml:annotationXML>
        <inkml:traceGroup>
          <inkml:annotationXML>
            <emma:emma xmlns:emma="http://www.w3.org/2003/04/emma" version="1.0">
              <emma:interpretation id="{FB4ED52C-7A30-4C42-87D8-D23BE44B3D83}" emma:medium="tactile" emma:mode="ink">
                <msink:context xmlns:msink="http://schemas.microsoft.com/ink/2010/main" type="inkWord" rotatedBoundingBox="2729,9113 3498,9092 3536,10519 2767,10539"/>
              </emma:interpretation>
              <emma:one-of disjunction-type="recognition" id="oneOf16">
                <emma:interpretation id="interp80" emma:lang="en-US" emma:confidence="1">
                  <emma:literal>of</emma:literal>
                </emma:interpretation>
                <emma:interpretation id="interp81" emma:lang="en-US" emma:confidence="0">
                  <emma:literal>Of</emma:literal>
                </emma:interpretation>
                <emma:interpretation id="interp82" emma:lang="en-US" emma:confidence="0">
                  <emma:literal>If</emma:literal>
                </emma:interpretation>
                <emma:interpretation id="interp83" emma:lang="en-US" emma:confidence="0">
                  <emma:literal>if</emma:literal>
                </emma:interpretation>
                <emma:interpretation id="interp84" emma:lang="en-US" emma:confidence="0">
                  <emma:literal>•f</emma:literal>
                </emma:interpretation>
              </emma:one-of>
            </emma:emma>
          </inkml:annotationXML>
          <inkml:trace contextRef="#ctx0" brushRef="#br0" timeOffset="92944">3125 11918 14600,'0'0'320,"0"0"64,0 0 8,0 0 24,0 0-328,0 0-88,0 0 0,0 0 0,0 0 303,0 0 49,0 0 0,16 0 8,-16-16 80,15 16 8,0-15 8,1 15 0,-1-15-288,1 15-56,-1-16-16,0 16 0,1-15-96,-1 0 0,1 15 0,-1-16 0,0 16 0,-15 0-96,0 0 8,0 0 0,0 0 88,0 0-104,0 0 40,0 16 64,0-1 0,-15 0 0,15 16 0,-15-16 0,15 17 88,-16-2 48,1 16 16,15-15 0,-16 0-152,1-1-96,15 2 8,0-2 8,0 1 80,-15 0 0,15-16 0,0 16 0,-16-15 0,16-1 0,0 0 0,0 1 64,0-1-64,-15-15 0,15 15-88,-16-15 88,16 16-72,0-16 72,-15 0-64,0 15 64,15-15 0,-16 0 0,1 0 0,15 0 0,-16 0 64,1 0-64,0 0 64,-1 0-64,16 0 248,-15-15 8,-1 15 8,16 0 0,0 0 256,0 0 56,0-16 0,0 16 8,0-15-168,0 15-40,16-15-8,-16 15 0,15-16-224,16 16-48,-16-15 0,1 0-8,15 15-88,-16-16 80,16 16-80,-16-16 80,16 1-80,0 0 0,-16-1 0,16 1 0,0 15-88,0-15-56,-16-1-16,16-14 0,-1 14-928,-14 0-192,15 1-40,-16 0-8,0-16-424,1 16-79,-1-16-25,1 16 0,-1-17-256,-15 18-48,15-18-16,1 2 0,-16 14 1448,0-14 288,15-1 56,-15 0 16,0 15 528,0-14 112,0-1 16,0 0 8,0 1 464,0 14 88,0-15 16,-15 0 8,15 16 32,0 0 8,0-1 0,0 1 0,0 0 72,-16-1 8,16 16 8,0 0 0,0 0-40,0 16-16,0-1-1,-15 0 1,15 16-16,0 15 0,-15 1 0,15-1 0,-16 15-168,16 16-40,-15 15-8,-1 1 0,16-16-224,-15 15-40,0-15-16,15 0 0,-16 0-104,1 0-16,15-15-8,0-1 0,-16 1-112,16-16-32,0 0 0,-15 1 0,15-17-88,0 1-72,0-16 96,0 1-96,-15-16 0,15 0 0,0 0 0,0 0 0,0 0-584,15 0-176,-15-16-32,0 1-8,0-31-904,0 15-184,0-15-40</inkml:trace>
          <inkml:trace contextRef="#ctx0" brushRef="#br0" timeOffset="93144">3357 12025 12096,'0'0'264,"0"0"56,-16 0 16,16 0 0,0 0-272,-15 0-64,15 0 0,0 0 0,0 0 1352,0 0 256,-16 0 55,16 0 1,0 0-352,0 0-64,0 0-24,16-15 0,-16 15-528,15-15-112,1 15-16,14-16-8,-14 16-168,-1-15-32,1 15-8,14-16 0,-14 1-96,-1 15-16,16-15-8,-16-1 0,16 16-136,-15-15-24,14 15-8,1-16 0,0 1-64,0 15 0,-16 0 0,16 0-7944,-16 0-1607</inkml:trace>
        </inkml:traceGroup>
        <inkml:traceGroup>
          <inkml:annotationXML>
            <emma:emma xmlns:emma="http://www.w3.org/2003/04/emma" version="1.0">
              <emma:interpretation id="{0303311E-A072-4FC2-9F3C-85400036E3F3}" emma:medium="tactile" emma:mode="ink">
                <msink:context xmlns:msink="http://schemas.microsoft.com/ink/2010/main" type="inkWord" rotatedBoundingBox="3738,9203 6882,9120 6916,10403 3772,10486"/>
              </emma:interpretation>
              <emma:one-of disjunction-type="recognition" id="oneOf17">
                <emma:interpretation id="interp85" emma:lang="en-US" emma:confidence="0">
                  <emma:literal>the-Omni</emma:literal>
                </emma:interpretation>
                <emma:interpretation id="interp86" emma:lang="en-US" emma:confidence="0">
                  <emma:literal>Aft-Omni</emma:literal>
                </emma:interpretation>
                <emma:interpretation id="interp87" emma:lang="en-US" emma:confidence="0">
                  <emma:literal>*he-Omni</emma:literal>
                </emma:interpretation>
                <emma:interpretation id="interp88" emma:lang="en-US" emma:confidence="0">
                  <emma:literal>Whet-Omni</emma:literal>
                </emma:interpretation>
                <emma:interpretation id="interp89" emma:lang="en-US" emma:confidence="0">
                  <emma:literal>Niko</emma:literal>
                </emma:interpretation>
              </emma:one-of>
            </emma:emma>
          </inkml:annotationXML>
          <inkml:trace contextRef="#ctx0" brushRef="#br0" timeOffset="106957">6542 11933 15056,'16'-15'328,"-16"15"72,0 0 16,0 0 7,0-16-335,15 16-88,0-15 0,-15 15 0,16 0 424,0 0 72,-1-16 16,0 16 0,-15 0 56,16 0 8,-1 0 8,-15 16 0,15-16-192,1 0-40,-16 15 0,0 1-8,0-1-160,0 16-32,0-16-8,0 16 0,-16 0 152,1 0 32,0-1 8,-1 1 0,1 0-256,-16 0-80,15 0 0,-14-1 0,14 1 88,-14-15-88,14-1 80,1 0-80,0 1 0,-1-1 0,0-15 0,2 15 0,-2-15-264,16 0-24,0 0-8,0 0 0,16-15-984,-2-16-192,-14 16-32,32-16-16,-17-15 584,16 0 113,-1 15 23,1-31 8,0 16-72,0 0-24,0 0 0,-16 0 0,16 15 680,-16 0 136,0 0 72,1 16-80,-16 0 928,16-1 184,-16 16 40,0 0 8,0 0 192,0 0 39,0 16 1,-16 14 8,0 1-416,16 15-80,-15 0-24,0 1 0,15-1-264,-16 0-56,1 0-16,15 0 0,-15 1-112,15-17-32,0 1 0,0-15 0,15 14-152,-15-14-32,15-1-8,-15 0 0,16 1-56,-1-16-8,0 15-64,1-30 96,0 15-16,14-16-8,-14 1 0,14 0 0,1-16-72,-16 16 80,17-16-80,-18 0 80,2-15-80,0 15-128,-1 0 32,0 16 8,1-16 88,-1 16 0,-15-1 0,15 16 0,-15-15 0,0 15 0,0-16 0,0 16 0,0 0 0,0 16 0,0-16 0,0 15 0,0 1 224,0-1 40,0 16 8,-15-16 0,15 16-88,0 0-24,0 0 0,0-16 0,-15 16-160,15-16 64,0 1-64,15-1 0,-15 0 80,0-15-16,0 0-64,0 0 96,0 16-96,0-16-96,0 0 24,0 0 0,0 0-984,0 0-192,-15 0-32,-1 0-8991</inkml:trace>
          <inkml:trace contextRef="#ctx0" brushRef="#br0" timeOffset="107142">7112 11871 22199,'0'0'488,"0"0"104,0 0 16,0 0 16,0 0-496,0 0-128,0 0 0,0 0 0,0 0 744,0 0 128,-15 16 24,15-16 8,0 0-496,15 0-104,-15 0-16,0 0-8,0 15-280,0-15 0,0 0 0,16 16-72,-16-16-192,0 0-40,16 15-8,-16-15-7304,14 15-1455</inkml:trace>
          <inkml:trace contextRef="#ctx0" brushRef="#br0" timeOffset="103192">4572 11548 13848,'0'0'304,"0"0"64,0 0 16,0 0 0,-15 0-304,15 16-80,-16-2 0,1 2 0,-16 0 896,16-1 167,-1 16 33,-14-16 8,-1 16-296,0-1-56,0 2-16,1-2 0,14 1-352,-15 0-64,16-1-24,0-14 0,-16 15-128,15 0-24,-14-1-8,14 1 0,1-16-72,-1 17-64,1-2 96,-16 1-96,31-16 0,-15 1-152,-1-1 24,16 0 0,-15-15-1376,15 0-280,0 0-48</inkml:trace>
          <inkml:trace contextRef="#ctx0" brushRef="#br0" timeOffset="103392">4372 11717 15176,'0'0'328,"0"0"72,0 0 16,0 0 15,16 15-343,-16 1-88,0-16 0,15 15 0,-15 0 832,15 1 144,-15-1 32,16 0 8,-16 1-96,15 0-24,-15-2 0,15 2 0,-15 0-384,16-1-72,-16 0-24,15-15 0,-15 16-232,16-1-56,-16-15 0,0 0-8,0 0-56,15 15-64,0-15 88,-15 0-88,0 0-256,0 0-112,0 0-16,0 0-6544,0 0-1303</inkml:trace>
          <inkml:trace contextRef="#ctx0" brushRef="#br0" timeOffset="104193">4157 12349 17823,'-31'-16'392,"31"16"88,0 0 8,0 0 8,0 0-400,0 0-96,0 0 0,0 0 0,0 0 544,0-15 96,0 15 8,16-15 8,-16 15-32,15-16-8,1 16 0,-1 0 0,0 0-392,1-15-88,-1 15-8,0 0-8,1-16-120,15 16 64,-16-15-64,16 0 0,-16-1 64,16 1-64,-16-1 0,1 1 72,-1-16-72,16 16 0,-31-1-96,31-14 96,-31 14-200,15 1 16,1-16 8,-16 16 0,15-1 32,-15 1 8,0-1 0,15 1 0,-30 0 136,15-1-80,0 1 80,-15 15-64,15-16 64,-16 16 0,16-15 0,-15 15 0,-1 15 0,16-15 0,-15 0 0,0 16 0,-1-16 64,1 15 32,-1 1 8,1-1 0,15 16-32,-15-16-8,-1 1 0,1 14 0,-1-14 16,16 15 0,-15-1 0,0-14 0,15-1-16,-16 16 0,16-16 0,0 1 0,0-1-64,0 1 0,16-16 0,-16 15 64,15-15-64,-15 15 0,0-15 0,15 0 0,-15 16 64,0-16-64,0 0 0,16 0 64,-16 15-64,0 1 0,0-16 0,0 15 64,-16 0-64,16 16 80,-15-16-80,0 1 80,15 15-80,-31-16 80,31 0-80,-16 1 80,1 15-80,15-16 0,-15 0 72,15 1-72,0-16 0,0 15 0,0-15 0,0 0 64,15 16-64,-15-16 0,15 0 0,1 0-64,-1 0 64,-15 0 0,16 0 0,-1 0 0,-15 0 0,0 0 0,15 0 0,-15 0 0,0 0 0,0 0 0,0 0 64,0 15-64,0 0 160,-15 1-8,15-1 0,-15 16 0,-1-16-24,1 16-8,-1 0 0,1-16 0,15 1-56,-15 15 0,-1-31-64,16 15 96,0 0-96,-15-15 0,15 0 0,0 0 0,0 0 0,0 0 0,0 0-88,15 0 88,1-15-208,-1 0 16,0-16 8,1 15 0,15-14-8,-16-1-8,16-15 0,-16 15 0,16 0 80,-16 16 24,1-16 0,-1 15 0,1-14 96,-1 14 0,0 1 0,1 15 0,-16-16 120,15 1 40,-15 15 16,0 0 0,0 0 80,0 0 24,0 0 0,0 0 0,0 0-56,16 0 0,-16 0-8,0 15 0,0 1-56,0-1-16,0 1 0,0-1 0,0 0-144,0 1 80,0-1-80,0 1 64,0-1-64,0 0 0,0-15 0,0 0 0,0 16-792,0-16-120,0 0-24,0 0-6104,0 0-1215</inkml:trace>
          <inkml:trace contextRef="#ctx0" brushRef="#br0" timeOffset="104355">4587 12271 19823,'0'0'560,"0"0"128,0 0-552,0 0-136,0 0 0,0 0 0,0 0 832,0 0 128,0 16 32,0-16 8,0 0-272,0 0-56,0 0-16,0 0 0,0 0-472,0 0-96,0 0-24,0 15 0,0-15-832,0 0-160,15 15-40</inkml:trace>
          <inkml:trace contextRef="#ctx0" brushRef="#br0" timeOffset="104711">4741 12072 18311,'0'0'400,"0"0"80,0 0 24,0 15 16,0-15-416,0 0-104,0 0 0,0 0 0,0 0 896,0 0 160,0 0 32,15 0 8,1 0-392,-16 0-72,15 0-24,1 0 0,-1 0-216,16-15-40,-16 15-16,1 0 0,14-15-200,-14-1-40,-1 16 0,16-16-8,-16 16-16,1-15 0,-1 15 0,1-15 0,-1 15-72,0 0-136,-15-16 32,0 16 8,0 0-800,0 0-160,0 0-32,0 31-5928,0-16-1183</inkml:trace>
          <inkml:trace contextRef="#ctx0" brushRef="#br0" timeOffset="104909">4757 12317 21743,'0'0'480,"0"0"96,0 0 16,0 0 16,0 0-480,0 0-128,0 0 0,0 0 0,0 0 720,0 0 120,15-15 24,1 15 8,-16 0-424,16 0-80,14 0-16,-14-15-8,-1 15-160,0 0-32,1 0-8,-1 0 0,0 0 24,1 0 8,14 0 0,-14 0 0,15-16-176,-16 16-144,1 0 24,-1 0 8,0 0-112,1 0-16,0 0-8,-16 0 0,14 0-848,2 0-176,0 16-32,-16-16-8927</inkml:trace>
          <inkml:trace contextRef="#ctx0" brushRef="#br0" timeOffset="105225">5465 12010 16527,'0'0'360,"0"0"80,0 0 8,0-15 24,0 15-376,0 0-96,0 0 0,0 0 0,0 0 1048,0 0 192,0 15 40,0-15 0,-15 31-400,-1 0-80,0-1-24,2 17 0,14-1-328,-16-15-72,0 15-16,1 0 0,15 0-120,0-15-24,0 0-8,0-1 0,15-14-120,-15 15-24,0-16-64,16 0 96,0-15-24,-16 0-8,14 0 0,2 0 0,0-15 8,-1 0 0,16-16 0,-16 0 0,0 0-72,16 0 96,-16-15-96,1 16 96,0-1 0,-1-15 0,0-1 0,-15 17 0,16-1-96,-16 0 0,0 0 0,0 16 64,0-1-64,-16 1 0,16 0 0,-15 15-88,0 0 88,-1-16 0,16 32 80,-16-16-80,1 0 0,0 15 64,-1 0-64,16-15 0,-15 16 0,0-1 0,-1-15 0,1 16 0,15-1-552,-15-15-56,15 15-16,-16 1-7072,16-16-1415</inkml:trace>
          <inkml:trace contextRef="#ctx0" brushRef="#br0" timeOffset="106093">6034 12225 20015,'0'0'440,"0"0"88,0 0 16,0 0 24,0 15-456,-15-15-112,15 16 0,-16-1 0,1-15 224,15 15 32,-15 1 0,-1-1 0,1 0-16,-1 1 0,1 0 0,0-2-6584,-1 18-1319</inkml:trace>
        </inkml:traceGroup>
        <inkml:traceGroup>
          <inkml:annotationXML>
            <emma:emma xmlns:emma="http://www.w3.org/2003/04/emma" version="1.0">
              <emma:interpretation id="{80BA4043-01EF-4E83-B5E2-C36B206FA6F6}" emma:medium="tactile" emma:mode="ink">
                <msink:context xmlns:msink="http://schemas.microsoft.com/ink/2010/main" type="inkWord" rotatedBoundingBox="7235,9270 7781,9255 7800,9964 7254,9979"/>
              </emma:interpretation>
              <emma:one-of disjunction-type="recognition" id="oneOf18">
                <emma:interpretation id="interp90" emma:lang="en-US" emma:confidence="1">
                  <emma:literal>is</emma:literal>
                </emma:interpretation>
                <emma:interpretation id="interp91" emma:lang="en-US" emma:confidence="0">
                  <emma:literal>i</emma:literal>
                </emma:interpretation>
                <emma:interpretation id="interp92" emma:lang="en-US" emma:confidence="0">
                  <emma:literal>i's</emma:literal>
                </emma:interpretation>
                <emma:interpretation id="interp93" emma:lang="en-US" emma:confidence="0">
                  <emma:literal>its</emma:literal>
                </emma:interpretation>
                <emma:interpretation id="interp94" emma:lang="en-US" emma:confidence="0">
                  <emma:literal>ins</emma:literal>
                </emma:interpretation>
              </emma:one-of>
            </emma:emma>
          </inkml:annotationXML>
          <inkml:trace contextRef="#ctx0" brushRef="#br0" timeOffset="112801">7512 12133 11456,'0'0'256,"0"0"48,0 0 16,0 0 0,0 0-256,0 0-64,0 0 0,0 0 0,0 0 864,0 0 168,0 0 32,0 0 7,0 0-175,0 0-32,0 0 0,16-15-8,-16-1-536,15 1-96,-15 15-32,16-15 0,-1-1-192,16 1 0,-16-1 0,1 1 0,-1 15 0,16-15 0,-16-1 112,1 16-32,-1-15-80,0-1 0,16 16 0,-31-15 0,16 15 0,-16 0 0,0 0 0,15 0 0,0 0 0,-15 0 64,0 15-64,0 1 64,0-1 32,-15 1 8,15-1 0,-15 16 0,-1 0 24,1-1 0,-1 1 0,1 0 0,0 0-32,15-16-8,-16 1 0,16 14 0,-15-14-16,15-1 0,-16 1 0,16-1 0,0-15-72,0 0 0,0 0 72,0 0-72,0 15 0,16-15 0,-1 0 0,-15 0 0,16 0 0,-16-15 0,30 15 0,-30-15 64,31-1-64,-15 1-64,14-16 64,-14 16-96,15-16-64,-16 0-8,0 0-8,16 0 0,-15 1 80,-1-1 24,0 0 0,1 0 0,-1 16-48,0-16-8,1 16 0,-16-16 0,15 31 208,-15-16 40,0 1 8,0 15 0,0 0-128,0 0 0,-15 0 0,15 0 0,-16 15 264,1 1 32,0-16 8,-1 31 0,1-16-8,0 16 0,15-16 0,0 1 0,0-1-80,-16 0-24,16 1 0,16-1 0,-16 1-24,0-1-8,0 0 0,15 1 0,0-16-88,-15 15-72,16-15 96,-16 0-96,0 0 88,15 16-88,-15-16 80,0 0-80,0 0 112,0 0-24,0 0-8,0 0 0,0 0 40,15 15 8,-15-15 0,-15 0 0,15 15-40,0 1-8,-15-16 0,15 15 0,-16-15-80,1 16 0,0-1 0,-1 0 0,-15 1-480,16-1-128,0-15-32,-1 16-6272,-15-16-1247</inkml:trace>
          <inkml:trace contextRef="#ctx0" brushRef="#br0" timeOffset="113001">7651 11625 20215,'0'0'448,"0"0"88,0 0 16,0 0 16,0 0-456,0 0-112,0 0 0,0 0 0,0 0 696,0 0 112,0 0 24,0 15 8,0-15-376,15 0-80,-15 0-8,0 0-8,0 0-256,0 16-48,0-16-64,16 15 88,-16-15-312,0 0-64,0 0-16,15 15-6840,-15-15-1367</inkml:trace>
        </inkml:traceGroup>
        <inkml:traceGroup>
          <inkml:annotationXML>
            <emma:emma xmlns:emma="http://www.w3.org/2003/04/emma" version="1.0">
              <emma:interpretation id="{3B452D3D-515A-4004-8881-8DF09FB2F9C2}" emma:medium="tactile" emma:mode="ink">
                <msink:context xmlns:msink="http://schemas.microsoft.com/ink/2010/main" type="inkWord" rotatedBoundingBox="8023,8873 9818,8825 9849,9987 8054,10035"/>
              </emma:interpretation>
              <emma:one-of disjunction-type="recognition" id="oneOf19">
                <emma:interpretation id="interp95" emma:lang="en-US" emma:confidence="0">
                  <emma:literal>on the</emma:literal>
                </emma:interpretation>
                <emma:interpretation id="interp96" emma:lang="en-US" emma:confidence="0">
                  <emma:literal>o the</emma:literal>
                </emma:interpretation>
                <emma:interpretation id="interp97" emma:lang="en-US" emma:confidence="0">
                  <emma:literal>out he</emma:literal>
                </emma:interpretation>
                <emma:interpretation id="interp98" emma:lang="en-US" emma:confidence="0">
                  <emma:literal>on toe</emma:literal>
                </emma:interpretation>
                <emma:interpretation id="interp99" emma:lang="en-US" emma:confidence="0">
                  <emma:literal>mike</emma:literal>
                </emma:interpretation>
              </emma:one-of>
            </emma:emma>
          </inkml:annotationXML>
          <inkml:trace contextRef="#ctx0" brushRef="#br0" timeOffset="114280">9436 11733 13104,'0'0'288,"0"0"56,0 0 8,0 0 24,0 0-304,0 16-72,-15-16 0,15 15 0,0 1 1104,-16-1 207,1 0 33,15 16 16,0-15-384,-15 14-80,-1 1-8,16 0-8,-15 0-576,15-16-112,0 16-32,-16-16 0,16 1-440,0-1-88,0 16-16,0-31-5824,-15 15-1167</inkml:trace>
          <inkml:trace contextRef="#ctx0" brushRef="#br0" timeOffset="114502">9160 12056 15264,'-31'0'336,"31"-16"72,-15 16 7,-1 0 9,1 0-336,15 0-88,0 0 0,-15-16 0,15 16 1048,-16 0 192,16 0 40,0 0 0,16-14-416,-16 14-96,15 0-8,0 0-8,16-16-264,-16 16-48,17-16-16,-2 1 0,1 15-200,-16-15-48,16-1-8,0 16 0,-16-15-88,16 15-16,0-15-64,0-1 96,-16 16-96,16-16 0,-16 2 0,16-2 0,-15 16-264,14-16-104,-14 1-16,-1 15-8,0-15-960,16 15-192,-31 0-40,15 0-7295</inkml:trace>
          <inkml:trace contextRef="#ctx0" brushRef="#br0" timeOffset="115233">9744 11194 17071,'-15'0'376,"15"0"72,0 0 24,0 16 8,-15-16-384,15 30-96,-16-14 0,16 15 0,-15-1 1056,0 16 184,-1 16 40,0 0 0,1-1-408,-16 16-80,16-15-24,0 15 0,-1 0-320,1-16-64,0 1-8,-1-1-8,0 1-184,16-16-40,-14 0-8,-2 1 0,16-17-136,0 1 0,0-15 64,0 14-64,0-14 0,0-1 0,0-15 0,0 0 0,0 0-112,0 0-48,0 0-16,16-15 0,-2-1-608,-14-14-120,16-1-24,0-15-8,14-16 360,-14 16 64,-1-16 24,16 1 0,-16-1 32,0 16 8,1 0 0,0 15 0,-16 0 384,15 16 64,0-1 0,-15 1 64,0 15 384,0 0 72,0 0 24,0 15 0,16 16 112,-16-15 24,0 14 8,-16 1 0,16 15-240,0-15-40,0 0-16,0 0 0,0-1-200,-15 1-32,15 0-16,-15 0 0,15 0-144,0-16 0,0 0 64,0 1-64,-16-1-264,16 1-88,0-16-8,0 0-8,0 0-560,0 0-120,0 0-16,0 0-8,16-16 488,-16 16 96,15-15 16,-15-16 8,15 16 144,-15-1 24,0-15 8,0 31 0,16-15 480,-16 0 104,15-1 24,-15 16 0,0 0 376,0 0 72,15-15 24,1 15 0,14-16-160,-14 16-32,0-15-8,-2 15 0,18 0-112,-17-15-32,0 15 0,1 0 0,14-16-336,-14 16-112,0-15 64,-2 15-64,2-16 88,0 1-16,-1 15 0,0-15 0,1-1-72,-16 16 0,15-15 72,-15 15-72,15 0 0,-15-16 0,0 16 0,0-15 64,0 15-64,0 0 0,0-15 0,0-1 0,0 16 0,0-15-104,0 0 40,-15-1 64,15 16-128,-15-15 40,15-1 8,-16 16 0,16-15 80,-15 15 0,15-15 0,-15 15 0,15 0 0,-16 0 0,16 0 0,-16 0-64,16 15 64,-14 0 112,-2 1-24,0 15-8,16-1 128,-15 1 24,0 0 8,-1 15 0,1-15 8,15-16 0,-15 31 0,-1-30 0,16 15-88,0-16-24,0 0 0,16 16 0,-16-15-72,0-1-64,15-15 96,-15 15-96,0-15 96,15 16-96,1-16 96,-16 0-96,15 0 64,0 0-64,1-16 0,0 1 0,14 15-64,-14-15-48,-1-1-8,16-15-8152,-1 1-1631</inkml:trace>
          <inkml:trace contextRef="#ctx0" brushRef="#br0" timeOffset="113981">8452 11963 16615,'-15'16'360,"-1"-16"80,1 15 8,-1 1 32,16-1-384,-15 0-96,0 16 0,-1-16 0,1 16 656,15 0 112,-16 0 32,16-16 0,0 16-112,0-16-16,0-15-8,16 16 0,-16-16-488,15 15-96,1-15-16,14-15-64,-14 15 88,-1-16-88,16-14 80,0 14-80,0-15 0,-16-15 0,0 15 0,16 1 0,-31-1-96,16 0 0,-1 16 8,-15-1 0,0-14 88,0 14 0,-15 1 0,15-1-64,-16 1 64,1 15 0,-1-15 80,1 15-80,0 0 64,15 0-64,-16 0 0,16 0 0,0 0 0,0 0 0,0 0 0,16 15 0,-1-30 0,0 15 0,1 0-104,15-16 32,-1 1 72,-14 15 0,15-16 0,-1 1 0,-14 15 0,15-15 0,-16 15 0,0 0 0,1 0 0,-1 0-64,0 0 64,-15 0-64,16 15 64,-16 16 88,0 0-24,-16-1 0,16-14 120,-15 15 16,0-1 8,15 17 0,-16-17 24,1 1 8,0 0 0,15 0 0,-16-16-136,16 0-24,-15 1-8,15-1 0,-16-15-72,16 0 0,0 0 0,0 0 64,0 0-64,0 0 0,0 0 0,16 0 0,-16-15 0,15-1 0,1-14-96,-1-1 96,0 0-272,1 0 8,-16 1 0,30-1 0,-30 0 72,31 0 24,-31 0 0,31 1 0,-16 14 168,1 1-72,-16-16 72,15 31 0,1-15-64,-16 15 64,15-16 0,-15 16 0,0 0 72,0 16 72,15-16 16,-15 15 0,0 16 160,0 0 32,-15-1 0,15 1 8,0-15-48,-15 14-16,15 1 0,0 0 0,0-16-56,0 16-16,0 0 0,-16-16 0,16 1-224,0-1 0,0-15 0,0 15 0,0-15 0,0 0 64,0 0-64,0 0 72,0 0-808,0 0-168,0 0-32,16 0-9559</inkml:trace>
        </inkml:traceGroup>
        <inkml:traceGroup>
          <inkml:annotationXML>
            <emma:emma xmlns:emma="http://www.w3.org/2003/04/emma" version="1.0">
              <emma:interpretation id="{7F170762-E337-49DF-BEEE-A363037D7721}" emma:medium="tactile" emma:mode="ink">
                <msink:context xmlns:msink="http://schemas.microsoft.com/ink/2010/main" type="inkWord" rotatedBoundingBox="10123,9132 12073,9080 12102,10195 10152,10246"/>
              </emma:interpretation>
              <emma:one-of disjunction-type="recognition" id="oneOf20">
                <emma:interpretation id="interp100" emma:lang="en-US" emma:confidence="0">
                  <emma:literal>margin</emma:literal>
                </emma:interpretation>
                <emma:interpretation id="interp101" emma:lang="en-US" emma:confidence="0">
                  <emma:literal>man gimme</emma:literal>
                </emma:interpretation>
                <emma:interpretation id="interp102" emma:lang="en-US" emma:confidence="0">
                  <emma:literal>margins</emma:literal>
                </emma:interpretation>
                <emma:interpretation id="interp103" emma:lang="en-US" emma:confidence="0">
                  <emma:literal>minim</emma:literal>
                </emma:interpretation>
                <emma:interpretation id="interp104" emma:lang="en-US" emma:confidence="0">
                  <emma:literal>minims</emma:literal>
                </emma:interpretation>
              </emma:one-of>
            </emma:emma>
          </inkml:annotationXML>
          <inkml:trace contextRef="#ctx0" brushRef="#br0" timeOffset="118268">11777 11794 16815,'0'0'368,"0"0"80,0 0 8,-16-15 24,1 15-384,15-15-96,-16 15 0,1-16 0,0 16 704,-1 0 128,-15 0 32,16 0 0,0 0-64,-1 0-16,1 16 0,-1-1 0,-14 0-400,14 1-88,1-1-8,0 16-8,-1-31-80,16 30-8,-15-14-8,15 0 0,-16-1-96,16 0-24,0-15 0,0 16 0,16-1-64,-16-15 0,15 15 0,1-15 0,-1 0 0,-15 0 0,15 0 0,1 0 0,14 0 0,-30 16 0,16-16-88,-1 0 88,1 15 0,-16-15 0,15 15 0,-15 17 0,0-18 0,0 2-64,0 15 64,-15 0 0,-1-1 0,16 16 0,-31-14 0,31-2 0,-30 1 0,14 0 112,1-1-24,15 2-8,-31-2-80,31-14 0,-31 14 0,31-14 64,-15-1-64,0 0 0,-1 1 0,16-16 64,0 0 72,-15 16 16,15-32 0,-16 16 0,16-16-152,0 1-136,16 0 24,-16-16 8,0 0 104,15 1-88,1-17 88,14 16-80,-14-15-40,-1 0-8,16 0 0,0 0 0,-1 0 128,-14 0 0,15 14 0,-16 2 0,0-16 0,16 15 0,-15 0 0,-1 15 0,0-14 0,1 14 0,-1 1 0,1 15 80,-16 0-80,0-15 0,15 15 0,-15 0 0,0 0 0,0 15 0,0 0-80,0 1 80,0 14 152,-15 2 72,15-2 24,0 1 0,-16 0-96,16-1-24,-15 2 0,15-2 0,0-14-64,0-1-64,0 16 72,-16-16-72,16 0 64,0-15-64,0 0 0,0 0 0,0 0 0,0 0 0,0 0 0,0 0 0,0 0-112,16-15-16,-16 0-8,15 15 0,1-31-856,-1 16-176,-15-1-32,15 0-8,1 2-152,-1-18-32,1 17-8,-1-16 0,0 16 376,1 0 81,-16-1 15,15 1 0,-15-16 104,16 15 24,-16 1 8,15 0 0,-15 15 792,15-16 200,-15 1 24,0 0 0,0 15 640,0 0 128,0 0 24,0 0 8,0 0 239,0 0 49,16 15 16,-16-15 0,0 31-336,0-16-72,-16 0-16,16 17 0,0-17-248,0 16-48,-15-1-16,15-14 0,-15 14-264,15-14-48,0 14-16,0-14 0,0-16-136,-16 16-32,16-16-8,0 0 0,16 15-88,-16-15 0,0 0 0,0 0 64,0 0-64,0 0 0,0-15 0,0 15 64,15-16-64,0 0 0,-15 2 0,16-2 0,-1 0-184,1-14 0,-1 14 0,0 1 0,-15 0-8,16-1-8,-1 1 0,0 0 0,-15-1 200,0 16 0,0 0 0,0 0 88,0 16-88,0-1 0,0-15 0,0 15 0,0 1 0,0-1 96,-15 0-96,15 16 96,-15-16-32,15 1-64,0 0 96,0-16-32,-16 14-64,16-14 0,0 0 0,0 0 64,0 0-64,0 0 0,16 0 0,-16-14 0,15-2 0,0 0 0,-15 1 64,31 0-64,-31-16 0,16 0 0,-1 16 0,16-16 0,-16 0 0,1 16 0,-1-16-64,0 16 64,1-1 0,-16 1 0,15 15 0,1-15 0,-1 15 0,-15 0 0,15 0 0,-15 0 0,16 15 0,-16-15 104,0 15 0,15 1 0,-15 14 128,0 1 24,0 0 8,0 0 0,-15 0-40,15-1 0,0 1-8,-16-16 0,16 17-72,0-2-16,0-14 0,-15 14 0,15-14-128,0-1 80,0 0-80,0-15 64,-15 16-64,15-16 0,0 0 0,0 0 64,0 0-288,0 0-64,-16 0-16,16 0 0,0-16-624,-15 16-128,15 0-32,-16-15-6136,16 0-1223</inkml:trace>
          <inkml:trace contextRef="#ctx0" brushRef="#br0" timeOffset="118605">11761 11456 19607,'-15'0'432,"15"0"88,0 0 24,0 0 0,-16 0-432,16 0-112,0 0 0,0 16 0,0-16 896,0 15 160,0-15 32,0 0 8,0 16-368,0-1-80,0-15-8,0 15-8,0 1-400,0-16-72,16 0-24,-16 0 0,0 0-136,0 15 0,15-15 0,-15 0-7784,0 15-1567</inkml:trace>
          <inkml:trace contextRef="#ctx0" brushRef="#br0" timeOffset="117151">10483 11810 11016,'-15'0'312,"15"0"72,0-15-312,0 15-72,0 0 0,0 0 0,0 0 888,0 0 160,0 0 32,0 0 8,0 0-97,15 15-23,-15 0 0,0 1 0,0 14-232,0 1-40,0-15-16,0 14 0,-15 1-232,15 16-40,-16-16-16,16-1 0,0 1-224,-15-15-40,-1 14-16,16-14 0,0-1-112,0 1 88,-15-1-88,15-15 80,0 0-80,0 0 0,0 0 72,0 15-72,0-15 0,0 0 0,0-15 0,0 0-64,0-1-8,15 1 0,-15-16 0,16 0 0,-1 0-96,1-15-24,-1 15 0,0-15 0,1 15 192,15 0 0,-31 0 96,30 1-32,-30 14-160,16 1-32,-1 0 0,-15-1-8,16 16 136,-1 0 0,-15 0 0,0 0 0,0 16 232,0-1 0,0 0 0,0 16 0,0 0-16,0-16-8,0 16 0,-15 0 0,15 0 32,0-16 8,-16 16 0,16 0 0,0-16-248,0 1 0,-15-1 0,15 1 0,0-16 64,0 0-64,0 0 0,0 15 72,0-15-72,0 0 0,0 0 0,0 0 0,0-15 0,0 15 0,15-16-96,1-15 96,-16 16-280,15 0 8,0-16 0,1 0 0,-1 0 144,1 15 24,-1-14 8,0-1 0,1 15 8,-1 1 8,1 0 0,-16-1 0,15 1 80,0 0 0,-15-1 0,0 16 0,0 0 0,0 0 0,16 16 0,-16-16 0,0 30 160,0 1 32,0-16 0,-16 16 0,16 0-24,0 0 0,0 0 0,0 0 0,0-16-88,0 16-16,0-16-64,0 1 96,0-1-24,0 1-8,16-16 0,-1 15 0,-15-15-64,15 0-88,1 0 24,15-15 0,-16-1 64,0 1 0,1-1 0,-1 1 0,16 0-192,-16-16-56,1 0-8,-1 15 0,1-15 176,-16 16 80,15 0-80,0-16 80,-15 15 0,0 1 0,0 0 0,0-1 0,0 1 0,-15 0 0,15 15 0,0-16 0,-15 16 72,15 0 16,-16 0 0,1 16 0,-1-1 48,1 0 16,0 1 0,-1 14 0,16 1-40,-15 0-8,-1 0 0,1 0 0,15-16 24,-15 16 8,15 0 0,0 0 0,0-16-56,0 16-16,0-16 0,0-15 0,0 16-64,0-16 0,15 15 0,0-15 0,-15 0 0,16 0 64,-1 0-64,-15-15 0,16-1 0,-1 1 0,0 0 64,1-1-64,-1-15 0,1 1-112,-16-1 24,30 0 8,-30 15-40,16-15-8,-1 1 0,1-1 0,-1 0 40,-15 16 8,15-1 0,-15 1 0,16 0 80,-16 15 0,0 0 0,0 0-64,0 0 64,0 0 0,0 0 0,0 15 0,0 0 0,0 1 72,0-1 0,-16 16 0,16 0-72,0-1 96,-15-14-96,15 15 96,0-16-96,0 16 64,-15-15-64,15-1 64,0 0-64,-16 1 0,16-1 0,0 1 64,0-16-64,0 0 0,0 0 72,0 0-72,0 0 0,0 0 64,0 0-64,0 0 0,0 0 0,0 0 0,0 0 0,0 0 0,0-16 0,0 1 0,0 15 0,0-16 64,0 1-64,0 0 0,16-1 0,-16 1 0,15-1 0,-15-15 0,15 16 0,1-1 0,-16 1 0,15 0 0,1-1 0,-1 1-64,-15-1 64,15 1 0,-15 15 0,16 0 0,-16-15 0,0 15 0,0 0 0,15 0 0,-15-16 0,0 16 0,0 0 0,0 0 0,0 0 0,16 0 0,-16 0 0,0 0 0,0 0 0,0 0 0,0 0 0,15 0 0,-15 0 0,0 0 0,0 0 0,0 0 0,15 0 0,-15 0 0,0 0 0,0 0 0,0 0 0,0 0 0,0 0 0,0 0 0,0 0 0,0 0 0,0 0 0,0 0 0,0 0 0,0 0 0,16-15 0,-16 15 0,0 0 0,0 0 0,0 0 0,0 0 0,0 0 0,0 0 0,0 0 0,0 0 0,0 0 0,0 0 0,0 0 0,0 0 0,0 15 0,0-15 0,15 16 0,-15-1 0,-15 0 0,15 1 0,0-1 0,0 1 64,0 14 32,0-14 0,-16-1 8,16 16 0,0-15-24,0-1-8,-15 1 0,15-1 0,0 0-8,0-15-64,0 16 96,0-16-32,0 15 16,0-15 0,0 0 0,0 0 0,0 0-80,0 0-72,0 0 72,0 0-104,0 0 104,0 0 0,0 0 0,0 0 0,0 0 64,0 0-64,0-15 0,15-1 0,-15 1 64,16 0-64,-16-1 0,0 1 0,15-1 64,0-15-64,-15 16 0,16-1 0,-16-14 0,15 14 0,-15 1 0,16-1 0,-16 1 96,15 0-32,-15-1 0,0 16-64,15-15 128,-15 15-32,0-15-8,0 15 0,0 0-16,0 0 0,0 0 0,16-16 0,-16 16-72,0 0 0,0 0 72,0 0-72,0 0 0,0 0 0,0 0 0,0 0 0,0 0-216,0 0-72,0 0-24,0 16-7304,16-16-1471</inkml:trace>
        </inkml:traceGroup>
        <inkml:traceGroup>
          <inkml:annotationXML>
            <emma:emma xmlns:emma="http://www.w3.org/2003/04/emma" version="1.0">
              <emma:interpretation id="{B96EDDA0-BAB9-43A0-A319-F29EBADDF1E0}" emma:medium="tactile" emma:mode="ink">
                <msink:context xmlns:msink="http://schemas.microsoft.com/ink/2010/main" type="inkWord" rotatedBoundingBox="12284,9140 14227,9088 14257,10215 12314,10267"/>
              </emma:interpretation>
              <emma:one-of disjunction-type="recognition" id="oneOf21">
                <emma:interpretation id="interp105" emma:lang="en-US" emma:confidence="1">
                  <emma:literal>plane</emma:literal>
                </emma:interpretation>
                <emma:interpretation id="interp106" emma:lang="en-US" emma:confidence="0">
                  <emma:literal>Plane</emma:literal>
                </emma:interpretation>
                <emma:interpretation id="interp107" emma:lang="en-US" emma:confidence="0">
                  <emma:literal>pane</emma:literal>
                </emma:interpretation>
                <emma:interpretation id="interp108" emma:lang="en-US" emma:confidence="0">
                  <emma:literal>plate</emma:literal>
                </emma:interpretation>
                <emma:interpretation id="interp109" emma:lang="en-US" emma:confidence="0">
                  <emma:literal>planet</emma:literal>
                </emma:interpretation>
              </emma:one-of>
            </emma:emma>
          </inkml:annotationXML>
          <inkml:trace contextRef="#ctx0" brushRef="#br0" timeOffset="125273">12716 11733 13328,'0'0'288,"0"0"64,0 0 16,0 0 16,0 0-312,0 0-72,0 0 0,0 16 0,0-1 848,-16 16 151,16 0 33,-16 0 8,16-1-112,-15 17-32,15 14 0,-15-15 0,-1 16-336,16-1-72,-15 1-8,15-16-8,-15 0-200,15 1-40,-16-1-8,16 0 0,-15 0-128,15-15-32,0 0-64,0-16 96,0 0-96,0 1 0,0-1-96,0-15 96,0 0-928,0 0-128,0 0-24,15-15-8,-15-16-384,16 0-72,-16 1-24,15-1 1,0-15 807,-15-1 160,0 1 32,16 0 8,-16 0 336,0 0 64,0-16 8,0 0 8,-16 16 472,16 16 96,0-17 24,0 17 0,0-1 528,0 15 112,0 16 15,0-30 9,0 30-120,0-16-32,0 1 0,0 15 0,16 0-456,-16-16-96,15 16-24,0 0 0,1-15-104,0 15-24,-1 0-8,0 0 0,1 0-88,-1 15-8,0-15-8,1 0 0,-1 16-16,0-16 0,-15 15 0,16 1 0,-16-1 48,16 0 8,-16-15 0,0 16 0,0 15 8,-16-16 8,16 16 0,-16-16 0,16 16 56,-15-16 16,0 16 0,-1-16 0,1 16-272,0-15 0,-1 14 0,1-14 0,0-1 0,15-15-72,-16 16-8,0-16 0,16 0 80,-15 0-80,15 0 80,0 0-80,0 0-656,0 0-136,0-16-24,0 1-5968,15-1-1191</inkml:trace>
          <inkml:trace contextRef="#ctx0" brushRef="#br0" timeOffset="126695">13039 11548 11432,'0'-16'248,"0"16"48,0-15 16,0 15 16,0-15-264,15 15-64,-15-16 0,0 16 0,0 0 856,0 0 152,0 0 32,0 16 7,-15-1 457,15 16 88,0-16 16,-15 16 8,15 0-816,-16 15-168,1-15-32,15 15-8,-15 0-192,15-15-40,-16 15-8,16 0 0,0-15-168,0 0-40,0 0-8,0-1 0,0-14-8,0 14-8,16-30 0,-1 16 0,0-16-120,1 15-120,-16-15 24,15 0 8,0 0-72,17-15-8,-18 15-8,2-16 0,15 1-176,0 0-32,-16-1 0,0 1-8,17-16 64,-18 16 8,2-1 8,0-14 0,-16-1 312,15 15 0,0-14 0,-15 14 0,0 1 0,16-16 0,-16 16 0,0-1 0,0 1 88,-16 15 24,16-16 8,0 16 0,-15-15 152,0 15 32,15 0 8,-16 0 0,0 15 0,2-15 0,-2 16 0,0 15 0,1-16-160,0 16-32,15 0-8,-16-1 0,1 1-16,15-15 0,0 14 0,0-14 0,0 15-8,0-16-8,0 0 0,15 1 0,-15-1-80,16-15 64,-1 0-64,0 0 64,1 15-64,0-30 0,-16 15 72,30-15-72,-14 15 0,-1-16 64,-15 1-64,15 0 0,1-1 0,-1 1-96,0-1 16,1-14 0,-16 14-224,15 1-48,0-1 0,-15-14-8,16 14 40,-16 1 16,0-1 0,0 1 0,0 0 144,0-1 32,0 16 8,0-15 0,0 15 120,-16-16 0,1 16 0,15 0 0,0 0 64,0 16 40,-15-16 8,15 15 0,-16 16 104,16-16 16,0 1 8,0 15 0,0-1 112,0 1 16,0 0 8,0-16 0,0 16-264,16-15-48,-16-1-64,15 0 88,-15 1-8,0-16 0,15 15 0,-15-15 0,16 15 0,-16-15 0,16 0 0,-1 0 0,-15-15-80,15 0 0,1 15 0,-1-16 0,0 1-184,-15 0 24,16-1 8,-1-15 0,0 16-160,-15 0-32,16-1-8,0 1 0,-16-1-8,14 1-8,-14 0 0,0-1 0,16 1 160,-16-1 32,0 1 8,0 0 0,0 15 168,0-16-72,0 16 72,0 0 0,0 0 0,0 0 136,0 0-8,0 0-8,0 0 168,0 16 32,-16-1 0,16 0 8,0 16-8,-14-15 0,14 14 0,0 1 0,-16 0-120,16-16-24,0 16-8,0-15 0,0-1-88,0 0-16,0 1-64,0-1 96,0 0-96,0-15 0,0 0 64,0 0-64,0 0 0,0 0 64,0-15-64,16 15 0,-16-15 0,14-1 0,-14 1-104,16 0 32,0-16-48,-16 15-8,15-14 0,0-17 0,1 17 0,-16-1-8,15 0 0,0 0 0,1 0 8,0 1 8,-16 14 0,14-15 0,2 16-320,-16 0-64,16-1-8,-16 16-8,0 0 848,0 0 176,0 0 32,0 0 8,15 0-296,-15 16-56,0-1-16,15 0 0,-15 16 48,-15 0 16,15 0 0,-15 0 0,15-1-48,-16 17 0,16-17-8,-16-14 0,16 15-72,0-1-16,-14 1 0,14-15 0,0-1-96,0 0 64,0 1-64,-16-1 0,16-15 96,0 0-32,0 0-64,16 0 96,-16 0-488,0 0-104,0 0-16,14 0-8,2-15-528,-16-1-104,16 16-16,-1-15-8,-15-16-520,31 16-96,-31-1-32,15-14 0,0 14 937,-15-15 183,16 31 40,-1-30 8,-15 30 568,0-16 88,0 1 72,15 15-8,-15 0 1040,0 0 208,0 0 47,16 0 9,-16 0-136,0 0-24,0 0-8,16 0 0,-1 0-424,0 15-80,1-15-24,-16 0 0,15 0-288,0 0-64,1 0-16,-1 0 0,0 0-160,-15-15-32,32 15-8,-18-16 0,2 16-104,0-15 72,-1 15-72,-15-15 64,15-1-64,1 16 0,-1-15 0,-15 15 64,0-16-64,15 1 64,-15 15-64,0-15 64,0 15-64,-15-16 64,15 16-64,-15-15 64,15 15-64,-16-16 0,1 1 0,15 15 0,-15 0 0,-1-15 0,0 15 0,2 0 0,14 0 0,-16 0 0,0 0 0,1 15 0,15 0 128,-31 1-8,31-1-8,-30 1 0,30 14 72,-16 1 8,1 0 8,0 0 0,-1 0 0,0-1 0,1 1 0,15 0 0,0 0-72,0-16-24,0 1 0,0-1 0,0 0 0,15 1 0,1-1 0,0 0 0,14-15 24,-14 16 0,-1-16 0,16 0 0,-16 0-128,0-16 0,17 16 0,-2 0 0,1-15 0,-16 0 0,16 15 0,0-16 72,-1 1-72,2 0 0,-2-1 0,1-15 0,15 16-800,1-16-184,-1-15-32</inkml:trace>
        </inkml:traceGroup>
      </inkml:traceGroup>
    </inkml:traceGroup>
    <inkml:traceGroup>
      <inkml:annotationXML>
        <emma:emma xmlns:emma="http://www.w3.org/2003/04/emma" version="1.0">
          <emma:interpretation id="{3C7433F9-B1E5-4A1B-BA9F-1203D976CF95}" emma:medium="tactile" emma:mode="ink">
            <msink:context xmlns:msink="http://schemas.microsoft.com/ink/2010/main" type="paragraph" rotatedBoundingBox="1888,10377 15722,10061 15754,11468 1920,11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CC004C-FAD2-4496-8305-6A68A00BD8D4}" emma:medium="tactile" emma:mode="ink">
              <msink:context xmlns:msink="http://schemas.microsoft.com/ink/2010/main" type="line" rotatedBoundingBox="1888,10377 15722,10061 15754,11468 1920,11785"/>
            </emma:interpretation>
          </emma:emma>
        </inkml:annotationXML>
        <inkml:traceGroup>
          <inkml:annotationXML>
            <emma:emma xmlns:emma="http://www.w3.org/2003/04/emma" version="1.0">
              <emma:interpretation id="{64425A99-21D2-46BC-AEC7-2F946AA41148}" emma:medium="tactile" emma:mode="ink">
                <msink:context xmlns:msink="http://schemas.microsoft.com/ink/2010/main" type="inkWord" rotatedBoundingBox="1893,10597 5937,10504 5956,11340 1912,11433"/>
              </emma:interpretation>
              <emma:one-of disjunction-type="recognition" id="oneOf22">
                <emma:interpretation id="interp110" emma:lang="en-US" emma:confidence="0.5">
                  <emma:literal>(not the ones</emma:literal>
                </emma:interpretation>
                <emma:interpretation id="interp111" emma:lang="en-US" emma:confidence="0">
                  <emma:literal>(Not the ones</emma:literal>
                </emma:interpretation>
                <emma:interpretation id="interp112" emma:lang="en-US" emma:confidence="0">
                  <emma:literal>(not the one</emma:literal>
                </emma:interpretation>
                <emma:interpretation id="interp113" emma:lang="en-US" emma:confidence="0">
                  <emma:literal>(Not the one</emma:literal>
                </emma:interpretation>
                <emma:interpretation id="interp114" emma:lang="en-US" emma:confidence="0">
                  <emma:literal>(Not there</emma:literal>
                </emma:interpretation>
              </emma:one-of>
            </emma:emma>
          </inkml:annotationXML>
          <inkml:trace contextRef="#ctx0" brushRef="#br0" timeOffset="217614">2864 13241 12408,'0'0'272,"0"0"56,0 0 16,0 0 8,0 0-288,0 0-64,0 0 0,0 0 0,0 0 1016,0 0 184,-16 15 39,16 1 9,0 14-384,-15 1-80,15 16-16,-15-17 0,15 16-264,-16-15-56,16 16-16,-15-17 0,0 16-184,15-15-40,-16-16-8,0 16 0,16-16-88,-15 17-16,15-17-8,-15-15 0,15 15-88,0 1 80,0-16-80,0 0 80,0 0-80,0 0 80,0 0-80,0 0 80,0-16-80,15 1-72,-15 0 72,15-1-104,1-15-120,0 0-16,-1 1-8,0-1 0,-15 0 16,31 1 0,-31-17 0,15 1 0,1 15 88,-1-15 16,0 15 8,1 16 0,-16-16 120,16 0 0,-2 16-80,-14 0 80,16 15 0,-16-16 0,0 16 0,0 0 0,0 0 184,0 16 16,0-1 8,16 0 0,-16 16 64,0 0 16,-16 15 0,16-16 0,0 17-40,0-16-8,0-1 0,-16 2 0,16-2-16,0 1-8,0 0 0,0-16 0,-14 0-48,14 1-8,0-1 0,0 0 0,0-15-80,0 16-16,0-16-64,14 16 96,-14-16-96,0 0 0,0 0 0,0 15 0,0-15 0,16 0 0,-16 0 0,0 15 0,0-15-552,16 0-160,-1 0-32,-15 0-6032,15 0-1199</inkml:trace>
          <inkml:trace contextRef="#ctx0" brushRef="#br0" timeOffset="217813">3264 13288 15552,'0'0'344,"0"0"72,0 0 7,0 0 9,0 0-344,0 15-88,-16 0 0,16 1 0,-15-1 920,15 16 168,-15-1 32,15 2 0,-16-2-400,16 1-80,0 0-24,-15-1 0,15 2-232,0-2-56,0-14-8,15-1 0,-15 0-152,0 1-32,16-1-8,-16-15 0,15 15-56,-15-15-8,15 0-64,1-15 96,-16 15 0,16-15 0,-1-1 0,-15 1 0,15-16-32,1 15-64,-16-14 88,15-1-88,-15 0 72,15 1-72,-15-1 0,0 0 72,0 0-72,0 16 0,-15-16 0,15 16 64,0-1-64,-15 1 0,15 0 72,-16 15-72,16-16 0,-15 32 0,15-16 0,-15 0 64,-1 15-64,16 0 0,0 1-64,-16-1 64,16 16-72,0-16 72,0 16-80,16-15 80,-16-1-640,0 0-72,16 1-24,-16-16 0,15 15-992,0-15-192,1 0-48</inkml:trace>
          <inkml:trace contextRef="#ctx0" brushRef="#br0" timeOffset="218229">3587 13149 8120,'15'-31'176,"-15"16"40,0 15 8,16-15 0,-16-1-224,0 1 0,0-1 0,0 16 0,15-15 1152,-15 15 192,0 0 32,0 0 0,-15 15-136,15 1-33,0-1-7,-16 16 0,16 0-256,-15 0-48,15 15-16,-15 0 0,15 0-256,-16 1-48,16-1-16,0-15 0,-16 15-152,16-31-32,0 16-8,0 0 0,0-16-208,0 1-32,0-1-16,0-15 0,0 15-48,0-15 0,0 0-64,0 0 96,0 0-96,0 0 0,0 0 0,0-15 0,0 0-616,16 15-120,-16-16-32,0 1 0,0 0-408,0-1-80,0-15-24,0 16 0,0 0 424,-16-1 88,16 1 8,-15-1 9,15 1 247,-15 0 56,-1-1 0,16 1 8,-30 15 664,30-16 136,-16 1 24,-14 15 8,30 0 495,-16 0 97,0 0 16,2 0 8,-2 0-16,16 0 0,0 0 0,0 0 0,0 0-296,0 0-64,0 0-16,0 0 0,0 0-168,16 0-40,-2 0-8,2 0 0,0 0-80,-1 0-8,0 0-8,1 0 0,-1-16-8,0 16 0,1-15 0,-1 15 0,16-16-232,-15 1-64,-1 15 0,16-15 0,-1 15 0,1-16 0,-16 16-88,1-15 88,14 15-512,-14 0-64,15 0 0,-16 0-10904</inkml:trace>
          <inkml:trace contextRef="#ctx0" brushRef="#br0" timeOffset="216743">2510 13041 9128,'0'0'192,"15"-15"48,-15 15 8,0-15 16,0 15-264,0-16 0,0 16 0,-15-15 0,15 15 1008,0-16 144,-15 16 32,15 0 8,-16-15 24,1 30 7,-1-15 1,16 16 0,-30-16-384,14 31-72,-15-16-24,16 0 0,-16 32-232,0-1-40,16 0-16,-16 0 0,16 16-48,-1 0-16,1-16 0,0 0 0,-1 0-88,16-15-16,0 0-8,0 0 0,0-16-136,16 16-24,-16-31-8,15 31 0,-15-31-112,15 15 72,1-15-72,-16 15 64,15-15-64,1 0 0,-1 0 0,0 0 64,1 0-872,-1 0-184,1-15-32</inkml:trace>
          <inkml:trace contextRef="#ctx0" brushRef="#br0" timeOffset="219145">3942 13564 11888,'0'0'256,"-16"0"64,1 0 0,15 0 24,-15-15-280,-1 15-64,1 0 0,15-15 0,-15 15 992,-1 0 176,16-16 39,0 16 9,0 0-256,0-15-56,0 15-8,0-15 0,16 15-200,-1-16-48,16 1-8,-16 0 0,0-1-224,16 0-40,0 1-16,-15 0 0,14-1-128,1 1-24,-16 15-8,16 0 0,-16-15-72,17-1-24,-17 16 0,0 0 0,1 0-104,14-15 72,-14 15-72,-1-15 64,0 15-64,17-16 0,-18 16 0,2-16 0,0 16-784,-1 0-120,0-14-24,1 14-8,-1 0-864,0-16-176,-15 16-32</inkml:trace>
          <inkml:trace contextRef="#ctx0" brushRef="#br0" timeOffset="218945">4250 13118 14856,'0'0'320,"0"0"72,0 0 16,0 0 16,0 0-337,-16 16-87,16-16 0,0 15 0,-15 0 920,0 16 168,-1 0 32,16 15 0,-15 0-336,0 0-72,-1 0-8,0-14-8,16 14-376,-15-16-64,0 1-24,15 0 0,0-15-136,-16 14-32,16-30-64,0 31 96,-15-31-424,15 15-88,0-15-24,0 16 0,0-16-1192,0 0-248,0 0-40,0 0-5423</inkml:trace>
          <inkml:trace contextRef="#ctx0" brushRef="#br0" timeOffset="219912">4434 12933 14712,'0'0'320,"0"0"72,0 0 16,0 0 8,0 0-336,0 0-80,-16 0 0,16 15 0,-15-15 1023,0 16 193,15 14 40,-16-14 8,1 14-400,-1 17-72,1-1-24,0 0 0,-1 16-256,1-1-64,-1 1 0,16 0-8,-15-16-176,0 0-32,15 0-8,0-15 0,-16 0-112,16-1-24,0 1-8,0-16 0,0 1-80,0-16 64,0 16-64,0-16 64,0 0-64,0 0 0,0 0 0,0 0 0,16-16-128,-1 0-72,0 1-16,-15-16 0,31 1-256,-15-1-48,-1-16-16,0 1 0,1 0 120,-1 0 32,1 16 0,-1-17 0,0 16 256,1 1 64,-16 14 64,15 1-104,-15 0 232,15 15 40,-15 0 16,0 0 0,0 0 248,0 15 48,0 0 16,0 16 0,-15 15-80,15-15-8,0-1-8,-15 17 0,15-16-104,0-1-16,0 2-8,-16-2 0,16-14-272,0-1 0,0 16 0,0-16 0,-15 0 0,15-15 0,0 16 0,0-16 0,0 0-568,0 0-168,0 0-32,0 15 0,0-15-704,0 0-128,0 0-32,0 0-8,0 0-928,15-15-183,-15-1-41,16 16-8,-16-15 1720,0 0 344,15 15 72,-15-16 16,0 1 1720,0 0 344,0 15 72,0 0 16,0-16 344,0 16 72,0 0 8,15 0 7,-15 0-655,16 0-128,-1 0-24,1-16-8,-1 16-448,0 0-96,1 0-24,15 0 0,-16 0-216,0 0-48,1-14 0,15 14-8,-16 0-136,0-16-24,1 16-8,15-16 0,-16 16-112,0-15 88,1 0-88,-16 15 80,15-16-80,1 1 80,-16 0-80,15-1 80,-15 16-80,0-16 64,15 2-64,-15-2 64,0 16-64,-15-16 0,15 1 0,0 0 0,0-1-72,0 1 72,-15 15-96,15-15 96,-16-1-64,16 1 64,-15 15 0,-1-15 0,16 15 0,-15 0-64,0 0 64,15 0 0,-16 15 0,16 0 88,-15 1-16,-1-1 0,1 16 88,0-1 24,-1-14 0,1 30 0,-1-15 16,1 15 8,0-15 0,15-1 0,-16-14 40,16 15 8,0-16 0,0 1 0,0-1-96,0 0-8,0-15-8,16 0 0,-16 0-40,15 0-8,0 16 0,1-16 0,-1 0-32,16 15 0,-16-15-64,1 0 96,-1-15-96,1 15 64,-1 0-64,0 0 0,1-16 0,-1 16 0,16-15 0,-16 0 0,16-1-680,-15 1-184,14-16-40</inkml:trace>
          <inkml:trace contextRef="#ctx0" brushRef="#br0" timeOffset="221512">5158 13242 16727,'0'15'368,"-16"-15"80,16 15 8,-15 1 16,0-1-376,-1 1-96,16 15 0,-15-16 0,-1 16 880,16 0 160,-15 0 32,15-16 8,0 16-368,0-16-72,0 1-8,15-1-8,-15-15-392,16 15-72,-1-15-24,-15 0 0,16 0-40,-1-15 0,0 15-8,1-15 0,-1-1-16,1-15 0,-16 16 0,15-16 0,0 0-72,-15 1 96,0-1-96,16 0 96,-32 15-96,16-15 0,0 16 0,-15 0 64,15-1-64,-15 16 0,15-15 0,-16 15 0,16 0 0,0 0-72,-15 0 72,15 0-80,0 0 16,0 0 0,0 0 0,0 0 0,0 0 64,15 0-96,1 0 96,14-16-96,-14 16 96,-1-15-80,16 15 80,0-15-80,-16 15 80,0-16 0,16 1 0,-15 15-64,-1-16 64,0 16 0,1 0 0,-16 0 0,0 0 0,0 0 0,0 0 0,15 16 0,-15 15 136,-15-1 24,15 1 0,0 0 0,-16 15 24,16 1 8,-15-1 0,15-15 0,-15 0-64,15-1 0,0 1-8,-16 0 0,16-16-120,0 1 0,0-1 64,0 0-64,0-15 0,0 0 64,0 0-64,0 0 0,0 0 72,16 0-72,-1 0 64,-15-15-64,0 0 0,15-1 0,-15 1 0,16-16 0,-1 0 0,-15 1 0,16-17 0,-1 17 64,0-17-288,1 1-64,-1 15-16,1 0 0,-1 0 200,0 1 40,1 14 64,-16 1-104,15-1 104,1 1 0,-16 15 0,0 0 0,0 0 0,0 0 0,0 15 0,0 1 80,0-1 0,0 16 0,0 15 0,0 0 0,0 1 144,-16-16 24,16 15 8,0 0 0,-15-15-160,15-16-24,0 16-8,-16-15 0,16-1-64,0 0 80,0 1-80,0-16 80,0 0-80,0 0 0,0 0 0,0 0 64,0 0-160,0 0-32,0-16 0,16 16-8,-16-15-856,15 0-160,-15-16-40,16 15-8,-16-14 496,15 14 104,-15-15 24,0 16 0,15 0 200,-15-1 48,0 1 8,0-1 0,0 16 464,0 0 96,0-15 16,0 15 8,0 0 408,0 0 88,0 0 8,0 0 8,0 0-216,0 0-48,0 15 0,16-15-8,-1 0-152,1 16-24,-1-16-8,16 0 0,-16-16-104,0 16-24,16 0-8,-15-15 0,14 15-88,-14 0-8,-1-16-8,1 1 0,-1 15-80,0 0 80,1-16-80,-16 16 80,15-15-80,-15 15 0,16-15 72,-16 15-72,0-16 0,0 16 64,0-15-64,0 15 0,0 0 0,0-16 0,0 1 0,-16 15-64,1-15-120,15 15-16,-16-16-8,1 1 0,15 15 112,-15-16 32,-1 16 0,1 0 0,-1-15 64,16 15 0,-15 0-72,0 15 72,15-15 0,-16 0 0,16 16 0,-15-1 0,-1 16 192,1 0 0,0 0 0,15-1 0,-16 17-32,16-16 0,0 15-8,-15-15 0,15 0 40,0-16 0,0 0 8,15 16 0,-15-15-80,16-1-24,-16-15 0,0 0 0,0 15-96,15-15 72,0 16-72,-15-16 64,16 0-64,-1 0 0,1-16 72,-1 16-72,0-15 0,1 0 0,-1-1 0,16 1 0,-16-1-288,1 1-24,15-16 0,-16 0 0,0 16-160,16-16-32,-15 0-8,-1 0 0,16 0 64,-16 1 16,1-1 0,-1 15 0,0-14 336,-15 14 96,16 1 0,-1-1 0,-15 1 0,0 0 0,16-1 80,-16 16-80,0 0 344,0 0 8,0 0 8,0 0 0,-16 0 0,16 0 0,-15 16 0,-1-16 0,1 15-88,0 0-16,-16 1-8,15 15 0,1-1-64,0-14-16,-1 15 0,16-16 0,-15 16-64,15-16-8,0 1-8,0 15 0,0-31-88,15 15 0,-15 1 0,16-1 0,-1-15 0,0 15 0,1-15 0,-1 0 0,1 0 0,-1 0 64,0 16-64,-15-16 0,16 0 96,-16 0-16,0 0-8,0 0 0,0 0-72,0 15 0,0-15 0,0 16 0,-16-1 0,1 0 120,0-15-8,15 16 0,-31-1-48,15 1-64,1-16 88,-16 15-88,16 0 0,-1-15 0,-14 16 0,14-16 0,1 0-800,-1 15-208,1-15-48</inkml:trace>
        </inkml:traceGroup>
        <inkml:traceGroup>
          <inkml:annotationXML>
            <emma:emma xmlns:emma="http://www.w3.org/2003/04/emma" version="1.0">
              <emma:interpretation id="{459560B9-2761-4A43-B611-7C23C4A3241B}" emma:medium="tactile" emma:mode="ink">
                <msink:context xmlns:msink="http://schemas.microsoft.com/ink/2010/main" type="inkWord" rotatedBoundingBox="6096,10518 7875,10477 7890,11136 6111,11177"/>
              </emma:interpretation>
              <emma:one-of disjunction-type="recognition" id="oneOf23">
                <emma:interpretation id="interp115" emma:lang="en-US" emma:confidence="0.5">
                  <emma:literal>comet</emma:literal>
                </emma:interpretation>
                <emma:interpretation id="interp116" emma:lang="en-US" emma:confidence="0">
                  <emma:literal>Comet</emma:literal>
                </emma:interpretation>
                <emma:interpretation id="interp117" emma:lang="en-US" emma:confidence="0">
                  <emma:literal>cornet</emma:literal>
                </emma:interpretation>
                <emma:interpretation id="interp118" emma:lang="en-US" emma:confidence="0">
                  <emma:literal>covet</emma:literal>
                </emma:interpretation>
                <emma:interpretation id="interp119" emma:lang="en-US" emma:confidence="0">
                  <emma:literal>corset</emma:literal>
                </emma:interpretation>
              </emma:one-of>
            </emma:emma>
          </inkml:annotationXML>
          <inkml:trace contextRef="#ctx0" brushRef="#br0" timeOffset="235346">6636 13134 4416,'-15'0'128,"15"0"24,0 0-152,15-16 0,-15 16 0,0 0 0,0-15 856,0 15 136,0-15 32,0 15 8,0 0-152,0 0-32,0-16-8,0 16 0,-15 0 120,15 0 16,0 0 8,0 0 0,0 0-73,-16 0-15,1 0 0,15 16 0,-16-1-280,1-15-56,-16 15-16,16 16 0,-1-15-112,1 30-24,-16-15-8,16 15 0,-16-15-144,16-1-32,15 16-8,-16-15 0,16-15-104,0 14-16,0-14-8,0-1 0,0-15-88,0 16 96,0-16-96,16 15 96,-1-15-96,1 0 0,-1 0 0,0 0 64,1 0-64,-1-15 0,-15 15 0,15-16 0,1 16 0,-1-15-152,1 15 24,-1-16 8,0 1-168,-15 0-40,16-1-8,-1 1 0,1-1-88,-1-14-24,-15 14 0,15 1 0,1 0 128,-16-16 16,15 15 8,-15 1 0,0 0 88,16-1 16,-16 1 8,0 15 0,0-16 264,0 1 48,0 15 16,0 0 0,0 0 168,0 0 32,0 0 8,-16 15 0,16-15 24,0 16 8,-15-1 0,15 16 0,0-16-32,0 16 0,0-15 0,0 14 0,0-14-176,0 14-40,0-14-8,0-1 0,0-15-24,15 16-8,-15-1 0,0-15 0,0 0-32,0 0-64,16 0 88,-1-15-88,-15 15 96,15-16-32,1 1 0,-16-1-64,15-14 64,1 14-64,-1-14 0,-15 14 0,15-15 0,-15 16 0,0 0 0,0-1 0,0 1 0,0 15 0,0-16 0,0 1 0,-15 15 64,15 0 40,-15-15 8,-1 15 0,1 0-200,-1 0-40,1 15 0,0-15-8,-1 0 136,1 15 0,-1-15 0,16 16 0,-15-16 0,15 15 0,-15-15 0,15 0 0,0 16-128,0-1 24,0-15 8,0 0 0,0 15 96,15-15 80,-15 0-16,15 16 0,-15-16-176,16 0-40,-1 0-8,1-16 0,-1 16-816,0-15-168,1 15-32,15-15-8,-16 15-408,0-16-80,1 1-23,-1 15-1,1-16 872,14 1 176,-30 15 32,16-15 8,-1-1 424,1 16 88,-1-15 24,0 15 0,-15-16 712,16 16 152,-16 0 24,0 0 8,0 0 112,0 0 24,0-15 7,0 15 1,0 0-128,0 0-24,0 0-8,0 15 0,0 1-248,-16-1-48,16 16-16,0 0 0,-15 0-104,15-1-16,-15 1-8,15 15 0,0-15-232,-16 0-40,16-16-16,-15 1 0,15 14-80,0-14 80,0-16-80,-16 15 80,16 1-16,0-16 0,0 0 0,0 0 0,0 0-64,0 0 80,0 0-80,0-16 80,0 16-80,0-15 0,0-1 72,0 1-72,16-16 0,-1 0 0,-15 16 0,16-16 0,-1 1 0,0-1-64,1 0 64,-16 16 0,15-16 0,0 15-64,-15 1 64,16 0 0,-1-1 0,-15 1 0,16-1 0,-1 16-64,-15 0 64,0 0 0,0 0 0,15 0 0,1 0 0,-16 0 0,0 16 0,0-1 0,0 1 64,0 14 0,0 1 0,0 0 0,-16 0 8,16 0 8,-15-1 0,15 1 0,0 0-80,-15-16 80,15 1-80,0 14 80,-16-30-16,16 16 0,0-1 0,0-15 0,0 0-64,0 0 0,-15 0 0,15 0 64,0 0-64,0 0 64,0 0-64,0 0 64,0 0-64,0-15 0,0 15 0,0-16 0,0 1 0,15 0 0,-15-1 64,0-15-64,16 1 0,-16 14 80,15-14-80,-15-1 80,15 0-80,1 0 0,-1 0 0,1 16 0,-1 0 96,0-1-16,1 1-8,-1-1 0,1 16 56,-1-15 0,-15 15 8,15-15 0,1 15-32,-16 0-8,0 0 0,15 0 0,1 0-96,-16 0 88,0 0-88,0 0 80,0 0-80,0 0 0,0 0 0,15 0 0,-15 0-320,0 0-112,0 0-16,0 0-6752,15 0-1351</inkml:trace>
          <inkml:trace contextRef="#ctx0" brushRef="#br0" timeOffset="236332">7097 13348 16208,'0'-15'455,"0"15"113,0 0-456,0 0-112,0 0 0,0 0 0,0 0 792,0 0 136,0 0 24,15 0 8,1 0-168,0 0-32,-2-15-8,2 15 0,0 0-392,14 0-72,-14-16-24,14 16 0,-14-15-168,-1 15-96,0-15 96,1-1-96,15 16 80,-16-15-80,1 15 64,-1-15-64,0-1 0,-15 0 64,16 1-64,-1 15 0,-15-15 0,0-1 64,15 16-64,-15-15 0,0 15 0,0-15 0,0 15 64,-15 0-64,15 0 0,0-16 0,-15 16 0,-1 0 0,1 0 0,15 0 0,-15 0 64,-1 0-64,1 0 0,0 16 0,-1-16 0,16 15 0,-16 0 0,1 1 64,0-1-64,-1 0 64,1 17 48,15-17 8,-15 16 0,-1-16 0,16 0 48,-15 1 16,15 14 0,0-30 0,0 32-40,0-18-8,0-14 0,15 32 0,-15-32-40,16 15 0,-1-15-8,-15 15 0,15-15-16,1 0 0,-1 0 0,0 0 0,1 0-72,15-15 80,-31 15-80,31 0 80,-16-15-80,0-1 0,16 0 0,-16 2 0,1-2-288,14 0-32,-14-14 0,0 14 0,14 1-192,-14-16-32,-1 16-16,0 0 0,-15-1 72,16 0 8,-16 1 8,16 0 0,-2-1 408,-14 1 64,0 15 0,0-15 64,0-1 0,0 16 8,0 0 0,-14-15 0,14 15 216,-16 0 32,16 0 16,0 0 0,-16 0 48,1 0 16,15 0 0,-15 15 0,-1-15-152,16 16-32,-15-1-8,15 0 0,-15 1 16,15-1 8,0 0 0,0 17 0,0-17-104,0 0-16,-16 16-8,16-16 0,0 1-40,0 14 0,0-14-64,16 0 96,-16-2-96,0 2 0,15 0 64,-15-16-64,15 15 0,-15-15 0,16 0 0,-1 0 0,0 0-552,1 0-88,0 0-8,-2-15-8,2-1-784,15 0-160,-16 2-32</inkml:trace>
          <inkml:trace contextRef="#ctx0" brushRef="#br0" timeOffset="236718">7944 13010 3024,'0'0'64,"0"0"8,-15 0 8,15 0 16,0-15-96,0 0 0,0 15 0,0-16 0,0 1 232,0 15 32,0 0 8,0 0 0,15-15-184,-15 15-88,0-16 80,0 0-80,0 16 192,0-15 0,0 0-8,0 15 0,15 0 800,-15-16 160,0 1 32,0 15 8,0 0 192,0 0 32,0 0 16,0 0 0,0 0-137,-15 15-23,15 1-8,0-16 0,-15 30-328,15-14-64,-16 15-8,16 0-8,-15 15-224,-1-16-48,1 16 0,0 1-8,15-16-168,-16 15-32,1-16-8,15-14 0,0 15-192,0 0-40,0-16 0,0 0-8,0 1-120,0-1 0,0 0 64,0-15-64,0 0 0,0 0 0,0 0-72,15-15 72,1 15-728,-16 0-96,0 0-16,0 0-8,0 0-608,0-15-120,15-1-24,-15 16-8,0-15-344,0 15-63,-15-15-9,15-1-8,0 16-192,-16-15-40,16 0-8,-15-1 0,15 0 1832,-16 16 368,1-14 72,0-2 0,15 0 1432,-16 16 272,1-15 56,0 15 16,15 0-192,-16-15-40,16 15-8,0 0 0,0 0-72,-15 0-25,15 0 1,0 0 0,0-16-320,0 16-64,0 0-8,0 0-8,0 0-296,-16 0-56,16 16-16,0-16 0,16 0-184,-16 0-40,0 0 0,15 0-8,16-16-80,-16 16-8,16 0-8,-16 0 0,1 0-240,15 0-40,-1-15-64,-14 15 88,15 0-88,-16-15 80,16 15-80,-16 0 80,1-16-80,14 16 0,-14-16 0,-1 16 0,16 0-352,-16-14-80,1 14-16,-1 0-11360</inkml:trace>
        </inkml:traceGroup>
        <inkml:traceGroup>
          <inkml:annotationXML>
            <emma:emma xmlns:emma="http://www.w3.org/2003/04/emma" version="1.0">
              <emma:interpretation id="{8E9CB466-EBE1-400F-A797-D3B2BF3F20DC}" emma:medium="tactile" emma:mode="ink">
                <msink:context xmlns:msink="http://schemas.microsoft.com/ink/2010/main" type="inkWord" rotatedBoundingBox="7910,10410 10296,10355 10317,11273 7931,11327"/>
              </emma:interpretation>
              <emma:one-of disjunction-type="recognition" id="oneOf24">
                <emma:interpretation id="interp120" emma:lang="en-US" emma:confidence="0.5">
                  <emma:literal>classified</emma:literal>
                </emma:interpretation>
                <emma:interpretation id="interp121" emma:lang="en-US" emma:confidence="0">
                  <emma:literal>Classified</emma:literal>
                </emma:interpretation>
                <emma:interpretation id="interp122" emma:lang="en-US" emma:confidence="0">
                  <emma:literal>classifieds</emma:literal>
                </emma:interpretation>
                <emma:interpretation id="interp123" emma:lang="en-US" emma:confidence="0">
                  <emma:literal>clarified</emma:literal>
                </emma:interpretation>
                <emma:interpretation id="interp124" emma:lang="en-US" emma:confidence="0">
                  <emma:literal>Classifieds</emma:literal>
                </emma:interpretation>
              </emma:one-of>
            </emma:emma>
          </inkml:annotationXML>
          <inkml:trace contextRef="#ctx0" brushRef="#br0" timeOffset="237419">8467 13057 14368,'-15'0'320,"15"0"64,0 0 8,0 0 8,0 0-320,0 0-80,-15 0 0,-1 0 0,16 15 871,-31-15 161,16 16 32,0-1 8,-1 16-208,1-15-32,-16 14-16,16 1 0,-16 0-344,16-1-72,-1 2-16,1-17 0,-1 16-112,16-1-24,0 1-8,0-16 0,0 1-120,0 0-24,0-2-8,0 2 0,16-16-88,-1 16 0,-15-16 0,16 0 64,-1 0-64,0 0 0,16-16 0,-16 16 0,1-16-992,-1 2-208,1 14-48,14-16-5040,-14 0-1007</inkml:trace>
          <inkml:trace contextRef="#ctx0" brushRef="#br0" timeOffset="238699">8698 12810 15736,'-16'0'448,"16"0"95,0 0-439,0 15-104,-14-15 0,-2 15 0,16 1 1072,-16 0 192,1 14 40,0 1 8,-1 0-520,1 15-104,0 0-16,-1 0-8,-14 0-288,14 0-56,0 1-16,16-1 0,-15-15-104,15-1-16,0 16-8,0-14 0,15-17-88,-15 16-24,0-16 0,16-15 0,0 15-64,-2-15 0,2 16 72,-16-16-72,16 0 0,-1-16 0,0 16 0,1-15 64,-1 15-64,0 0 0,1-15-88,0 15 88,-2-16-208,2 16 8,0-15 0,-16 0 0,15 15-160,0-16-32,1 0-8,-1 2 0,-15-2 0,15 0 0,1 1 0,-16 0 0,0-16 240,15 16 56,-15-1 8,0 1 0,-15 15 96,15-15 80,0-1-16,0 16 0,-16-16 224,16 16 48,0 0 8,-15 0 0,15 0-48,-15 0-8,15 0 0,-16 0 0,1 16-40,0-16-16,-1 16 0,16-1 0,-16 0-72,2 1-24,14 14 0,-16-14 0,0 14-48,16-14-16,0 0 0,0-2 0,0 18 16,0-17 0,0 0 0,0 1 0,0-1-8,0 0 0,0 1 0,16-16 0,-16 0-80,16 16 64,-16-16-64,0-16 64,14 16-64,2 0 64,0-16-64,-1 1 64,-15 0-64,15-1 0,1 1 0,-1-16 0,0 1-144,-15 14-16,16-15-8,-1 16 0,-15-16-40,0 16-8,15-16 0,-15 16 0,0-1 128,0 16 88,0-16-104,0 1 40,0 15-32,0 0-8,0 0 0,-15 15 0,15-15 104,0 16 0,-15 0 72,15-1-72,-16 0 144,16 16-16,-15 0-8,15-1 0,0 2 0,-15-2 0,15-14 0,15 14 0,-15-14-120,0-1 72,15 0-72,-15-15 64,16 16-64,-16-16 0,15 0 0,0 0 0,1 0 0,0-16-96,-1 1 32,0 0 64,16-1-384,-16 1-24,16-16 0,-16 1 0,1-2-128,14 2-24,-14-1-8,0 16 0,-1-16 256,-15 16 56,15-1 0,-15 0 8,0 1 312,0 0 56,0-1 8,-15 16 8,15-15 344,-15 15 72,-1 0 16,0 0 0,16 0-120,-14 15-32,-2-15 0,0 16 0,1-1-176,15 0-40,0 1-8,0 0 0,-15-1-192,30 0 64,-15 1-64,0-1 0,15 0 0,-15 1 0,0-16 0,16 15 0,-16-15 0,0 0 0,0 15 0,16-15 0,-16 16 0,14 0 0,-14-2 0,-14-14 0,14 16 0,0 0 0,-16-1 0,16 0 64,-16 1 136,1-1 24,15 0 8,-15 1 0,-1-16-392,16 0-72,0 0-24,0 0 0,0 0-384,0 0-88,0-16-8,31 1-8,-16 0 184,1-16 40,14 0 8,2-15 0,-2 15-296,1 0-56,-16-15-16,17 16 0,-2-2 424,1 17 80,-16-16 24,1 16 0,-16 15 440,15-15 88,0 15 16,-15-16 8,0 16 640,0 0 128,0 0 24,0 0 8,0 0-160,-15 0-32,0 16-8,-1-16 0,1 15-320,0 0-64,-1 1-8,0-1-8,16 0-176,-14 1-40,14 0-8,-16-1 0,16 0-96,0 1-16,16-16-64,-16 15 96,14-15-96,-14 15 0,16-15 0,0 16 0,-1-16 0,-15 0 0,15 0 0,1 0 0,-16 0 64,0 0-64,0 0 0,0 15 0,0-15 80,0 15-80,0 1 80,-16 0-80,16-2 104,-15 2-24,0 0-8,-1-1 0,16 0-72,-16 1 0,2-16 0,14 15 64,-16 0-64,16-15 0,0 0 0,0 0 0,0 0 0,0 0 0,0 0 0,0-15 0,16 15 0,-2-15 0,2-16-88,0 0 88,14 15-128,-14-30 24,14 16 0,-14 14 0,-1-14 8,16-1 8,-15 0 0,-1 15 0,0 1 88,1 0 0,-1-1 0,-15 16 0,15-15-80,-15 15 80,0 0-96,0 0 96,0 0 200,0 0 96,0 0 24,0 15 0,0 1-144,0-1-24,-15 0-8,15 17 0,0-17-24,0 16-8,-15-1 0,15-14 0,0 14-112,0-14 64,0 0-64,0-2 0,0 2 0,0-16 0,0 0 0,0 0 0,0 0-464,0 0-144,0 0-24,0 0-6864,0 0-1375</inkml:trace>
          <inkml:trace contextRef="#ctx0" brushRef="#br0" timeOffset="238900">9391 12964 19927,'0'0'440,"0"0"88,0 0 16,0 0 16,0 0-448,0 0-112,0 0 0,0 0 0,0 0 752,0 0 128,0 0 24,0 0 8,0 0-488,0 0-96,15 0-16,1 16-8,-16-16-304,15 0 0,1 0 0,-16 15-7176,15-15-1439</inkml:trace>
          <inkml:trace contextRef="#ctx0" brushRef="#br0" timeOffset="239220">9775 12733 15000,'-15'0'328,"15"0"72,0 15 16,-15-15-1,15 0-327,-16 31-88,1-31 0,15 31 0,-16-1 1120,16 2 200,-15 14 48,0 0 8,-1 16-296,1-16-56,-1 15-16,1 0 0,-16 1-432,31 0-80,-15-16-16,-1 16-8,16-16-280,-15 0-64,15-16 0,0 2-8,0-2-120,0-14 64,0-1-64,0 0 0,0-15-232,0 0-96,0 0-24,0 0 0,15 0-952,-15 0-192,0 0-40,0-15-7823</inkml:trace>
          <inkml:trace contextRef="#ctx0" brushRef="#br0" timeOffset="240052">9453 13164 19839,'0'0'440,"0"0"88,0 0 16,-15-15 8,15 15-440,0 0-112,-16 0 0,16 0 0,0 0 864,0 0 144,0 0 32,0 0 8,0 0-432,0 0-80,0 0-24,0 0 0,0 0-224,31 0-40,-31 0-16,16-16 0,-1 16-88,16 0-16,-31 0-8,30 0 0,-14-15-120,-1 15 0,1 0 64,14-16-64,-14 16-216,-1 0-64,1-15-8,-16 15-8,15 0-976,0 0-192,16 0-40</inkml:trace>
          <inkml:trace contextRef="#ctx0" brushRef="#br0" timeOffset="240422">9668 13195 18455,'-16'0'408,"16"0"80,0 0 24,-15 0 0,15 0-408,0 0-104,0 0 0,0 0 0,0 0 800,0 0 144,0 0 24,0-15 8,0 15-368,15-15-80,1 15-16,0 0 0,-2-16-360,-14 16-80,16-15-8,-16 15-64,0 0 72,16 0-72,-1 0 0,-15 0 72,0 0-72,15 0 0,-15 0 0,0 15 0,16 1 80,-16-1-80,-16 0 96,16 16-96,-15-15 88,15 14-88,-15 1 80,-1 0-80,0 0 0,16-1 0,0-14 0,0 15 0,0-16 248,0 0 0,0 1 0,0-16 0,0 0-248,0 0 64,32 0-64,-17 0 0,0-16 0,16 16 0,0-15 0,-16 0 0,16-1 0,0 1 0,-16-1 0,16 1 72,-16-16-72,1 31 0,14-30 0,-30 30 0,16-31 0,0 15 0,-2 1 0,2 0 0,-16 15 0,0-16 0,16 1 0,-16-1 0,0 1 0,0 0 0,0 15-72,0-16 72,0 1 0,0 15 0,-16-16 0,16 16 0,0 0 0,0 0 0,-16 0 0,16 0 0,-14 0 0,-2 0 0,0 16 0,16-16 0,-30 31 0,30-16 88,-16 0-16,1 16 0,0-15-72,-1 14 96,16-14-96,0 15 96,-15-16-16,15 0 0,15 16 0,-15-16 0,0-15-16,16 16-64,-1-1 96,-15-15-32,31 0-64,-16 0 64,0 0-64,1 0 64,0 0-64,-2-15 0,2 15 72,15-16-72,-16 1 0,16 0-104,-16-1 8,17 1 8,-18 0-152,18-1-32,-2 1-8,-14-1 0,14-14 16,-14 14 0,-1 1 0,0-1 0,17 1 128,-32 0 24,15-1 8,0 1 0,-15-1 104,16 1 0,-16 0 0,0 15 0,0 0 184,-16-16-24,16 16 0,-15 0 0,0 0 144,15 0 24,0 0 8,-16 0 0,0 16-144,1-1-32,0 16-8,-16-16 0,16 16-56,-1 0 0,-14 0-8,14-1 0,16 1-88,-16 0 0,16 0-96,-14-1 96,14-14 0,0 15 120,0-16-8,14 0 0,-14-15-112,16 16 0,-16-16 0,16 0 0,-16 0 128,15-16 0,0 16 0,16-15 0,-16 0-304,1-1-56,-16-15-16,30 16 0,-30-16 56,16 1 16,0 14 0,-1-15 0,0 1-144,1-1-24,-1 0-8,-15 0 0,15 0-80,1 1-16,-16-17-8,15 17 0,-15-1-80,15 0-8,-15-15-8,16 15 0,-16 0 256,16 1 48,-16-1 16,14 15 0,-14 1 232,0 0 0,0-1 0,0 16 80,0 0 352,0 0 72,0 0 8,0 0 8,0 16-8,-14 14-8,14 1 0,0 0 0,-16 15-88,0 0-24,16 0 0,-15 1 0,0-1-40,-1 15 0,1-14-8,0 14 0,15-15-104,-16 1-16,16-1-8,0-16 0,-15 17-120,15-32-16,0 16-8,0-16 0,0 1-72,0-1 64,-15-15-64,15 0 64,0 0-128,0 0-32,0 0-8,0 0 0,0 0-1024,0-15-208,0-1-40,0 1-9335</inkml:trace>
          <inkml:trace contextRef="#ctx0" brushRef="#br0" timeOffset="240823">9806 12918 19207,'-15'0'416,"15"0"96,-16 0 8,16 0 24,0 0-432,-15 0-112,15 0 0,0 0 0,0 0 992,-15 16 184,-1-16 32,16 0 8,0 0-512,0 15-104,0 0-24,0-15 0,0 16-424,0-16-88,0 0-64,16 0 72,-16 15-72,0-15 0,15 0 0,-15 0-7616,0 15-1567</inkml:trace>
        </inkml:traceGroup>
        <inkml:traceGroup>
          <inkml:annotationXML>
            <emma:emma xmlns:emma="http://www.w3.org/2003/04/emma" version="1.0">
              <emma:interpretation id="{4FA89635-91AB-4C71-882D-4E21DE351D6D}" emma:medium="tactile" emma:mode="ink">
                <msink:context xmlns:msink="http://schemas.microsoft.com/ink/2010/main" type="inkWord" rotatedBoundingBox="10337,10184 13536,10111 13568,11518 10369,11592"/>
              </emma:interpretation>
              <emma:one-of disjunction-type="recognition" id="oneOf25">
                <emma:interpretation id="interp125" emma:lang="en-US" emma:confidence="0.5">
                  <emma:literal>and out of</emma:literal>
                </emma:interpretation>
                <emma:interpretation id="interp126" emma:lang="en-US" emma:confidence="0">
                  <emma:literal>and out at</emma:literal>
                </emma:interpretation>
                <emma:interpretation id="interp127" emma:lang="en-US" emma:confidence="0">
                  <emma:literal>And out of</emma:literal>
                </emma:interpretation>
                <emma:interpretation id="interp128" emma:lang="en-US" emma:confidence="0">
                  <emma:literal>and outs of</emma:literal>
                </emma:interpretation>
                <emma:interpretation id="interp129" emma:lang="en-US" emma:confidence="0">
                  <emma:literal>And outs of</emma:literal>
                </emma:interpretation>
              </emma:one-of>
            </emma:emma>
          </inkml:annotationXML>
          <inkml:trace contextRef="#ctx0" brushRef="#br0" timeOffset="246464">11869 13118 12608,'0'0'280,"0"0"56,0 0 16,0 0 0,0 0-288,0 0-64,-15 16 0,15-16 0,-16 15 816,1 1 144,15-1 31,-16 0 9,1 16-184,0 0-40,15-16-8,0 16 0,0-15-280,-16 14-56,16-14-16,16-1 0,-16 0-256,0 1-48,0-16-16,15 0 0,0 0 104,1-16 24,-1 1 0,1 0 0,-1-1-136,0 1-24,1-16-64,15 0 96,-31 1-96,15 14 0,0-15 0,-15 1 0,0 14 0,0 1 0,0-1 0,0 1 0,-15 0 80,0-1-80,15 16 80,-16 0-80,1 0 0,-1 16 64,1-16-64,0 15 0,-1 0 0,1 1 72,-1 15-72,16-16 64,-15 0-64,15 1 0,15-1 0,-15-15 0,0 16 0,16-16 0,-1 15-72,16-15 72,-16-15 0,16 15 0,-15-16 0,14 1 0,1-1-96,0 1-24,-16 0 0,1-16 0,14 15 120,-14 16 0,-1-15 0,1 0-72,-16 15 72,15 0 0,-15 0 0,0 0-64,0 0 160,0 0 40,-15 0 8,15 15 0,-16 0 48,16 16 16,-15-15 0,-1 14 0,16 1-24,-15 0-8,15 0 0,-15 0 0,15-16-80,0 0-8,0 1-8,15 14 0,-15-30-80,0 0 80,15 16-80,-15-16 80,0 0-80,16 0 80,-1 0-80,-15-16 80,16 1-80,-1 15 80,0-31-80,1 31 80,-1-15-80,1 0 0,-1-16 0,0 15 0,1 1 0,-1 0-96,-15-1 16,16-15 8,-1 16-32,-15 0-8,0-1 0,15 1 0,-15-1 112,0 1 0,0 0 0,0-1 80,-15 16-80,15 0-128,0 0 32,0 0 8,0 0 88,0 0 0,0 0 0,0 16 0,0-1 0,-15 16 128,15 0-32,0-1-8,0 1-8,0 0 0,0 0 0,0 0 0,0-1-16,0 1 0,0-16 0,15 16 0,-15-15-64,0-1 80,15-15-80,1 15 80,-16-15-80,15 0 0,1-15 0,-16 15 64,15-15-448,0-1-88,1 1-16,-1-16-8,1 0 752,-1 1 144,16-1 32,-16 0 8,1-15-512,14 15-104,-14-15-16,-1 0-8,0-1 40,1 17 0,-1-17 8,1 17 0,-16-1 152,15 0 0,-15 0 0,0 1 0,15 30 0,-15-16 0,0 16 80,0 0-16,0 0 112,0 0 24,-15 16 8,15-1 0,0 16-32,-15-1-8,15 1 0,-16 15 0,1-15 32,15 15 8,-16 1 0,1-17 0,15 17-48,-15-17-16,15 1 0,-16 0 0,16 0-80,0-16-64,0 1 96,0-1-96,0 0 96,0-15-96,0 0 96,0 0-96,0 0-88,0 0-72,0 0-8,0 0-8,0 0-608,-15 0-120,15-15-24,0 0-8,-15 15-600,15-16-128,0 1-16,-16-1-8,1 1 584,-1 0 113,16 15 31,-15-16 0,0 1 256,-1 15 64,1-16 0,-1 1 8,1 15 1032,0-15 208,-1 15 32,1 0 16,-1-16 368,16 16 80,-15-15 15,0 15 1,15 0 24,0 0 8,0 0 0,0 0 0,0 0-216,0 0-40,0 0 0,0 0-8,0 0-400,0 0-72,15 0-24,0 0 0,1 0-72,-16 0-24,0 0 0,15 0 0,16 0-112,-16 0-24,16 0-8,-15 0 0,14 0-152,-14 0 80,15-16-80,-1 16 64,-14 0-64,14 0 0,1-15 0,-15 15 0,14 0-520,-14-15-152,15 15-24,-1 0-6896,1 0-1383</inkml:trace>
          <inkml:trace contextRef="#ctx0" brushRef="#br0" timeOffset="247544">13194 12996 16631,'0'0'472,"-16"15"104,16-15-464,-15 15-112,15 1 0,-15 14 0,-1-14 1120,1 14 192,-1 2 48,1-17 8,0 16-352,15-1-72,-16-14-16,16-1 0,0 16-440,0-31-88,0 16-16,0-1-8,0-15-280,16 0-96,-16 0 72,15 0-72,0 0 0,1-15 0,-1-1 0,1-15 0,-1 16 0,0-1 0,1-14 0,-1 14 0,1-14 0,-1 14 0,-15 0-88,0-14 88,15 14-64,-15-14 64,0 30-64,0-31 64,-15 31 0,15-31 0,-15 31 0,15-16-64,-16 16 64,1 0 0,-1 0 0,1 16 0,0-16 0,-1 16 0,1-1-72,15 16 72,-16-16 0,16 16 0,-15-16-72,15 16 72,0 0 0,15 0 0,-15-16-64,16 0 64,-1 1 0,16-1-64,-16 0 64,16-15 0,-15 0-80,14 0 80,-14 0-64,15 0 64,-16-15-136,16 15 8,-16-15 8,16-1 0,-16 1-8,16 0-8,-15-1 0,-1-14 0,16 14 136,-16 0-64,1-14 64,-1 14 0,0-14 0,1-1 0,-1 0 0,0 1 0,1-17 0,-16 16 0,15-15 0,1 16 0,-1-17 0,0 16-104,-15 1 8,16-16 0,-16 30 96,0-15 0,15 0 0,-15 16 0,0-16-72,0 16 72,0 0-64,0 15 64,0-16 0,0 16 64,0 0 0,0 0 0,0 16 96,-15-1 16,-1 31 8,16-15 0,-15 15 96,0 0 16,-1 16 8,1 15 0,-16 0-16,16-1 0,-16 17 0,16-16 0,-1 15-64,1 1-24,-1-1 0,-14-15 0,30-15-104,-16-1-16,1 1-8,15-16 0,-16 0-72,16-15 80,-15 0-80,15 0 80,0-16-80,0 0 0,0-15 0,0 0 64,0 0-64,0 0-112,0-15 24,0 0 8,0-1-784,0-14-160,0-2-32,15 2-8,-15-1-776,0 0-152,16 1-32</inkml:trace>
          <inkml:trace contextRef="#ctx0" brushRef="#br0" timeOffset="247764">13286 13072 13888,'0'0'392,"0"0"88,0 0-384,0 0-96,-16-16 0,16 16 0,0 0 1184,0 0 223,-15 0 49,15 0 8,0 0-128,0 0-24,0 0-8,15-16 0,-15 16-576,32 0-120,-17 0-16,0 0-8,16 0-176,-16 0-40,1-14-8,14 14 0,2-16-136,-18 16-24,18 0-8,-17-16 0,16 16-96,-1-15-32,1 15 0,-16-15 0,17 15-64,-2 0 0,1-16 0,-16 16 0,16-15-584,-16 15-160,17 0-32</inkml:trace>
          <inkml:trace contextRef="#ctx0" brushRef="#br0" timeOffset="256794">10852 13149 8832,'0'0'248,"0"0"64,0 0-248,0 0-64,0 0 0,0 0 0,0-15 968,-14 15 184,14 0 40,0 0 8,-16 0-168,0 0-32,1 0-9,0 0 1,15 15-336,-16 1-72,1-1-8,0 0-8,-1 1-104,1 15-16,0-16-8,-1 16 0,0 0-120,1-1-16,15 1-8,-15-16 0,15 16-40,0-15-16,0-1 0,0 0 0,15 1-176,-15-1-64,0-15 0,0 0 72,15 0 24,1 0 0,-16 0 0,16-15 0,-1 15-32,-15-16-64,15 1 96,1 0-32,-1-16-64,0 0 0,1 0 0,-1 16 0,0-16-160,1 16 24,0-16 8,-16 16 0,14-1 8,-14 1 8,16-16 0,-16 31 0,0-15-112,0-1-16,0 1-8,0-1 0,0 16 248,0 0 0,-16-15 0,16 15 0,0 0 0,0 0 0,-14 0 0,14 0 0,-16 0 0,16 15 80,-16-15 0,16 16 0,0-1 80,0 1 8,-15-1 8,15 0 0,0 16 0,0-15 0,0-1 0,0 16 0,0-16-80,15 1-8,-15 14-8,0-30 0,0 31 24,16-16 8,-16 1 0,16-16 0,-16 15 40,0-15 8,14 16 0,2-16 0,-16-16-160,16 16 0,-1 0 0,-15-15 0,15 15-176,1-16-64,-1 16-16,0-15 0,-15 15 72,16-15 16,-16 15 0,16-16 0,-16 16-168,0-15-32,14 15-8,-14-15 0,16-1-96,-16 1-16,0 15-8,0-16 0,0 1 168,0 0 32,16-1 8,-16 1 0,0-1 168,0 1 40,0 15 8,0-15 0,0 15 240,0-16 56,0 16 0,0 0 8,0 0 184,0 0 32,0 0 0,0 0 8,-16 16 0,16-1 0,0 0 0,-16 1 0,2-1-232,14 1-56,-16-1-8,16 16 0,-16-16 0,16 1 0,-15-1 0,15 0 0,-15 1-160,15-1-64,0 0 0,-16 1 0,16-16 248,0 0 48,0 0 16,0 0 0,0 0-248,0 15-144,0-15 16,0 0 8,0 0 120,0 0-72,0 0 72,0 0-64,16-15-40,-16 15-8,15-16 0,-15 1 0,15 0 24,-15-1 8,16-14 0,0 14 0,-16-15-16,14 16-8,-14 0 0,16-1 0,0 1 32,-16-1 8,15 1 0,-15 0 0,15-1 64,-15 1 0,0 15 0,16 0 0,-16 0 0,0 0 0,0 0 0,0 0 0,0 0 0,0 0 88,0 0-24,0 0 0,15 15 88,-15 1 8,0-1 8,0 0 0,0 1-16,0 15-8,0-16 0,0 0 0,0 16-16,0-15-8,0-1 0,-15 0 0,15 1-120,0-1 0,0 0 0,0 1 0,0-1 0,15-15 0,-15 0 0,0 0 0,0 0 0,15 0 0,1 0 0,-1 0 0,0 0-320,1 0-120,0-15-16,-1-1-8,16 16-16,-16-30 0,0 14 0,16 1 0,-16 0 136,1-1 24,0 1 8,-16-16 0,14 16 224,-14-1 88,0 16-64,16-15 64,-16-1 184,0 16 72,0-15 24,-16 15 0,16-15 56,0 15 16,0 0 0,-14 0 0,-2 0-24,16 0 0,-16 15 0,1-15 0,0 15-120,-1 1-24,1-1-8,0 1 0,15-1-56,-16 0-16,1 1 0,0-1 0,15 1 8,-16 14 0,16-14 0,0-1 0,0 0-112,0 1-96,0-1 24,16-15 0,-16 16 72,15-16 0,-15 15 0,15-15 0,1 0 0,-16 0 0,15 0 0,0 0 0,-15-15 0,16 15 0,-1-16 0,0 1-64,1-1-104,-16-14-24,30 14 0,-30-14 0,16 14-120,0-15-24,-1 1-8,0-1 0,-15 0-72,16-15-24,-1 15 0,0 0 0,1-15-8,-16 15-8,16-15 0,-2 15 0,-14-15 312,16 15 64,-16 1 16,16-1 0,-16 0 64,0 16 0,0-1 0,0 1-64,0 15 320,0-16 72,0 16 16,0 0 0,0 0 280,-16 16 56,16-1 16,-16 1 0,16 14-360,-14 17-72,-2-17-8,0 16-8,1 1 96,15-1 16,-15 15 8,-1-14 0,1-1-16,0 0 0,15 0 0,0 0 0,-16 1-112,16-17-24,0 1-8,-16 0 0,16-16-104,0 1-16,0-1-8,0 0 0,0 1-80,0-16 80,0 0-80,0 0 80,0 0-80,0 0 0,0 0 72,0-16-72,0 16-264,16-15-88,-16 0-24,0-1-7248,0 1-1455</inkml:trace>
        </inkml:traceGroup>
        <inkml:traceGroup>
          <inkml:annotationXML>
            <emma:emma xmlns:emma="http://www.w3.org/2003/04/emma" version="1.0">
              <emma:interpretation id="{8C55BC3B-8BA4-41F2-AB1E-F14D36587337}" emma:medium="tactile" emma:mode="ink">
                <msink:context xmlns:msink="http://schemas.microsoft.com/ink/2010/main" type="inkWord" rotatedBoundingBox="13576,10373 15728,10324 15752,11362 13599,11411"/>
              </emma:interpretation>
              <emma:one-of disjunction-type="recognition" id="oneOf26">
                <emma:interpretation id="interp130" emma:lang="en-US" emma:confidence="0.5">
                  <emma:literal>margin)</emma:literal>
                </emma:interpretation>
                <emma:interpretation id="interp131" emma:lang="en-US" emma:confidence="0">
                  <emma:literal>margins)</emma:literal>
                </emma:interpretation>
                <emma:interpretation id="interp132" emma:lang="en-US" emma:confidence="0">
                  <emma:literal>margin]</emma:literal>
                </emma:interpretation>
                <emma:interpretation id="interp133" emma:lang="en-US" emma:confidence="0">
                  <emma:literal>margins</emma:literal>
                </emma:interpretation>
                <emma:interpretation id="interp134" emma:lang="en-US" emma:confidence="0">
                  <emma:literal>margins]</emma:literal>
                </emma:interpretation>
              </emma:one-of>
            </emma:emma>
          </inkml:annotationXML>
          <inkml:trace contextRef="#ctx0" brushRef="#br0" timeOffset="250198">13978 13041 12784,'0'0'280,"0"0"56,0 0 16,0 0 8,0 0-288,0 0-72,0 0 0,0 0 0,0 0 824,0 0 144,0 0 31,15 15 9,-15 1-72,0 0-8,0 14-8,-15-14 0,15 14-512,-15-14-104,15 14-16,-16 2-8,1-2-64,15-14-16,-16 14 0,16 1 0,-15-16-128,15 1-72,0-1 80,-15 0-80,-1-15 112,16 16-24,0-16-8,0 0 0,0 16-80,0-16 0,0 0 0,0 0 64,0 0-64,-15-16-96,15 0 16,15 1 8,-15 0-176,0-16-32,16 16-8,-16-16 0,15 0 32,0 1 0,1-17 0,-1 16 0,1 1 32,-1-2 16,0 2 0,-15-1 0,16 16 208,-1-1 88,1-14-8,-16 30 0,15-16-16,0 16 0,-15 0 0,0 0 0,16 0 160,-1 16 24,-15-16 8,0 30 0,0-14 16,0-1 8,0 16 0,0-1 0,0 2-40,0-17-8,0 16 0,-15-1 0,15 2-128,-16-18-24,16 2-8,0 15 0,-15-16-72,15 1 80,0-1-80,0-15 80,0 15-80,0-15 64,0 0-64,0 0 64,0 0-64,0 0 0,0 0 0,0 0 0,0 0 0,0 0-112,0-15 24,0 0 8,15-1-128,-15-14-24,16-2-8,-16 18 0,15-18 0,0 2 0,1-1 0,-1 16 0,1-17 128,-16 18 24,15-18 8,0 17 0,1 0 80,-1-1 0,-15 16 0,16-15 0,-16 15 0,15-15 0,-15 15 64,0 0-64,0 0 184,0 15 0,0 0 0,15 16 0,-30-16 24,15 1 8,0 14 0,0 2 0,0-17-104,0 16-16,0-16-8,0 16 0,0-15-24,15-2-64,-15 2 96,0 0-32,16-16-64,-16 15 0,15-15 0,1 0 0,-16 0 0,15 0-96,0 0 16,1-15 8,-1-1-80,1 0-8,-1 2-8,16-2 0,-31 0-80,31-14-8,-31 14-8,15 1 0,0-16 168,-15 15 96,16 2-96,-1-18 96,-15 17 0,0 0 0,0-1 0,0 1 0,0 0 0,-15-1 0,-1 1 0,16 0 0,-15 15 104,0-16 0,15 16 0,-16 0 0,1 16 96,-1-16 24,1 15 0,0 0 0,-1 1-72,1 14-16,-1 1 0,1-16 0,0 17-8,15 14 0,-16-16 0,16 1 0,0 0 24,0-15 0,0 14 0,0-14 0,0-1-56,16 0-16,-16 1 0,15-1 0,-15-15-80,15 0 0,1 0 72,-16 0-72,0 0 0,15 0 72,1-15-72,-1-1 0,0 1 0,1-16 0,-1 15 0,1 2 0,-1-18 0,0 17-88,-15-16 88,16 16-80,-1-16-208,-15 15-48,16 2-8,-16-2 0,15-15 216,-15 31 32,-15-15 16,15-1 0,0 16 80,0 0 0,0 0 0,-16 0 0,16 0 0,0 16 0,-15-1 0,15-15 0,-16 31 104,16-15-8,-15-2-8,15 18 0,0-17-16,-15 16 0,15-16 0,0 0 0,0 17-72,0-18 0,0-14 0,0 16 0,15 0 0,-15-16 64,0 0 16,0 0 0,0 0-80,0 0 0,15 0 0,-15 0 0,0 0 0,16-16 0,-1 0 64,-15 2-64,16-2 0,-1 0 0,-15-14 0,15 14-88,1-14 16,-1 14 0,0-14 0,-15 14 0,16-15 8,-1 16 0,1-1 0,-16 1 0,15 0 64,-15 15 0,15-16 0,-15 16 0,0 0 0,16 0 0,-16 0 0,0 0 0,0 16 0,0-16 128,15 30-32,-15-14-8,0-1 136,0 0 24,0 17 8,0-18 0,-15 18-256,15-17 0,0 0 0,0 16 0,0-16 0,0 1 0,-16 0 0,16-2 0,-15 2 64,15 0-64,0-16 0,0 15 0,-15 0 64,15-15-64,0 0 0,0 0 0,0 0 64,0 0-64,0 0 0,0 0 0,0 0 64,0 0-64,0 0 0,0 0 72,15 0-184,-15-15-40,0 0-8,15-1 0,1-14-88,-1 14-16,1-15-8,-1 16 0,0-16 88,16 16 24,-15-17 0,-1 18 0,0-2 8,1-15 8,15 31 0,-16-15 0,0-1 144,1 1 0,-1 15-64,1-15 64,-1 15 0,0-16 0,1 16 88,-16 0-88,15 0 224,-15 0 0,0 0-8,0 0 0,0 0 64,0 0 8,0 0 8,0 0 0,0 0-48,0 0-16,0 0 0,-15 0 0,15 16-96,-16-16-16,1 15-8,0 0 0,-1-15-32,1 16-8,-1-1 0,1-15 0,0 15-72,-1 1 64,1 0-64,15-2 64,-16-14-64,1 16 0,15 0 72,0-1-72,-15-15 0,15 15 0,0-15 0,0 16 0,0-16 0,0 0 0,15 0 0,-15 0 0,15 0 0,1 0 0,-16 0 0,15 0 0,1-16 0,-1 16 0,0 0 0,-15-15 0,16 15 0,-1 0 0,-15 0 0,0 0 0,16 15 0,-16-15 0,15 16 0,-15-1 0,0 0 0,0 1 0,0 14 0,0-14 0,-15 30 104,15-15-8,-16 0-8,16-1 0,-15 17-88,-1-16 64,1-1-64,0 1 64,15 0-64,-16-1 0,1-14 0,-1 15 64,1-16-64,0 16 0,-1-31 72,1 15-72,15 1 0,-16-16 72,1 16-72,0-16 0,15 0 104,-16 0-32,16 0-8,0-16 0,-15 0-64,15 1 0,0 0 0,15-16-88,1 0 88,-16 1 0,15-2 0,0 2 0,16-16 0,-15 0-96,14 14 16,-14-14 0,15 16 16,-1-16 0,1 14 0,0 2 0,-16-1 64,1 16 0,-1-16 0,16 16-64,-31-1 64,31 0-80,-16 2 80,0-2-80,-15 0 80,16 16 0,-16 0 0,15-15 0,1 15 0,-16 0 0,0 0 0,15 15 0,-15 1 0,0-16 96,15 30-16,-30-14-8,15 0 72,0 14 16,0-14 0,-15 14 0,15 2-64,-16-18 0,16 18-8,0-17 0,0 0-88,0 1 64,-15-1-64,15 0 64,0-15-64,0 16 0,0-16 0,0 0 0,0 0 96,0 0-32,0 0 0,-16 15 0,16-15-64,0 0 0,16-15-80,-16 15 80,0-16-120,0 1 24,15 0 8,-15-1 0,16-14-160,-1-2-32,0 2-8,1 14 0,-1-14 8,1-1 0,-1 16 0,0-1 0,1-14 168,-1 14 32,-15 16 8,16-16 0,-1 1 72,-15 15 0,15 0 0,-15 0 64,0 0 32,0 15 16,16-15 0,-16 16 0,0 0 104,0-2 16,0 2 8,-16 15 0,16-16-56,0 1-16,-15 14 0,15-14 0,0 14-72,0-14-24,0 0 0,0-1 0,0 0-72,0-15 64,0 0-64,0 0 64,0 0-64,0 0 0,0 0 0,0 0 0,0 0 0,0-15 0,15 15 0,1-15 0,-16-1 0,15 0 0,1 2-80,-16-2 80,15 0-144,0 1 16,-15 0 8,16-1 0,-1 1 48,-15 0 8,16-1 0,-16 0 0,15 2 64,-15-2 0,0 0 0,0 16-64,15-15 64,-15 15 0,0 0 0,0 0 0,0 0 0,0 0 0,16 0 0,-16 0 0,0 0 0,0 0 0,0 15 0,15 1 0,-15 0 0,16-16 96,-16 14-32,0 2 0,0 0 32,0 14 0,0-14 8,0-1 0,0 0 56,0 1 16,0 14 0,-16-14 0,16 0-48,0-1 0,0 0-8,-15 1 0,15-1-32,0 0-8,0-15 0,0 0 0,0 0-80,0 0 64,0 16-64,0-16 64,0 0-64,0 0 0,0 0 0,0 0 0,0 0 0,-16-16-160,16 16 24,-15-15 8,15 15-840,0-15-168,0-1-32,-15 16-6064,-1-15-1215</inkml:trace>
          <inkml:trace contextRef="#ctx0" brushRef="#br0" timeOffset="250436">15164 12765 19207,'0'0'416,"0"-16"96,-15 16 8,-1 0 24,1 0-432,15 0-112,0 0 0,-15 0 0,15 0 792,0 0 136,0 0 24,-16 0 8,16 0-168,0 0-32,0 0-8,0 0 0,0 16-600,0-16-152,0 0 0,16 0 0,-16 15 0,15-15 0,-15 0 0,15 0 0,1 16-576,-1-1-136,1-15-32,-1 0-6328,0 15-1255</inkml:trace>
          <inkml:trace contextRef="#ctx0" brushRef="#br0" timeOffset="251168">15810 12702 16871,'15'0'368,"-15"0"80,16-15 8,-16 15 24,15 0-384,0 0-96,-15 0 0,31 0 0,-31 0 1104,16 15 200,-1 1 40,0 0 0,1-2-352,-16 18-64,15-2-24,1 1 0,-16 0-304,0 15-64,0-15-16,0 15 0,0 0-168,0-15-32,-16 15 0,16-15-8,-15 15-152,15-15-24,-16-1-8,1 2 0,0-2-128,-1 1-88,16 0 16,-15-16 0,-1 0 8,1 17 0,0-17 0,-1 0-8256,1 1-1639</inkml:trace>
        </inkml:traceGroup>
      </inkml:traceGroup>
    </inkml:traceGroup>
    <inkml:traceGroup>
      <inkml:annotationXML>
        <emma:emma xmlns:emma="http://www.w3.org/2003/04/emma" version="1.0">
          <emma:interpretation id="{459EA3CC-1232-4B63-B41E-7B7B5826135A}" emma:medium="tactile" emma:mode="ink">
            <msink:context xmlns:msink="http://schemas.microsoft.com/ink/2010/main" type="paragraph" rotatedBoundingBox="2377,11680 17821,11283 17860,12820 2417,13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3A0720-153B-4BDE-9621-5A0E5F2B96C3}" emma:medium="tactile" emma:mode="ink">
              <msink:context xmlns:msink="http://schemas.microsoft.com/ink/2010/main" type="line" rotatedBoundingBox="2377,11680 17821,11283 17860,12820 2417,13217"/>
            </emma:interpretation>
          </emma:emma>
        </inkml:annotationXML>
        <inkml:traceGroup>
          <inkml:annotationXML>
            <emma:emma xmlns:emma="http://www.w3.org/2003/04/emma" version="1.0">
              <emma:interpretation id="{465FDED9-F350-4308-B94A-89059660FFCA}" emma:medium="tactile" emma:mode="ink">
                <msink:context xmlns:msink="http://schemas.microsoft.com/ink/2010/main" type="inkWord" rotatedBoundingBox="2379,11746 4055,11703 4093,13174 2417,13217"/>
              </emma:interpretation>
              <emma:one-of disjunction-type="recognition" id="oneOf27">
                <emma:interpretation id="interp135" emma:lang="en-US" emma:confidence="0.5">
                  <emma:literal>FOC</emma:literal>
                </emma:interpretation>
                <emma:interpretation id="interp136" emma:lang="en-US" emma:confidence="0">
                  <emma:literal>for</emma:literal>
                </emma:interpretation>
                <emma:interpretation id="interp137" emma:lang="en-US" emma:confidence="0">
                  <emma:literal>For</emma:literal>
                </emma:interpretation>
                <emma:interpretation id="interp138" emma:lang="en-US" emma:confidence="0">
                  <emma:literal>Fo&lt;</emma:literal>
                </emma:interpretation>
                <emma:interpretation id="interp139" emma:lang="en-US" emma:confidence="0">
                  <emma:literal>sfo&lt;</emma:literal>
                </emma:interpretation>
              </emma:one-of>
            </emma:emma>
          </inkml:annotationXML>
          <inkml:trace contextRef="#ctx0" brushRef="#br0" timeOffset="269702">2788 14442 15440,'-16'0'440,"16"0"88,0 0-425,0 0-103,0 0 0,0 0 0,0 0 496,0 0 80,0 0 8,0 0 8,0 0 80,0 0 8,16 0 8,-2 0 0,-14 0-360,16 0-72,0 0-8,-1 0-8,0 0-176,-15 0-64,31-15 0,-16 15 72,1 0-72,-1-16 0,0 16 0,-15 0 0,16-15 0,0 15 0,-16 0 0,0 0-88,0 0 24,0 0 0,0 0 0,0 0 0,0 0 64,0 0 0,0 0 0,-16 0-64,0 15 64,16 1 0,-15-1 0,0 1 0,15-1 0,-16 16 0,16-16 0,-15 16 0,15 0 0,0-16 0,0 16 0,0-16 0,0 16 0,0-15 0,0-1 0,0 16 0,0 0 0,0-16 0,0 0 0,-15 1 0,15-1 0,0 1 0,0-1 0,0-15 0,0 0 0,0 15 0,-16-15 0,1 16 64,15-16-64,-15 15 0,-1-15 0,0 0 0,16 15 0,-14-15 0,-2 16 0,0-16 64,1 0 144,0 0 32,-1 0 8,1 15 0,0-15 120,15 0 24,0 0 8,-16 0 0,16 0-88,0 0-24,0 0 0,0 0 0,0 0-128,0 0-32,0 0-8,16 0 0,-16-15-120,15 15 0,0 0 64,16 0-64,-16-16 0,1 16 0,0-15 64,14 15-64,-14-15 0,14 15 0,1-16 0,-16 1 0,16 15 0,0-15 0,-15-1 0,14 16-80,1-15-272,0-1-48,-1 1-16,-14 0 0,15-1-800,-16-15-160,16 16-32,-16 0 0,16-16 544,-16 15 104,1-14 24,0-1 8,-16 15 177,14-14 31,2 14 8,-16-15 0,16 1 360,-16 14 80,15-15 72,-15 16-104,0-16 104,0 1 0,0-1 0,0 0 0,15 0 0,-15 16 0,0-16 0,0 0 0,0 16 80,-15-1 40,15 1 8,0 0 0,0 15 400,0-16 80,0 16 24,-15 0-1,15 16 121,-16-1 24,16 16 8,-16 0 0,16 15-104,-14 0-16,-2 16-8,16 14 0,-16 1-112,1 0-16,0 16-8,-1-1 0,1-15-72,0 0-8,-1 0-8,1 0 0,0-15-112,15 15-16,-16-16-8,16-15 0,-16 1-136,16-1-32,-15-16-8,15 17 0,0-17-120,0-14 72,-15-1-72,15 1 64,0-1-64,0-15 0,0 0 0,0 0 0,0 0-504,0 0-136,0 0-32,0-31-8,0 16-912,0-31-176,0 15-40</inkml:trace>
          <inkml:trace contextRef="#ctx0" brushRef="#br0" timeOffset="269902">2988 14766 11616,'-16'0'328,"16"0"72,-16 0-320,16 0-80,-15 0 0,15 0 0,0 0 960,0 0 184,0 0 32,0 0 7,0 0 73,0 0 24,0 0 0,0 0 0,15-16-632,-15 16-120,0 0-24,32-15-8,-17 15-16,0-16 0,1 16 0,14 0 0,-14-15-288,14 15-56,-14 0-8,0-15-8,14 15-48,-14 0-8,14 0 0,-14-16 0,-1 16-64,16-15 0,-15 15 0,14-16-7144,-14 1-1487</inkml:trace>
          <inkml:trace contextRef="#ctx0" brushRef="#br0" timeOffset="271482">3726 14565 12728,'0'0'280,"0"0"56,0 0 16,0-15 0,-16 15-280,16 0-72,-15 0 0,-1 0 0,16 15 736,-15 0 136,0-15 23,-1 31 9,1-16-120,15 1-24,-16 15-8,1-1 0,0 17-304,-1-16-56,16 0-8,-15 0-8,15-1-152,0 1-24,0-16-8,15 16 0,-15-15 64,0-1 0,16-15 8,-1 15 0,0-15-200,-15 0-64,0 0 0,16 0 0,15-15 0,-16 0 64,0-1-64,16 1 0,-31-16 88,31 0-88,-16 1 80,1-1-80,-16 0 64,15 0-64,-15 15 0,16-15 72,-16 1-72,0 14 64,0-15-64,-16 16 64,16 0-64,-15-1 64,15 1-64,-16 0 64,16 15-64,-15 0 0,0-16 72,-1 16-72,1 0 0,-1 0 64,16 16-64,-15-16 0,0 0 0,-1 15 0,16-15 0,0 15 0,0 1-640,0-1-96,0 0-8,0-15-5416,16 16-1079</inkml:trace>
          <inkml:trace contextRef="#ctx0" brushRef="#br0" timeOffset="271799">4326 14365 16471,'0'0'360,"-15"16"80,0-1 8,-16 0 16,15 1-368,-14-1-96,14 1 0,-14 14 0,-1-14 512,0 15 96,0-16 8,16 16 8,-16-16-144,0 16-32,16-16-8,-1 1 0,1-1-240,0-15-40,-1 16-16,16-1 0,0-15 136,0 0 24,0 0 8,0 0 0,0 0-160,0 15-32,16 1-8,-1-16 0,0 15 96,1-15 16,-1 16 8,1-16 0,-1 0-8,-15 15-8,31-15 0,-31 15 0,15-15-24,1 0-8,-1 0 0,0 0 0,1 16-88,-1-16-24,1 0 0,-1 0 0,0 0-72,1 0 0,-1 0 72,-15 0-72,15 0-88,1 0-48,-16 0-16,0 0 0,15 15-1128,1-15-224,-1 0-40</inkml:trace>
        </inkml:traceGroup>
        <inkml:traceGroup>
          <inkml:annotationXML>
            <emma:emma xmlns:emma="http://www.w3.org/2003/04/emma" version="1.0">
              <emma:interpretation id="{0F9A4CC2-A741-402A-8F02-248462D8CB36}" emma:medium="tactile" emma:mode="ink">
                <msink:context xmlns:msink="http://schemas.microsoft.com/ink/2010/main" type="inkWord" rotatedBoundingBox="4110,11636 5638,11596 5672,12923 4144,12962"/>
              </emma:interpretation>
              <emma:one-of disjunction-type="recognition" id="oneOf28">
                <emma:interpretation id="interp140" emma:lang="en-US" emma:confidence="0.5">
                  <emma:literal>This</emma:literal>
                </emma:interpretation>
                <emma:interpretation id="interp141" emma:lang="en-US" emma:confidence="0">
                  <emma:literal>this</emma:literal>
                </emma:interpretation>
                <emma:interpretation id="interp142" emma:lang="en-US" emma:confidence="0">
                  <emma:literal>Thiel</emma:literal>
                </emma:interpretation>
                <emma:interpretation id="interp143" emma:lang="en-US" emma:confidence="0">
                  <emma:literal>thie</emma:literal>
                </emma:interpretation>
                <emma:interpretation id="interp144" emma:lang="en-US" emma:confidence="0">
                  <emma:literal>DLit</emma:literal>
                </emma:interpretation>
              </emma:one-of>
            </emma:emma>
          </inkml:annotationXML>
          <inkml:trace contextRef="#ctx0" brushRef="#br0" timeOffset="276075">5912 14366 13472,'-15'0'296,"15"0"64,0 0 16,0 0 0,0-16-304,0 16-72,0 0 0,0 0 0,0 0 1168,0 0 215,0 0 49,0 0 8,15 16-416,-15-1-88,0 1-8,0 14-8,-15 1-216,15 0-48,0 15-8,-16-15 0,16 15-144,0 0-32,-15-15-8,15 15 0,0-15-184,0 15-40,-16-15-8,16 0 0,0-16-72,0 1-24,0 14 0,0-30 0,16 16-48,-16-1-16,0-15 0,0 0 0,0 0-72,0 0 64,0 0-64,0 0 64,0 0-64,0 0 0,0 0 72,0 0-72,0 0-200,-16 0-80,16-15-8,0 15-7760,-15-16-1551</inkml:trace>
          <inkml:trace contextRef="#ctx0" brushRef="#br0" timeOffset="272068">4958 13980 18959,'-32'15'536,"17"-15"120,15 0-528,-31 16-128,31-16 0,-15 15 0,-16 16 520,1-16 80,14 16 8,-15-16 8,0 16 96,1 0 24,-1 0 0,0 0 0,1-1-448,-2 1-80,2 0-16,-1 0-8,0 0-184,15-1 0,-14-14 0,14 15 0,16-16-800,-15 0-160,0 1-40,15-1-5440,0 1-1087</inkml:trace>
          <inkml:trace contextRef="#ctx0" brushRef="#br0" timeOffset="272237">4588 14180 18167,'0'0'400,"0"0"80,0 0 24,0 0 8,0 0-416,16 15-96,-1-15 0,-15 0 0,0 16 784,15-16 136,1 15 24,-1 1 8,1-1-352,-16 0-72,15-15-16,0 16 0,1 0-224,-1-1-56,-15 1-8,15-16 0,1 15-128,-1 0-32,-15-15-64,16 16 96,-16-16-96,15 15 72,-15-15-72,0 0 64,15 0-720,-15 15-144,0-15-32,0 0-9247</inkml:trace>
          <inkml:trace contextRef="#ctx0" brushRef="#br0" timeOffset="273037">4496 14720 18631,'-16'0'528,"1"0"112,0 0-512,15 0-128,-16 0 0,16 0 0,-15 0 656,15 0 104,0 0 16,0 0 8,0 0-168,0 0-32,0 0-8,0 0 0,15 0-344,16-16-72,-16 16-8,1 0-8,15-15-144,-16 15 64,16-15-64,-16 15 0,16-16 64,-16 16-64,17-15 0,-17-1 0,16 16 0,-16-15 0,0-16 0,1 31 0,-1-15 0,0 0 0,1-1 0,0 1 0,-2-1-160,2 1 8,-16-16 8,16 16 0,-16-1 64,0 1 16,0 0 0,0-1 0,0 16 64,0-15 0,0 15 0,-16-16 0,0 16 0,16 0 72,-14 0-72,-2 0 0,0 16 144,1-16-24,-16 15-8,16 1 0,-16 14 16,16-14 0,-16 15 0,15-16 0,1 16 0,-16 0 8,31-16 0,-15 0 0,0 16-40,-1-16 0,16 1-8,0-1 0,0 1-88,0-1 0,0-15 0,0 0 64,16 15-64,-16 1 0,15-16 0,0 15 0,-15-15 0,0 0 0,31 0 0,-31 0 0,0 0 0,0 16 0,0-16 0,15 15 0,-15 0 0,0 1 64,-15-1-64,15 1 0,-15-1 0,-1 0 64,1 1-64,0 15 0,-1-16 0,1 0 64,15 1-64,-15-1 0,-1 1 0,16-1 0,0-15 0,0 15 0,0-15 0,0 0 0,0 0 0,16 16 0,-1-16 0,-15 0 0,31 0 0,-31 0 0,30 0 0,-30 0 0,0 0 0,16 0 0,-1 0 0,-15 0 0,0 0 0,0 15 0,0 1 0,0-1 0,-15 0 0,-1 16 64,16-16-64,-15 16 0,0-15 0,-1 14 64,-14-14-64,14-1 80,0 1-80,1-1 80,15 0-80,-15-15 0,15 16 72,0-16-72,0 0 0,0 0 0,0 0 0,0 0 0,0 15 0,15-15-128,-15 0 16,15-15 8,1 15-176,0-16-32,-1 16-8,0-30 0,1 14 56,14 1 8,-14-16 0,-1 0 0,0 16 160,1-16 96,15 0-96,-16 16 96,1-16 0,-1 16 0,0-1 0,1-14 0,-1 14 184,-15 1 8,15 15 8,1-16 0,0 16 56,-16-15 0,14 15 8,-14 0 0,0 0-64,0 0-8,0 0-8,0 0 0,0 15 0,0-15 0,0 16 0,0-1 0,0 16-56,0-16-16,-14 1 0,14 15 0,0-16-112,0 0 64,0 1-64,0-1 0,0 0 0,-16 1 0,16-1 0,0-15 0,0 0-1040,0 16-152,0-16-32,0 0-9047</inkml:trace>
          <inkml:trace contextRef="#ctx0" brushRef="#br0" timeOffset="273234">4819 14734 19151,'0'0'416,"0"0"96,0 0 8,0 0 24,0 0-440,0 0-104,0 0 0,0 0 0,0 0 840,0 0 152,0 0 24,0 0 8,0 0-480,0 0-96,0 0-24,0 16 0,15-16-296,-15 15-64,0-15-64,0 15 88,16-15-368,-16 16-72,15-1-8,-15-15-10175</inkml:trace>
          <inkml:trace contextRef="#ctx0" brushRef="#br0" timeOffset="273701">5527 14473 19319,'0'0'424,"0"0"88,0 0 24,0 0 8,0 0-440,-16 15-104,1-15 0,-1 16 0,1-16 760,0 15 128,-1 16 24,-14-16 8,14 1-456,1-1-88,-16 16-24,16-16 0,-16 1-224,15-1-40,-14 1-16,14-1 0,1 1-72,-16-1 96,31 1-96,-15-16 96,-1 15-16,1-15 0,-1 15 0,16-15 0,-15 16-8,15-16 0,0 0 0,0 0 0,0 0 24,0 15 0,0-15 0,0 0 0,0 0-24,0 0 0,15 16 0,1-16 0,-1 15 56,1-15 16,-1 15 0,0-15 0,1 16-8,-1-16 0,1 0 0,-1 15 0,16-15-8,-16 0-8,1 16 0,-1-16 0,0 0-24,1 0 0,15 0 0,-16 15 0,0-15-32,1 0-64,-1 0 88,0 0-88,1 0 72,-16 0-72,15 0 0,1 0 72,-16 0-72,15 0 0,-15 0 0,0 0 64,0 0-64,15 15 0,-15-15 0,0 0 0,0 0 0,0 0 0,0 0 64,0 0-64,0 0-384,0 0-96,0 0-24,0 0-7384,0 0-1479</inkml:trace>
          <inkml:trace contextRef="#ctx0" brushRef="#br0" timeOffset="275457">5064 14981 10912,'0'0'240,"0"0"48,0 0 16,0 0 0,-15 0-240,15 0-64,0 0 0,0 0 0,0 0 856,0 0 160,0 0 32,0 0 8,0 0-81,-15 0-15,15 0 0,0 0 0,0 0-232,0 0-56,0 0 0,0 0-8,0 0-152,0 0-24,0 0-8,0 0 0,0 0-144,15 0-32,0 0-8,17 15 0,-17-15-24,0 0-8,1 0 0,-1 0 0,16 0-16,-16 16-8,0-16 0,1 0 0,0 0-48,14 0-16,-14 15 0,-1-15 0,-15 0-48,15 0 0,1 0-8,-1 0 0,-15 16-40,15-16-8,1 0 0,-16 0 0,0 0-72,0 0 0,16 0 72,-2 0-72,-14 0 0,0 0 64,16 0-64,-16 0 0,0 0 0,0 0 0,0 0 0,16 0 64,-16 0-64,0 0 0,0 0 0,0 0 0,0 0-656,0 0-144,0 15-24,0-15-10191</inkml:trace>
        </inkml:traceGroup>
        <inkml:traceGroup>
          <inkml:annotationXML>
            <emma:emma xmlns:emma="http://www.w3.org/2003/04/emma" version="1.0">
              <emma:interpretation id="{8926A44F-DAE3-4FDC-828B-527468613F8D}" emma:medium="tactile" emma:mode="ink">
                <msink:context xmlns:msink="http://schemas.microsoft.com/ink/2010/main" type="inkWord" rotatedBoundingBox="5983,11841 7266,11808 7286,12574 6003,12607"/>
              </emma:interpretation>
              <emma:one-of disjunction-type="recognition" id="oneOf29">
                <emma:interpretation id="interp145" emma:lang="en-US" emma:confidence="0.5">
                  <emma:literal>This</emma:literal>
                </emma:interpretation>
                <emma:interpretation id="interp146" emma:lang="en-US" emma:confidence="0">
                  <emma:literal>his</emma:literal>
                </emma:interpretation>
                <emma:interpretation id="interp147" emma:lang="en-US" emma:confidence="0">
                  <emma:literal>Hits</emma:literal>
                </emma:interpretation>
                <emma:interpretation id="interp148" emma:lang="en-US" emma:confidence="0">
                  <emma:literal>Thins</emma:literal>
                </emma:interpretation>
                <emma:interpretation id="interp149" emma:lang="en-US" emma:confidence="0">
                  <emma:literal>Riis</emma:literal>
                </emma:interpretation>
              </emma:one-of>
            </emma:emma>
          </inkml:annotationXML>
          <inkml:trace contextRef="#ctx0" brushRef="#br0" timeOffset="279377">6312 14488 10480,'0'0'296,"0"0"64,0-15-288,0 15-72,0 0 0,0 0 0,16 0 480,-16 0 72,0-15 24,0 15 0,15 0 112,0 0 24,-15 0 8,16 0 0,15-16-113,-16 16-15,16 0-8,-31 0 0,15 0-320,16 0-64,-16 0-8,1 0-8,15 0-24,-16 16-8,0-16 0,-15 0 0,16 15 104,-1 0 16,-15 1 8,0-1 0,-15 16 40,15-16 16,-16 0 0,1 17 0,0-2-104,-1 1-16,1 0-8,-16-1 0,0 2-128,0-2-80,16-14 96,-16 14-96,0 1 64,16-16-64,15 1 0,-15-1 0,-1 0 0,1 1 0,-1 0 0,16-16 0,0 0-200,0 0-72,-15 0-16,15 0 0,0 0-992,15 0-192,-15-16-48,16 0-3551,-1 1-713</inkml:trace>
          <inkml:trace contextRef="#ctx0" brushRef="#br0" timeOffset="279762">6650 14288 13992,'0'0'304,"0"0"64,0 0 16,0 0 16,0 0-320,0 16-80,-14-16 0,14 15 0,-16 0 712,16 1 127,0-1 25,-16 16 8,1-1-160,0 2-32,15-2-8,-16 1 0,1 15-240,15-15-48,0 15-16,0-15 0,0-16-128,0 16-24,0 0-8,15-15 0,-15-2-96,16 2-16,-16 0-8,15-16 0,-15 15 0,15-15 0,1 15 0,-16-15 0,0 0-88,16-15 0,-2 15 0,2 0 64,0-15-64,-16 15 96,15 0-96,-15-16 96,15 16-32,-15-16 0,16 2 0,-16-2 0,15 16-64,-15-16 0,15 1 0,-15-16 0,16 31 0,-16-15 0,0 0 0,0 15 64,0-16-64,0 16 0,0 0 0,0 0-88,0 0 88,0 0 0,0 0 0,0 0 0,0 0 192,15 16 48,-15-1 16,0 0 0,0 1-160,0-1-24,0 0-8,0 1 0,15 0-64,-15-2 0,0 2 0,0-16 0,0 16 0,0-16 0,0 0 0,0 0 0,0 15 0,0-15 0,0 0 0,0 15 64,-15-15-408,15 0-80,0 16-24,0-16 0,0 0-1120,0 0-232,0 0-48,0 0-8</inkml:trace>
          <inkml:trace contextRef="#ctx0" brushRef="#br0" timeOffset="280131">6697 14319 19031,'0'0'416,"0"0"96,0 16 8,0-16 16,0 0-432,-15 0-104,15 0 0,0 15 0,-16-15 616,16 0 104,0 0 16,16 15 8,-16 1-464,0-16-96,0 15-24,15-15 0,-15 15-160,16-15-80,-16 16 8,15-1-6488,0-15-1303</inkml:trace>
          <inkml:trace contextRef="#ctx0" brushRef="#br0" timeOffset="280432">7005 14658 20591,'0'0'448,"0"0"96,0 0 24,0 0 8,0 0-456,0 0-120,0 0 0,0 0 0,16-16 232,-16 16 24,0-15 8,15 0 0,1-1-8,14 1 0,-14-1 0,15 1 0,-16 15-192,16-15-64,-16-1 0,1 1 0,-1 15 0,0-16 0,1 16 0,-1 0 0,-15 0 0,0 0 0,0 0 0,16 16 0,-16-1 112,0 16-32,-16 0-8,16-16 0,-15 16 104,15 0 16,-16 0 8,1-16 0,15 16-200,0-16 0,0 1 64,0-1-64,0-15 0,0 0 0,0 15 0,0-15 0,15 0 0,1-15-96,-1 15 0,1-15 8,14-1 152,-14 1 24,-1-1 8,1-14 0,14 14-192,-14 1-40,-1-1-8,1-14 0,-1 14 224,0 1 48,-15 15 0,16-16 8,-16 16-136,0 0 0,0 0 0,0 0 0,0 0 128,0 0 56,0 0 8,0 16 0,0-16 112,0 15 24,15 1 8,-15-1 0,0 0-336,15 1 0,-15-1-128,0 1 40,0-16 88,16 15 0,-16 0 0,0 1 0,0-16 0,0 0 0,15 0 0,-15 15 0,-15 1 0,15-16 0,0 0 0,0 0 64,-16 0-232,1 15-48,0-15-8,-1 15-7104,1-15-1431</inkml:trace>
          <inkml:trace contextRef="#ctx0" brushRef="#br0" timeOffset="280679">7082 14195 19231,'-16'0'544,"16"0"120,0 0-536,0-15-128,-15 15 0,15 0 0,0 0 784,0 0 128,0 0 24,15 15 8,-15-15-272,0 0-64,0 0 0,0 0-8,31 0-400,-16 0-72,1 16-24,0-16 0,-2 0-424,2 15-96,0-15-8</inkml:trace>
        </inkml:traceGroup>
        <inkml:traceGroup>
          <inkml:annotationXML>
            <emma:emma xmlns:emma="http://www.w3.org/2003/04/emma" version="1.0">
              <emma:interpretation id="{3044E487-3E87-487F-B538-3E58AC633B28}" emma:medium="tactile" emma:mode="ink">
                <msink:context xmlns:msink="http://schemas.microsoft.com/ink/2010/main" type="inkWord" rotatedBoundingBox="7617,11815 9259,11773 9279,12543 7637,12585"/>
              </emma:interpretation>
              <emma:one-of disjunction-type="recognition" id="oneOf30">
                <emma:interpretation id="interp150" emma:lang="en-US" emma:confidence="0.5">
                  <emma:literal>within</emma:literal>
                </emma:interpretation>
                <emma:interpretation id="interp151" emma:lang="en-US" emma:confidence="0">
                  <emma:literal>writhing</emma:literal>
                </emma:interpretation>
                <emma:interpretation id="interp152" emma:lang="en-US" emma:confidence="0">
                  <emma:literal>it him</emma:literal>
                </emma:interpretation>
                <emma:interpretation id="interp153" emma:lang="en-US" emma:confidence="0">
                  <emma:literal>Within</emma:literal>
                </emma:interpretation>
                <emma:interpretation id="interp154" emma:lang="en-US" emma:confidence="0">
                  <emma:literal>witting</emma:literal>
                </emma:interpretation>
              </emma:one-of>
            </emma:emma>
          </inkml:annotationXML>
          <inkml:trace contextRef="#ctx0" brushRef="#br0" timeOffset="282034">7990 14458 12808,'0'-16'360,"0"16"88,0 0-360,-15 16-88,15-16 0,0 15 0,-15 0 800,15 1 136,-16 15 32,16-16 7,-15 16 1,15 15 0,-15-15 0,15 15 0,-16-15-400,16 0-88,0-1-8,0-14-8,0 15-184,0-16-32,16 0 0,-16 1-8,0-16-176,15 15-72,0-15 64,-15 0-64,0-15 96,16 15-32,-1-16 0,0 1 0,1 0 0,-1-1-64,0 1 96,-15-16-32,16 0-64,0 0 0,-1 1 72,-15 14-72,15-15 0,-15 1-96,16-1 16,-1 0 0,-15 0-16,0 0 0,0 16 0,15-16 0,-15 16 96,0-1-80,0 16 80,-15-15-80,15 15 80,0 0 0,0 0 0,0 15 0,0 1 0,0-1 0,-15 1 0,15 14-64,0 1 64,-16 0 64,16 0-64,0 0 88,0-1-16,0 1 0,0-15 0,0 14 0,0-14 0,16-1 0,-16 1 0,15-16 0,-15 15 0,0-15 0,15 0 0,1 0 0,-16 0 136,15 0 24,-15-15 8,15-1 0,1 1-240,0-1 0,-16 16 0,15-15 0,0 0 72,-15-1-72,16 1 64,-16-1-64,15 1 64,0 0-64,-15-16 64,0 31-64,16-31 0,-1 31 0,-15-31 0,0 31 0,15-15 0,-15-1 0,0 1 0,0 0 0,0 15 0,0 0 0,0-16 0,0 16 0,0 0 0,0 0 0,0 0 0,0 0 0,0 0 0,0 0 0,0 0 0,0 0-88,0 16 88,0-1 0,0 0 0,0-15 0,0 16 0,0-1 0,0-15 0,0 16 0,0-1 0,0-15 0,0 0 64,0 0-64,0 0 0,0 0 0,0 0 0,16 0 64,-16 0-64,0 0-64,0 0 64,0 0-96,16 0 96,-2 0 0,-14 0 0,0-15 0,16-1 0,-16 16 0,16-15 0,-16 15 0,0-16 0,0 16 0,0 0 0,0-15 0,0 15 0,0 0 0,0-15 0,0 15 0,0 0 0,0 0 0,0 0 0,0 0 0,0 0 0,0 0 0,0 0 0,0 0 0,0 0 0,0 0 0,-16 15 0,16 0 0,-16-15 0,16 16 72,0-16-72,0 15 80,0 1-80,0-1 0,0-15 0,0 15 0,0 1 64,0-1-64,-14-15 96,14 16-32,0-1-64,0-15 96,0 15-96,0-15 96,0 16-32,0-16 0,0 0 0,0 15 0,0-15-64,0 0 80,0 0-80,0 16 80,0-16-80,0 0 0,0 0 0,0 0 0,0 0 0,14 0 0,-14 0 80,0 0-80,16 0 0,-16 0 0,0 0 0,16 0 0,-16 15 0,0-15 0,0 0 0,0 0 0,0 0 64,15 0-64,-15 0 0,0 0 0,0 0 0,15-15 0,-15 15 0,0 0 0,0 0-80,0-16-16,16 16-8,-16-15 0,15 15-144,-15-16-24,0 1-8,15 15 0,-15-15-544,16-1-104,-16 1-32,15 15 0,-15-16-456,15 1-96,-15 15-24,16-15-3423,0-1-681</inkml:trace>
          <inkml:trace contextRef="#ctx0" brushRef="#br0" timeOffset="284337">8313 14211 15056,'-15'-15'328,"15"15"72,-15-16 16,15 16 7,-16 0-335,16 0-88,0-15 0,0 15 0,0 0 800,0 0 152,0 0 24,0 0 8,0 0-24,0 0 0,0 0 0,0 0 0,0 0-424,0 0-88,0 15-24,16-15 0,-1 16-360,-15-16-64,15 0 0,-15 15-6992,16-15-1375</inkml:trace>
          <inkml:trace contextRef="#ctx0" brushRef="#br0" timeOffset="282480">8714 14335 6704,'0'0'144,"0"0"32,0 0 8,0 0 8,0 0-192,0-16 0,15 1 0,-15 15 0,0 0 1008,0-16 160,0 16 32,0 0 8,0 0 168,0 0 40,0 0 8,0 0-1,0 0-351,0 0-72,0 16-8,0 15-8,-15-16-248,15 0-56,-16 16-8,16 0 0,-15 0-168,15-1-40,-15 1-8,15 0 0,-16-16-152,16 16-32,-15 0-8,15-16 0,0 1-56,0-1-16,0 1 0,0-16 0,-16 15-192,16-15-136,0 15 16,0-15 8,0 0 16,0 0 0,0 0 0,0 0 0,0 0-352,0 0-64,0 0-8,0-15-8,-15 15-72,15-15-8,0 15-8,-15-16 0,-1 16 328,16-15 72,-15-1 16,-1 16 0,1-15 200,-16 0 0,16 15 0,-1-16-64,1 16 464,0-15 96,-1 15 16,16 0 8,0 0-136,0 0-32,0 0-8,0 0 0,0 0-8,0 0 0,0 0 0,0 0 0,31 0-112,-16 0-16,1-16-8,15 16 0,-16-15-64,16 15-8,-16 0-8,16-15 0,-16 15-120,16-16 72,-15 16-72,-1 0 64,16-15-64,-16 15 0,1-16 0,-1 16 64,16 0-200,-16-15-48,0 15-8,-15 0 0,16-15-968,-1 15-200,1 0-40,-16-16-5096,15 16-1015</inkml:trace>
          <inkml:trace contextRef="#ctx0" brushRef="#br0" timeOffset="283619">8914 14227 7672,'0'-15'216,"0"-1"48,0 1-264,0 15 0,0-15 0,0 15 0,0-16 1328,0 16 208,0 0 48,0 0 8,0 0-88,0 0-9,0 0-7,0 16 0,-16-1-464,16 16-96,-15-1-24,15 1 0,0 0-376,-15 15-80,-1 0-8,1 0-8,15 0-120,-16 1-24,1-16-8,15 15 0,-15-16-136,15 17-24,-16-16-8,16-16 0,0 16-112,-15-16 88,15 0-88,0 1 80,0 0 56,0-16 16,0 0 0,0 0 0,0 0-152,0 0-152,0 0 32,0-16 8,15 16 112,-15-16-88,16-14 88,-16 14-80,15-14-72,0 14-8,1-14-8,-1-2 0,-15 2 16,16-1 8,-1 16 0,0-16 0,1 16 144,-1-1-80,-15 0 80,16 2-64,-16 14 64,15 0 0,-15 0 0,0 0 0,15 0 0,-15 14 0,0 2 72,0 0-72,0 14 200,0-14-8,0-1-8,-15 16 0,0-1-32,15-14-8,0 15 0,0-16 0,-16 16-80,16-16-64,-15 1 72,15-1-72,0-15 64,0 0-64,0 0 0,0 0 0,0 0 0,0 0 64,0 0-64,0 0 0,0 0-88,15 0-40,-15-15 0,16-1-8,-1 1-144,0 0-24,1-16-8,-1 0 0,1 15-152,-1-14-32,0-1-8,1 16 0,-1-1 256,1 1 56,-16 0 0,15-1 8,0 0 184,-15 16 0,0 0 0,16 0 0,-16 0 120,0 0 56,0 0 16,0 16 0,15 0 112,-15-1 24,-15 0 8,15 1 0,0 14-24,-16-14-8,16 14 0,0-14 0,-15 0-144,0-1-32,15 0-8,0 1 0,0-1-120,-16 0 0,16-15 0,0 0 0,0 0 0,0 0 0,0 0 0,0 0 0,16 0 120,-16 0 0,0 0 0,0-15 0,15 0-120,0-1 0,1 1 0,-1 0 0,-15-1-160,16-15 32,-1 16 0,0-1 0,1 1 40,-16 0 16,15-1 0,-15 1 0,0 15 72,0 0 0,0 0 0,16 0 0,-16 15 0,0-15 0,0 0 0,0 16 0,-16-1 0,16 16 88,0-16-8,-15 0 0,15 17-16,0-17 0,0 0 0,0 1 0,0-1-64,0-15 0,0 0 0,0 0 64,0 0-64,0 0 0,0 0 0,15 0 0,-15 0 0,16-15 0,-16 15 0,15-16 64,0-14-64,1 14 0,-1 0 0,0-14 64,1-1-64,-1 0 0,1 1 0,-1 14 0,0 0 0,1-14 0,-1 14 0,1 1 0,-16 0 0,15 15 0,0-16 0,-15 16 0,0 0 0,16 0 0,-16 0 0,15 0 0,-15 16 0,16-16 0,-16 15 0,0 0 0,0 1 112,0 14 56,0-14 16,0 15 0,0 0-16,-16-1 0,16 1 0,0 0 0,-15 0 40,15 0 8,0-1 0,-16 1 0,16 0-24,0-15-8,0-1 0,0 0 0,0 1-184,0-1 0,0-15 0,0 15 0,0-15 0,0 0 0,0 0 0,0 0 0,0 0 0,0 0 0,0 0 0,-15 0 64,15 0-640,0-15-120,-15 15-24,15-15-6984,-16-1-1391</inkml:trace>
          <inkml:trace contextRef="#ctx0" brushRef="#br0" timeOffset="284336">9099 14258 14864,'0'0'416,"0"0"104,0 0-416,0 0-104,0 0 0,0 0 0,0 0 1215,0 0 225,0 0 48,0 0 8,0 0-344,0 0-64,0 0-8,0 14-8,15-14-808,-15 0-160,0 0-32,0 16-8,15 0-64,-15-16 0,0 15-80,0 0-6960,0-15-1399</inkml:trace>
        </inkml:traceGroup>
        <inkml:traceGroup>
          <inkml:annotationXML>
            <emma:emma xmlns:emma="http://www.w3.org/2003/04/emma" version="1.0">
              <emma:interpretation id="{D67488C7-364A-4B17-980E-D320D6E17E64}" emma:medium="tactile" emma:mode="ink">
                <msink:context xmlns:msink="http://schemas.microsoft.com/ink/2010/main" type="inkWord" rotatedBoundingBox="9371,11574 11929,11508 11965,12910 9407,12976"/>
              </emma:interpretation>
              <emma:one-of disjunction-type="recognition" id="oneOf31">
                <emma:interpretation id="interp155" emma:lang="en-US" emma:confidence="0.5">
                  <emma:literal>the margin</emma:literal>
                </emma:interpretation>
                <emma:interpretation id="interp156" emma:lang="en-US" emma:confidence="0">
                  <emma:literal>The margin</emma:literal>
                </emma:interpretation>
                <emma:interpretation id="interp157" emma:lang="en-US" emma:confidence="0">
                  <emma:literal>the margins</emma:literal>
                </emma:interpretation>
                <emma:interpretation id="interp158" emma:lang="en-US" emma:confidence="0">
                  <emma:literal>The margins</emma:literal>
                </emma:interpretation>
                <emma:interpretation id="interp159" emma:lang="en-US" emma:confidence="0">
                  <emma:literal>the mapping</emma:literal>
                </emma:interpretation>
              </emma:one-of>
            </emma:emma>
          </inkml:annotationXML>
          <inkml:trace contextRef="#ctx0" brushRef="#br0" timeOffset="284806">10006 14365 16847,'0'0'368,"0"0"80,0 0 8,-15 16 24,15-1-384,0 0-96,-15 1 0,15 15 0,-16-16 728,16 16 128,-15 0 24,15-16 8,0 16-600,-15 0-128,15-1-16,-16-14-8,16-1-368,0 16-80,0-16-8,0 1-5567,0-1-1121</inkml:trace>
          <inkml:trace contextRef="#ctx0" brushRef="#br0" timeOffset="285038">9653 14642 16871,'0'0'368,"0"0"80,0 0 8,0 0 24,0 0-384,0 0-96,0 0 0,0 0 0,0 0 848,0 0 144,16-16 32,-16 16 8,15 0-400,0 0-88,16-15-8,-15 15-8,14 0-192,1-15-40,-15 15-8,14-16 0,1 16-224,0-16-64,0 16 0,-16-14 0,16 14 0,0-16 96,-16 0-32,16 16 0,-16-15-488,1 0-96,14-1-24,-14 16-6160,-1-15-1231</inkml:trace>
          <inkml:trace contextRef="#ctx0" brushRef="#br0" timeOffset="285570">10192 13919 15048,'0'0'424,"0"0"96,0 0-416,-16 15-104,16 1 0,-15 0 0,15-2 927,-16 18 161,16-2 32,-15 16 0,0 0-152,-1 1-32,1 14-8,-1-15 0,1 16-368,0 0-80,15-16-8,-16 16-8,1-16-272,15 0-48,-16 0-16,16 0 0,0-15-56,0 0-8,-15-16-64,15 16 96,0-15-96,0-1 64,0 0-64,0-15 0,0 0 0,0 0 0,0 0 0,0 0-80,0 0-288,15-15-56,-15-16-16,16 15 0,-16-14-56,15-1-16,1-15 0,-1-1 0,0 1 224,1 0 32,-1 16 16,-15-16 0,16 14 48,-1 17 0,-15-16 8,15 31 0,-15-15 392,0 15 80,0 0 8,0 0 8,0 0 240,16 15 56,-16 1 8,0 14 0,-16 2-208,16-2-40,0 16-8,-15-15 0,15 0-128,0 15-32,0-15-8,-15 0 0,15-1-112,0 1-72,-16 0 96,16-15-96,0 14 0,0-14 0,-15-16 0,15 15 0,0-15-688,0 15-192,0-15-40,0 0-8,0 0-712,0 0-152,0-15-24,15 0-8,-15-1 961,0 1 191,16 0 40,-16-17 8,0 17 328,15-16 64,-15 16 8,0 0 8,15-1 896,-15 1 184,0 0 32,16 15 0,-16-16 367,0 16 73,15 0 8,1-16 8,-16 16-520,15 0-112,0-15-16,1 15-8,0 0-280,-1 0-48,0 0-16,1 0 0,-1 0-176,1-15-40,-1 15-8,0 0 0,1-16-64,-1 1-64,1 15 96,-1 0-96,-15 0 80,0 0-80,15-15 64,1 15-64,-16 0 64,0 0-64,0-16 0,0 16 64,0-15-64,0 0 0,-16 15 0,16-16-88,-15 16 8,15-16 0,-15 16 0,-1-14 0,16 14-384,0-16-80,-15 16-8,-1 0-8,1 0 848,0 0 160,-1 0 40,1 0 8,-1 0-400,1 16-96,0-2 0,-1 2 0,16 0 120,-16 14 0,1-14 0,15-1 0,-15 16 168,15-1 32,0-14 0,0 15 8,0-16-160,0 1-32,0 14-8,15-30 0,0 16 32,-15-1 8,16-15 0,0 15 0,-1-15-168,0 0 0,1 0 0,-1 0-96,1 0 160,-1-15 32,16 0 8,-16-1 0,16 1-736,0 0-144,0-1-32,-1 1-10239</inkml:trace>
          <inkml:trace contextRef="#ctx0" brushRef="#br0" timeOffset="288158">10684 14411 16703,'0'0'368,"0"0"80,0 0 8,0 0 8,0 0-368,16 16-96,-16-16 0,15 15 0,-15 1 960,0-1 168,0 0 40,0 1 8,0 30-488,0-31-96,-15 16-16,15 0-8,0 0-280,0 0-64,-16-1 0,16-14-8,0 15-152,-15-16-64,15 0 64,0 1-64,0 0 0,0-16 64,0 0-64,0 15 0,0-15 0,0 0 0,0 0 64,0-15-64,15 15 0,-15-16-96,0 16 16,16-31 8,-16 16 72,15-16-64,-15 0 64,15 0-64,1 0-160,0 1-24,-1-1-8,0 0 0,1 0 184,-16 0 72,15 1-64,0 14 64,-15 1 0,16 15-64,-1-16 64,-15 16 0,15 0 0,-15 0 88,0 0-8,0 16 0,16-1 112,-16 1 32,0-1 0,-16 16 0,16 0-104,0-16-24,0 16 0,-15 0 0,15-16 16,0 16 0,0-16 0,-15 1 0,15 14-112,0-14 0,0-16 0,0 0 0,0 0 0,0 0 0,0 0 0,0 0 0,0 0 0,0 0 0,0 0 64,0 0-64,15-16 0,-15 16 0,0-15 0,15 0-80,-15-1-40,16-15-8,0 1 0,-2-1 0,-14 0-96,16 0-32,0 16 0,-1-16 0,0 16 128,-15-16 32,16 15 0,-16 1 0,15 0 480,-15 15 104,0-16 24,0 16 0,0 0-720,0 0-144,0 16-24,15-16-8,-15 15 512,-15 16 104,15-16 24,0 16 0,0 0-80,-15 15-16,15-31 0,-16 16 0,16 0 72,0 0 16,0-16 0,0 16 0,0-16-248,0 1 64,16-1-64,-16 1 0,15-16 0,-15 0 0,0 0 0,15 15 0,1-15-232,-1-15-72,0 15-16,1-16 0,15 1-192,-16-1-32,16 1-16,-16 0 0,1-1 72,14-15 8,-14 16 8,0-16 0,-1 16 304,-15-16 56,15 16 16,-15-16 0,0 15 96,0 1 64,0-16 0,0 16-64,0-1 352,0 1 8,-15 0 8,15 15 0,-15-16 104,-1 16 16,16 0 8,-16 0 0,1 16-168,0-1-32,-1 0-8,-14 1 0,14 15-32,1-1-16,0 1 0,-1 0 0,0 0-144,16 0-24,-15-1-8,15 1 0,0-15-64,0 14 96,0-14-96,0-1 96,0 1-96,15-1 96,-15-15-96,0 15 96,0-15-96,16 0 0,0 0 0,-16 0 0,0 0 0,15-15 0,0 0 0,-15-1 0,16 1 0,-1-1-88,0 1 24,1-16 0,-16 16-32,15-1-8,0-14 0,-15-1 0,16 15-120,0 1-16,-16-16-8,0 0 0,15 16 160,-15 0 88,0-1-96,15 16 96,-15-15-104,0 15 32,0 0 8,0 0 0,0 15 64,-15-15 0,15 16 0,0 14 0,-15 1 64,15 0-64,0-16 64,-16 1-64,16 15 88,0-1-24,0-14 0,0-1 0,0 1-64,0-1 0,0-15 0,0 0 0,0 0 0,0 0 0,16 15 0,-16-15 0,15-15 224,-15 15 24,15-15 8,-15 15 0,16-16-256,-1 1 0,-15-16 0,15 16 0,1-16 0,-1 0 0,-15 16 0,15-1 0,1-15 0,0 16 0,-16 0 0,14-1 0,2 16 0,-16-15 0,0 15 0,16-16 0,-16 16 0,0 0 0,0 16 0,0-16 0,15 15 0,-15 1 0,0-1 0,0 0 0,0 16 0,0 0 0,0-16 0,0 1 0,0 15 0,0-1 0,0-14 0,0-1 0,0 1 96,-15-1-24,15 0-8,0-15 0,-16 16-64,16-1 0,0-15 0,0 0 0,0 0 0,-16 16 0,2-16 0,14 0 0,-16 0 0,16 0 0,0-16 64,0 16-64,-16-15 0,16 15 0,0-16 64,0 1-64,0 0 0,16 15 0,0-16 0,-16 1-88,14-1 88,2 1 0,15 0 0,-16-1 0,1 1-64,14-1 0,1 1 0,-16 0 0,1 15-160,15-16-24,-16 1-8,1 15 0,-1-16 152,0 16 24,1-15 8,-1 15 0,0-15 72,1 15 0,-16 0 0,16-16 0,-16 16 0,0 0 64,15-15-64,-15 15 64,0-16-64,0 1-64,0 15 64,0-15-96,0-1 96,-15 16 112,15-15-24,-16 0-8,0 15 128,16 0 24,0-16 8,-15 16 0,15 0-128,0 0-24,0 0-8,0 0 0,-15 0-80,-1 16 0,16-1 72,-15 0-72,0 1 0,15-1 72,-16 0-72,16 16 0,-15-15 0,15 14 0,0-14 0,-15 15 0,15-16 0,0 0 0,0 1 0,0-1 0,0 1 0,0-1 0,0 0 0,15-15 0,-15 16 0,0-1 0,15 1 0,-15-16 0,0 15 0,16 0 0,-16 1 0,15-1 0,-15 16 0,0-16 0,0 17 0,0-17 0,0 16 0,0 0 0,-15-1 0,15-14 0,-16 15 0,16-1 0,-15 1 0,15 0 0,-15 0 96,-1-1-96,0 1 96,1-15-96,0 14 0,-1-14 0,-14 15 0,14-31 0,1 15 0,0 0 64,-1-15-64,16 0 0,-16 0 120,2-15-32,14 15-8,-16-15 0,16-1-80,0-15 0,0 1 72,0-1-72,0 0 0,16-15 0,-2 15 0,2-15 0,0 15 0,14-15-64,-14 15 64,14-15 0,1-1-128,-16 1 24,17 15 0,-2 1 0,-14-1 8,14 0 8,-14 0 0,-1 0 0,16 16 88,-15-16-96,-1 0 96,0 16-96,1 0-112,-1-1-24,0 1-8,1-1 0,-16 1 240,15 0-72,-15 15 72,0-16 0,0 16 0,0 0 0,0 0 0,0 0 0,0 0 0,0 0 112,0 0-16,0 0 0,0 16 104,0-1 24,0 0 0,0 16 0,0-15-56,-15-1-8,15 16 0,-16 0 0,16-16-96,-15 16-64,15-16 64,0 16-64,0-16 240,0 1 16,0-1 0,15 1 0,-15-16-256,0 0 0,0 15 0,0-15 0,16 0 0,-16 0 0,0 0 0,0 0 0,0 15 0,15-15 0,-15 0 0,0 0 0,15-15-272,-15 15-104,0-15-16,0 15-8,16 0-48,0-16-16,-16 1 0,14-1 0,2 1-88,-16 15-24,16-31 0,-16 16 0,15-1 256,-15 1 56,15-16 8,-15 16 0,16-1 128,-16 1 32,0 0 8,15-1 0,-15 1 88,0-1 0,15 16 64,-15 0-64,0 0 288,0-15 16,0 15 8,0 0 0,0 0 88,0 0 16,0 0 8,0 15 0,0 1 56,0-1 16,0 1 0,0-1 0,0 0-304,0 16-56,0-15-8,0 14-8,0-14 8,0-1 0,-15 16 0,15-16 0,0 1-128,0-16 88,0 15-88,0 1 80,0-16-80,0 0 0,0 0 0,0 0 64,0 0-64,0 0 0,0 0 0,0 0 0,0 0 0,0 0 0,0 0 0,0 0 0,15-16 0,-15 1-72,0 15 0,0-16 0,16 1-48,-16 0-8,15-16 0,-15 15 0,0 1 32,15 0 0,1-1 0,-16-15 0,16 16 32,-16 0 64,15-1-104,-15 1 40,15-1 64,-15 16 0,16-15 0,-16 0-64,0 15 64,0 0 0,0 0 0,15 0 0,-15 0 0,0 0 0,0 0 0,0 0 0,0 0 104,0 15-8,0-15-8,0 15 0,0 1 8,0-1 0,0 1 0,15-1 0,-15 0-16,0 1 0,0-1 0,0 1 0,0-1-80,0-15 80,0 15-80,-15 1 80,15-1-80,0 1 0,0-1 0,0 0 0,0 1 0,0-1 64,-15 1-64,15-16 64,0 30 0,0-30 0,0 16 0,0-1 0,-16 1 0,16-16 0,0 0 0,0 0 0,0 0-64,0 15 64,0-15-64,0 0 64,0 0-64,0 0 0,0 0 0,0 0 64,0 0-64,0 0 0,0-15 0,16-1 0,-16 16 0,0-15 0,0-1 0,0 1 0,0 0-640,0-1-96,0-15-24,0 16-6792,-16 0-1367</inkml:trace>
          <inkml:trace contextRef="#ctx0" brushRef="#br0" timeOffset="288875">11793 14119 20615,'0'0'448,"0"0"96,0 0 24,0 0 16,0 0-464,0 0-120,0 0 0,-16 0 0,16 0 832,0 0 152,0 0 24,0 0 8,0 0-464,0 0-88,0 0-16,0 16-8,16-16-320,-16 0-120,0 15 88,0 1-88,15-1-720,0-15-192,-15 15-40</inkml:trace>
        </inkml:traceGroup>
        <inkml:traceGroup>
          <inkml:annotationXML>
            <emma:emma xmlns:emma="http://www.w3.org/2003/04/emma" version="1.0">
              <emma:interpretation id="{0F5A065C-FE21-4075-AFB4-251240CC136A}" emma:medium="tactile" emma:mode="ink">
                <msink:context xmlns:msink="http://schemas.microsoft.com/ink/2010/main" type="inkWord" rotatedBoundingBox="12204,11711 13299,11683 13317,12399 12223,12427"/>
              </emma:interpretation>
              <emma:one-of disjunction-type="recognition" id="oneOf32">
                <emma:interpretation id="interp160" emma:lang="en-US" emma:confidence="0.5">
                  <emma:literal>and</emma:literal>
                </emma:interpretation>
                <emma:interpretation id="interp161" emma:lang="en-US" emma:confidence="0">
                  <emma:literal>ands</emma:literal>
                </emma:interpretation>
                <emma:interpretation id="interp162" emma:lang="en-US" emma:confidence="0">
                  <emma:literal>And</emma:literal>
                </emma:interpretation>
                <emma:interpretation id="interp163" emma:lang="en-US" emma:confidence="0">
                  <emma:literal>anal</emma:literal>
                </emma:interpretation>
                <emma:interpretation id="interp164" emma:lang="en-US" emma:confidence="0">
                  <emma:literal>anew</emma:literal>
                </emma:interpretation>
              </emma:one-of>
            </emma:emma>
          </inkml:annotationXML>
          <inkml:trace contextRef="#ctx0" brushRef="#br0" timeOffset="290175">12732 14350 16384,'0'0'359,"0"0"81,0 0 8,-16 0 8,0 15-360,1-15-96,0 16 0,-1-16 0,1 15 848,0 0 152,-1 1 32,-14 15 8,14-15-360,0 14-72,1-14-8,0 15-8,-1-1-176,16 1-40,-15 0-8,15 0 0,0-16-176,0 16-40,0-16-8,15 1 0,-15-1-144,16-15 80,-16 15-80,0-15 64,15 0-64,0 0 64,1 0-64,0-15 64,-2 0-64,2-1 0,15 1 0,-16-1 0,1-14-128,-1-1-24,-15 15 0,15-14 0,1-1-224,0 0-40,-16 16-16,14-16 0,-14 0 192,0 16 40,0-17 8,0 17 0,0 15 112,-14-15 80,14-1-96,0 16 96,-16-15 0,16 15 0,-16 15 80,1-15-16,15 16 152,-15-1 32,15 0 8,-16 1 0,16 15 0,0 0 8,-15 0 0,15 0 0,0-16-24,0 16-8,15-1 0,-15-14 0,0-1-96,16 1-16,-1-1-8,-15 0 0,15 1-112,-15-16 72,16 15-72,0-15 64,-2 0-64,-14 0 64,16-15-64,0 15 64,-1-16-64,0 16 0,1-15 0,-1 0 0,0-1-104,1 1-64,-1-1-16,0 1 0,1-16-136,0 16-32,-16 0-8,15-16 0,-15 15 96,15-14 16,-15 14 8,0 1 0,16-1 168,-16 0 72,0 1-64,0 15 64,0 0 0,0 0 0,0 0 0,0 0 0,0 0 200,0 15 32,0 1 8,0 0 0,-16-1 40,16 16 8,0 0 0,-15 0 0,15-1-72,-15 1-16,15-16 0,0 16 0,-16-15-88,16-1-16,-16 0-8,16 1 0,0-1-24,-15 1-64,15-16 96,0 0-32,0 0-64,0 0 80,0 0-80,0 0 80,0 0-80,0 0 0,0-16 72,0 16-72,15-31 0,-15 16 0,0 0 0,16-16 0,0 0-152,-16 0 16,15 1 0,0-1 0,16 15 8,-31-14 0,31 14 0,-31-15 0,15 15 128,0 1 0,-15 15-64,16-15 64,0 15-448,-16 0-64,0 0-16,0 0 0,14 15 848,-14 0 160,16 1 40,-16 0 8,0 15-320,0-16-64,-16 16-16,16 0 0,0-16 40,-14 16 8,14-16 0,0 16 0,0-16-176,0 1 0,0-1 0,0 0 0,0 1 96,14-1-24,-14-15 0,16 16 0,-16-16-72,16 15 0,-1-15 0,0 0 0,1 0-160,-1 0 24,0 0 8,17-15 0,-18 15-192,2-16-40,15 1-8,-16-1 0,1 1 96,-1 0 16,0-16 8,1 15 0,-1-14 152,0 14 24,-15-14 8,16 14 0,-16-15 64,16 16 72,-16 0-8,15-16-64,-15 15 184,0 0-24,0 16 0,0-15 0,-15 0 120,15 15 16,0-16 8,-16 16 0,16 0-64,-16 0-16,1 16 0,0-16 0,-1 15-72,16 0-24,-15 1 0,0 0 0,-1 15-8,1-1-8,0 1 0,-1-15 0,16 14-32,-16 1-8,2 0 0,14-16 0,0 1-8,0 14 0,0-14 0,0-1 0,14-15-64,2 16 0,-16-16 0,0 0 0,16 15 0,-1-15 0,0-15 0,1 15 0,-1-16 0,0 16 0,1-15 0,-1-1 0,16 1-208,-31-16-32,31 16-8,-16-1 0,1-14-224,-16-1-40,15 16-16,0-16 0,1 0-8,-16 16 0,15-16 0,-15 15 0,0-15-40,0 16-16,0-1 0,0-14 0,0 14 136,0 1 24,0-16 8,0 16 0,0-1 232,0 1 40,0-1 16,0 1 0,0 0 136,0-1-64,0 1 64,0-1 0,0 16 0,0-15 96,0 0 0,15-1 0,-15 16 120,0-15 16,0-1 8,0 16 0,0 0 432,0-15 96,0 15 8,0 0 8,0 0-200,0 0-40,0 0 0,0 15-8,0 1-88,0-1-24,-15 16 0,15 0 0,0 0-8,-15-1 0,15 1 0,-16 15 0,16-15-152,0 15-32,0-15-8,-15 16 0,15-16-80,0-1-16,-15 17-8,15-17 0,0-14-40,0 14-8,0 1 0,0-15 0,0-1-72,0 0 0,0 1 0,0-1 0,0-15 0,0 0 0,0 0 0,0 0 0,0 0 104,0 0 8,0 0 0,0 0 0,0 0-112,0 0 0,0 0 0,0 0 0,0 0-144,0-15-80,0-1-8,0 16-8,0-15-576,0 0-112,0 15-32,0-16-10416</inkml:trace>
        </inkml:traceGroup>
        <inkml:traceGroup>
          <inkml:annotationXML>
            <emma:emma xmlns:emma="http://www.w3.org/2003/04/emma" version="1.0">
              <emma:interpretation id="{E180A579-D038-44FE-9C70-3ED0F7ECA402}" emma:medium="tactile" emma:mode="ink">
                <msink:context xmlns:msink="http://schemas.microsoft.com/ink/2010/main" type="inkWord" rotatedBoundingBox="13389,11600 15168,11554 15187,12301 13408,12347"/>
              </emma:interpretation>
              <emma:one-of disjunction-type="recognition" id="oneOf33">
                <emma:interpretation id="interp165" emma:lang="en-US" emma:confidence="0.5">
                  <emma:literal>correct</emma:literal>
                </emma:interpretation>
                <emma:interpretation id="interp166" emma:lang="en-US" emma:confidence="0">
                  <emma:literal>connect</emma:literal>
                </emma:interpretation>
                <emma:interpretation id="interp167" emma:lang="en-US" emma:confidence="0">
                  <emma:literal>consent</emma:literal>
                </emma:interpretation>
                <emma:interpretation id="interp168" emma:lang="en-US" emma:confidence="0">
                  <emma:literal>convert</emma:literal>
                </emma:interpretation>
                <emma:interpretation id="interp169" emma:lang="en-US" emma:confidence="0">
                  <emma:literal>cornet</emma:literal>
                </emma:interpretation>
              </emma:one-of>
            </emma:emma>
          </inkml:annotationXML>
          <inkml:trace contextRef="#ctx0" brushRef="#br0" timeOffset="293242">13947 14288 8640,'0'0'192,"0"0"32,0 0 16,0 0 0,0 0-240,0 0 0,0-15 0,-15 15 0,15 0 984,-16 0 144,0 0 32,16 0 8,-14 15-96,-2-15-16,0 16-9,1-1 1,0 1-304,-1-1-56,-14 0-16,14 16 0,1 0-152,0 0-32,-1-1-8,0 1 0,1-15-88,15 14-16,-15-14-8,15 15 0,0-16-216,0 0-48,0 1-8,15-1 0,-15-15-96,0 16 64,15-16-64,-15 0 0,16 0 0,15 0 0,-16-16 0,16 1 0,-16-1-64,16 1-64,0 0-16,-1-16 0,2 15-224,-2-14-48,-14 14 0,14-15-8,-14 1-32,0 14-8,-2 1 0,2-1 0,-16 1 312,16 0 64,-16-1 16,0 1 0,0 15 136,0 0 32,0 0 8,-16-15 0,0 30 208,16-15 40,-14 0 0,14 15 8,-16 1 8,0-1 0,1 16 0,15 0 0,0-16-104,-15 16-16,15 0-8,-16-16 0,32 16-96,-16-16-16,0 16-8,15-16 0,-15-15-120,0 16-80,15-16 16,-15 0 0,16 0 160,0 0 32,-2-16 0,-14 16 8,16-15-8,0-16 0,-1 16 0,-15-16 0,15 16-128,-15-16-112,16 15 16,-16-14 8,0 14 88,0-15 0,0 16 0,0 0 0,0-1 0,0 16 0,-16-15 0,16 15 0,-15 0 0,15 0 0,0 0 0,0 0 0,0 0 0,0 0 0,0 0-72,0 0 72,15 0 0,1 0-88,-1 0 88,0-15-64,-15 15 64,31 0 0,-31 0 0,15 0 0,1 0 0,0 0 0,-16 0 0,15 15 0,-15-15 0,0 15-64,15 1 64,-30-1 0,15 16 0,0-16 0,0 16 0,-15 0 0,-1-16 128,16 16 8,-16 0 8,16-16 0,-15 1-144,15-1 0,0 0 0,0-15 0,0 0 64,0 0-64,0 0 0,0 0 0,0 0 0,0 0-112,0 0 16,0-15 8,0 0 88,0-1 0,0 1 0,15-16 0,-15 16 0,16-16 128,0 15-32,-16-14-8,15 14-160,0 1-32,1-1-8,-16 16 0,15-15 112,0 15 0,1 0-80,-1 0 80,-15 15 72,0-15 56,15 16 0,-15-1 8,16 1-136,-16 14 0,0-14 0,0-1 0,0 16 0,0-16 0,0 1 0,0 15 0,-16-16 0,16 0 0,0 1 0,-15-1 0,15-15 0,0 16 0,-15-16 0,15 0 0,0 0 0,0 0 0,0 0 0,0 0 0,-16 0 0,16 0 128,-15 0-8,15 0-8,0 0-16,0-16-8,0 1 0,0 15 0,0-16 48,0 1 16,15 0 0,-15-1 0,16 1-152,-1-16 0,0 0 0,1 16 0,0-16 0,-16 16 64,14-16-64,2 15 0,0-14 0,-16 14 0,15 1 0,0 0 0,-15-1-128,16 1-48,-1-1-16,-15 1 0,0 15-1080,15 0-216,-15 0-48,0 0-7647</inkml:trace>
          <inkml:trace contextRef="#ctx0" brushRef="#br0" timeOffset="294080">14440 14520 20215,'0'0'448,"0"0"88,0 0 16,0 0 16,0 15-456,0-15-112,0 0 0,16 0 0,-1 16 648,-15-16 112,0 0 16,15 0 8,1 0-368,-1 0-64,0 0-24,1-16 0,-1 16-208,16-15-48,-15 15-8,-2-16 0,-14 16-64,16-15 96,0 0-96,-1 15 96,0-16-96,1 1 0,-16 15 0,15-16 0,-15 1 0,15 0 0,-15 15 0,0-16 0,0 16 0,0-15-112,-15 15 40,15-16 8,0 16 64,-15 0 0,-1-15 0,1 15-64,0 0 64,-1 0 0,0 0 0,2 0 0,-2 15 0,0-15 0,1 16 0,0-1 0,-1 1 72,1-1 32,0 16 8,-1-16 0,1 16 48,15 0 0,-15 0 8,15-16 0,0 0-32,0 1-8,15-1 0,-15 0 0,0 1-40,15-16-16,1 0 0,-1 15 0,0-15-8,1 0-64,-1 0 96,16-15-32,-15-1 0,14 16 0,-14-15 0,14 0 0,-14-1-64,14 16 0,-14-15 0,14 0-88,-14 15 88,0-16-96,-1 1 96,0-1-96,1 1-24,-1 15-8,0-15 0,1-1 0,-16 1 16,0-1 0,15 16 0,-15-15 0,0 0 112,0-1 0,0 16 0,0-15 0,0 15 0,0-16 0,0 16-64,-15-15 64,15 15 0,0 0 0,-16 0 0,16 0 0,0 0 88,0 15-16,-15 1 0,0-1 0,15 1 24,-16-1 0,16 0 0,0 16 0,-15-15-32,15 14 0,0-14 0,0-1 0,0 1 0,0-1-64,15 0 96,-15-15-32,16 16-64,-1-16 0,-15 15 72,15-15-72,1-15 0,-1 15 0,0-16 0,1 16 64,0 0-64,14-15 0,-14 15 0,-16-15 0,15 15-256,0 0 0,-15 0-8,16-16 0,-16 16-168,15-15-32,0 15-8,1 0 0,-16-16 0,16 16 0,-2-15 0,-14 0 0,16-1 56,-16 1 16,16-1 0,-16 1 0,0-16 232,15 16 40,-15-16 16,15 16 0,-15-32 112,0 17 0,0-1 0,0 0 0,0-15 0,0 15 0,16 0 0,-16 1 0,0-1 0,15 15 0,-15-14 104,0 14-32,0 1 176,0 15 32,0-16 8,0 16 0,0 0 160,0 0 40,0 16 8,0-16 0,0 31-120,-15-16-24,15 16-8,-16 15 0,1-15-24,0 15-8,15 0 0,-16 0 0,0 0-120,16 1-32,-14-1 0,14-15 0,0-1-88,0 1-72,0-15 96,0-1-96,0 16 64,0-31-64,0 15 0,14 1 0,-14-16 64,0 0-64,0 0 0,0 0 0,0 0-144,0 0-56,16-16-16,-16 1 0,0 15-608,0-16-120,-16 16-24,16-15-8,0 0 328,0 15 64,-14-16 8,14 1 8,-16-1-216,16 1-48,-16 15 0,16-15-8,-15-16 248,15 15 48,-15 1 16,15 0 0,-16 15 400,16-16 128,0 1 0,-15-1-80,15 16 480,0 0 96,-15-15 16,15 15 8,-16 0 264,16 0 48,0 0 16,0 0 0,0 0-24,-15 15-8,15-15 0,0 0 0,0 0-176,0 0-40,0 0-8,0 0 0,0 0-144,15 0-24,-15 16-8,0-1 0,16-15-112,-16 0-24,15 0-8,-15 0 0,15 0-104,16 0-16,0 0-8,-1 0 0,-14 0-64,15 0-16,0-15 0,-16 15 0,16 0-64,-15-16 0,-2 16 72,18 0-72,-17 0 0,0 0 0,16 0 0,-16-15 64,1 15-488,-1 0-96,0 0-24,-15 15-11544</inkml:trace>
        </inkml:traceGroup>
        <inkml:traceGroup>
          <inkml:annotationXML>
            <emma:emma xmlns:emma="http://www.w3.org/2003/04/emma" version="1.0">
              <emma:interpretation id="{67EA31D3-CF32-4246-A12D-7ABD59E6B197}" emma:medium="tactile" emma:mode="ink">
                <msink:context xmlns:msink="http://schemas.microsoft.com/ink/2010/main" type="inkWord" rotatedBoundingBox="15313,11493 17824,11429 17853,12561 15342,12625"/>
              </emma:interpretation>
              <emma:one-of disjunction-type="recognition" id="oneOf34">
                <emma:interpretation id="interp170" emma:lang="en-US" emma:confidence="0.5">
                  <emma:literal>classified</emma:literal>
                </emma:interpretation>
                <emma:interpretation id="interp171" emma:lang="en-US" emma:confidence="0">
                  <emma:literal>obesified</emma:literal>
                </emma:interpretation>
                <emma:interpretation id="interp172" emma:lang="en-US" emma:confidence="0">
                  <emma:literal>Classified</emma:literal>
                </emma:interpretation>
                <emma:interpretation id="interp173" emma:lang="en-US" emma:confidence="0">
                  <emma:literal>clarified</emma:literal>
                </emma:interpretation>
                <emma:interpretation id="interp174" emma:lang="en-US" emma:confidence="0">
                  <emma:literal>classifieds</emma:literal>
                </emma:interpretation>
              </emma:one-of>
            </emma:emma>
          </inkml:annotationXML>
          <inkml:trace contextRef="#ctx0" brushRef="#br0" timeOffset="294948">15810 14258 11072,'0'-16'312,"0"16"72,0-15-304,0 15-80,-15-15 0,15 15 0,0-16 1120,-15 16 200,-1 0 48,16 0 7,-15 0-159,15 16-24,-15-1-8,-1 0 0,-14 16-488,14-16-104,0 32-16,1-16-8,0-1-280,-1 16-48,16-14-16,-15-2 0,15 1-128,0 0-24,0-16-8,15 16 0,-15-16-64,16-15-128,-1 15 32,0-15 8,17 0-136,-17 0-32,0-15-8,16 0-6296,0-1-1247</inkml:trace>
          <inkml:trace contextRef="#ctx0" brushRef="#br0" timeOffset="297349">16148 13903 16871,'0'0'368,"-14"-15"80,14 15 8,-16 15 24,0-15-384,16 16-96,-15-1 0,0-15 0,-1 31 904,1-16 160,0 16 32,-1 15 8,1-15-296,-16 15-56,31 1-16,-31 14 0,31-15-464,-15 1-96,-1-1-16,16 0-8,-15-15-56,15 15 0,0-15-8,15-16 0,-15 16-88,0 0 0,16-16 72,-1-15-72,-15 15 0,15-15 64,1 0-64,0 0 0,-1 0 0,0-15 0,1 0-96,-1-1 32,0-15-208,1 16-40,14-16-8,-30 0 0,16 1-16,0 14-8,-2-15 0,-14 16 0,16-16 216,-16 1 48,0 14 8,0 1 0,0-1 72,0 1 0,0 0 0,0-1 0,-16 16 0,2 0 0,14 0 0,-16 0 0,0 0 184,1 16 48,0-1 16,15 0 0,-16 1 72,1 15 8,0-1 8,-1 1 0,16 0-64,-15 0-16,15-1 0,0 1 0,0 0-104,0-16-24,0 1-8,0-1 0,15 1-120,1-16 64,-16 15-64,15-15 0,0-15 72,1 15-72,-16 0 64,30-16-64,-30 1 0,16-1 0,0 1 0,14-16 0,-14 16 0,-1-1-128,-15-14 24,15 14 0,1 1-104,-16-1-16,15 1-8,-15 0 0,0-1 80,0 16 24,0 0 0,-15-15 0,15 15 128,0 0 0,0 0 0,-16 15 0,16-15 0,-15 16 0,15-16 0,-15 15 0,-1 0 0,16 16 0,0-15 88,0-1-88,-16 0 128,16 16-24,0-15-8,0-1 0,16 0-96,-16 1 72,0-16-72,16 15 64,-1 1-64,-15-16 0,15 0 0,1 0 0,-1 0 0,0 0 0,1-16 0,0 1-88,14-1-184,-14 1-40,-1 0-8,16-1 0,-16-15-176,0 16-40,1-16-8,-1 16 0,16-16 160,-15 16 24,-1-16 8,-15 16 0,15-16 256,-15 15 96,0 1 0,0 0-72,0-1 328,0 16 72,-15-15 16,15 15 0,-15-16 312,-1 32 64,0-16 16,16 15 0,-15-15-448,0 16-96,-1-1-8,16 0-8,-15 1 112,15 15 32,0-16 0,-15 0 0,30 1-320,-15-1-120,0 0 8,15-15 0,-15 16 192,0-1 40,16-15 8,-16 0 0,0 0-128,15 16 0,-15-1 0,15 0 0,-15-15-96,0 0 16,-15 16 0,15-1 0,0-15 80,0 31 128,-15-31-32,-1 15-8,16 1-88,-15-1 0,0 1 0,15-16 0,-16 15 0,16-15 0,0 0 0,0 0 0,0 0 0,0 0 0,0 0 0,0 0 0,16-15-184,-1-1-48,0 1-16,16-16 0,-16 0-64,17 16-8,-2-16-8,1 0 0,-16 16 112,16-16 24,0 16 8,-15-16 0,-2 16 184,2 15-72,0-16 72,-16 1 0,0 15 0,15-16 64,-15 16 0,-15-15 8,15 15 184,0 0 40,0 0 8,-16 0 0,16 15-48,-16-15 0,16 0-8,0 0 0,0 0-120,-14 16-32,14-1 0,0-15 0,0 0-96,14 16 0,-14-1 0,0-15 0,16 15 0,0 1 0,-16-16 0,0 15 0,15 0 0,-15 1 0,0-16 0,0 15 0,15 1 0,-15-1 0,0 0 0,-15-15 0,15 16 80,-15-1-80,15 1 80,0-1-80,-16-15 120,0 15-24,2 1-8,-2-16 0,16 15-16,-16-15 0,1 16 0,15-16 0,-15 0-72,15 0 64,0 0-64,0 0 64,0 0-64,0 0 0,0 0 0,15-16 0,-15 1 0,15-1-88,1 1 88,0 0-64,14-1-8,-14-15 0,-1 1 0,16 14 0,-16-15-32,0 16-8,1 0 0,14-1 0,-30-14 112,16 30 0,0-16 0,-1 1-72,0 15 72,-15-16 0,16 1 0,-16 15 0,0 0 0,0 0 0,0 0 64,0 0-64,0 0 136,0 15-8,0 1 0,0-1 0,0 1 32,0-1 0,0 0 0,0 16 0,0-16-24,0 1 0,0-1 0,0 1 0,0 14-72,0-14-64,0-16 96,0 15-96,0 1 64,0-1-64,0-15 0,0 0 0,0 0-192,0 0-72,0 0-16,0 0 0,0 0-776,0 0-160,0 0-32,0 0-9047</inkml:trace>
          <inkml:trace contextRef="#ctx0" brushRef="#br0" timeOffset="297612">16842 13996 23583,'0'0'520,"0"0"112,0 0 16,-15 0 8,15 0-528,0 0-128,0 0 0,-16 0 0,16 15 632,0-15 96,0 0 16,0 0 8,0 0-400,0 0-72,0 0-24,0 16 0,0-16-256,16 15 0,-16 0 0,15 1-8008,-15-1-1655</inkml:trace>
          <inkml:trace contextRef="#ctx0" brushRef="#br0" timeOffset="297613">17273 13919 6144,'0'-16'168,"0"1"56,-15 15-224,15-15 0,0-1 0,0 1 0,-16 0 1216,16 15 192,-15-16 48,15 16 8,-15 0 96,15 0 16,-16 0 7,16 0 1,-15 16-344,-1-1-72,16 16-16,-15-1 0,0 17-264,-1-1-56,1 15-16,0 1 0,-1 15-256,1 0-48,-1 0-16,1-16 0,0 16-72,-1-15-8,16 0-8,-15-1 0,-1-15-408,16 1 0,0-1 0,0-15-96,-15-1 96,15-14 0,0 14 0,0-14 0,0-16 0,0 15 0,0-15 0,0 0 0,0 0-728,0 0-144,0-15-32,0-1-6568,15 1-1311</inkml:trace>
          <inkml:trace contextRef="#ctx0" brushRef="#br0" timeOffset="297614">16873 14365 15344,'0'0'336,"-15"0"72,15 0 7,-16-15 25,16 15-352,-15 0-88,15-15 0,-16 15 0,16 0 1096,0 0 208,0 0 40,0 0 0,0 0-392,0 0-88,0 0-8,0 0-8,16 0-376,-1 0-80,1 0-8,-1-16-8,0 16-152,1 0-24,-1 0-8,16-15 0,-16 15-96,16 0-16,-15-16-8,-1 16 0,0-15-72,16 15 0,-15 0 72,-1 0-72,0 0 0,1-15 0,-1 15 0,-15 0 0,0 0-1112,15 0-232,1 0-40</inkml:trace>
          <inkml:trace contextRef="#ctx0" brushRef="#br0" timeOffset="298080">17150 14318 15016,'0'0'424,"0"-15"96,-16 15-416,16 0-104,0 0 0,0 0 0,0 0 1199,0 0 217,0 0 48,0 0 8,0 0-496,0 0-96,0 0-16,0 0-8,0 0-504,16 15-96,-2-15-16,-14 0-8,16 0-136,0 0-32,-1 0-64,0 0 96,-15 0-96,16-15 64,-1 30-64,-15-15 0,0 0 64,15 0-64,-15 16 0,0-1 72,-15 0 24,15 1 8,-15 14 0,-1-14 0,16 15 56,-15 0 16,0-16 0,15 16 0,-16-15-16,16 14-8,-16-30 0,16 16 0,16-1-88,-16-15-64,16 15 96,-1-15-96,0 0 64,1 0-64,-1-15 0,0 15 0,17-15 0,-18-1 0,18-14 64,-2 30-64,-14-32 0,14 17 0,-14-16 0,-1 16 0,16 0 0,-15-17 0,-1 18-88,0 14 88,1-16-80,-16 0 80,15 1-64,-15 0 64,15 15 0,-15-16 0,0 16 0,0-15 0,0 15 0,-15 0 0,15 0 0,0 0 0,-15-15 0,-1 15 0,1 0 0,15 0 0,-15 0 0,-1 15 0,16-15 0,-16 15 64,1-15-64,15 16 72,-15-1-72,15 0 80,-16 1 16,16 0 8,-15-2 0,15 2 0,0 0 56,0-1 0,0 16 8,0-16 0,0 0-32,0 17-8,0-32 0,0 30 0,0-30-56,15 16-8,-15-16-64,16 15 96,-16 0-96,15-15 0,-15 0 64,15 16-64,1-16 0,0 0 0,-1-16 0,0 16 0,1 0 0,14-15-64,1 0-8,-16-1 0,17 0-240,-2 2-40,-14-2-16,14 0 0,1-14-48,0 14-16,-1-14 0,-14 14 0,0-14 240,14 14 40,-14-15 16,-1 16 0,-15-1 136,15 1 0,1 0 0,-16-1 0,0 1 0,0 15 88,0-15 0,-16 15 0,16 0 176,-15 0 40,0 0 8,-1 0 0,1 15-88,0 0-8,-1 1-8,0 14 0,2-14-80,-2-1-24,0 16 0,1-1 0,0-14-40,15 15 0,-16-16-64,16 16 96,0-16-96,0 17 0,0-32 0,0 14 0,0 2 0,16 0 0,-16-16 0,0 0 0,0 0 0,15 15 0,0-15 0,1 0 0,0-15 0,-2 15 0,-14-16 0,16 16 0,0-16-248,14 2-40,-30-2-16,16 0 0,-1-14-248,0 14-56,1 1 0,-1-16-8,0 15-56,-15-14 0,16-1-8,0 0 0,-16 1 32,15-1 8,-15 0 0,15-15 0,-15 15 184,0-15 40,0 15 0,16 1 8,-16-2 240,0-14 40,15 16 16,-15 14 0,0-14 176,0 14 40,0 0 8,15 1 0,-15 0 320,0-1 64,0 1 16,0 15 0,0 0 168,0 0 40,0 0 8,0 0 0,0 0-112,0 15-16,0 1-8,0-1 0,0 16-112,0-1-16,0 17-8,-15-1 0,15 1-80,0 14-24,-15-15 0,-1 15 0,16 1-96,-15-16-32,15 16 0,-15-16 0,-1 0-32,16 0-16,-16-14 0,16 14 0,-15-16-80,15 1-8,0-16-8,-15 16 0,15-16-80,0 1 0,0-16 0,0 16 64,0-16-64,0 0 0,0 0 0,0 0 64,0 0-192,0 0-32,15-16-16,-15 0 0,0 1-656,0-16-136,15 16-24,-15 0-10392</inkml:trace>
          <inkml:trace contextRef="#ctx0" brushRef="#br0" timeOffset="298465">17196 14119 14032,'0'0'392,"0"0"96,0-15-392,0 15-96,-16 0 0,16 0 0,0 0 1120,0 0 191,0-16 49,0 16 8,0 0-168,0 0-32,0 0-8,0 0 0,0 0-456,16 0-96,-16 0-24,0 0 0,0 0-264,15 16-64,0-16 0,1 0-8,-1 15-152,0-15-32,1 0-64,0 15-7584,-2-15-1575</inkml:trace>
        </inkml:traceGroup>
      </inkml:traceGroup>
    </inkml:traceGroup>
    <inkml:traceGroup>
      <inkml:annotationXML>
        <emma:emma xmlns:emma="http://www.w3.org/2003/04/emma" version="1.0">
          <emma:interpretation id="{9408CB62-B3DE-47A7-A560-EF119896913B}" emma:medium="tactile" emma:mode="ink">
            <msink:context xmlns:msink="http://schemas.microsoft.com/ink/2010/main" type="paragraph" rotatedBoundingBox="2069,13252 11086,13019 11121,14394 2105,14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5220E8-6C15-4234-B4BE-56985ECEC8B2}" emma:medium="tactile" emma:mode="ink">
              <msink:context xmlns:msink="http://schemas.microsoft.com/ink/2010/main" type="line" rotatedBoundingBox="2069,13252 11086,13019 11121,14394 2105,14627"/>
            </emma:interpretation>
          </emma:emma>
        </inkml:annotationXML>
        <inkml:traceGroup>
          <inkml:annotationXML>
            <emma:emma xmlns:emma="http://www.w3.org/2003/04/emma" version="1.0">
              <emma:interpretation id="{4F43E2E1-A507-4B20-8C24-2EFA01A42EB4}" emma:medium="tactile" emma:mode="ink">
                <msink:context xmlns:msink="http://schemas.microsoft.com/ink/2010/main" type="inkWord" rotatedBoundingBox="2069,13255 3951,13206 3986,14573 2104,14622"/>
              </emma:interpretation>
              <emma:one-of disjunction-type="recognition" id="oneOf35">
                <emma:interpretation id="interp175" emma:lang="en-US" emma:confidence="0">
                  <emma:literal>of fan</emma:literal>
                </emma:interpretation>
                <emma:interpretation id="interp176" emma:lang="en-US" emma:confidence="0">
                  <emma:literal>of far'</emma:literal>
                </emma:interpretation>
                <emma:interpretation id="interp177" emma:lang="en-US" emma:confidence="0">
                  <emma:literal>office</emma:literal>
                </emma:interpretation>
                <emma:interpretation id="interp178" emma:lang="en-US" emma:confidence="0">
                  <emma:literal>offal</emma:literal>
                </emma:interpretation>
                <emma:interpretation id="interp179" emma:lang="en-US" emma:confidence="0">
                  <emma:literal>it's",</emma:literal>
                </emma:interpretation>
              </emma:one-of>
            </emma:emma>
          </inkml:annotationXML>
          <inkml:trace contextRef="#ctx0" brushRef="#br0" timeOffset="302902">3634 16274 17679,'0'0'384,"0"0"88,-16 0 8,16 0 24,0 0-408,0 0-96,0 0 0,0 0 0,0 0 552,0 0 88,0 0 24,0 0 0,0 0-152,16-16-24,-1 16-8,1 0 0,-1 0-296,16 0-64,-1-15-16,-14 15 0,15 0-104,-1-15 0,1 15 64,0-16-64,0 1 0,-16 15 0,16-15 64,-16-1-64,16 0 0,-15 2 0,-1-2 0,0 0 0,-15 1-80,16 0-16,-16-1 0,15 1 0,-15 0 0,0-1-8,0 16 0,0-30 0,-15 30 104,15-16 0,-16 0 72,16 16-72,-15 0 0,0-15 0,-1 15 0,1 15 0,-1-15 0,-14 0 136,14 0-24,1 16-8,-1-16 104,-14 16 16,14 14 8,1-14 0,-1-1-40,1 16 0,0-16-8,-1 0 0,1 17-48,15-18-8,-16 2 0,16 0 0,0-1-128,0 0 80,0 1-80,16-16 64,-16 15-64,15 0 0,-15-15 0,0 0 0,16 16 0,-1-16 0,-15 16 0,0-16 0,0 0 0,0 0 64,0 30-64,0-30 0,0 16 72,-15-1-72,-1 16 80,16-16-80,-15 0 64,-1 16-64,1-16 0,0 17 0,15-17 64,-16 0-64,1 1 0,15-16 0,0 15 0,0-15 0,0 0 0,0 0 0,15 15 0,1-15 0,-1 0 0,16 0 0,-16 0 0,1 0 0,-1 0 0,16 0 0,-31 0 0,15 0 0,-15 0 0,16 0 0,-16 0 0,0 0 0,0 16 0,0-16 0,0 15 64,-16 0-64,1 17 88,-1-18-88,1 2 136,0 15-24,-16 0-8,0-16 0,16 0-32,-16 17-8,16-18 0,-1 2 0,16 0-64,-15-16 0,-1 15 0,16-15 0,0 0-240,0 15-88,0-15-24,0 0-6888,16 0-1383</inkml:trace>
          <inkml:trace contextRef="#ctx0" brushRef="#br0" timeOffset="302186">4064 15581 15576,'0'0'344,"0"0"72,-15 0 7,15 0 17,-15 15-352,15-15-88,-16 0 0,1 16 0,-16 0 848,15-2 152,2 18 32,-18-17 8,2 16-304,-1-1-56,0 2-8,1-2-8,-2 1-352,17 0-72,-16-1-16,16-14 0,0 14-152,-16-14-72,31 0 64,-15 14-64,-1-14-160,16-1-64,0-15-24,0 15-6312,0-15-1255</inkml:trace>
          <inkml:trace contextRef="#ctx0" brushRef="#br0" timeOffset="302339">3911 15627 17535,'0'0'384,"0"0"88,0 0 8,15 15 8,-15 1-392,16-1-96,-16 1 0,15-1 0,0 0 704,-15 16 128,16 0 16,0-16 8,-1 1-312,0 15-56,-15-15-8,31-1-8,-31 16-312,15-31-56,1 15-8,-16 0-8,15 1-88,0-1 0,-15-15 0,0 16 0,0-16-424,0 0-128,0 0-24,0 15-5792,0 0-1151</inkml:trace>
          <inkml:trace contextRef="#ctx0" brushRef="#br0" timeOffset="303171">3972 16490 18919,'0'0'416,"0"0"80,0 0 16,0 0 32,0 0-440,0 0-104,0 0 0,0 0 0,0 0 488,0-16 80,16 16 8,-1-16 8,-15 16-80,15-15-24,1 0 0,-1 15 0,0-16-248,1 16-48,0 0-16,-2-15 0,-14 15-48,16 0-16,-16 0 0,16 15 0,-16-15 56,0 16 0,0-1 8,0 0 0,0 1 56,0 0 0,0 14 8,-16-14 0,16 14-72,0 1-8,0-16-8,-16 17 0,16-18-144,0 2 64,0 0-64,0-1 0,0 0 0,16-15 0,-16 0 0,0 0 0,0 16 0,0-16-160,0 0 16,0 0 8,0 0-1112,0 0-224,0-16-48,16 16-8191</inkml:trace>
          <inkml:trace contextRef="#ctx0" brushRef="#br0" timeOffset="303388">4173 16243 17495,'0'0'496,"0"0"112,0 0-488,0 0-120,0 0 0,0 16 0,-16-16 960,16 0 176,0 0 32,0 0 8,0 0-280,16 15-64,-16-15 0,15 16-8,-15-1-440,15-15-80,-15 0-16,0 15-8,16-15-144,-16 0-24,15 16-8,-15-16 0,0 0-104,0 0 72,0 0-72,0 0 64,0 0-64,0 0 0,0 0 72,0 0-72,0 0-384,0 0-104,0 0-24,0 15-6784,0-15-1343</inkml:trace>
          <inkml:trace contextRef="#ctx0" brushRef="#br0" timeOffset="301841">2618 15936 16208,'-16'0'351,"0"-15"81,2 15 16,-2 0 8,16 0-360,0 0-96,-16-16 0,16 16 0,-15 0 608,15 0 96,0 0 32,0 0 0,0 0-160,0 0-32,0 0-8,15 0 0,1 16-248,0-16-56,-2 0-8,2 0 0,15 0-112,-16 0-24,1 0-8,14 0 0,-14-16-80,-1 16 0,0 0 72,1 0-72,0 0 0,-16 0 0,0 0 0,0 0 0,0 0 0,0 0 0,0 0 0,0 16 0,0-16 0,-16 15-120,16 0 32,-16 16 8,16-15 80,-15 14 0,0 1 0,15 15 0,-16-15 0,16 15 0,-15-15 0,15 0 0,0 15 0,-15-15 0,15 0 0,0-1-64,0 1 64,0-15 0,0 14 64,0-14-64,0-1 0,0 1 0,15-1 0,-15-15-64,0 0 64,0 0 0,0 0 0,0 0 0,0 0 0,-15 0 64,-1 0-64,1 0 64,0 0-64,-1 0 64,-14-15-64,14 15 64,-15 0-64,16 0 64,-16 0-64,0 0 64,15 0 64,2 0 24,-18 15 0,32-15 0,-15 0 168,0 0 32,15 0 0,0 0 8,0 0-264,0 0-96,0 0 72,15 0-72,0 0 0,17-15 0,-2 15 0,1-16 0,0 16 0,-1-15 64,2-1-64,-2 1 0,1 15 0,0-15 0,15-1 64,-16 1-64,2-1 0,-2 16 0,1-30-80,15 14 80,-15 1-360,-1-1-24,-14-14-8,15 14 0,0 1-304,-1-1-56,2-14-16,-18 14 0,2-15-64,0 16-8,-1 0-8,-15-16 0,15 16 216,-15-16 48,0 0 8,0 0 1,0 16 455,-15-16 120,15 0 0,0 0 0,-15 1 0,15-1 0,-16 0 72,16 0-72,-16 0 287,16 16 17,-14-16 0,-2 16 0,0-1 152,16 1 32,-15 0 8,0-1 0,15 16 80,-16 0 8,16 0 8,-15 16 0,15-1-96,-15 16-16,15 0-8,-16 15 0,16 15-104,0 1-16,-16 15-8,16 0 0,0 15 0,-14-15 0,14 16 0,0-16 0,0 0-120,0 0-16,-16 0-8,16-16 0,0-15-40,0 16-16,0-16 0,0-15 0,0 0-80,0-1-64,16 1 96,-16-15-96,0-1 88,0-15-88,0 15 80,0-15-80,0 0 0,0 0-96,0 0 8,0 0 0,0-15-712,-16 0-152,16-1-24,0 1-8,0-16-552,0 0-104,0-15-24,-16 15-3735,16-15-745</inkml:trace>
          <inkml:trace contextRef="#ctx0" brushRef="#br0" timeOffset="302002">2833 16135 11112,'-15'-15'240,"15"15"48,0 0 16,-16 0 16,16 0-256,-15 0-64,0-16 0,15 16 0,-16 16 1088,16-16 208,-16 0 40,16 0 7,0 0-167,0 0-32,-15 0-8,15 0 0,0 0-408,0 0-88,0 0-8,15 0-8,1-16-184,0 16-40,-1 0-8,0-15 0,16 15-112,-16 0-24,16 0-8,-16-15 0,17 15-152,-2 0-24,-14 0-8,14 0 0,1-16-64,0 16-128,-1 0 32,2 0-7200,-2 0-1447</inkml:trace>
        </inkml:traceGroup>
        <inkml:traceGroup>
          <inkml:annotationXML>
            <emma:emma xmlns:emma="http://www.w3.org/2003/04/emma" version="1.0">
              <emma:interpretation id="{8DE79E74-3290-443C-826F-476121176B37}" emma:medium="tactile" emma:mode="ink">
                <msink:context xmlns:msink="http://schemas.microsoft.com/ink/2010/main" type="inkWord" rotatedBoundingBox="4259,13502 5016,13483 5034,14141 4276,14161"/>
              </emma:interpretation>
              <emma:one-of disjunction-type="recognition" id="oneOf36">
                <emma:interpretation id="interp180" emma:lang="en-US" emma:confidence="0">
                  <emma:literal>71</emma:literal>
                </emma:interpretation>
                <emma:interpretation id="interp181" emma:lang="en-US" emma:confidence="0">
                  <emma:literal>21</emma:literal>
                </emma:interpretation>
                <emma:interpretation id="interp182" emma:lang="en-US" emma:confidence="0">
                  <emma:literal>31</emma:literal>
                </emma:interpretation>
                <emma:interpretation id="interp183" emma:lang="en-US" emma:confidence="0">
                  <emma:literal>&gt;1</emma:literal>
                </emma:interpretation>
                <emma:interpretation id="interp184" emma:lang="en-US" emma:confidence="0">
                  <emma:literal>2¢</emma:literal>
                </emma:interpretation>
              </emma:one-of>
            </emma:emma>
          </inkml:annotationXML>
          <inkml:trace contextRef="#ctx0" brushRef="#br0" timeOffset="304103">4572 15981 20071,'-15'0'440,"-1"0"88,16 0 16,-15 0 32,15 0-464,0 0-112,0 0 0,0 0 0,0 0 584,0 0 96,0 16 24,31-1 0,-16 0-224,1 1-48,14-16-8,-14 15 0,15 1-248,-1-16-48,1 15-16,0-15 0,-16 15-112,16-15 88,0 0-88,-16 16 80,16-16-80,-15 0 0,-1 15 72,-15-15-72,15 15 184,-15-15 0,0 16 0,-15-1 0,15 1-112,-15 14-72,-1-14 96,-15 15-96,16-15 160,-16 14-32,0 1 0,1 0 0,-1-16-24,0 16-8,0-16 0,16 1 0,-1-1-96,-14 1 0,30-1 64,-16-15-64,1 15 0,15-15 0,0 0 0,0 0-80,0 0-760,0 0-152,0-15-32,31 0-8,-16-16-832,16 15-168,-16-14-32</inkml:trace>
          <inkml:trace contextRef="#ctx0" brushRef="#br0" timeOffset="304388">5250 15843 15552,'0'0'344,"15"0"72,-15 0 7,0 0 9,0 0-344,0 0-88,0 0 0,0 0 0,15 0 1048,-15 0 192,0 16 40,0-16 0,0 15-248,0 0-48,0 1-16,0-1 0,0 16-328,0-16-64,0 31-8,-15-15-8,15 0-144,0 0-32,-15 15-8,15-15 0,-16 0-136,16 15-24,0-15-8,0-1 0,-15 1-112,15-15-32,0 14 0,0-14 0,0-1-64,0 0 0,0 1 72,0-1-72,15-15 0,-15 0 64,0 0-64,0 0 0,0 0 0,0 0 0,0 0 0,0 0 64,-15 0-432,15 0-80,0-15-24,0 15-7592,0-16-1527</inkml:trace>
        </inkml:traceGroup>
        <inkml:traceGroup>
          <inkml:annotationXML>
            <emma:emma xmlns:emma="http://www.w3.org/2003/04/emma" version="1.0">
              <emma:interpretation id="{BBBF084E-5BCC-4F9F-91F8-1C37F8D804D6}" emma:medium="tactile" emma:mode="ink">
                <msink:context xmlns:msink="http://schemas.microsoft.com/ink/2010/main" type="inkWord" rotatedBoundingBox="5607,13161 9219,13068 9254,14442 5642,14536"/>
              </emma:interpretation>
              <emma:one-of disjunction-type="recognition" id="oneOf37">
                <emma:interpretation id="interp185" emma:lang="en-US" emma:confidence="1">
                  <emma:literal>misclassified</emma:literal>
                </emma:interpretation>
                <emma:interpretation id="interp186" emma:lang="en-US" emma:confidence="0">
                  <emma:literal>Misclassified</emma:literal>
                </emma:interpretation>
                <emma:interpretation id="interp187" emma:lang="en-US" emma:confidence="0">
                  <emma:literal>misclassifies</emma:literal>
                </emma:interpretation>
                <emma:interpretation id="interp188" emma:lang="en-US" emma:confidence="0">
                  <emma:literal>miscarried</emma:literal>
                </emma:interpretation>
                <emma:interpretation id="interp189" emma:lang="en-US" emma:confidence="0">
                  <emma:literal>Misclassifies</emma:literal>
                </emma:interpretation>
              </emma:one-of>
            </emma:emma>
          </inkml:annotationXML>
          <inkml:trace contextRef="#ctx0" brushRef="#br0" timeOffset="307128">5926 16043 10680,'16'-15'232,"-16"15"56,0-16 0,16 16 16,-16-15-240,15 0-64,-15-1 0,0 16 0,15-15 664,-15-1 120,16 16 24,-16 0 8,0 0-24,15 0-9,0 0 1,-15 0 0,16 16-224,-16-1-48,0 16 0,15-16-8,-15 16-208,0 15-40,-15-15 0,15 0-8,-16 0-56,16 15 0,-15-15-8,0 0 0,15-1-184,-16 1 72,1 0-72,0 0 0,-1-1 0,16-14 0,-16-1 0,2 1 0,14-1 88,0-15-88,-16 15 80,16-15-80,0 0 0,0 0 0,0 0-88,16-15 88,-16 0 0,14-1 0,2-15 0,0 16 0,-1-16 0,0-15 0,1 15 0,14-15 0,-14 15-216,-1-15 24,16 0 0,-15 15 0,-1 0 112,0 1 80,1 14-96,-1-15 96,0 16 0,-15 0 0,0 15 0,16-16 0,-16 16 0,0 0 0,15 16 0,-15-1 0,0 0 128,0 16 88,-15 0 8,15 0 8,-16 15-72,16-15-8,0 0-8,-15 15 0,0-15-80,15-1-64,-16 1 96,16-15-96,0-1 88,-15 0-88,15 1 80,0-1-80,0-15 80,0 0-80,0 0 80,0 0-80,0 0 0,0 0 0,15-15 0,-15-1 0,16 1 0,-16 0 64,15-16-64,0 15 0,-15-14 0,16-1 0,-1 0 0,0 0 0,1 0 0,0 1 0,-2-1 0,2 15 0,-16-14 64,0 14 0,16 1-64,-16-1 96,15 16-96,-15 0-64,0 0 64,15 0-104,-15 0 104,0 16 0,0-1 0,0 16 0,0-16 0,0 16 0,0 0 0,0 0-72,-15 0 200,15-1 48,0 1 8,-15 0 0,15 0-88,0-16-8,0 1-8,0-1 0,0 0-80,0 1 0,0-16 0,0 0 0,15 0 0,-15 0 0,0 0-88,15 0 88,-15 0 0,16-16 0,-16 16 0,15-15 88,-15-16-88,31 16 0,-31-1 0,16-14 0,-2 14-184,2-15-72,0 1-24,-1-1 0,0 15 80,-15-14 8,16 14 8,-1-15 0,-15 16 88,15 0 24,-15-1 0,16 1 0,-16-1-128,0 16-24,0 0-8,0 0 0,0 0 376,0 0 80,-16 0 8,1 16 8,15-1 48,-15 1 16,15-1 0,-16 16 0,16 0-16,-15-16-8,15 16 0,-15 0 0,15-1-88,-16 1-24,16 0 0,0 0 0,0-16-24,0 16-8,0-16 0,0 1 0,16-1-56,-16-15-16,0 15 0,0-15 0,0 0-64,0 0 64,15 0-64,-15 0 64,15 0-64,-15-15 0,16 15 72,-1-15-72,-15-16 0,31 16 0,-16-1-80,0-15 80,1 16-264,0-16 0,-1 16 0,0-16 0,16 16-64,-16-1-16,1-15 0,-1 16 0,0-16 96,1 16 24,-16-1 0,16-14 0,-2 14 152,-14 1 72,0-1-64,0 16 64,0 0 0,0-15 64,0 15 0,0 0 0,0 0 224,0 0 56,0 0 8,-14 0 0,14 15-56,-16-15-8,0 0 0,16 0 0,0 16-96,-15-1-16,15 1-8,0-1 0,0 0-80,0 1-24,0-1 0,0 1 0,15-16-64,-15 15 0,16 0-96,0-15 96,-16 0 0,0 16 0,14-16 0,2 15 0,-16-15 0,0 0 64,0 0-64,0 16 0,16-16 96,-16 0-16,0 15-8,0 0 0,0-15 56,-16 16 16,16-1 0,-16-15 0,16 16-48,-14-1 0,14 0-8,-16 1 0,0-1-88,-14-15 0,30 16 0,-16-1 0,1-15-280,0 15-96,-1-15-16,16 0-6680,-15 16-1343</inkml:trace>
          <inkml:trace contextRef="#ctx0" brushRef="#br0" timeOffset="308222">6420 15720 20759,'0'0'456,"15"0"96,-15 16 24,0-16 0,0 0-456,0 0-120,0 15 0,16 0 0,-16-15 496,15 0 80,-15 0 8,0 16 8,16-16-368,-16 0-64,15 15-24,-15-15 0,15 0-512,1 0-104,-1 15-16,1-15-9391</inkml:trace>
          <inkml:trace contextRef="#ctx0" brushRef="#br0" timeOffset="308223">7097 15951 15080,'0'0'424,"0"0"96,-30 0-416,14 0-104,16 0 0,0 0 0,-15 15 983,-1-15 169,1 16 40,0 0 8,-1-2-368,1 2-64,-1 0-24,16-1 0,0 16-296,-15-16-56,0 16-8,15-16-8,0 16-200,-16-15-40,16 14-8,0-14 0,0-1-128,0 0 80,0 16-80,0-16 64,0-15 32,16 16 0,-16-16 0,0 0 0,0 0-96,15 16-136,-15-16 32,15 0 8,-15 0-592,0 0-112,31 0-32,-15-16 0,-1 16-640,16-16-136,-16 16-24</inkml:trace>
          <inkml:trace contextRef="#ctx0" brushRef="#br0" timeOffset="309737">7313 15628 7968,'0'0'224,"0"0"56,0-16-280,0 16 0,-15 0 0,15 0 0,0 0 1216,-16 0 192,16 0 40,0 0 8,-15 16-192,15-1-41,-15 0-7,15 16 0,-31 0-384,31 15-88,-15 0-8,-1 1-8,0-1-272,1 15-48,0-15-16,-1 16 0,16-31-216,-15 15-48,15-15 0,0 0-8,0-1-120,0 1 88,15-15-88,-15-1 80,16 0-80,-1-15 0,-15 0-80,31 0 80,-15 0-184,-1-15 16,16 0 0,-16-1 0,16 1-216,-16-1-32,0 1-16,17 0 0,-18-16 72,2 15 8,15-14 8,-31 14 0,15-15 192,1 16 40,-16-16 8,0 16 0,15-1 104,-15 1 0,0 0 0,0-1 0,-15 1 136,15 15 0,0-16 0,-16 16 0,16-15 152,-15 15 32,0 15 8,15-15 0,-16 16 32,0-1 8,2 16 0,-18-16 0,17 16-88,0 0-24,-1 0 0,16 0 0,-15-16-80,0 16-16,15-16-8,0 1 0,0-1-88,0 0-64,0 1 72,0-1-72,0-15 64,15 0-64,-15 0 0,15 0 0,1 0 64,-16 0-64,15-15 0,0 15 0,1-16 64,0 1-64,-16 15 0,14-15 72,2-1-72,0 1 0,-1-1 0,-15 1-88,15 0-8,-15-16 0,16 15 0,-16 1 0,0 0 8,0-1 0,0 1 0,15-1 0,-15 16 88,0 0-64,0 0 64,0 0-64,0 0 64,0 0 0,0 0 0,0 0-64,-15 0 64,15 31 0,0-15-72,-16 14 72,16-14 0,0 15 0,0-1 80,0-14-80,0 15 0,16-16 0,-16 0 0,0 1 0,15-16 0,-15 15 0,15-15 0,1 0 0,-1 0 0,0 0 0,1-15 0,0 15 0,-1-16-160,0-14-16,16 14 0,-16-15 0,16 16-128,-16-16-24,1 0-8,0 1 0,-16-1 104,15 15 16,0-14 8,-15 14 0,16-15 208,-16 16-80,0 0 80,0 15 0,-16-16 96,16 16 64,0 0 24,0 0 0,0 0 264,-15 16 48,0-16 16,15 15 0,-16 0-288,0 1-48,16-1-16,-15 1 0,15 14-48,0-14-16,0-1 0,0 1 0,15-1-96,-15 0 0,0 1 0,0-1 0,0 1 456,16-16 72,-16 15 16,0-15 0,0 15-848,16 1-168,-16-16-32,0 15-8,0 1 376,0-1 72,-16 0 64,0 1-96,16-1 168,-15 1 32,15-1 8,-15 0 0,15-15-112,0 0 0,0 0 0,0 0 0,0 0 0,0 0-128,0 0 24,0 0 8,15-30-128,0 14-32,1-15 0,15 16 0,-16-31-160,16 15-40,0 0-8,-1 0 0,-14-15 128,14 31 24,-14-16 8,15 0 0,-16 0 208,1 16 96,-1 0-96,-15-1 96,0 16 184,0 0 96,0 0 16,0 0 8,0 0 168,0 0 32,-15 0 8,-1 0 0,16 16-248,-15-1-40,0 0-16,-1 1 0,0-1 72,16 1 8,-14-16 8,14 15 0,0 0-232,0 1-64,0-1 0,14 1 0,-14-1 0,16-15 0,-16 15 0,16 1 0,-16-1 0,15 1-96,0-1 16,-15 0 0,0-15 80,16 16 112,-16-1-24,0 1-8,0-16-16,0 15 0,0 0 0,-16 1 0,16-1-64,0 1 0,-15-1 0,0 0 0,15-15 0,-16 16 0,0-16 0,16 15 64,-14-15 16,14 0 0,0 0 0,-16 0 0,16 0-80,0 0 0,0 0 0,0 0 0,0 0 0,16-15 0,-2-1 0,-14 1-88,32-16 88,-17 16-64,0-1 64,1-14-64,-1 14 64,16-15-80,-16 16 80,0 0-80,1-16 80,0 15 0,-1 1 0,0-16 0,1 31 0,-1-15 0,-15-1 0,15 1-64,-15 15 64,16-15 0,-16-1 0,0 16 0,0 0 0,15 0 0,-15 0 0,0 0 64,15 0 24,-15 16 8,0-1 0,0 0 0,0 1 200,0-1 48,0 1 8,0 14 0,0-14-248,0-1-40,0 1-64,0 14 88,0-14-88,0-1 0,0 1 0,0-16 0,0 15 0,-15-15 0,15 0 0,0 0 0,0 15-584,0-15-112,0 0-16,0 0-6432,0 0-1287</inkml:trace>
          <inkml:trace contextRef="#ctx0" brushRef="#br0" timeOffset="311794">8113 15797 20039,'0'0'440,"0"0"88,0 0 16,0 0 32,0 0-464,0 0-112,0 0 0,-15 0 0,15 0 864,0 0 144,0 0 32,0 0 8,0 0-480,0 0-96,0 0-24,0 0 0,0 0-352,0 0-96,0 0 0,15 15-7520,-15-15-1511</inkml:trace>
          <inkml:trace contextRef="#ctx0" brushRef="#br0" timeOffset="312711">8128 16074 18687,'0'0'416,"0"0"80,0 0 16,0 0 8,0 0-416,0 0-104,0 0 0,0 0 0,0 0 848,0 0 144,0 0 32,16-16 8,-1 1-456,0 15-88,1 0-16,-1-15-8,0 15-288,16-16-56,-16 16-16,1 0 0,14 0 128,-14-15 24,0 15 8,-1-15 0,0 15-360,1 0-64,-1 0-24,-15 0-7232,15 0-1447</inkml:trace>
          <inkml:trace contextRef="#ctx0" brushRef="#br0" timeOffset="311795">8514 15458 16783,'0'0'368,"0"0"80,-16 0 8,1 16 24,15-16-384,-16 15-96,1 0 0,0 16 0,-1 0 928,16 15 160,-31 0 40,16 16 8,0 15-176,-1-15-40,1 14-8,-16 1 0,16 0-400,-1 0-72,1-15-24,15 0 0,-15-1-208,-1-15-48,16 0 0,0 1-8,-15-17-152,15 1 64,0 0-64,0-16 0,0 1 0,0-1 0,0-15-120,0 0 40,0 0-1104,0 0-224,0 0-48,15-15-8655</inkml:trace>
          <inkml:trace contextRef="#ctx0" brushRef="#br0" timeOffset="312712">8544 15997 20935,'0'0'456,"-16"0"96,1 0 24,0 0 16,15 0-472,0 0-120,0 0 0,-16 0 0,16 0 408,0 0 56,0 0 16,0 0 0,0-15-136,0 15-24,16-16-8,-1 16 0,0-16-240,1 16-72,-16 0 0,15 0 0,0 0 0,-15 0 0,0 0 0,0 0 0,0 0 64,0 16-64,0 0 0,0 14 0,0 1 96,-15-16-96,0 16 96,15 0-96,-16-1 120,1-14-32,15 15-8,-15-16 0,15 16 72,0-16 8,0 1 8,0 0 0,15-2-72,0 2-24,-15-16 0,16 0 0,14 0-8,-14 0 0,-1 0 0,0 0 0,17-16-64,-17 2 80,16-2-80,-16 0 80,16-14-80,-16 14 0,16-14 0,-15 14 64,-2 0-64,2-14-72,0 14 72,-1-14-104,0 14 104,-15 1-88,0-16 88,16 31-80,-16-30 80,0 14 0,-16 16 0,16-16 0,-15 16 0,15 0 0,-15 0 0,-1 0 0,0 0 0,16 16 128,-14 0-32,-2-1-8,0 0-88,1 16 0,15-16 72,-15 16-72,-1 0 120,16-15-16,0 14 0,0-14 0,0 14-24,0-14-8,0-1 0,16 0 0,-1 1-72,-15-16 0,15 16 0,1-16 64,0 0-64,-2 0 0,18 0 0,-17 0 0,0-16 0,16 0 0,0 1 0,-1 0 0,2-16 0,-2 16-136,1-1 16,0-14 8,-1-2-24,2 17-8,-17 0 0,16-16 0,-16 16 144,0-1-96,1 1 96,-1 0-80,-15-1 80,15 16 0,-15-16 0,0 1 0,0 15 0,0 0 72,0 0-72,-15 0 80,0 0 24,-1 0 8,1 0 0,0 15 0,-16 1-8,16 15 0,-17-16 0,2 16 0,30 0-24,-31-1-8,31 2 0,-15-2 0,-1 1-72,16-16-88,0 16 24,-15-16 0,15 17 64,0-18 0,15 2 0,-15-16 0,0 16 0,16-1 0,-1-15 0,-15 0 0,15 0 0,1-15 88,14-1-8,-14 16 0,15-16-176,-16 2-40,1-18-8,14 17 0,-14 0-56,-1-16-16,0 0 0,1 1 0,0-2-128,-2-14-24,2 16-8,0-16 0,-1-1-112,0 1-24,1 0-8,-1-1 0,-15-14-24,15 30-8,1-15 0,-16 0 0,16 15 232,-16 0 40,14 1 16,-14 14 0,0 1 264,0 0 128,0-1-16,0 0 0,0 1 288,0 15 56,0 0 16,0 0 0,0 0 72,0 15 24,0 17 0,-14-17 0,14 16-80,-16-1-8,0 16-8,1 0 0,15 1-80,-31 14-8,31 1-8,-15 0 0,0-1-72,-1 1-16,0-1 0,16-15 0,-14 0-128,-2 1-24,0-1-8,16-15 0,0-1-48,-15-14-16,15 15 0,0-16 0,-15 1-64,15-16 0,0 15 72,-16-15-72,16 15-120,-15-15-56,15-15-16,0 15 0,0-15-840,-15 15-176,15-16-32,0 1-9719</inkml:trace>
          <inkml:trace contextRef="#ctx0" brushRef="#br0" timeOffset="312713">8636 15658 21679,'-16'0'480,"16"0"96,-15 0 16,15 0 16,-15 0-480,15 0-128,0 0 0,0 0 0,-16 16 584,16-16 96,0 0 24,0 0 0,0 0-256,0 0-56,0 0-8,16 0 0,-1 0-280,-15 0-104,0 15 72,31-15-7664,-31 0-1535</inkml:trace>
          <inkml:trace contextRef="#ctx0" brushRef="#br0" timeOffset="378674">7667 16644 12152,'0'0'344,"0"0"72,0 0-328,0 0-88,0 0 0,0 0 0,0 0 1016,0 0 184,0 0 39,0 0 9,0 0-200,0 0-40,0 0-8,0 0 0,16 0-296,-16 14-64,15 2-16,1 0 0,-1-1-96,-15 0-16,15 1-8,1-1 0,-1 0-120,1 1-16,-1 0-8,-15-16 0,15 14-80,1 2-24,-16-16 0,0 0 0,0 0-128,15 16-32,1-16-8,-16 0 0,0 0-88,0 0 0,0 0 0,15 0 0,-15 0-176,0 0 0,0 0 0,0 0-7528,0 0-1503</inkml:trace>
        </inkml:traceGroup>
        <inkml:traceGroup>
          <inkml:annotationXML>
            <emma:emma xmlns:emma="http://www.w3.org/2003/04/emma" version="1.0">
              <emma:interpretation id="{0CDF4C3A-F1A9-4708-96FD-666CA5B81F22}" emma:medium="tactile" emma:mode="ink">
                <msink:context xmlns:msink="http://schemas.microsoft.com/ink/2010/main" type="inkWord" rotatedBoundingBox="9391,13257 11091,13213 11119,14333 9420,14377">
                  <msink:destinationLink direction="with" ref="{DC4D64F7-2C06-4F52-B3D4-4203C3A37B7A}"/>
                  <msink:destinationLink direction="with" ref="{D97CA4E1-D889-4A30-A119-CDBD0EF62A86}"/>
                </msink:context>
              </emma:interpretation>
              <emma:one-of disjunction-type="recognition" id="oneOf38">
                <emma:interpretation id="interp190" emma:lang="en-US" emma:confidence="1">
                  <emma:literal>points</emma:literal>
                </emma:interpretation>
                <emma:interpretation id="interp191" emma:lang="en-US" emma:confidence="0">
                  <emma:literal>pointe</emma:literal>
                </emma:interpretation>
                <emma:interpretation id="interp192" emma:lang="en-US" emma:confidence="0">
                  <emma:literal>paints</emma:literal>
                </emma:interpretation>
                <emma:interpretation id="interp193" emma:lang="en-US" emma:confidence="0">
                  <emma:literal>Points</emma:literal>
                </emma:interpretation>
                <emma:interpretation id="interp194" emma:lang="en-US" emma:confidence="0">
                  <emma:literal>pointy</emma:literal>
                </emma:interpretation>
              </emma:one-of>
            </emma:emma>
          </inkml:annotationXML>
          <inkml:trace contextRef="#ctx0" brushRef="#br0" timeOffset="313458">9929 15812 13584,'-15'0'384,"15"0"88,0 0-376,-16 0-96,16 0 0,-15 16 0,15-1 936,-15 0 175,15 16 33,-16 0 8,0-1-128,2 32-32,-2-16 0,0 0 0,1 16-184,0 0-40,-1 0 0,1-1-8,0-15-488,-1 15-96,16-14-16,0-1-8,-15-15-88,15 15-64,0-16 96,0-14-96,0 15 0,0-16 0,0 1 0,0-16-96,0 0-864,0 0-160,0 0-40,0 0-8,0-16-632,15-14-128,1-2-24,-1 2-7,-15-1 679,15-15 128,-15 0 32,16 15 8,-16-15 288,15-16 56,-15 16 16,0 0 0,15-16 1104,-15 16 224,0 0 48,16 0 8,0 15 584,-2 0 128,2 1 16,-16 14 8,16-15-328,-1 16-65,0-1-15,1 1 0,-1 0-264,0 15-56,1-16-16,0 16 0,-2 0-176,2 0-32,-16 0 0,16 16-8,-1-16-72,-15 15-16,15 0 0,-15 1 0,0-1 8,0 0 0,-15 17 0,15-2 0,-15 1-72,-1 0-24,0-1 0,2-14 0,-2 14-120,-15 2-24,16-2-8,-16-14 0,16-1-80,-1 0 0,0 1 72,2 0-72,-2-2 0,16 2 64,-16-16-64,16 0 0,0 0 0,0 0-64,0 0 0,16-16 0,-16 16-296,16-14-56,-2-2-16,2 0 0,15-14-152,-16 14-32,16-14-8,-16-2 0,17 2-64,-2-1-16,-14-15 0,-1 15 0,16 16 408,-16-16 72,0 15 24,-15 1 0,16 15 200,-1 0 136,-15 0-16,0 0-8,0 0 376,0 15 80,0 17 8,0-2 8,0-14 56,-15 14 0,15 1 8,0 0 0,0-1-232,0 2-56,0-17-8,0 0 0,0 1-144,15-1-32,-15-15-8,0 0 0,15 0-168,1 0 0,0 0 0,-1-15 0,-15 15 0,15-16 64,1-14-64,-16 14 0,15 0 64,-15 2-64,0-18 80,0 17-80,0 0 64,0-1-64,-15 1 0,15 0 0,-16-1 0,1 1 0,15 0 0,-15 15-80,-1 0 80,0-16 0,1 16 64,15 0-64,0 0 0,-15 0-80,15 0 8,0 0 0,0 0 72,0 0-64,0 0 64,15 0-64,16 0 64,-15 0 0,-1 0 64,16 0-64,-16 0 0,16 0 72,-16-16-72,0 16 0,17 0 0,-18-15 0,2 15 0,0 0 0,-1 0-72,16 0-24,-31 0 0,15 0 0,0 0 96,-15 0 0,16 15 0,-16-15 0,16 16 160,-16 0 0,0-1 0,0 0 0,0 16-8,-16-16-8,16 16 0,-16 0 0,1-15-144,15 14 80,-15 1-80,-1-16 64,16 1-64,-15-1 0,15 0 0,0 1 64,0 0-64,0-16 0,-15 0 0,15 0 0,0 0 0,0 0 0,0 0 0,0 0 0,15 0 0,-15 0-88,0-16 24,0 0 0,15 1-56,1 0-8,-16-1 0,15-14 0,0-2 56,1 18 8,0-18 0,-2 2 0,2-1-160,0 16-24,-1-1-8,0 1 0,1 0 256,-1-1 0,0 0 0,-15 16 0,16 0 0,-16 0 0,0 0 0,15 0 0,-15 0 0,15 16 0,-15-16 104,0 16-32,0 14 152,0-14 24,0-1 8,0 16 0,-15-1-104,15-14-24,0 14 0,-15-14 0,15 0-48,0 14-16,0-14 0,0-1 0,-16-15-64,16 15 0,0-15 0,0 0 0,16 16 0,-16-16 0,0 0 0,0 0 0,0 0 0,15-16 0,-15 16 0,0-15 0,15 15 0,-15-15 0,16-1 0,0 1 0,-16 0 0,15-17-136,0 18 32,-15-18 8,16 17 0,-1 0 0,0-16 0,-15 16 0,16-1 24,-1 1 8,-15 0 0,15-1 0,-15 16 64,16-16 0,0 1 0,-16 15 0,0 0 0,14-15 0,-14 15 0,0 0 0,0 0 0,16 0 72,-16 0 0,0 0 0,0 15 56,16 0 16,-16 1 0,0 0 0,0 14 120,0-14 24,-16-1 8,16 16 0,0-1-168,0 2-32,-16-18 0,16 2-8,-14 15 16,14-16 8,0 1 0,0-1 0,0 0-16,0-15 0,0 0 0,-16 16 0,16-16-96,0 0 0,0 0 0,0 0-80,0 0 80,0 0 0,0 0 0,0 0 0,0 0-272,0 0-40,0 0-8,0 0 0,0 0-920,0 0-184,0 0-40,0 0-8</inkml:trace>
          <inkml:trace contextRef="#ctx0" brushRef="#br0" timeOffset="314429">10422 15597 20591,'0'0'448,"-15"0"96,15 0 24,0 0 8,0 0-456,0 0-120,0 0 0,0 0 0,-16 16 688,16-16 112,0 0 32,0 0 0,16 0-672,-1 15-160,-15 0 0,15-15 0,1 16-376,0-1-104,-1 1-32,0-1-9455</inkml:trace>
          <inkml:trace contextRef="#ctx0" brushRef="#br0" timeOffset="314814">10760 15935 17023,'-15'0'480,"15"0"104,0 0-464,0 0-120,0 0 0,0 0 0,0 0 1000,0 0 184,0 0 32,0 0 0,0 0-224,15 0-56,1 0-8,14 0 0,-14-15-344,0 15-72,14 0-8,1-15-8,0 15-112,-1-16-32,-14 16 0,0 0 0,14-15-160,1 15-40,-16 0-8,1-15 0,14 15-144,-14 0 80,-1-16-80,0 16 64,1 0-64,0-15 0,-1 15 0,-15 0 0,0 0-704,15 0-176,1-16-40</inkml:trace>
          <inkml:trace contextRef="#ctx0" brushRef="#br0" timeOffset="314176">11146 15612 16208,'0'0'351,"0"0"81,0 0 16,0 0 8,0 0-360,0 16-96,0-1 0,0 0 0,-15 1 960,15 15 168,-16-1 40,16 1 8,-15 15-248,-1-15-56,1 15-8,0 0 0,15 1-416,-16-1-80,1 0-16,15-15-8,-16 0-136,16-1-24,-15 1-8,15-15 0,0-1-96,0 0-16,0 1-64,0-16 96,0 0-96,0 0-64,0 0 64,0 0-104,0 0-224,15 0-48,1-16-8,-1 1 0,1 0-792,14-16-160,-14 15-32,15-14-8,-16-1-288,16 0-64,0-15-15,-1 15-1,-14 0 784,15 0 152,-16 1 32,0 14 8,1 1 512,-1 0 112,0-1 16,-15 16 8,0 0 1136,0 0 224,0 0 40,0 0 16,0 0 31,0 0 9,0 0 0,0 0 0,-15 16-352,0-1-72,-1-15-16,1 15 0,0 1-304,-1-1-64,1 0-16,-1 1 0,16-1-128,-15-15-24,15 16-8,0-16 0,0 0-240,0 0-48,0 15-64,0 0 88,15 1-88,1-1 0,-16-15 0,15 0 64,1 16-64,-1-1 0,0-15 0,1 0 0,-16 15 0,15-15 0,0 16 0,-15-16 0,0 0 0,0 0 0,0 0 0,0 15 0,0-15 120,0 16 8,0-1 0,-15-15 0,15 15 152,-15 1 32,-1-1 8,1 1 0,-16-1-320,16 0-96,-1 1 0,-14-1 0,-1-15-128,0 16-32,16-1-8,-1-15 0,-15 15-992,16-15-200,0 0-40,-1 0-8</inkml:trace>
        </inkml:traceGroup>
      </inkml:traceGroup>
    </inkml:traceGroup>
    <inkml:traceGroup>
      <inkml:annotationXML>
        <emma:emma xmlns:emma="http://www.w3.org/2003/04/emma" version="1.0">
          <emma:interpretation id="{0BBBF9DF-FA6B-4522-BD3E-457C6854E728}" emma:medium="tactile" emma:mode="ink">
            <msink:context xmlns:msink="http://schemas.microsoft.com/ink/2010/main" type="paragraph" rotatedBoundingBox="1646,14354 16538,13936 16611,16554 1719,16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10CDD9-74BC-4A81-BF68-8EC2CC6D21FB}" emma:medium="tactile" emma:mode="ink">
              <msink:context xmlns:msink="http://schemas.microsoft.com/ink/2010/main" type="line" rotatedBoundingBox="1996,14345 16538,13936 16578,15377 2036,15786"/>
            </emma:interpretation>
          </emma:emma>
        </inkml:annotationXML>
        <inkml:traceGroup>
          <inkml:annotationXML>
            <emma:emma xmlns:emma="http://www.w3.org/2003/04/emma" version="1.0">
              <emma:interpretation id="{CBF8B280-8F41-461F-B708-E298BDF6CA56}" emma:medium="tactile" emma:mode="ink">
                <msink:context xmlns:msink="http://schemas.microsoft.com/ink/2010/main" type="inkWord" rotatedBoundingBox="1996,14345 16538,13936 16578,15377 2036,15786">
                  <msink:destinationLink direction="with" ref="{DC4D64F7-2C06-4F52-B3D4-4203C3A37B7A}"/>
                  <msink:destinationLink direction="with" ref="{D97CA4E1-D889-4A30-A119-CDBD0EF62A86}"/>
                </msink:context>
              </emma:interpretation>
              <emma:one-of disjunction-type="recognition" id="oneOf39">
                <emma:interpretation id="interp195" emma:lang="en-US" emma:confidence="0">
                  <emma:literal>Note that there.</emma:literal>
                </emma:interpretation>
                <emma:interpretation id="interp196" emma:lang="en-US" emma:confidence="0">
                  <emma:literal>Note that while.</emma:literal>
                </emma:interpretation>
                <emma:interpretation id="interp197" emma:lang="en-US" emma:confidence="0">
                  <emma:literal>Note that while'</emma:literal>
                </emma:interpretation>
                <emma:interpretation id="interp198" emma:lang="en-US" emma:confidence="0">
                  <emma:literal>Note that while</emma:literal>
                </emma:interpretation>
                <emma:interpretation id="interp199" emma:lang="en-US" emma:confidence="0">
                  <emma:literal>Note that while?</emma:literal>
                </emma:interpretation>
              </emma:one-of>
            </emma:emma>
          </inkml:annotationXML>
          <inkml:trace contextRef="#ctx0" brushRef="#br0" timeOffset="345255">9084 17136 17135,'0'0'376,"0"0"72,0 0 24,0 15 8,-16 0-384,16 1-96,0-1 0,0 1 0,-16 14 1096,16 1 200,-15 0 40,15 15 8,-15 0-520,15-15-104,0 16-16,0-16-8,0-1-312,0 1-64,15 0-16,-15-16 0,15 16-200,1-31-40,-16 16 0,0-16-64,31 0 104,-16 0-32,1-16-8,14 1 0,-14-1 0,14-14 0,-14-1 0,0 0 0,14-15-64,-14 15 64,-1 0-64,-15-15 64,15-1-64,1 17 0,-16-17 72,0 1-72,0 15 0,0 1 64,-16-1-64,16 16 0,-15-1 0,0 1 72,-1-1-72,1 16 0,0-15 0,-1 30 0,-15-15 0,16 0 0,-16 16 0,16-1 0,-1 1 0,1-1 0,0 0-696,-1 1-112,0-1-24</inkml:trace>
          <inkml:trace contextRef="#ctx0" brushRef="#br0" timeOffset="345782">9699 17306 14480,'-31'0'320,"31"15"64,-15-15 8,-1 0 24,-14 0-336,14 0-80,1 0 0,-1 0 0,1 15 1255,15-15 241,-15 0 40,-1 0 16,16 0-464,0 0-88,0 0-16,0 0-8,0 0-512,16 0-104,-1 0-16,0-15-8,1 15-40,-1 0-8,1 15 0,14-15 0,-14 0-120,-1 0-24,1 0-8,-1 0 0,16 0-136,-16 0 0,1 0 0,14 0 0,1 0 96,-16-15-96,1 15 96,15 0-96,-16 0-352,0-15-128,1 15-32,-1-16 0,1 16-1056,-1 0-224,0-15-32</inkml:trace>
          <inkml:trace contextRef="#ctx0" brushRef="#br0" timeOffset="345781">9699 17213 15344,'-15'-15'336,"-1"15"72,16 0 7,-31 0 25,31 0-352,-30 0-88,14 0 0,1 0 0,-1 0 896,1 0 168,0 0 32,15 0 8,-16 0-144,16 0-24,0 0-8,0 0 0,0 0-408,0 0-80,16 0-24,-1 0 0,0 0-48,1 0-16,15 0 0,-1 0 0,1-16-224,-15 16-56,14-15-8,17 15 0,-17-15 0,1 15 0,0-16 0,0 16 0,-1-15-64,1-1 0,0 16 0,-16 0 64,1-15-64,15 15 80,-16-15-80,0 15 80,-15-16-416,16 16-80,-1 0-24,-15 0 0,0 0-592,0 0-120,0 0-32,0 0-5368,0 0-1071</inkml:trace>
          <inkml:trace contextRef="#ctx0" brushRef="#br0" timeOffset="346182">9883 16967 17527,'0'0'496,"0"0"112,0 0-488,0 0-120,0 0 0,0 0 0,0 0 760,16 16 128,-1-16 24,0 0 8,1 0-72,15 15-16,-16 1 0,0-16 0,1 15-376,-1 0-72,0-15-24,1 16 0,-1-1-128,-15-15-24,16 16-8,-16-1 0,0 0-72,15 1-24,-30-1 0,15 16 0,0-16-16,-16 16-8,1-16 0,15 16 0,-16-15-80,1 14 0,0-14 0,-1 15 0,16-16-832,-15 0-216,0 1-40,15-1-9335</inkml:trace>
          <inkml:trace contextRef="#ctx0" brushRef="#br0" timeOffset="346482">10237 17844 18631,'-15'15'528,"15"-15"112,0 15-512,-16 1-128,16-1 0,-15-15 0,15 15 752,0-15 120,0 0 24,-15 0 8,15 0-264,-16-15-48,16 0-16,16-1 0,-16-14-360,0-1-80,15-16-8,-15 17-8,15-16-120,1 0 0,-1-16 64,16 16-64,-16-16 0,0 0 0,1 1 0,0 0 0,14-1 72,1-15-72,-16 30 64,16-14-64,-16 15 0,17-1 0,-18 17 0,18-16-88,-17 15 88,16 0 0,-16 1 0,0 14 0,1 0 0,-1 1 0,0 0 80,1 15-80,-16 0 120,0 0-24,0 0-8,16 0 0,-16 15 8,0 0 0,0 17 0,0-17 0,0 16-24,-16-1 0,16 1 0,-16 0 0,1-1-72,-16 2 0,31-2 72,-30 1-72,14-16 0,1 17 72,0-18-72,-1 2 0,16 0 128,-16-1-24,2-15-8,14 0 0,0 0-96,0 15-64,-16-15 64,16 0-104,0 0 104,0 0 0,16 0 0,-16 0 0,14 0-64,2-15 64,0 15 0,-1 0-72,16 0 72,-31 0 0,15 0 0,0 15 0,1-15 0,-1 0 0,-15 0 0,0 16 0,0-1 0,0 0 0,-15 1 64,15-1-64,-16 0 128,16 17 0,-15-17-8,0 16 0,-16-16-8,16 16 0,-17-16 0,18 16 0,-18-15-24,2-2-8,14 2 0,1 0 0,0-1-80,-1-15 0,16 0 0,-16 0 0,16 0 64,0 0 16,0 0 8,0 0 0,0 0-320,0 0-64,0 0-16,0 0 0,0-15-584,16 15-128,-16-16-16,16 0-5872,-1 2-1183</inkml:trace>
          <inkml:trace contextRef="#ctx0" brushRef="#br0" timeOffset="346898">10653 17352 19319,'0'0'424,"0"0"88,0 0 24,0 0 8,0 16-440,0-16-104,0 0 0,0 0 0,0 0 688,16-16 112,-16 16 32,15 0 0,1 0-376,-1-15-72,0 15-8,1 0-8,-1 0-208,1-16-32,-16 16-16,15 0 0,0 0 8,-15 0 0,0 0 0,0 0 0,0 0 64,0 0 8,0 16 8,0-16 0,0 15 32,0 16 8,0-16 0,-15 1 0,15-1-88,-15 1-24,15-1 0,0 16 0,-16-16-128,16 1 64,0-1-64,0-15 0,-15 15 0,15-15 0,0 0 0,0 0 0,0 0-760,0 0-128,0 0-24,0 0-6392,0 0-1279</inkml:trace>
          <inkml:trace contextRef="#ctx0" brushRef="#br0" timeOffset="346899">10777 17028 18887,'0'0'416,"0"0"80,0 0 16,0 0 32,0-15-440,0 15-104,0 0 0,0 0 0,0 0 984,0 0 168,0 0 40,0 0 8,0 0-536,0 0-112,0 0-16,0 15-8,0 1-400,0-1-128,0-15 64,0 16-7520,0-1-1495</inkml:trace>
          <inkml:trace contextRef="#ctx0" brushRef="#br0" timeOffset="347467">11053 17290 18287,'0'0'400,"0"0"80,0 0 24,0 0 8,0 0-408,0 0-104,0 0 0,0 0 0,0-16 584,0 16 96,0-16 24,15 16 0,-15 0 96,16-15 32,-1 15 0,0 0 0,1-15-432,-1 15-80,16 0-24,-15 0 0,-1 0-104,0 0-32,1 0 0,-1 0 0,0 0-96,-15 0-64,0 0 80,16 0-80,-1 0 0,-15 0 0,0 0 0,0 0 0,0 15-960,0-15-160,15 15-32,-15 1-5704,0 0-1143</inkml:trace>
          <inkml:trace contextRef="#ctx0" brushRef="#br0" timeOffset="347852">11038 17460 17439,'0'0'496,"0"0"104,-15 15-480,15-15-120,0 0 0,0 0 0,0 0 1104,0 0 200,0 0 40,0 0 0,0 0-432,0 0-88,0 0-24,0 0 0,15 0-352,-15 0-80,0 0-16,16 0 0,14 0-168,-14 0-40,15 0-8,-16 0 0,16 0-56,-16 0-16,16 0 0,-16 0 0,17 0-64,-17 0 0,16 0 0,-16 0 0,16 0-504,-1-15-88,-14 15-16,14-15-8,2-1-560,-17 1-104,16-1-32,-1 1 0,-14 0 448,14-16 96,-14 15 8,15-14 8,-31 14 192,15 1 40,1-1 8,-16 1 0,15 15 824,-15 0 168,0 0 32,0 0 0,0 0 448,0 0 96,-15 15 8,-1 1 8,16 15-280,-15-1-56,0 1-16,15 0 0,-16 15-216,16 0-48,0-15-8,0 15 0,0-15-184,0 0-40,0-16 0,16 16-8,-1-16-120,0 1-16,-15-1-8,0-15 0,0 0-8,31 0 0,-16-15 0,16-1 0,-16 1 0,17 0 0,-2-16 0,-14 0 0,14 0-64,-14-15 80,-1 15-80,0-15 80,1 15-80,0-15 0,-16 15 72,0-15-72,0 15 88,0 1-24,0-1 0,-16 15 0,0 1-64,1 0 0,0-1 0,-16 16 0,16 0 0,-16 0 0,16 0 0,-17 16 0,17-1 0,-16 0 0,16 1 0,-16-1 0,16 1-288,0 14-40,-1-14-16,0-1-7416,16 1-1487</inkml:trace>
          <inkml:trace contextRef="#ctx0" brushRef="#br0" timeOffset="349116">11915 17152 19871,'0'0'440,"0"0"88,0 0 16,0 0 8,0 0-440,0 0-112,15 15 0,-15-15 0,0 0 568,16 0 88,-1 0 16,16 15 8,-15-30-208,-2 15-48,18 0-8,-17 0 0,0 0-224,16 0-56,-16 0-8,16-15 0,-16 15-48,17 0-16,-17-16 0,0 16 0,1 0-64,-1-15 0,16 15 0,-31 0 0,15 0-480,0 0-120,-15 0-16,0 0-8,0 0-1176,0 0-240,0 0-40,0 0-16</inkml:trace>
          <inkml:trace contextRef="#ctx0" brushRef="#br0" timeOffset="352818">11931 17413 15408,'-31'0'336,"15"0"72,1 0 7,15 0 25,-15 0-352,-1 0-88,16 0 0,0 0 0,0 0 1088,-15 0 208,15 0 40,0 0 8,15 0-336,-15 0-64,16-15-16,-1 15 0,16 0-456,-15 0-96,-1-16-24,16 16 0,-16 0-96,16 0-32,-16-15 0,16 15 0,-15 0-112,-2-15-24,18 15-8,-17-16 0,0 16-80,16-16 0,-16 2 72,1 14-72,14-16-304,-14 16-96,0-16-16,14 1-8,-14 15-1016,-1-15-208,0-1-40</inkml:trace>
          <inkml:trace contextRef="#ctx0" brushRef="#br0" timeOffset="352819">12270 16998 16727,'0'0'368,"-16"-16"80,16 16 8,0 0 16,0 0-376,0 0-96,0 0 0,0 0 0,0 0 880,0 0 160,16 16 32,-16-16 8,15 15-232,0 0-48,16-15 0,-31 16-8,15-1-312,1 0-64,-1 1-16,0-1 0,1 0-112,-16 1-16,16 0-8,-16-2 0,15 2-112,-15 0-24,0-1-8,0 0 0,0 1-40,-15-1-8,15 0 0,-16 17 0,0-18-72,16 2-72,-15 15 72,0-16-104,15 1-488,-16-1-96,16 0-16,-15 1-10303</inkml:trace>
          <inkml:trace contextRef="#ctx0" brushRef="#br0" timeOffset="345253">8483 17428 17135,'0'0'376,"0"0"72,-15 0 24,-1 16 8,16-16-384,0 0-96,0 0 0,-15 15 0,0-15 1032,15 0 184,0 0 40,0 0 8,0 0-440,0 0-88,15 0-24,0 0 0,1 0-248,-1 0-48,16-15-16,-16 15 0,0 0-208,1-16-32,0 16-16,14 0 0,-14-15-144,-1 15 80,0-16-80,1 16 64,-1-15-64,-15 15 0,15-15 0,1 15 0,-16 0-656,16-16-120,-1 16-24,-15 0-6504,15 0-1303</inkml:trace>
          <inkml:trace contextRef="#ctx0" brushRef="#br0" timeOffset="345252">8422 17259 21679,'0'0'480,"0"0"96,0 0 16,0 0 16,0 0-480,0 0-128,0 0 0,0 0 0,15 0 472,0 0 72,1 0 8,-1 0 8,0 0-56,16 0-16,-16 0 0,1 0 0,0 0-304,14-16-64,-14 16-16,-1 0 0,0 0-104,1-15 64,-1 15-64,0 0 0,1 0 0,0 0 0,-16 0 0,15 0 0,-15 0-720,0 0-144,0 0-24,0 0-8,0 0-952,0 0-192,0 0-40</inkml:trace>
          <inkml:trace contextRef="#ctx0" brushRef="#br0" timeOffset="345254">8776 16951 20095,'0'0'448,"0"15"88,-16-15 16,16 16 8,0-1-448,-15 1-112,15-1 0,-15 16 0,-1-16 856,0 16 144,1 0 32,0-1 8,-1 17-400,1-1-88,0-15-8,-1 15-8,1-15-320,0 15-64,15-15-16,-16 0 0,0 0-136,16-1 64,-15-14-64,15 15 0,0-16 0,0 16 0,-15-16 0,15 1 0,0 14-456,15-14-152,-15-1-24,0-15-8,0 0-928,15 16-192,1-16-40,0-16-7079</inkml:trace>
          <inkml:trace contextRef="#ctx0" brushRef="#br0" timeOffset="377570">7744 16551 7920,'0'0'168,"0"0"40,0 0 8,0 0 8,0 0-224,0 0 0,0 0 0,0 0 0,-15 0 736,15 0 104,0 0 24,0 0 0,-15 0 40,15 16 16,0-1 0,0-15 0,-16 15-153,1 16-23,-1-15-8,16-1 0,-30 16-120,14 0-24,-15-1-8,16 1 0,0 0-184,-16 0-40,15-16-8,1 16 0,0 0-152,-1-16-32,1 0-8,0 1 0,15-1-160,-16-15 0,16 0 0,0 0-64,0 0 64,0 0 96,0 0-16,16 0-8,-1-15-1032,-15-1-216,15 1-40,1 0 0</inkml:trace>
          <inkml:trace contextRef="#ctx0" brushRef="#br0" timeOffset="336897">2679 17151 11000,'0'0'240,"0"0"48,0 0 16,0 0 8,0 0-248,0 0-64,0 0 0,0 15 0,-15 16 512,-1-15 96,16 14 24,-15 17 0,0-17-64,-17 17-16,18-1 0,-18 0-1,17 0-231,-16 16-56,1-16-8,14 0 0,-14 0 32,-2 0 8,17-15 0,0 0 0,-1 0 16,1 0 0,15-16 0,-15 0 0,15 1-152,-16-1-32,16-15-8,0 0 0,0 0-56,0 0-64,0 0 88,16-15-88,-1-1 104,-15 1-32,15-16-8,1 0 0,14 1-64,-14-17 0,0 17 0,14-17 64,-14 17-64,-1-16 0,0 15 0,16 0 64,-16-15-64,1 15 0,0-15 0,-2 15 0,2 16 0,-16-16 0,16 15 0,-1 1 0,-15 0 0,15 15 96,-15-16-96,0 16 96,0 0 32,0 0 16,0 16 0,16-1 0,-16 16 16,0 0 0,0 15 0,-16-15 0,16-1 0,0 1 0,0 0 0,16-16 0,-16 16-8,0-15 0,15-1 0,-15 0 0,0-15 40,0 0 0,0 0 8,15 16 0,1-32-40,-1 16-16,-15-15 0,15 15 0,1-15 72,0-16 8,-16 15 8,15 1 0,-15-16-104,15 0-16,1 1-8,-16-1 0,15 15-104,-15-14 64,15-1-64,-15 0 0,16 16 72,-16-1-72,0-15 64,0 16-64,15 0-704,-15-1-192,15 16-32,-15-15-5728,0 15-1143</inkml:trace>
          <inkml:trace contextRef="#ctx0" brushRef="#br0" timeOffset="339099">2986 17506 18287,'-15'15'400,"0"0"80,-1-15 24,1 31 8,15-15-408,-15-1-104,-1 16 0,0-16 0,2 16 544,14-16 80,-16 1 16,16-1 8,0 1-48,0-1-16,16 0 0,-16-15 0,0 0-416,14 0-80,2 0-24,15-15 0,-16 15 96,1-31 8,-1 16 8,0-16 0,1 16-176,-1-16-120,0 0 24,1 16 0,-16-16 32,16 15 64,-1-14-104,-15 14 40,0 1 64,0-1-104,-15 1 40,15 0 64,-16 15-72,16 0 72,-16-16 0,1 16 0,0 0-64,-1 16 64,1-16 0,0 15 0,-1-15 0,1 15-64,15 1 64,-15-1 0,-1 1 0,16-1-96,0 0 96,0 1-80,0-1 80,16 16 0,-1-16 0,-15-15 0,15 16 0,1-1 0,-1-15 0,0 16 0,16-16 0,0 0 0,0-16 0,0 16 0,-1-15 0,1-1 0,0 1 0,-15 0-64,14-16-80,1 15-16,-16-14 0,16 14 0,-16-15 72,1 1 16,14-1 0,-14 0 0,0 0 72,-1 1 0,0 14 0,1-15 0,-16 1-72,15-1-24,0 15-8,-15-14 0,0 14 168,0 1 40,0-1 8,0 1 0,0 15-112,0 0 0,0 0 0,0 0 0,-15 0 232,0 15 0,-1 1 0,1 15 0,0-1-48,-1 1-16,0 15 0,2 1 0,-2 14-8,0-15-8,1 0 0,15 1 0,0-17 8,-15 17 0,15-17 0,0 1 0,15-15-56,-15 14-8,15-14 0,-15-1 0,16 1-96,0-16 88,14 0-88,-14 0 80,-1 0-16,16-16-64,-16 1 96,16-1-32,-1-14-64,2-1 96,-17 0-96,16 0 96,-1 0-96,-14 1 80,-1-17-80,16 17 80,-15-1 16,-2 16 0,-14-16 0,16 15 0,-16-14-96,0 14-88,-16 1 24,16-1 0,-14 16 64,-2 0 0,16-15 0,-31 15 0,16 15 0,-1-15 0,1 16 0,0-1 0,-16 16 0,16 0 0,-1-16 0,-15 16-64,16 0 64,-1-1 0,16 1 0,-15 0 0,15 0 0,0-16 64,0 16 0,0-16 0,0 1 8,15-1 8,-15 1 0,31-1 0,-16 0-8,1-15 0,0 16 0,14-16 0,-14 0-72,-1 0 96,0 0-96,16 0 96,-16 0-96,1-16 80,14 16-80,-14-15 80,15 0-80,-16 15 0,1-16 0,-1 1 0,0-1-552,1 16-104,-16-15-16,16 15-6752,-16-15-1343</inkml:trace>
          <inkml:trace contextRef="#ctx0" brushRef="#br0" timeOffset="339415">3218 17521 14416,'-15'-15'408,"15"15"96,-16 0-408,1 0-96,15 0 0,-15 0 0,15 0 1151,0 0 201,-16 0 48,16 0 8,0 0-336,0 0-64,0 0-16,0 0 0,16 0-504,-1 0-104,0 0-16,1 0-8,14-16-104,-14 16-16,-1-15-8,16 15 0,-16-16-104,16 1-16,-15 15-8,14-15 0,1 15-104,0-16 64,-16 1-64,16 15 0,0-15-504,0 15-144,0-16-32,-1 16-9807</inkml:trace>
          <inkml:trace contextRef="#ctx0" brushRef="#br0" timeOffset="339417">4004 17552 19663,'0'0'432,"0"0"88,0 0 24,-16 0 8,16 0-440,0 0-112,0 0 0,0 0 0,0 0 808,0 0 144,16 0 24,-16 0 8,30 0-504,-14 0-96,-1 0-16,16 0-8,-16 0-160,16 0-32,0-16-8,0 16 0,0 0-64,-1-15-24,1 15 0,0-15 0,0 15-72,0-16 80,-1 16-80,-14-15 80,14-1-80,1 16-72,-15-15 72,14 15-104,-14-15-984,-1 15-200,1 0-40,-1-16-5360,0 16-1079</inkml:trace>
          <inkml:trace contextRef="#ctx0" brushRef="#br0" timeOffset="339416">4419 17259 21103,'0'0'464,"0"0"96,-15 16 16,0-1 24,-1 1-480,1 14-120,-1-14 0,1 15 0,0-1 568,-1 1 88,16 0 16,-15 0 8,-1-1-504,16-14-104,0-1-72,0 16 96,0-16-520,0 1-104,0-1-16,-15-15-9455</inkml:trace>
          <inkml:trace contextRef="#ctx0" brushRef="#br0" timeOffset="339653">4650 16936 16959,'0'0'376,"0"0"72,0 0 24,0 15 0,0 1-376,0-1-96,-16 1 0,0-1 0,16 16 896,-14 15 168,14-15 32,-16 30 8,0-14-336,1 14-64,0 1-8,-1-1-8,-14-15-304,14 16-64,0-16-16,16 16 0,-14-16-136,-2-15-24,16 0-8,-16-1 0,16 17-72,0-32-64,-15 0 72,15 1-72,0-1 64,0-15-64,0 0 0,0 0 72,0 0-72,0 0 0,0 0 72,15-15-72,-15-1-160,16-14-64,0-1-8,-2-15-8,2 15-296,15-15-56,-16-1-16,16 17 0,-16-1 96,1-15 24,0 15 0,-2 15 0,2-14 320,0 30 64,-16-16 8,0 16 8,0 0 200,15-15 40,-15 15 8,0 15 0,0 1 240,0-1 48,0 0 16,0 16 0,0-15-72,15 14-8,-15 1-8,0-15 0,0 14-184,16-14-40,-16 15-8,15-16 0,-15 0-144,15-15 80,1 16-80,-1-16 64,0 0-64,1 0 96,0-16-96,14 1 96,-14 0-96,14-1 0,-14 1 0,-1-16 0,0 16-96,1-16-40,0 0-8,-2 16 0,2-16 64,-16 0 16,0 16 0,16-16 0,-16 16 64,0-1 0,0 1 0,-16-1 0,16 16 0,-16-15 72,16 15-8,-14 0-64,-2 0 160,0 15-32,1 1 0,-16-1 0,16 16 32,0 0 0,-1-1 0,1 1 0,0 0-16,15 0 0,-16 15 0,16-15 0,-16 0-40,16-16-8,0 16 0,0-16 0,0 1-96,16-1 64,-16 0-64,16 1 0,-16-16 64,15 0-64,0 0 0,1 0 72,-1 0-72,-15-16 64,15 1-64,1 0 64,-1-16-64,0 15-72,1-14 72,-16-1-104,16 0-56,-2 0 0,-14 0-8,16 1 0,0-17-32,-16 17-8,0 14 0,15-14 0,-15 14 104,0 1 16,0-1 8,-15 16 0,15-15 80,0 15 0,0 0 0,0 15 0,-16 16 88,0-15-24,16 14 0,0 1 0,-14 0 112,14 0 16,0-1 8,0 1 0,0-15-200,0 14-88,14-14 8,-14-1 0,16 1 80,0-1 0,-16 0 0,15-15 0,0 16 0,-15-16 0,0 0 64,31-16-64,-16 16 64,1-15-64,14 0 64,-14-1-64,0 1 0,-1-1 0,0 16 0,1-15 0,-1-16-120,0 16-8,1-1 0,-1 1 0,0 0-64,1-16-24,0 0 0,-1 16 0,0-16-64,-15 0-8,16 0-8,-1 1 0,-15 14 88,15-30 16,-15 31 8,0-16 0,0 0 184,0 0-88,16 16 88,-32-1-64,16 1 64,0 0 0,0-1 64,0 16-64,0 0 256,0 0 24,-15 0 0,15 0 0,0 16 16,-15-1 8,-1 16 0,16 0 0,-15-1-72,0 17-8,-1-1-8,0 0 0,16 0-24,-15 0-8,15 0 0,-15 1 0,-1-17-88,16 1-24,0 0 0,0 0 0,-15 0-72,15-16 0,0 0 0,15 1 0,-15-1 0,0-15 64,0 0-64,0 0 0,0 0-88,0 0-56,0 0-16,0-15 0,0-1-128,0 16-32,0-15-8,-15 0 0,15-1 8,0 1 0,-15-1 0,15 1 0,-16 0 160,1-1 40,0 1 8,-1-1 0,0 1 112,2 0 0,-2 15-80,16 0 80,-16-16 0,1 16 0,0-15 0,15 15 64,0 0 152,-16 0 24,1-16 8,15 16 0,-15 0-32,15 0-8,0 0 0,0 0 0,-16 0 40,16 0 8,0 0 0,0 0 0,0 0-64,0 0-16,0 0 0,16 0 0,-16 0-48,30-15 0,-30 15-8,31 0 0,0 0 0,-15 0 0,14 0 0,-14 0 0,14 0-16,1 0 0,0 0 0,-16 0 0,16 0-24,-15 0-8,14 0 0,-14 0 0,-1 0-8,16 0-64,-16 0 96,0 0-32,1 0-64,0-15 64,-2 15-64,-14 0 64,16 0-64,-16 0 0,16 0 72,-1 0-72,-15 0 0,15-16 0,-15 16 0,0 0 0,16 0 0,-16-15 72,0 15-8,0 0-64,0 0-104,0 0-80,0 0-8,0 0-8,-16 0-928,1-15-184,15 15-40</inkml:trace>
          <inkml:trace contextRef="#ctx0" brushRef="#br0" timeOffset="343679">5804 17290 11200,'0'0'248,"0"0"48,-15-15 16,15 15 0,-16 0-248,16 0-64,0 0 0,0 0 0,-15 0 688,0 15 128,-1 1 24,16-1 8,-15 0-33,15 17-7,-15-2 0,-1 16 0,16-15-232,0 0-56,-15 15-8,15-15 0,0 0-184,0-1-40,0-14 0,-16-1-8,32 0-120,-16 1-16,15 0-8,-15-16 0,0 0-56,0 0-16,31 0 0,-31 0 0,15 0 16,1 0 0,-1-16 0,0 0 0,1 1 80,-1-16 8,1 16 8,-1-16 0,0 1-304,16-16-64,-31 14-16,16 2 0,-1-1 40,0-15 8,1 15 0,-16 15 0,0-14 160,15 14-72,-15 16 72,0-15 0,0 0 0,0 15 0,0 0 0,0 0 0,0 15 0,-15 16 0,15-16 88,0 16-88,0 0 128,0 0-24,0-1-8,0 16 0,0-14 8,0-2 0,0 1 0,15-16 0,-15 1-40,16 14-64,-16-14 88,15-16-88,-15 0 144,0 15-24,15-15-8,1 0 0,-1 0-40,1 0-8,-1-15 0,0-1 0,1 1-64,15-16 0,-16 16 0,0-16 0,1 1-64,15-2 64,-16 2-80,16-16 80,-16 15-312,0-16-8,1 17-8,-16-1 0,15-15-120,1 15-16,-1-15-8,0 15 0,1 0 112,-16 1 16,0-16 8,15 14 0,-15 17 168,0-16 32,0 16 8,0 0 0,0-1 288,0 16 56,-15 0 8,15 0 8,0 0 104,-16 16 16,1 14 8,15-14 0,-15 30 72,-1-16 16,1 17 0,-1-1 0,1 15-112,0 1-16,-1-16-8,1 16 0,0-16-120,-1 0-32,16 0 0,0 0 0,-15-14-32,15-2-16,-16 1 0,16-16 0,0 1 24,0-1 8,0 0 0,0-15 0,0 0-144,0 0 0,0 0 0,0 0 0,0 0 0,16-15 0,-16-16 0,15 16 0,-15-16-176,16 1-64,-1-16-16,0-1 0,16 1 80,-16 0 16,1-1 0,-1 1 0,1 16 160,-1-1-88,0 0 88,1 31-64,-16-16-8,15 1 0,-15 15 0,0 0 0,0 0 72,0 0 0,0 15 80,0 1-80,0 0 152,-15 14-24,15-14 0,0 14 0,0 1-32,-16 0-16,1 0 0,15 0 0,0-16-80,0 16 64,0-16-64,0 16 64,0-31-64,0 30 0,0-14 0,0-16 0,0 16 64,15-1-64,1-15 0,-16 0 64,0 0-64,0 15 64,31-15-64,-16 0 64,0 16 80,1-32 16,-1 16 0,16 0 0,-16-15-160,1 15 0,15-15 0,-16-1 0,0 0 0,16 2 0,-31-2 0,31 0 80,-16-14-80,1 14 64,-1-14-64,-15 14 64,16 1 0,-16-16 0,15 15 0,-15 1 0,0 0-64,0-1 0,0 1 0,0 15 0,-15-15 0,15 15 0,-16 0 0,1 0 0,-1 0 0,1 15-88,0 0 88,-1 1-64,-15 14 64,16-14 0,0 15 0,-1 0 0,1-1 96,-1 1 40,1 0 8,15 15 0,-15-30 0,15 14 0,0-14 0,0 14 0,15-14-72,-15-1-8,15-15-64,1 15 96,-1-15-96,1 0 88,-1 0-88,0 0 80,16 0-16,-15-15-64,14 0 96,-14-1-32,-1 1-64,16 0 80,-16-1-80,1-14 80,14 14-80,-14-14 0,-1 14-96,1-15 96,-1 0-224,0 1 8,1-1 8,-1 0 0,-15 15 16,16-14 8,-1 14 0,-15 1 0,0 0 184,0 15-88,0 0 88,0 0-64,0 0 64,0 0 0,0 0 80,-15 0-80,15 15 128,-16 0-32,16 16 0,-15 0 0,-1 0-24,16 0-8,-15-1 0,15 1 0,0 0-64,-15-1 0,15 2 0,0-17 0,0 0 224,0 1 24,0-1 8,0 0 0,0-15-256,0 0 0,0 0 0,0 0 0,0 0 0,15 0-96,-15 0 8,15-15 0,-15 0 88,16-1 88,-16-14-24,15 14 0,1-30-64,-1 15 0,0 0 72,1-15-72,-1 16 0,1-2 0,-1 2 0,0-1 0,1 0 0,-1 1 0,1 14 0,-16 16 0,15-16-128,-15 16 0,0 0-8,0 0 0,0 0 136,16 16 0,-16 0 0,-16 14 0,16 1 96,0 0 0,0-1 0,-15 2 0,15-2 24,-16 1 0,16 0 0,-15 15 0,15-30-24,0 14-8,0-14 0,0-1 0,0 0-88,0 1 64,0-1-64,0-15 64,0 0-64,0 0 64,0 0-64,0 0 64,0 0-64,0 0 0,0 0-80,0 0 80,0 0-1040,0 0-160,0-15-32</inkml:trace>
          <inkml:trace contextRef="#ctx0" brushRef="#br0" timeOffset="345249">7544 17243 18455,'0'0'408,"0"0"80,0 0 24,-16 0 0,16 0-408,-15 0-104,15 0 0,0 0 0,0 0 816,0 0 144,0 0 24,0 0 8,0 0-408,0 0-72,31 0-24,-15-15 0,-1 15-336,16 0-72,-16 0-16,16-15 0,-16 15 16,16 0 0,0-16 0,-16 16 0,16 0-80,0-15 64,-16 15-64,0 0 64,17-16-64,-18 16 0,2-15 72,-16 15-72,16-15 0,-1 15 0,-15 0 0,0 0-64,0 0-160,15-16-32,-15 1-8,0 15 0,16-15-104,-16 15-16,0-16-8,0 1 0,15-1-24,-15 1 0,0 0 0,0-1 0,0 1 224,0-1 32,0 1 16,0 0 0,0-1 80,0 1 64,0 15-96,0-16 96,-15 16 80,15 0 72,-16-15 8,16 15 8,0 0 176,-15 0 32,0 0 8,-1 0 0,0 15 72,2-15 24,-2 31 0,0-15 0,-14-1-280,14 0-48,-14 16-16,14-15 0,-14 30 40,-2-31 8,17 16 0,0 0 0,-1-1-32,-14 1-8,30 0 0,-16-16 0,1 16-48,15-15-16,0-1 0,0 0 0,0 1-80,15-1 0,-15 1 0,16-16 0,-1 15 0,0-15 0,1 15 0,-1-15 0,-15 16 0,0-16 64,15 0-64,-15 15 0,16 1 0,-16-1 0,-16 1 64,16-1-64,0 1 0,0-1 0,-15 16 72,0-16-72,-1 1 0,1 14 72,0-14-72,15-1 0,-16 1 64,1-1-64,15 0 0,0 1 0,-15-1 0,15-15 0,0 0 0,15 16 0,-15-16 0,15 15 0,1-15 0,-16 0 0,15 0 0,0 0 0,1 0 0,-1 0 0,-15 15 0,15-15 0,-15 0 0,0 0 0,0 0 0,0 0 0,0 16 0,-15-1 0,15 1 0,-15-1 0,-1 0 64,16 1-64,-15-1 0,0 16 0,-1-16 0,1 1 0,15-1 0,-15 0 0,-1 1 0,16-16 0,0 15-832,0-15-112,0 0-24,0 0-6096,0 0-1215</inkml:trace>
          <inkml:trace contextRef="#ctx0" brushRef="#br0" timeOffset="345250">7760 17583 18287,'0'0'400,"15"0"80,-15-16 24,15 16 8,1 0-408,-16-15-104,15-1 0,0 16 0,1-15 720,0 0 120,-2 15 24,2 0 8,0-16-216,-16 16-48,15 0 0,0 0-8,1 0-352,-16 0-72,0 0-16,15 16 0,-15-16 32,0 0 0,0 15 0,0 0 0,0 1-56,0-1-8,0 1 0,0-1 0,0 0-56,0 16-8,0-15-64,-15-1 96,15 0-96,0 1 64,0-1-64,0 1 0,0-1 0,0 0 0,-16-15 0,16 16 0,0-16-800,0 0-152,0 0-32,0 0-5992,0 0-1191</inkml:trace>
          <inkml:trace contextRef="#ctx0" brushRef="#br0" timeOffset="345251">7944 17274 20791,'0'0'456,"0"0"96,0 0 24,0 0 0,0 0-456,0 0-120,0 0 0,0 0 0,0 0 824,0 0 136,0 0 32,0 0 8,0 16-576,0-16-112,0 0-24,0 15-8,0 0-208,16 1-72,-16-16 0,0 15 72,15 1-464,-15-16-96,15 15-24,-15 0-6728,16-15-1351</inkml:trace>
          <inkml:trace contextRef="#ctx0" brushRef="#br0" timeOffset="352821">13178 16690 17999,'0'0'392,"0"0"88,0 0 8,0 0 24,0 0-416,15 15-96,0 0 0,-15-15 0,16 16 656,0-1 112,-2 16 16,2-15 8,0-2-40,-1 2-8,-15 0 0,15 14 0,1-14-456,14-16-88,-30 30-16,16-14-8,-1-16-56,0 15-16,-15-15 0,16 15 0,-16 1-104,16-16 88,-16 16-88,0-16 80,0 0-944,15 0-184,-15 15-40,0-15-8783</inkml:trace>
          <inkml:trace contextRef="#ctx0" brushRef="#br0" timeOffset="352822">13316 17166 18023,'0'0'392,"-15"16"88,15 0 8,0-16 24,-15 15-408,15 0-104,-16 1 0,-14-1 0,14 16 704,0-15 112,-14 14 24,-1-14 8,16 14-352,-17 1-72,18 0-8,-18-16-8,2 16-224,-1 0-48,0-16-8,1 16 0,14-16-56,-15 1-8,16-1-64,-16-15 96,31 15-96,-31-15 88,16 0-88,0 0 80,15 0-80,-16-15 64,0 15-64,2-15 64,14-16-128,0 16-32,-16-16-8,16 0 0,16 0-40,-16 0-8,14-15 0,2 16 0,-16-2 64,16 2 16,-1 14 0,0-14 0,1 14 72,-1 1 0,16 0 0,-16 15 0,0 0 176,1 0 24,0 0 8,-1 15 0,0 16 48,1-16 16,-1 0 0,0 17 0,1-2-80,-16 1-8,15 0-8,-15-16 0,15 16-80,-15-1-8,0 2-8,16-17 0,0 0-80,-16 1 0,14-1 72,2 0-72,-16-15 64,0 0-64,0 0 80,31 0-80,-16 0 72,1 0-72,-16-15 64,15 0-64,0-1 0,1 1 0,0 0 0,14-17 0,-14 17 0,-1-16-96,0 16 32,1-16 64,-16 16-96,15 0 96,0 15-96,-15-16 96,16 0 0,-16 16 0,0 0 0,15 0 64,-15 0-64,0 0 0,0 0 0,0 16 64,0 0 32,0-16 0,0 15 0,0 0 0,0 1-32,0-1 0,0 0 0,0 1 0,0-1-64,-15 0 64,15 1-64,0 0 64,0-16-64,0 15 0,-16 0 0,16-15 64,0 0-520,0 16-112,0-1-16,0-15-6712,-15 0-1343</inkml:trace>
          <inkml:trace contextRef="#ctx0" brushRef="#br0" timeOffset="352820">13455 16597 13824,'0'0'392,"-15"0"88,-1 0-384,16 0-96,-16 0 0,1 15 0,-16 1 800,16 0 135,-16-2 33,1 2 8,-16 0-88,14 14-24,2 1 0,-16 0 0,14-1-416,2 2-96,-16-2-8,15 16-8,0-15-208,16 0-48,-16-15-8,15 14 0,1 1-72,0-16-136,15 16 32,-16-16-6192,16 1-1231</inkml:trace>
          <inkml:trace contextRef="#ctx0" brushRef="#br0" timeOffset="352823">13347 17198 18719,'-15'0'528,"15"0"120,0 0-520,0 0-128,0 0 0,0 0 0,0 0 800,0 0 128,0 0 24,0 0 8,-16 15-232,16-15-48,0 0-8,0 0 0,0 0-480,16 15-104,-1-15-24,0 16-7192,-15-1-1439</inkml:trace>
          <inkml:trace contextRef="#ctx0" brushRef="#br0" timeOffset="352824">13778 17120 19375,'0'0'544,"0"0"128,0 0-536,0 0-136,0 0 0,0 0 0,0 0 704,0 0 120,0 0 16,16 0 8,-1 0-112,0 0-32,16 0 0,-16 0 0,1-15-256,-1 15-48,16 0-16,-15 0 0,-1 0-280,16 0-104,-16-15 72,0 15-72,16 0 0,-16 0 0,-15 0 0,16-16 0,0 16-288,-2 16-104,2-16-24,-16 0 0,0 0-1048,0 0-208,16 15-48,-32-15-8</inkml:trace>
          <inkml:trace contextRef="#ctx0" brushRef="#br0" timeOffset="353377">13778 17305 19551,'-15'0'432,"15"0"88,-15 0 24,15 0 0,-16 0-440,16 0-104,0 0 0,0 0 0,0 0 920,0 0 160,0 0 32,0 0 8,16 15-448,-1-15-96,0 0-8,1 0-8,15 0-296,-16 0-56,0 0-16,16 16 0,-16-16-88,16-16-16,0 16-8,-16 0 0,16 0-80,-15-15-96,14 15 16,-14 0 8,15 0-280,-1-15-64,-14 15 0,15 0-7136,-1 0-1415</inkml:trace>
          <inkml:trace contextRef="#ctx0" brushRef="#br0" timeOffset="353378">14933 16920 20359,'0'0'448,"-16"0"88,16 0 16,-15 0 24,0 0-456,-1 16-120,16-2 0,-30 2 0,14 0 736,-15-1 128,1 16 32,-1-1 0,0 2-312,0-2-56,-15 16-16,15-15 0,0 15-272,1 1-56,14-1-16,1-16 0,15 1-64,-16-16-8,32 17-8,-16-2 0,15-14 80,1-1 24,14 0 0,1 1 0,0-1-56,0 0-8,0-15 0,-1 16 0,17-16-24,-17 16-8,17-16 0,-1 0 0,0-16-96,0 16 72,16-16-72,-1-14 64,16 14-376,0-14-72,-15-16-24,-1 14-11616</inkml:trace>
          <inkml:trace contextRef="#ctx0" brushRef="#br0" timeOffset="359051">15732 17198 15408,'-15'-16'336,"15"16"72,0 0 7,0 0 25,-15 0-352,15 0-88,0 0 0,0 0 0,0 0 600,0 0 104,0 0 16,15-15 8,-15 0-176,15 15-32,1-16-8,0 1 0,-1-1-424,0 1-88,16-16 0,0 16 0,-1-1 0,2 1 0,-18 0 0,18-1 0,-17 1 0,0-1 0,1 1 0,-16 15 64,0 0 40,0 0 16,0 0 0,0 0 0,0 15 136,0 1 32,-16-1 8,16 16 0,-15 0-88,0 0-16,-1-1-8,0 17 0,2-17-16,-2 17 0,16-17 0,0 1 0,-16 0 72,16 0 16,0 0 0,0-16 0,16 0-168,-16 1-88,16-1 96,-16 0-96,14-15 104,-14 0-32,0 0-8,16 0 0,-16 0-64,16 0 96,-1 0-96,0-15 96,-15 15-464,16-15-88,-1-1-24,-15 1-6392,15 0-1279</inkml:trace>
          <inkml:trace contextRef="#ctx0" brushRef="#br0" timeOffset="360484">15902 16597 23583,'0'-15'520,"0"15"112,0 0 16,0 0 8,0 0-528,0 0-128,0 0 0,0 0 0,0 0 512,0 0 80,0 0 16,0 0 0,0 0-288,0 0-48,0 0-16,16 0 0,-2 0-256,-14 15 0,16-15 0,0 15-7920,-16 1-1543</inkml:trace>
          <inkml:trace contextRef="#ctx0" brushRef="#br0" timeOffset="360482">16240 17213 17711,'0'0'384,"0"0"88,0 0 8,0 0 24,0 0-408,0 0-96,0 0 0,0 0 0,0 0 768,0 0 128,16 0 24,0 15 8,-1-15-248,0 0-40,1 0-16,-1-15 0,0 0-384,1 15-80,-1 0-8,16-16-8,-31 0-48,30 2 0,-14-2-8,0 0 0,-1 1-88,0 0 0,-15-1 0,16 1 0,-1 0 0,-15-16 0,15 16-64,1-1 64,-16 0-144,0 1 8,0 0 0,0-16 0,-16 16 64,16 15 72,-15-16-104,15 1 40,-31 0 64,31 15 0,-30 0 0,30-16 0,-16 16 0,0 16 88,2-16-8,-2 15 0,-15 0-8,16 1 0,-1 14 0,-14 1 0,14-16 56,-14 17 0,14 14 8,0-16 0,1 1 56,0 16 0,15-17 8,-16 1 0,16 0-8,0-1-8,0-14 0,0 14 0,0-14-40,16 0-8,-16-16 0,15 15 0,0 0 24,1-15 8,0 0 0,14 0 0,-14 0-8,14 0-8,-14-15 0,-1 15 0,0 0-16,1-15 0,14 15 0,-14 0 0,0-16-136,-1 0 0,0 16 0,1-14 0,-1 14 0,0-16 0,1 16 0,0 0 0,-2-16-416,2 16-32,0-15 0,-16 15-7504,15 0-1495</inkml:trace>
          <inkml:trace contextRef="#ctx0" brushRef="#br0" timeOffset="360483">16826 17182 23295,'0'0'664,"0"16"136,0-16-640,0 0-160,0 0 0,-16 0 0,16 0 768,0 0 120,0 0 24,0 15 8,0-15-280,-15 15-48,15-15-16,0 0 0,0 0-400,0 16-80,0-16-24,0 0 0,0 0-72,0 0 0,0 0 0,0 0 0,0 0-704,0 0-152,0 0-32,0 0-10704</inkml:trace>
          <inkml:trace contextRef="#ctx0" brushRef="#br0" timeOffset="360481">16133 17306 20415,'0'0'448,"0"0"96,0 0 24,0 0 0,0 14-456,0-14-112,0 0 0,0 16 0,0-16 568,0 0 88,0 0 16,0 16 8,0-16-392,0 0-88,0 0-8,0 0-8,15 15-1272,1-15-256,-16 0-56</inkml:trace>
        </inkml:traceGroup>
      </inkml:traceGroup>
      <inkml:traceGroup>
        <inkml:annotationXML>
          <emma:emma xmlns:emma="http://www.w3.org/2003/04/emma" version="1.0">
            <emma:interpretation id="{AE8F8579-EC15-4CDE-AF86-E938A2BD9EA5}" emma:medium="tactile" emma:mode="ink">
              <msink:context xmlns:msink="http://schemas.microsoft.com/ink/2010/main" type="line" rotatedBoundingBox="1688,15634 12028,15416 12055,16695 1715,16912"/>
            </emma:interpretation>
          </emma:emma>
        </inkml:annotationXML>
        <inkml:traceGroup>
          <inkml:annotationXML>
            <emma:emma xmlns:emma="http://www.w3.org/2003/04/emma" version="1.0">
              <emma:interpretation id="{962155CE-AB48-4FE1-882C-22548D51C5FB}" emma:medium="tactile" emma:mode="ink">
                <msink:context xmlns:msink="http://schemas.microsoft.com/ink/2010/main" type="inkWord" rotatedBoundingBox="1690,15749 3409,15713 3428,16621 1710,16657"/>
              </emma:interpretation>
              <emma:one-of disjunction-type="recognition" id="oneOf40">
                <emma:interpretation id="interp200" emma:lang="en-US" emma:confidence="0">
                  <emma:literal>when</emma:literal>
                </emma:interpretation>
                <emma:interpretation id="interp201" emma:lang="en-US" emma:confidence="0">
                  <emma:literal>ahen</emma:literal>
                </emma:interpretation>
                <emma:interpretation id="interp202" emma:lang="en-US" emma:confidence="0">
                  <emma:literal>When</emma:literal>
                </emma:interpretation>
                <emma:interpretation id="interp203" emma:lang="en-US" emma:confidence="0">
                  <emma:literal>alien</emma:literal>
                </emma:interpretation>
                <emma:interpretation id="interp204" emma:lang="en-US" emma:confidence="0">
                  <emma:literal>akin</emma:literal>
                </emma:interpretation>
              </emma:one-of>
            </emma:emma>
          </inkml:annotationXML>
          <inkml:trace contextRef="#ctx0" brushRef="#br0" timeOffset="360844">2232 18398 13704,'-15'-16'296,"0"16"64,15 0 16,-16 0 16,1 0-312,15 16-80,-31-1 0,16 16 0,0-15 608,-1 30 95,0-16 33,2 16 0,-18 0 0,17 16 8,0-16 0,-1 0 0,16 1-264,0-16-64,-15-1 0,15 1-8,15 0-200,-15-15-40,16 14-8,-1-30 0,0 16-56,1-16-8,0 0-8,14 0 0,-14-16 24,14 0 8,-14 2 0,14-18 0,1 17-120,-16-16 72,17 1-72,-17-16 64,0 14-64,1-14 0,-1 0 72,0 16-72,1-16 0,-1-1 0,-15 16 0,15 1 0,-15 14 0,0-14 0,0 14 0,0 16 0,0-16 0,-15 16 0,0 16 0,15-16 64,-16 16-64,16 14 0,-15 1 0,0 0 0,15-1 0,0 16 0,-16-14 64,16 14-64,0-16 64,0 1-64,16-16 64,-16 17-64,15-17 0,0 0 72,1-15-72,14 16 0,-14-16 104,14 0-32,-14-16-8,15 1 0,0 0 0,-16-1 0,16 0 0,-1-14 0,-14-1-64,15 0 0,-16 1 72,16-16-72,-16 14 0,16-14-160,-16 16 32,17-16 8,-17 14-184,0 2-40,1-16-8,-1 15 0,-15 0-16,15 0-8,-15 0 0,0 1 0,16 14 144,-32-14 24,16 14 8,0 0 0,-15 2 200,15 14 64,0-16 0,0 16 0,-15 16 192,-1-16 48,1 14 8,15 18 0,-15-2 40,-1 1 16,0 15 0,1 16 0,0-1-24,-1 1-8,1 0 0,15-1 0,-15 0-96,-1-14-16,16-1-8,0 0 0,0 1-112,-15-17-16,15 1-8,0-16 0,0 1-80,0-1 80,0 0-80,0-15 80,0 0-80,0 0 64,0 0-64,15-15 64,-15 15-64,0-15 0,16-16 0,-1 16 0,-15-31 0,15 14-136,1-14 32,-1 0 8,0 0-128,1 0-16,0-16-8,-1 32 0,0-16 104,1 14 16,-1 17 8,-15 0 0,15-1 120,-15 1-88,0 15 88,0 0-80,0 15 80,0 1 96,0 14-16,0 2-8,-15-2 40,15 1 8,0 15 0,-15-15 0,15-1-48,-16 17-8,16-16 0,0-1 0,-15-14-64,15 14 0,0-14 0,0 0 64,0-1-64,0 0 64,0-15-64,0 0 64,0 0-64,0 0 0,0 0 0,0 0 64,0 0-64,0 0 0,0 0 0,0 0 0,0 0 64,15 0-64,1 16 64,-1-16-64,0 0 152,1 0-16,-1 0 0,16 0 0,-15 0-48,14 0-16,-14 0 0,14-16 0,-14 16-72,14-15 64,-14 0-64,14-1 64,-14 0-64,15 1 80,0 0-80,-16-16 80,0 16-80,1-1 0,-1-14 0,-15 14 64,15 0-64,-15 2 0,0-18 0,-15 32 0,15-15 0,-15 0 0,15-1 64,-16 16-64,1-15 0,0 15 0,-16 0 72,16 0-72,-1 0 0,-14 15 0,14 1 0,0-1 0,1 0 0,0 17 0,-1-18 0,1 18 64,0-2 32,-1 1 0,16 0 8,0-1 0,0 2-24,0-2-8,0-14 0,16-1 0,-1 0-72,0 1 80,1-1-80,-1 0 80,0-15-80,17 0 96,-18 0-96,18 0 96,-17-15-96,0 15 96,1-15-96,14-1 96,-14 1-96,-1 0 0,0-16 0,17 16 0,-17-17 0,0 17-152,1-16 24,-1 1 8,0-1-168,1 16-40,-1-31-8,0 30 0,-15-15 16,16 16 8,-16-16 0,16 16 0,-16-1 200,0 0 40,14 16 8,-14-14 0,0 14 64,0 0 0,0 0 80,-14 14-80,14 2 224,-16-16 0,16 31 0,-16-16 0,16 16 8,-15 0 0,15-1 0,0 17 0,-15-16-72,15-1-8,0 1-8,-16 0 0,16-15-72,0-1-8,0 0-64,16 1 96,-16-1-96,0-15 64,0 0-64,0 0 0,0 0 72,0 0-72,15-15 64,-15 15-64,15-16 64,-15 1-64,16 0 64,-16-17-64,16 17 64,-2-16-64,-14-15 0,16 16 64,0-2-64,-1-14 0,0 16 0,1-1 0,-1 0 0,0 15 0,1-14-72,0 14 72,-2 1 0,2 0 0,0 15-64,-16-16 64,15 16 0,-15 0 0,0 0 0,0 0 0,0 0-64,0 0 64,15 16 0,1-1 0,-16 16 0,0-1 0,0-14 0,0 15 0,0 15 0,0-15 88,0 15-16,0-15 0,-16 15 48,16-15 8,0-1 0,0 2 0,-15-17 0,15 0 8,0 16 0,0-16 0,0-15-40,0 16-16,0-16 0,0 0 0,0 0-16,0 0-64,0 0 96,0 0-32,0 0-64,0 0 80,0 0-80,15-16 80,-15 16-248,0-15-56,0 15 0,0-15-7856,0 15-1567</inkml:trace>
        </inkml:traceGroup>
        <inkml:traceGroup>
          <inkml:annotationXML>
            <emma:emma xmlns:emma="http://www.w3.org/2003/04/emma" version="1.0">
              <emma:interpretation id="{50C183FE-1914-451F-8CC4-56EBF4B86FFB}" emma:medium="tactile" emma:mode="ink">
                <msink:context xmlns:msink="http://schemas.microsoft.com/ink/2010/main" type="inkWord" rotatedBoundingBox="4352,15577 6294,15537 6315,16508 4373,16549"/>
              </emma:interpretation>
              <emma:one-of disjunction-type="recognition" id="oneOf41">
                <emma:interpretation id="interp205" emma:lang="en-US" emma:confidence="0">
                  <emma:literal>Tice</emma:literal>
                </emma:interpretation>
                <emma:interpretation id="interp206" emma:lang="en-US" emma:confidence="0">
                  <emma:literal>Inco</emma:literal>
                </emma:interpretation>
                <emma:interpretation id="interp207" emma:lang="en-US" emma:confidence="0">
                  <emma:literal>Inca</emma:literal>
                </emma:interpretation>
                <emma:interpretation id="interp208" emma:lang="en-US" emma:confidence="0">
                  <emma:literal>knee</emma:literal>
                </emma:interpretation>
                <emma:interpretation id="interp209" emma:lang="en-US" emma:confidence="0">
                  <emma:literal>topic</emma:literal>
                </emma:interpretation>
              </emma:one-of>
            </emma:emma>
          </inkml:annotationXML>
          <inkml:trace contextRef="#ctx0" brushRef="#br0" timeOffset="362321">5419 17921 14800,'0'0'320,"0"0"72,0 0 16,0 0 8,-15 0-329,15 0-87,-15 0 0,-1 0 0,1 15 720,-16 1 128,0 14 24,0 2 8,1-2-208,-1 1-32,-15 0-16,15 15 0,0-16-304,-15 17-56,15-16-8,0-1-8,1 2-160,14-2-88,-15 1 96,16 0-96,0-16 0,-1 16 0,1-16 0,-1 0 0,16 1-1256,-15-16-232,15 16-48</inkml:trace>
          <inkml:trace contextRef="#ctx0" brushRef="#br0" timeOffset="362500">5096 18090 16296,'-15'0'351,"15"0"81,0 0 16,0 0 16,0 0-368,0 0-96,0 0 0,15 0 0,1 16 512,-1-2 96,0 2 8,1 0 8,-16-16 80,16 15 24,-1 0 0,-15 1 0,15-16-352,1 15-72,-1-15-16,0 15 0,-15-15-160,16 0-40,-1 0-8,0 0 0,1 0-80,-16 0 0,16 0 72,-2 0-72,-14 0-792,0 0-192,0 0-40</inkml:trace>
          <inkml:trace contextRef="#ctx0" brushRef="#br0" timeOffset="363121">5143 18460 18023,'0'0'392,"-16"0"88,16 15 8,-15 0 24,0 17-408,-1-17-104,1 16 0,-1-1 0,-14-14 440,14 14 64,1 2 8,-1-2 8,1 1-208,-16-16-48,16 16-8,0-16 0,-1 17-152,-15-18-32,16 2-8,-16 0 0,16-16 16,-1 15 0,1 0 0,0-15 0,-16 0 8,31 0 0,-16 0 0,1-15 0,0 15-88,-1-15 0,16-1 0,-15 0 64,15-14-64,0 14 0,0-14 0,15-1 0,-15 0-64,16 1 64,-1-2-80,0 17 80,1-16 0,15 16 0,-16 0 104,0-1-32,16 1-72,0 15 0,-16 0 0,16 0 0,-15 0 64,-1 0 0,16 15 0,-31 1 0,30-16 104,-14 15 24,-1 0 0,-15 1 0,16 14 40,-1-14 16,-15 14 0,15-14 0,-15 15-248,16-16 64,-16 16-64,15-16 0,-15 1 0,16 0 0,-16-2 0,0 2 0,0-16 0,0 0 0,0 0 0,0 0 72,0 0-72,15 16 64,-15-16-64,0 0 64,15-16-64,-15 0 64,16 16-64,-1-14 64,1-2-64,-1-15 0,0 16 0,1-1 0,-1 1 0,-15-16 0,16 15 0,-1 2 0,0-2 0,-15 16 0,16-16 0,-16 16 0,15-15 0,-15 15 0,0 0 0,0 0 0,0 0 104,0 15 8,0 1 0,0 0 0,0-2 16,16 2 8,-16 0 0,0-1 0,0 0-72,0 1-64,0-16 72,0 0-72,0 15 64,0 0-64,0-15 0,0 0 72,0 0-152,0 0-32,0 0-8,0 0 0,0 0-1080,0 0-216,0 0-48,-16 0-7975</inkml:trace>
          <inkml:trace contextRef="#ctx0" brushRef="#br0" timeOffset="363300">5281 18414 15976,'0'0'447,"0"0"105,0 0-440,0 0-112,0 0 0,0 16 0,0-16 872,0 0 152,0 0 32,-15 15 8,15-15-112,0 16-24,0-1-8,0-15 0,0 0-504,0 0-104,15 15-24,-15 1 0,0-16-192,16 15-96,-16 1 80,0-16-80,15 15-832,-15 0-208,16-15-48</inkml:trace>
          <inkml:trace contextRef="#ctx0" brushRef="#br0" timeOffset="363721">6128 18275 15680,'-16'0'448,"16"0"87,0 0-431,-15 0-104,15 0 0,-31 0 0,16 0 768,-1 15 136,-15 1 24,1-16 8,-1 16-136,0 14-32,0-14-8,-15-1 0,15 16-376,0-16-64,1 0-24,14 1 0,1 14-152,-16-14-32,16-16-8,15 16 0,-16-16 176,16 0 32,-15 15 8,15-15 0,0 0-192,0 0-32,0 0 0,0 15-8,0 1 48,0-16 16,15 15 0,-15-15 0,0 15 40,16 1 16,-1-16 0,1 15 0,-1 0-80,0-15-8,1 16-8,-1-16 0,16 16-112,-16-16 88,1 14-88,-1-14 80,0 0-80,16 0 0,-15 0 0,-1 0 64,0 0-512,1 0-112,15 0-16,-16 0-6784,0-14-1359</inkml:trace>
          <inkml:trace contextRef="#ctx0" brushRef="#br0" timeOffset="363984">6482 18244 20127,'0'0'448,"0"0"88,-15 0 16,-1 15 8,1-15-448,0 0-112,-1 16 0,1-16 0,-1 15 784,-14 16 136,14-16 24,-15 1 8,16 15-552,0-1-112,-16 1-16,15 0-8,-14 0 72,14 0 16,16-1 0,-15-14 0,15 15-160,-16-16-24,16 16-8,16-31 0,-16 30 64,0-30 16,15 16 0,1-1 0,-1-15-144,0 16-24,1-16-8,-1 15 0,16-15 32,-16 0 8,1 0 0,15 0 0,-16 0-104,16-15 0,0 15 0,-1-16 0,-14 16-96,14-15-48,1-1-8,-15 16-8000,14-15-1599</inkml:trace>
        </inkml:traceGroup>
        <inkml:traceGroup>
          <inkml:annotationXML>
            <emma:emma xmlns:emma="http://www.w3.org/2003/04/emma" version="1.0">
              <emma:interpretation id="{545D1001-B9B6-451D-8478-2C78C1E2A55F}" emma:medium="tactile" emma:mode="ink">
                <msink:context xmlns:msink="http://schemas.microsoft.com/ink/2010/main" type="inkWord" rotatedBoundingBox="6579,15555 12032,15482 12049,16715 6595,16788"/>
              </emma:interpretation>
              <emma:one-of disjunction-type="recognition" id="oneOf42">
                <emma:interpretation id="interp210" emma:lang="en-US" emma:confidence="0">
                  <emma:literal>IBANOEAJFO</emma:literal>
                </emma:interpretation>
                <emma:interpretation id="interp211" emma:lang="en-US" emma:confidence="0">
                  <emma:literal>IBAJOEAJFO</emma:literal>
                </emma:interpretation>
                <emma:interpretation id="interp212" emma:lang="en-US" emma:confidence="0">
                  <emma:literal>IBANOEAJGFO</emma:literal>
                </emma:interpretation>
                <emma:interpretation id="interp213" emma:lang="en-US" emma:confidence="0">
                  <emma:literal>IBAJOEAJGFO</emma:literal>
                </emma:interpretation>
                <emma:interpretation id="interp214" emma:lang="en-US" emma:confidence="0">
                  <emma:literal>IBAJOEAJGEO</emma:literal>
                </emma:interpretation>
              </emma:one-of>
            </emma:emma>
          </inkml:annotationXML>
          <inkml:trace contextRef="#ctx0" brushRef="#br0" timeOffset="368194">7004 18352 10304,'0'0'224,"0"0"56,0 0 8,0 0 0,-14 16-288,14-16 0,-16 0 0,0 16 0,1-16 1008,15 0 144,0 0 32,-15 0 8,15 0-57,0 0-15,0 0 0,0 0 0,0 0-200,0 0-48,0 0-8,0 0 0,15 0-472,-15 0-96,0 0-16,31-16-8,-1 16 0,2-16 0,-2 16 0,1 0 0,0 0-168,-15-15-32,14 15-8,1-15 0,0 15 0,-1-16 0,-14 16 0,14-15 0,-14 15-64,15-15 0,-16 15 0,1 0 0,-1-16-472,0 16-104,-15 0-32,0 0 0,0 0-1048,0 0-208,0 0-48,0 0-8</inkml:trace>
          <inkml:trace contextRef="#ctx0" brushRef="#br0" timeOffset="369328">6943 18568 12992,'-30'0'368,"30"0"80,0 0-360,-16 0-88,1 0 0,15 0 0,-16 0 960,1 0 184,15-15 31,0 15 9,0 0-72,0 0-16,0-15 0,15 15 0,-15 0-368,16-16-80,15 16-8,-16-15-8,0 15-272,16 0-48,-15 0-16,-1-16 0,16 16-144,0 0-32,-16 0-8,16-15 0,-15 15-112,14 0 72,1-15-72,-15 15 64,14 0-64,-14 0 0,15-16 0,-16 16 0,-15 0-416,31-15-128,-31 15-32,15 0 0,1-16-800,-1 16-160,-15 0-32,15-15-4159,-15 15-841</inkml:trace>
          <inkml:trace contextRef="#ctx0" brushRef="#br0" timeOffset="369329">7190 18153 16208,'0'0'351,"0"0"81,0 0 16,-15 0 8,-1 0-360,16-16-96,0 16 0,0 0 0,0 0 840,0 0 152,0 0 32,16 16 8,-1-1-312,-15-15-64,31 15-16,-16 1 0,1 15-136,-1-16-32,16 0-8,-16 1 0,1-1-144,-16 1-24,15 14-8,1-14 0,-1-1-96,-15 1-16,0-1-8,15 0 0,-15 1-80,-15 15-24,15-16 0,0 0 0,-15 1-64,-1 15 96,1-16-96,15 16 96,-16-16-400,1 16-80,0 0-8,15-16-7056,0 0-1407</inkml:trace>
          <inkml:trace contextRef="#ctx0" brushRef="#br0" timeOffset="379775">8129 17952 16384,'0'0'359,"0"0"81,-15 15 8,15-15 8,-16 16-360,1-1-96,0 1 0,-1-1 0,-15 16 656,1-16 112,14 16 32,-14 0 0,-17 0-216,17-1-40,-1 1 0,0 0-8,0-16-232,0 16-48,16 0 0,0 0-8,-16-16-136,15 16-24,1-16-8,15 1 0,-15-1-80,15-15 64,-16 15-64,16-15 64,0 0-776,0 0-160,0 0-32,0 0-5207,16 0-1049</inkml:trace>
          <inkml:trace contextRef="#ctx0" brushRef="#br0" timeOffset="380993">7944 18090 16783,'0'0'368,"0"0"80,0 0 8,0 0 24,0 0-384,15 16-96,0-1 0,-15-15 0,0 15 776,16 1 144,0-1 24,-16 0 8,14 1-216,2-1-48,0 1-8,-1-1 0,-15 0-192,15 1-40,1-1 0,-16 1-8,15-16-144,0 15-24,-15-15-8,16 15 0,-16 1-120,16-16-24,-16 0-8,0 0 0,0 0-112,0 0 88,0 0-88,0 0 80,0 0-416,0 0-80,0 0-24,0 0-6920,0 0-1391</inkml:trace>
          <inkml:trace contextRef="#ctx0" brushRef="#br0" timeOffset="380994">7713 18983 11576,'0'0'256,"-15"16"48,15-1 16,0 1 0,-16-16-256,16 15-64,0 16 0,-16-31 0,16 15 1048,0 1 192,-14-1 40,14-15-1,0 15-319,0-15-64,0 0-8,0 0-8,0 0-200,0 0-40,0 0 0,0 0-8,-16-15-384,16 0-80,0-1-8,0 1-8,0-16-24,0 16 0,0-16 0,16 0 0,-16 0-128,14 1 0,-14-1 0,0-15 0,16 15 224,-16-15 8,16-1 8,-1 17 0,0-17-240,1 16-160,-1-15 32,0 15 0,1 0 128,-1 1 0,0 14 0,1-15 0,0 16 0,-1 0 0,0-16 0,1 31 0,-1-16 0,-15 16 0,15-15 0,-15 15 0,0 0 0,16 0 0,-1 0 0,-15 0 0,0 0 88,0 0-88,15 15 96,-15 1-96,0 15 112,0-16-32,0 16-8,-15-16 0,15 16-72,-15 0 80,-1-16-80,1 16 80,0 0-80,-1-16 0,16 1 72,-30 15-72,14-16 0,0 1 72,16-1-72,-15 0 0,0-15 88,-1 0-88,16 0 80,0 0-80,0 0 80,-15 0-80,15 0 80,0-15-80,0 15 0,0-15 0,15 15 0,-15-16 0,16 16 0,-1-15 0,0-1 0,1 1 0,0 15 0,14-16 0,-14 16 0,-1 0 0,0-15 0,1 15 0,-16 0 0,15 15 0,-15-15 0,0 0 0,15 0 0,-15 16 0,0-1 0,0 1 0,-15-1 0,15 1 0,-15-1 72,15 0 24,-31 1 0,16 15 0,-1-16 32,1 0 0,-16 1 8,15-1 0,-14 1-32,-1-1-8,16 0 0,-1 1 0,1-1-16,0-15-8,-1 0 0,0 16 0,16-16-72,0 0 0,0 0 0,0 0 0,0 0-704,0 0-152,0 0-32,0-16-6152,16 16-1223</inkml:trace>
          <inkml:trace contextRef="#ctx0" brushRef="#br0" timeOffset="380995">7974 18783 17679,'0'0'384,"0"0"88,0 0 8,0 0 24,0 0-408,0 0-96,0-15 0,0 15 0,16-15 672,-16 15 120,16-16 16,-16 1 8,14 15-200,2-16-40,0 1 0,-1 15-8,-15-15-296,15-1-56,1 16-16,-16 0 0,15-15 0,0 15 0,-15-16 0,0 16 0,0 0 16,16 16 0,-16-16 0,0 15 0,-16-15-16,16 16 0,0-1 0,0 0 0,0 1-64,0-1-8,-15 16-8,15-16 0,0 1-120,-15-1 64,15 1-64,0-1 0,0 0 0,0 1 0,0-16 0,-16 15 0,16-15-664,0 16-104,0-16-16,0 0-6448,0 0-1295</inkml:trace>
          <inkml:trace contextRef="#ctx0" brushRef="#br0" timeOffset="380996">8113 18490 18719,'0'0'528,"0"0"120,0 0-520,0 0-128,0 0 0,0 0 0,0 16 848,0-1 144,0-15 24,0 0 8,0 0-256,0 16-40,0-1-16,0-15 0,0 0-424,15 15-96,-15-15-8,0 16-8,0-16-176,0 0 0,16 0 0,-16 0 64,0 0-768,0 15-160,16-15-24</inkml:trace>
          <inkml:trace contextRef="#ctx0" brushRef="#br0" timeOffset="382089">8375 18275 15576,'0'0'344,"0"0"72,0 0 7,0 0 17,0 0-352,0 0-88,15 15 0,-15-15 0,16 0 616,-1 0 112,1 0 16,-1 16 8,0-16-176,1 16-32,15-16 0,-16 14-8,0 2-280,1-16-64,-1 16 0,1-16-8,-1 15-64,0 0-16,1-15 0,-16 16 0,15-16 48,-15 15 8,16 0 0,-16-15 0,0 16 8,-16-1 8,16-15 0,-15 15 0,15 1 112,-16 0 16,1-1 8,-16 0 0,16 1-120,-16-1-32,0 16 0,16-16 0,-16 0-160,0 1 64,16 14-64,-1-14 0,1 0 0,0-1 0,-1-15 0,1 15 0,15-15-104,0 0-56,0 0-16,0 0 0,0 0-976,15 0-192,1-15-32,14 0-16,1-17-464,0 18-88,15-18-15</inkml:trace>
          <inkml:trace contextRef="#ctx0" brushRef="#br0" timeOffset="382352">8837 18306 11576,'0'0'256,"0"0"48,16-16 16,-16 16 0,0 0-256,0 0-64,0 0 0,0 0 0,0 0 1312,0 0 256,-16 16 39,16-1 17,0 16-536,-15 0-112,15-1-16,-15 1-8,-1 0-176,16 16-32,-15-17-8,15 1 0,0 0-472,0 0-96,0-16-16,15 1-8,-15-1-56,16 0-16,-1-15 0,0 0 0,1 0-72,15-15 80,-16 0-80,0-1 80,16-15 16,-15 1 0,-1-1 0,0 0 0,1 0-96,-1 0 80,-15 0-80,15 16 80,-15-16-80,0 0 64,0 16-64,-15-16 64,0 16-64,-1-1 96,1 1-96,-16-1 96,16 1-32,-1 15 0,-14 0 0,14 0 0,-15 0 0,16 0 0,-16 15 0,16 1 0,-1-16-64,1 15 0,0 1 0,15-1 0,0 0-376,-16 1-64,16 15-8,16-16-6880,-16 0-1367</inkml:trace>
          <inkml:trace contextRef="#ctx0" brushRef="#br0" timeOffset="384741">10962 17874 13704,'0'-15'384,"0"15"96,0 0-384,-16 15-96,16-15 0,-16 16 0,2-1 864,-18 0 159,17 17 33,-16-18 8,1 18-280,-1-2-56,0 1-16,0 0 0,0-1-304,1 2-64,14-2-16,-14-14 0,-2 14-168,2 1-40,14-16-8,1 1 0,0 15-112,-1-16 0,-14 1 0,30-1 0,-16 0-1088,16-15-232,0 0-56</inkml:trace>
          <inkml:trace contextRef="#ctx0" brushRef="#br0" timeOffset="383440">9376 18614 17623,'0'0'384,"-15"0"88,15 0 8,0 0 16,0 0-400,-16 0-96,16 0 0,0 0 0,0 0 856,0 0 144,16 0 32,-16 0 8,0-16-192,31 16-40,-16-15-8,0 15 0,16 0-328,0-15-72,0 15-16,-16 0 0,16 0-120,0 0-24,-1-16-8,-14 16 0,15 0-136,-16 0-24,0-15-8,16 15 0,-15 0-64,14-15 0,-14 15 0,15 0 0,-31-16-256,30 16-64,-30-16-8,16 16-8,-1-15-568,1 15-120,-16 0-16,0 0-5880,15-15-1175</inkml:trace>
          <inkml:trace contextRef="#ctx0" brushRef="#br0" timeOffset="383439">9438 18383 18599,'-16'0'408,"16"0"80,0 0 24,0 0 16,-15 0-424,15 0-104,0 0 0,0 0 0,0 0 632,15 0 104,1 0 16,-1 0 8,1 0-112,14-15-16,-14 15-8,14 0 0,1 0-296,-15 0-56,14-16-16,-14 16 0,15 0-128,-1 0-32,-14 0-8,15 0 0,-16 0-88,0 0 64,16-16-64,-15 16 64,-16 0-64,15 0-96,-15 0 16,15-14 8,1 14-1224,-16 0-240,0 0-56</inkml:trace>
          <inkml:trace contextRef="#ctx0" brushRef="#br0" timeOffset="383441">9807 18214 17391,'-15'0'384,"-1"0"72,16 0 24,-15-16 8,15 16-392,0 0-96,0 0 0,0 0 0,0 0 960,0 0 176,0 0 32,0 0 8,15 0-360,1 0-72,15 0-8,-16 16-8,16-16-312,0 0-56,-1 0-8,1 15-8,0-15-136,-16 15-24,16-15-8,0 0 0,-16 16-32,16-16-8,-16 15 0,1 0 0,-1-15-64,1 16-8,-1 0-64,0-2 96,-15 2 32,0-16 8,0 31 0,-15-16 0,15 1-24,-15 14-8,-1-14 0,-15 14 0,1 2-104,14-17 72,-15 16-72,1-16 64,-1 16-352,0-16-64,0 16-24,16-15-7632,-16-2-1527</inkml:trace>
          <inkml:trace contextRef="#ctx0" brushRef="#br0" timeOffset="387950">10746 17998 15864,'0'0'352,"0"0"63,0 0 25,0 0 8,0 0-360,0 0-88,0 0 0,16 16 0,-1-1 648,-15-15 120,15 15 16,1 1 8,-16-1 104,15 1 32,0-1 0,1 0 0,-1 1-408,16-1-72,-31 1-24,30-1 0,-14 0-216,0-15-48,-1 16 0,0-16-8,1 15-88,-16-15-64,15 0 96,-15 0-96,0 0 0,15 0 0,-15 16 0,0-16-72,0 0-1168,0 0-232,0 0-40</inkml:trace>
          <inkml:trace contextRef="#ctx0" brushRef="#br0" timeOffset="387951">10500 18568 18783,'-16'-16'536,"1"16"104,15 0-512,0 0-128,0 0 0,0 0 0,0 0 512,0 0 64,0 0 24,15-15 0,-15 15 16,16 0 8,-1-15 0,0 15 0,1 0-280,14-16-56,-14 16-16,0-15 0,14 15-272,-14-16 0,-1 1 0,0 15 0,16-15 64,-16-1-64,1 16 0,0-15 0,-1 0 64,0 15-64,1-16 0,-16 1 0,15-1 0,0 16 0,-15 0-120,16-15 40,-16 0-48,0 15 0,0-16-8,0 16 0,0-15 40,0 15 0,0-16 8,-16 16 0,16-15 88,0 15 0,-15 0 0,15 0 0,-15-15 0,15 15 0,-16 0 0,1 0 0,15 0 0,-15 15 96,-1-15 0,0 0-8,16 0 48,-15 15 16,0-15 0,-1 16 0,1-1-24,15 16-8,-15-16 0,-1 1 0,1-1-16,0 16 0,-1-16 0,0 1 0,16 14-24,0-14-8,-15-1 0,15 1 0,0-1-72,0 0 0,15-15 72,-15 16-72,16-16 0,0 15 0,-16-15 0,15 16 0,0-16 0,1 0 0,-16 0 0,15 0 64,-15 0-64,0 0 0,0 0 0,15 15 64,-15-15-64,0 15 0,-15 1 0,15-1 64,-15 1-64,15-1 0,-16 16 64,1-16-64,0 1 0,15-1 64,-16 0-64,0-15 0,16 16 0,0-1 72,0-15-72,0 0 0,0 0 0,0 16 0,16-1 0,0-15 0,-1 0 0,0 0 0,-15 0 0,16 15 0,-1-15 0,-15 0 0,0 0 0,0 0 0,15 16 0,-15-16 0,0 0 0,0 15 0,-15 1 176,15-1-16,0 0-8,-15 1 0,-1-1-24,1 0-8,0 1 0,-1-1 0,0 1-120,1-1 0,0 0 0,15 1 0,-16-16-168,1 16-56,15-16-16,0 0 0,0 0-864,0 0-176,0 0-32,0 0-8487</inkml:trace>
          <inkml:trace contextRef="#ctx0" brushRef="#br0" timeOffset="389223">10792 18815 16871,'0'0'480,"0"-16"96,0 16-456,0-15-120,15 15 0,-15-16 0,0 1 808,16 15 144,-1-15 24,-15-1 8,15 16-192,1-15-40,-16-1-8,15 16 0,1-15-400,-16 15-88,15-15-8,0 15-8,-15 0-96,16 0-16,-16 0-8,0 0 0,15 15-48,-15 0-8,0-15 0,0 16 0,0-1 64,0 1 0,0-1 8,-15 16 0,15-16 8,-16 1 0,16 14 0,0-14 0,0-1-72,-15 1-8,15-1-64,0 0 96,0 1-96,0-16 0,-15 15 64,15-15-64,0 0-104,0 0-48,0 0-8,0 0 0,0 0-992,0 0-192,0 0-48,0 0-8191</inkml:trace>
          <inkml:trace contextRef="#ctx0" brushRef="#br0" timeOffset="389224">10915 18507 19087,'0'0'416,"0"0"96,0 0 8,0 0 24,0 0-440,0 0-104,0 0 0,0 0 0,0 0 944,0 0 168,0 0 32,0 0 8,0 0-464,0 0-88,0 0-24,0 0 0,0 0-392,15 0-88,-15 0-8,0 0-8,0 0-80,0 0 0,16 0-80,-1 15-7488,1-15-1495</inkml:trace>
          <inkml:trace contextRef="#ctx0" brushRef="#br0" timeOffset="389225">11392 18445 12928,'-15'0'288,"15"0"56,-16 0 8,16 0 8,-15 0-288,15 0-72,-15 0 0,15 0 0,0 0 1184,0 0 223,0 0 49,0 0 8,0 0-384,0 0-80,0 0-8,0 0-8,0 0-392,30 0-80,-30 0-8,31-15-8,-15 15-192,-1 0-40,0-16-8,16 16 0,-15 0-80,14 0-16,-14 0-8,-1-15 0,16 15-80,-16 0-8,1 0-64,15 0 96,-16-15-96,0 15 0,-15 0 64,16 0-64,-1 0-352,1 0-96,-16 0-24,0 0 0,0 0-864,0 0-168,0 0-40,0 0-7375</inkml:trace>
          <inkml:trace contextRef="#ctx0" brushRef="#br0" timeOffset="389226">11331 18676 16815,'0'0'368,"0"0"80,0 0 8,-16 0 24,16 0-384,-15 0-96,15 0 0,0 0 0,0 0 888,0 0 160,0 0 32,0 0 8,0 0-288,0 0-48,0 0-16,15 0 0,1 0-256,-1 0-48,0 0-16,1 0 0,-1-15-168,1 15-40,-1 0-8,0 0 0,1-16-72,15 1-24,-16 15 0,0 0 0,16-15-104,-15 15 0,-1-16 0,16 1 0,-16 15-448,1 0-64,-1-16-16,0 16 0,1 0-848,15-15-176,-16 15-32</inkml:trace>
          <inkml:trace contextRef="#ctx0" brushRef="#br0" timeOffset="389227">12100 18276 19207,'0'0'416,"0"0"96,0 0 8,-15 0 24,15 0-432,-15 0-112,15 15 0,-16-15 0,1 16 752,-1-1 128,1 16 24,0 0 8,-1-1-280,1 17-56,-1-17-16,1 17 0,0-1-208,-1-15-48,16 15-8,0-16 0,0 1-152,16-15-32,-16 14-8,15-14 0,0-1-16,1 1-8,-1-16 0,1 0 0,14-16-80,-14 16 80,15-15-80,-16-1 80,16-14-16,-16-1-64,16 0 96,-16 0-32,16 1-64,-15-17 64,-1 17-64,0-1 64,1 0 0,-1-15 0,1 15 0,-16 0 0,0 0-64,0 1 0,0-1 0,0 0 0,0 16 0,-16-16 0,1 15 0,15 1 0,-16 0 0,1 15 0,0-16 0,-1 16 0,1 0 0,-1 16 0,-14-16 0,14 15 0,1 0 0,-1-15 0,1 16 0,0 15 0,-1-16-384,1 0-72,15 1-16,0 15-11016</inkml:trace>
        </inkml:traceGroup>
      </inkml:traceGroup>
    </inkml:traceGroup>
  </inkml:traceGroup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1:27.84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23BDEE1-7130-4A0A-9932-0B1BEB0958B5}" emma:medium="tactile" emma:mode="ink">
          <msink:context xmlns:msink="http://schemas.microsoft.com/ink/2010/main" type="inkDrawing"/>
        </emma:interpretation>
      </emma:emma>
    </inkml:annotationXML>
    <inkml:trace contextRef="#ctx0" brushRef="#br0">3910 18443 9072,'0'0'192,"0"0"48,0 0 8,0 0 8,0 0-256,0 0 0,0 0 0,0 0 0,0 0 1096,0 0 168,0 0 32,0 0 8,0 0-296,-16 0-57,16 16-15,-15-16 0,0 15-248,15 16-48,0-16-16,-16 16 0,1 0-136,15 15-24,0-15-8,0 0 0,0 0-136,0 0-32,0-1-8,0 1 0,15-15-112,1-1-16,-16-15-8,15 15 0,-15-15-144,15 0 64,1-15-64,-1 15 0,1-31 160,-16 16-32,15-16 0,0 0 0,1 0-48,-16-15-16,15 15 0,-15 0 0,16 0-64,-16 1 96,0 14-96,0-15 96,0 16-32,-16 0 0,16-1 0,0 1 0,0-1 0,-15 16 0,15-15 0,0 15 0,0 0 0,-16 15 0,16-15 0,-15 16 0,0-1-64,15 1 0,-16-1 0,1 0 64,15 1-64,-16-1 0,16-15 0,0 16 0,-15-1-232,15 0-16,-15-15 0,15 0 0,0 16-888,0-16-176,0 0-40,0 0-7639</inkml:trace>
  </inkml:traceGroup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1:28.62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C139340-99A8-44E9-8A58-469D83EC88A6}" emma:medium="tactile" emma:mode="ink">
          <msink:context xmlns:msink="http://schemas.microsoft.com/ink/2010/main" type="inkDrawing"/>
        </emma:interpretation>
      </emma:emma>
    </inkml:annotationXML>
    <inkml:trace contextRef="#ctx0" brushRef="#br0">4450 18427 16208,'0'0'351,"0"0"81,0 0 16,-16 0 8,16 0-360,0 0-96,-15 0 0,15 0 0,0 0 736,0 0 136,-16 0 24,1 15 8,15-15-128,-15 0-24,-1 16-8,1-1 0,-1-15-272,1 15-56,0 1-16,-1 0 0,1-1-304,-16 0-96,31 1 64,-15-1-64,-1-15 88,1 15-16,0-15 0,-1 16 0,16-16-8,0 0-64,0 0 96,0 0-32,0 0 32,0 0 8,0 0 0,0 0 0,0 0 16,-15 15 0,15-15 0,0 0 0,0 0 88,0 0 16,0 0 8,0 15 0,-16 1-136,16-16-24,0 0-8,16 16 0,-16-2 24,15 2 0,-15-16 0,16 16 0,14-16 0,-14 15 0,-1-15 0,16 15 0,-16-15 56,1 16 16,-1-16 0,16 0 0,-16 15-160,16-15 0,-16 0 0,-15 0 0,16 0 64,-1 0-64,1 0 72,-16 0-72,0 0 64,15 0-64,0 0 0,-15 0 72,0 0-408,0 0-80,0 0-24,0 15-11320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1:42.46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2F99F25-FFB2-420E-A499-DC2A584767F2}" emma:medium="tactile" emma:mode="ink">
          <msink:context xmlns:msink="http://schemas.microsoft.com/ink/2010/main" type="writingRegion" rotatedBoundingBox="18782,2316 30936,2166 30952,3519 18799,3670"/>
        </emma:interpretation>
      </emma:emma>
    </inkml:annotationXML>
    <inkml:traceGroup>
      <inkml:annotationXML>
        <emma:emma xmlns:emma="http://www.w3.org/2003/04/emma" version="1.0">
          <emma:interpretation id="{24C99352-0E02-4BF3-8DD5-A33B05A3781C}" emma:medium="tactile" emma:mode="ink">
            <msink:context xmlns:msink="http://schemas.microsoft.com/ink/2010/main" type="paragraph" rotatedBoundingBox="18782,2316 30936,2166 30952,3519 18799,3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2896B0-452B-41B1-B4A3-C01B103B350B}" emma:medium="tactile" emma:mode="ink">
              <msink:context xmlns:msink="http://schemas.microsoft.com/ink/2010/main" type="line" rotatedBoundingBox="18782,2316 30936,2166 30952,3519 18799,3670"/>
            </emma:interpretation>
          </emma:emma>
        </inkml:annotationXML>
        <inkml:traceGroup>
          <inkml:annotationXML>
            <emma:emma xmlns:emma="http://www.w3.org/2003/04/emma" version="1.0">
              <emma:interpretation id="{93A5ECD2-2831-481D-8D40-85BD117DFC32}" emma:medium="tactile" emma:mode="ink">
                <msink:context xmlns:msink="http://schemas.microsoft.com/ink/2010/main" type="inkWord" rotatedBoundingBox="18784,2456 20887,2430 20902,3644 18799,3670">
                  <msink:destinationLink direction="with" ref="{5BC61B6B-BD5B-4E48-B98E-FE1FB77412DD}"/>
                </msink:context>
              </emma:interpretation>
              <emma:one-of disjunction-type="recognition" id="oneOf0">
                <emma:interpretation id="interp0" emma:lang="en-US" emma:confidence="0.5">
                  <emma:literal>support</emma:literal>
                </emma:interpretation>
                <emma:interpretation id="interp1" emma:lang="en-US" emma:confidence="0">
                  <emma:literal>Support</emma:literal>
                </emma:interpretation>
                <emma:interpretation id="interp2" emma:lang="en-US" emma:confidence="0">
                  <emma:literal>Rapport</emma:literal>
                </emma:interpretation>
                <emma:interpretation id="interp3" emma:lang="en-US" emma:confidence="0">
                  <emma:literal>Report</emma:literal>
                </emma:interpretation>
                <emma:interpretation id="interp4" emma:lang="en-US" emma:confidence="0">
                  <emma:literal>Repost</emma:literal>
                </emma:interpretation>
              </emma:one-of>
            </emma:emma>
          </inkml:annotationXML>
          <inkml:trace contextRef="#ctx0" brushRef="#br0">19397 5080 7856,'16'-30'168,"-1"30"40,-15-16 8,15 1 8,1 0-224,-16-1 0,15 0 0,0 2 0,-15 14 1064,0-16 168,0 16 32,0 0 8,0 0-168,0 0-32,0 0-9,0 0 1,-15 0-216,0 0-48,-1 16 0,1-2-8,-16 2-368,16 0-72,-16-1-8,0 16-8,0-1-112,16-14-32,-16 14 0,16-14 0,-16 15-80,16-16-16,-1 1-8,16-1 0,0 0-88,0 1 0,0-1 0,0 0 0,0-15 0,16 16 0,-16-16 0,15 16 0,0-16 0,1 0 0,-1 15 0,1-15 0,-1 0 0,0 0 0,-15 15 0,0-15 0,0 0 0,16 0 0,-16 16 0,0-16 64,0 15-64,0 0 64,0 1-64,-16-1 64,1 0 24,0 17 0,-16-18 0,15 2 0,1 15-24,0-16 0,-1 16 0,-15-16 0,16 1-64,0 0-88,15 14 24,-16-30 0,1 16-576,15-1-120,-16-15-16,16 15-5223,0-15-1041</inkml:trace>
          <inkml:trace contextRef="#ctx0" brushRef="#br0" timeOffset="2333">19320 5174 14112,'0'0'312,"0"0"64,0-16 8,16 16 8,-16 0-312,0-15-80,15 15 0,-15 0 0,0-15 672,15 15 111,1-16 25,-16 16 8,15 0-312,1-15-64,-16 15-16,15-15 0,-15 15-240,15 0-56,-15 0 0,0 0-8,16 0 24,-16 0 8,0 0 0,0 0 0,0 15 120,0 0 24,0 1 8,-16-1 0,16 0-48,-15 17 0,15-2-8,-15 1 0,15 0-112,0-1-16,-16 1-8,16 0 0,0-15-40,0 14-8,0-14 0,0-1 0,0 0-64,16 1 64,-16-16-64,0 0 64,15 0-64,-15 0 64,15 0-64,1 0 64,-1-16-64,0 1 96,1-16-96,-1 16 96,1 0-96,-1-17 0,0 2 72,1 14-72,-1-14 0,1 14 0,-1-14 0,0 14 0,-15 0 0,16 2 0,-16-2 0,15 0 0,-15 1 0,0 0-80,0 15 80,0-16 0,0 16 0,0 0 0,0 0 0,0 0 0,-15 0 0,-1 0 0,16 16 0,-15-16 0,15 15 0,-15 0-64,15 1 64,-16 0 0,16-2 0,0 18 96,-15-17-8,15 0-8,0 1 8,15-1 0,-15 0 0,16 1 0,-16-1-8,15-15 0,-15 0 0,15 15 0,1-15 32,-1 0 8,1 0 0,-1 0 0,0 0-120,1-15 0,-1 15 0,1-15-80,-1 15 80,-15-16 0,15 1 0,1 0 0,-1-1 0,1 16 64,-1-15-64,0 0 64,1-1-200,-1 0-40,-15 2-8,16-2 0,-1 0 0,-15 1 0,15 0 0,-15-1 0,0-14 80,0 30 8,16-32 8,-16 32 0,-16-14 88,16-2 0,0 16 80,0 0-80,0 0 0,0 0 0,-15 0 0,15 0 0,0 16 96,-15-2 64,-1 2 24,16 15 0,-15 0 80,-1 15 24,1 0 0,0 16 0,-1-1 104,-15 16 24,16 0 8,0-16 0,-16 1-200,15 0-48,1-16-8,15 0 0,-15-15-8,-1 0-8,16 15 0,0-15 0,0-16-152,-15 16 0,15 0 64,0-31-64,0 15 0,0 0 0,0-15 0,0 0 0,15 0-256,-15 0-72,0-30-24,16-1 0,-1 0-288,0 1-64,1-17-16,-1-14 0,-15 15 8,0-32 0,31 17 0,-16 0 0,16-17 368,-31 17 80,16-1 8,-16 31 8,15-15 248,-15 16 0,0-2 0,15 2 0,1 14 128,-1-14 64,-15 14 24,16-14 0,-1-2 192,0 18 40,1-2 0,-1 0 8,0 16-288,1-15-56,-1 15-16,1 0 0,-1 0 48,-15 0 8,15 15 0,1-15 0,-16 16 104,15-16 32,-15 16 0,0-2 0,0 2-24,0 0 0,0 14 0,-15-14 0,-1 14-56,1-14-16,0 14 0,-16 2 0,0-2-112,16 1-80,-16 0 96,16-1-96,-16 2 64,15-2-64,1-14 0,15-1 0,-15 0 0,15 1 0,0-16 0,0 0 0,0 0-576,0 0-136,15 0-32,0 0-8,1 0-408,-1-16-88,1 1-8,-1 0-8,16-1-464,-16 1-88,16-16-15,-16 15-9,1 1 904,-1-16 176,0 16 40,1 0 8,-1-1 472,-15 1 96,16 0 16,-1-1 8,0 0 952,-15 2 192,16-2 40,-16 16 8,0-16 48,0 16 0,0 0 7,0 0 1,0 0-64,0 0-8,0 0-8,0 0 0,0 16-280,0 0-64,-16-2 0,1 2-8,0 30-184,-1-15-32,16 15 0,-15 1-8,-1 14-136,1 0-24,0-15-8,-1 1 0,16-1-144,-15-15-24,-1-1-8,16 2 0,-15-2-64,15 1-64,0-16 72,-15 16-72,15-16 0,0 1 0,0 0 0,0-16 0,0 0-88,-16-16-40,16 16 0,0 0-8,0-31-120,16 16-32,-16-16 0,15 0 0,-15-15 48,15 16 8,1-32 0,-1 16 0,1-16 128,-1 0 24,0 1 8,1 14 0,-1-14 72,1 30 64,-1-15-64,0 16 88,1-2-88,-1 2-72,1-1 72,14 16-104,-30-1 104,16 0 0,-1 16 0,1-14 0,-1 14 0,-15 0 96,0 0-32,15 14-64,1 2 152,-16 0-24,0-1-8,-16 0 0,16 16 72,-15-16 24,15 1 0,0 14 0,-15-14 0,15 15 0,-16 0 0,1-1 0,-1 16-152,1-14-64,0-2 64,15 1-64,-16 0 0,1-16 0,15 0 64,-16 1-64,16-16 0,0 0 0,0 0 72,0 0-72,0 0-120,16 0-56,-16-16-16,0 1 0,31 0-256,-16-16-48,0 0-16,1 1 0,15-17-160,-16 16-40,16 1-8,-16-1 0,1 0 344,-1 1 72,0 14 16,1-15 0,-1 16 112,1-1 24,-1 16 8,-15-15 0,15 15 296,-15 0 56,0 0 16,0 0 0,0 15 248,16 1 48,-32-1 16,16 0 0,0 17-40,-15-2-8,15-14 0,-15 14 0,15 1-288,0-16-56,0 16-16,0-16 0,0 1-32,0 0 0,0-16-8,0 0 0,0 0-88,15 0 0,0 0 72,-15-16-72,31 0 64,-31 1-64,0 0 80,15-1-80,1 1 0,15 0 0,-31-1 0,0 1 0,0-16 0,0 31-120,0-16 16,0 2 0,0-2 104,-16 0 120,16 16-24,0-15-8,-15 0-88,15 15 0,0-16 0,0 16 0,0 0 0,0 0 0,0 0 0,0 0 64,0 0-128,0 0-32,0 0-8,15-15 0,1 15 24,-16-15 8,0 15 0,15 0 0,0 0 72,-15-16 0,16 16 0,-16 0 0,0 0 0,0 0-64,15 0 64,-15 0 0,0 0 0,0 0 0,0 0 0,16-16 0,-1 16 0,0 0 0,-15 0 0,0-14-64,16 14 64,-16 0 0,0 0 0,0 0 0,15-16 0,1 16 0,-1 0 0,-15 0 0,0 0 0,0 0 0,15 0 0,-15 0 0,0 0 0,16 16 0,-16-2 0,0-14 64,0 32-64,15-32 72,-30 15-72,15 16 80,0-16 16,0 0 8,-16 17 0,16-18 0,0 18-16,-15-17-8,15 16 0,-15-16 0,15 0-80,0 1 96,0-1-96,-16 0 96,1 1-24,15 0 0,0-16 0,0 0 0,0 0-72,0 0 64,0 0-64,0 0 64,0 0-64,0 0 0,0 0 72,0 0-72,15-32 0,-15 17 0,16 0 0,-16-1 0,0 1 0,15 0 0,0-16 0,1 0 0,-16 1 0,15 14 0,1-15-96,-1 16 32,-15-31-216,15 30-40,1-14 0,-1-2-8,1 17-48,-1 0-8,-15-1 0,15 1 0,1 0 64,-1-1 0,-15 1 8,16 15 0,-1-15-48,0-1-16,-15 0 0,16 16 0,-16-15 256,15 0 56,-15-1 64,0 16-104,0 0 104,0 0 0,15-15 0,-15 15 0,0 0 376,0 0 16,0 0 8,0 0 0,0 15-32,0 1-8,-15-1 0,15 0 0,0 17 16,-15-2 0,-1 16 0,16-15 0,-15 16-88,15-1-24,-15-16 0,-1 16 0,1-14-96,15-2-16,0 1-8,0 0 0,-16-1-56,16-14-16,0 14 0,0-14 0,0 0-72,0-16 0,0 15 72,0-15-72,0 0 0,0 0 0,0 0 0,0 0 0,0 0-424,0-15-96,0 15-24,0-16 0,16 0-448,-16 1-88,0 0-16,0-1-8,0 1-464,0-16-88,0 16-16,-16 0-7,16-1 655,-15-14 136,15 14 24,-15 0 8,-1 1 584,16 15 112,-15-15 32,-1 15 0,16-16 1016,-15 16 200,0-15 48,15 15 8,-16-15 167,16 15 41,-15 0 8,15 0 0,0 0-256,0 0-48,0 0-16,0 0 0,0 0-400,0 0-72,15 0-24,-15 0 0,16-16-160,-1 16-40,16-16-8,-16 2 0,1 14-112,-1 0-32,16-16 0,-16 0 0,16 16-88,-16 0-16,16-15-8,-16 15 0,16 0-80,-15-15 0,-1 15 72,0 0-72,1 0 0,-16 0 0,31 0 0,-15 0-8160,-16 0-1631</inkml:trace>
        </inkml:traceGroup>
        <inkml:traceGroup>
          <inkml:annotationXML>
            <emma:emma xmlns:emma="http://www.w3.org/2003/04/emma" version="1.0">
              <emma:interpretation id="{7AE4A566-173D-47CF-858C-C3FF073A2E29}" emma:medium="tactile" emma:mode="ink">
                <msink:context xmlns:msink="http://schemas.microsoft.com/ink/2010/main" type="inkWord" rotatedBoundingBox="21128,2384 23468,2355 23477,3114 21138,3144"/>
              </emma:interpretation>
              <emma:one-of disjunction-type="recognition" id="oneOf1">
                <emma:interpretation id="interp5" emma:lang="en-US" emma:confidence="1">
                  <emma:literal>vectors:</emma:literal>
                </emma:interpretation>
                <emma:interpretation id="interp6" emma:lang="en-US" emma:confidence="0">
                  <emma:literal>rectus:</emma:literal>
                </emma:interpretation>
                <emma:interpretation id="interp7" emma:lang="en-US" emma:confidence="0">
                  <emma:literal>voters:</emma:literal>
                </emma:interpretation>
                <emma:interpretation id="interp8" emma:lang="en-US" emma:confidence="0">
                  <emma:literal>Vectis:</emma:literal>
                </emma:interpretation>
                <emma:interpretation id="interp9" emma:lang="en-US" emma:confidence="0">
                  <emma:literal>Vertis:</emma:literal>
                </emma:interpretation>
              </emma:one-of>
            </emma:emma>
          </inkml:annotationXML>
          <inkml:trace contextRef="#ctx0" brushRef="#br0" timeOffset="3154">21398 5236 14240,'0'0'400,"0"0"96,0 0-400,0 0-96,0 0 0,0 0 0,0 0 568,16-16 87,-16 16 17,15-16 8,-15 16-32,15-14-8,1-2 0,-1 16 0,0-16-272,1 1-56,-1 0-16,16-1 0,-31 16-144,16-15-32,-1 0-8,-15 15 0,0 0 0,0 0 0,0 0 0,0 0 0,15 30 0,-15-14 0,0-1 0,0 16 0,0-15 48,0 14 0,0-14 8,-15 14 0,15-14-72,0-1-24,0 16 0,0-16 0,0-15-8,0 0 0,0 15 0,0-15 0,0 0 56,0 0 8,0 0 0,15 0 0,1-15 96,-16 0 32,15-1 0,0 1 0,-15 0-32,0-1 0,16 1 0,-16 0 0,15-1-64,-15 0-8,0-14-8,0 14 0,15 1-144,-15 0 64,0-1-64,16-14 0,-16 30 0,0-16 0,16-14-80,-16 30 80,14-16-1024,-14 0-152,16 1-24,0 15-8463</inkml:trace>
          <inkml:trace contextRef="#ctx0" brushRef="#br0" timeOffset="4669">21814 5251 18919,'0'0'416,"0"0"80,0 0 16,0 0 32,0 0-440,0 0-104,0 0 0,16 0 0,-1 0 608,-15 0 104,16 0 24,-1 0 0,16 0-144,-31-16-24,31 16-8,-16 0 0,0 0-400,1-15-72,-1 15-24,16 0 0,-16 0-64,1-16 0,-1 16 0,1 0 0,-16-15 0,15 15 0,-15 0 0,15-15 0,-15 15 0,16-16 0,-16 16 0,0-15 64,0 15-64,0-16 0,0 16 0,-16-15 0,16 0 0,-15 15 0,15-16 0,-15 16 0,-1 0 0,1 0 0,-1-15 0,1 15 0,0 0 0,-1 0 0,-15 15 0,31-15 64,-15 0-64,0 31 96,-1-16-96,1 1 96,-1-1-16,16 1 0,-15 14 0,15-14 0,-15 15 16,15-16 8,0 16 0,0-16 0,15 1-24,-15-1-8,0 0 0,0 1 0,0-16-72,15 15 96,-15-15-96,0 0 96,31 0-96,-15 0 64,-1 0-64,0 0 64,16-15-64,0 15 0,-16-16 0,1 1 0,15 0 0,-1-1 0,-14 16-96,-1-15 96,16-1-256,-16 1 16,1-16 0,14 16 0,-14-1 0,-1 1 0,1-16 0,-1 16 0,-15-1 152,15-14 88,1 14-96,-16 1 96,0-16 0,15 16 0,-15-1 0,0 16 0,0-15 0,0 15 64,-15-16-64,15 16 96,0 0 144,-16 0 24,16 0 8,-15 16 0,0-1 0,15 1 0,-16-1 0,1 16 0,-16-16-152,16 31-32,15-30-8,-16 15 0,1-1 16,15-14 0,0 15 0,0-16 0,0 0-96,0 1 64,0-1-64,0-15 64,0 0-64,0 0 0,15 16 0,-15-16 0,16 0 0,-1 0 0,0 0 0,1-16 0,15 16 0,-16-15-96,0-1 0,1 1 8,15 0-232,-1-1-56,-14 1-8,-1-1 0,1 1-104,-1 0-24,16-1-8,-16 1 0,1-16 16,-1 16 8,0-1 0,-15-15 0,16 16-64,-1 0-16,-15-16 0,16 15 0,-16-14 160,15 14 24,-15 1 8,0-16 0,0 16 232,0-16 56,0 16 0,0-1 8,0 1 152,0-1 32,0 1 8,0 0 0,0 15 344,0-16 72,0 16 16,0 0 0,0 0 144,0 0 32,-15 0 8,15 16 0,-16-1-144,16 0-32,-15 16-8,-1 0 0,1 0-104,0 15-16,-1 0-8,16-15 0,-15 15-120,15 0-32,-31 0 0,31-15 0,-15 15 16,15-15 0,-16 0 0,16 0 0,0-16-272,0 1 0,0 14 0,0-30 0,0 16 0,0-1 0,16-15 0,-1 0 0,-15 0 0,15 0 0,1 0 0,-1 0 0,1-31-152,-1 16-56,0 0-16,16-1 0,0 1-232,-16-16-56,16 0 0,-15 16-8,-1-16-8,0 16 0,16-16 0,-31 15 0,15 1 392,1 0 136,-16-1-96,0 16 96,0 0 0,0 0 0,0 0 0,0 0 80,0 0 176,0 0 40,0 0 8,0 31 0,-16-16 16,16 1 0,-15-1 0,15 16 0,0-16-112,-15 16-16,15-15-8,0-1 0,0 0-112,0-15-72,15 16 96,-15-16-96,0 0 72,0 15-72,0-15 0,15 0 72,1-15-72,-16 15 0,15 0 72,1-16-72,-16 1 0,15 15 0,0-15 0,-15-1 0,16 1 0,-16-1 0,0 1 0,15 0 0,-15-1 0,16 1-64,-16-1 64,0 1-96,0 0 96,0-1-64,15 1 64,-15-1-64,15 1 64,-15 0 0,16-1 0,-1 1-64,-15-1 64,16 16 0,-1-15-72,0 15 72,1 0 0,-1-15 0,1 15 80,-16 0-80,15 15 0,0-15 0,-15 15 0,0-15 0,0 16 0,0-1 0,0 16 0,0-16 0,0 16 0,-15-15 0,15 14 0,0-14 0,-15 15 80,15-16-16,-16 16 0,16-16 0,-15 1-64,15-1 0,0 16 72,0-31-72,0 15 0,0-15 0,0 0 0,0 0 64,0 0-64,0 0 0,0 0 0,0 0 0,0 0 0,0 0 0,15-15 0,-15 15 0,16-16 0,-16 1-96,15 0 32,0-1 0,1-15-32,-1 16 0,16 0 0,-16-16 0,1 0-128,-1 0-32,16 16-8,-16-16 0,16 0 184,-16 16 80,1-1-64,-1 1 64,1 0 0,-1-1 0,0 1 0,1 15-64,0-15 64,-16 15 0,0 0 0,0 0 0,0 0 0,0 0 0,0 0 96,0 15-32,-16 0 184,16 1 40,-16 30 0,1-31 8,0 1-104,-1-1-16,-15 0-8,16 16 0,-16-15-32,16-1-8,0 0 0,-1 1 0,1-1-32,-1 1 0,16-1-8,0-15 0,0 0 8,0 15 8,0-15 0,0 0 0,16 16-168,-16-16-40,31 0-8,-31 0 0,15 0 112,0 0 0,1 0 0,-1 15 0,0-15 0,-15 16 0,16-16 0,-16 0 0,0 0 0,15 0 0,-15 15 0,0-15 0,0 15 104,0-15-8,-15 16 0,-1-1 0,16 1-96,-15-1 0,0 0 0,-1 1-80,-14-1 80,14 1 0,-15-1 0,1 0 0,-1 1-528,0-1-144,0 0-24,0-15-6944,16 0-1383</inkml:trace>
          <inkml:trace contextRef="#ctx0" brushRef="#br0" timeOffset="5001">22337 5004 13224,'0'0'376,"0"0"80,0 0-360,0 0-96,0 0 0,0 0 0,-16 0 1144,16 0 207,-15 0 49,15 0 8,0 0-160,0 0-32,0 0-8,0 0 0,0 0-560,15 0-104,16 0-32,-15 0 0,-1 0-168,0 0-40,16-15-8,0 15 0,0 0-72,0 0-8,-1-15-8,1 15 0,0 0-112,0-16-16,0 16-8,-1 0 0,1-15-72,-16 15 64,16-15-64,0 15-7712,-16-16-1591</inkml:trace>
          <inkml:trace contextRef="#ctx0" brushRef="#br0" timeOffset="6101">23692 5220 18719,'-16'0'416,"16"0"80,0 0 16,0 0 8,0 0-416,0 0-104,0 0 0,0 0 0,0 0 320,0 0 48,0 0 8,0 0 0,0 0 136,0 0 32,0 0 8,0 0 0,0 0-360,0 0-64,16 0-24,-2 0 0,-14 0-104,0 0 0,0 0 0,16 16-80,-16-16-1296,16 0-264,-16 0-56</inkml:trace>
          <inkml:trace contextRef="#ctx0" brushRef="#br0" timeOffset="6270">23615 5451 18775,'0'0'416,"0"0"80,-15 0 16,15 0 16,0 0-424,-16 0-104,16 0 0,0 0 0,0 0 464,0 0 72,0 0 8,0 0 8,0 0-88,0 0-16,0-15-8,0 15 0,0 0-320,16 0-120,-1 0 88,0-16-88,1 16-488,-1 0-152,16 0-24,-16-15-8</inkml:trace>
        </inkml:traceGroup>
        <inkml:traceGroup>
          <inkml:annotationXML>
            <emma:emma xmlns:emma="http://www.w3.org/2003/04/emma" version="1.0">
              <emma:interpretation id="{E9D0D6C8-2CEF-4B5C-8DA1-A5FA65701588}" emma:medium="tactile" emma:mode="ink">
                <msink:context xmlns:msink="http://schemas.microsoft.com/ink/2010/main" type="inkWord" rotatedBoundingBox="24080,2251 25332,2235 25343,3093 24091,3109"/>
              </emma:interpretation>
              <emma:one-of disjunction-type="recognition" id="oneOf2">
                <emma:interpretation id="interp10" emma:lang="en-US" emma:confidence="0">
                  <emma:literal>data</emma:literal>
                </emma:interpretation>
                <emma:interpretation id="interp11" emma:lang="en-US" emma:confidence="0">
                  <emma:literal>dates</emma:literal>
                </emma:interpretation>
                <emma:interpretation id="interp12" emma:lang="en-US" emma:confidence="0">
                  <emma:literal>dater</emma:literal>
                </emma:interpretation>
                <emma:interpretation id="interp13" emma:lang="en-US" emma:confidence="0">
                  <emma:literal>date</emma:literal>
                </emma:interpretation>
                <emma:interpretation id="interp14" emma:lang="en-US" emma:confidence="0">
                  <emma:literal>datos</emma:literal>
                </emma:interpretation>
              </emma:one-of>
            </emma:emma>
          </inkml:annotationXML>
          <inkml:trace contextRef="#ctx0" brushRef="#br0" timeOffset="8036">24662 5081 13968,'0'0'304,"0"0"64,0 0 16,0 0 8,0 0-312,0-15-80,-15-1 0,0 16 0,15-15 904,-16 15 167,1 0 33,-1 0 8,1 0-464,0 15-88,-1 1-16,-15-1-8,16 1-248,0 14-56,-16-14-8,31 15 0,-31-16-88,31 16-16,-15 0-8,-1-1 0,16 1 40,-15 0 8,15 0 0,-16-16 0,16 16-224,0-16-48,16 1-8,-16-1 0,0-15 120,0 0 0,15 0 0,1-15 0,-1 15 96,16-16-32,-16 1 0,1-16-64,-1 0 64,0 1-64,16-1 0,-15 0 0,14-15 64,-14 0-64,15-1 96,-16 1-96,0 0-64,1-16-72,-1 16-16,1 0 0,-1 0 32,-15 0 8,0 0 0,0 15 0,0 0 112,0 0 80,0 16-16,-15-1 0,-1 16-64,16-15 80,-15 15-80,-1 15 80,1-15 48,0 16 16,-1 15 0,1-1 0,-1 17-24,1-17-8,0 32 0,-1-16 0,1 16-112,15-16 72,-16 0-72,16 0 64,0 0-64,0-15 0,0 0 72,16 0-72,-16 0 0,15-16 0,1 0 0,-1 1 64,0-1-64,16-15 0,-15 0 0,14 0 0,-14 0 72,15-15-72,-16 15 96,16-16-96,-1 1 0,-14-16 0,15 16-120,-16-1 40,0-14 80,1-1-96,15 15 96,-31-14-96,15 14 96,-15-15 0,15 16 0,-15-16 0,0 16 0,0 15 0,-15-16 0,15 16 0,-15-15 72,15 15-72,-16 0 96,1 15-96,-1-15 120,1 16-32,-16-1-8,16 16 0,-1 0 24,1-16 8,0 31 0,-1-15 0,1 0-8,0 0 0,-1-16 0,16 16 0,0 0 16,-15-16 0,15 1 0,15-1 0,-15 0-120,0-15 0,0 0 0,16 16 0,-1-16 0,0 0 0,-15 0 0,16 0 0,-1-16 72,0 16-72,1-15 64,-1 0-64,-15-1 64,16 1-64,-1-16 0,0 16 64,1-1-64,-16 1 0,15-16 0,-15 16 0,16-1-88,-16 1 88,0-1-64,0 1 64,0 15 0,0-15 0,0 15 0,0 0-64,0 0 64,0 0 0,0 15 0,-16 0 0,16-15 0,-15 16 0,15 15 0,-16-16 64,16 0-64,0 16 0,0 0-88,0-16 88,0 16 0,0-15 0,0-1 0,16 0 0,-16 1 0,0-1 0,15-15 0,1 16 0,-16-16 0,15 0 0,0 0 0,1-16 0,-1 16 0,1 0 0,-1-31 0,0 16 0,1 0 0,-1-1 0,1-15 0,14 16 0,-14-16-80,-1 0 8,1 1 0,-1-1 0,0 0-264,1 0-48,-1-15-16,1 15 0,-1-15 40,-15 15 8,15 1 0,1-17 0,-16 17 200,15 14 48,-15-15 8,0 16 0,0-16 96,0 31 0,0-15 0,0 15 0,-15-16 160,15 16 32,0 16 8,-16-16 0,1 31 88,0-16 8,-1 16 8,16 0 0,-15 15 16,15-15 8,-16 15 0,1 0 0,15-15-120,-15 15-24,15-15-8,0-1 0,0 17-16,15-32-8,-15 16 0,0 0 0,15-16-64,-15 0-16,16 1 0,-16-1 0,0 1 56,15-16 0,1 15 8,-1-15 0,16 0-136,-16 0-88,0-15 16,16 15 0,0-16 72,-16 16 0,1-15 80,-1-1-80,1 1 120,14 0-24,-14-1-8,-1 1 0,1-1-88,-1 1-112,-15 0 24,0-16 8,15 15 80,-15 1 0,16-16 0,-16 31 0,0-15 0,0-1 0,0 1 0,-16 0 0,16-1 0,-15 16 128,15-15-32,0 15-8,0 0-88,-15 0 0,-1 0 0,1 0 0,-1 0-88,16 15 24,-15-15 0,0 16 0,-16-1 64,31 0 88,-16 1-24,1-1 0,0 1-64,-1 14-88,1-14 24,15-1 0,-16 16 64,16-16 96,-15 1-16,15 15-8,0-16-8,0 0-64,-15 1 96,30-1-32,-15 1-64,0-1 80,15 0-80,-15-15 80,16 16-80,-16-16 0,15 0 0,-15 0 64,0 0-64,16 0 0,-1 0 72,0-16-72,1 16 0,-1-15 0,16 0 0,-16-1 64,1-15-64,-1 16 0,16 0-88,-16-16 88,1 15-176,-16-14 16,15 14 0,1 1 0,-1-1 64,1 1 8,-16 0 8,0-1 0,0 16 80,0 0 0,0 0 0,0 0 0,0 0 0,0 0 0,0 0 0,0 0 0,0 0 0,0 0 64,0 0-64,0 31 88,0-16 24,-16 1 8,16-1 0,-15 16 0,15-16 8,0 16 0,0-15 0,0 14 0,0-14-48,0 15-8,0-16 0,0 0 0,0 1-72,0-16 0,0 15 72,0-15-72,0 0 0,0 0-80,0 0 8,0 0 0,0 0-240,0 0-40,0-15-16,0 15 0,0-16-960,-16 1-192,16 0-40,0-1-7967</inkml:trace>
          <inkml:trace contextRef="#ctx0" brushRef="#br0" timeOffset="8271">24939 5143 15256,'0'0'432,"-15"0"96,0 0-424,15 0-104,-16 0 0,1 0 0,15 0 1175,0 0 209,-16 0 48,16 0 8,0 0-416,0 0-72,0 0-24,16 0 0,-1 0-416,1 0-96,14 0-8,1 0-8,-15 0-176,14 0-40,1-15-8,0 15 0,0 0-112,0-15-64,-1 15 64,17-16-64,-17 16-160,1-15-64,15 15-8,-15 0-7160,15-16-1423</inkml:trace>
        </inkml:traceGroup>
        <inkml:traceGroup>
          <inkml:annotationXML>
            <emma:emma xmlns:emma="http://www.w3.org/2003/04/emma" version="1.0">
              <emma:interpretation id="{BF099FBD-A073-4C5C-BB4B-34F744E749C6}" emma:medium="tactile" emma:mode="ink">
                <msink:context xmlns:msink="http://schemas.microsoft.com/ink/2010/main" type="inkWord" rotatedBoundingBox="25478,2294 27043,2274 27057,3351 25492,3370"/>
              </emma:interpretation>
              <emma:one-of disjunction-type="recognition" id="oneOf3">
                <emma:interpretation id="interp15" emma:lang="en-US" emma:confidence="1">
                  <emma:literal>points</emma:literal>
                </emma:interpretation>
                <emma:interpretation id="interp16" emma:lang="en-US" emma:confidence="0">
                  <emma:literal>pouts</emma:literal>
                </emma:interpretation>
                <emma:interpretation id="interp17" emma:lang="en-US" emma:confidence="0">
                  <emma:literal>pointe</emma:literal>
                </emma:interpretation>
                <emma:interpretation id="interp18" emma:lang="en-US" emma:confidence="0">
                  <emma:literal>prints</emma:literal>
                </emma:interpretation>
                <emma:interpretation id="interp19" emma:lang="en-US" emma:confidence="0">
                  <emma:literal>ports</emma:literal>
                </emma:interpretation>
              </emma:one-of>
            </emma:emma>
          </inkml:annotationXML>
          <inkml:trace contextRef="#ctx0" brushRef="#br0" timeOffset="10038">25909 4943 15104,'0'0'424,"0"0"104,-15 16-424,15-16-104,0 0 0,0 15 0,0 0 847,-16 16 145,16-15 32,-15 30 8,15-15 120,-15 15 32,15-15 0,-16 15 0,1 15-544,15-15-96,-16 1-32,16-1 0,-15 0-384,0 0-128,15-15 80,0 15-80,-16-15 248,16-16 8,0 16 0,0-15 0,0-1-416,0 0-72,0-15-24,0 0 0,0 0 0,0 0 0,0-15 0,0 0 0,0-1-200,0 1-48,16-16-8,-16 0 0,0 0 0,0-15 0,15 15 0,-15-15 0,15 0 416,-15 0 96,16-16 0,-16 16 0,15 0 0,1 15 0,-1-15 0,0 15 0,1 16 104,-1-16 48,1 0 8,-1 16 0,0 15 152,1-16 32,-16 16 8,15 0 0,1 0-80,-16 0-16,15 16 0,0-1 0,-15 1 72,0-1 16,0 16 0,0-16 0,-15 16-152,15-16-32,-15 16-8,15 0 0,-16-16 88,1 16 16,-1 0 8,1-16 0,0 1-200,-1 14-64,1-14 0,-1-1 0,16 1 0,-15-1 0,0-15 0,15 0 0,0 15-224,0-15-16,0 0-8,0-15 0,15 0-152,0-1-32,1 1-8,-1-16 0,16 0-232,-16 0-56,16 1-8,-15-1 0,14-15 104,1 15 24,-15 0 0,-1 16 0,16-16 280,-31 16 56,15-1 16,1 16 0,-16-15 480,0 15 104,0 0 24,0 0 0,0 15 272,0 1 56,0-1 16,0 0 0,0 16-136,0 0-24,0-16-8,0 16 0,0-15-208,0-1-32,0 0-16,15 1 0,-15-1-128,15 0-24,-15 1-8,16-16 0,-16 0-112,15 0 88,-15 0-88,16-16 80,-1 16-16,-15-15-64,15 0 96,1-1-32,-16 1-64,0 0 0,15-16 0,-15 15 0,-15 1 0,15 0 0,0-16 0,0 31 64,-16-16-64,16 1 0,-15 0 0,15 15 0,-15-16 0,15 16 0,-16 0 0,16 0 0,0 0 0,-15 0 0,15 0 0,0 0-88,0 0 88,0 0-80,0 0 80,15 16-80,-15-16 80,16 0-64,-1 15 64,0-15-64,1-15 64,-1 15 0,16 0-72,-16-16 72,1 16 0,14 0 0,-14 0 0,-1 0 0,1 0 0,-1 0 0,0 16 0,1-16 0,-16 0 0,0 15 0,0 0 0,0 1 0,0-1 0,0 1 0,0 14 0,0-14 64,0 15 0,-16-16 0,16 0 0,-15 16 0,15-16 160,0 1 24,0-1 8,-15 1 0,15-16-256,0 0 64,0 15-64,0-15 0,0 0 0,0 0 0,0 0 0,0 0 0,0 0-96,15-15 0,-15-1 8,15 1 0,1-1-128,-1 1-24,1 0-8,-16-16 0,15 16-136,0-16-32,1 15-8,-1-14 0,1 14 288,-1 1 56,0-1 16,-15 1 0,16 0 64,-16 15 0,0 0-72,15 0 72,-15 0 0,0 0 0,0 0 80,0 0-80,0 0 296,0 30 8,0-14 0,0-1 0,-15 16-112,15-16-32,0 1 0,-16-1 0,1 16-96,15-16-64,0 1 64,0-1-64,0-15 72,0 15-72,0 1 96,0-16-96,0 0 64,0 0-64,0 0 0,15 0 0,-15 0 64,16-16-64,-16 16 72,15-15-72,-15 0 0,16-1-104,-1 1 8,-15 0 0,15-1-32,-15 1 0,16-16 0,-1 16 0,1-16-160,-16 15-40,15-14-8,0 14 0,1 1 336,-16-1 0,15 1 0,-15 0 0,0 15 64,0 0 24,0 0 8,15-16 0,-15 16 40,0 0 16,0 16 0,0-1 0,0 0 40,-15 1 0,15 15 8,0-16 0,0 16-32,0 0-8,0-16 0,0 16 0,0-16-64,0 16-8,0-16-8,0 1 0,0-1-80,15 0 0,-15-15 0,16 16 64,-16-16 0,0 0-64,0 0 96,0 0-32,15 0-64,1-16-96,-16 16 16,15-15 8,-15 15-152,15-15-32,-15-1-8,16 1 0,-1 0-152,1-1-32,-16-15-8,15 16 0,-15-16-120,15 0-32,-15 1 0,0-1 0,16 0 96,-16-15 24,15 0 0,-15 15 0,16 0 216,-16-15 48,15 15 0,-15 16 8,0-16 216,0 16 128,0-1-24,0 1 0,0 15 424,0-16 80,0 16 24,0 0 0,0 0-24,0 0 0,0 0 0,0 16 0,0-1-120,0 16-24,-15-16-8,15 31 0,-16-15-88,16 15-16,-15 1-8,15-17 0,-16 17-96,16-1-24,-15-15 0,15 15 0,0-15-112,-15-1-24,15 1-8,0 0 0,-16-16-80,16 16 64,0-16-64,0 1 64,16-16-64,-16 15 0,0 1 0,0-16 0,0 0-136,0 0-48,15 0-8,-15 0 0,15-16-544,1 16-120,15-31-16,-16 16-8,16-16 360,0 1 72,-1-1 8,1 0 8,-15 0-16,14 0 0,1 1 0,-15-1 0,-1 15 448,0-14 0,1 14 0,-16 1 96,15-1 472,-15 16 96,0-15 16,0 15 8,0 0-80,0-15-24,-15 15 0,-1 15 0,1-15-72,0 15-24,-1-15 0,1 16 0,-1-1-240,1 1-56,0-1 0,15 0-8,0 1-184,0-1 72,0 1-72,0-1 0,15 0 0,-15 1 0,15-1 0,-15 1 0,16-16 0,-1 15 0,-15 0 0,0-15 0,16 16 64,-16-1-64,0-15 72,0 16-72,0-16 0,0 0 0,0 15 0,-16 0 0,1-15 0,-1 16 64,16-1-64,-30-15 0,14 15 0,1-15 0,-1 16-88,-14-1 88,-1-15-1032,0 16-152,16-1-24,-16-15-9567</inkml:trace>
          <inkml:trace contextRef="#ctx0" brushRef="#br0" timeOffset="10237">26278 4866 21527,'0'0'608,"0"0"136,16 0-592,-16-15-152,0 15 0,0 0 0,14-16 296,2 16 32,-16 0 8,0 0 0,16-15 72,-1 15 8,0 0 8,1 0 0,-1 0-280,0 0-56,17 0-16,-18 0 0,2 0-1120,15 0-224,-16 15-40</inkml:trace>
          <inkml:trace contextRef="#ctx0" brushRef="#br0" timeOffset="10659">26770 4974 12960,'-15'0'368,"15"0"80,-15 0-360,15 0-88,-16 0 0,1 0 0,0 0 880,15 0 160,0 0 31,-16 0 9,16 0 168,-15-15 32,15 15 0,0 0 8,0 0-424,0 0-80,0 0-16,0 0-8,15 0-280,-15 0-64,16 0 0,-1 0-8,16-15-80,-16 15-8,16 0-8,-1 0 0,-14-16-48,15 16-8,0-15 0,-1 15 0,2 0-144,-2-15-32,1 15-8,0-16 0,-1 16 24,-14 0 8,14-15 0,2 15 0,-17 0-104,-15 0 72,15 0-72,1 0 64,-1-16-64,-15 16 0,0 0 0,15 0 64,-15 0-64,0 0 0,0 0 0,0 0 0,0 0-840,0 0-184,0 0-40</inkml:trace>
        </inkml:traceGroup>
        <inkml:traceGroup>
          <inkml:annotationXML>
            <emma:emma xmlns:emma="http://www.w3.org/2003/04/emma" version="1.0">
              <emma:interpretation id="{66251FC8-69F4-445B-8607-FE114548953D}" emma:medium="tactile" emma:mode="ink">
                <msink:context xmlns:msink="http://schemas.microsoft.com/ink/2010/main" type="inkWord" rotatedBoundingBox="27330,2324 28797,2306 28807,3061 27339,3079"/>
              </emma:interpretation>
              <emma:one-of disjunction-type="recognition" id="oneOf4">
                <emma:interpretation id="interp20" emma:lang="en-US" emma:confidence="1">
                  <emma:literal>with</emma:literal>
                </emma:interpretation>
                <emma:interpretation id="interp21" emma:lang="en-US" emma:confidence="0">
                  <emma:literal>wish</emma:literal>
                </emma:interpretation>
                <emma:interpretation id="interp22" emma:lang="en-US" emma:confidence="0">
                  <emma:literal>With</emma:literal>
                </emma:interpretation>
                <emma:interpretation id="interp23" emma:lang="en-US" emma:confidence="0">
                  <emma:literal>withy</emma:literal>
                </emma:interpretation>
                <emma:interpretation id="interp24" emma:lang="en-US" emma:confidence="0">
                  <emma:literal>Wish</emma:literal>
                </emma:interpretation>
              </emma:one-of>
            </emma:emma>
          </inkml:annotationXML>
          <inkml:trace contextRef="#ctx0" brushRef="#br0" timeOffset="12976">27832 4866 14544,'0'0'320,"-14"0"64,14 0 8,0 0 24,-16 0-336,16 16-80,-16-1 0,1 0 0,-16 16 479,16 0 89,0 15 8,-1-15 8,1 0 56,-16 15 16,15 0 0,16-15 0,-15 15-232,0-15-40,15 0-16,0-1 0,0-14-208,0-1-32,0 1-16,15 14 0,-15-30 96,15 0 16,1 0 8,-16 0 0,16 0-104,-1-15-32,0 0 0,16-1 0,-16 1-96,1-16 72,14 16-72,-14-16 64,14 0-64,2 0 0,-17-15 0,0 15 0,16 1 0,-16-1 0,-15 0 0,16 16 0,0-1 0,-16 1 0,0-1 0,0 1 0,0 15 0,0 0 0,0 0 0,-16 15 0,0 1 0,1-1 0,15 16 0,-15 0 0,15 0 64,-16-1 0,16 1 0,-15 0 0,15-16-64,0 16 96,0-16-96,0 1 96,15-1-96,-15-15 0,16 16 0,-16-16 0,15 0 64,0 0-64,1 0 0,14 0 64,-14-16 0,0 1-64,-1-1 96,16 1-32,-16 0-64,0-16 0,16 16 0,-16-1 64,17-15-64,-17 16 0,0 0 0,-15-16 0,16 15 0,-1 1 0,0 0-88,-15-1 88,16 1-64,-16-1 64,0 16-64,0 0 64,0-15 0,0 15 0,0 0 0,0 0-64,0 0 64,-16 15 0,16 1 0,-15-1 0,0 16 0,15 0 0,-16 0 0,16-1 0,0 1 0,0 0 112,0 0-24,0-1-8,0 1-80,0-15 80,0 14-80,0-14 80,0-1-80,16 1 80,-16-16-80,0 0 80,0 0 32,15 0 8,0 0 0,1 0 0,-1-16-120,16 1-64,-15-1 64,-2-14-104,2 14 104,15-15 0,-16 1 0,16-1 0,-16 0 0,1 0 0,0-15 0,14 15 0,-14 1 0,-1-1 80,0 0-16,1 0 0,-16 16-64,15-1 0,-15 1 0,0 15-88,0 0 88,0 0 0,0 0 0,0 0 0,-15 15 80,15 1 8,-16 15 0,1-1 0,0-14-24,-1 30 0,16-15 0,-16 0 0,2-1 0,14 1 0,-16-15 0,16 14 0,-16 1-64,16-16 0,0 1 0,0-1 64,0 1-64,0-1 0,-15 0 0,15-15 0,0 0-224,0 0-32,0 0 0,0 0-8,0 0-224,0 0-48,0 0-8,0 0 0,-15 0 168,-1-15 32,1 15 8,0-15 0,-1 15 240,0-16 96,2 16-88,-2-15 88,0 15 104,1-16 72,0 16 16,-1 0 0,1 0 296,0-15 64,15 15 16,-16 0 0,16 0-112,0 0-16,0 0-8,16 0 0,-16-15-120,15 15-24,0 0-8,1-16 0,-1 16-144,0 0-24,17 0-8,-2-15 0,-14 15-40,14 0-64,1-15 88,0 15-88,-15-16 64,14 16-64,1-15 0,0 15 0,-16-16 72,16 16-72,-16-15 0,0 15 72,17 0-144,-17-15-32,0 15-8,1-16 0,14 1-880,-30 15-184,16 0-32,-1 0-8,-15-16-712,15 16-152,-15-15-24</inkml:trace>
          <inkml:trace contextRef="#ctx0" brushRef="#br0" timeOffset="13339">28864 4774 8656,'0'-31'240,"0"16"64,0-1-240,0 1-64,0 15 0,0-15 0,0-1 1528,0 16 296,0 0 56,0 0 8,0 0-497,0 0-103,0 16-16,-16 14-8,16-14-368,-14 14-64,-2 17-24,0-1 0,16 0-264,-15 0-48,0 0-16,-1 1 0,1-1-224,15 0-56,-15 0-8,15-15 0,-16 0-88,16-1-16,-15 1-8,15-15 0,0 14-16,0-14-64,0-16 96,0 15-32,0-15-64,0 0 64,0 0-64,0 0 64,0 0-64,15 0 0,1-15 0,-1 15 64,-15-31-64,15 16 0,1-16 0,-1 15 0,0-14-128,17-16 32,-18 15 0,2 0 8,15-15-48,0 15-16,-16 0 0,0 0 0,17 1 152,-18 14-96,2 1 96,0 15-80,-1-16 80,-15 16 0,15 0 0,-15 16 0,0-16 144,0 15 72,0 1 8,0 14 8,0-14-96,-15 15-16,15 15-8,0-15 0,-15-1 40,15 1 8,-16-15 0,16 14 0,-16 1-88,16-16-8,-14 16-64,14-15 96,0 14-96,-16-14 0,16-1 0,-16 1 0,16-16-296,-15 15-112,15 0-16,-15-15-7208,15 0-1439</inkml:trace>
          <inkml:trace contextRef="#ctx0" brushRef="#br0" timeOffset="13576">28310 4743 21223,'-16'-16'464,"16"16"96,0 0 16,-15 0 32,15 0-488,0 0-120,0 0 0,0 0 0,0 0 176,0 0 16,0 0 0,0 0 0,0 0-72,0 0-16,15 0 0,1 16-6664,0-1-1327</inkml:trace>
        </inkml:traceGroup>
        <inkml:traceGroup>
          <inkml:annotationXML>
            <emma:emma xmlns:emma="http://www.w3.org/2003/04/emma" version="1.0">
              <emma:interpretation id="{B50787E7-5BF4-4852-8B39-EBBAE9A9A383}" emma:medium="tactile" emma:mode="ink">
                <msink:context xmlns:msink="http://schemas.microsoft.com/ink/2010/main" type="inkWord" rotatedBoundingBox="29146,2328 30937,2306 30947,3074 29156,3097"/>
              </emma:interpretation>
              <emma:one-of disjunction-type="recognition" id="oneOf5">
                <emma:interpretation id="interp25" emma:lang="en-US" emma:confidence="0">
                  <emma:literal>antes</emma:literal>
                </emma:interpretation>
                <emma:interpretation id="interp26" emma:lang="en-US" emma:confidence="0">
                  <emma:literal>cines</emma:literal>
                </emma:interpretation>
                <emma:interpretation id="interp27" emma:lang="en-US" emma:confidence="0">
                  <emma:literal>Cines</emma:literal>
                </emma:interpretation>
                <emma:interpretation id="interp28" emma:lang="en-US" emma:confidence="0">
                  <emma:literal>(intes</emma:literal>
                </emma:interpretation>
                <emma:interpretation id="interp29" emma:lang="en-US" emma:confidence="0">
                  <emma:literal>Cintas</emma:literal>
                </emma:interpretation>
              </emma:one-of>
            </emma:emma>
          </inkml:annotationXML>
          <inkml:trace contextRef="#ctx0" brushRef="#br0" timeOffset="14091">29618 4897 16615,'0'0'360,"0"0"80,-15 0 8,-1 15 32,16-15-384,-15 16-96,0-1 0,-1 1 0,1-1 912,-1 16 168,-14 0 32,30-1 8,-16 1-384,1 0-64,-1 0-24,16 0 0,-15 0-304,15 0-64,0-1-16,0-14 0,0 15-136,0-16-32,15 16-8,-15-16 0,16 1-88,-16-1 0,15-15 0,1 15 64,-16-15-176,15 0-40,0-15-8,1 15 0,-1-15-952,-15-1-192,31 16-40,-16-15-4872,-15-16-983</inkml:trace>
          <inkml:trace contextRef="#ctx0" brushRef="#br0" timeOffset="14876">29788 4989 10960,'0'0'312,"0"0"64,0 0-304,0 0-72,0 0 0,0 0 0,0 0 1008,0 0 184,0 0 40,-16 0 8,16 15 87,-15-15 17,15 16 8,-15 14 0,15-14-592,-16 0-120,1 14-32,15 1 0,-15 0-112,-1-15-24,16 14-8,-16 1 0,16-16-240,-15 16-56,15-16-8,0 1 0,-15-1-96,15 0-64,0 1 64,0-16-64,15 16 0,-15-16 0,0 0 0,0 0 0,0 0 0,0 0-104,0 0 24,15 0 8,1-16-320,-16 0-64,16 16-16,-1-15 0,0 0-280,-15-1-56,16 1-16,-1 0 0,0-1 8,-15 1 0,16 0 0,-1-1 0,-15 0 256,15 2 48,-15-2 16,16 0 0,0 16 377,-16-15 119,14 0 0,-14 15-80,16-16 191,-16 1 41,16 15 8,-16 0 0,0-15 344,0 15 72,15 0 8,-15 0 8,0 0-8,0 0 0,0 0 0,0 0 0,0 0 24,0 0 0,0 0 0,0 0 0,15 15-272,-15 0-48,0 1-16,0-1 0,0 0-16,-15 1 0,15 0 0,-15-2 0,15 2-88,0 0-16,-16-1-8,0 0 0,16 1-80,0-1-64,-14 0 96,-2-15-96,16 16 64,0-1-64,0-15 0,-16 0 0,16 0 0,0 0 0,0 0 0,0 0 0,0 0 0,0 0 0,0 0 0,0 0 80,0-15-80,16 15 0,-16-16-96,0 1 96,16-16-120,-2 16 40,2 0 8,0-1 0,-1-14 8,0 14 0,1 0 0,-1 1 0,0 0 64,1 15 0,0-16-72,-2 1 72,2 15 0,0-15 0,-16 15 0,15 0 0,0 0 0,-15 0 0,0 0 0,16 0 0,-16 0 0,15 0 0,-15 0 0,0 0 0,0 0 0,0 0 0,15 0 0,-15 0 0,0 0 0,16 0 0,-16 0 0,0 0 0,0 0 0,15 0 0,-15 0 0,15 0 0,-15 0 0,0 0 0,16-16 0,-16 16 0,0 0 0,0 0 0,0 0 0,0 0 0,0 0 64,0 0 0,0 0 0,0 0 0,0 16 136,-16-1 24,16 0 8,-15 1 0,15-1 0,-15 16 0,-1-15 0,16-2 0,-15 18-72,15-17-24,0 0 0,0 16 0,0-16-40,0 1-16,-15-1 0,30 0 0,-15-15-80,15 16 64,-15-16-64,0 16 64,16-16-64,-16 0 0,15 0 0,-15 0 0,15 0 0,1 0 0,0-16 0,-1 16 0,0-16-480,1 1-104,-1 0-24,0-1-8,1 1-600,-1 0-128,0-1-16,1 1-5008,0-16-991</inkml:trace>
          <inkml:trace contextRef="#ctx0" brushRef="#br0" timeOffset="15577">30496 4728 15032,'0'0'328,"0"0"72,0 0 16,0 0-1,0-16-327,0 16-88,-15 0 0,-1 0 0,16 16 1152,0-16 208,-15 30 48,0-14 0,-1 14-408,1 1-80,-1 0-24,1 15 0,0 0-320,-1-15-64,16 16-8,-15-1-8,-1 0-200,16-16-40,0 2 0,0-2-8,0 1-136,0 0-24,16-1-8,-16-14 0,15-1-80,1 0 64,-1 1-64,0 0 64,1-16-64,15 0 0,-16 0 72,16-16-72,-16 16 64,1-16-64,14 1 64,1 0-64,-15-16 0,14 16 0,-14-1 0,14-14 0,-14 14-80,-1-14 0,1 14 0,-1-15 0,-15 0-32,15 16-8,-15-16 0,0 15 0,0 2 120,-15-18-88,15 17 88,-15 0-80,15 15 80,-16-16 0,1 1 0,-16 15 0,16 0 0,-1 0 0,1 15 0,0-15 0,-1 16 0,1-1 72,-1 16-8,16-15-64,-15 14 144,0-14-24,15 14-8,-16 1 0,16-16-16,0 17 0,0-18 0,0 2 0,16 0-32,-16-1 0,15 0-64,0 1 96,-15-1-96,16 0 64,-1-15-64,-15 0 0,0 0 0,16 0 64,-1 16-64,16-16 0,-16-16 0,16 16 0,-16 0 0,16 0 0,0-15-256,-16 15 8,16-15 0,0-1 0,-16 1-120,16 0-24,-16-1-8,16 0 0,0 2 24,0-18 8,-16 17 0,16-16 0,0 1 200,-16-2 40,16 18 0,-16-18 8,16 17 120,-31-16 0,15 16 0,1 0 0,-16 15 168,15-16 32,-30 1 8,15 15 0,0-15 152,-16 15 32,1 0 8,0 0 0,-1 0-32,1 15-8,-16-15 0,16 15 0,-1 1-128,-14-1-24,30 0-8,-31 1 0,31-1-88,-16 0-16,1 1-8,15 0 0,0-2-88,0 2 0,0 0 0,15-1 0,1 0 0,-16-15 0,15 16 0,1-1 0,-1 0 0,0-15 0,1 16 0,-1-16 0,1 16 0,-1-2 0,-15 2 0,15 0 0,-15-16 0,0 15 0,0 0 72,0 1-72,-15-1 96,0 0-8,15 1-8,-16-16 0,1 15-80,-16 0 80,16 1-80,-1 0 80,-15-16-472,1 15-96,-1 0-24,0 1-7440,0-16-1487</inkml:trace>
          <inkml:trace contextRef="#ctx0" brushRef="#br0" timeOffset="16025">29788 4681 22607,'0'0'496,"0"0"104,0 0 16,0 0 24,0 0-512,0 0-128,15 0 0,-15 0 0,0 0 688,0 15 112,0 1 32,0-16 0,16 15-512,-16 0-104,0 1-24,16-1 0,-16-15-272,15 15-56,-15 1-16,15 0-11384</inkml:trace>
        </inkml:traceGroup>
      </inkml:traceGroup>
    </inkml:traceGroup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1:06.69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97CA4E1-D889-4A30-A119-CDBD0EF62A86}" emma:medium="tactile" emma:mode="ink">
          <msink:context xmlns:msink="http://schemas.microsoft.com/ink/2010/main" type="inkDrawing" rotatedBoundingBox="9968,14451 10278,14085 10314,14116 10004,14481" semanticType="callout" shapeName="Other">
            <msink:sourceLink direction="with" ref="{0CDF4C3A-F1A9-4708-96FD-666CA5B81F22}"/>
            <msink:sourceLink direction="with" ref="{CBF8B280-8F41-461F-B708-E298BDF6CA56}"/>
          </msink:context>
        </emma:interpretation>
      </emma:emma>
    </inkml:annotationXML>
    <inkml:trace contextRef="#ctx0" brushRef="#br0">10577 16474 12328,'0'0'352,"0"0"72,-16 0-336,16 0-88,0 0 0,0 0 0,-15 16 1032,0-16 192,-1 15 39,1 0 9,0 1-224,-1-1-48,-15 0-8,16 16 0,0 0-416,-16-15-96,15 14-8,1 1-8,0-16-296,-1 1-56,1 14-16,15-14 0,-16 0-96,16-16 0,-15 14 0,15-14 0,-15 16-104,15-16-24,0 0 0,0 0 0,0 0-1464,0 0-296,0 0-56</inkml:trace>
  </inkml:traceGroup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1:06.69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C4D64F7-2C06-4F52-B3D4-4203C3A37B7A}" emma:medium="tactile" emma:mode="ink">
          <msink:context xmlns:msink="http://schemas.microsoft.com/ink/2010/main" type="inkDrawing" rotatedBoundingBox="10221,14131 10530,14406 10515,14423 10206,14149" semanticType="callout" shapeName="Other">
            <msink:sourceLink direction="with" ref="{CBF8B280-8F41-461F-B708-E298BDF6CA56}"/>
            <msink:sourceLink direction="with" ref="{0CDF4C3A-F1A9-4708-96FD-666CA5B81F22}"/>
          </msink:context>
        </emma:interpretation>
      </emma:emma>
    </inkml:annotationXML>
    <inkml:trace contextRef="#ctx0" brushRef="#br0">10485 16505 16559,'0'-15'360,"0"15"80,0 0 8,0 0 24,0 0-376,0 0-96,0 0 0,0 0 0,15 15 808,-15 0 152,15-15 24,-15 16 8,16-1-232,-1 0-48,0 1-8,1-16 0,-1 30-176,1-14-40,-1 0-8,0-16 0,1 14-96,-1 2-32,1 0 0,-1-16 0,0 15-128,-15 0-24,16-15-8,-1 16 0,-15-16 56,16 15 8,-1-15 0,-15 15 0,0-15-256,0 0 0,15 0 0,-15 0 0,0 0 0,0 0 0,0 0 0,0 0 0,0 0-696,0 0-184,-15 0-40,15 0-8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38:59.3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389DBAD-7F4C-43D1-BD2E-65A5BA3646AF}" emma:medium="tactile" emma:mode="ink">
          <msink:context xmlns:msink="http://schemas.microsoft.com/ink/2010/main" type="inkDrawing" rotatedBoundingBox="4134,12309 4358,10511 4574,10538 4350,12336" semanticType="callout" shapeName="Other">
            <msink:sourceLink direction="with" ref="{3DFC5421-7548-4715-99DF-B42F8D6DA0B1}"/>
            <msink:sourceLink direction="with" ref="{DD962575-2613-4716-9846-59628EB5CBAD}"/>
          </msink:context>
        </emma:interpretation>
      </emma:emma>
    </inkml:annotationXML>
    <inkml:trace contextRef="#ctx0" brushRef="#br0">6512 11146 5672,'0'-15'160,"0"15"32,16-16-192,-1 16 0,-15-15 0,15-1 0,-15-14 632,16 14 80,-16 1 24,0-1 0,0 1-40,0-16-8,0 16 0,0-16 0,0 16-120,0-1-24,0-15-8,-16 16 0,16 0-72,-15-1-16,15 1 0,-15 0 0,15-1 104,-16 16 23,16 0 1,-16 0 0,2 16-40,-2-1-8,0 0 0,-14 16 0,14 15-112,1 0-32,0 1 0,-1 30 0,1 0 56,15 15 8,0 0 0,-15 16 0,15-16-96,0 16-8,-16 0-8,16 0 0,0-16-80,0 0-24,0-15 0,0-15 0,16 0-32,-16-16-8,0 15 0,0-15 0,0 1-96,0-17-32,0 17 0,0-32 0,0 0-64,0 1 64,0-1-64,0-15 64,0 0-584,0 0-120,15-15-32,-15-1 0,0 16-912,0-15-184,0-16-40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20:2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11454 17350 11520,'0'0'256,"0"0"48,0 0 16,-15 0 0,15 0-256,-15 0-64,15 0 0,0 0 0,-16 0 800,16 0 160,0-16 24,0 16 7,0 0-103,0-16-24,16 16 0,-16-14 0,15 14-304,0 0-64,1-16-16,-1 16 0,1-16-136,14 16-32,-14-15-8,-1 15 0,16 0-128,-16-15-24,1 15-8,-1-16 0,0 16-80,16-15-64,-15 15 96,-1-15-96,16 15 0,-16-16 0,1 0 0,14 2 0,-14 14-544,-1-16-160,1 0-32,-1 1 0,16 0-896,-16-1-184,-15 1-31</inkml:trace>
  <inkml:trace contextRef="#ctx0" brushRef="#br0" timeOffset="1">11901 16672 13128,'0'0'288,"0"0"56,0 0 8,0 0 32,0 0-312,0 16-72,0-1 0,0 16 0,0-16 816,0 16 144,0-1 31,0 17 9,-16-1-104,16 0-32,-15 16 0,15-16 0,0 15-480,-15-15-96,-1 16-16,16-16-8,0 0 80,0-14 8,-15 14 8,15-16 0,-16-14-240,16 14-56,0 2 0,0-17-64,0 0 80,0 1-80,0-16 64,0 0-64,0 0 0,0 0 0,0 0-96,0 0 96,16-16-304,-1 16 0,-15-30 0,16 14 0,-1-15-272,-15-15-48,15 15-16,1-15 0,-1 16 40,1-17 8,-16 16 0,15 1 0,-15-2 424,15 18 80,-15-2 24,16 0 0,-16 16 64,15-15 0,-15 15 0,0 0 64,0 0 352,0 15 64,0 1 24,0 0 0,16 14 88,-16-14 16,-16 14 8,16 1 0,0 0-200,0-15-48,0 14-8,0 1 0,0 0-136,0-16-24,-15 0-8,15 1 0,0-1-192,0 0 0,0-15 0,0 0 0,0 0 0,0 16-88,0-16 8,0 0 0,0 0-1232,0 0-240,0 0-48,15 0-6679</inkml:trace>
  <inkml:trace contextRef="#ctx0" brushRef="#br0" timeOffset="2">12055 17257 12328,'0'0'352,"0"0"72,0 0-336,0 0-88,0 0 0,0 0 0,0 0 880,0 0 160,0 0 32,15 0 7,0 0-239,-15 0-40,16 0-16,-1 0 0,-15 0-208,16 15-48,-1-15-8,0 0 0,1 0-200,-16 0-48,31 0-8,-31 0 0,15-15-88,0 15-16,1 0-8,-1 0 0,1 0-80,-16-15-8,15 15-64,0 0 96,-15 0-96,16-16 88,-16 16-88,0-15 80,15 0-80,-15 15 0,0-16 0,0 0 0,0 16 0,0-14 0,0-2 0,0 16 0,0-16 0,-15 1 0,15 0 0,0 15-88,-16-16 88,16 1-104,-15 15 40,15-15 64,-15-1 0,15 16 0,-16 0 0,16 0 0,0 0 0,-15 0 0,-1 0 0,1 16 0,15-16 0,-15 15 0,-1-15 112,1 15-32,15 1 72,-16 14 8,1-14 8,15 0 0,-15 30 72,-1-31 16,16 16 0,-15-1 0,15-14-16,-16 14 0,16-14 0,0 15 0,0-16-40,0 16-8,0-16 0,0-15 0,0 16-48,16-1-16,-1 0 0,-15-15 0,16 16 24,-1-16 0,0 0 0,1 0 0,-16 16-8,15-16 0,1-16 0,14 16 0,-14 0-24,-1 0-8,1-16 0,-1 16 0,16-15-48,-16 0-64,1 15 88,-1-16-88,16 1 64,-16 0-64,16-1 0,-16 1 0,1 0-96,15-1-80,-16 0-16,0 2 0,1-2-1000,-1 16-208,0-16-40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16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2649 6405 4384,'0'0'120,"0"-15"40,15 15-160,-15-16 0,0 0 0,15 16 0,-15-14 920,0-2 152,0 16 32,0 0 8,0 0-80,0 0-8,0 0-8,0 0 0,0 0-240,0 0-40,-15 16-16,0 14 0,-1 1-153,1 0-31,-1-1-8,1 16 0,-16 16-144,16-16-32,-1 0-8,-14 1 0,14-1-112,1 0-16,-1 1-8,1-1 0,0 0-24,-1-16-8,1 1 0,15 0 0,-16-15-88,16 14-24,-15-14 0,15-1 0,0 0-64,0 1 64,-15-1-64,15-15 64,0 0-576,0 0-128,0 0-16,0 15-4679,-16-15-937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18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2680 6358 13072,'0'0'288,"0"0"56,0 0 8,0 0 24,0 0-304,0 0-72,0 0 0,0 0 0,0 0 712,0 16 128,0-1 23,0 0 9,0 1-176,0 14-40,0 2-8,0-2 0,0 1-288,0 0-56,0 15-16,0-16 0,0 17-56,0-1-8,0-15-8,0 15 0,0-15-64,0 0-16,0-1 0,0 1 0,0 0-72,0-1-64,0-14 96,0 0-96,0-1 88,0 0-88,0 1 80,0-1-80,-16 0 0,16 1 0,0-16 0,-15 16 0,15-2-272,0-14-104,-15 0-16,15 0-8,0 16-912,-16-16-176,16 16-40,0-16-3391,0 0-681</inkml:trace>
  <inkml:trace contextRef="#ctx0" brushRef="#br0" timeOffset="1">2449 6943 7312,'0'0'200,"0"0"56,-16 0-256,1-15 0,15 15 0,-15 0 0,15 0 1016,-16-16 144,16 16 32,0 0 8,-15 0-80,0-15-24,15 15 0,-16 0-1,16 0-151,0 0-32,0 0-8,0-15 0,16 15-264,-16 0-48,15-16-16,0 16 0,-15 0-120,16-15-24,-1 15-8,0 0 0,1 15-136,-1-15-24,16 0-8,-16 0 0,1 0-72,-1 0-24,1 0 0,-16 0 0,15 0-80,0 0-16,1 0-64,-16-15 96,15 15-96,-15 0 72,16 0-72,-16 0 64,0 0-960,15 0-192,-15 0-32</inkml:trace>
  <inkml:trace contextRef="#ctx0" brushRef="#br0" timeOffset="2">3127 6666 13472,'0'0'296,"0"0"64,0 0 16,0 0 0,-16 0-304,16 0-72,-15 16 0,0-16 0,-17 0 864,17 15 159,-1 0 33,1 1 8,0-1-416,15 0-80,-31 1-24,31-1 0,-16 0-192,1 1-48,15 15-8,0-31 0,0 15-184,0 1-40,0-1-8,0-15 0,0 0-64,0 0 0,0 0 0,15 15 0,-15-15 0,16 16 0,-16-16 0,0 0 0,15 15 0,1-15 0,-16 0 0,0 15 0,0 1 0,0-16 0,0 16 0,0-2 64,-16 2 8,16 0 0,-15-16 0,15 15 0,-16 0 16,1 1 0,0-1 0,-1 0 0,16 1-88,-15 0 0,0-2 72,15 2-72,-16-16 0,16 16 72,0-16-72,0 0 0,0 0-512,0 0-152,0 0-32,0 0-8,0-16-1048,16 0-208,-1 2-47</inkml:trace>
  <inkml:trace contextRef="#ctx0" brushRef="#br0" timeOffset="3">3158 6743 12984,'0'0'288,"0"0"56,0 0 8,0 0 16,0 0-296,0 0-72,0 0 0,0 0 0,0 15 768,-16 1 128,16-1 31,0 0 9,-15 1-320,15 15-64,-16 0-8,16-1-8,0-14-216,0 14-48,0-14-8,16 0 0,-16-2-112,0 2-24,15-16-8,-15 0 0,0 16-56,16-16-64,-16 0 88,15 0-88,-15 0 104,31-16-32,-31 0-8,30 2 0,-30-2-64,16 0 64,-1 1-64,1-16 64,-1 16-64,-15 0 0,15-16 0,-15 16 0,16-17-192,-16 17 16,15 0 8,-15-1 0,0 1-8,0 0 0,0 15 0,0 0 0,0 0 112,0 0 64,0 0-80,0 0 80,0 0 0,-15 0 0,15 15 0,-16 0 0,16 1 0,-15 14 80,15-14 0,0 15 0,-15 0 120,15-16 24,0 16 8,0-16 0,0 0 24,0 1 0,0 0 0,0-16 0,15 14-40,-15-14-8,0 0 0,15 0 0,1 0-104,-16 0-16,15 0-8,1-14 0,-1 14-80,-15-16 96,15 0-96,1 16 96,-1-15-96,1 15 0,-1-15 72,-15-1-72,15 16-64,-15-15-56,16 15-8,-1-15 0,-15 15-152,0-16-32,0 16-8,0 0 0,16-15-40,-16 15-16,0-15 0,0-1 0,15 16 80,-15-16 8,0 1 8,0 15 0,0-15 160,0-1 32,0 1 8,0 0 0,0 15 80,0-16 0,0 1-72,0 15 72,0-15 0,0 15 120,0 0-24,0 0 0,0 0 128,0 0 32,-15 15 0,15-15 0,0 15 128,-16 1 24,1 14 8,15 16 0,-16 1-64,1-1 0,15 0-8,-15 1 0,-1-1 8,1 0 0,15 0 0,-16 0 0,16 0-144,-15 0-24,15-15-8,-15 16 0,15-17-112,0-14-64,-16 14 80,16-14-80,0-1 64,0 0-64,0-15 0,0 0 0,0 0-480,0 0-136,0 0-32,16-30-8,-16 14-464,15-14-88,-15-1-16,15 0-8,-15 0 328,16-15 64,-16 15 8,0-15 9,15 16 143,-15-17 24,0 16 8,0-15 0,0 16 488,-15-2 160,15-14-80,0 31 80,0-16 568,15 16 152,-15-16 32,0 15 8,0 1-57,0 0-15,16-1 0,-16 1 0,15 0-128,0-1-24,-15 1-8,16 0 0,-1 15-224,1 0-48,-1-16 0,-15 16-8,15 16-24,1-16 0,-1 0 0,1 15 0,-16-15-64,15 15-8,-15 1-8,15-1 0,-15 0 16,16-15 0,-16 16 0,0-1 0,0 0-32,0 17 0,0-17 0,0 0 0,0 1 24,-16-1 0,16 16 0,-15-16 0,0 0-56,-1 1-16,1 0 0,-1-2 0,1 18-80,0-32 0,-1 15 72,16 0-72,-15-15-496,-1 16-136,16-16-24,0 0-5728,0 0-1143</inkml:trace>
  <inkml:trace contextRef="#ctx0" brushRef="#br0" timeOffset="4">3758 6682 13504,'-16'0'296,"16"0"64,0 0 16,0 0 0,0 15-304,-15-15-72,0 15 0,15 1 0,0-1 1056,0 0 199,-16 16 41,1 0 8,15 0-456,0 15-88,-15 0-24,-1 1 0,16-1-224,-15 0-40,-1 0-16,16-16 0,0 17-128,-15-1-24,15-15-8,0-1 0,-15 2-232,15-17-64,0 0 0,0 1 0,0-1 80,0 0-16,0-15-64,0 0 96,0 0-96,0 0-80,0 0 16,0-15 0,15 0-160,-15-1-32,0-14-8,15 14 0,-15-15 72,0 0 8,16 1 8,-16-1 0,0-16-16,0 17 0,15-16 0,-15 0 0,0 14 192,0-14 144,0 16-24,16-16-8,-16 15-208,15 0-32,-15 15-16,15-14 0,-15 14 144,16 1 0,-1 0-64,-15 15 64,15-16 0,1 16 0,-16-15 0,0 15 0,0 0 64,15 15-64,1 1 88,-1-1-88,-15 0 208,15 1-16,-15-1 0,0 16 0,0 0 64,0-16 0,0 16 8,0-16 0,-15 16-32,15 0-8,-15-15 0,15 14 0,-16-14-64,1 14-8,-1-14-8,16-1 0,-15 16-56,0-15-16,-1-2 0,1 2 0,0 0-72,-1-16 64,16 15-64,0-15 64,0 0-64,0 0-128,0 0 32,0 0 8,-15 0-1256,15-15-256,0-1-56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18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3957 6774 11144,'0'0'240,"0"0"48,0 0 16,0 0 16,0 0-256,0 0-64,-15 0 0,15 0 0,0 0 1144,-16 0 208,1 15 48,15 0 7,-15 17-447,15-17-80,-16 16-16,16-1-8,-15 1-160,15-16-32,0 17-8,0-18 0,0 2-432,0 0-80,0-1-16,0 0-8,0 1-120,0-16 88,0 0-88,0 0 80,0 0-16,15-16-64,1 16 96,-16-15-32,15 15-64,-15-15 0,15-1 72,-15 0-72,0 2 0,16-2 0,-16 0 0,0 1 0,0 0 0,0-1-120,0 1 32,0 0 8,0 15 16,0-16 0,0 1 0,0 15 0,0-15 0,0 15 0,0-16 0,0 16 0,0 0 64,0 0-64,15-16 64,-15 1-64,15 15 64,-15-15 0,16 15 64,0-16-64,-16 16 0,15 0 0,-15 0 0,15 0 0,-15 0 0,16 16 0,-1-16 0,-15 15 0,0 0 0,0 1 0,0 0 0,0-1 0,0 16 96,0-1 0,0-14 8,0 14 0,0-14-32,0 14-8,-15-14 0,15 15 0,0-16-64,0 1 96,0-16-96,0 15 96,0-15-96,0 15 0,0-15 0,0 0 64,0 0 0,0 0 0,0 0 0,0-15 0,0 0-64,0-1 80,15 1-80,-15-16 80,15 15-80,-15-14 0,16-1 0,-16 0 0,15 1 0,0-1 0,1 0 0,0 15 0,-16 1 0,15 0-72,0-1 72,1 1 0,-1 15-192,0-15 8,-15 15 8,16 0 0,-1-16-288,-15 16-56,0 0-16,15 0 0,1 0-768,-16 0-152,0 0-32,0 0-8,0 0 609,0 0 119,16 0 32,-16-15 0,0 15 288,0-15 64,14-1 16,-14 16 0,0-16 272,0 2 96,0 14-72,0-16 72,0 0 0,16 1 136,-16 0-16,0-1-8,0 1 240,16 15 56,-16-15 8,-16-1 0,16 16 360,0 0 80,0 0 7,0 0 9,0 0 16,0 16 0,0-1 0,0-15 0,-16 31-96,16-1-24,0 16 0,-14-14 0,14 14-224,-16 0-40,0 16-16,16-16 0,-15-16-296,15 1-56,-15 0-8,15-1-8,-16-14-32,16 0-8,0-1 0,0 0 0,0 1-80,0-16 0,0 0 72,0 0-72,0 0-384,0 0-120,0 0-16,0 0-8,0 0-784,0-16-152,0 1-32,0 0-4231,0-1-857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19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4142 6789 14280,'0'0'312,"0"0"64,0 0 8,-16 0 32,16-15-336,-16 15-80,2 0 0,14 0 0,0 0 1047,0 0 193,-16 0 40,16 0 0,0 0-280,0 0-56,0 0-16,0 0 0,0 0-368,0 0-80,16 15-8,-2-15-8,2 15-112,0-15-16,-1 0-8,16 0 0,-16-15-104,16 15-16,-16 0-8,16 0 0,-15-15-112,-1 15-24,0 0-64,16 0 96,-16 0-96,1-16 64,14 16-64,-14 0 0,0 0 0,-2-15 0,-14 15 0,16 0-7728,0 0-1535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4634 6805 12176,'0'0'264,"0"0"56,0 0 16,0 0 16,0 0-288,0 0-64,0 0 0,0 0 0,0 0 752,0 0 136,0-16 24,0 1 7,16 0-207,-16 15-40,15-16 0,-15 16-8,15-15-336,-15 15-64,16-15-8,-1-1-8,-15 16-168,15-15-80,1 15 80,-16 0-80,15-16 160,-15 16-8,0 0-8,0 16 0,15-16-64,-15 15-16,0 1 0,0-1 0,0 16 72,0-16 16,-15 16 0,15 15 0,-15-15-24,15 0-8,0-1 0,-16 1 0,16-15-16,0-1 0,-15 16 0,15-31 0,15 15 48,-15-15 8,0 0 0,0 0 0,0 0 32,0 0 0,16 0 8,-1-15 0,0-1 112,1 1 16,0 0 8,-16-1 0,15-15-200,0 16-40,1-16 0,-1 16-8,-15-16-24,15 16 0,-15-1 0,16 1 0,-1-1-64,-15 1 0,15 0 72,-15-1-72,16 16 0,-16-15 0,0 0 0,16 15 0,-16-16-440,14 16-120,-14 0-24,0 0-8,0 0-968,0 0-192,0 0-40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1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4942 6866 18199,'0'0'400,"0"0"80,0 0 24,0 0 8,0 0-416,0 16-96,0-16 0,0 0 0,15 15 584,-15-15 96,0 0 24,0 0 0,0 0-288,31-15-48,-16 15-16,16-16 0,-16 16-224,1-15-40,15 15-16,-16-15 0,0-1-72,1 1 80,-1 15-80,1-16 80,-1 1-80,0 0 0,1 15 0,-16-16 0,15 16 0,-15 0 0,0-15 0,0 0-88,0 15-24,0-16-8,0 16 0,-15-15 0,15 15 0,-16 0 0,16-16 0,-15 16 0,0 0 120,-1 0 0,1 0-80,-1 0 80,1 0 0,0 16 120,-1-16-24,1 0 0,-1 15-96,1 1 0,0-1 0,-1 0-80,1 1 216,-1-1 48,16 0 8,-15 16 0,0 0 8,15-16 8,0 16 0,-16-15 0,16 14 16,0-14 0,0-1 0,16 1 0,-16-1-88,0 0-8,15 1-8,-15-16 0,15 15-24,-15-15-8,0 0 0,16 0 0,-1 16-8,16-16 0,-31 0 0,15 0 0,1 0-80,15 0 64,-16 0-64,0-16 64,1 16-64,15-15 0,-16 15 72,0 0-72,1-16-360,15 1-112,-16 15-16,0-15-8,1-1-560,-1 16-104,1-15-24,-1-1-8,16 1-624,-16 0-120,-15-1-23,16 1-9,-1-1-160,0 1-32,-15 15-8,0-15 0,16-1 1664,-1 1 336,-15-1 64,0 16 8,0-15 1096,0 0 216,0 15 48,15-16 8,-30 1 72,15 15 24,0-15 0,0-1 0,0 16-64,0 0-17,0 0 1,0 0 0,0 0-256,0 0-48,0 0-16,0 0 0,-15 0-368,-1 16-80,16-1-8,-15 0-8,0 1-184,15-1-32,-16 16 0,1 0-8,-1-1-104,16 1-16,-15 0-8,15-16 0,-15 16-24,15-15-8,0 14 0,0-14 0,0-1-24,0 1-8,0-16 0,0 15 0,0 0-88,0-15 64,0 0-64,0 0 64,15 0-64,0 0 0,1 0 72,-16 0-72,15-15-336,1 15-104,14-15-16,-14-16-6888,-1 15-1375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2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6466 5728,'0'0'160,"0"0"40,0 0-200,16 0 0,-16 0 0,0-16 0,0 16 1376,0 0 224,0 0 56,0 0 8,0 0-160,0 0-24,0 0-9,0 16 1,0-1-440,0 16-88,-16-1-16,16 1-8,-15 0-224,0 15-48,15 0-8,-16 0 0,0 0-200,1 1-48,15-16-8,-15 15 0,15-16-120,-16 2-24,16-2-8,0 1 0,0-16-136,0 1-32,-15-1-64,15 0 96,0-15-96,0 0 64,0 0-64,0 0 0,0 0 0,15 0-96,1 0 8,-1 0 0,-15 0-568,15 0-112,1-15-32,0 0 0,-1-1-488,0 1-104,1 0-16,-1-16-8,0 16 576,1-1 112,-1-14 24,-15 14 9,15-15 247,1 0 56,-16 16 8,0 0 0,0-1 448,0 0 88,0 2 16,0 14 8,0-16 680,0 16 135,0 0 25,0 0 8,0 0-64,-16 16-16,1-16 0,15 14 0,0 2-304,-15 0-64,-1 14-16,16 1 0,0 0-152,0-15-32,-15 14-8,15-14 0,0 14-176,0-14-40,0-1-8,0-15 0,0 15-64,0-15-16,0 16 0,15-16 0,-15 0-64,0 0 0,0-16 0,16 16-88,-1-15 88,0 0 128,1-1-32,-16 1-8,16 0-88,-2-1-72,-14 0 72,0-14-104,16 14-32,-16 1-8,16-16 0,-16 16 0,0 0 40,15-1 8,-15 0 0,0 2 0,15-2 8,-15 0 8,16 16 0,-16-15 0,15 15 80,-15-15 0,15 15-72,-15-16 72,16 16 0,-16 0-72,16 16 72,-2-16 0,-14 15 0,16 0 0,-16 1 0,0 0 0,0-2 0,0 2 0,0 15 0,0 0 72,0-1 24,0 2 8,-16-2 0,16-14 0,-14 14-16,14-14-8,0-1 0,0 0 0,0 1-80,0-1 0,0-15 72,0 0-72,0 0 0,0 0 72,0 0-72,0 0 0,0 0 64,0 0-64,0 0 0,-16-15 0,16-1 0,0 16 0,16-15 0,-16-16 0,-16 16-136,32-16-8,-16 15 0,0 2 0,14-18-112,-14 17-32,16 0 0,-16-1 0,0 1 288,0 0-64,16-1 64,-16 0 0,0 16 0,15-14 64,-15 14-64,0 0 96,0 0 80,15-16 16,1 16 0,-16 0 0,0 0-80,0 0-16,15 0 0,0 0 0,-15 0 96,0 0 8,16 0 8,-1 0 0,0 0 16,-15 0 8,16 0 0,-16 0 0,16 0-104,-16 0-16,0 0-8,15 0 0,-15 16-104,15-16 72,-15 0-72,0 0 64,0 0-64,0 0 0,16-16 0,-16 16 0,0 0-488,0 0-144,0 0-24,0 0-6632,0 0-1319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2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5558 6820 12272,'0'0'352,"0"0"64,0 0-328,-15 0-88,15 0 0,0 0 0,-16-15 1152,16 15 224,0 0 31,0 0 17,0 0-248,0 0-56,16 0 0,-16-16-8,15 16-448,0-15-88,1 15-24,-16 0 0,31 0-136,-16-15-24,0 15-8,1 0 0,-1 0-80,16 0-16,0-16-8,-16 16 0,0 0-216,1 0-64,-1 0 0,1 0 0,-1 0 0,0 0 0,16 0 64,-15 0-7584,-1 0-1511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4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6312 6482 12120,'0'0'344,"0"0"72,0 0-328,0 0-88,-15 0 0,0 15 0,15-15 872,-16 16 160,1-1 32,15 1 7,-15 14-119,-1-14-24,16 15-8,-15-1 0,0 1-320,15 0-64,-16 0-16,16 15 0,0-15-128,0 0-24,0 0-8,0-16 0,0 1-120,16 14-24,-16-14-8,0-1 0,0 1-208,0-16 64,15 15-64,-15-15 0,0 0 0,15 15 64,-15-15-64,16 0 0,-1 0-616,-15 0-168,15 0-32,1-15-5472,14 15-1095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3:24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6559 6574 17047,'-16'0'376,"16"0"72,0 0 24,-15 0 8,-16 15-384,16-15-96,-1 15 0,1-15 0,-16 16 776,16 0 144,-1-2 24,1 2 8,-1 0-224,1-1-48,15 0-8,-15 1 0,30-1-392,-15 0-88,-15 1-8,15-1-8,15-15-176,-15 15 64,15 1-64,-15 0 0,16-16 0,-16 15 0,15-15 0,-15 0-64,0 15 64,16 1 0,-16-16 0,15 15 0,-15 0 0,0-15 64,-15 16-64,15-1 64,0 0-64,-16 1 88,1 0-88,15-2 96,-16 2-96,1 0 64,15-1-64,-15 0 64,15-15-64,0 0 0,-16 16 0,16-16 0,0 0-712,0 0-112,0 0-16,0 0-5720,0 0-1135</inkml:trace>
  <inkml:trace contextRef="#ctx0" brushRef="#br0" timeOffset="1">6559 6650 12544,'0'0'352,"0"0"80,0 0-344,0 0-88,0 0 0,0 0 0,0 0 1008,0 0 184,0 16 39,0 0 9,0-1-168,0 16-32,0-16-8,0 16 0,0-1-400,0 2-88,0-2-8,0 1-8,0 0-200,0-1-40,15-14 0,-15 14-8,15-14-120,-15 0-16,0-1-8,16-15 0,-1 15-24,-15-15-8,0 0 0,16 0 0,-1-15 48,0 15 8,-15-15 0,16-1 0,-1-14-24,1 14 0,-1-15 0,0 0 0,-15 1 16,16-1 0,-1 16 0,-15-17 0,0 2-152,15-1 0,-15 16 0,16-1 0,-16-14 0,0 30 0,0-16 0,0 0 0,0 16 0,0 0 0,0 0 0,0 0 0,0 0-1344,0 0-224,0 0-48</inkml:trace>
  <inkml:trace contextRef="#ctx0" brushRef="#br0" timeOffset="2">7005 6435 17167,'0'0'480,"0"0"120,0 0-480,0 0-120,15 15 0,1 1 0,-16 0 896,15-2 152,1 2 32,-16 0 8,15 14-104,-15 1-24,0-16 0,15 17 0,-15-2-432,0 1-88,0 0-24,0-1 0,0 1-192,0 0-32,-15 0-16,15 0 0,-15-1-96,-1 1-16,1-16-64,15 17 96,-31-18-96,16 18 64,-1-17-64,1 0-7776,-1 1-1575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21:15.24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6EA2AF8-8B23-4224-BB88-41678F540A59}" emma:medium="tactile" emma:mode="ink">
          <msink:context xmlns:msink="http://schemas.microsoft.com/ink/2010/main" type="writingRegion" rotatedBoundingBox="2689,4649 19425,4404 19572,14423 2836,14668"/>
        </emma:interpretation>
      </emma:emma>
    </inkml:annotationXML>
    <inkml:traceGroup>
      <inkml:annotationXML>
        <emma:emma xmlns:emma="http://www.w3.org/2003/04/emma" version="1.0">
          <emma:interpretation id="{05AACDCC-F725-44DD-A409-8FB833698E85}" emma:medium="tactile" emma:mode="ink">
            <msink:context xmlns:msink="http://schemas.microsoft.com/ink/2010/main" type="paragraph" rotatedBoundingBox="2676,4698 10098,4465 10143,5893 2721,6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9BC4B8-5470-4A54-9826-F41D18C8DFB5}" emma:medium="tactile" emma:mode="ink">
              <msink:context xmlns:msink="http://schemas.microsoft.com/ink/2010/main" type="line" rotatedBoundingBox="2676,4698 10098,4465 10143,5893 2721,6126"/>
            </emma:interpretation>
          </emma:emma>
        </inkml:annotationXML>
        <inkml:traceGroup>
          <inkml:annotationXML>
            <emma:emma xmlns:emma="http://www.w3.org/2003/04/emma" version="1.0">
              <emma:interpretation id="{5A778E8C-DC1E-4482-9A42-06AC92602C4C}" emma:medium="tactile" emma:mode="ink">
                <msink:context xmlns:msink="http://schemas.microsoft.com/ink/2010/main" type="inkWord" rotatedBoundingBox="2676,4698 3822,4662 3854,5675 2708,5711"/>
              </emma:interpretation>
              <emma:one-of disjunction-type="recognition" id="oneOf0">
                <emma:interpretation id="interp0" emma:lang="en-US" emma:confidence="1">
                  <emma:literal>The</emma:literal>
                </emma:interpretation>
                <emma:interpretation id="interp1" emma:lang="en-US" emma:confidence="0">
                  <emma:literal>the</emma:literal>
                </emma:interpretation>
                <emma:interpretation id="interp2" emma:lang="en-US" emma:confidence="0">
                  <emma:literal>Tie</emma:literal>
                </emma:interpretation>
                <emma:interpretation id="interp3" emma:lang="en-US" emma:confidence="0">
                  <emma:literal>Tee</emma:literal>
                </emma:interpretation>
                <emma:interpretation id="interp4" emma:lang="en-US" emma:confidence="0">
                  <emma:literal>Toe</emma:literal>
                </emma:interpretation>
              </emma:one-of>
            </emma:emma>
          </inkml:annotationXML>
          <inkml:trace contextRef="#ctx0" brushRef="#br0">3218 7099 10800,'-15'0'232,"15"0"56,0 0 0,0 0 24,0 0-248,0 0-64,0 0 0,0 16 0,0-16 736,0 15 128,-15 16 32,15-16 8,-16 16 32,16 0 7,-15 0 1,15-1 0,-15 17-224,15-1-48,-16 0 0,0 0-8,16 0-240,-15 1-40,0 14-16,15-15 0,-16 1-48,1-1 0,0 0-8,15-15 0,-16-1-56,16 1 0,0 0-8,-15 0 0,15 0-96,0-16-24,0 0 0,-15-15 0,30 16-56,-30-16-8,15 15-64,0-15 96,0 0-96,0 0 72,0 0-72,0 0 64,-16 0-672,16 0-128,0-15-32,0-1-5864,16-14-1175</inkml:trace>
          <inkml:trace contextRef="#ctx0" brushRef="#br0" timeOffset="-284">3004 7237 10304,'0'0'224,"0"0"56,0 0 8,-16 0 0,16 0-288,-16 15 0,16-15 0,0 0 0,-15 0 936,15 0 136,0 0 24,0 0 8,0 0-265,0 0-47,0 0-16,0 0 0,0 0-208,15 0-48,1 0-8,0-15 0,-2 15-96,2 0-32,0-15 0,14 15 0,-14 0-128,30-16-32,-16 1-8,2 15 0,-2-15-24,1 15-8,0-16 0,-1 16 0,2-15-80,-2 15-8,-14-15-8,14 15 0,-14-16-88,-1 16 96,0-16-96,1 16 96,14-15-96,-30 15 0,16-15 72,0 15-72,-1 0 64,0-16-64,-15 16 80,0 0-80,0-15 0,0 15-160,0 0 32,0 0 0,0 0-992,-15 0-200,15 0-40,-15 0-4335,-1 15-873</inkml:trace>
          <inkml:trace contextRef="#ctx0" brushRef="#br0" timeOffset="601">3464 7237 6416,'0'0'136,"0"0"32,0-15 8,16 15 16,-16-16-192,0 16 0,0 0 0,0 0 0,0 0 896,0 0 152,0 0 24,0 0 8,0 0 40,-16 16 0,16 14 8,0 1 0,-15 0-321,15 0-63,-15 15-8,-1 0-8,16 16-88,-15-16-24,0 0 0,-1 0 0,16 0-104,-15 1-16,0-1-8,-1-16 0,16 1-160,-16 0-32,16 0-8,-14-16 0,14 16-128,-16-16-24,16 1-8,0-16 0,0 15-64,0-15-64,0 0 96,0 0-96,0 0 64,0-15-64,0-1 0,16 1 0,-16-16-128,14 0-48,2 1-16,0-17 0,-1 17-136,16-16-32,-16 15-8,0-15 0,1 15 88,-1 0 24,0 0 0,1 0 0,0 16 144,-16 0 32,15 15 8,-15-16 0,0 16 136,15 0 24,-15 0 8,0 16 0,0-1 40,16 0 16,-16 1 0,0 15 0,0-16 144,-16 16 32,16 0 8,0-1 0,0 1-112,-15-15-16,15 14-8,-15-14 0,15 14-64,0-14-8,0-1-8,0 1 0,-16-16-120,16 15 72,0-15-72,0 15 64,0-15-64,0 0-128,0 0 32,0 0 8,0 0-1408,0 0-280,0 0-56</inkml:trace>
          <inkml:trace contextRef="#ctx0" brushRef="#br0" timeOffset="1117">3618 7698 11616,'0'0'328,"0"0"72,0 0-320,0 0-80,0 0 0,0 0 0,16 0 952,-16 0 168,15 0 40,-15 0 7,15-15-167,1 15-32,-16 0-8,15-16 0,0 16-344,16 0-72,-16 0-8,-15 0-8,16-15-208,0 15-48,-1 0-8,16 0 0,-31 0-136,30-15-32,-30 15-8,16 0 0,-1-16-88,0 16 64,-15 0-64,16-15 64,-16 15-64,0 0 0,16 0 72,-16 0-72,0-16 0,0 16 0,0-15 0,0 15 0,0-15 0,0-1-120,-16 16 32,0-15 8,16 15 8,-15-16 0,15 16 0,-15-15 0,-1 15 72,1 0 0,0 0 0,-16 15-64,16-15 64,-1 0 0,0 16 0,16-16-64,-15 15 64,0 1 72,-1-1-8,1 0-64,0 1 152,15-1-24,-16 16-8,1-16 0,15 1 0,-15 15 0,15-16 0,-16 0 0,16 1 168,0-1 40,0 1 8,0-1 0,0 0-192,0 1-40,0-1-8,16-15 0,-16 16 0,15-1 0,-15-15 0,0 15 0,15 1 0,-15-16 0,16 0 0,-16 0 0,15 15 0,0-15-8,1 0 0,-16 0 0,0 0 24,30 0 8,-14 0 0,15 0 0,-16-15 8,16 15 0,-16-16 0,1 16 0,14-15-24,-14 0 0,0 15 0,-2-16 0,2 1-104,0 15 72,-1-16-72,0 16 64,1-15-64,-1 15 0,0-15 0,-15 15 0,16 0 0,0-16 0,-16 16 64,0 0-64,0 0 0,0 0 0,0 0 0,0 0 0,14 0 0,-14 0 0,0 0 0,0 0 0,0 0-456,0 0-136,0 0-24,0 0-6904,0 0-1375</inkml:trace>
        </inkml:traceGroup>
        <inkml:traceGroup>
          <inkml:annotationXML>
            <emma:emma xmlns:emma="http://www.w3.org/2003/04/emma" version="1.0">
              <emma:interpretation id="{2AA42F85-E832-45DA-8717-359CD594D5EC}" emma:medium="tactile" emma:mode="ink">
                <msink:context xmlns:msink="http://schemas.microsoft.com/ink/2010/main" type="inkWord" rotatedBoundingBox="4123,4782 6230,4716 6271,6015 4164,6081"/>
              </emma:interpretation>
              <emma:one-of disjunction-type="recognition" id="oneOf1">
                <emma:interpretation id="interp5" emma:lang="en-US" emma:confidence="1">
                  <emma:literal>primal</emma:literal>
                </emma:interpretation>
                <emma:interpretation id="interp6" emma:lang="en-US" emma:confidence="0">
                  <emma:literal>pinnae</emma:literal>
                </emma:interpretation>
                <emma:interpretation id="interp7" emma:lang="en-US" emma:confidence="0">
                  <emma:literal>Primal</emma:literal>
                </emma:interpretation>
                <emma:interpretation id="interp8" emma:lang="en-US" emma:confidence="0">
                  <emma:literal>primed</emma:literal>
                </emma:interpretation>
                <emma:interpretation id="interp9" emma:lang="en-US" emma:confidence="0">
                  <emma:literal>primat</emma:literal>
                </emma:interpretation>
              </emma:one-of>
            </emma:emma>
          </inkml:annotationXML>
          <inkml:trace contextRef="#ctx0" brushRef="#br0" timeOffset="5706">4696 7498 10536,'0'0'224,"0"0"56,0 0 8,0 0 16,0 0-240,-16 15-64,16 1 0,0 15 0,0-1 792,-15 1 144,15 15 32,-15 1 8,15-1-144,-16 15-33,0-14-7,16 14 0,-14 1-328,-2-1-64,0-15-16,1 16 0,15-16-136,-15-15-32,15 0-8,-16 15 0,16-15-96,-15-16-16,15 16-8,-15-16 0,15 1-88,0-16-72,0 15 72,-16-15-104,32 0-1112,-32 0-224,16-15-48,0-1-5527</inkml:trace>
          <inkml:trace contextRef="#ctx0" brushRef="#br0" timeOffset="5985">4403 7636 10048,'15'-15'224,"-15"15"40,0-15 16,0-1 0,0 16-280,16-15 0,-16 15 0,0-15 0,15 15 504,-15-16 40,15 0 16,1 16 0,-1-15 112,1 15 32,-1-15 0,16 15 0,-16 0-360,1 0-73,14 0-15,-14 0 0,-1 0-16,1 15-8,-1-15 0,0 15 0,1-15 120,-16 16 16,15 0 8,-15-1 0,16 16-24,-16-16 0,-16 0 0,16 16 0,-15 0-40,15 0-16,-16 0 0,1-16 0,0 16-136,-1-16-24,1 16-8,-1-15 0,1-2-48,0 2-16,-1 0 0,1-1 0,15-15-64,-16 15-96,16-15 16,0 0 8,0 0-856,0 0-176,0 0-32,0 0-8,0-15-376,16 0-79,-1-1-9,1 0-2264,-1 2-456</inkml:trace>
          <inkml:trace contextRef="#ctx0" brushRef="#br0" timeOffset="6338">4803 7653 5344,'31'-15'152,"-31"-1"32,15 0-184,1 16 0,-1-15 0,-15 0 0,31 15 968,-31-16 160,15 16 32,1-15 8,-1 15-160,-15 0-32,15 0-8,-15 15 0,0-15-24,0 0-8,16 16-1,-16-1 1,0 0-344,0 1-72,0 15-8,0-16-8,0 16-168,-16 0-32,16-1-8,0 2 0,-15-18-16,15 18-8,-15-17 0,15 16 0,0-16-160,-16 0-32,16 1-8,-15 0 0,15-16 8,0 0 0,0 0 0,0 0 0,0 0 8,0 0 0,0 0 0,0-16 0,15 0-88,1-14 0,-16 14 0,15-14 0,0-2 0,16 2 0,-15 14 0,-1-14 0,16-1 0,-16 0 0,1 16 0,-1 0 0,0-1 0,1 16 0,-1 0 0,-15 0 0,0 0 0,0-16 0,16 32 0,-16-16 0,0 0 0,15 0 96,-15 16-16,0-1 0,0 16 160,15-16 32,-30 16 8,15-16 0,0 16-48,0-15-8,0-2 0,0 18 0,0-17-128,0 0-24,0 1-8,-15-1 0,15-15-64,0 15 0,0-15 0,-16 0 0,16 0-808,-15 16-152,15-16-32,0 0-8319</inkml:trace>
          <inkml:trace contextRef="#ctx0" brushRef="#br0" timeOffset="6508">5219 7114 17911,'0'0'392,"0"0"88,0 0 8,0 0 16,0 0-408,0 0-96,0 16 0,0-16 0,0 15 704,0 0 112,0-15 24,0 0 8,0 16-456,0-1-88,15 1-16,-15-1-8,0 0-760,0 1-144,0-1-32</inkml:trace>
          <inkml:trace contextRef="#ctx0" brushRef="#br0" timeOffset="9727">5312 7576 8064,'0'0'176,"0"0"40,0 0 8,0-15 0,0 15-224,0 0 0,0 0 0,15 0 0,-15 0 672,0 0 96,0 0 24,0 0 0,0 0-88,0 0-8,0 15-8,0-15 0,15 15-112,-15 1-32,0-1 0,-15 16-1,15-16-191,0 1-48,-15-1-8,15 16 0,0-16-168,0 1-40,0-1-8,-16 1 0,16-1-16,0 0-64,-15-15 96,15 0-32,0 0 8,0 16 0,0-16 0,0 0 0,0 0-72,0 0 96,0 0-96,-16 15 96,16-15-96,0 0 64,0 0-64,0 0 64,0-15-64,0 15 0,0-16 0,16 1 0,-16 0-128,0-1 16,15 1 0,-15 15 0,16-31-16,-16 31 0,15-31 0,0 31 0,-15-31 56,16 31 8,-16-15 0,15 0 0,1-1 64,-16 16 0,15-15 0,-15 15 0,0 0 0,0 0 0,15 0 72,-15 0-72,16 0 0,-16 0 0,0 0 0,15 0 0,-15 0 80,0 15 40,0 1 8,0-1 0,16 0-8,-16 1 0,-16-1 0,16-15 0,0 16-56,0-1-64,0-15 88,0 15-88,-15 1 184,15-16-24,0 0 0,0 0 0,0 0-160,0 0-96,0 0 16,0 0 0,0 0 80,0 0 0,0 0 0,0 0 64,0 0-64,0 0 0,0 0 0,0-16 0,0 16 0,0-15 0,15 15 0,-15-15-64,0-1-24,16 1 0,-16-1 0,15 1 0,-15 0-64,0-1-8,15 1-8,1-1 0,-16 1 72,15 0 24,-15-1 0,16 1 0,-16-1 72,15 16 0,-15-15 0,15 0 0,-15-1 0,16 16 0,-16 0-72,0 0 72,0 0 0,0 0 0,0 0 0,0 0 64,0 16 104,0-1 24,15 16 0,-15-16 0,-15 1 64,15 14 8,0 1 8,0-15 0,0 14-128,0-14-24,0-1-8,0 1 0,0-1-112,0 0 64,0 1-64,0-16 0,15 15 0,-15-15 64,0 0-64,16 16 0,-1-16 0,-15 0 0,0 0-96,0 0 96,15 0-360,1-16-24,-1 16 0,16-15 0,-31 15-160,31-16-32,-16 1 0,0 15-8,1-15 168,-16 15 41,15-16 7,1 1 0,-1-1 208,0 16 48,-15-15 8,16 0 0,-1-1 104,1 16 0,-16-15 0,15-1-72,-15 1 72,15 0 0,-15-1 0,16 1 0,-16-1 248,0 16 8,0-15 8,0 0 0,0-1 112,-16 16 15,16 0 9,0 0 0,0 0 24,-15 0 8,15 0 0,0 0 0,0 0-96,-15 0-16,-1 0-8,1 16 0,-1-1-104,16-15-16,-15 15-8,0 16 0,-1-15 0,1-1 0,15 16 0,-16-16 0,1 1-24,0 14 0,15-14 0,0-1 0,0 16-24,0-16-8,0 1 0,0-1 0,0 1-32,15-1-16,-30-15 0,30 15 0,0 1 64,-15-16 16,0 0 0,0 0 0,16 0-160,-16 0-152,0 0 32,0 0 8,0 0 112,15 0 0,16-16 0,-31 1 0,15 15-152,-15-15 24,16-1 0,-1 1 0,1-1-128,-16 1-16,15 0-8,-15-1 0,15-15-16,-15 16-8,16 0 0,-16-1 0,0 1 136,0-1 24,0 1 8,0 0 0,0-1 56,0 1 16,0 15 0,0 0 0,0-16 64,0 16 88,0 0-24,0 0 0,0 0 16,0 0 0,0 16 0,0-16 0,0 15 72,0 1 8,0-1 8,0 0 0,0 16 48,0-15 8,0 14 0,0-14 0,0-1-104,0 16-24,15-16 0,-15 1 0,0-1-96,16-15 72,-16 16-72,0-16 64,0 0-64,15 0 0,-15 0 72,15 0-72,1-16 0,-1 16 0,1-15 0,-16-1 0,15 1 0,0 0-120,1-1 24,-1-15 0,1 16-192,-1 0-40,0-16-8,-15 15 0,16-14 112,-1 14 32,-15-15 0,16 16 0,-16-16 104,0 16 88,0-16-104,15 16 40,-15-16-144,0 16-24,0-1-8,0-15 0,0 16 128,15 0 24,-30-16 8,15 15 0,15 1 80,-15 0 0,0 15 0,0-16 0,0 16 160,0 0-8,0 0 0,-15 0 0,15 0 72,0 0 24,0 0 0,-15 16 0,15-1 40,-16 0 16,16 16 0,0 0 0,-15 0-24,15 0-8,-16 15 0,16 0 0,0-15 80,0 15 8,-15-15 8,15-1 0,0 1-160,0-15-32,0 14-8,0-14 0,0-1 128,15 16 24,-15-31 8,0 15 0,16 1-264,-16-1-64,15-15 0,1 16 0,-1-16 128,-15 0 0,31 0 8,-16 0 0,0 0-56,1 0-16,-1 0 0,1-16 0,14 16-64,-14-15 0,15-16 0,-16 16 64,16-1-896,0-15-176,-1 1-40</inkml:trace>
        </inkml:traceGroup>
        <inkml:traceGroup>
          <inkml:annotationXML>
            <emma:emma xmlns:emma="http://www.w3.org/2003/04/emma" version="1.0">
              <emma:interpretation id="{C853F7F5-66A1-4B49-9161-6C9C6250430D}" emma:medium="tactile" emma:mode="ink">
                <msink:context xmlns:msink="http://schemas.microsoft.com/ink/2010/main" type="inkWord" rotatedBoundingBox="6617,4615 8034,4570 8064,5542 6648,5587"/>
              </emma:interpretation>
              <emma:one-of disjunction-type="recognition" id="oneOf2">
                <emma:interpretation id="interp10" emma:lang="en-US" emma:confidence="0">
                  <emma:literal>hand</emma:literal>
                </emma:interpretation>
                <emma:interpretation id="interp11" emma:lang="en-US" emma:confidence="0">
                  <emma:literal>hard</emma:literal>
                </emma:interpretation>
                <emma:interpretation id="interp12" emma:lang="en-US" emma:confidence="0">
                  <emma:literal>band</emma:literal>
                </emma:interpretation>
                <emma:interpretation id="interp13" emma:lang="en-US" emma:confidence="0">
                  <emma:literal>herd</emma:literal>
                </emma:interpretation>
                <emma:interpretation id="interp14" emma:lang="en-US" emma:confidence="0">
                  <emma:literal>nard</emma:literal>
                </emma:interpretation>
              </emma:one-of>
            </emma:emma>
          </inkml:annotationXML>
          <inkml:trace contextRef="#ctx0" brushRef="#br0" timeOffset="11875">7128 7206 9816,'0'0'216,"0"0"40,0 0 16,0 0 8,0 0-280,0 0 0,-16 16 0,16-1 0,0 16 776,0-16 104,-16 16 16,16 0 8,-15-1-40,0 17-16,15-1-1,-16 0 1,1 0-448,-16 16-88,31-1-24,-15-14 0,0-1 24,-1-16 0,0 1 0,16 0 0,-14 0-224,14-16-88,0 1 64,-16-16-64,16 15 80,0-15-80,0 0 96,0 0-96,0 0 0,0-15 0,16-1 0,-16 1 0,14-16-136,-14 0-8,16 0 0,0 1 0,-16-16-224,15 15-48,0-15 0,16-1-8,-31 17 88,15-1 16,1 0 8,-1 16 0,0-16 208,-15 31 40,0-16 64,16 1-104,-16 15 104,0 0 0,0 15 0,0 1 80,0-16 176,0 31 32,0-16 0,-16 16 8,16 0 40,-15-1 8,15 1 0,0-15 0,-15 14-88,15 1-24,0-15 0,-16 14 0,32-30-104,-16 16-32,0-1 0,0-15 0,15 0-96,-15 0 64,0 0-64,31 0 0,-15 0 64,14-15-64,1-1 0,0 16 72,-1-15-72,-14 0 0,14-16 0,-14 31 0,0-31-120,14 16 40,-14-1 8,-1 1 0,0-1 72,1 1-96,-16-16 96,16 16-96,-16-1 96,0 1 0,14 0 0,-14-1 0,0 1 0,0 15 0,0-16 0,-14 1 0,14 15 0,0-15 0,-16 15 0,16-16 64,-16 16 8,1 16 8,15-16 0,-15 0 0,-1 15 48,1 0 16,0 1 0,15 15 0,-16-1 64,0 1 16,2 0 0,14 0 0,-16 0-88,16-16-8,0 16-8,-16 0 0,16-1 24,0-14 8,0-1 0,0 0 0,16 1-72,-16-16-16,0 15 0,0-15 0,0 0-64,16 0 80,-2 0-80,2-15 80,0 15-16,14-16 0,-30 1 0,31 0 0,-16-1-160,1-14-32,0 14 0,-2 1-8,2-16-56,0 16-16,-16-16 0,15 15 0,0 1 48,-15 0 16,0-16 0,16 15 0,-16 16 144,0-15 0,0 15-64,0 0 64,0 0 0,0 0 0,0 0 0,0 0 0,-16 0 0,16 15 0,0 1 0,-15 15 0,15-16 0,-15 16 0,15-16 0,0 16 0,-16-16 0,16 1 96,0 15 0,0-31 0,0 30-32,0-30-64,0 0 88,0 0-88,0 0 72,0 0-72,16 0 0,-16 0 72,15 0-72,0-15 0,-15 0 0,16 15 0,-1-31 0,0 15 0,1-14 0,-1-1 0,0 15-72,1-14 72,0-1-96,-1 15 96,0 1-104,1 0 32,-16-16 8,0 31 0,0 0 64,15 0 0,0 0 0,-15 0-64,0 0 64,0 0 0,16 15 0,-16 1-64,0-1 64,15 0 0,-30 16 0,15-15 64,0 14-64,-16 1 72,16-15-72,0 14 80,-15-14-80,15 15 0,0-31 0,-15 30 0,15-14 64,-16-16-64,16 15 0,0-15 64,0 0-64,0 0 0,0 0 72,0 0-72,0 0 0,0 0 0,0 0 0,0 0 64,0 0-64,0-15 0,0-1 0,0 16-64,16-30 64,-1 30-64,0-31 64,-15 31-64,16-31 64,-1 16-80,16-1 80,-15 1-80,-2-1-168,18 1-32,-17 0-8,16-1 0,-1 1-32,-14-1-16,0 1 0,14 15 0,-14-15 168,-1-1 32,0 1 8,1 15 0,-1 0 128,0-16 0,1 16 0,-16-15 0,15 15 296,-15 0 16,0 0 0,0 0 0,0 0 216,0 0 48,0 0 0,-15 0 8,-1 15-128,16-15-24,-15 16-8,0-1 0,-1 1-144,1-1-32,0 0-8,-1 1 0,0 15-48,2-1-16,14-14 0,-16 15 0,0-16-104,16 16-72,-15-16 96,15 16-96,0-16 64,15 1-64,-15-1 0,0 0 0,0-15 0,0 16 0,16-1 0,-16-15 0,0 0 0,16-15 0,14 15 0,-14-16 0,-1 1-192,16 0 0,-16-1 8,0 1 0,1 0-128,-1-16-24,0 0-8,1 16 0,15-16-48,-31 15-16,15-14 0,1-1 0,-1 0-104,0 16-32,-15-16 0,16-15 0,-16 30 8,15-15 0,-15 1 0,0-1 0,0 0 88,0 0 8,0 1 8,0 14 0,15-15 129,-15 1 23,0-1 8,0 0 0,0 16 112,16-16 16,-16 15 8,0-14 0,0 14 136,0 1 88,16-1-16,-16 1 0,0 15 344,0 0 72,0 0 15,0 0 1,0 0 200,0 0 48,0 15 8,0 1 0,0 15-144,0-1-24,0 1-8,-16 15 0,16 1-32,0-1-8,-16 15 0,16 1 0,-15-16-96,15 0-16,0 16-8,-15-16 0,15 0-96,0 0-16,-16-15-8,16 0 0,0 0-112,0-16-16,0 1-8,0 14 0,0-30-72,0 16-8,0-16-8,0 0 0,0 0-80,0 0 0,0 0 72,0 0-72,0 0-224,0-16-72,16 16-24,-16-15-7160,15 0-1431</inkml:trace>
        </inkml:traceGroup>
        <inkml:traceGroup>
          <inkml:annotationXML>
            <emma:emma xmlns:emma="http://www.w3.org/2003/04/emma" version="1.0">
              <emma:interpretation id="{7457C7AB-12F1-4997-B678-72DBBC2ABAC8}" emma:medium="tactile" emma:mode="ink">
                <msink:context xmlns:msink="http://schemas.microsoft.com/ink/2010/main" type="inkWord" rotatedBoundingBox="8585,4798 10107,4750 10129,5447 8607,5495"/>
              </emma:interpretation>
              <emma:one-of disjunction-type="recognition" id="oneOf3">
                <emma:interpretation id="interp15" emma:lang="en-US" emma:confidence="1">
                  <emma:literal>NM</emma:literal>
                </emma:interpretation>
                <emma:interpretation id="interp16" emma:lang="en-US" emma:confidence="0">
                  <emma:literal>SV M</emma:literal>
                </emma:interpretation>
                <emma:interpretation id="interp17" emma:lang="en-US" emma:confidence="0">
                  <emma:literal>TV M</emma:literal>
                </emma:interpretation>
                <emma:interpretation id="interp18" emma:lang="en-US" emma:confidence="0">
                  <emma:literal>N M</emma:literal>
                </emma:interpretation>
                <emma:interpretation id="interp19" emma:lang="en-US" emma:confidence="0">
                  <emma:literal>SW M</emma:literal>
                </emma:interpretation>
              </emma:one-of>
            </emma:emma>
          </inkml:annotationXML>
          <inkml:trace contextRef="#ctx0" brushRef="#br0" timeOffset="12913">9252 7191 12384,'0'0'272,"0"0"56,-15 0 16,15 0 0,-16 0-280,1 16-64,-1-16 0,1 0 0,-16 15 640,16-15 104,-1 15 24,-14-15 7,14 16-79,1-1-24,-1-15 0,-14 16 0,14-1-240,1 0-48,15-15-16,-15 16 0,15-1-80,-16-15-8,16 0-8,0 0 0,0 16-272,16-1 0,-16-15 0,0 0 0,15 15 0,-15 1 0,15-16-96,1 15 24,-16-15 72,15 16 0,-15-1 0,15-15 0,-15 15 0,0-15 0,0 31 0,-15-31 0,15 15 0,-15 1 64,15-1-64,-16 16 64,1-16 16,0 1 8,-1-1 0,1 1 0,-1-1-352,1 0-72,0 1-16,15-16 0,-16 15-1088,16-15-224,0 0-47</inkml:trace>
          <inkml:trace contextRef="#ctx0" brushRef="#br0" timeOffset="13180">9191 7268 9128,'0'0'192,"0"0"48,0 0 8,0 0 16,0 0-264,0 0 0,0 0 0,0 0 0,0 0 744,0 0 96,16 16 24,-1-1 0,-15 0 64,16 16 24,-16 0 0,0 0-1,15 0-247,0 15-40,-15-16-16,0 17 0,16-17-208,-16-14-48,15 15-8,-15-16 0,16 0-128,-16 1-24,15-1-8,0-15 0,1 0 24,-16 0 0,15 0 0,1 0 0,-1-31 16,0 16 8,1-16 0,-1 0 0,1 1-88,-1-1-24,0 0 0,1-15 0,-1 15-72,0 0-24,1 1 0,-1-17 0,-15 32-64,16-16 0,-1 0 0,0 16 0,1-16 0,-16 16-160,0-1 24,15 16-6576,-15-15-1311</inkml:trace>
          <inkml:trace contextRef="#ctx0" brushRef="#br0" timeOffset="13950">9837 7760 14336,'0'0'320,"0"0"64,0 0 8,0 0 8,0 0-320,0 0-80,0 0 0,0 0 0,0 0 663,0-15 113,0 0 24,0 15 8,0-16-72,15 1-8,-15 0-8,0-1 0,16-14-368,0 14-80,-1-15-16,0 0 0,-15 16-112,16-16-24,-1 1-8,0-2 0,1 18-112,-1-18 64,0 17-64,-15-16 0,16 1 0,0 14 64,-16 0-64,14 2 0,2-2 0,-16 0 0,0 1 0,16 0 0,-16 15 0,0 0 72,0 0-72,0 0 64,0 0 32,0 0 8,0 15 0,0 0 0,0 17 64,0-2 16,-16 1 0,16 0 0,0 15-16,-16-16 0,16 2 0,-14-2 0,14 1-32,0 0-8,0-16 0,0 0 0,0 1-16,0-16-8,0 16 0,0-16 0,0 0-40,0 0 0,0 0-64,0 0 96,0 0-96,14-16 88,2 0-88,-16 1 80,0 0-80,0-16 0,16 16 72,-16-16-72,15 0 0,-15-15 0,0 15 0,15 16 0,-15-16-96,16 0 32,-16 1 0,0 14 0,15 0-8,-15-14 0,15 14 0,-15 1 0,0 0 72,16-1-80,-16 16 80,16-15-80,-16 0 80,0-1 0,0 16 0,0 0-64,0 0 64,0 0 0,0 0 0,0 0 0,0 0 88,0 0-24,0 0 0,14 0 0,2 16-64,-16 14 64,16-14-64,-16 14 64,0 1 104,15 0 24,-15-1 0,0 17 0,15-16 24,-15-1 8,0 2 0,16-2 0,-16 1-64,0 15-16,15-31 0,-15 16 0,0 0 24,0-15 8,15 14 0,-15-14 0,16-1-40,-16 16-8,0-31 0,15 15 0,-15 0-8,0 1-8,15-16 0,-15 0 0,0 16-40,0-16-8,0 0 0,16 14 0,-16-14-64,0 0 64,0 0-64,0 0 64,0 0-64,0 0 0,0 0 0,0 0 0,0-14 0,0 14 0,16-16 0,-16 0 0,-16 1-824,16 0-128,0-1-24,0 1-10368</inkml:trace>
        </inkml:traceGroup>
      </inkml:traceGroup>
    </inkml:traceGroup>
    <inkml:traceGroup>
      <inkml:annotationXML>
        <emma:emma xmlns:emma="http://www.w3.org/2003/04/emma" version="1.0">
          <emma:interpretation id="{591EC629-D292-4040-8835-2F7759112376}" emma:medium="tactile" emma:mode="ink">
            <msink:context xmlns:msink="http://schemas.microsoft.com/ink/2010/main" type="paragraph" rotatedBoundingBox="3755,5889 17129,5566 17167,7149 3793,74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73DBEA-32B0-4A93-928D-2C523B622E54}" emma:medium="tactile" emma:mode="ink">
              <msink:context xmlns:msink="http://schemas.microsoft.com/ink/2010/main" type="inkBullet" rotatedBoundingBox="3769,6497 3847,6495 3849,6572 3771,6574"/>
            </emma:interpretation>
            <emma:one-of disjunction-type="recognition" id="oneOf4">
              <emma:interpretation id="interp20" emma:lang="en-US" emma:confidence="0">
                <emma:literal>8</emma:literal>
              </emma:interpretation>
              <emma:interpretation id="interp21" emma:lang="en-US" emma:confidence="0">
                <emma:literal>6</emma:literal>
              </emma:interpretation>
              <emma:interpretation id="interp22" emma:lang="en-US" emma:confidence="0">
                <emma:literal>•</emma:literal>
              </emma:interpretation>
              <emma:interpretation id="interp23" emma:lang="en-US" emma:confidence="0">
                <emma:literal>.</emma:literal>
              </emma:interpretation>
              <emma:interpretation id="interp24" emma:lang="en-US" emma:confidence="0">
                <emma:literal>G</emma:literal>
              </emma:interpretation>
            </emma:one-of>
          </emma:emma>
        </inkml:annotationXML>
        <inkml:trace contextRef="#ctx0" brushRef="#br0" timeOffset="16930">4112 8854 9072,'0'0'192,"0"0"48,0 0 8,0 0 8,0 0-256,0 0 0,0 0 0,0 0 0,-15 0 584,15 0 64,0 16 16,0-16 0,0 0-40,0 0-8,-15 0 0,15 0 0,0 0-248,0 15-48,0-15-16,0 0 0,-16 0-33,16 15-7,-15-15 0,15 0 0,0 0-40,0 0-16,0 16 0,0-1 0,0-15-72,0 0-8,0 0-8,0 0 0,0 0-56,0 0-64,0 0 88,0 0-88,0 0 88,0 0-88,0 0 80,0 0-80,0 0 88,15 0-88,1 0 96,-16 0-96,15 0 80,-15-15-80,0 15 64,0-16-64,15 16 64,-30-15-64,15 15 0,0 0 64,0 0 56,0-15 8,0 15 0,0 0 0,-15 0 88,15 0 16,-16 0 8,16 0 0,0 0 64,-15 0 16,15 15 0,0-15 0,-16 0-256,16 0-64,0 0 0,0 0 0,0 0 0,0 0-96,0 15 16,0-15-8775</inkml:trace>
      </inkml:traceGroup>
      <inkml:traceGroup>
        <inkml:annotationXML>
          <emma:emma xmlns:emma="http://www.w3.org/2003/04/emma" version="1.0">
            <emma:interpretation id="{7E10F94A-77CC-44C1-A88F-F312A799FDBE}" emma:medium="tactile" emma:mode="ink">
              <msink:context xmlns:msink="http://schemas.microsoft.com/ink/2010/main" type="line" rotatedBoundingBox="4511,5871 17129,5566 17167,7149 4549,7454"/>
            </emma:interpretation>
          </emma:emma>
        </inkml:annotationXML>
        <inkml:traceGroup>
          <inkml:annotationXML>
            <emma:emma xmlns:emma="http://www.w3.org/2003/04/emma" version="1.0">
              <emma:interpretation id="{99B61D20-2E50-43C4-8A13-AD59719D7687}" emma:medium="tactile" emma:mode="ink">
                <msink:context xmlns:msink="http://schemas.microsoft.com/ink/2010/main" type="inkWord" rotatedBoundingBox="4516,6088 6350,6043 6383,7409 4549,7454"/>
              </emma:interpretation>
              <emma:one-of disjunction-type="recognition" id="oneOf5">
                <emma:interpretation id="interp25" emma:lang="en-US" emma:confidence="0.5">
                  <emma:literal>thing</emma:literal>
                </emma:interpretation>
                <emma:interpretation id="interp26" emma:lang="en-US" emma:confidence="0">
                  <emma:literal>Thriving</emma:literal>
                </emma:interpretation>
                <emma:interpretation id="interp27" emma:lang="en-US" emma:confidence="0">
                  <emma:literal>tiring</emma:literal>
                </emma:interpretation>
                <emma:interpretation id="interp28" emma:lang="en-US" emma:confidence="0">
                  <emma:literal>ting</emma:literal>
                </emma:interpretation>
                <emma:interpretation id="interp29" emma:lang="en-US" emma:confidence="0">
                  <emma:literal>Thing</emma:literal>
                </emma:interpretation>
              </emma:one-of>
            </emma:emma>
          </inkml:annotationXML>
          <inkml:trace contextRef="#ctx0" brushRef="#br0" timeOffset="20234">5082 8653 9584,'0'0'272,"0"0"56,0 0-264,0 0-64,0 0 0,0 0 0,-16 0 976,16 15 176,-16 1 40,16-1 8,0-15-240,-14 31-57,14-15-7,0-2 0,-16 2-168,16 15-40,0-16-8,-16 16 0,16-16-240,-15 1-56,15 14 0,0-14-8,0 0-184,0-1-40,0-15-8,0 15 0,0 1-144,0-16 64,0 0-64,0 15 0,15-15-456,-15 0-152,0 0-24,0 15-5255,0-15-1057</inkml:trace>
          <inkml:trace contextRef="#ctx0" brushRef="#br0" timeOffset="20072">4820 8792 12752,'-16'0'280,"16"0"56,-15 0 16,15 0 8,0 0-288,0 0-72,0 0 0,0 0 0,0 0 608,0 0 96,0 0 32,0 0-1,15-15 161,-15 15 40,16-15 8,-1 15 0,0 0-424,1-16-80,15 1-24,-16 15 0,1 0-208,-1-15-48,0 15 0,16 0-8,-16 0-80,1-16-8,0 16-64,14 0 96,-14 0-96,-1 0 72,0 0-72,1 0 64,-1 0-136,-15 0-32,0 0-8,15 0 0,-15 0-1136,0 0-224,0 0-40,0 0-3719,0 0-745</inkml:trace>
          <inkml:trace contextRef="#ctx0" brushRef="#br0" timeOffset="19833">5143 8454 9648,'0'0'208,"0"0"48,-15 0 0,15 0 24,0-16-280,0 16 0,0 0 0,-15 0 0,-1 16 512,1-16 56,-1 14 8,1 2 0,-16 0 136,16 14 32,-1 1 8,-14 0 0,14-1-240,1 17-57,-1-1-7,1 0 0,0 1-88,-1-17-16,16 1-8,-15 0 0,15-1 8,-16 2 0,16-18 0,0 2 0,16 15-80,-16-16-8,0 1-8,15-1 0,-15 0-104,16-15-16,-16 0-8,15 0 0,0 0-56,16 0 0,-15 0-64,-1 0 96,-15-15-96,31 15 0,-31-15 0,15 15-80,1-16-1128,-1 1-224,0 0-40</inkml:trace>
          <inkml:trace contextRef="#ctx0" brushRef="#br0" timeOffset="20488">5128 8823 13904,'0'0'304,"0"0"64,0 0 16,15-15 8,-15 15-312,16 0-80,-16-16 0,15 16 0,1 0 712,-1-15 127,0 15 25,-15-16 8,16 16-376,-1 0-80,0 0-8,-15 0-8,16 0-120,-1 0-24,-15 0-8,0 0 0,16 16 72,-16-1 8,0 1 8,0-1 0,0 0-40,0 16-8,0-15 0,0 14 0,0-14-112,0 15-24,0-16-8,0 16 0,0-16-144,-16 0 64,16 1-64,0-16 0,0 15 0,0-15 0,0 0-96,0 0-6464,0 0-1279</inkml:trace>
          <inkml:trace contextRef="#ctx0" brushRef="#br0" timeOffset="20672">5251 8484 13616,'0'0'384,"0"0"88,0 0-376,0 0-96,0 0 0,0 16 0,0-16 624,0 15 112,0-15 15,0 15 9,0-15-56,15 16-16,-15-1 0,0 0 0,16-15-480,-16 16-96,0-1-16,15 0-8,-15 1-920,16 0-176,-16 14-40,15-14-6183</inkml:trace>
          <inkml:trace contextRef="#ctx0" brushRef="#br0" timeOffset="20919">5436 8730 10800,'0'0'232,"0"0"56,0 0 0,0 0 24,0 0-248,0 0-64,0 0 0,0 16 0,0-2 840,0 2 160,0 15 32,0-16 8,0 16-137,0-16-23,16 1-8,-16 14 0,0-14-296,15 15-64,-15-16-16,0 1 0,0-16-104,15 15-16,-15-15-8,0 0 0,16 15-112,-1-15-32,-15 0 0,15-15 0,-15 15-8,0-15-8,16 15 0,-1-16 0,-15 16-48,15-15 0,1 0-8,-16-1 0,0 16-88,0 0-64,0-16 96,16 1-96,-16 15 64,15-15-64,-15 15 0,0-16 0,15 16 0,-15-15-152,16 15 24,-16 0 0,0-15-1152,0 15-232,0-16-48</inkml:trace>
          <inkml:trace contextRef="#ctx0" brushRef="#br0" timeOffset="22073">5698 8807 13392,'-16'0'288,"16"0"64,0 0 16,0 0 16,0 0-312,0 0-72,0 0 0,0 0 0,0 0 736,0 0 127,0 0 25,0 0 8,0 0-328,16-15-64,-1 15-16,-15 0 0,0 0-272,15 0-56,1-16-16,-16 16 0,0 0-144,0 0 64,15 0-64,0 16 0,-15-16 104,16 0-32,-16 15-8,0 0 0,15 1 136,-15-1 24,-15 16 8,15-16 0,0 16-40,0-15 0,0-1-8,0 16 0,-16-16-88,16 1-24,0-1 0,0-15 0,0 15-72,0-15 0,0 0 72,0 0-72,0 0 0,0 0 64,0 0-64,0 0 0,16 0 0,-1-15 0,-15 0 0,16-1 0,-1 1-160,-15-1 0,15 1 8,1-16 0,-1 16-104,1-16-32,-1 16 0,0-1 0,-15-15 72,16 16 16,-1 15 0,1-15 0,-16-1 136,15 16 64,-15-15-64,15 15 64,-15 0 0,0 0 0,0 0 0,0 0 0,16 15 120,-16-15 64,0 16 8,0-1 8,0 0 96,0 16 24,0-15 0,-16-1 0,16 16-120,0-16-16,-15 1-8,15-1 0,0 0-72,-15 1-8,15-1-8,0-15 0,0 16-24,0-16 0,0 0 0,0 0 0,0 0-64,0 0 96,0 0-96,0-16 96,0 1-96,15 15 0,-15-31 72,15 16-72,1-1 0,-16-15-80,15 16 8,1-16 0,-1 16-48,-15-16-8,15 0 0,1 16 0,-16 0 128,15-1-96,1 1 96,-16-1-96,15 1 96,-15 15 0,0 0 0,0 0-72,0 0 72,0 0 0,0 0 0,0 15 0,15 1 80,-15-1 32,-15 16 8,15-16 0,0 16 24,0 0 8,0 0 0,0-1 0,0 1-72,0-15-16,0 14 0,0-14 0,0-1-64,0 1 0,15-1 0,-15-15 0,16 15 0,-1-15 0,1 0 0,-1 0 0,0-15 0,1 15 0,-1-15 0,0-1-88,16 1 88,-15-1-104,-1 1 40,0 0 64,1-1-128,-1 1 40,1-1 8,-1 1 0,-15-16 80,15 16 0,-15-1 0,16 1 0,-16 0 0,0-16 0,0 16 0,0-1 0,0 16 0,0-15 0,0-1 0,-16 16 64,16 0 0,0-15 8,-15 15 0,0 0 0,15 15 64,-16-15 16,1 16 0,-1-1 0,1 16-8,15-16 0,-15 16 0,15-16 0,-16 16-144,16-15 80,0-1-80,-15 0 64,15 16-64,0-31 80,0 16-80,0-16 80,15 15-80,-15-15 0,0 0 0,16 0 0,-1-15 0,-15 15 0,15-16 88,1 1-88,-1-1 80,1 1-80,-1-16 80,0 16-80,-15-1 0,31-14 64,-15 14-64,-1 1 0,0 0 0,1-1 0,-16 1 0,15-1 0,1 1 0,-16 0 0,15 15 0,-15-16 0,15 16 0,-15 0 0,0 0-64,0 0 64,16 16 0,-1-1 0,-15 0 0,0 16 0,0-15 0,0 14 0,0 16 0,0-15 0,0 15 128,0 1 24,0-1 8,0 0 0,-15 0 40,15 16 16,-16-16 0,16 1 0,0-1-32,-15 0-8,0 0 0,-1 0 0,16 1 16,-15-17 0,-16 16 0,16-15 0,-16 0-80,15 0-16,-14-16 0,14 16 0,1-16-24,-16 16-8,31-15 0,-31-16 0,16 15-64,-16 0 0,16-15 72,-1 0-72,1 0 0,-16 0 0,16 0 0,-1 0 0,1-30-544,-16 14-96,16 1-24,-16-16 0,16 16-784,-1-32-160,1 17-32</inkml:trace>
          <inkml:trace contextRef="#ctx0" brushRef="#br0" timeOffset="22273">5759 8622 15864,'0'0'352,"0"0"63,0-15 25,0 15 8,0 0-360,0 0-88,0 0 0,0 0 0,0 0 640,0 0 120,0 0 16,0 0 8,15 0 48,1 0 16,-16 0 0,0 0 0,0 0-672,0 0-176,15 15 0,1-15-6400,-1 0-1335</inkml:trace>
        </inkml:traceGroup>
        <inkml:traceGroup>
          <inkml:annotationXML>
            <emma:emma xmlns:emma="http://www.w3.org/2003/04/emma" version="1.0">
              <emma:interpretation id="{316B785A-2D72-4B0C-8696-6397F37FAC1A}" emma:medium="tactile" emma:mode="ink">
                <msink:context xmlns:msink="http://schemas.microsoft.com/ink/2010/main" type="inkWord" rotatedBoundingBox="6501,6072 9030,6011 9062,7330 6533,7391"/>
              </emma:interpretation>
              <emma:one-of disjunction-type="recognition" id="oneOf6">
                <emma:interpretation id="interp30" emma:lang="en-US" emma:confidence="1">
                  <emma:literal>training</emma:literal>
                </emma:interpretation>
                <emma:interpretation id="interp31" emma:lang="en-US" emma:confidence="0">
                  <emma:literal>trainings</emma:literal>
                </emma:interpretation>
                <emma:interpretation id="interp32" emma:lang="en-US" emma:confidence="0">
                  <emma:literal>braining</emma:literal>
                </emma:interpretation>
                <emma:interpretation id="interp33" emma:lang="en-US" emma:confidence="0">
                  <emma:literal>trailing</emma:literal>
                </emma:interpretation>
                <emma:interpretation id="interp34" emma:lang="en-US" emma:confidence="0">
                  <emma:literal>tainting</emma:literal>
                </emma:interpretation>
              </emma:one-of>
            </emma:emma>
          </inkml:annotationXML>
          <inkml:trace contextRef="#ctx0" brushRef="#br0" timeOffset="25576">7160 8422 9296,'0'0'200,"0"0"48,0 0 8,0 0 8,0 0-264,-15 0 0,0 0 0,15 0 0,0 16 856,-16-16 112,1 15 24,15 0 8,-16 1 272,1 14 47,15 16 17,-15 0 0,-1 1-992,1-1-200,-1 1-40,16 14-8,-30-15 160,30 0 32,0-15 8,-16 15 0,16-15-104,0-16-16,0 16-8,16-16 0,-16 1-80,0 0-24,0-2 0,0-14 0,0 0-64,0 0 80,0 0-80,0 0 80,0-14-80,15 14 0,0-16-96,-15 0 96,16 1-224,-1 0 24,-15-1 0,16 1 0,-1-16-48,-15 16-8,15-16 0,1 15 0,-1-14 56,1-1 8,-1 16 0,0-1 0,1-14 32,-1 14 0,-15 0 8,16 2 0,-1-2 152,-15 16 0,15-16 0,-15 1 0,0 15 0,16 0 0,-16 0 0,0 15 0,0 1 184,0 0 64,15-2 8,-15 2 8,0 15-120,0-16-24,0 16-8,-15 0 0,15-16-32,0 0-8,0 1 0,0 15 0,-16-16-72,16-15 80,0 0-80,0 16 80,-15-1-80,15-15 64,0 0-64,0 0 64,-15 0 0,15 0 0,0 0 0,0 0 0,0 0-64,-16-15 96,16-1-96,0 16 96,16-15-96,-16-16-136,15 15 32,-15 1 8,15 0 96,1-1 104,-1 1-16,1 0-8,-1-1-80,16 1 0,-16 0 0,16-1 0,-16 0-152,16 2 8,0-2 0,-16 0 0,1 1 16,14 0 0,-14-1 0,-1 1 0,16 15 128,-16 0 0,1-15 0,-16-1 0,15 16-80,1 0 80,-16 0-64,0 0 64,0 0 136,0 0 72,0 0 16,0 0 0,0 0 192,-16 0 48,16 16 8,-15-1 0,-1 0-56,16 1-16,-15-1 0,0 16 0,-1-15-168,16 14-32,-15-14-8,-1 14 0,16 1-48,-15 0-16,15-16 0,-15 0 0,15 1-64,0 15-64,0-16 96,0 1-96,0-16 64,0 15-64,0-15 0,0 0 0,0 0 64,0 0-64,15 0 0,-15 0 0,0 0 0,15 0 0,-15 0 0,16-15 0,-1-1-96,-15 16-40,0-15-16,16 0 0,-1-1-104,0-15-32,-15 16 0,16-1 0,-16 1-8,0-16-8,15 16 0,1 0 0,-16-1 144,0 0 32,0 2 8,15-2 0,-15 0 120,0 16 0,0-15 0,0 0 0,0 15 0,0 0 0,0 0-64,0 0 64,0 0 0,0 0 80,0 0-16,0 0 0,-15 15 16,15 0 0,0 1 0,0 0 0,0-2 192,0 2 40,0 15 8,0-16 0,0 1-232,0-1-88,0 0 64,0 1-64,0-1 96,15-15-32,-15 15 0,0-15 0,15 0-64,-15 0 0,0 0 0,16 16 64,-1-16-64,-15 0 0,0 0 0,16-16 64,14 16-152,-14-15-32,-1 15-8,1-15 0,-1-1-200,-15 16-48,15-15-8,-15 15 0,16-15-88,-1-1-16,1 1-8,-1 0 0,-15-1 56,0 0 16,15 2 0,1-2 0,-16 0 232,0 16 56,0-15 8,0 0 0,15 15 128,-15 0 64,0 0-64,0 0 96,0 0 272,0 0 48,-15 0 16,15 0 0,-16 15 48,16 0 0,0 1 8,-15-16 0,15 16-120,0 14-24,-15-14-8,15-1 0,0 0-80,-16 16-24,16-16 0,0 1 0,0-1-64,0 0-8,0 1-8,0 0 0,0-1-80,0-15-8,16 0-64,-16 0 96,0 0-96,0 0 64,0 15-64,0-15 0,0 0 0,0 0-144,15 0 16,-15 0 8,15-15-752,1 15-152,-16-15-32,15 15-8,1-16-248,-16 0-40,15 1-16,0 15 1,-15-15 503,16-1 96,-16 1 16,15 0 8,-15 15 136,15-16 24,-15 1 8,16 15 0,-16-15 472,0-1 104,0 0 0,15 16 0,-15-14 288,0-2 48,0 0 8,16 16 0,-16-15 224,0 15 40,0 0 16,0 0 0,0 0 96,0 0 16,0 0 8,0 0-1,15 0-71,-15 0-8,0 0-8,0 0 0,0 15-56,0 1-16,0 0 0,0-2 0,0 2-152,0 0-32,0-1-8,-15 0 0,15 16-128,0-16-24,0 16-8,-16-16 0,16 1-128,0 0-24,-15-1-8,15 0 0,0-15-72,0 0 0,0 16 72,0-16-72,0 0 0,0 0 72,0 0-72,0 0 0,0 0 64,0 0-64,0-16 0,0 1 0,0 0-96,15-1-40,1-15-16,-16 0 0,15 16-56,0-16-16,1 1 0,-1 14 0,-15-14 64,16 14 16,-1 0 0,0 1 0,-15 0 144,16-1-80,-1 1 80,-15 15-64,16-15 64,-16-1 0,0 16 0,0 0 0,0 0 0,0 0 0,0 0 0,0 0 0,0 0 88,15 16 32,-15-1 8,0 0 0,0 1 56,0-1 8,0 16 8,-15-15 0,15 14-40,0 1-16,0-16 0,0 16 0,0-16-48,0 1 0,0-1-8,0 16 0,0-31-88,0 16 96,0-1-96,0-15 96,0 0-96,0 0 0,15 0 0,-15 0 0,15 0 0,-15 0 0,16-15-96,-1-1 96,1 16-352,-16-16 0,15 1-8,0 0 0,1-1-216,-1 16-48,1-15-8,-1 0 0,-15-1 8,15 1 0,1 0 0,-16 15 0,0-16 328,15 0 64,-15 2 8,16-2 8,-32 16 216,32-16-80,-16 1 80,0 0 0,-16 15 0,16-16 160,0 16-16,0 0-8,0 0 216,0-15 32,-15 15 16,15 0 0,0 0 24,0 0 8,0 15 0,0-15 0,-16 16-24,16-1-8,0 0 0,-15 1 0,15 0-40,0 14-8,0 1 0,-15-16 0,15 16-112,0-16-24,0 1-8,0 14 0,0-14-112,0 0-16,-16-1-8,16-15 0,16 15-72,-16-15 0,0 0 0,0 0 64,0 0 32,15 0 0,-15 0 0,0 0 0,15-15-320,1 0-56,-1-1-8,1 0-8,-1-14-152,0 14-24,16 1-8,-16-16 0,1 16 152,-16-16 24,15 15 8,1-14 0,-1 14 168,0 1 40,-15 0 8,16 15 0,-16-16 152,0 16 32,0 0 8,0 0 0,0 0 8,0 0 0,0 0 0,0 0 0,0 0 216,15 16 48,-30-1 0,15 0 8,0 17-232,-16-18-40,16 2-16,0 15 0,0-16 16,-15 1 0,15 14 0,-15-14 0,15-1-120,0 0 72,-16 1-72,16-16 64,0 0-64,0 0 0,0 0 0,0 0 64,0 0-64,0 0 0,0 0 0,0 0 0,0 0-88,16-16 24,-16 1 0,0 0 0,15-1-56,0 1-8,-15 0 0,16-16 0,-1 16-72,1-17-24,-1 18 0,-15-2 0,15-15 128,1 16 16,-1-1 8,1 1 0,-16 15 72,15-15 0,-15-1-72,15 16 72,-15 0 0,0 0 0,0 0 0,0 0 0,0 0 0,0 0 0,16 31 0,-16-16 0,0 16 192,0-16 104,0 17 24,0-18 0,0 18-192,0-2-32,0-14 0,0-1-8,0 0-24,0 1 0,15-1 0,-15-15 0,0 15-64,16-15 64,-1 0-64,-15 0 64,15-15-64,1 15 0,15-15-96,-16-1 96,0 1-128,16 0 32,0-1 0,-16 1 8,1 0-72,-1-1-24,0 0 0,1 2 0,-1-2 112,1 0 72,-1 1-96,-15 0 96,31-1 0,-31 1-64,15 0 64,-15-1 0,16 0 0,-16 2 0,0 14 0,0-16 0,0 0 0,0 16 88,-16 0-24,16 0-64,0 0 224,-15 0 0,15 16-8,-16-16 0,1 16-24,0-2-8,-1 18 0,1-17 0,-1 16 8,1-1 8,0-14 0,-1 14 0,1 2-104,15-17-32,-15 16 0,15-16 0,-16 0-64,16 1 80,0-1-80,0 0 80,0-15-80,16 16 0,-16-16 0,15 0 0,0 0 0,-15 0 64,0 0-64,16 0 0,14-16 0,-14 1 0,-1 0 64,16-1-64,-16 1 0,1-16 0,15 16 0,-16 0 0,0-1 0,1 0-96,-1-14 32,-15 14 64,16 1-88,-1 0 88,-15-1-64,15 1 64,-15 0 0,16-1-80,-16 16 80,15-16 0,-15 16 0,0 0 0,0 0 0,0 0 0,0 0-64,0 0 64,0 0 0,0 16 0,0-16 0,0 31-64,0-16 64,0 16 0,0 0 0,0-1 64,0 17-64,-15-1 96,15 0 8,0 1 0,-16-1 0,16 0 0,-15 0 40,15 0 8,-15 0 0,15 0 0,-16 0 8,16 1 0,-15-1 0,-1-15 0,16-1-56,-15 17-8,0-16 0,-16-1 0,15 1 32,1-16 0,-16 17 0,16-18 0,-16 2-48,0 0-8,1-1 0,-1 0 0,0-15-72,-15 16 0,15-16 0,0 0 0,-15 0-576,0 0-96,0-16-32,-1 1-6656,17 0-1343</inkml:trace>
          <inkml:trace contextRef="#ctx0" brushRef="#br0" timeOffset="25975">6775 8807 14944,'0'0'328,"0"0"72,0 0 16,0 0-1,0 0-335,0 0-80,0 0 0,0 0 0,15 0 824,-15 0 144,16-15 32,-16 15 8,15 0-104,-15 0-16,16 0-8,-1 0 0,16-16-552,-16 16-104,1 0-32,14 0 0,-14-15-24,-1 15-8,16 0 0,-16 0 0,16 0-160,0-15 0,-16 15 0,16 0-6832,15-16-1327</inkml:trace>
          <inkml:trace contextRef="#ctx0" brushRef="#br0" timeOffset="26439">8037 8499 17967,'0'0'392,"0"0"88,0 0 8,0 0 24,0 0-416,0 0-96,0 0 0,0 0 0,0 16 544,15-16 96,1 0 8,-16 0 8,0 15-336,0 0-72,16-15-16,-2 16 0,-14-16-872,16 15-168,0-15-40</inkml:trace>
          <inkml:trace contextRef="#ctx0" brushRef="#br0" timeOffset="26758">8484 8423 16152,'0'-16'455,"0"16"105,0 0-448,0 0-112,0 0 0,0 16 0,0-16 832,0 0 136,0 0 32,16 15 8,-16 1-112,0-1-16,15 0-8,-15 1 0,0-16-552,0 15-120,15 0-16,-15-15-8,16 16-176,-16-16 0,15 15-80,-15-15-10095</inkml:trace>
        </inkml:traceGroup>
        <inkml:traceGroup>
          <inkml:annotationXML>
            <emma:emma xmlns:emma="http://www.w3.org/2003/04/emma" version="1.0">
              <emma:interpretation id="{A67FEB6E-5001-42E0-8C5F-000F66BD0E00}" emma:medium="tactile" emma:mode="ink">
                <msink:context xmlns:msink="http://schemas.microsoft.com/ink/2010/main" type="inkWord" rotatedBoundingBox="9527,5962 10797,5931 10814,6619 9544,6650"/>
              </emma:interpretation>
              <emma:one-of disjunction-type="recognition" id="oneOf7">
                <emma:interpretation id="interp35" emma:lang="en-US" emma:confidence="0">
                  <emma:literal>data</emma:literal>
                </emma:interpretation>
                <emma:interpretation id="interp36" emma:lang="en-US" emma:confidence="0">
                  <emma:literal>dates</emma:literal>
                </emma:interpretation>
                <emma:interpretation id="interp37" emma:lang="en-US" emma:confidence="0">
                  <emma:literal>dater</emma:literal>
                </emma:interpretation>
                <emma:interpretation id="interp38" emma:lang="en-US" emma:confidence="0">
                  <emma:literal>dales</emma:literal>
                </emma:interpretation>
                <emma:interpretation id="interp39" emma:lang="en-US" emma:confidence="0">
                  <emma:literal>date</emma:literal>
                </emma:interpretation>
              </emma:one-of>
            </emma:emma>
          </inkml:annotationXML>
          <inkml:trace contextRef="#ctx0" brushRef="#br0" timeOffset="28741">10023 8576 11200,'0'0'248,"0"0"48,0 0 16,0 0 0,0 0-248,0-15-64,-16 15 0,16 0 0,0 0 824,0 0 152,-15 0 32,0 0 8,-1 15-121,1-15-15,-1 16-8,1-1 0,0 0-480,-1 16-96,16 0-16,-31-16-8,31 16 104,-15 15 16,0-15 8,15 0 0,-16 0-152,16-16-32,0 16-8,0-16 0,0 16-48,16-31-16,-16 15 0,0 1 0,15-16-144,-15 0 0,0 0 0,15 15 0,-15-15 0,16 0 0,-1-15 64,-15 15-64,0 0 0,16-16 0,-1 1-96,0 0 24,1-1-272,-16-15-48,15 16-16,1-16 0,-1 0-304,0 16-64,-15-31-16,16 15 0,-1 0-72,-15 1-8,15-1-8,1 0 1,-16 0 311,0 0 64,0 1 16,0-1 0,0 0 488,0 0 0,0 16 0,0-1 104,0 1 184,0 0 32,0-1 0,-16 16 8,16-15 376,0 15 63,0 0 25,0 0 0,-15 15-192,15 1-40,-15-1-8,15 16 0,-16 0-40,16-1-16,-15 17 0,15-1 0,-15 0-120,15 0-24,0-15-8,-16 15 0,16-15-184,0 0-40,0-1-8,16 1 0,-16 0-112,0-16 0,15 1 64,0-1-64,1 1 0,-1-16 0,0 15 0,16-15 0,-15 0-272,14 0-48,-14-15-16,15-1 0,-1 16-712,1-31-136,-15 16-32,14 0-8,-14-16 528,15 0 112,-1 0 16,-14 1 9,-1 14 63,1-15 16,-1 1 0,0-1 0,1 15 392,-16-14 88,15 14 0,-15 1 0,-15-1 408,15 1 56,0 0 16,-16-1 0,16 16 271,-15 0 57,0 0 16,-1 0 0,1 0-104,-1 16-16,-14-1-8,30 0 0,-31 1-280,15 15-48,1-1-16,15-14 0,-15 15-32,15-1 0,-16 17-8,16-17 0,0-14-168,0 14-32,0 1-8,0-15 0,0-1 104,0 0 16,16 1 8,-16-1 0,15-15-232,-15 0 64,15 0-64,1 0 0,-16 0 0,15-15 0,1-1 0,-16 1 0,15 0-168,0-16-56,1 15-16,-1-14 0,-15-1 56,16 0 16,-1 16 0,-15-16 0,0 0 8,0 0 8,0 16 0,15 0 0,-15-1 56,-15 1 0,15-1 8,0 1 0,0 15 88,-15 0 0,15 0 0,-16 15 64,16-15 96,-15 31 32,15-15 0,0-1 0,-16 16-64,16 0 0,0-1-8,0-14 0,0 15-48,0-16-8,0 0 0,16 16 0,-1-16 16,-15 1 0,16-1 0,-16-15 0,15 16-80,0-16 0,1 0 72,-1-16-72,1 16 0,-16-15 0,30-1 0,-30 1 64,16 15-160,-1-31-24,16 16-8,-31 0 0,31-1-128,-31 1-32,15-1-8,0 1 0,1-16-56,-16 16 0,15-1-8,-15 1 0,16-16-8,-16 16 0,0-1 0,15 1 0,-15-16 208,0 16 32,15-1 16,-15 1 0,-15-16 112,15 16-72,0-16 72,0 16-64,0-1 64,0 1 0,-15-1 0,15 16 64,0-15 136,0 15 32,-16 0 8,16 0 0,0 0 80,0 15 8,0-15 8,-15 16 0,15 15 56,-16-16 16,16 16 0,-15 15 0,0-15-88,15 15-8,0 0-8,-16-15 0,16 15-56,0 0-16,0-15 0,0 0 0,16 0-112,-16-1-24,0-14-8,15 15 0,0-16-88,-15-15 0,16 15 0,-1-15 64,1 0-64,-1 0 0,0 0 0,1-15 0,-1 15 0,16-15 0,-16-1-112,1-15 40,15 16-112,-16 0-16,0-16-8,16 16 0,-15-16 24,-1 15 8,-15-14 0,15 14 0,1-15 104,-16 16 72,15 0-96,-15-1 96,0 1 0,16-1-64,-32 1 64,16 0 0,-15-1 0,15 16 0,0-15 64,-16 15-64,1 0 120,15 0-24,-15 0-8,15 0 0,-16 15 48,1 1 16,15-1 0,-16 0 0,16 1-24,-15 15 0,15-1 0,0 1 0,0 0 0,-15-16-8,15 16 0,15 0 0,-15-16-48,0 1-8,0-1 0,15 0 0,-15 1-64,0-16 0,0 0 0,16 15 0,-1-15 0,-15 0 0,16 0 64,-1-15-64,-15 15 0,15-16 64,1 16-64,-16-15 64,15 15-64,1-15 0,-1-1 0,0 1 0,-15 15-136,0-15 32,16-1 8,-16 1 0,0-1-24,15 1 0,-15 0 0,0-1 0,0 1 40,0-1 8,0-14 0,0 30 0,0-16 72,0 1 0,0-1 0,0 1 0,0 0 0,0 15 0,0 0 0,0 0 0,0 0-64,0 0 64,0 0-64,0 0 64,0 0 0,0 0 96,0 15 0,0 0-8,0 16 48,15-15 16,-15 14 0,0-14 0,-15 15-8,15-16 0,0 16 0,0 0 0,0-16-32,0 0-8,0 1 0,15 14 0,-15-14-104,0-1 64,0-15-64,0 0 0,0 16 0,0-16 0,0 0 0,0 0 0,0 15-1056,0-15-160,0 0-32,0 0-8735</inkml:trace>
          <inkml:trace contextRef="#ctx0" brushRef="#br0" timeOffset="29125">10469 8576 5296,'-15'0'112,"15"0"24,0 0 8,-16 0 16,1 0-160,15 0 0,-15 0 0,15 0 0,0 0 864,-16 16 152,16-16 24,-15 0 8,-1 0-32,1 0-8,0 0 0,15 0 0,0 0 24,-16 0 8,16 0-1,0 0 1,0 0-80,0 0-8,0 0-8,0 0 0,0 0-272,16 0-48,-16-16-16,0 16 0,15 0-120,0 0-24,1-16-8,15 16 0,-16 0-152,16 0-32,-16-15-8,1 15 0,14 0-96,1 0-16,-16-15-8,1 15 0,15 0-80,-16-16-64,16 16 72,-16 0-72,1 0 0,-1-15 0,0 15 0,1 0-7456,-1 0-1527</inkml:trace>
        </inkml:traceGroup>
        <inkml:traceGroup>
          <inkml:annotationXML>
            <emma:emma xmlns:emma="http://www.w3.org/2003/04/emma" version="1.0">
              <emma:interpretation id="{BDB78D8E-7C99-4EA8-B62D-871141CF1D52}" emma:medium="tactile" emma:mode="ink">
                <msink:context xmlns:msink="http://schemas.microsoft.com/ink/2010/main" type="inkWord" rotatedBoundingBox="11143,6022 12124,5999 12140,6672 11160,6696"/>
              </emma:interpretation>
              <emma:one-of disjunction-type="recognition" id="oneOf8">
                <emma:interpretation id="interp40" emma:lang="en-US" emma:confidence="1">
                  <emma:literal>set</emma:literal>
                </emma:interpretation>
                <emma:interpretation id="interp41" emma:lang="en-US" emma:confidence="0">
                  <emma:literal>Set</emma:literal>
                </emma:interpretation>
                <emma:interpretation id="interp42" emma:lang="en-US" emma:confidence="0">
                  <emma:literal>get</emma:literal>
                </emma:interpretation>
                <emma:interpretation id="interp43" emma:lang="en-US" emma:confidence="0">
                  <emma:literal>Wet</emma:literal>
                </emma:interpretation>
                <emma:interpretation id="interp44" emma:lang="en-US" emma:confidence="0">
                  <emma:literal>Tet</emma:literal>
                </emma:interpretation>
              </emma:one-of>
            </emma:emma>
          </inkml:annotationXML>
          <inkml:trace contextRef="#ctx0" brushRef="#br0" timeOffset="31682">11747 8454 5816,'0'0'128,"0"0"24,0 0 8,0 0 0,0 0-160,0 0 0,0 0 0,0 0 0,0 0 720,-15 0 112,15-16 16,0 16 8,0 0-8,-15 16 0,-1-16 0,1 0 0,15 0-112,-16 0-16,1 14-8,0-14 0,-1 0-201,1 16-31,15-16-16,-16 16 0,1-16-96,15 15-16,-15-15-8,15 15 0,0-15-144,0 16-24,0-1-8,0-15 0,0 15-168,15 1 0,-15-1 0,15-15 0,-15 15 0,16 1 0,-1 0 0,1-16 0,-16 15 0,15 0-64,-15 1 0,15-16 0,-15 15 64,16 0 0,-16 1 0,-16-1 0,16 0 112,-15 1 16,15 14 0,-15-14 0,-1 15-128,1-16 0,-1 16 0,1-16 0,0 17 0,-1-18 0,-15 2 0,16 0 0,0-16 0,-1 15 0,1 0 0,-1-15 0,1 0 0,15 16 0,0-32 0,0 16 72,0 0-72,0 0 64,0 0-64,15 0 64,1 0-64,15-15 0,-16 15 72,0-15-72,16 15 96,0-16-24,0 0 0,-16 16 0,16-14-72,-16-2 64,16 0-64,0-14 64,-16 14-64,16 1 96,0 0-96,-16-1 96,16-14-96,-16 14 0,1-15 0,-1 16 64,1-16-64,0 16 0,-1-16-96,-15 16 96,15-17-112,-15 32 40,0-30 8,-15 14 0,15 16 64,-15-15 0,15 15 0,-16-15-64,0 15 64,1 0 0,-1 0 0,1 0-64,0 0 64,-1 15 0,1 0 0,0 1 0,-1-1 64,1 0 64,-1 17 0,1-17 8,15 16 104,0-1 16,0-14 8,0 14 0,0 2-104,0-18-16,0 2-8,15 0 0,-15-1 152,16 0 32,-16 1 8,15-16 0,1 0-208,-1 0-48,16 0-8,-16 0 0,0-16-64,16 16 0,1-15 0,-17 0 0,16-1 64,-16 0-64,16 2 0,-16 14 64,16-16-64,-16 0 0,1 1 0,15 0 0,-16-1-184,0 1-48,1 0-16,-1 15 0,1-16-40,-16 1-16,15 0 0,0-1 0,-15 0-88,0 16-24,16-15 0,-16 0 0,0-1 272,0 1 48,0 0 16,0-1 0,0 1 80,0 0 0,0-17 0,0 18 0,0-2 0,-16 0 0,16 1 0,0 0 0,0 15 0,-15-16 112,15 16-24,0 0-8,0-15 184,0 15 40,0 0 8,0 0 0,0 0 0,0 0 0,-15 15 0,15 1 0,0 14 32,0 2 8,-16-2 0,16 1 0,0 15-48,0 0-8,-15 1 0,15-17 0,0 16-120,0-15-24,0 0-8,0-1 0,0 2-144,0-2 0,0-14 64,0-1-64,0 0 0,0-15 0,0 0 64,0 0-64,0 0 0,0 0 0,0 0-104,0 0 40,0 0-312,0 0-56,0-15-16,0 0 0,0-1-304,0 1-64,0 0-16,0-1 0,-16 0 48,16 2 8,-15-18 0,15 17 0,-15 0 328,-1-1 72,16 1 16,-15 0 0,-1 15 360,1-16 0,0 16 0,15-15 0,-16 15 448,1-15 32,0 15 0,-1 0 8,16 0 72,0 0 16,-15 0 0,15 0 0,0 0 176,0 0 40,0 0 8,0 0 0,0 0-456,0 0-88,15 0-24,-15 0 0,16 0 152,-1-16 24,0 16 8,1 0 0,-1 0-152,0 0-24,16-16-8,-15 16 0,-1 0-128,0 0-24,1 0-8,15 0 0,-1-15-72,-14 15 0,15-15 0,-1 15 0,-14 0-736,15-16-192,-1 16-40</inkml:trace>
        </inkml:traceGroup>
        <inkml:traceGroup>
          <inkml:annotationXML>
            <emma:emma xmlns:emma="http://www.w3.org/2003/04/emma" version="1.0">
              <emma:interpretation id="{0EBFCE8E-9700-4F53-859B-A9991FD6E8D1}" emma:medium="tactile" emma:mode="ink">
                <msink:context xmlns:msink="http://schemas.microsoft.com/ink/2010/main" type="inkWord" rotatedBoundingBox="12553,5870 13888,5838 13910,6772 12576,6804"/>
              </emma:interpretation>
              <emma:one-of disjunction-type="recognition" id="oneOf9">
                <emma:interpretation id="interp45" emma:lang="en-US" emma:confidence="0">
                  <emma:literal>D=</emma:literal>
                </emma:interpretation>
                <emma:interpretation id="interp46" emma:lang="en-US" emma:confidence="0">
                  <emma:literal>DE</emma:literal>
                </emma:interpretation>
                <emma:interpretation id="interp47" emma:lang="en-US" emma:confidence="0">
                  <emma:literal>De</emma:literal>
                </emma:interpretation>
                <emma:interpretation id="interp48" emma:lang="en-US" emma:confidence="0">
                  <emma:literal>D.</emma:literal>
                </emma:interpretation>
                <emma:interpretation id="interp49" emma:lang="en-US" emma:confidence="0">
                  <emma:literal>DEE</emma:literal>
                </emma:interpretation>
              </emma:one-of>
            </emma:emma>
          </inkml:annotationXML>
          <inkml:trace contextRef="#ctx0" brushRef="#br0" timeOffset="32044">13056 8484 11576,'15'0'256,"-15"0"48,0 0 16,0 0 0,0 0-256,0 0-64,0 0 0,0 0 0,-15 0 1152,15 16 224,0-1 31,0 0 17,0 1-328,-16-1-64,16 16-8,0 0-8,-15 0-352,15-1-72,0 1-16,-15 0 0,15 0-352,0 0-80,-16-16-16,16 16 0,0-16-128,0 1-72,0-1 8,0 0 0,0-15-744,0 0-152,0 0-24,0 0-8,0 0-960,0-15-192,0 0-31,16-1-17</inkml:trace>
          <inkml:trace contextRef="#ctx0" brushRef="#br0" timeOffset="32329">12979 8499 9640,'-16'-31'272,"16"16"64,0 15-272,-15-15-64,15-1 0,-15-15 0,15 16 1176,0 15 216,0-31 48,0 31 0,0-15-385,15-1-71,0 1-24,1 0 0,-1-1-184,16 16-40,-16-15 0,16 0-8,0-1-312,15 16-56,-15 0-8,0 0-8,0 0-104,-1 0-16,-14 16-8,15-1 0,-16-15 40,0 15 0,1 16 8,-1-16 0,0 16-104,-15-15-32,0 14 0,0 1 0,0 15 64,0-15 0,-15 15 8,0 1 0,15-1 0,-31 0 0,0 0 0,16 0 0,-16 0 8,0 1 0,0-17 0,1 17 0,-1-17-48,0 1 0,0 0-8,0 0 0,1-16-64,-1 16-16,15-16 0,-14-15 0,14 16-72,1-1 0,-1-15 72,1 0-72,15 0 0,-15 0 0,-1 0 0,16 0-96,0 0-1016,0-15-200,0-1-48</inkml:trace>
          <inkml:trace contextRef="#ctx0" brushRef="#br0" timeOffset="33330">13717 8761 8208,'0'0'224,"-15"0"64,15 0-224,0 0-64,0 0 0,-16 0 0,16 0 896,0 0 160,-15 0 40,15 0 8,0 0 72,0 0 8,0 0 7,0 0 1,0 0-136,0 0-32,0 0-8,0 0 0,0 0-320,0 0-64,0 0-16,0 0 0,0 0-176,0 0-40,0 0-8,15 0 0,1 0-72,-16 0-24,15 0 0,-15 0 0,0 0-96,15 0-16,16 0-8,-16 0 0,1 0 24,15 0 8,-16 0 0,16 0 0,-16 0-56,1 0-16,14-15 0,-14 15 0,0 0-136,14 0 0,-14-15 0,-1 15-72,0 0 160,1 0 32,-1 0 8,0-16 0,-15 16-128,16 0 0,-1-15 64,0 15-64,-15 0 0,16 0 0,0-16 0,-16 16 0,0 0-488,0 0-120,0 0-32,0 0-6912,0 0-1391</inkml:trace>
          <inkml:trace contextRef="#ctx0" brushRef="#br0" timeOffset="32998">13734 8592 10912,'0'0'240,"-16"0"48,16-16 16,0 16 0,0 0-240,0 0-64,-15 0 0,15 0 0,0 0 1048,0 0 200,-16 0 32,16 0 15,0 0-95,0 0-16,0 0-8,0 0 0,0 0-440,0 0-80,0 0-16,0 0-8,0 0-304,0 0-56,0 0-16,31 0 0,-15 0-16,-1 0-8,0 0 0,16 0 0,-15 0-80,14 0-24,-14 0 0,-1-16 0,16 16-56,-16 0-8,1-15-64,-1 15 96,1 0-96,-1-15 64,0 15-64,16 0 0,-31-16 0,16 16 0,-1 0 0,-15-15 0,15 15-720,-15 0-168,0 0-32,0 0-5800,0 0-1151</inkml:trace>
        </inkml:traceGroup>
        <inkml:traceGroup>
          <inkml:annotationXML>
            <emma:emma xmlns:emma="http://www.w3.org/2003/04/emma" version="1.0">
              <emma:interpretation id="{4470746F-02F6-4DD0-9A9A-61E22D569A57}" emma:medium="tactile" emma:mode="ink">
                <msink:context xmlns:msink="http://schemas.microsoft.com/ink/2010/main" type="inkWord" rotatedBoundingBox="14191,5931 15259,5906 15276,6615 14208,6641"/>
              </emma:interpretation>
              <emma:one-of disjunction-type="recognition" id="oneOf10">
                <emma:interpretation id="interp50" emma:lang="en-US" emma:confidence="0">
                  <emma:literal>bli,</emma:literal>
                </emma:interpretation>
                <emma:interpretation id="interp51" emma:lang="en-US" emma:confidence="0">
                  <emma:literal>blin</emma:literal>
                </emma:interpretation>
                <emma:interpretation id="interp52" emma:lang="en-US" emma:confidence="0">
                  <emma:literal>bli</emma:literal>
                </emma:interpretation>
                <emma:interpretation id="interp53" emma:lang="en-US" emma:confidence="0">
                  <emma:literal>blip</emma:literal>
                </emma:interpretation>
                <emma:interpretation id="interp54" emma:lang="en-US" emma:confidence="0">
                  <emma:literal>bin</emma:literal>
                </emma:interpretation>
              </emma:one-of>
            </emma:emma>
          </inkml:annotationXML>
          <inkml:trace contextRef="#ctx0" brushRef="#br0" timeOffset="40576">14703 8284 5640,'0'0'120,"0"0"24,0 0 8,0 0 16,0 0-168,0 0 0,0 0 0,0 0 0,0 0 752,0 16 112,-15-16 32,0 14 0,15-14 0,-16 16 0,1 0 0,-1 14 0,1 1-152,0 0-24,-1-1-8,0 17 0,1-1-97,0-15-15,-1 15-8,16 0 0,-15-15-120,15 15-24,-16-15-8,16-1 0,0 2-24,-15-17-8,15 16 0,0-16 0,15 0-136,-15 1-24,0 0-8,-15-16 0,15 0-136,0 0-24,0 0-8,15 0 0,-15 0-72,0 0 0,0 0 0,0 0 0,0 0-904,0 0-176,16 0-32,-1-16-7071</inkml:trace>
          <inkml:trace contextRef="#ctx0" brushRef="#br0" timeOffset="40961">14765 8561 11432,'0'0'248,"0"0"48,0 0 16,0 0 16,0 0-264,0 0-64,0 0 0,0 0 0,0 0 656,15-15 112,-15 15 32,16 0 0,-16-16-280,15 16-49,0 0-15,-15-15 0,16 15-136,-1 0-32,0 0-8,-15 15 0,16-15 0,-16 0 0,0 0 0,16 16 0,-16-16-40,0 15-8,0 1 0,0-1 0,0 16 88,-16-16 24,16 16 0,-16-16 0,1 16-192,0 0-40,-1 0-8,1 0 0,0-16-104,-1 16 88,1-16-88,0 1 80,-1 14-80,0-14 0,1-1 0,0 1 0,15-1-72,-16-15-56,1 15-16,15-15 0,0 0-784,0 0-152,0 0-32,0 0-4159,0-15-833</inkml:trace>
          <inkml:trace contextRef="#ctx0" brushRef="#br0" timeOffset="41360">15010 8362 8208,'0'0'224,"16"-16"64,-16 16-224,0 0-64,0 0 0,0 0 0,0 0 1120,0 0 208,0 0 48,-16 0 0,16 16-312,-15-1-64,15 0-9,-15 16-7,-1 0-376,16 0-80,-15 0-16,-1 15 0,1-15-48,0 15-16,15 0 0,-16-15 0,16 0-144,0-1-32,0 1-8,0-16 0,0 16 32,0-15 8,0-1 0,16 0 0,-16-15-160,0 16-32,15-16-8,0 15 0,-15-15-8,16 0 0,-1 0 0,1 0 0,-1-15-24,-15 15-8,15-16 0,1 1 0,-1 0-64,16-1 0,-16 1 0,1-16 0,-1 16 0,0-1 0,1 1 0,-1-16 0,-15 16-112,16-1 40,-1 1 8,-15 15 0,15-15 64,-15-1 0,0 16 0,0 0-64,0 0 64,0 0 0,0 0 0,0 0 0,0 0 0,0 0 0,0 16 0,0-1 0,0 0 120,-15 1 8,15-1 8,0 1 0,0 14-8,0-14 0,0-1 0,-15 0 0,15 1-64,0-1-64,0 1 72,0-16-72,0 0 88,0 0-88,0 0 96,0 0-96,0 0-408,0 0-136,0 0-24,0 0-8,0 0-1064,0 0-216,0 0-48,0 0-8</inkml:trace>
          <inkml:trace contextRef="#ctx0" brushRef="#br0" timeOffset="41545">15150 8422 16272,'15'0'351,"-15"0"81,0 0 16,0 0 8,0 0-360,0 0-96,0 0 0,-15 0 0,-1 16 640,16-16 120,0 0 16,0 0 8,0 15-224,0 0-48,16-15 0,-16 16-8,15-1-376,-15 0-128,0-15 72,15 16-72,1-1-832,-1-15-216,0 15-40</inkml:trace>
          <inkml:trace contextRef="#ctx0" brushRef="#br0" timeOffset="41692">15534 8684 16807,'-15'16'480,"15"-1"96,0 0-456,0 1-120,-15-1 0,15 0 0,0 1 816,-16 0 144,16-2 24,-15 2 8,15 0-168,0-1-32,-15 0-8,15 1 0,-16-1-528,16 0-96,0-15-32,0 0 0,0 16-464,0 0-96,0-16-16,0 0-6112,0 14-1223</inkml:trace>
        </inkml:traceGroup>
        <inkml:traceGroup>
          <inkml:annotationXML>
            <emma:emma xmlns:emma="http://www.w3.org/2003/04/emma" version="1.0">
              <emma:interpretation id="{28C3FDDC-911C-42BC-BF0C-0933EAA1BD2D}" emma:medium="tactile" emma:mode="ink">
                <msink:context xmlns:msink="http://schemas.microsoft.com/ink/2010/main" type="inkWord" rotatedBoundingBox="15490,5830 16594,5803 16619,6870 15516,6896"/>
              </emma:interpretation>
              <emma:one-of disjunction-type="recognition" id="oneOf11">
                <emma:interpretation id="interp55" emma:lang="en-US" emma:confidence="0">
                  <emma:literal>y),</emma:literal>
                </emma:interpretation>
                <emma:interpretation id="interp56" emma:lang="en-US" emma:confidence="0">
                  <emma:literal>yr.),</emma:literal>
                </emma:interpretation>
                <emma:interpretation id="interp57" emma:lang="en-US" emma:confidence="0">
                  <emma:literal>Yim,</emma:literal>
                </emma:interpretation>
                <emma:interpretation id="interp58" emma:lang="en-US" emma:confidence="0">
                  <emma:literal>yet),</emma:literal>
                </emma:interpretation>
                <emma:interpretation id="interp59" emma:lang="en-US" emma:confidence="0">
                  <emma:literal>Yik</emma:literal>
                </emma:interpretation>
              </emma:one-of>
            </emma:emma>
          </inkml:annotationXML>
          <inkml:trace contextRef="#ctx0" brushRef="#br0" timeOffset="42362">16057 8422 17135,'0'0'376,"0"0"72,0 0 24,0 0 8,0 0-384,0 0-96,-15 16 0,15-16 0,0 15 680,-16 0 120,16 1 16,-15-1 8,15 1-112,-15 14-16,15 1-8,0-15 0,0 14-328,0 1-64,-16-15-8,16 14-8,16-14-280,-16-16 0,0 15 0,0 1 0,0-16 0,15 15-128,-15-15 16,0-15 0,15 15-32,1-16-8,-16 1 0,15-1 0,1-14 24,-1-1 0,0 0 0,1-15 0,-1 15 0,0-15 0,1 15 0,-1-15 0,1 0-168,-1-1-32,0 17-8,1-1 0,-16 0 272,15 16 64,1-1 0,-16 1 0,15 15 0,-15 0 0,0 0 0,0 0 0,0 15 272,0 16 48,0-15 0,0 30 8,0 0-48,-15 0-16,-1 0 0,1 16 0,-1-1-8,1-14 0,0 14 0,-1 1 0,-15-1-128,16-15-32,0 1-8,-16-1 0,16 0 56,-16 0 16,15-15 0,1 0 0,-16 0-48,16-1-8,-16 1 0,0-15 0,16 14-104,-1-14 88,1-1-88,0-15 80,-1 0-80,1 16 80,-1-16-80,16 0 80,-15-16-80,15 16 80,0-15-80,0-1 80,15 1-80,-15-16 0,16 0 0,-1 16-88,1-31 88,14 15-64,-14-15 64,15 15-64,-1-15 64,1 0 0,0 15 0,0 0-64,0 0 64,-16 1 0,16 14 0,-16-15-64,16 31 64,-16-15 0,1 0 0,-1 15 0,0-16 0,1 16 0,-1 0 0,-15 16 0,16-16 0,-16 15 96,15 0-16,-15 1-8,0-1 64,15 1 16,-15-1 0,0 0 0,0 16-32,-15-16-8,15 1 0,0-1 0,0 1-112,0-1 88,0 0-88,0 1 80,-15-1-80,15-15 0,0 0 0,0 0 0,0 0-584,-16 16-136,16-16-24,0 0-6592,0 0-1319</inkml:trace>
          <inkml:trace contextRef="#ctx0" brushRef="#br0" timeOffset="42625">16350 8530 17303,'0'0'384,"0"0"72,0 0 24,0 0 0,0 0-384,0 0-96,0-15 0,0 15 0,0 0 864,0 0 144,0 0 32,0 0 8,0 0-312,0 0-64,0 0-16,0 0 0,0 0-336,0 0-72,0 0-16,16 0 0,-16 0-168,0 0-64,0 0 0,15 15 72,-15-15-488,0 0-104,0 0-24,15 16-6344,-15-16-1271</inkml:trace>
          <inkml:trace contextRef="#ctx0" brushRef="#br0" timeOffset="42878">16565 8330 11856,'0'-16'336,"0"16"72,16 0-328,-16-15-80,0 15 0,15 0 0,-15 0 1152,0 0 224,0 0 31,15 0 17,1 15-240,-16-15-40,15 16-16,0-1 0,-15 1-392,0 14-72,16-14-24,-16 15 0,15-1-160,-15 1-32,0 0 0,0 15-8,0-15-96,0 0-24,0 15 0,-15-15 0,15 0-144,0-1-32,-16 1-8,16-16 0,0 16-72,0-15-64,-15 14 72,0-14-72,15-1-192,0-15-80,-16 16-16,16-1-7328,-15-15-1455</inkml:trace>
          <inkml:trace contextRef="#ctx0" brushRef="#br0" timeOffset="45291">16735 8914 15120,'0'0'328,"0"0"72,0 0 16,0 0 7,0 0-335,0 0-88,0 0 0,15-15 0,-15 15 664,0-15 112,16 15 24,-1-16 8,-15 1-496,16 15-104,-1-15-16,-15 15-8,15-16-8,1 16 0,-16-15 0,15 15 0,-15 0-16,0 0 0,0 0 0,16 15 0,-16-15-8,0 16-8,0 14 0,0-14 0,0-1 48,0 16 16,0-15 0,-16 14 0,16-14 8,-15 14 0,15-14 0,0-1 0,-16 0-144,16 1-72,0 0 80,0-16-80,0 0 0,0 0 0,0 0 0,0 0 0,0 0-64,0 0-16,0 0 0,16 0 0,-16-16-1496,0 16-304,15-16-56,1 1-16</inkml:trace>
        </inkml:traceGroup>
        <inkml:traceGroup>
          <inkml:annotationXML>
            <emma:emma xmlns:emma="http://www.w3.org/2003/04/emma" version="1.0">
              <emma:interpretation id="{A314497F-8E21-4893-9D35-C7EE1A78AD9F}" emma:medium="tactile" emma:mode="ink">
                <msink:context xmlns:msink="http://schemas.microsoft.com/ink/2010/main" type="inkWord" rotatedBoundingBox="16581,5580 17129,5566 17156,6711 16609,6724"/>
              </emma:interpretation>
              <emma:one-of disjunction-type="recognition" id="oneOf12">
                <emma:interpretation id="interp60" emma:lang="en-US" emma:confidence="0">
                  <emma:literal>EI</emma:literal>
                </emma:interpretation>
                <emma:interpretation id="interp61" emma:lang="en-US" emma:confidence="0">
                  <emma:literal>EEI</emma:literal>
                </emma:interpretation>
                <emma:interpretation id="interp62" emma:lang="en-US" emma:confidence="0">
                  <emma:literal>El</emma:literal>
                </emma:interpretation>
                <emma:interpretation id="interp63" emma:lang="en-US" emma:confidence="0">
                  <emma:literal>at,</emma:literal>
                </emma:interpretation>
                <emma:interpretation id="interp64" emma:lang="en-US" emma:confidence="0">
                  <emma:literal>E'</emma:literal>
                </emma:interpretation>
              </emma:one-of>
            </emma:emma>
          </inkml:annotationXML>
          <inkml:trace contextRef="#ctx0" brushRef="#br0" timeOffset="44890">17197 7946 6144,'0'0'168,"0"0"56,0 0-224,0 0 0,0 0 0,0 0 0,0-16 984,-16 16 152,16 16 32,-15-16 8,15 0-128,-15 14-24,-1 2-8,16 0 0,-15-1-280,-1 0-65,1 1 1,0 14-8,-1 1-136,1 0-24,-1 0-8,1 0 0,0-1-272,-1 1-48,1-16-16,-1 17 0,1-18 0,15 18-8,-15-17 0,-1 0 0,16 1-88,-15-1-64,15 0 72,-15-15-72,15 16 0,0-16 0,-16 16 0,16-16-80,0 0-744,0 0-144,0 0-32,0 0-8,0 0-415,0 0-81,16-16-24,-16 0 0,15 1-72,-15 0-24,15-1 0,1 1 0,-16 0 984,15-17 192,-15 2 32,15 14 16,1 1 920,-16 0 184,15-1 40,-15 1 8,0 0 360,16-1 72,-16 16 8,0-15 8,15 15-304,-15 0-56,0 0-8,0-15-8,0 15-144,0 0-24,15 0-8,1 0-1,-16 15-127,0-15-24,15 15-8,-15 1 0,0-1-80,0 0-24,16 1 0,-16 14 0,0-14-96,0 14-16,15-30-8,-15 32 0,15-32-104,-15 15-16,0-15-8,0 15 0,0-15-32,0 0-8,0 0 0,16 0 0,-1 0 64,-15 0 16,16 0 0,-1-15 0,-15 0 16,15-1 0,1 0 0,-16-14 0,0 14-32,15-14-8,1 14 0,-16-14 0,0 14-24,15 1-8,-15 0 0,0-17 0,15 17-120,-15 15 88,0-15-88,0-1 80,0 1-80,0 0-88,0 15 24,0 0 0,0 0-1224,0 0-248,0 0-40</inkml:trace>
          <inkml:trace contextRef="#ctx0" brushRef="#br0" timeOffset="45459">16920 8623 13824,'0'0'392,"0"0"88,-16 0-384,16 0-96,0 0 0,0 0 0,0 0 736,0 0 128,0 0 23,0 16 9,0-16-104,0 0-24,0 0 0,0 0 0,0 0-440,0 15-88,16 1-16,-16-16-8,15 15-216,-15 0 0,15-15-96,1 16-5831,-16-1-1177</inkml:trace>
          <inkml:trace contextRef="#ctx0" brushRef="#br0" timeOffset="45691">16966 8962 16439,'0'0'360,"0"0"80,0 0 8,0 0 16,0 0-368,0 0-96,0 0 0,0 0 0,0 0 608,0 0 112,0 0 16,15 0 8,1-16-88,-16 16-16,15 0-8,0 0 0,1-15-352,-16 15-72,15 0-16,1 0 0,-1 0-120,0-16-72,-15 16 80,0 0-80,0 0 0,16-15 0,-1 15 0,-15 0 0,0 0-1024,0 0-168,0 0-40,16 15-4583,-16 1-913</inkml:trace>
          <inkml:trace contextRef="#ctx0" brushRef="#br0" timeOffset="45876">17042 9038 12984,'0'0'288,"0"0"56,0 0 8,0 0 16,-15 0-296,15 0-72,0 0 0,0 0 0,0 0 960,0 0 167,0 0 41,0 0 8,0 0-256,0 0-56,0 0 0,0 0-8,0 0-312,0 0-64,15 0-16,-15 0 0,0 0-256,16 0-48,0 0-16,-1-14 0,-15 14-64,15 0-16,1 0 0,-1-16 0,0 16-64,1 0 0,-1-16 0,0 16 0,-15 0-736,16 0-168,-16 0-32,16-15-8215</inkml:trace>
          <inkml:trace contextRef="#ctx0" brushRef="#br0" timeOffset="46145">17412 8700 13912,'0'0'392,"0"0"88,0 0-384,0 0-96,0 0 0,0 0 0,0 0 832,0 0 135,0 0 33,0 16 8,0-1 0,0 0 0,0 1 0,0-1 0,0 16-448,0-16-88,0 16-24,0-15 0,0 14-64,0 1-24,0-16 0,0 16 0,0-16-136,0 1-24,0 0-8,0-2 0,0 2-88,0-16-16,0 0-8,0 0 0,0 16-80,0-16 0,0 0 0,0 0 0,0 0 0,0 0 0,0 0 0,0 0 0,0 0-72,0 0 72,0 0-96,0 0 96,0 0-992,0 0-152,0 0-24</inkml:trace>
        </inkml:traceGroup>
      </inkml:traceGroup>
    </inkml:traceGroup>
    <inkml:traceGroup>
      <inkml:annotationXML>
        <emma:emma xmlns:emma="http://www.w3.org/2003/04/emma" version="1.0">
          <emma:interpretation id="{9CAF9751-D889-40A9-BF8B-57EBD36B40F4}" emma:medium="tactile" emma:mode="ink">
            <msink:context xmlns:msink="http://schemas.microsoft.com/ink/2010/main" type="paragraph" rotatedBoundingBox="3835,7671 15913,7382 15946,8785 3868,9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4C8DC1-DE05-4195-B0F7-F6CBE7EEAFCC}" emma:medium="tactile" emma:mode="ink">
              <msink:context xmlns:msink="http://schemas.microsoft.com/ink/2010/main" type="inkBullet" rotatedBoundingBox="3845,8112 3909,8111 3911,8203 3848,8204"/>
            </emma:interpretation>
            <emma:one-of disjunction-type="recognition" id="oneOf13">
              <emma:interpretation id="interp65" emma:lang="en-US" emma:confidence="1">
                <emma:literal>•</emma:literal>
              </emma:interpretation>
              <emma:interpretation id="interp66" emma:lang="en-US" emma:confidence="0">
                <emma:literal>d</emma:literal>
              </emma:interpretation>
              <emma:interpretation id="interp67" emma:lang="en-US" emma:confidence="0">
                <emma:literal>U</emma:literal>
              </emma:interpretation>
              <emma:interpretation id="interp68" emma:lang="en-US" emma:confidence="0">
                <emma:literal>&amp;</emma:literal>
              </emma:interpretation>
              <emma:interpretation id="interp69" emma:lang="en-US" emma:confidence="0">
                <emma:literal>u</emma:literal>
              </emma:interpretation>
            </emma:one-of>
          </emma:emma>
        </inkml:annotationXML>
        <inkml:trace contextRef="#ctx0" brushRef="#br0" timeOffset="52204">4143 10470 6208,'0'0'176,"0"0"40,0 0-216,0 0 0,0 0 0,0 0 0,0 0 832,0 0 128,0 0 32,0 0 0,0 0 16,0 0 8,0 0 0,0 0 0,0 0-280,0 0-48,0 0-17,0 0 1,0 0-176,0 0-40,0 0-8,0 0 0,0 0-144,0 0-32,0 0-8,0 0 0,0 0-104,0 0-32,0 0 0,0 0 0,0 0-128,0 0 80,0 0-80,0 0 64,0 0-64,0 0 0,0 0 0,0 0 0,0 0 0,0 0 0,0 0 72,0 0-72,0 0 72,0 0-72,0 0 96,0 0-96,0 16 160,0-1-32,0-15 0,0 15 0,-16 1 16,16-16 0,0 15 0,0-15 0,0 0-48,0 0 0,0 0-8,0 0 0,0 0-88,0 0 0,0 0 72,0 0-72,0 0 0,0 0 64,16 0-64,-16 0 0,0 0 0,0 0 72,15 0-72,-15 0 0,0 0 64,0-15-64,16 15 0,-16 0 0,0 0 0,0-16 0,0 16 0,0 0 0,0 0 0,0 0 0,0 0 0,0 0 0,0-15 72,0 15-8,-16 0-64,16 0 96,0 0-96,0 0 64,0 0-64,-15 15 0,15-15 128,-16 16-32,16-16 0,0 15 0,-15-15 40,15 15 8,0-15 0,0 0 0,0 0-144,0 0 0,0 0 0,0 0 0,0 0 0,0 0 0,0 0 0,0 0 0,0 0 88,0 0-88,0 0 80,0 0-80,0 0 64,0 0-64,15 0 0,1 0 72,-16 0-72,0 0 0,0-15 0,0 15 0,0 0 0,0 0 0,15 0-96,-15 0-6400,0 0-1287</inkml:trace>
      </inkml:traceGroup>
      <inkml:traceGroup>
        <inkml:annotationXML>
          <emma:emma xmlns:emma="http://www.w3.org/2003/04/emma" version="1.0">
            <emma:interpretation id="{5C82B482-EF1A-4054-B9DD-E8DA1431EC79}" emma:medium="tactile" emma:mode="ink">
              <msink:context xmlns:msink="http://schemas.microsoft.com/ink/2010/main" type="line" rotatedBoundingBox="4421,7657 15913,7382 15946,8785 4455,9059"/>
            </emma:interpretation>
          </emma:emma>
        </inkml:annotationXML>
        <inkml:traceGroup>
          <inkml:annotationXML>
            <emma:emma xmlns:emma="http://www.w3.org/2003/04/emma" version="1.0">
              <emma:interpretation id="{22161B09-04B5-4E53-98F6-2CC6C0AD2A24}" emma:medium="tactile" emma:mode="ink">
                <msink:context xmlns:msink="http://schemas.microsoft.com/ink/2010/main" type="inkWord" rotatedBoundingBox="4421,7658 6618,7605 6644,8705 4448,8758"/>
              </emma:interpretation>
              <emma:one-of disjunction-type="recognition" id="oneOf14">
                <emma:interpretation id="interp70" emma:lang="en-US" emma:confidence="1">
                  <emma:literal>Assume</emma:literal>
                </emma:interpretation>
                <emma:interpretation id="interp71" emma:lang="en-US" emma:confidence="0">
                  <emma:literal>Ashamed</emma:literal>
                </emma:interpretation>
                <emma:interpretation id="interp72" emma:lang="en-US" emma:confidence="0">
                  <emma:literal>Assumes</emma:literal>
                </emma:interpretation>
                <emma:interpretation id="interp73" emma:lang="en-US" emma:confidence="0">
                  <emma:literal>Assumer</emma:literal>
                </emma:interpretation>
                <emma:interpretation id="interp74" emma:lang="en-US" emma:confidence="0">
                  <emma:literal>Assumed</emma:literal>
                </emma:interpretation>
              </emma:one-of>
            </emma:emma>
          </inkml:annotationXML>
          <inkml:trace contextRef="#ctx0" brushRef="#br0" timeOffset="53941">5036 10008 10120,'0'0'288,"0"0"64,0 16-288,-16-1-64,16 0 0,-15 16 0,15 0 496,-16-1 80,1 17 24,0-1 0,-1 0 152,-15 15 32,16 1 8,-16 0 0,16 0-313,-1 14-63,1-14-16,0 15 0,-1-16-168,1-15-32,-1 1-8,1-1 0,15-15-16,-15 15-8,15-30 0,0 14 0,-16-14-32,16-1-8,0 0 0,0-15 0,0 0-128,0 0-88,0 0 16,0 0 0,0-15-72,16 0-16,-1-16 0,-15 0 0,15-15-184,1 0-40,-1 0 0,1 0-8,-16-16 40,15 0 16,0 0 0,16 1 1,-31 0 103,16-1 16,14 16 8,-30-16 0,16 16 208,-1 15-80,1-15 80,-1 15 0,0 16-64,1-16 64,-16 31 0,15-16 0,1 16 0,-16 0 160,0 0-16,0 16-8,15 0 232,0 14 47,-15 1 1,0 15 8,0 1 64,16-1 16,-16 0 0,0 16 0,0-16-128,0 0-24,0 0-8,0 0 0,0 0-120,0-15-32,0 0 0,0-1 0,0 2-64,0-18-8,0 18-8,0-32 0,-16 15-40,16-15-8,0 0 0,0 15 0,-15-15 0,15 0-64,-15 0 96,15 0-32,-16-15-64,16 15 0,-15 0 0,-1-15 0,1-1 0,0 16 0,-1-16-88,-15 16 88,16-14 0,0-2 0,-1 0 0,1 16-64,-1-15 64,1 15 0,15-15 0,-15 15 0,15-16 64,0 16 32,-16 0 8,16 0 0,0 0 104,0 0 16,0 0 8,16-15 0,-16 15-24,0-15-8,15 15 0,-15 0 0,15 0-72,1-16-24,-1 16 0,1 0 0,-16-15-104,15 15 72,0 0-72,1 0 64,15-15-64,-16 15 0,0-16 0,1 16 0,15-16-952,-1 16-200,1-15-48</inkml:trace>
          <inkml:trace contextRef="#ctx0" brushRef="#br0" timeOffset="54256">5466 10393 13184,'0'0'288,"0"0"64,0 0 16,0 0 0,0 0-296,-15 0-72,-1 16 0,16-1 0,-15-15 832,15 15 159,-15 1 25,-1-1 8,16 1-224,-15 14-32,-1-14-16,16-1 0,-15 0-344,15 1-72,0-1-16,0 17 0,0-32-184,0 15-40,0 0 0,0 1-8,15-16-88,-15 15 0,16-15 0,-16 16 0,0-16 64,0 0-64,0 0 0,15 0 64,1 0-64,-16 0 0,0 0 0,0 0 64,0 15-64,0-15 80,-16 15-80,1-15 80,15 31-80,-16-15 96,16-1-96,-15 0 96,0-15-96,-1 16 0,1-1 0,-1-15 0,1 15 0,15-15-128,-15 0 24,15 0 0,0 0-696,0 0-144,-16 0-24,32 0-4727,-16-15-937</inkml:trace>
          <inkml:trace contextRef="#ctx0" brushRef="#br0" timeOffset="55558">5621 10393 11376,'0'0'248,"0"0"48,0 0 16,0 0 8,0 0-256,0 0-64,0 0 0,-16 0 0,1 15 824,15 1 144,-16-16 32,1 15 8,15 0-81,-15 1-7,-1 14-8,1-14 0,-1 0-368,16-1-80,-15 0-16,0 1 0,15-1-208,0-15-48,0 15 0,0-15-8,0 16-184,15-1 64,-15-15-64,15 0 0,-15 0 0,16 0 0,-1 15 0,-15-15 0,0 0 0,16 0 0,-1 0 0,-15 0 0,0 0 0,0 0 72,15 0-72,-15 0 80,0 0-80,0 16 80,0-16-80,0 16 80,-15-1 8,15 0 0,-15 1 0,-1-1 0,16 0-24,-15 1-64,-1-1 96,1 0-32,0 1-64,-1 0 0,16-2 0,-15 2 64,-1 0-64,16-16 0,0 0 0,0 0 64,0 0-176,0 0-40,0 0-8,0 0 0,0 0-792,16 0-160,-16-16-32,15 0-8,1 2-192,14-18-31,-14 17-17,-1 0 0,1-16 464,-1 0 96,0 16 24,1-16 0,-1 0 8,1 16 8,-1-16 0,-15 0 0,15 16 696,1 0 96,-1-1 112,-15 0-24,16 2 520,-16 14 96,0 0 32,0 0 0,0-16 224,0 16 56,0 0 8,0 0 0,0 0-168,0 16-32,0-2-8,0 2-1,-16 0-143,16 14-24,0 1-8,-15-16 0,15 16-128,0 0-24,0 0-8,0 0 0,0-16-104,-16 0-24,16 16-8,0-16 0,0 1-152,0-16-32,0 16-8,0-16 0,16 0-72,-1 0-16,1 14 0,-16-14 0,15-14-64,-15-2 64,15 16-64,1-16 64,-16 1-64,15 0 0,16-1 0,-31-14 0,15 14-96,1 1-40,-16-16-8,15 15 0,-15 1-88,15-16-24,-15 16 0,16 0 0,-16-1 120,15-14 16,-15 14 8,0 0 0,0 2-80,0 14-8,-15-16-8,15 16 0,0-16 128,0 16 80,0 0-96,-16 0 96,16 0 72,-15 16 72,15-16 16,-15 16 0,15-2 32,0 2 16,-16 0 0,16-1 0,0 16 32,0-16 8,0 16 0,0-1 0,16-14-56,-1 15 0,-15-31-8,0 31 0,15-31-72,-15 30-16,16-30 0,-1 16 0,-15-16-96,16 15 0,-1-15 64,-15 0-64,0 0 0,15 0 0,1 0 0,-1 0 0,1-15 0,-16 15 0,15 0 0,0-16 0,1 16-248,-1 0 8,-15-15 0,0 0 0,16 15-136,-1-16-24,-15 1-8,0 15 0,0-15-336,0-1-72,15 0-16,-15 1 0,0 0 384,0-1 80,0 1 16,0 0 0,0-1 200,0 1 48,0 0 8,16-1 0,-16 16 288,0-16 56,-16 16 8,16 0 8,0 0 0,0 0 0,0 0 0,0 0 0,0 0 224,0 0 48,0 0 8,0 16 0,0 0-128,-15 14-32,15-14 0,0 14 0,0 1-32,0 0 0,0 0-8,-15-16 0,15 16-176,0 0-32,0-16-8,0 0 0,0 1-128,0 0 80,0-2-80,0-14 64,0 0-64,0 0 0,0 0 0,0 0 64,0 0-64,0 0 0,15-14 0,-15 14 0,0-16-104,0 0-16,15-14 0,-15 14 0,16-14-208,-16-1-48,15 0-8,1 0 0,-16 16 176,15-16 32,-15 16 8,15-1 0,-15-14 168,16 14-72,-16 16 72,0-16 0,15 16-96,-15 0 32,0 0 64,0 0-104,0 16 200,0 0 48,-15-1 8,15 0 0,0 16 8,0-16 0,0 16 0,0-16 0,0 17 96,0-17 16,0 0 8,-16 1 0,16-1-176,0 0-32,16-15-8,-16 0 0,0 0-64,0 0 0,0 0 0,0 0 0,0 0 0,0 0 0,15-15 0,-15 0 0,0 15-112,16-31 40,-1 0 8,0 15 0,-15-14-208,16-1-40,-16 0-8,15 16 0,0-16 160,-15 15 32,16-14 8,-16 30 0,15-16 32,1 1 8,-16 15 0,15-15 0,-15 15 80,0 0 0,0 0 64,0 0-64,0 15 200,0 0 8,15 1 0,-30 14 0,15-14 72,0 15 8,0-16 8,0 16 0,0 0-72,0-1-8,0-14-8,0 15 0,0 0-48,0-16 0,-15 0-8,15 1 0,0 14-72,0-30-16,0 16 0,0 0 0,0-16 32,0 0 0,0 0 0,0 0 0,0 0-296,0 0-56,0 0-16,0 0 0,0 0-1128,0-16-224,0 0-40,0 1-4031,15 0-801</inkml:trace>
          <inkml:trace contextRef="#ctx0" brushRef="#br0" timeOffset="56006">6390 10578 9968,'0'0'280,"0"0"72,0 0-288,0 0-64,0 0 0,0 0 0,0 0 1200,0 0 224,16 0 48,-16 0 0,0 0-409,15 0-79,0 0-24,16 0 0,-15 0-328,-1 0-72,0 0-16,1 0 0,-1 0-128,1 0-24,-1 0-8,0 0 0,1 0-312,-1-16-72,-15 16 0,16 0 0,-1 0 0,-15-15 112,15 15-32,-15 0-8,0 0-72,16-15 64,-16 15-64,0-16 64,0 16-64,0-16 0,15 16 0,-15-14 64,0-2-64,-15 16 96,15-16-96,0 1 96,0 0-96,-16 15-96,16-16 16,-15 1 8,15 15 72,-15 0-80,15-15 80,-16 15-80,16-16 80,-15 16 0,15 0 0,0 0-64,-16 0 64,1 0 0,0 16 0,15-16 0,0 15 104,-16-15-8,1 15-8,15 1 0,-16-1 72,1 0 24,15 17 0,-15-18 0,-1 2 40,16 15 16,0-16 0,-15 16 0,-1-16-40,16 1-8,0-1 0,0 16 0,0-15-32,0-1-16,0 0 0,16 1 0,-1-16-40,-15 15-8,16 0 0,-16 1 0,15-16 0,0 15-8,1-15 0,-1 0 0,1 15 0,14-15 0,-30 0 0,31 0 0,-15-15 0,-1 15 0,0 0 0,1-15 0,-1 15-24,1-16-64,14 16 96,-30-15-32,16 0-64,-1 15 64,0 0-64,1-16 64,-1 1-64,1 15 0,-16-15 0,15-1 64,0 16-312,1-16-64,-16 1-8,0 15-7376,15-15-1471</inkml:trace>
        </inkml:traceGroup>
        <inkml:traceGroup>
          <inkml:annotationXML>
            <emma:emma xmlns:emma="http://www.w3.org/2003/04/emma" version="1.0">
              <emma:interpretation id="{F8BFE8ED-4314-4856-AB7E-28067013E7C5}" emma:medium="tactile" emma:mode="ink">
                <msink:context xmlns:msink="http://schemas.microsoft.com/ink/2010/main" type="inkWord" rotatedBoundingBox="6695,7603 8300,7564 8323,8560 6719,8599"/>
              </emma:interpretation>
              <emma:one-of disjunction-type="recognition" id="oneOf15">
                <emma:interpretation id="interp75" emma:lang="en-US" emma:confidence="1">
                  <emma:literal>that</emma:literal>
                </emma:interpretation>
                <emma:interpretation id="interp76" emma:lang="en-US" emma:confidence="0">
                  <emma:literal>That</emma:literal>
                </emma:interpretation>
                <emma:interpretation id="interp77" emma:lang="en-US" emma:confidence="0">
                  <emma:literal>#hat</emma:literal>
                </emma:interpretation>
                <emma:interpretation id="interp78" emma:lang="en-US" emma:confidence="0">
                  <emma:literal>theft</emma:literal>
                </emma:interpretation>
                <emma:interpretation id="interp79" emma:lang="en-US" emma:confidence="0">
                  <emma:literal>•hat</emma:literal>
                </emma:interpretation>
              </emma:one-of>
            </emma:emma>
          </inkml:annotationXML>
          <inkml:trace contextRef="#ctx0" brushRef="#br0" timeOffset="57791">7437 10224 9936,'0'0'280,"0"0"72,0 0-288,0 0-64,0 0 0,0 16 0,-16-1 704,16 0 128,0 16 32,-15-16 0,-1 16-112,16 0-16,-15 0-8,15 0-1,-15-1-279,15 1-48,-16 16-16,16-17 0,-15-14-248,15 14-48,0 1-16,-16 0 0,16-15-688,-15 14-144,15-14-24</inkml:trace>
          <inkml:trace contextRef="#ctx0" brushRef="#br0" timeOffset="58007">6975 10608 13184,'0'0'288,"0"0"64,0 0 16,0 0 0,0 0-296,0 0-72,0 0 0,0 0 0,0 0 728,0 0 128,0 0 23,31 0 9,-16-15-208,16 15-40,-15-15 0,14-1-8,1 1-232,0 15-48,0-15 0,0-1-8,-1 0-176,1 16-32,-15-14-8,15-2 0,0 16-64,-16-16-64,16 16 96,-16-15-96,16 0 64,-16 15-64,1 0 0,14-16 0,-14 1-808,-1 15-192,1 0-40,-1-15-4423,0-1-881</inkml:trace>
          <inkml:trace contextRef="#ctx0" brushRef="#br0" timeOffset="59343">7591 9946 14368,'0'0'320,"0"16"64,-15-16 8,15 15 8,0 16-320,0-1-80,0 1 0,0 16 0,-16-1 799,1 15 153,15-14 24,-16 14 8,16 0-304,-15 17-56,15-32-16,-15 15 0,15 0-272,-16-14-56,16-1-16,-15 1 0,15-1-136,0-16-24,-16-14-8,16 14 0,0-14-96,0-1 88,0 0-88,0-15 80,0 0-80,0 0 0,0 0 72,0 0-72,0 0 64,0 0-64,0-15 64,16 0-64,-16-16-304,15 0-96,-15 1-16,16-16-8,-1-1-64,0 16-16,1-15 0,-1 0 0,1 15 312,-16 0 64,15 1 16,0 14 0,1 1-56,-1 0-16,-15 15 0,16 0 0,-16 0 184,0 0 0,0 15 0,15 0 0,-15 16 216,15 0 0,-15-1 0,0 2 0,0 14 0,16-16 0,-16 1 0,0 0 0,15-15-120,-15-2-16,0 18-8,16-17 0,-16 0-72,15-15-96,0 16 16,-15-16 8,16-16 136,-1 16 24,0 0 8,1-15 0,-1 0-96,1-1 0,-1-14 0,0 14 0,1-15 0,-1 16 0,-15-1 0,16-14 0,-1-2-80,-15 2 80,0 14 0,0 1-72,0 0 72,0-1 0,0 1 0,0 0 0,-15-1 0,15 1 64,-16 0-64,16 15 0,-15 0 160,-1 0 0,16 0 0,-15 0 0,0 15 40,15 0 8,-16 16 0,1-16 0,15 16-32,-16 0-8,16-1 0,-15 2 0,15-2-40,0 1-16,0 0 0,0-15 0,15 14-48,-15-14 0,16-1-64,-16-15 96,15 15-96,-15-15 0,16 0 64,-1 0-64,0 0 0,-15 0 72,16-15-72,-1 0 64,1-1-64,-1 0 0,-15 2 0,15-2 64,1-15-64,-16 16 0,15-1 0,1-14 0,-16-2-240,0 18-16,15-18 0,-15 17 0,0 0 80,0-16 16,0 16 0,0-1 0,0 16 64,0-15 24,-15 0 0,15 15 0,0 0 72,0 0 0,0 0 0,0 0 0,0 15 128,0 16 0,0-16-8,-16 16 0,16-1 24,0 2 8,0 14 0,0-16 0,0 1 0,16 0 0,-16-1 0,0-14 0,15 0-80,0 14-8,-15-30-64,16 16 96,-1-1-96,1-15 0,-1 0 0,-15 0 0,31-15 64,-16-1-64,1 1 0,-1 0 0,0-1 0,16-14 0,-15-2 0,-1 17 0,16-16 0,-16 1-120,0-16 24,1 14 8,-16 2-72,15-1-24,1-15 0,-16 15 0,15 0-16,-15 0-8,15-15 0,-15 16 0,0-2 136,0 2 72,0-1-80,0 16 80,0-1-80,0 1 80,0 0-80,0-1 80,0 16 0,0 0 0,0 0 0,0 0 80,0 16 64,-15-16 16,15 30 0,0-14 0,-15 14 120,15 16 24,-16-14 8,16 14 0,-15 0-120,15 0-16,0 0-8,0-15 0,0 15 8,0-15 0,0-1 0,0 2 0,0-2-176,0-14 0,0-1 0,0 0 64,0 1-64,15 0 0,-15-16 0,0 0 64,-15 0-176,15 0-32,0 0-8,0 0 0,0 0-80,0 0-24,0-16 0,0 0 0,15 1-448,-30 0-88,15-1-16,0-14-8,0 14 112,-16 0 16,1 2 8,0-18 0,-1 17 512,1 15 104,0-15 64,-1-1-80,1 1 80,-1 15 88,1 0-24,0-15 0,-1 15 384,1 0 64,15-16 24,0 16 0,0 0 24,-16 0 8,16 0 0,0 0 0,0 0-64,0 0-16,0 0 0,0 0 0,16 0-192,-16 0-40,15 0 0,1 0-8,-1 0-16,0 0 0,16 0 0,-15-15 0,14 15-96,-14 0-16,14 0-8,-14-15 0,-1 15-112,16 0 0,0-16 64,0 16-64,-16 0-280,16-16-72,0 16-24,-1-15-6616,1 15-1327</inkml:trace>
        </inkml:traceGroup>
        <inkml:traceGroup>
          <inkml:annotationXML>
            <emma:emma xmlns:emma="http://www.w3.org/2003/04/emma" version="1.0">
              <emma:interpretation id="{5546B9C8-54BE-4008-A90C-4DB89AC93AD0}" emma:medium="tactile" emma:mode="ink">
                <msink:context xmlns:msink="http://schemas.microsoft.com/ink/2010/main" type="inkWord" rotatedBoundingBox="8659,7732 9184,7719 9206,8637 8681,8649"/>
              </emma:interpretation>
              <emma:one-of disjunction-type="recognition" id="oneOf16">
                <emma:interpretation id="interp80" emma:lang="en-US" emma:confidence="1">
                  <emma:literal>B</emma:literal>
                </emma:interpretation>
                <emma:interpretation id="interp81" emma:lang="en-US" emma:confidence="0">
                  <emma:literal>D</emma:literal>
                </emma:interpretation>
                <emma:interpretation id="interp82" emma:lang="en-US" emma:confidence="0">
                  <emma:literal>p</emma:literal>
                </emma:interpretation>
                <emma:interpretation id="interp83" emma:lang="en-US" emma:confidence="0">
                  <emma:literal>P</emma:literal>
                </emma:interpretation>
                <emma:interpretation id="interp8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9760">9022 10316 11056,'0'-31'240,"0"16"48,0 15 16,0-16 16,0 1-256,0 0-64,0-1 0,0 1 0,0 0 872,0-1 168,15 0 32,1 1 8,-1 0-129,16 15-23,-16-16-8,16 1 0,0 15-472,0 0-96,0 0-24,-1 0 0,1 0-120,-15 0-24,14 15-8,-14 1 0,-1-1 104,1 0 16,-1 1 8,0 15 0,1-16-16,-16 16-8,15-16 0,-15 16 0,0 0 8,0-15 0,-15 14 0,-1 1 0,16 15-32,-30-15 0,14 15 0,-15-15 0,16 15-24,-16-15-8,-15 15 0,15-15 0,0 15-48,1 0-16,-1-15 0,0-1 0,0 2-56,16-2-8,-16-14-8,16-1 0,-1 0-88,1 1 0,0 0 0,-1-2 0,16-14 0,0 0 0,0 0 0,0 0-88,0 0-888,0 0-176,0-14-40</inkml:trace>
          <inkml:trace contextRef="#ctx0" brushRef="#br0" timeOffset="59606">9115 10347 13472,'0'0'296,"0"0"64,0 0 16,0 0 0,-15 0-304,15 0-72,0 0 0,0 15 0,0 1 1056,0-1 199,0 16 41,0-16 8,0 16-352,-15 0-72,15-16-16,-16 16 0,16 0-472,0 0-96,0-1-16,-15-14-8,15-1-184,0 16-88,0-16 80,-16 1-80,16-16-344,0 15-112,0 1-24,0-16-8,0 0-1248,0 0-248,0 0-56</inkml:trace>
        </inkml:traceGroup>
        <inkml:traceGroup>
          <inkml:annotationXML>
            <emma:emma xmlns:emma="http://www.w3.org/2003/04/emma" version="1.0">
              <emma:interpretation id="{2F9D6BA3-9AE8-45D0-9B97-CEFA6DB706FC}" emma:medium="tactile" emma:mode="ink">
                <msink:context xmlns:msink="http://schemas.microsoft.com/ink/2010/main" type="inkWord" rotatedBoundingBox="9375,7639 9960,7625 9982,8533 9397,8547"/>
              </emma:interpretation>
              <emma:one-of disjunction-type="recognition" id="oneOf17">
                <emma:interpretation id="interp85" emma:lang="en-US" emma:confidence="1">
                  <emma:literal>is</emma:literal>
                </emma:interpretation>
                <emma:interpretation id="interp86" emma:lang="en-US" emma:confidence="0">
                  <emma:literal>i's</emma:literal>
                </emma:interpretation>
                <emma:interpretation id="interp87" emma:lang="en-US" emma:confidence="0">
                  <emma:literal>B</emma:literal>
                </emma:interpretation>
                <emma:interpretation id="interp88" emma:lang="en-US" emma:confidence="0">
                  <emma:literal>BS</emma:literal>
                </emma:interpretation>
                <emma:interpretation id="interp89" emma:lang="en-US" emma:confidence="0">
                  <emma:literal>B'</emma:literal>
                </emma:interpretation>
              </emma:one-of>
            </emma:emma>
          </inkml:annotationXML>
          <inkml:trace contextRef="#ctx0" brushRef="#br0" timeOffset="60808">9654 10594 11976,'0'0'256,"0"0"64,0 0 0,0 0 32,0 0-288,16 0-64,-16 0 0,-16-16 0,16 16 496,0 0 80,16 0 24,-16 0 0,0-16 32,0 16 7,15-14 1,0 14 0,1-16-320,-1 0-64,-15 16-16,16-15 0,-1 15-144,0-15-24,1 15-8,-1-16 0,1 16 16,-1 0 0,-15 0 0,0 0 0,15 0 24,-15 0 8,0 0 0,16 16 0,-16-1 8,0 0 0,15 1 0,-15 0 0,-15 14 112,15 1 24,-16-16 8,16 16 0,0 0-80,-15-1-24,15 2 0,-15-2 0,15-14 0,0 14-8,-16-14 0,16-1 0,-15 0-56,15 1 0,0-16-8,0 0 0,0 0-88,0 0 0,0 0 0,0 16 64,0-16-64,0 0 0,0-16 0,15 0 0,1 1-152,-1 0-16,0-16-8,16 16 0,-15-31-256,14 14-48,-14-14-16,15 16 0,-1-16 16,1 14 8,-16-14 0,16 16 0,-15 14 264,14-14 48,-14-1 16,-1 16 0,-15-1 144,16 0 0,-1 16 0,-15-15 0,0 15 0,0 0 64,0 0-64,0 0 96,0 0 288,0 15 48,-15 1 16,-1 0 0,16-1-72,-15 0-16,-1 16 0,1-16 0,0 1-64,-1-1-8,1 0-8,-1 1 0,1 0-56,0-2 0,-1 2-8,16-16 0,0 0-112,0 0-16,0 0-8,0 0 0,0 0-80,0 16 0,16-16 0,-1 0 0,0 0 0,1-16 0,-1 16 0,1-16 0,14 16 0,-14 0 0,-1 0 0,1 0 0,-1-14 0,-15 14 0,15 14 0,1-14 0,-16 0 0,15 16 0,-15-16 0,0 16 0,0-16 96,0 15 32,0 0 8,0 1 0,0-1 88,-15 0 24,15 1 0,-16 0 0,1-2-120,0 2-32,-1 0 0,16-1 0,-31 0-96,31 1 0,-15-1 64,0-15-64,-16 0-368,15 15-96,1-15-16,0 16-6160,-1-16-1231</inkml:trace>
          <inkml:trace contextRef="#ctx0" brushRef="#br0" timeOffset="61026">9838 9993 15168,'0'0'432,"0"0"88,15 15-416,-15-15-104,0 0 0,0 0 0,0 16 727,0 0 121,0-16 24,16 14 8,-16 2 0,0 0 0,15-16 0,-15 15 0,0 0-464,16-15-88,-16 16-16,15-1-8,-15-15-200,15 15-40,-15-15 0,16 16-64,-16-16 0,15 16 0,-15-16 0,16 0-6592,-16 14-1303</inkml:trace>
        </inkml:traceGroup>
        <inkml:traceGroup>
          <inkml:annotationXML>
            <emma:emma xmlns:emma="http://www.w3.org/2003/04/emma" version="1.0">
              <emma:interpretation id="{A53BDF3D-AB12-4259-99A3-ED64CFD36ED4}" emma:medium="tactile" emma:mode="ink">
                <msink:context xmlns:msink="http://schemas.microsoft.com/ink/2010/main" type="inkWord" rotatedBoundingBox="10326,7686 12262,7640 12281,8437 10345,8483"/>
              </emma:interpretation>
              <emma:one-of disjunction-type="recognition" id="oneOf18">
                <emma:interpretation id="interp90" emma:lang="en-US" emma:confidence="1">
                  <emma:literal>linear</emma:literal>
                </emma:interpretation>
                <emma:interpretation id="interp91" emma:lang="en-US" emma:confidence="0">
                  <emma:literal>Linear</emma:literal>
                </emma:interpretation>
                <emma:interpretation id="interp92" emma:lang="en-US" emma:confidence="0">
                  <emma:literal>liner</emma:literal>
                </emma:interpretation>
                <emma:interpretation id="interp93" emma:lang="en-US" emma:confidence="0">
                  <emma:literal>vinegar</emma:literal>
                </emma:interpretation>
                <emma:interpretation id="interp94" emma:lang="en-US" emma:confidence="0">
                  <emma:literal>Liner</emma:literal>
                </emma:interpretation>
              </emma:one-of>
            </emma:emma>
          </inkml:annotationXML>
          <inkml:trace contextRef="#ctx0" brushRef="#br0" timeOffset="62446">10716 10085 10800,'0'0'232,"0"0"56,0 0 0,0 0 24,0 0-248,0 0-64,0 0 0,0 0 0,0 15 688,0 1 128,-16 14 24,1 17 8,15-16 32,-15 15 7,-1 0 1,0 16 0,16-16-280,-14 16-64,-2-16 0,16 0-8,0 0-72,0 0-16,0-15 0,0 0 0,0-1-144,0-14-32,0-1-8,16 0 0,-16 1-104,14-16-16,-14 16-8,16-16 0,-16 0-136,16 0 80,-1-16-80,0 16 64,-15-16-64,16 1 64,-1 0-64,0-1 64,17-14-64,-32-1-96,30 0 16,-14 15 8,-1-14-152,-15-1-24,31 16-8,-31-16 0,15 16-24,0-17-8,-15 18 0,16-2 0,-1 0 64,-15 1 0,0 0 8,0 15 0,0-16 216,0 16-64,0 0 64,0 0 0,0 0 0,0 0 0,0 0 0,0 0 64,15 16 144,-15-1 32,-15 0 8,30 17 0,-15-2 136,0-14 24,0 14 8,0 1 0,0 0-176,0-16-32,0 16-8,0-15 0,0-1-120,0 16-80,0-31 96,0 15-96,0 0 144,0-15-24,0 0-8,0 0 0,0 0-112,0 0-80,0 0 16,0 0 0,0 0-1408,0 0-288,0-15-48</inkml:trace>
          <inkml:trace contextRef="#ctx0" brushRef="#br0" timeOffset="62609">10823 10039 14272,'0'0'408,"0"0"80,0 0-392,0 0-96,0 0 0,0 0 0,0 0 608,0 0 103,0 0 25,0 15 0,0-15-96,0 16-24,15-1 0,-15 1 0,0-1-416,0 0-80,16 1-24,-16-1 0,15 1-848,-15-1-176,15 0-32</inkml:trace>
          <inkml:trace contextRef="#ctx0" brushRef="#br0" timeOffset="63009">11055 10362 14256,'0'0'312,"0"15"64,0 1 8,0-1 24,0 16-328,0 0-80,0-16 0,0 16 0,-15 0 799,15-1 153,-16 1 24,16-15 8,0 14-232,0-14-48,0 15 0,0-16-8,0 0-368,0 1-72,0-1-8,0 1-8,0-16-152,0 0-88,0 0 96,0 0-96,0 0 136,0 0-24,0 0-8,0 0 0,0 0-248,0 0-48,16-31-16,-16 15 0,15-14-56,-15 14-16,15-15 0,1 1 0,-16-17 24,15 17 0,1-1 0,-1 0 0,-15 0 128,15 16 24,1-1 8,-1-14 0,-15 30 96,16-16 0,-16 16 0,0 0 0,15 0 152,-15 0 24,0 0 8,0 16 0,15-1 192,-15 0 40,16 16 0,-16 0 8,0-16-40,0 16-16,0 0 0,0 0 0,0-16-136,0 16-24,0-16-8,0 16 0,0-15-104,0-1-32,0 0 0,0-15 0,0 16-64,0-1 0,0-15-80,0 0 80,0 0-992,0 0-160,0 0-24,15 0-4935,-15 0-993</inkml:trace>
          <inkml:trace contextRef="#ctx0" brushRef="#br0" timeOffset="64195">11316 10547 12784,'0'0'280,"0"0"56,0 0 16,0 0 8,0 0-288,0 0-72,0 0 0,0 0 0,0 0 944,0 0 176,0 0 31,16 0 1,-1 0-320,0 0-64,-15 0-8,16 0-8,-1 0-256,1 0-48,-1 0-16,0 0 0,1 0-208,-1 0-32,1 0-16,-1 0 0,0 0-88,1 0-24,-1 0 0,1-15 0,-1 15-64,0 0 64,1 0-64,-16-16 64,15 16-64,-15 0 0,0 0 0,0 0 0,0-15-128,0 15-48,0 0-8,0-15 0,-15-1-136,15 16-24,0-15-8,-16-1 0,16 1 24,-15 15 0,0-15 0,-1-1 0,1 16 136,15 0 32,-16-15 8,1 15 0,0 0 152,15 0 0,-16 0 88,16 15-88,-15-15 216,15 16-16,-16-1 0,16 0 0,-15 16 136,15-15 24,0 14 8,-15-14 0,15 14-32,0-14-8,0 15 0,15-16 0,-15 16-168,15-16-40,-15 1-8,16-1 0,-16 0-112,15 1 88,1-16-88,-1 15 80,0-15-80,1 0 0,-1 0 72,1 0-72,-1 0 0,16-15 0,-16 15 0,1 0 0,-1-16-160,16 1-32,-31 0-16,15-1 0,1 1-112,-1-1-16,0-14-8,-15 14 0,16-15 88,-1 16 8,-15-16 8,16 1 0,-16 14 56,15-15 16,-15 1 0,0 14 0,0-15 168,0 16-72,0 0 72,-15 15 0,-1-16 0,16 16 0,0-15 80,-15 15-16,-1 0 160,16 15 40,0-15 8,-15 16 0,15-1 24,-15 0 8,15 16 0,-16 0 0,16 0-16,0 0-8,0-1 0,0 1 0,0 0-64,0 0-16,0-16 0,0 16 0,0-16-88,0 16-16,0-31-8,0 31 0,0-31-88,0 0 64,16 0-64,-16 0 64,0 0-64,0 15 0,0-15 0,15-15 0,0 15 0,1 0 0,-16 0 0,15-16 0,1 1-160,-16 0-64,15-1-24,-15 1 0,15-1-56,1 1-16,-16-16 0,0 16 0,15-16 96,-15 16 8,15-1 8,-15-14 0,0 14 80,0 1 8,0-1 8,0 1 0,0 15 112,0 0 0,0 0 0,0 0 0,0 0 96,-15 0 8,15 0 8,0 0 0,0 15 88,0 1 24,0-1 0,0 16 0,0-16 16,-15 16 8,30-16 0,-30 16 0,15-15-88,15-1-24,-15 0 0,0 1 0,15-1-56,-15 1-16,0-1 0,16-15 0,-16 15-64,15-15 0,-15 0 0,0 0 64,16-15 32,-1 15 0,-15 0 0,15-31 0,1 16-224,-1-1-32,1 1-16,-16-16 0,15 16-40,0-16-8,-15 0 0,16 16 0,-1 0 104,-15-16 24,16 15 0,-1 1 0,-15-16-64,15 31-16,-15-15 0,16-1 0,-16 16 176,0-15 0,0 15 0,15 0 0,-15 0 88,0 0 48,16 0 16,-16 15 0,0 1-88,0-1-64,0 1 96,0-1-96,0 16 256,0 0-8,0-1 0,0 1 0,0-16-88,0 16-8,0 0-8,0-16 0,0 16-48,0-15-16,0-1 0,0 0 0,0-15 0,0 16 0,0-16 0,0 0 0,0 0-80,0 0 0,0 0 0,0 0 0,0 0 0,0 0 0,0 0 0,0 0 0,0 0 0,0 0 0,0-16-64,0 16 64,0-15-120,0 0 16,0-1 0,0 1 0,0-1-88,0 1-8,0 0-8,0-1 0,0 1 48,-16-16 0,16 16 8,0-16 0,0 16-32,0-1-8,0 1 0,0-16 0,0 31 128,0-15 64,0-1-80,-15 16 80,15-15 0,0 15 160,0 0-32,0 0 0,0-16-128,0 16 64,0 0-64,0 0 0,0 0 96,0 0-32,0 0 0,15 0-64,-15 0 192,16 0-24,-1 0 0,0 0 0,-15-15 64,16 15 16,-1 0 0,1-15 0,-1 15-8,16 0 0,-16-16 0,-15 16 0,16 0 56,14 0 16,-14 0 0,14 0 0,-14-15-232,-1 15-80,1 0 0,-1 0 72,0 0 56,-15 0 0,0 0 8,31-16 0,-15 16-56,-1 0-16,-15 0 0,0 0 0,0 0-64,0 0 0,16 0 0,-16 0 0,0 0-360,0 0-64,0 0-16,0 0-7056,-16-15-1415</inkml:trace>
        </inkml:traceGroup>
        <inkml:traceGroup>
          <inkml:annotationXML>
            <emma:emma xmlns:emma="http://www.w3.org/2003/04/emma" version="1.0">
              <emma:interpretation id="{5E4B26B2-43F5-49EE-BBC0-2365A841001D}" emma:medium="tactile" emma:mode="ink">
                <msink:context xmlns:msink="http://schemas.microsoft.com/ink/2010/main" type="inkWord" rotatedBoundingBox="12448,7548 15915,7465 15946,8785 12479,8868"/>
              </emma:interpretation>
              <emma:one-of disjunction-type="recognition" id="oneOf19">
                <emma:interpretation id="interp95" emma:lang="en-US" emma:confidence="1">
                  <emma:literal>separable</emma:literal>
                </emma:interpretation>
                <emma:interpretation id="interp96" emma:lang="en-US" emma:confidence="0">
                  <emma:literal>Separable</emma:literal>
                </emma:interpretation>
                <emma:interpretation id="interp97" emma:lang="en-US" emma:confidence="0">
                  <emma:literal>Reparable</emma:literal>
                </emma:interpretation>
                <emma:interpretation id="interp98" emma:lang="en-US" emma:confidence="0">
                  <emma:literal>reparable</emma:literal>
                </emma:interpretation>
                <emma:interpretation id="interp99" emma:lang="en-US" emma:confidence="0">
                  <emma:literal>Deposable</emma:literal>
                </emma:interpretation>
              </emma:one-of>
            </emma:emma>
          </inkml:annotationXML>
          <inkml:trace contextRef="#ctx0" brushRef="#br0" timeOffset="65676">13010 10270 7456,'0'0'160,"0"0"40,15-16 8,-15 16 0,0-15-208,15 15 0,-15-15 0,0 15 0,0 0 808,0 0 120,0 0 32,0 0 0,0-16-32,-15 16 0,15 0 0,-15 16 0,-1-16-256,1 15-49,-1 0-15,-14 1 0,14-1-224,1 16-40,-16-15-16,15-2 0,1 2-56,-1 15-16,1-31 0,0 31 0,-1-31-64,16 15-24,-15 0 0,15-15 0,0 0-88,0 0-16,0 0-64,15 0 96,-15 16-96,16-16 0,-1 0 0,0 0 0,1 0 0,-16 0 0,31 0 0,-16 0 0,1 0 0,-1 0 0,1 0 0,-1 0 0,-15 0 0,0 0 0,0 0 0,15 0 0,-15 0 0,0 16 112,0-2-32,0-14-8,-15 16 112,0 0 16,-1-1 8,1 0 0,-1 16-112,1-16-16,-1 1-8,1-1 0,-1 0-72,1 1 0,15-16 0,-15 16 64,-1-1-64,1-15 0,-1 15 0,16-15 0,0 0-800,-15 16-168,15-16-40,0 0-7151</inkml:trace>
          <inkml:trace contextRef="#ctx0" brushRef="#br0" timeOffset="66523">13040 10440 13464,'0'0'384,"0"0"80,0 0-368,0 0-96,0 15 0,0-15 0,0 0 480,0 0 72,15 0 24,-15 0-1,0 0 161,16 0 40,-1 0 8,16 0 0,-16-15-384,1 15-80,-1-16-8,16 16-8,-16 0-16,1-15 0,-1 15 0,0-15 0,1 15-200,-1-16-88,1 0 64,-1 16-64,0-15 64,-15 15-64,0-15 64,0 15-64,0-16 64,0 16-64,0-15 64,0 0-64,0 15 64,0-16-64,0 16 64,-15 0-64,15-15 64,-15 15-64,-1 0 0,1 0 64,-1 0-64,1 0 0,0 15 0,-1-15 0,-15 16 0,16-1 0,0 0 0,-16 1 0,15-1 64,1 0 40,0 1 16,15 15 0,-16-16 80,16 16 24,0-16 0,-15 1 0,15-1-104,0 0-24,0 1 0,15 0 0,-15-2-24,16 2-8,-16-16 0,15 0 0,0 16-64,1-16 64,15 0-64,-16 0 64,0 0 32,16 0 0,0-16 0,-16 16 0,16-16-96,-15 2 0,14-18 0,1 17 0,-15 0-216,-1-1-56,16 1-16,-16-16 0,16 16-48,-16 0-16,1-1 0,-1-15 0,1 16 160,-1-1 24,-15 1 8,15 0 0,1-1 160,-16 1 0,0 0 0,0 15 0,0-16 0,0 16 0,0 0 0,0 0 0,0 0 0,0 0 64,0 0 0,0 0 0,-16 0 104,16 16 24,-15-1 0,15 0 0,-15 16 176,15 0 40,-16 15 8,16 0 0,-15 0-56,15 16-8,-16 0 0,16-1 0,-15 0-128,0 1-24,15-16-8,0 16 0,-16-16 104,16-15 24,-15 15 0,15-15 0,0-1-320,0 2 0,0-2 0,0 1 0,0-16 0,0 1 0,0-16 0,0 16 64,0-16-336,0 0-64,0 0-16,0-16 0,15 0-200,1 1-48,-16 0-8,15-1 0,-15-14 32,15-16 0,-15 14 0,0-14 0,0 16 88,0-16 16,16-16 8,-16 16 0,0-16 328,0 16 64,0-16 72,15 32-104,-15-16 104,0-1 0,0 16 0,16 1 0,-1-1 64,-15 16 16,15-17 0,-15 2 0,16 14 80,-1 1 8,0 0 8,1-1 0,-1 1 64,1 0 16,14 15 0,-30 0 0,0 0-88,16 0-8,-1 0-8,-15 0 0,31 0-40,-16 15-8,1-15 0,-1 15 0,-15 1 248,16-1 56,-16 0 8,0 1 0,0-1-56,0 16-8,-16-15 0,16 14 0,-15-14-208,-1-1-48,1 0 0,0 16-8,-1-16 64,1 1 8,-1 14 8,1-14 0,0-16-56,-16 16-16,31-1 0,-16 0 0,1-15-96,0 0-128,-1 16 24,1-16 8,15 0 96,-15 0-72,-1 0 72,16 0-64,0 0-1128,0-16-224,0 16-48,0-15-8</inkml:trace>
          <inkml:trace contextRef="#ctx0" brushRef="#br0" timeOffset="69411">14072 10285 4808,'0'0'96,"0"-15"32,0 15 0,0 0 16,15-16-144,-15 1 0,16 15 0,-16-16 0,0 16 864,0-15 152,0 15 24,0-15 8,0 15-120,0 0-16,0 0-8,0 0 0,-16 0-96,1 15-16,-1 0-8,1 1 0,0-1-113,-1 1-31,1 14 0,-16-14 0,16 14-160,-16 1-32,15 0 0,1 15-8,0-30-88,-1 14-24,1 1 0,15 0 0,-15-16-32,15 16-8,-16-15 0,16-1 0,16 0-136,-16 1-32,0-1-8,15 1 0,-15-16-48,15 0-64,-15 0 88,16 0-88,-1-16 72,0 16-72,1-15 0,-1-1 72,1 1 8,-1 0 0,0-1 0,16-15 0,-15 1-312,-1 14-64,0-15-16,1 1 0,-1 14 48,1-15 8,-16 1 0,15 14 0,0 1-24,-15-16 0,0 16 0,0-1 0,16 1 216,-16 15 64,0-15 0,0 15 0,-16 0 0,16 0 0,0 0 0,0 0 0,-15 0 0,15 15 112,-15 0-32,15 1-8,-16-1 200,16 16 40,0-16 8,-15 16 0,15-16-176,0 16-32,0-15-8,0 14 0,0-14-8,0-1-8,0 1 0,0-1 0,0-15-88,0 15 0,0-15 0,0 0 64,0 0-64,0 0 0,15 0 0,1-15 0,-16 15 80,0-15 0,15-1 0,0 1 0,1-1-80,-16-14-112,15 14 24,1-15 8,-1 16 80,0 0 0,1-16 0,-1 15 0,1 1 0,-1 0 0,-15 15 0,15-16 0,1 16 0,-1 0 0,-15 0-72,16 0 72,-16 16 0,15-16 0,-15 15 0,0 0 0,0 1 176,0 15 72,-15-16 8,15 0 8,0 16-200,0-15-64,-16 14 0,16-14 0,0 15 0,-15-16 0,-1 0 0,16 1 0,0-1 0,-15 1 0,15-1 0,-15-15 0,-1 0 0,16 15-88,0-15 16,-15 0 0,15 0 72,-16 0 96,16-15-16,0 15-8,-15-15-72,15 15 96,0-16-96,0 1 96,15-1-96,-15 1 0,16 0 0,-1-16 0,1 15 0,-1-14 0,16 14-80,-16-15 80,16 16 0,0 0-72,-1-16 72,1 0 0,0 16 0,0-1 0,0 1 0,-1 0 0,2-1-256,-17 16 0,16-15-8,-16 15 0,16-16 264,-16 16 0,1-15 0,-16 15 0,15 0 0,1 0 0,-16 0 0,15 0 0,-15 0 0,0 0 0,0 0 0,0 0 0,0 0 288,0 0 120,-15 0 16,-1 15 8,1 1-160,15-1-32,-31 1-8,31-1 0,-31 0-24,16 1-8,-1-1 0,-14 16 0,30 0-40,-32-16 0,17 16-8,15 0 0,-15-16-48,15 16-8,-16-16 0,16 16 0,0-16-96,0 1 0,16-1 64,-16-15-64,0 0 0,15 16 0,0-16 64,-15 0-64,32-16 0,-32 16 0,30-15 64,-14 15-64,-1-16 128,1 1 8,-1-16 0,0 16 0,1-1-232,-1-14-56,1 14-8,-1 1 0,0-16 80,1 16 16,-16-16 0,15 15 0,-15 1 0,16 0 0,-16-1 0,0 1 0,0 0 64,0-1 0,0 16 0,0-15-64,0 15 64,0 0-64,0 0 64,0 0-64,0 0 64,0 0 0,0 15 0,0 1 64,0-1-64,-16 0 0,16 1 0,0 14 64,0-14-64,0 15 64,0-16-64,0 0 64,0 16-64,16-15 64,-16-16-64,15 15 64,-15 0-64,0 1 0,15-16 0,1 0 64,-1 0-64,1 0 0,-1 0 0,0 0 0,-15 0 0,31-16 0,-31 16 0,31-15 0,-16 0-256,1 15 0,-1-16-8,1 1 0,-1-1-152,0 1-32,1 0-8,-1-1 0,-15 1-24,15-16-8,1 16 0,-1-1 0,-15 1 32,0-16 8,16 16 0,-1-16 0,-15 16 152,15-16 32,-15 0 8,0 0 0,0 16 160,16-16 96,-16 0-96,0 16 96,0-1 0,0 1 0,0 0 64,0-1-64,-16 1 360,16 15 24,0 0 8,0 0 0,-15 15 96,15 1 24,0-16 0,0 30 0,-15-14-64,-1 15 0,16-1-8,0 17 0,-15-17-80,-1 17-8,16-17-8,-15 17 0,15-17-120,-15 1-32,15 0 0,-16 0 0,16-1-104,0-14-24,-15-1-64,15 1 96,0-1-96,0 0 0,0-15 64,0 0-64,0 0 0,0 0 0,0 0 0,0 0 0,15 0 0,1-15 64,-16 0-64,15-1 0,0 1 0,16-1 0,-15 1-72,-1 0 72,16-16-96,-16 15 24,1 1 8,-1 0 0,0 15 64,1-16 0,-1 16-72,-15 0 72,0 0 0,16 0 0,-16 0 0,0 0 0,15 0 0,-15 16 0,0-16 0,0 15 0,0 0 0,-15 1 0,-1 15 0,16-16 0,-15 0 0,-1 16 96,1-15-96,0 14 96,-16 1-96,15-15 96,1 14-96,-16-14 96,16-1-96,-1 1 80,1-1-80,0-15 80,15 15-80,0-15 0,0 0 0,-16 0 64,16 0-360,0 16-80,-15-16-8,15-16-8,15 16 392,1-15 96,-16 15 16,15-15 0,0-16-992,16 15-200,-15-14-40,14-1 0,-14 0-536,15 16-104,-16-16-16,0 0-7,16 0 55,-15 0 0,-1 16 8,-15-16-1224,15 1-240</inkml:trace>
          <inkml:trace contextRef="#ctx0" brushRef="#br0" timeOffset="69911">15488 9962 5160,'0'-15'144,"14"0"40,-14 15-184,0-16 0,16 1 0,-16 0 0,0-1 968,0 0 160,16 1 32,-16 15 8,0 0-80,0 0-8,0 0-8,0 0 0,0 0-8,0 0 0,0 15-1,0 1 1,0 0-192,0 14-40,0 16 0,0-15-8,-16 16-184,0-1-32,16 0 0,-14 16-8,14-16-136,-16-16-24,16 16-8,0-15 0,0 16-176,0-17-40,0 1-8,0-16 0,16 1-104,-16 14-16,14-30-8,2 16 0,-16 0-80,16-16 80,-1 0-80,0 14 80,1-28-80,-1 14 96,0 0-96,1-16 96,14 0-96,-14 1 0,0 15 72,-1-31-72,0 16 0,1-16 0,14 16 0,-30 0 0,16-17 0,-1 2 0,-15 14-64,15-14 64,1 14-80,-16-14 80,0 14-96,0-14 96,0 30 0,0-16-64,-16 0 64,16 1 0,0 15-80,-15 0 16,0-15 0,15 15 0,0 0 64,-16 15 96,1 0-16,0 1-8,-1 0-72,-14 14 0,14-14 72,0 14-72,1 1 160,15 0 0,-15-1 0,15 2 0,-16-2-160,16-14 0,-15 14 0,15-14 0,0-1 96,0 0 16,15 17 0,1-18 0,-16 2-16,15 0-8,0-1 0,1-15 0,-16 0-16,16 15 0,14-15 0,1 16 0,-16-16 32,16 0 8,0 0 0,-15 0 0,14 0-24,1 0-8,0 0 0,-16-16 0,16 16-80,-15 0 80,14 0-80,-14-15 80,14 15-80,-14 0 64,-1-15-64,0 15 64,1 0-64,-1-16 0,0 16 0,-15 0 0,16-16 0,0 16 0,-16 0 0,0-14 0,0 14-320,0 0-88,0-16-8,0 0-7400,-16 16-1479</inkml:trace>
        </inkml:traceGroup>
      </inkml:traceGroup>
    </inkml:traceGroup>
    <inkml:traceGroup>
      <inkml:annotationXML>
        <emma:emma xmlns:emma="http://www.w3.org/2003/04/emma" version="1.0">
          <emma:interpretation id="{8B0BF345-F9D1-4C41-A0AF-CA083273148C}" emma:medium="tactile" emma:mode="ink">
            <msink:context xmlns:msink="http://schemas.microsoft.com/ink/2010/main" type="paragraph" rotatedBoundingBox="6024,9123 14408,9000 14432,10632 6047,107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E02730B-8584-413E-A98B-269753BDB6D4}" emma:medium="tactile" emma:mode="ink">
              <msink:context xmlns:msink="http://schemas.microsoft.com/ink/2010/main" type="line" rotatedBoundingBox="6024,9123 14408,9000 14432,10632 6047,10755"/>
            </emma:interpretation>
          </emma:emma>
        </inkml:annotationXML>
        <inkml:traceGroup>
          <inkml:annotationXML>
            <emma:emma xmlns:emma="http://www.w3.org/2003/04/emma" version="1.0">
              <emma:interpretation id="{AAD91093-6DD4-4D10-9623-6EFC64C118F8}" emma:medium="tactile" emma:mode="ink">
                <msink:context xmlns:msink="http://schemas.microsoft.com/ink/2010/main" type="inkWord" rotatedBoundingBox="6025,9225 11121,9150 11144,10680 6047,10755"/>
              </emma:interpretation>
              <emma:one-of disjunction-type="recognition" id="oneOf20">
                <emma:interpretation id="interp100" emma:lang="en-US" emma:confidence="0">
                  <emma:literal>twist-arginine's</emma:literal>
                </emma:interpretation>
                <emma:interpretation id="interp101" emma:lang="en-US" emma:confidence="0">
                  <emma:literal>twist-organisms</emma:literal>
                </emma:interpretation>
                <emma:interpretation id="interp102" emma:lang="en-US" emma:confidence="0">
                  <emma:literal>twit-be-arginine's</emma:literal>
                </emma:interpretation>
                <emma:interpretation id="interp103" emma:lang="en-US" emma:confidence="0">
                  <emma:literal>twist-organism's</emma:literal>
                </emma:interpretation>
                <emma:interpretation id="interp104" emma:lang="en-US" emma:confidence="0">
                  <emma:literal>twist-argali's</emma:literal>
                </emma:interpretation>
              </emma:one-of>
            </emma:emma>
          </inkml:annotationXML>
          <inkml:trace contextRef="#ctx0" brushRef="#br0" timeOffset="84658">7267 12317 18367,'0'0'520,"0"15"112,-15 1-504,15 0-128,0-16 0,0 14 0,0 2 392,-16 0 56,16-16 16,0 15 0,-15-15 208,15 15 32,0-15 16,-15 16 0,15-16-512,0 15-104,0-15-16,0 0-8,0 0-880,0 15-168,-16-15-40</inkml:trace>
          <inkml:trace contextRef="#ctx0" brushRef="#br0" timeOffset="85061">7668 11640 9464,'0'0'264,"0"0"64,0 0-264,0 0-64,0 0 0,0 0 0,0 15 976,-16 1 176,1-16 40,0 31 8,-1-16-56,16 16-17,-30 0 1,14-16 0,0 16-344,1 0-72,0-1-8,-16 1-8,16 0-320,-1 0-64,1 0-16,0-1 0,-17-14-200,32 14-32,-15-14-64,0 15 88,-1-16-576,1 0-120,15-15-16,0 0-5295,0 0-1057</inkml:trace>
          <inkml:trace contextRef="#ctx0" brushRef="#br0" timeOffset="85264">7545 11748 14368,'0'0'320,"15"15"64,-15-15 8,16 16 8,-1-16-320,0 0-80,-15 0 0,16 15 0,0 0 671,-1-15 129,0 16 16,-15-16 8,16 15 56,-1 1 16,16-16 0,-16 15 0,0 0-392,1-15-80,14 0-8,-14 16-8,15-1-152,-16-15-32,1 16-8,-1-16 0,0 0-120,-15 0-16,0 0-8,16 0 0,0-16-72,-16 16 80,0 0-80,0 0 80,0 0-664,0 0-136,0 0-24,-16 16-5688,16-16-1127</inkml:trace>
          <inkml:trace contextRef="#ctx0" brushRef="#br0" timeOffset="85711">7637 12025 16128,'0'0'351,"0"15"81,0 1 16,-15 0 0,15-2-360,0 2-88,-16 15 0,16 0 0,0-1 808,-15 16 152,15-14 24,-15-2 8,15 1-368,0 0-72,-16-1-8,16 2-8,0-17-280,0 16-48,0-16-16,0 0 0,0 1-128,0-16-64,0 0 64,0 0-64,0 0 0,0 0 0,0 0 0,0 0 0,0 0 64,0 0-64,0-16 96,0 16-32,16-30-64,-16 30 0,0-31 0,15 16 0,0-1 0,-15-15-72,16 16 0,-1-1 0,1-14 72,-1 14 0,-15 1 0,15 0 0,16-1 0,-15 0 0,-1 16-80,-15 0 80,15-14 0,1 14-64,-1 0 64,0 0 0,-15 14 0,16-14 0,-16 16 0,0 0 0,15 14 104,-15-14 24,-15-1 8,15 0 0,0 16 96,-16-16 24,16 1 0,-15 15 0,0-16 8,-1 1 8,1 14 0,-16-14 0,16-1-40,-1 0-8,1 1 0,0 0 0,-1-16-96,-15 14-16,31-14-8,-15 0 0,0 0-104,-1 0 72,16-14-72,-15 14 64,15-16-64,0 0 0,0 1-80,-16 0 80,16-1-928,0 1-144,16-16-24</inkml:trace>
          <inkml:trace contextRef="#ctx0" brushRef="#br0" timeOffset="83741">6868 11732 9792,'0'0'280,"-16"0"56,16 0-272,0 16-64,-15-16 0,0 15 0,-1-15 760,0 16 136,2-1 24,-18 0 8,17 1-88,-16 15-8,1-16-9,-1 16 1,0-16-120,0 16-32,0 0 0,1 0 0,-1-16-320,0 16-64,15-16-8,-14 0-8,14 1-72,1-1-8,0 1-8,-1-1 0,-14-15-752,30 15-144,-16-15-32,16 0-4671,0 0-937</inkml:trace>
          <inkml:trace contextRef="#ctx0" brushRef="#br0" timeOffset="84480">6560 12210 13520,'0'0'384,"0"0"88,0 15-376,-16 0-96,1-15 0,15 31 0,0-15 488,0-1 88,0 16 8,-16 0 7,16-1 217,0-14 48,-15 15 8,15-1 0,0-14-328,0 15-64,15-1-16,-15-14 0,0-1-216,16 0-48,-16 1 0,15-1-8,-15-15-48,16 0-8,-1 0 0,0 0 0,1-15-24,-1-1-8,-15 1 0,16 0 0,-1-1 0,0-14 0,1 14 0,-16-15 0,15 1-96,-15 14 88,16-15-88,-16 1 80,0 14-80,0-15 0,15 16 0,-15-16 0,0 31 0,0-15 0,0 15-72,0-16 72,0 16 0,0 0-64,0 0 64,0 16 0,0-1 0,0 1 0,-15-1-64,15 16 64,0 0 0,15-1 0,-15 1 0,0 0 0,0 0 80,0-16-8,0 16 0,15 0 0,-15-16 0,0 0 0,0-15 0,0 0 0,0 0 72,0 0 16,0 0 0,16-15 0,14 15 8,-14-15 8,-1-1 0,1-14 0,-1 14-32,-15-15-8,15 1 0,1 14 0,-16-15-72,15 16-64,-15-16 96,0 16-96,0-1 88,0-14-88,0 14 80,0 1-80,16-1 0,-16 16 0,-16-15 0,16 0 0,0 15-304,0-16-112,16 16-16,-16 0-6488,0 0-1303</inkml:trace>
          <inkml:trace contextRef="#ctx0" brushRef="#br0" timeOffset="83979">6606 11732 11056,'0'0'240,"0"0"48,16 0 16,-16 16 16,15-16-256,0 0-64,-15 0 0,0 15 0,16-15 744,-1 15 144,1-15 24,-1 16 8,16-1-97,-31 0-23,15 1 0,1 0 0,14-16-216,-14 14-40,-1 2-16,1 0 0,14-16-216,-30 15-48,16-15-8,-1 15 0,1-15-112,-1 0-24,0 16-8,1-16 0,-16 0-112,0 0 72,0 0-72,0 0 64,0 0-64,0 0 80,0 0-80,0 0 80,15-16-616,-15 16-120,0 0-24,0 0-5047,0 0-1017</inkml:trace>
          <inkml:trace contextRef="#ctx0" brushRef="#br0" timeOffset="87481">8252 12117 9360,'0'0'200,"0"0"48,0-15 8,0 15 8,-14 15-264,14-15 0,0 0 0,0 0 0,-16-15 888,16 15 120,0 0 24,0 0 8,0 0-16,0 0 0,0 0-1,0 0 1,0 0-352,0 0-64,0 0-24,0 0 0,0 0-112,16 0-24,-2 0-8,-14 0 0,16 0-88,0 0-8,-1 0-8,0 0 0,1 0-144,-1 0-32,0 0-8,16 0 0,-16 0 0,17-16 0,-17 16 0,16 0 0,-16-15-152,0 15 0,16-16-88,-16 16 88,1-15 0,0 15 136,-2-16-8,-14 16-8,16-15-120,0 15 64,-16 0-64,0 0 0,0 0-464,0 0-144,0 0-24,0 0-8,0 0-872,0 0-184,0 0-32,0 0 0</inkml:trace>
          <inkml:trace contextRef="#ctx0" brushRef="#br0" timeOffset="87782">8406 12317 10968,'0'0'240,"0"0"48,-15 0 16,15 16 8,0-16-248,0 0-64,-15 0 0,15 0 0,-16 0 896,16 0 160,0 0 40,0 0 8,0 16-81,0-16-7,0 0-8,0 0 0,0 0-360,0 0-72,0 0-8,0 0-8,0 15-72,0-15-8,16 0-8,-1 0 0,0 0-88,1 15-24,-16-15 0,0 0 0,15 0-184,1 0-40,-1 0-8,0 0 0,16 0 32,-16 0 0,1 0 0,15 0 0,-16 0-48,16 0-8,-16 0 0,1 0 0,-1 0 16,0-15 0,1 15 0,-1 0 0,1-15-120,-1 15 0,0-16 0,-15 16 0,16-16 0,-1 16 64,1 0 0,-16-15 8,15 15-616,-15 0-120,0 0-24,0 0-6480,15 0-1287</inkml:trace>
          <inkml:trace contextRef="#ctx0" brushRef="#br0" timeOffset="89546">9438 11978 9672,'0'0'208,"0"0"48,0 0 0,0 0 32,-16-15-288,16 0 0,-15 15 0,15 0 0,0 0 832,-15-16 120,-1 16 16,1 16 8,0-16-168,-1 15-32,1 0-9,0 1 1,-1 0-240,0 14-48,2 1-16,-2 0 0,0-1-72,1 1-8,0 0-8,-1 0 0,16 0-56,0-1-16,-15 1 0,15-16 0,15 17-96,-15-18-16,0 2-8,0-16 0,16 16-88,-16-16-8,15 15-8,-15-15 0,15 0-80,1 0 80,-16 0-80,16 0 80,-2 0 64,2-15 16,0-1 0,-1 0 0,-15 2-304,15-18-56,1 17-16,-1-16 0,-15 16-32,15-16-8,1 1 0,-16 14 0,15-15 0,0 0-8,-15 16 0,0 0 0,16-1 112,-16 1 24,0 0 8,0-1 0,0 16 120,0 0 0,0 0 0,0 0-72,0 0 72,0 16 0,0-1 0,-16 16 0,16-16 0,0 16 96,0-1 0,0 2-8,0-17 136,0 16 24,0-16 8,0 16 0,0-16-256,0 0 0,0 1 0,0-16 0,0 0 0,0 0 136,0 16-8,0-16-8,0 0-120,0 0 0,0 0 0,0 0 0,0-16 0,0 0 0,16 1 64,-16 0-64,16-1 64,-16-14-64,15-1 0,-15 0 0,15 15 0,-15-14 0,16-1 0,-1 16 0,-15-16 0,15 16 0,1-1 0,-16-14 0,15 14-72,0 16 72,1-16 0,0 16-72,-16-15 72,14 15 0,-14 0 0,0 0 0,16 15 0,-16 1 0,16 0 0,-16-2 0,0 18 0,0-2 64,0-14-64,-16 14 0,16 1 72,0-16-72,0 1 96,-16 15-96,16-16 96,-14 1-32,14 14 0,0-14-64,-16-1 64,16 0-64,0-15 0,-16 16 0,16 0 0,0-16 0,0 0 0,0 0 0,16 0-80,-16 0-48,16 0 0,-2 0-8,2 0-216,0 0-32,-1-16-16,16 0 0,-16 1 40,16 0 8,-15-1 0,14 1 0,1-16 128,-16 16 24,16-16 8,0 0 0,-16 0 120,16 1 72,-15-1-80,-1 16 80,0-17 0,1 2 0,-1 14 0,-15 1 80,15 0 216,-15-1 48,0 1 8,0 15 0,0-15 128,0 15 24,-15-16 8,15 16 0,0 0-192,-15 0-40,-1 16-8,1-1 0,-16-15-8,15 15 0,1 1 0,0 14 0,-16-14-136,16 0-24,-1 14-8,1-14 0,0 14 32,-1-14 0,16 14 0,-16-14 0,16-1-64,0 0 0,0 1-64,0-16 96,0 16-96,0-16 0,0 0 0,16 0 0,0 0 0,-1 0 0,0 0-64,1-16 64,-16 16 0,15-31 72,0 16 8,1-1 0,-1 1-80,0 0 0,1-1 0,0 1 0,-1 0 0,-15-1 0,15 0 0,1 16 0,-16-14 0,0 14 0,0 0 0,15 14 0,0-14 0,-15 16 0,0 0 0,0 14 0,16 1 0,-16 0 96,0 15-96,-16 0 96,16 0 32,0 16 16,-15-16 0,15 16 0,-15 0-56,-1-1-16,1 0 0,0-15 0,-1-14-72,0 29 96,1-30-96,0 15 96,-1-16-96,1 2 80,0-17-80,-1 0 80,1 1-80,0-1 80,-1 0-80,0 1 80,2-16-80,-18 16 64,32-16-64,-15 0 64,0-16-448,15 16-88,-16-16-16,16-14-8,16-1 792,-16 0 160,15-15 32,0 0 8,1-16-400,14 0-96,-14 1 0,15 15 0,0-15 0,-16 14 0,16-14 0,-16 29 0,16-14 0,-15 0 0,-1 16 0,16-16 0,-31 14 0,15 2 0,0-1 0,1 16 0,-1-16 0,-15 16-64,15-17 64,1 18 0,-16-2-600,16 16-88,-16-16-16</inkml:trace>
          <inkml:trace contextRef="#ctx0" brushRef="#br0" timeOffset="90331">10346 11902 10856,'0'0'232,"0"0"56,0 0 0,0 0 32,0 0-256,0 0-64,0 16 0,0-1 0,0-15 792,0 15 144,0 1 32,0-1 8,0 1-129,0 14-23,-16 1-8,16-15 0,0 14-272,0 1-48,-15 0-16,15 0 0,-15-16-136,15 16-32,0 0-8,0-16 0,-16 1-168,16-1-32,0 0-8,-15 1 0,15-1-96,0-15 72,0 0-72,0 0 64,0 0 0,0 0-64,0 0 96,0 0-32,0 0-64,15-15-96,-15-1 16,16 1 8,-16 0-32,15-1-8,-15-15 0,15 1 0,-15-1 16,16 0 8,-1 0 0,0 0 0,-15 1-128,16 14-24,0 1-8,-2-1 0,-14 1 248,16 0 0,0-1 64,-16 16-64,15-15 0,0 15 0,-15 0 0,0-16 0,16 16 0,-16 0-72,0 0 72,0 16 0,15-16 160,-15 15 64,0-15 24,0 31 0,0-16-24,0 1-8,0 15 0,0-16 0,0 16-24,0-16-8,0 16 0,0-16 0,-15 1-56,15-1 0,0 1-8,0-16 0,0 15-120,0-15 0,0 0 0,0 0 0,0 0 0,0 0 0,0 0 0,0 0 72,0 0-72,0-15 80,0-1-80,15 1 80,-15-16-80,0 16 0,15-32 0,1 17 0,-1 14 0,0-15 0,1 1-96,-16 14 96,16 1-264,-1-1 8,0 1 0,-15 15 0,16-15 256,-16 15 0,0 0 0,15 0 0,-15 0 0,0 15 0,15-15 0,-15 31 0,0-16 0,0 16 72,0 0-72,0 0 96,0-1 64,-15 1 8,15-15 8,0-1 0,0 16-56,0-16-16,0 1 0,0-1 0,0 0 16,0 1 0,0-1 0,0-15 0,0 0-56,0 0-64,0 0 88,0 0-88,0 0 64,0 0-64,0 0 0,0 0 0,0 0 0,0 0 0,0 0 0,0-15 0,0 15-1408,0-16-240,0 1-48,0 15 0</inkml:trace>
          <inkml:trace contextRef="#ctx0" brushRef="#br0" timeOffset="91048">10932 11886 12728,'0'0'280,"0"0"56,0 16 16,0-16 0,0 0-280,0 0-72,0 0 0,0 0 0,0 0 896,0 15 168,0 0 31,0 1 9,-16-1-176,16 16-32,0-1 0,0 2-8,-15-2-248,15 1-56,-15-16-8,15 16 0,0 0-312,-16 0-64,16-16-8,0 16-8,0-16-184,0 1 0,0-16 0,0 0 0,0 0 120,0 0 8,0 0 8,0 0 0,0 0-136,0 0 0,0 0 0,0-16 0,0 1 0,16 0 0,-1-1 0,-15-14-72,15 14-56,1-15 0,-16 0-8,30 1 0,-30-1 8,16 0 0,0 1 0,-2 14 0,2-15 8,0 16 8,-16 15 0,15-16 0,0 1 112,-15 15 0,0 0 0,0 0 0,0 0 0,0 0 0,16 0 64,-16 0-64,0 15 0,0 16 80,15-16-80,-15 17 64,-15-2 80,15-14 16,0 14 0,0-14 0,0 14 8,-16 1 8,16-16 0,0 1 0,0 0-80,0-1-24,0 0 0,0-15 0,0 0-72,0 0 64,0 0-64,0 0 64,0 0-64,0-15 0,0 0 0,16-1 64,-16 0 16,15-14 0,-15-1 0,15 16 0,1-16-80,-1 16-128,-15-17 32,15 2 8,1 14 88,0-14-80,-1 14 80,0 1-80,1-16 80,-1 31 0,0-16-72,-15 2 72,16 14 0,-1-32 0,-15 32-72,15-15 72,-15 15 0,16 15 112,-16-15-16,0 0-8,16 0-88,-16 0-112,14 16 24,-14-16 8,16 16 176,-16 14 40,0-30 8,0 31 0,0 0 80,0-16 24,0 32 0,0-17 0,16-14 16,-32 14 8,16 1 0,0 0 0,0-1-56,0-14-16,0 30 0,0-30 0,0 14-64,0-14-8,0-16-8,0 15 0,0 0-120,0 1 88,0-16-88,0 0 80,0 0-80,0 16 0,0-16 0,0 0 0,0 0 0,0 0-128,0 0 24,0 0 0,0 0-856,0 0-176,-16-16-32,16 16-5992,0-16-1191</inkml:trace>
          <inkml:trace contextRef="#ctx0" brushRef="#br0" timeOffset="91317">10839 11517 17135,'0'0'376,"0"0"72,0 0 24,0 0 8,-16 0-384,16 0-96,0 0 0,0 0 0,0 0 904,0 0 160,0 0 32,0 31 8,0-31-304,16 16-64,-16-2-16,0 2 0,0-16-464,0 16-88,0-16-16,15 15-8,-15 0-144,0-15 0,0 0 0,0 0-7160,15 16-1439</inkml:trace>
          <inkml:trace contextRef="#ctx0" brushRef="#br0" timeOffset="92803">10223 12702 9416,'0'0'200,"0"0"48,0 0 8,15-16 16,-30 16-272,15 0 0,0 0 0,0 0 0,0-16 912,0 16 128,0 0 24,0 0 8,0 0-152,0 0-32,0 0-9,0 16 1,0 0-296,0 14-56,-16-14-16,16 14 0,-15 2-64,15-2-8,0 1-8,0 0 0,0-1-144,0-14-32,0 14-8,0-14 0,0 0 16,0-1 8,15 0 0,-15-15 0,0 0-168,16 16-32,-16-16-8,0 0 0,15 0-64,1-16 0,-1 16 0,-15-15 64,15 0 8,1-1 0,-16 0 0,15-14 0,1 14-72,-16-14 80,15-1-80,-15 16 80,15-17-80,-15 18 0,0-18 0,16 32 0,-16-30 0,0 14 0,0 1 64,0 0-64,0 15 0,0-16 0,0 16 0,0 0 0,0 0 0,0-16 0,0 16 0,0 0 0,0 0 0,0 16 0,0 0 0,0 14 0,0-14 0,0 14 0,0 2 0,0 14 0,0-31 0,0 16 0,0-16 80,15 16-80,-15-16 128,0 0-32,0 1-8,0-16 0,0 0 80,0 0 24,0 0 0,16 16 0,-1-32-96,0 16-8,1-16-8,-1 1 0,1 0 40,-16-1 8,15 1 0,0 0 0,-15-16-24,16 16 0,-1-1 0,-15-14 0,0-2-104,0 17 88,15 0-88,-15-16 80,0 16-80,0-1 0,0 0 72,0 2-72,0 14 0,0-16 0,0 16-96,0 0 32,0 0-904,0 0-184,0 0-32,0 0-8615</inkml:trace>
          <inkml:trace contextRef="#ctx0" brushRef="#br0" timeOffset="93003">10778 12779 15136,'0'0'424,"0"0"104,0 0-424,0 0-104,0 16 0,0-1 0,0-15 935,0 15 169,0 1 32,0-16 8,0 15-168,0 1-32,-16-1-8,16 0 0,0-15-568,-16 16-112,16-1-32,0 1 0,-15-16-224,15 15 0,0-15-104,0 0-6648,0 15-1335</inkml:trace>
          <inkml:trace contextRef="#ctx0" brushRef="#br0" timeOffset="93550">11086 12503 8960,'0'0'256,"0"0"48,-16-16-240,16 16-64,0-15 0,0 15 0,0 0 912,0-16 176,0 16 32,0 0 0,0 0 96,0 0 8,0 0 7,0 0 1,0 0-336,0 16-64,0-1-8,0 16-8,-15 0-168,15 0-32,0-1-8,-15 1 0,15 0-128,-16 15-24,16-15-8,0 0 0,0 0-184,0 15-40,0-31 0,0 16-8,0-16-112,0 16-16,0-16-8,0-15 0,0 16 40,0-16 8,0 15 0,0-15 0,0 0-128,0 0-104,0 0 16,0-15 8,0 15 80,0-16 0,16 1 0,-16 0-64,0-1 0,0 1 0,15-16 0,-15 16 0,15-16 64,1 16-96,-16-16 96,15 15-96,1 1 96,-1 0 0,-15-1 0,15 1 0,1 15 0,-1-16-80,1 1 80,-1 15 0,0 0 0,1 0 0,-1 0 0,1 0 0,-16 0 0,15 0 0,0 15 0,-15 1 0,16-16 160,-16 15 40,0-15 8,0 16 0,15-1-144,-15 0-64,0 1 0,0-1 64,0 1 64,-15-1 0,15 16 8,-16-16 0,16 0 32,-15 1 8,0-1 0,-1 1 0,16-1-48,-15-15-16,-1 15 0,1 1 0,0-16-16,-1 0-8,1 0 0,-1 0 0,16 0-88,-15 0 0,0 0 0,15 0 0,-16 0 0,1-16 0,15 16-72,0-15 72,-16 0-736,16-1-112,-15 1-24,15-1-10320</inkml:trace>
        </inkml:traceGroup>
        <inkml:traceGroup>
          <inkml:annotationXML>
            <emma:emma xmlns:emma="http://www.w3.org/2003/04/emma" version="1.0">
              <emma:interpretation id="{6843A3F4-2DCB-4439-A4EC-B4EA16E28CD0}" emma:medium="tactile" emma:mode="ink">
                <msink:context xmlns:msink="http://schemas.microsoft.com/ink/2010/main" type="inkWord" rotatedBoundingBox="11664,9040 14408,9000 14427,10273 11683,10313"/>
              </emma:interpretation>
              <emma:one-of disjunction-type="recognition" id="oneOf21">
                <emma:interpretation id="interp105" emma:lang="en-US" emma:confidence="0">
                  <emma:literal>IIIWIRZ</emma:literal>
                </emma:interpretation>
                <emma:interpretation id="interp106" emma:lang="en-US" emma:confidence="0">
                  <emma:literal>IIWIRZ</emma:literal>
                </emma:interpretation>
                <emma:interpretation id="interp107" emma:lang="en-US" emma:confidence="0">
                  <emma:literal>IIMWIRZ</emma:literal>
                </emma:interpretation>
                <emma:interpretation id="interp108" emma:lang="en-US" emma:confidence="0">
                  <emma:literal>IMWIRZ</emma:literal>
                </emma:interpretation>
                <emma:interpretation id="interp109" emma:lang="en-US" emma:confidence="0">
                  <emma:literal>IMIMWIRZ</emma:literal>
                </emma:interpretation>
              </emma:one-of>
            </emma:emma>
          </inkml:annotationXML>
          <inkml:trace contextRef="#ctx0" brushRef="#br0" timeOffset="96739">12916 11764 9072,'0'-16'256,"0"16"64,0 0-256,0 0-64,0 0 0,0 0 0,0-15 840,0 15 160,0 0 32,0 0 8,0 0 24,0 15 8,0 1-1,0-1 1,0 1-248,-15-1-56,15 31 0,0-15-8,0 15-64,-15 0-16,15 0 0,0 1 0,-16-1-88,16 0-16,-15 0-8,15 0 0,0-15-208,0 0-40,0 0 0,0-1-8,0 1-56,0-15-16,0 14 0,0-14 0,0-16-136,0 0-24,0 0-8,0 0 0,0 15-72,0-15 80,0 0-80,0 0 80,0 16-80,0-16 0,0 0 0,0 0 0,0 0-520,0-16-152,15 1-24,-15-1-6584,16 1-1319</inkml:trace>
          <inkml:trace contextRef="#ctx0" brushRef="#br0" timeOffset="97656">13087 11932 8840,'0'0'192,"0"0"32,0 0 16,-15 0 16,15-15-256,-16 15 0,16-15 0,0 15 0,0 0 928,0 0 128,0 0 24,0 0 8,16 0 24,-16 0 8,0 15-1,0 0 1,0 1-336,15 14-64,-15 2-16,0 14 0,0-16-24,0 16-8,0 0 0,0 1 0,-15-1-328,15-15-72,15 15-16,-15-16 0,0 2 0,15-17 0,-15 0 0,16 16 0,-16-31-152,15 15-32,1-15-8,-16 0 0,30 0-64,-30 0 64,16-15-64,-1 0 64,1-16-64,-1 16 96,0-17-96,1 2 96,-1-1-96,1-15 0,-1 15 0,0-15 64,1 15-64,-16-15 0,15 0 0,1 15 0,-16 1 0,15-2-88,-15 17 24,0 0 0,15-1 64,-15 1 0,0 15 0,0 0 0,0 0 0,0 0-64,0 15 64,0 1-64,16-1 64,-16 0 0,0 17 0,0 14 0,0-16 64,0 16 24,0-15 8,0 16 0,0-1 24,0-16 8,0 1 0,0 0 0,0-1 72,15-14 24,-15 0 0,16-1 0,-16 0-144,15 1-80,-15-16 96,15 15-96,1-30 128,-1-1-32,-15 1-8,16 0 0,-1-1 8,0-14 8,1-2 0,-1 2 0,0 14-104,1-14 0,-1-16 64,1 14-64,-16-14 0,15 16 0,0-16 0,-15 14 0,16 2 0,-16-1 72,0 0-8,15 1 0,-15-2-64,0 18-88,0-18 24,0 2 0,-15 14-528,15 16-104,0-15-16,0 15-6648,0 0-1319</inkml:trace>
          <inkml:trace contextRef="#ctx0" brushRef="#br0" timeOffset="98025">13841 11717 9408,'0'0'264,"0"0"56,0 0-256,0 0-64,0 0 0,0 0 0,0 0 1064,0 0 200,0 15 40,15 1 8,-30 15 127,15-1 25,0 17 8,0-17 0,-15 17-32,15-17 0,-16 32 0,16-16 0,0 0-1120,0 0-224,-15 1-96,15-1 88,0-15 192,-16 15 40,16-15 0,0-1 8,0-14-200,0-1-32,0 1-16,0-1 0,0 0-80,0-15 0,0 0 72,16 0-72,-16 0-88,0 0-48,0 0-16,15-15 0,-15 0-872,0-16-184,16 15-32,-16-14-5544,15 14-1103</inkml:trace>
          <inkml:trace contextRef="#ctx0" brushRef="#br0" timeOffset="98210">14056 11626 11168,'0'-32'248,"16"17"48,-16 15 16,0 0 0,0 0-248,0 0-64,0 0 0,0 0 0,0 0 1056,0 0 192,-16 15 48,16 1 7,0-16-135,0 16-24,0 14-8,0-14 0,-15 14-288,15 16-56,0-14-16,-15 14 0,15 15-152,0-14-32,0-1-8,-16 0 0,16 0-200,0 16-32,0-16-16,-16 0 0,16-16-112,0 17-16,0-16-8,0-1 0,0 16-48,0-14-16,0-18 0,16 18 0,-16-17-32,0 16-8,0-1 0,0-14 0,0-1-32,0-15-64,0 15 88,0-15-88,0 0 64,0 0-64,0 0 0,0 0 0,0 0 0,0 0 0,0 0 0,0 0 0,-16-15-104,16 0-80,0-1-8,0-14-8,0 14-768,0-14-152,0 14-32,-15-30-9751</inkml:trace>
          <inkml:trace contextRef="#ctx0" brushRef="#br0" timeOffset="99777">14272 11610 8208,'15'0'224,"-15"0"64,0 0-224,0 0-64,0 0 0,0 0 0,0 0 1064,0-16 208,0 16 40,16-15 0,-1 15-184,-15 0-40,16 0-1,-16 0-7,15 0-312,0 0-64,1-15-16,-16 15 0,0 0-240,15 0-40,16-16-16,-16 16 0,1 0-24,-1 0-8,0 16 0,1-16 0,-1 15-256,-15-15-104,0 0 88,16 0-88,-16 0 88,0 0-88,0 15 96,0 1-96,0-1 144,0 1-24,-16-1-8,1 0 0,-16 1-112,31-1 0,-31 1 64,16-1-64,-1 0 80,1 1-8,0-1 0,-1 1 0,1-1-72,-16-15 0,16 0 0,-1 15 0,16-15 0,-15 16 0,0-16 0,-1 15 0,16-15 192,0 0 16,0 0 8,0 0 0,0 0-120,0 0-32,0-15 0,0 15 0,0 0 128,16 0 16,-1 0 8,0 0 0,-15-16-40,31 16-8,-15-15 0,-1 15 0,0-15-8,1 15-8,-1 0 0,0-16 0,16 16-56,-15 0 0,-1 0-8,0-15 0,1 15-88,-1 0 64,1 0-64,-16 0 64,15-16-64,0 16 0,-15-15 0,0 15 64,0 0-384,0 0-88,0 0-8,16 15-8,-16-15-952,0 0-192,15 16-40</inkml:trace>
          <inkml:trace contextRef="#ctx0" brushRef="#br0" timeOffset="100598">14287 12287 10416,'0'0'288,"0"0"80,0 0-296,0 0-72,0 0 0,0 0 0,0 0 992,0 0 192,0 0 32,0 0 0,0 0-97,15-15-15,-15 15-8,16 0 0,0 0-392,-2-16-88,2 16-8,-16 0-8,0 0-144,16 0-24,-1 0-8,-15 0 0,15 0-184,1 0-40,-1 0-8,-15 0 0,15 0 16,-15 0 0,0 0 0,16 16 0,-16-16-80,0 0-24,15 0 0,-15 15 0,0 0-24,0 1-8,-15-16 0,-1 15 0,16 0-72,-15 1 96,0 14-96,15-14 96,-16 0-96,16-1 0,-15 16 0,0-31 64,-1 15-64,0 0 0,2-15 0,-2 16 0,0-16 0,1 15 0,0-15 0,15 15 0,-16-15 0,16 0 0,-15-15 0,15 15 0,0 0 64,0 0 0,0 0 0,0 0 0,0 0-64,0 0 0,0 0 0,15 0-88,1 0 328,-1 0 64,0-15 16,1-1 0,14 16-112,-14 0-16,0 0-8,14-15 0,-14 0 64,14 15 8,-14-16 8,14 16 0,2-15-160,-17 15-32,0 0-8,1 0 0,14 0-64,-14 0 64,-1 0-64,-15 0 64,15-15-64,-15 15 0,16-16 0,-16 16 0,0 0 0,0 0 0,0 0 0,16 0 0,-16 0-288,0 0-40,0 0-16,0 0-7624,0 0-1519</inkml:trace>
          <inkml:trace contextRef="#ctx0" brushRef="#br0" timeOffset="95607">12024 12302 12464,'0'0'272,"0"15"56,0-15 16,0 0 8,0 0-280,0 0-72,0 0 0,0 0 0,0 0 840,0 0 152,16-15 31,-1 15 9,0-15-200,1 15-48,-1 0-8,0 0 0,17-16-232,-18 1-40,2 15-16,15-16 0,-16 16-176,1 0-40,-1 0-8,0 0 0,1-15-128,0 15-24,-2 0-8,-14 0 0,16 0-24,-16 0-8,0 0 0,0 0 0,0 0-72,0 15 64,0 1-64,-16-1 64,2 1 16,14 14 0,-16-14 0,0-1 0,1 1-80,-16 14-112,16-14 24,0-1 8,-1 1 80,-14 14-64,14 1 64,0-15-64,-14-1 64,14 0 0,1 1 0,0-1 0,-1 0 0,1 1 0,0-1 0,-1 1 0,0-1 0,16 0 64,0-15-64,-15 0 88,15 0 40,0 0 16,0 0 0,0 0 0,0 0 24,0 0 8,15 0 0,1 0 0,0-15 48,14 15 16,-14 0 0,-1 0 0,0-15-8,1-1 0,14 16 0,-14-15 0,0-1-104,-2 16-32,18-15 0,-17 0 0,0-1-96,16 1 88,-16 0-88,1-1 80,0 16-80,-2-15 80,2-1-80,0 16 80,-1-15-176,0 0-40,1-1-8,-16 16 0,0-15-720,0 15-152,0 0-24,0 0-5872,0 0-1183</inkml:trace>
          <inkml:trace contextRef="#ctx0" brushRef="#br0" timeOffset="95153">12040 12040 11376,'0'0'248,"0"16"48,-16 0 16,16-16 8,0 0-256,0 0-64,-15-16 0,0 16 0,15 0 824,0 0 144,0 0 32,0 16 8,-16-16-17,16 0-7,0 0 0,0 0 0,0 0-384,0 0-80,0 0-8,16 0-8,-1 0-120,0 0-16,-15-16-8,31 16 0,-15 0-72,-1 0-8,0 0-8,1-16 0,15 16-64,-16 0-16,16 0 0,-16 0 0,1-15-48,14 15-16,-14 0 0,-1 0 0,16-15-128,-16-1 0,1 1 0,-1 15 0,-15 0 0,15-15-112,-15 15 8,0 0 0,16 0-880,-16-16-168,0 16-40,15 0-5032,-15 0-1007</inkml:trace>
          <inkml:trace contextRef="#ctx0" brushRef="#br0" timeOffset="95923">12254 11456 9760,'0'-16'216,"0"1"40,0 15 16,0 0 0,-15-15-272,15-1 0,0 16 0,0 0 0,0 0 1064,0 0 160,0 0 32,0 0 8,0 0-361,0 16-71,0-1-8,-15 16-8,15-1-64,0 1-16,0 16 0,0-1 0,-16-16-176,16 16-40,0 0-8,0-14 0,0-2-288,0 1-64,0 0-16,-15-1 0,15-14-48,0 0 0,0-16-8,0 15 0,0 0-88,0 1 0,0-16 0,0 0 0,0 0-408,0 0-120,0 0-24,0 0-5816,0 0-1151</inkml:trace>
          <inkml:trace contextRef="#ctx0" brushRef="#br0" timeOffset="96423">12778 11810 10688,'0'16'304,"0"-16"64,0 0-296,0 0-72,0 0 0,0 0 0,-15 15 768,15 0 144,0 1 24,0-1 8,0 0 56,0 17 15,-15-2 1,15 1 0,0 0-184,0 15-40,0 0-8,-16 0 0,16-15-240,0 0-40,0 15-16,0-15 0,-15 0-208,15-1-48,0-14-8,0-1 0,0 16-120,0-15-24,0-2-8,0 2 0,0 0-72,0-16 0,0 0 0,0 0 0,0 0-976,0 0-160,0-16-32,15 16-7855</inkml:trace>
        </inkml:traceGroup>
      </inkml:traceGroup>
    </inkml:traceGroup>
    <inkml:traceGroup>
      <inkml:annotationXML>
        <emma:emma xmlns:emma="http://www.w3.org/2003/04/emma" version="1.0">
          <emma:interpretation id="{24E8D5CD-0355-451D-9D4F-F794E194FD92}" emma:medium="tactile" emma:mode="ink">
            <msink:context xmlns:msink="http://schemas.microsoft.com/ink/2010/main" type="paragraph" rotatedBoundingBox="4942,11079 19524,10925 19541,12499 4959,126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443CA4-EE2A-4B46-B885-4B201033C690}" emma:medium="tactile" emma:mode="ink">
              <msink:context xmlns:msink="http://schemas.microsoft.com/ink/2010/main" type="line" rotatedBoundingBox="4942,11079 19524,10925 19541,12499 4959,12654"/>
            </emma:interpretation>
          </emma:emma>
        </inkml:annotationXML>
        <inkml:traceGroup>
          <inkml:annotationXML>
            <emma:emma xmlns:emma="http://www.w3.org/2003/04/emma" version="1.0">
              <emma:interpretation id="{414F047A-4315-4182-9FD4-2582FA6F2E11}" emma:medium="tactile" emma:mode="ink">
                <msink:context xmlns:msink="http://schemas.microsoft.com/ink/2010/main" type="inkWord" rotatedBoundingBox="4942,11079 8430,11042 8444,12337 4956,12374"/>
              </emma:interpretation>
              <emma:one-of disjunction-type="recognition" id="oneOf22">
                <emma:interpretation id="interp110" emma:lang="en-US" emma:confidence="0">
                  <emma:literal>subject to</emma:literal>
                </emma:interpretation>
                <emma:interpretation id="interp111" emma:lang="en-US" emma:confidence="0">
                  <emma:literal>subject to</emma:literal>
                </emma:interpretation>
                <emma:interpretation id="interp112" emma:lang="en-US" emma:confidence="0">
                  <emma:literal>Subject to</emma:literal>
                </emma:interpretation>
                <emma:interpretation id="interp113" emma:lang="en-US" emma:confidence="0">
                  <emma:literal>Subject to</emma:literal>
                </emma:interpretation>
                <emma:interpretation id="interp114" emma:lang="en-US" emma:confidence="0">
                  <emma:literal>subject' to</emma:literal>
                </emma:interpretation>
              </emma:one-of>
            </emma:emma>
          </inkml:annotationXML>
          <inkml:trace contextRef="#ctx0" brushRef="#br0" timeOffset="103453">5574 13826 13560,'0'0'296,"0"0"64,-15 15 16,15-15 8,-15 16-312,-1-1-72,-15 1 0,16-1 0,0 16 512,-16 0 80,15-16 15,1 16 9,-16 0 24,16-16 0,-1 16 0,1-1 0,0-14-280,15-1-48,0-15-16,-16 16 0,16-1-168,16 0-40,-16-15-8,0 0 0,15 0-80,0 0 64,-15 0-64,16 0 64,-1 0-64,1 0 64,-1 0-64,0 16 64,1-16-64,-1 0 0,-15 0 0,16 0 0,-16 0 88,0 15-24,15 1-64,-30-1 96,15 0 88,-16 17 8,16-1 8,-15-16 0,-1 16 24,1-1 8,0 1 0,-1 15 0,-15-15-104,16 0-32,0-16 0,-1 1 0,1 15-32,-1-16-64,1 16 88,15-16-88,-15 1 64,15-1-64,-16-15 0,16 15 0,0-15-512,0 0-136,0 0-24,0 0-5440,16 0-1087</inkml:trace>
          <inkml:trace contextRef="#ctx0" brushRef="#br0" timeOffset="105624">5697 14088 12640,'0'0'280,"0"-15"56,0 15 16,0 0 0,0 0-288,0 0-64,0 0 0,0 0 0,0 0 672,0 0 112,15 15 24,-15 16 7,0 0 17,0 0 8,0-1 0,0 1 0,0 0-352,0 0-72,0 0-8,0-1-8,0-14-160,0-1-32,0 0-8,0 1 0,0-1-80,0-15-24,16 0 0,-16 0 0,0 0-16,15 0-8,1 0 0,-1-15 0,0-1-8,1-14-64,-16-1 96,31 0-32,-16 0-64,0 1 0,1-1 72,-16 0-72,15-15 0,1 15 0,-16 0 0,15 0 0,-15 16 0,15 0-64,-15-1 0,0 1 0,0-1 64,0 16 112,0-15-24,0 15-8,0 0-80,0 15-128,16 16 32,-16-15 8,0-1 88,0 16 128,0 0-32,15-1-8,-15-14 32,0 15 8,0-16 0,15 0 0,-15 16-16,16-15 0,-16-1 0,15-15 0,1 0-48,-16 15-64,15-15 88,-15 0-88,0 0 72,0 0-72,15 0 0,1-15 72,-1 15-72,1-15-72,-16-1 72,15 1-104,0-1-528,1-14-104,15 14-16,-16-15-8,0 1-216,1-1-48,-1-15 0,1 15-8,-1 0 400,0-31 88,-15 32 8,0-16 9,0-1 55,16 1 16,-16 15 0,15-15 0,-15 15 272,0-15 56,0 15 16,16 1 0,-16-1 408,-16 15 88,16 1 8,-15 0 8,30-1 336,-15 16 63,0 0 9,0 0 8,0 0-48,-15 16-16,-1-1 0,16 16 0,-15 0-272,0 15-64,15 0 0,-16 0-8,1 16 8,15-16 8,0 16 0,0-16 0,-16 15-120,16-15-24,-15 1-8,15-1 0,0-15-112,0-1-16,0 1-8,0 0 0,0-16-56,15 1-16,-30-1 0,15-15 0,15 0-64,-15 0 96,0 0-96,0 0 96,0 0-96,0 0 80,0-15-80,16-1 80,-16 1-80,15-16 0,1 16 0,-1-16 0,0 0 0,1 0 0,-16 1 0,15 14 0,1 1-80,-1-16 80,0 31-104,-15-15 40,16-1 64,-16 16 0,0 0-72,0 0 72,15 16 0,1-1-72,-16 0 72,0 16 0,-16 0 0,16 0 0,0 0 0,-15-1 0,-1 1 0,1 0 0,0 0 0,-1-16 0,1 16 64,15-16-64,0 1 0,-16-1 0,16 1 0,0-16 64,0 0-64,0 0 0,0 0 0,0 0 0,0 0 0,16 0 0,-16-16 0,15-15 0,16 16-64,-16-16 64,16 0-160,-15 1 16,-1-17 8,16 17 0,-1-1-40,-14 15-8,-1-14 0,1 14 0,-1-15 104,0 16 80,1 0-104,-1 15 40,1-16 64,-16 16 0,0 0 0,0 0-64,15 16 64,-15-1 0,0 16 64,0-16-64,0 31 272,0-15 16,-15 15 8,15-15 0,-16 15-40,16 1 0,0-1-8,-15 0 0,15 0-24,-16 0 0,1-15 0,15 15 0,-15-15-128,-1 0-24,1 15-8,-1-31 0,16 1 0,0-1 0,-15 1 0,0-1 0,-1 0-64,16-15 0,0 0 0,-15 0 64,0 0-192,15 0-32,0 0-16,0-15 0,0-16-240,0 16-56,0-16-8,0 0 0,15 0 0,0 1 0,1-1 0,-1 15 0,0-14 360,1 14 120,-16-15-72,15 16 72,16 0 0,-16-1 0,1 16 0,-1-15 0,1 0 128,-1-1 64,0 16 8,16-15 8,-15-1 80,-1 1 8,0 15 8,16-15 0,-15 15-224,14-16-80,-14 16 0,-1-15 72,16-1-8,-16 1 0,16 15 0,-15-15 0,14-1-64,-14 1 0,-1 15 72,0-16-72,-15 1 64,16 0-64,-1 15 64,-15-16-64,0 1 0,0-1-64,0 1 0,0 0 0,-15-1-32,15 1 0,-16-1 0,16 1 0,-15 0-32,0-1-16,-16 16 0,31-15 0,-15 15 144,-1 0-80,1-16 80,-1 32-64,16-16 64,0 15 0,-15-15 0,0 16 64,15-1 56,-16 16 8,16-16 8,-15 16 0,-1 0 72,1 0 16,15-1 0,0 1 0,0 0-48,0 0-8,15-16 0,-15 16 0,16-16-24,-1 1-8,-15-1 0,16 1 0,-1-1-136,0-15 0,1 0 0,-1 0-72,16 0 72,-16 0 64,1 0-64,14-15 88,-14-1-88,-1 1 0,1-1-96,-1 1 96,16 0-224,-16-16 24,1 0 0,14 16 0,-14-16-8,-1 0 0,-15 0 0,16 0 0,-1 16 56,-15-16 16,0 16 0,15-16 0,-15 31 136,0-15-80,0-1 80,0 16-64,0 0 64,0 0 0,-15 0 0,15 16 64,-15-1 48,15 0 16,0 1 0,-16 15 0,16-1 48,0 1 16,0 0 0,0 0 0,0 0 64,0-1 24,0 1 0,16 0 0,-1-16-280,-15 16 0,0-15-120,15-1 40,1-15 80,-16 15 72,15-15-8,-15 0-64,16 0 0,-1 0 0,-15 0 0,15-15 0,1 0 0,-1-1 0,1 1 0,-1-1-72,0 1-96,1-16-24,-1 0 0,1 16 0,-1-16-80,0 0-16,-15 1-8,16-1 0,-1-15-40,-15 15-8,15 0 0,-15 0 0,0-15 56,16 15 16,-1 1 0,-15-1 0,0 0 144,0 0 24,16 0 8,-16 16 0,0-16 96,15 16 0,-15-1 0,0 16 0,0-15 0,0 15 64,0 0-64,0 0 80,0 0 176,0 15 32,0 1 0,0-1 8,0 16 80,-15 15 8,15 0 8,0 1 0,0-1-40,-16 15 0,16-15-8,0 1 0,0-1-96,0 0-24,-15 0 0,15-15 0,0 0-120,15-16-24,-15 16-8,0-16 0,0 1-72,0-1 0,0-15 72,0 0-72,0 0 0,0 0 0,0 0 0,0 0 0,0 0-128,0 0-56,0-15-8,0-1-8,0 1-152,-15 0-32,-1-1-8,16-15 0,-15 16-152,0-16-24,-1 16-8,1-16 0,0 16 280,-1-1 48,1 1 16,15-1 0,-16 1 168,1 15 64,0-15 0,15 15-72,0-16 312,-16 16 64,16 0 16,-15 0 0,15 0 104,0 0 24,0 0 8,0 0 0,0 0-128,15 0-24,1-15-8,-16 15 0,30 0-40,-14 0-16,-1 0 0,1 0 0,14 0-48,-14 0 0,14-16-8,1 16 0,-15 0-40,14-15-8,-14 15 0,-1 0 0,1 0-136,14-15 80,-30 15-80,16-16 64,-1 16-64,1 0 0,-16 0 0,15-15 0,-15 15 0,0 0 0,0-16 64,0 16-64,0 0-440,0 0-104,0 0-16,0 0-8,0 0-888,0 0-176,-15 0-40</inkml:trace>
          <inkml:trace contextRef="#ctx0" brushRef="#br0" timeOffset="105755">6544 13595 18399,'0'0'408,"0"0"80,0 0 24,0 0 0,0 0-416,0 0-96,0 0 0,0 0 0,0 0 768,0 0 128,0 0 24,0 15 8,16-15-304,-16 0-56,0 16-16,15-16 0,0 15-344,-15 1-72,16-16-8,-1 16-8,-15-16-120,16 15 0,-1 0 0,0-15-10751</inkml:trace>
          <inkml:trace contextRef="#ctx0" brushRef="#br0" timeOffset="106924">8268 13688 5584,'0'0'120,"16"-16"24,-16 1 8,16 15 8,-16 0-160,0-15 0,0-1 0,0 16 0,0 0 1064,0 0 184,0 0 32,0 0 0,0 0-104,0 0-24,0 0-8,0 31 0,0-16-353,0 16-71,0 0-16,-16 15 0,16 0-64,-16 0-24,16 16 0,-15-16 0,15 0-248,-15 0-48,15 0-16,0-14 0,-16-2-104,16 1-16,0 0-8,0-15 0,0-2 56,16-14 16,-16 0 0,0 16 0,0-16-152,0 0-24,15 0-8,0-16 0,1 16-64,0-14 0,-2-2 0,2-15 64,-16 16-64,16-16 0,-1 0 0,16 1 64,-31-2-224,15 2-40,0-1-16,1 16 0,0-16 96,-16 16 24,14-1 0,-14 16 0,16-16 96,-16 16 0,0 0 0,0 0-72,0 16 72,0 0-64,-16-1 64,16 31-64,0-31 176,0 31 40,0-14 8,0-2 0,0 1 0,0 0 8,0-16 0,16 16 0,-16-15-32,0-2-8,0-14 0,16 16 0,-1 0 0,0-16-8,1 0 0,-1-16 0,0 0 48,1 16 16,-1-30 0,0 14 0,1 1-184,0-16 0,-1 1 0,-15-2-96,15 18 96,1-18 88,-16 2-24,0 14 0,0-14 0,0 14-64,0 1 96,0-16-32,-16 31-64,1-31 0,0 16 0,-1-1 0,16 16 0,-31-15 64,16 15-64,-16-15 64,16 15-64,-16 0 0,0 0 0,1 0 0,-2 0 0,2 0 0,-1 0 0,0 0 0,1 0 0,14 15 0,-15-15 0,16 0 0,-16 0 0,16 15 0,-16-15 0,16 16 0,-1-16 0,0 0 0,1 15 0,-16-15 0,31 0 0,-15 15 0,0-15 0,-1 16 0,1-16 0,15 0 0,-15 0 0,15 0 0,-16 0 0,16 0 0,0 0 0,0 16 64,0-16 48,0 0 8,0 0 0,0 0 0,0 0 16,0 0 8,0 0 0,0 0 0,0 0-24,0 0-8,0 0 0,16-16 0,-1 16 24,0 0 8,1 0 0,-1 0 0,16-16 8,-16 16 0,16-15 0,0 15 0,-16-15 0,16 15 0,0-16 0,-16 16 0,16-15-152,-15 0 0,14 15 0,1-16 0,-16 1 0,16 15 80,-16-15-80,17 15 64,-2-16-64,-14 16 0,-1 0 0,0-16 0,1 16 0,14 0 0,-30 0 0,16-14-88,-1 14-592,0 0-120,1 14-32,-16-14-6648,0 0-1327</inkml:trace>
        </inkml:traceGroup>
        <inkml:traceGroup>
          <inkml:annotationXML>
            <emma:emma xmlns:emma="http://www.w3.org/2003/04/emma" version="1.0">
              <emma:interpretation id="{86F7485E-0CC4-4AD5-A3E2-F96D72FB2405}" emma:medium="tactile" emma:mode="ink">
                <msink:context xmlns:msink="http://schemas.microsoft.com/ink/2010/main" type="inkWord" rotatedBoundingBox="9177,11308 14960,11039 15021,12342 9238,12611"/>
              </emma:interpretation>
              <emma:one-of disjunction-type="recognition" id="oneOf23">
                <emma:interpretation id="interp115" emma:lang="en-US" emma:confidence="0">
                  <emma:literal>ya want but</emma:literal>
                </emma:interpretation>
                <emma:interpretation id="interp116" emma:lang="en-US" emma:confidence="0">
                  <emma:literal>you went by]</emma:literal>
                </emma:interpretation>
                <emma:interpretation id="interp117" emma:lang="en-US" emma:confidence="0">
                  <emma:literal>ya want but]</emma:literal>
                </emma:interpretation>
                <emma:interpretation id="interp118" emma:lang="en-US" emma:confidence="0">
                  <emma:literal>Yilw3litb)&gt;,1</emma:literal>
                </emma:interpretation>
                <emma:interpretation id="interp119" emma:lang="en-US" emma:confidence="0">
                  <emma:literal>you went by}}</emma:literal>
                </emma:interpretation>
              </emma:one-of>
            </emma:emma>
          </inkml:annotationXML>
          <inkml:trace contextRef="#ctx0" brushRef="#br0" timeOffset="118556">10516 13626 10656,'0'0'232,"0"0"56,0 0 0,0 0 8,0 0-232,0 0-64,-15 15 0,0 1 0,15-1 816,-16 16 152,0 0 32,16-1 8,-15 1 31,-1 15 9,16 1 0,-15-1 0,15 15-376,0-14-64,0-1-24,0 15 0,0-15-104,0 1-32,0-17 0,15 17 0,-15-17-112,0 1-24,16-15-8,-16 14 0,15 1-112,-15-15-32,16-1 0,-16 0 0,16 1-56,-16-1-8,0 1-8,0-16 0,0 0-24,15 0-64,0-16 96,-15 16-32,0 0-64,0-15 0,0-1 0,16 1 0,-16 0-784,15-1-200,-15-15-40,15 16-8607</inkml:trace>
          <inkml:trace contextRef="#ctx0" brushRef="#br0" timeOffset="119040">10854 13950 10104,'0'0'224,"0"0"40,0-16 16,0 16 8,-15 0-288,15 0 0,0 0 0,0 0 0,0 0 1056,-15 16 152,15-1 32,0 0 8,0 16-289,0 0-63,0-1 0,-16 2-8,16-2-184,0 16-40,0-15-8,16 0 0,-16-1-200,0 2-40,15-17 0,-15 0-8,0 16-216,15-31-32,1 15-16,-16-15 0,0 0-32,15 0-8,0 0 0,1-15 0,-1 15 0,-15-15 0,15-1 0,1 1 0,0 0-104,-1-17 72,0 2-72,1-1 64,-16 0 296,15 1 56,0-2 16,-15 2 0,0 14-816,16-14-160,-16 14-32,0 16 0,0-15 448,0 15 128,0 0 0,0 0-64,0 15 64,0-15 0,-16 16-72,16-1 72,16 16 0,-16 15 0,0-15 64,0 0-64,0 15 144,15-16-16,-15 2 0,0-2 0,15-14 16,-15 14 0,16-14 0,-16-1 0,16-15 16,-2 15 8,2-15 0,-16 0 0,16 0 24,-1-15 8,0 0 0,1-1 0,-1 1-8,0 0-8,1-16 0,0 0 0,-2 1-120,2 14-64,0-30 64,-16 30-64,15-14 0,0-2 64,-15 2-64,0-1 0,16 16-72,-16-16-56,0 0 0,15 16-8,-15-16-1016,0 15-192,0 1-48,0 0-5208,15-16-1047</inkml:trace>
          <inkml:trace contextRef="#ctx0" brushRef="#br0" timeOffset="119202">11394 13626 16128,'-16'0'351,"16"0"81,0 0 16,0 0 0,0 0-360,0 0-88,0 0 0,0 0 0,0 0 712,0 0 128,0 0 24,16 0 8,-1 0-72,0 0-8,-15-16-8,31 16 0,-31 0-296,31 0-56,-15-15-16,-2 15 0,2 0-216,0 0-40,-1 0-16,0-15 0,1 15-72,-1 0-8,0 0-64,1 0 96,-16-16-480,15 16-96,-15 0-16,0 0-8,15 0 648,-15 0 128,0 0 24,0 0 8,0 0-1376,0 0-272,0 0-64,0 0 0,0 0-560,-15 16-112,15-16-15,0 0-9,0 0 392,0 0 80,0 0 8,-15 15 8,15-15 1024,0 0 208,-16 0 32,16 0 16,0 0 1576,-15 0 312,15 15 64,-15-15 16,15 16-96,0-1-8,-16 0-8,16 1-1,0-1-175,0 16-40,-15-15-8,15 14 0,0 1-472,-15 0-96,15-16-24,0 16 0,0-1-200,0-14-48,0 15-8,0-16 0,0 1-208,0-1-48,0-15 0,0 0-8,0 0 8,0 15 0,0-15 0,0 0 0,0 0-736,0 0-152,0 0-24,0 0-6368,0 0-1271</inkml:trace>
          <inkml:trace contextRef="#ctx0" brushRef="#br0" timeOffset="119603">11732 13949 13416,'0'0'288,"0"0"64,0 0 16,0 0 16,0 0-304,0 0-80,0-15 0,0 15 0,0 0 672,15-16 128,1 1 15,-16 15 9,15 0-120,1-15-32,-1 15 0,0 0 0,1 0-304,-1-16-64,0 32-16,-15-16 0,16 0-96,-1 0-16,-15 0-8,0 15 0,16 0 56,-16 1 0,0-1 8,0 1 0,0 14-24,-16-14-8,16 15 0,-31-1 0,31 1-64,-30 0-8,14 0-8,1-16 0,-16 16-48,16 0-8,-1-1 0,1-14 0,0-1-64,-1 1 0,1-1 0,-1 0 0,1-15-224,15 0-64,0 0-16,0 0 0,0 0-896,0-15-176,15 0-40,-15-1-4119,16-15-833</inkml:trace>
          <inkml:trace contextRef="#ctx0" brushRef="#br0" timeOffset="119840">12024 13718 14112,'0'0'312,"0"0"64,0 0 8,0 0 8,0 0-312,0 16-80,0-1 0,0 16 0,-15-16 903,0 16 169,-1 0 32,1 0 8,15 15-192,-31 0-40,31 0-8,-15-15 0,-1 15-176,16 0-40,-15-15-8,15 0 0,0 0-280,0-1-56,15-14-16,-15 15 0,0-16-56,16 0-16,-16 1 0,15-16 0,0 0-48,1 15-16,-16-15 0,15-15 0,1 15-64,-1 0-24,0-16 0,1 1 0,-1 15-72,-15-15 96,31-1-96,-31-15 96,15 16-768,1 0-160,-1-16-24,1 15-6464,-16 1-1287</inkml:trace>
          <inkml:trace contextRef="#ctx0" brushRef="#br0" timeOffset="120103">12117 14180 16847,'0'0'368,"0"0"80,0 0 8,0 0 24,0 0-384,0 0-96,15-16 0,-15 16 0,0-15 728,16 15 128,-16-15 24,15-1 8,0 1-272,1 0-48,0-1-16,-1 0 0,0 16-328,1-14-64,-1 14-8,0-16-8,-15 16 112,16 0 32,-16 0 0,15 0 0,-15 0-136,0 16-24,15-16-8,-15 14 0,0 18 136,-15-17 24,15 16 8,0-16 0,0 16-72,-15-1-16,15-14 0,0 0 0,0 14-104,0-14-32,-16-1 0,16 0 0,0-15 0,0 0 0,0 0 0,0 0 0,0 0-168,0 0-40,0 0-8,0 0 0,0 0-680,0 0-128,0 0-32,0-15-6016,0 0-1207</inkml:trace>
          <inkml:trace contextRef="#ctx0" brushRef="#br0" timeOffset="120287">12271 13687 17447,'-16'0'384,"16"0"72,0 0 24,0 0 16,0 0-400,0 0-96,0 0 0,0 16 0,0-16 1000,0 0 184,0 0 32,0 15 0,0 1-400,0-1-80,16-15-24,-16 15 0,0-15-432,15 16-88,-15-16-24,0 15 0,0-15-64,0 0-8,0 0-8,0 0-7560,0 0-1511</inkml:trace>
          <inkml:trace contextRef="#ctx0" brushRef="#br0" timeOffset="117202">9562 13750 9968,'0'0'280,"0"0"72,0 0-288,0 0-64,0 14 0,0 2 0,0 0 480,0-1 88,0 16 8,-16-1 8,16 1 176,0 0 32,0 0 8,0 0 0,-15 15-257,15-16-39,15-14-16,-15 14 0,0-14-240,0 0-56,0-1 0,16 0-8,-16-15-80,0 0-8,0 0-8,15 0 0,1-15 24,-16 15 8,15-15 0,-15-1 0,15 0-32,1-14-8,-16 14 0,15-14 0,1-1-80,-16 0 80,15 1-80,0-2 80,-15 2-240,16-1-40,-16 0-16,15 1 0,1-2 112,-16 18 16,15-2 8,-15 0 0,15 1 80,-15 15 0,0 0-72,16 15 72,-16 1 0,15 0 120,-15 14-24,16 1 0,-16 15 224,0 0 32,0 16 16,0-1 0,-16 1-24,16 0-8,-15-1 0,15 0 0,-16 1-96,1 0-16,15 0-8,-15-1 0,-1 0-72,1-15-16,-1 1 0,1-16 0,0 15 8,15-16 0,-16 2 0,1-2 0,15 1-16,-16 0-8,1-1 0,0-14 0,-1 0 8,1-16 0,-1-16 0,16 16 0,-15 0-48,0 0-8,15-16 0,-16 1 0,16-16-64,16 16 0,-16-31-96,0-1 96,15 17-88,0-32 88,16 16-64,0-16 64,0 16-64,-16-15 64,16 14-64,0 1 64,0 0 0,-1 0 0,1 16 0,0-2-64,-16 2 64,16-1 0,-15 16 0,-1-1 0,16 0 0,-31 16 0,31 0 0,-31 0 0,15 0 0,0 16 72,-15 0 0,16-1 0,-1 0 112,-15 1 16,0 14 8,0-14 0,0 14 16,0-14 0,0 15 0,0-16 0,0 16-80,0-16-16,0 1 0,0-1 0,-15 0-128,15-15 80,0 16-80,0-16 64,0 0-64,0 0 0,0 0 0,0 0-88,0 0-840,0 0-176,0 0-32,0 0-8623</inkml:trace>
          <inkml:trace contextRef="#ctx0" brushRef="#br0" timeOffset="117386">9993 13872 16903,'0'0'368,"0"0"80,0 0 8,0 0 24,0 0-384,0 0-96,0 0 0,0 0 0,15 16 784,-15-2 136,0-14 24,0 0 8,0 0-416,0 0-88,0 16-8,0-16-8,0 0-344,16 0-88,0 16 0,-16-16-6464,14 0-1311</inkml:trace>
          <inkml:trace contextRef="#ctx0" brushRef="#br0" timeOffset="121586">12716 14042 10624,'0'0'232,"0"0"56,0 0 0,-15 0 8,0 15-232,15-15-64,0 0 0,-16 0 0,16 0 1032,0 0 200,-15 0 40,15 0 7,0 0-287,0 0-64,0 15 0,0-15-8,0 0-312,0 0-64,0 0-16,15-15 0,1 15-72,-1 0-8,0-15-8,1 15 0,-1-16-88,0 16-8,1 0-8,15-15 0,-16 15-96,1-15-16,14 15-8,1-16 0,-16 1-88,17 15-24,-18 0 0,18-15 0,-17 15-104,0-16 88,-15 16-88,16 0 80,-1-16-80,0 16 0,-15-15 0,0 15 0,0 0-120,0 0-64,0 0-8,0 0-8,0 0-992,0 0-200,0 0-40,0 15-4767,0-15-953</inkml:trace>
          <inkml:trace contextRef="#ctx0" brushRef="#br0" timeOffset="121940">12917 13733 12752,'0'0'280,"0"0"56,0 0 16,0 0 8,-15 0-288,15 0-72,0 0 0,0 0 0,0 0 840,0 0 152,0 16 31,0-16 9,0 30-64,0-14-8,0 15-8,-16-1 0,16 1-280,0 15-48,0-15-16,-15 16 0,15-16-176,0 15-40,-15-16-8,15 1 0,0 0-192,-16-16-32,16 1-16,0 15 0,0-16-144,0 0 80,0-15-80,0 0 64,0 0-384,0 0-88,0 0-8,0 0-8,16 0-824,-1-15-168,-15 0-32,15-1-7127</inkml:trace>
          <inkml:trace contextRef="#ctx0" brushRef="#br0" timeOffset="122172">13425 13533 17479,'0'0'384,"0"15"72,0 1 24,0-1 16,0 1-400,-16 14-96,16 1 0,0 15 0,-15 1 768,15-17 128,-15 17 24,15-1 8,-16 0-344,16 1-64,0-17-8,0 1-8,-15 15-312,15-15-64,0-16-16,-16 16 0,16-15-48,0-1 0,0 0-64,0-15 96,0 0-96,0 16 72,0-16-72,0 0 64,0 0-64,0 0 0,-15-16 0,15 1 0,0 15 0,15-15 0,-15-1-112,0 1 40,0-1-8,16 1 0,-16 0 0,15-1 0,1-14 80,-1 14-80,-15 1 80,15-1-80,1 1 80,0 0-64,-1 15 64,0 0-64,1-16 64,-16 16-96,15-15 96,1 15-96,-16 15 96,15-15 64,-15 16-64,15-16 88,-15 15 48,0 0 16,0 1 0,0-1 0,0 16 56,0-16 16,-15 16 0,15-16 0,-15 16-16,15-15 0,0-1 0,-16 16 0,16-16-40,-15 1-8,-1-1 0,16 0 0,-15-15-64,15 0-8,-15 0-8,-1 0 0,16 0-80,-16 0 80,16 0-80,-15 0 80,0-15-80,15 15 0,-16-15 0,16 15 0,-15-31-152,-1 31-40,16-16-16,0 1 0,-15 15-784,15-15-160,0 15-32,15 0-5504,-15-16-1087</inkml:trace>
          <inkml:trace contextRef="#ctx0" brushRef="#br0" timeOffset="122425">13840 13533 16208,'0'0'351,"16"0"81,-16 15 16,0-15 8,15 0-360,-15 16-96,31-1 0,-31-15 0,15 16 848,1-1 152,-16 0 32,15 16 8,1-15-152,-1-1-32,-15 16-8,15 0 0,-15-16-304,16 16-64,-16 15-16,15-15 0,-15-1-96,0 1-16,0 0-8,0 15 0,-15-15-160,15 0-32,-16-16-8,1 16 0,0 0-72,15 0-8,-31-16-64,15 0 96,1 16-96,-16-31-80,0 31 16,1-31-7792,14 15-1551</inkml:trace>
          <inkml:trace contextRef="#ctx0" brushRef="#br0" timeOffset="123104">14456 13718 14568,'-16'16'320,"16"-16"64,0 0 8,0 0 24,-15 0-328,15 0-88,0 0 0,0 0 0,0 0 799,0 0 153,0 0 24,15 15 8,1-15-136,0 0-24,-2 15-8,2-15 0,15 16-368,0-16-80,-16 0-16,0 15 0,16-15-160,-16 0-40,17 0-8,-17 0 0,0 16-8,1-16 0,-16 15 0,15-15 0,0 0-8,-15 15 0,0-15 0,0 16 0,0-1-8,0 1-8,-15-1 0,0 0 0,-1 1 48,1 15 16,-16-16 0,0 16 0,0-16-88,1 16-24,-1-16 0,0 1 0,1-1-64,14 0 0,0 1 72,1-1-72,0 1 0,-1-1 0,16-15 0,-15 0 0,15 0-480,0 0-112,0 0-16,0 0-8,0 0-856,0 0-176,15 0-32</inkml:trace>
          <inkml:trace contextRef="#ctx0" brushRef="#br0" timeOffset="123357">14842 14041 16208,'0'0'351,"0"0"81,0 15 16,0-15 8,0 0-360,-16 16-96,16-1 0,-16 1 0,1 14 1016,0-14 184,-1-1 40,1 1 8,0 14-336,-1-14-64,-14-1-16,14 16 0,0-16-360,-14 16-80,14-15-8,-14-1-8,14 0-184,1-15-32,0 16 0,-1-1-8,0-15-152,16 15 80,-15-15-80,0 0 64,15 0-408,0 0-80,0 0-24,0 0 0,0-15-752,0 0-152,15-1-32,0 1-7935</inkml:trace>
          <inkml:trace contextRef="#ctx0" brushRef="#br0" timeOffset="123704">15210 13672 11976,'0'0'256,"0"0"64,0 0 0,0 0 32,0 0-288,0 0-64,0 0 0,0 0 0,0 0 1112,0 0 200,0 0 47,0 0 9,0 0-264,16 0-48,-16 15-16,0 0 0,0 1-224,15 15-48,-15-16 0,0 16-8,0 15-208,0-15-40,-15 15 0,15 0-8,0 0-120,0-14-16,0 14-8,0-16 0,0-14-112,0 14-24,0 1-8,0-16 0,0 17-88,0-17-24,0 0 0,0 1 0,0-1-104,0 0 88,0-15-88,0 0 80,0 0-80,0 0 0,0 0 0,0 0 64,0 0-344,-16-15-72,16 15-8,-15-31-7672,15 31-1527</inkml:trace>
        </inkml:traceGroup>
        <inkml:traceGroup>
          <inkml:annotationXML>
            <emma:emma xmlns:emma="http://www.w3.org/2003/04/emma" version="1.0">
              <emma:interpretation id="{18F19808-D1D7-4FD2-8B92-9AC92505E9A4}" emma:medium="tactile" emma:mode="ink">
                <msink:context xmlns:msink="http://schemas.microsoft.com/ink/2010/main" type="inkWord" rotatedBoundingBox="16019,11289 19528,11252 19536,11988 16027,12025"/>
              </emma:interpretation>
              <emma:one-of disjunction-type="recognition" id="oneOf24">
                <emma:interpretation id="interp120" emma:lang="en-US" emma:confidence="0">
                  <emma:literal>title in</emma:literal>
                </emma:interpretation>
                <emma:interpretation id="interp121" emma:lang="en-US" emma:confidence="0">
                  <emma:literal>trial," n</emma:literal>
                </emma:interpretation>
                <emma:interpretation id="interp122" emma:lang="en-US" emma:confidence="0">
                  <emma:literal>field", n</emma:literal>
                </emma:interpretation>
                <emma:interpretation id="interp123" emma:lang="en-US" emma:confidence="0">
                  <emma:literal>titian</emma:literal>
                </emma:interpretation>
                <emma:interpretation id="interp124" emma:lang="en-US" emma:confidence="0">
                  <emma:literal>trials", n</emma:literal>
                </emma:interpretation>
              </emma:one-of>
            </emma:emma>
          </inkml:annotationXML>
          <inkml:trace contextRef="#ctx0" brushRef="#br0" timeOffset="125559">16288 14026 16783,'0'0'368,"0"0"80,0 0 8,0 0 24,0 0-384,0 0-96,15 16 0,1-16 0,-16 0 928,0 0 160,31-16 40,-16 16 8,0-16-312,16 16-64,-15-15-16,14 15 0,-14-15-384,15-1-72,-16 16-24,16-15 0,-16 0-168,16 15-32,-16-16 0,16 0-64,-16 2-384,1 14-136,-1 0-24,16-16-6448,-16 16-1287</inkml:trace>
          <inkml:trace contextRef="#ctx0" brushRef="#br0" timeOffset="125289">16427 13872 6648,'0'0'144,"15"0"32,-15-16 8,0 0 8,0 2-192,0 14 0,0-16 0,0 0 0,0 1 928,0 0 160,0 15 24,16-16 8,-16 16-32,0 0-8,0 0 0,0 0 0,0 0-345,0 0-71,0 0-16,15 16 0,-15 14-40,0 2-16,0 14 0,0 0 0,0 15-128,0 1-24,0-16-8,0 15 0,0-15-120,0-14-24,16-2-8,-1 1 0,-15 0-48,15-15-8,-15-2 0,16 2 0,-16 0-24,31-16-8,-31 0 0,0 0 0,30 0-8,-14-16-8,-1 0 0,1-14 0,-1-1-56,0 0-16,1-15 0,15 16 0,-31-17-32,30 1-8,-30 15 0,16-15 0,-1 0-64,-15 15 0,16 0 72,-1 1-72,-15-2 0,0 2 64,15-1-64,-15 16 0,0-16 0,0 16 0,0-1 0,0 0 0,0 2-504,-15 14-104,15-16-32,0 16 0,-15 0-928,-1 0-192,16 0-40</inkml:trace>
          <inkml:trace contextRef="#ctx0" brushRef="#br0" timeOffset="125724">16766 14103 18887,'0'0'416,"0"0"80,0 0 16,0-16 32,16 16-440,-1-15-104,-15-1 0,15 16 0,1-15 440,-1 0 64,1 15 8,-1-16 8,-15 16 56,15-15 0,1 15 8,-1-16 0,1 16-264,-1 0-64,0-15 0,-15 15-8,16 0-144,-1 15-24,-15-15-8,0 16 0,0-1 88,0 1 24,0-1 0,0 16 0,0-16 8,0 16 8,0-15 0,0 15 0,-15-16-200,15 0 64,0 16-64,0-15 0,0-1 64,0 0-64,0-15 0,0 0 64,0 0-64,0 0 0,0 0 0,0 0 0,0 0-656,0 0-72,0 0-8,0 0-8,0 0-632,0-30-128,15 30-32,-15-31-7047</inkml:trace>
          <inkml:trace contextRef="#ctx0" brushRef="#br0" timeOffset="125874">16904 13641 16439,'0'0'360,"0"0"80,0 0 8,0 0 16,0 0-368,0 0-96,16 0 0,-16 0 0,15 16 968,-15-16 184,0 15 32,0-15 0,15 15-432,-15-15-88,0 16-24,16-16 0,-16 15-368,0 1-80,0-16-8,15 0-8,-15 15-368,16 0-64,-16-15-24,15 16-6568,-15-1-1311</inkml:trace>
          <inkml:trace contextRef="#ctx0" brushRef="#br0" timeOffset="126306">17290 13934 16671,'0'0'368,"0"0"80,-16-16 8,16 16 8,0 0-368,0 0-96,0 0 0,0 0 0,0 0 800,0 0 136,0 0 32,0 0 8,0 0-152,16 0-32,-16 0-8,15 0 0,0 0-288,1-16-56,-1 16-16,16 0 0,-16 0-144,1 0-32,-16 0-8,31 0 0,-31-14-144,15 14-32,0 0-64,1 0 96,-1 0-96,1-16 0,-16 16 64,15 0-64,-15 0-272,0 0-80,15 0-8,-15 0-8,0 0-688,0 0-144,0 0-24,0 16-5248,0-2-1047</inkml:trace>
          <inkml:trace contextRef="#ctx0" brushRef="#br0" timeOffset="126506">17351 14103 13904,'-16'15'304,"16"-15"64,-15 0 16,15 0 8,-15 0-312,15 0-80,0 0 0,0 0 0,-16 0 888,16 0 159,0 0 33,0 0 8,0 0-48,0 0-8,0 0 0,16 0 0,-1 0-328,16 0-72,-16 0-16,1 0 0,-1 0-200,0 0-32,1-15-16,-1 15 0,0 0-152,1-15-32,0 15-8,-1 0 0,1-16-112,-1 16-64,0 0 80,1-15-80,-1 15-264,1-15-104,-1 15-16,0-16-8,1 16-904,-16-15-176,15 15-40,0-16-7831</inkml:trace>
          <inkml:trace contextRef="#ctx0" brushRef="#br0" timeOffset="126760">17920 13672 16208,'0'0'351,"0"0"81,0 0 16,-15 0 8,15 0-360,0 0-96,0 0 0,0 15 0,0 1 928,0-1 160,0 1 40,0-1 8,0 16-256,-15 0-48,15-1-16,0 1 0,0 0-280,-16 15-56,16-15-16,0 0 0,-15 0-184,15-1-40,0 1-8,0-16 0,0 16-136,-16-15-24,16-1-8,0 0 0,0 1-64,0-16 0,0 0 0,0 0 0,0 0-808,0 0-152,0 0-32,16 15-6096,-16-15-1215</inkml:trace>
          <inkml:trace contextRef="#ctx0" brushRef="#br0" timeOffset="126907">18074 14041 17679,'0'0'384,"0"0"88,0 0 8,0 15 24,0 1-408,0-16-96,0 0 0,16 0 0,-16 15 1040,0 1 184,0-1 40,0 0 8,0-15-448,0 16-88,0 0-24,-16-1 0,16 0-392,0 1-88,0-1-8,0 1-8,-16-1-432,16 0-80,-15-15-24,15 0-10736</inkml:trace>
          <inkml:trace contextRef="#ctx0" brushRef="#br0" timeOffset="127523">18351 13996 10048,'0'0'224,"0"0"40,0 0 16,16 0 0,-16 0-280,0-16 0,0 16 0,0 0 0,0 0 1072,0 0 160,0 0 32,0 0 8,0 0-121,0 0-15,0 0-8,0 0 0,0 0-232,0 0-56,0 0-8,15 16 0,-15-16-200,0 0-48,0 0-8,16 15 0,-16 1-304,0-1-64,15 0-16,-15-15 0,0 16 56,0-16 8,0 15 0,0-15 0,0 0-256,15 16 0,-15-16 0,0 0 0,0 15-640,0-15-168,0 0-40,16 15-6160,-1-15-1223</inkml:trace>
          <inkml:trace contextRef="#ctx0" brushRef="#br0" timeOffset="127723">18705 13949 16575,'-15'0'472,"15"0"96,0 0-456,0 15-112,0-15 0,0 16 0,0-1 792,0-15 136,0 15 24,0 1 8,0-16-40,0 16-8,0-2 0,0 2 0,15-16-472,-15 16-96,0-16-24,0 15 0,0-15-200,0 0-48,0 0-8,16 15 0,-16 1-136,0-16-32,0 0-8,15 0 0,-15 0-1224,0 0-240,16 0-56</inkml:trace>
          <inkml:trace contextRef="#ctx0" brushRef="#br0" timeOffset="127907">18905 13934 16384,'15'0'359,"-15"16"81,0-1 8,0-15 8,0 0-360,0 0-96,0 15 0,0-15 0,0 0 824,0 16 144,0-1 32,16-15 8,-16 16-96,0-1-16,0 0-8,16-15 0,-16 16-448,0-1-88,15-15-24,-15 16 0,0-16-168,0 0-32,0 0 0,0 0-8,15 15-120,-15-15 0,0 0 0,0 0 0,0 0-1040,0 0-152,0 15-32,0-15-8535</inkml:trace>
          <inkml:trace contextRef="#ctx0" brushRef="#br0" timeOffset="128091">19213 14134 21535,'0'0'480,"0"0"96,0 0 16,0 15 8,0-15-480,0 16-120,-15-16 0,15 15 0,-15 0 664,15-15 104,0 16 32,-16-1 0,16 1-416,-16-1-88,16 0-8,-15-15-8,0 16-840,-1-1-168,16 1-32</inkml:trace>
          <inkml:trace contextRef="#ctx0" brushRef="#br0" timeOffset="129024">19444 13826 15896,'0'0'352,"0"0"63,0 0 25,0 15 8,0-15-360,0 15-88,0 1 0,0-1 0,0 0 880,0 16 160,-15 0 32,15-16 8,0 16-248,0-15-40,0 14-16,0 1 0,0-15-368,0 14-80,0-14-8,0-1-8,0-15-200,15 16-40,-15-1-8,0-15 0,0 0-64,0 0 0,0 0 72,0 0-72,0 0 0,0 0 0,0 0 0,0 0-96,0 0-80,0 0-16,0-15-8,0 15 0,0-16-32,16 1-8,-16-1 0,0 1 0,16 0 40,-16-1 8,0-15 0,14 16 0,2-16 104,0 0 88,-16 16-104,15 0 40,0-16 64,-15 15 0,16-14 0,-1 14 0,-15 1 0,15 0 0,1-1 96,-16 1-32,16 15 32,-2-16 16,-14 1 0,16 15 0,0-15 40,-16 15 8,15 0 0,0-16 0,-15 16 16,0 0 8,0 0 0,16 0 0,-1 0-24,-15 0 0,0 0 0,0 0 0,15 0 0,-15 16-8,0-16 0,16 15 0,-16 0 24,15 1 8,-15 15 0,0-16 0,-15 16 16,15-16 8,15 16 0,-15-16 0,0 16-16,-15 0 0,15 0 0,0-1 0,0 1-8,0-15-8,0 14 0,15-14 0,-15-1-48,0 16 0,0-16-8,0-15 0,0 16-48,0-16-8,0 0 0,0 15 0,0-15-64,0 0 0,0 0 0,0 0 64,0 0-64,0 0 0,-15-15 0,15-1 0,15 1-864,-15 0-160,0-1-32,15 1 0</inkml:trace>
        </inkml:traceGroup>
      </inkml:traceGroup>
    </inkml:traceGroup>
    <inkml:traceGroup>
      <inkml:annotationXML>
        <emma:emma xmlns:emma="http://www.w3.org/2003/04/emma" version="1.0">
          <emma:interpretation id="{9174495C-66FB-4246-AC62-F3973785F3BD}" emma:medium="tactile" emma:mode="ink">
            <msink:context xmlns:msink="http://schemas.microsoft.com/ink/2010/main" type="paragraph" rotatedBoundingBox="3090,12742 18933,12713 18936,14496 3094,14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86FDC-5B78-4B24-85CD-14C52798E6B9}" emma:medium="tactile" emma:mode="ink">
              <msink:context xmlns:msink="http://schemas.microsoft.com/ink/2010/main" type="line" rotatedBoundingBox="3090,12742 18933,12713 18936,14496 3094,14525"/>
            </emma:interpretation>
          </emma:emma>
        </inkml:annotationXML>
        <inkml:traceGroup>
          <inkml:annotationXML>
            <emma:emma xmlns:emma="http://www.w3.org/2003/04/emma" version="1.0">
              <emma:interpretation id="{7444AD78-9FF6-4DCE-9542-26D97AB363D0}" emma:medium="tactile" emma:mode="ink">
                <msink:context xmlns:msink="http://schemas.microsoft.com/ink/2010/main" type="inkWord" rotatedBoundingBox="3091,13008 5925,13003 5927,13956 3093,13962"/>
              </emma:interpretation>
              <emma:one-of disjunction-type="recognition" id="oneOf25">
                <emma:interpretation id="interp125" emma:lang="en-US" emma:confidence="0">
                  <emma:literal>solve it</emma:literal>
                </emma:interpretation>
                <emma:interpretation id="interp126" emma:lang="en-US" emma:confidence="0">
                  <emma:literal>Solve it</emma:literal>
                </emma:interpretation>
                <emma:interpretation id="interp127" emma:lang="en-US" emma:confidence="0">
                  <emma:literal>solve it</emma:literal>
                </emma:interpretation>
                <emma:interpretation id="interp128" emma:lang="en-US" emma:confidence="0">
                  <emma:literal>Solve it</emma:literal>
                </emma:interpretation>
                <emma:interpretation id="interp129" emma:lang="en-US" emma:confidence="0">
                  <emma:literal>Sowe it</emma:literal>
                </emma:interpretation>
              </emma:one-of>
            </emma:emma>
          </inkml:annotationXML>
          <inkml:trace contextRef="#ctx0" brushRef="#br0" timeOffset="138300">3834 15520 6448,'0'0'136,"0"0"32,0-16 8,0 16 16,0 0-192,0 0 0,16-15 0,-16 15 0,0-15 800,0 15 128,-16 0 32,16 0 0,0 0-144,0-16-24,-30 16-8,30 16 0,-16-16-184,0 0-40,-14 15-8,14-15 0,1 15-249,-16 1-47,1-1-16,-2 1 0,2-1 48,14 0 16,-14 16 0,14-15 0,-14-1-16,14 0 0,0 1 0,16-1 0,-15 1-40,15-1-16,0 0 0,0 1 0,0-16-232,15 15 0,-15-15 0,16 0 0,0 16 0,-1-16 0,0 15 0,-15-15 0,31 15 64,-16-15-64,1 0 0,-16 0 0,15 16 64,-15-16-64,15 0 0,17 15 0,-32 1 96,15-1-32,0-15-64,-15 15 96,0 1 88,0-1 8,0-15 8,-15 15 0,15 16 72,-15-15 16,-1 14 0,0 1 0,1 0-64,0-16-16,-16 16 0,16 0 0,-16 0-64,0 0-16,15-16 0,1 0 0,0 1-128,-1-1 0,1-15 0,0 16 0,-1-1 0,16 0 0,-15-15 0,15 0 0,0 0-520,0 0-136,0 0-24,0 0-8,0 0-744,15 0-144,1-30-32,-1 14-5375</inkml:trace>
          <inkml:trace contextRef="#ctx0" brushRef="#br0" timeOffset="138600">3850 15873 13128,'0'0'288,"0"15"56,0 1 8,16-1 32,-16 0-312,0 16-72,0-15 0,0 14 0,0-14 680,15 15 120,-15-16 31,15 0 1,-15 1-208,0-16-40,16 15-8,-16 1 0,15-16-312,-15 0-64,0 0-8,16 0-8,-1 0-72,0 0-16,-15-16 0,16 1 0,-16-1-16,0 1-8,15-16 0,-15 16 0,0-1-72,0 1 64,0-16-64,0 16 64,0-1-64,0-14 64,0 14-64,-15 1 64,15 0-64,0-1 0,-16 1 0,16 15 0,0-16 0,-15 16 64,15 0-64,-15-15 0,15 15 0,-16 0 0,1 0 0,15 15 0,-16-15 0,1 16 0,15-1-72,0 1 72,-15-16-192,15 0 8,0 15 8,0 16 0,0-16-144,0 0-32,0-15-8,15 16-5047,0-1-1017</inkml:trace>
          <inkml:trace contextRef="#ctx0" brushRef="#br0" timeOffset="139737">4297 15365 10088,'0'0'288,"0"0"64,0 0-288,0 0-64,-16 15 0,16 1 0,0-16 856,-15 16 152,15-2 32,0 18 8,0-2-128,-16 1-25,16 16-7,0-17 0,-15 16-288,15 0-56,0 0-16,0 1 0,0-16-176,0 15-40,0-16-8,0 2 0,0-2-48,0-14-16,0-1 0,15 16 0,-15-31-104,0 15-16,16 0-8,-16-15 0,0 0 0,0 0 0,0 0 0,0 0 0,0 0-112,0 0 0,0 0 0,0 0 0,15-15 0,1 0 0,-16-1 0,15 1 0,0 0-184,-15-1 24,0-14 0,16 14 0,-16-15-32,15 16 0,1-16 0,-16 16 0,0-1 120,15 1 72,-15 0-96,0-1 96,0 16 0,0 0-64,0 0 64,15 16 0,1-1 64,-16 0 32,0 1 16,0 14 0,15-14 72,-15 14 8,16 2 8,-16-2 0,15-14-48,-15 14-16,16 1 0,-16-16 0,15 1 24,-15 0 8,16-16 0,-16 0 0,0 0 8,15 14 0,-15-14 0,15 0 0,1-14-24,-16 14-8,15-16 0,1 0 0,-16 1-32,15 0-8,0-16 0,1 16 0,-16-17-40,15 2 0,-15 14-64,0 1 96,16-16-96,-16 16 64,15-16-64,-15 16 0,0 0 0,0-1 64,15 0-64,-15 1 0,0 0-128,0 15-40,0 0-16,0-16-6776,0 16-1359</inkml:trace>
          <inkml:trace contextRef="#ctx0" brushRef="#br0" timeOffset="139818">4712 15981 15680,'0'0'448,"0"0"87,0 0-431,0 15-104,0-15 0,16 16 0,-1-16 720,-15 0 120,15 0 24,1 0 8,-16-16-80,15 16-24,1-15 0,14 0 0,-14 15-320,-1-16-72,1-14-16,14 14 0,-14 0-256,-1 1-104,1 0 88,-1-1-88,0 1 0,1-16 0,-16 16 0,15 0 0,-15-1 80,16 0-80,-32 1 80,16 0-80,0 15 96,-15-16-32,15 1-64,-16 0 96,16 15-96,-15-16 0,15 16-72,-15 0 72,-1 0 0,1 0 0,-1 0 104,1 16-32,0-16-72,-1 15 0,1 0 0,-1 1 0,16 14 0,0-14 80,-15 15-8,15-16 0,0 16 64,-15 0 16,15-16 0,0 16 0,0-15 56,15 14 16,-15-14 0,15 14 0,-15-14 0,16-1 0,-1-15 0,1 15 0,-16-15-32,30 0-8,-14 0 0,-1 0 0,1 0 32,-1-15 8,0 15 0,1-15 0,-1 15-224,1-16 0,14 16-72,-30-15 72,31 0-200,-15 15 8,14-16 8,-14 0-7568,-1 2-1519</inkml:trace>
          <inkml:trace contextRef="#ctx0" brushRef="#br0" timeOffset="140571">5404 15889 14944,'-15'15'328,"15"-15"72,0 0 16,0 0-1,0-15-335,0 15-80,15 0 0,-15-16 0,16 1 296,-1 0 48,-15-1 8,15 1 0,1-1 32,14 1 0,-14 0 8,0-16 0,-1 31-176,16-16-40,-16 1-8,0 0 0,1-1-168,-16 16 64,15 0-64,0-15 0,-15 15 120,0 0-16,0 0 0,0 15 0,0 1 168,0-1 32,16 16 8,-16 0 0,-16-1-72,16 17-16,0-17 0,0 1 0,0 0 0,0 0-8,-15 0 0,30-16 0,-15 16-56,0-16 0,0 1-8,0-1 0,0-15-64,0 0-16,0 0 0,0 0 0,0 0-72,16 0 64,15-15-64,-16-16 64,1 15-64,14 1 0,-14-16 0,14 0 64,2-15-184,-18 15-40,18 1 0,-17-17-8,16 17-56,-16-17-16,0 17 0,1-17 0,-16 17 16,15-1 0,0 0 0,1 0 0,-16 1 112,0 14 24,16-15 8,-16 16 0,0 15 80,0-15 0,0-1 0,0 16 0,0 0 152,0 0 16,0 16 8,0-1 0,0 16 72,-16 0 8,16-1 8,0 17 0,-16-17 24,16 16 0,0 1 0,0-1 0,-15 0 0,15 0 0,0-15 0,0 15 0,0-15-64,-15 0-16,15 0 0,0-1 0,0-14-128,0-1-80,0 16 96,0-16-96,0-15 88,0 0-88,0 0 80,0 0-80,0 0 0,0 0 0,0 0 0,0 0 0,0 0-208,0 0 16,0-15 0,-16 0 0,1-1-64,15 1 0,0-1-8,-15 1 0,-1-16 80,1 31 24,15-15 0,-15 15 0,-1-16 160,0 1 0,2 15 0,14 0 0,-16-15 0,16 15 0,-16 0 96,16 0-32,0 0 104,0-16 24,0 16 0,0 0 0,0-15 8,0 15 8,0 0 0,16-16 0,0 16-16,-2-15 0,2 15 0,0-15 0,-1-1 8,0 16 0,16-15 0,-16-1 0,1 16-40,14-15 0,-14 15-8,0-15 0,14-1-56,-14 16 0,-1-15-8,0 15 0,1 0-88,-1-16 0,-15 16 72,15-15-72,1 15 0,0 0 0,-16 0 0,0 0 64,0 0-176,0 0-32,0 0-8,0 0 0,0 0-1024,0 0-200,0 0-48,0 0-8559</inkml:trace>
          <inkml:trace contextRef="#ctx0" brushRef="#br0" timeOffset="140818">5482 15473 17999,'0'0'392,"0"0"88,0 0 8,0 0 24,0 0-416,0 0-96,0 0 0,0 0 0,0 0 592,0 0 96,0 0 16,0 0 8,16 0-120,-16 16-24,15-16-8,1 0 0,-1 0-448,0 15-112,1-15 0,15 0-6664,-1 15-1359</inkml:trace>
        </inkml:traceGroup>
        <inkml:traceGroup>
          <inkml:annotationXML>
            <emma:emma xmlns:emma="http://www.w3.org/2003/04/emma" version="1.0">
              <emma:interpretation id="{0FDD325C-ABF6-4741-8E58-07D40AF98DE5}" emma:medium="tactile" emma:mode="ink">
                <msink:context xmlns:msink="http://schemas.microsoft.com/ink/2010/main" type="inkWord" rotatedBoundingBox="6294,13224 7665,13221 7666,13743 6295,13746"/>
              </emma:interpretation>
              <emma:one-of disjunction-type="recognition" id="oneOf26">
                <emma:interpretation id="interp130" emma:lang="en-US" emma:confidence="0">
                  <emma:literal>as a</emma:literal>
                </emma:interpretation>
                <emma:interpretation id="interp131" emma:lang="en-US" emma:confidence="1">
                  <emma:literal>as a</emma:literal>
                </emma:interpretation>
                <emma:interpretation id="interp132" emma:lang="en-US" emma:confidence="0">
                  <emma:literal>As a</emma:literal>
                </emma:interpretation>
                <emma:interpretation id="interp133" emma:lang="en-US" emma:confidence="0">
                  <emma:literal>asa</emma:literal>
                </emma:interpretation>
                <emma:interpretation id="interp134" emma:lang="en-US" emma:confidence="0">
                  <emma:literal>Asa</emma:literal>
                </emma:interpretation>
              </emma:one-of>
            </emma:emma>
          </inkml:annotationXML>
          <inkml:trace contextRef="#ctx0" brushRef="#br0" timeOffset="141720">6759 15674 10656,'0'0'232,"0"0"56,0 0 0,0 0 8,-15 0-232,-1-16-64,16 16 0,-15-16 0,15 16 800,-15 0 144,-1 0 32,16-14 8,-15 14 71,15 0 9,-16 14 8,1-14 0,15 0-464,-15 16-96,-1 0-24,16 14 0,-15-14-104,15 14-16,0 2-8,-16-2 0,16 1-48,0 15-16,-15-15 0,15-1 0,0 2-96,15-2-16,-15 1-8,0-16 0,16 1-80,-16-1-24,0-15 0,15 15 0,-15-15-72,0 0 80,0 0-80,16 0 80,-1-15-80,0 15 0,1-15 72,-1-1-72,-15-14 0,16 14-96,-1-30 16,0 15 0,1 0-96,-16 1-16,15-1-8,1 0 0,-16 1 40,15-2 0,-15 2 8,15 14 0,-15 1 152,0 0 0,16-1 0,-16 0 0,0 16-152,0 0 24,0 0 8,0 0 0,0 0 200,0 16 40,0 0 8,-16-1 0,16 16 0,0-16 0,0 16 0,-15-1 0,15 2 48,-15-2 16,15-14 0,0 14 0,0-14-88,0-1-8,15 0-8,-15 1 0,0-16-88,0 0 64,0 0-64,15 0 64,-15 0-64,16 0 0,-16 0 0,15-16 0,1 16-224,14-15 8,-14 0 8,-1-1 0,1-14-152,14-1-32,-14 16-8,14-17 0,-14 18 24,15-18 8,-16 2 0,16 14 0,-16-14 216,1 14 48,-1 0 8,0 2 0,1 14 96,-16-16 0,15 0 0,-15 16 0,0 0 264,0 0 0,-15-15 0,15 15 0,0 0 152,-16 15 24,16-15 8,-30 0 0,-1 16-104,15 0-24,1-2 0,0 2 0,-1 0-104,1-1-24,-1 0-8,16 1 0,0-1-56,0-15 0,0 31-8,16-15 0,-16-16-120,15 14 0,1 2 0,-1 0 0,0-1 0,1-15 0,-1 15 0,1-15 0,-16 16 64,15-16-64,0 0 0,-15 0 0,16 15 80,-16-15-80,15 15 80,-15-15-80,0 0 144,-15 0-16,15 16-8,-16-16 0,16 15-16,-15 0 0,0-15 0,15 16 0,-16-16-104,1 16 88,-1-16-88,1 15 80,0-15-424,-1 0-80,16 15-24,-15-15 0,-1 0-1112,16 0-224,0 0-40</inkml:trace>
          <inkml:trace contextRef="#ctx0" brushRef="#br0" timeOffset="142205">7899 15627 15408,'-15'0'440,"15"0"88,0 0-425,-15 0-103,15 0 0,-16 0 0,1 0 944,-1 0 168,1 0 32,-16 0 8,16 0-160,-1 0-32,1 15-8,0-15 0,-1 16-376,1-1-64,-1 16-24,1-16 0,0 1-128,15 15-24,0-1-8,-16 2 0,16-17-136,0 16-32,0 0-8,16-16 0,-16 0-80,0 1-8,15-1-64,-15 1 96,15-16-96,-15 15 0,16 0 64,-16-15-64,0 0 0,0 0 0,0 0 0,15-15 0,1 0 0,-1-1 0,0 1 0,-15-1 0,31 1-184,-15 0-8,-1-16 0,0 16 0,1-16-32,-1 15 0,-15 0-8,16 1 0,-1-16 64,-15 16 8,0-1 8,15 16 0,-15-15 152,0 15-64,0 0 64,0 0 0,0 0 0,0 0-64,0 0 64,0 0 0,0 0 64,0 0 48,0 0 8,0 15 0,16 1 104,-16-1 32,0 1 0,0-1 0,0 0 16,0 17 8,0-17 0,0 1 0,0-1-64,0 0-16,0 1 0,0-1 0,15 0-72,-15-15-24,0 0 0,0 0 0,0 16-104,0-16 72,0 0-72,0 0 64,0 0-64,0 0 0,0 0 0,0 0 0,0 0-600,0 0-104,0 0-32,0 0-6960,0 0-1391</inkml:trace>
        </inkml:traceGroup>
        <inkml:traceGroup>
          <inkml:annotationXML>
            <emma:emma xmlns:emma="http://www.w3.org/2003/04/emma" version="1.0">
              <emma:interpretation id="{4406CDC8-4C57-4458-B871-5FE637B3F4AA}" emma:medium="tactile" emma:mode="ink">
                <msink:context xmlns:msink="http://schemas.microsoft.com/ink/2010/main" type="inkWord" rotatedBoundingBox="8125,12733 11296,12727 11300,14510 8128,14516"/>
              </emma:interpretation>
              <emma:one-of disjunction-type="recognition" id="oneOf27">
                <emma:interpretation id="interp135" emma:lang="en-US" emma:confidence="1">
                  <emma:literal>quadratic</emma:literal>
                </emma:interpretation>
                <emma:interpretation id="interp136" emma:lang="en-US" emma:confidence="0">
                  <emma:literal>quadratics</emma:literal>
                </emma:interpretation>
                <emma:interpretation id="interp137" emma:lang="en-US" emma:confidence="0">
                  <emma:literal>quadrate</emma:literal>
                </emma:interpretation>
                <emma:interpretation id="interp138" emma:lang="en-US" emma:confidence="0">
                  <emma:literal>quadrating</emma:literal>
                </emma:interpretation>
                <emma:interpretation id="interp139" emma:lang="en-US" emma:confidence="0">
                  <emma:literal>quadrates</emma:literal>
                </emma:interpretation>
              </emma:one-of>
            </emma:emma>
          </inkml:annotationXML>
          <inkml:trace contextRef="#ctx0" brushRef="#br0" timeOffset="144368">8684 15626 8360,'0'0'232,"15"-15"56,-15 15-224,0 0-64,0-15 0,0-1 0,-15 1 640,15 15 128,0-15 16,-16 15 8,16 0 80,-15-16 24,15 16 0,-15 0 0,-1 0-144,0 16-25,2-16-7,-2 15 0,-15 0-336,16 1-64,-16-1-8,16 16-8,-1-1-80,1 2-8,-16-2-8,31 1 0,-16-16 24,1 16 8,15 0 0,0-1 0,0-14-80,0 0-24,0 14 0,15-14 0,-15-16-72,16 15-64,-16-15 72,0 0-72,16 0 128,14 0-32,-14 0 0,-1-15 0,0 15-96,16-31 0,-16 16 64,1-17-64,14 18 0,-14-18 0,0 2 0,-1 14 0,0-30 0,16 30-64,-31-14-8,15-1 0,1 16-48,-16-16-8,16 16 0,-16 15 0,0 0 128,0 0 0,0 0-80,-16 0 80,16 0 0,-16 15 64,1 16 0,0-1 0,-1 16 104,1 1 24,0 14 0,15 1 0,-16 15 64,0 0 24,2 0 0,14-16 0,-16 1-40,16 15-8,-16-16 0,16 17 0,0-17-24,0 1-8,-15-16 0,15-15 0,0-1-40,15 16-16,-15-14 0,0-2 0,0-14-144,0-1 0,16 0 64,-16 1-64,0 0-648,16-16-160,-2-16-32,2 0-5688,0-14-1143</inkml:trace>
          <inkml:trace contextRef="#ctx0" brushRef="#br0" timeOffset="147472">8930 15612 12928,'0'0'368,"0"0"80,0 0-360,0 0-88,0 0 0,0 15 0,-16-15 848,16 0 152,0 15 31,-15 1 9,15-1-112,-15 0-16,15 16-8,0-16 0,0 32-216,0-16-48,0-1 0,0 1-8,0 0-400,15-15-72,-15 14-24,0-14 0,15 14-40,-15-14 0,0-1-8,0 0 0,16-15-88,-16 0 0,0 0 72,0 0-72,16 0 0,-16 0 0,15-15 0,-15 0 0,15 15-112,1-31-56,-1 16-16,-15-17 0,15 2-104,-15-1-32,16 0 0,-16 1 0,15-1 96,0-16 8,-15 32 8,16 0 0,-16-16 112,16 16 32,-16-1 0,0 1 0,0 15 64,0 0 88,0 0-24,0 0 0,-16 0 192,16 0 40,0 15 8,0 1 0,-16-1-40,16 16-8,0-1 0,0 2 0,0-2-72,0-14-24,0 14 0,16 1 0,-16-16-96,16 1-64,-2 0 80,2-2-80,0-14 0,-1 16 0,16-16 0,-16 0 0,0 0 0,17-16-104,-18 16 32,18-14 8,-17-2-128,0 0-16,16 1-8,-16 0 0,1-16 32,-1 16 8,0-1 0,1 1 0,0-16 176,-1 15 0,-15-14-72,15 14 72,-15 1 0,16 0 0,-16-1 0,0-14 0,0 14 128,-16 16 24,16-16 8,0 2 0,-15-2-88,15 16-8,-15-16-64,15 16 96,-16 0 88,0 0 8,16 0 8,-15 0 0,15 16-8,-15 0 0,15-2 0,0 18 0,-16-17 0,16 16-8,0-1 0,0 1 0,0 16-32,0-17-8,0-14 0,0 14 0,0-14-32,0 14-8,16-14 0,-16-16 0,0 16-40,0-16-64,0 14 88,15-14-88,-15 0 72,15 0-72,-15 0 0,16-14 72,0-2-72,-1 0 0,-15 1 0,15 0 64,1-1-160,-1-14-40,-15 14-8,15-14 0,1-2-64,-1 17-16,-15 0 0,15-1 0,-15 1 104,0 0 24,0-1 0,0 1 0,0 15 96,0 0 0,0-15 0,0 15 0,-15 0 0,15 15 0,-15-15 0,15 15 0,-16 16 128,16 0-8,0-16 0,0 16 0,-15 0 8,15 0 0,0-16 0,15 16 0,-15-1-128,16-14 72,-16 0-72,15-2 64,-15 2-64,15-16 0,1 16 0,0-16 0,-2 0-480,2-16-80,15 16-16,-16-16-8,1 2 584,14-2 152,-14-15 8,14 0 8,2 1-488,-2-1-96,-14 0-16,14 15-8,-14-14 168,-1-1 32,16 16 8,-15-1 0,-1-14 152,-15 14 80,15 16-80,1-16 80,-16 16 0,0-14 104,0 14-8,0 0 0,0 0 232,0 0 48,0 0 8,0 0 0,0 0-56,0 0-8,-16 14 0,1-14 0,15 0-112,-15 16-24,-1-16-8,16 16 0,-16-1-88,16-15-24,-15 15 0,0-15 0,-1 16-64,16-1 96,0-15-96,-15 15 96,0 1-96,15-16 0,-16 0 0,16 0 64,0 0-64,-15 15 0,15-15 0,0 0 0,0 0 0,-15 15 0,15-15 72,0 0-72,0 0 72,-16 16-72,0 0 96,16-16-96,-14 15 120,14 0-32,0 1-8,-16-1 0,16 0 16,-16 1 8,16-1 0,0 0 0,0 17 0,0-18 0,0 2 0,0 0 0,0-1-40,0 0-64,16 1 88,-16-16-88,16 15 64,-16-15-64,0 0 0,14 0 0,2 0 0,0 0 0,-1-15 0,0 15 0,1-16 0,-1 1 0,0 0-64,16-1 64,-16 16-160,1-16 24,0-14 0,-1 14 0,0 16-104,1-15-16,-16 0-8,15-1 0,0 1-176,1 0-32,-16-16-8,15 16 0,0-17-88,-15 17-16,16 0-8,-16-16 0,0 0-24,16 16-8,-16-16 0,0 1 0,0-2 48,14 2 0,-14-1 8,0-16 0,0 17 48,0-16 8,0 15 0,16-15 1,-16 15 215,0 0 40,-16 16 16,16-16 0,0 16 424,0-1 80,0 1 24,0 0 0,0-1 239,0 16 49,0 0 16,0 0 0,0 0 120,0 0 24,0 0 8,-14 16 0,-2-1-96,16 16-16,0-1-8,-16 1 0,16 16-112,-15 14-32,15-15 0,-15 15 0,15-14-120,-16-1-24,16 1-8,0 14 0,0-15-128,0-15-24,0-1-8,0 17 0,0-32-80,0 16-24,0-16 0,0 16 0,0-31-64,16 15 0,-16 1 72,0-16-72,0 0 0,15 0 0,0-16-96,-15 16 32,16-15-272,0 0-48,-2-1-16,-14 1 0,32-16-240,-32 1-56,15-2-8,0 2 0,1-1-48,-1 0-16,-15 1 0,15-2 0,1 18 320,0-18 56,-16 17 8,0 0 8,14 15 504,-14-16 96,16 16 16,-16 0 8,0 0 224,0 0 40,0 0 16,0 16 0,0-1 32,0 16 8,0-15 0,0 14 0,0 1-88,0-16-24,-16 16 0,16 0 0,0-1-312,0 2-64,0-2-16,-14-14 0,14-1 0,0 16-64,0-16 96,0-15-32,0 0-64,0 0 64,0 0-64,0 0 64,0 0-64,0 0 96,0 0-96,-16 0 96,16-15-96,0-1 0,0 1 0,16 0 0,-16-16 0,14 16 0,-14-17-96,16 2 96,0 14-160,-1-14 32,0 14 8,1 1 0,-1 0-136,0-1-24,16 0-8,-16 16 0,1-14 96,0 14 8,14 0 8,-14-16 0,-1 16 24,0 0 8,1 0 0,-1 0 0,0 0 144,-15 0 0,0 0 88,16 0-88,-16 0 96,0 0-96,0 0 96,0 0-96,0 0 232,0 0-8,0 0 0,0 0 0,-16 0 64,1 0 0,0 16 8,-1-16 0,1 14-88,0-14-16,-1 16-8,1 0 0,15-1 72,-15 16 24,-1-16 0,0 16 0,16-1-192,0 2-88,-15-2 80,15-14-80,0 14 112,0-14-24,0-1-8,0 0 0,15 1-80,-15 0 64,0-16-64,16 0 64,-16 0-64,0 14 0,16-14 0,-16 0 64,15-14-64,0 14 0,1-16 0,-16 0 0,15 1-96,0 0-16,1-16 0,-16 16 0,15-1-72,0-14-8,-15-2-8,16 17 0,-16 0-8,0-16 0,16 16 0,-16-1 0,0 1 88,0 0 24,0 15 0,0-16 0,0 16 96,0 0 0,0 0 0,0 0 0,0 0 0,0 16 0,0-1 0,0 0 0,0 1 72,0 14 64,-16-14 16,32 14 0,-16-14-48,0 15-8,14-16 0,-14 16 0,0-16-96,0 1 0,16-16 64,0 15-64,-16-15 0,15 15 0,-15-15 0,15-15 0,1 15 0,-1 0 0,0-15-72,-15-1 72,16 1-240,0-16 0,-2 16 0,2-16 0,0 15-64,-1-14-16,0-1 0,1 0 0,-16 1 80,15-2 16,-15 2 0,15-1 0,-15-15-224,0-1-48,16 17-8,-16-16 0,0 0 64,0 15 16,0 0 0,0 0 0,0 16 304,0-1 120,0 1-88,0 0 88,0 15 312,0 0 104,0 0 32,-16 15 0,16 0 96,0 16 16,-15 0 8,15 15 0,-15 0-24,15 0-8,-16 16 0,16-16 0,-15 16-136,15-16-24,-15 16-8,15-16 0,0-16-120,0 17-24,0-1-8,0-15 0,0-16-120,15 16-16,-15-15-8,0-2 0,15 2-8,1-16-64,-16 16 96,15-16-32,0-16-64,1 16 0,-1-16 0,0 16 0,1-14-128,0-18-24,-1 17 0,0-16 0,-15 16-112,16-16-24,-1 1-8,0-2 0,-15 2 32,0-1 8,16 0 0,-1 16 0,-15-16-64,0 15-16,0-14 0,0 14 0,15 16 232,-15-15 104,-15 15-96,15 0 96,0 0 0,0 0 120,0 0-8,-15 15 0,15 1 120,-16 14 24,16-14 8,-15 15 0,15 0-8,0-1-8,0 1 0,-15-16 0,15 17-112,15-2-16,-15-14-8,0 14 0,0-14-112,15-1 64,-15-15-64,0 15 0,16-15 0,-16 0 64,15 0-64,0-15 0,1 15 0,14-31 0,-14 16 0,0 0 0,14-16-120,-14 0 8,-1 0 0,0 16 0,1-16-32,0 0-8,-2 1 0,2 14 0,0 0 56,-16 2 16,0-18 0,15 32 0,-15-15 80,0 0 0,-15 15 0,15 0 0,0 0 96,0 0-24,-16 0 0,16 15 0,-16-15 72,16 15 16,-14 1 0,14 0 0,-16 14-32,16-14-8,-16 14 0,16-14 0,-15 14 8,15 1 8,0 0 0,0 0 0,0-16-16,0 16-8,0-16 0,15 1 0,1-1-112,-16 0 72,16 1-72,-2-16 64,2 16-64,0-16 96,-1 0-96,0 0 96,1 0-96,-1-16 64,16 16-64,-16-16 64,0 1-64,1 0 0,0 15 0,-1-16 64,0 1-376,-15 0-72,16 15-24,-1-16 0,-15 1-648,0 0-136,15 15-24,-15-16-5496,0 0-1095</inkml:trace>
          <inkml:trace contextRef="#ctx0" brushRef="#br0" timeOffset="148060">10638 15565 13536,'0'0'296,"0"0"64,0 0 16,0 0 0,0 0-304,0 0-72,0 0 0,-15 0 0,15 0 944,0 0 175,0 0 33,0 0 0,0 0-168,0 0-40,15 0-8,-15-15 0,16 15-336,-1 0-72,-15 0-16,16 0 0,-1 0-64,0 0-24,1 0 0,-1-16 0,16 16-112,-16 0-24,1 0-8,15-15 0,-16 15-128,0-16-24,16 16-8,-15 0 0,-1-15-120,0 15 72,16-15-72,-15 15 64,-1 0-64,0-16 0,-15 16 0,16 0 0,-1-15-752,-15 15-144,0 0-24,0 0-6216,15 0-1247</inkml:trace>
          <inkml:trace contextRef="#ctx0" brushRef="#br0" timeOffset="148061">11085 15103 15680,'0'0'448,"0"0"87,0 0-431,0 0-104,0 16 0,15-16 0,-15 15 920,0 0 160,0-15 32,16 0 8,-16 16-96,0-1-24,0 1 0,15-1 0,-15 0-576,0 1-112,15-1-24,-15 1-8,0-1-280,0 0 0,0 1 0,0-1-7064,0-15-1351</inkml:trace>
        </inkml:traceGroup>
        <inkml:traceGroup>
          <inkml:annotationXML>
            <emma:emma xmlns:emma="http://www.w3.org/2003/04/emma" version="1.0">
              <emma:interpretation id="{62516664-F25B-4CBA-896F-B1A373DA0AE8}" emma:medium="tactile" emma:mode="ink">
                <msink:context xmlns:msink="http://schemas.microsoft.com/ink/2010/main" type="inkWord" rotatedBoundingBox="11788,12750 15899,12743 15903,14484 11791,14491"/>
              </emma:interpretation>
              <emma:one-of disjunction-type="recognition" id="oneOf28">
                <emma:interpretation id="interp140" emma:lang="en-US" emma:confidence="0.5">
                  <emma:literal>programming</emma:literal>
                </emma:interpretation>
                <emma:interpretation id="interp141" emma:lang="en-US" emma:confidence="0">
                  <emma:literal>programing</emma:literal>
                </emma:interpretation>
                <emma:interpretation id="interp142" emma:lang="en-US" emma:confidence="0">
                  <emma:literal>Programming</emma:literal>
                </emma:interpretation>
                <emma:interpretation id="interp143" emma:lang="en-US" emma:confidence="0">
                  <emma:literal>Programing</emma:literal>
                </emma:interpretation>
                <emma:interpretation id="interp144" emma:lang="en-US" emma:confidence="0">
                  <emma:literal>pogromming</emma:literal>
                </emma:interpretation>
              </emma:one-of>
            </emma:emma>
          </inkml:annotationXML>
          <inkml:trace contextRef="#ctx0" brushRef="#br0" timeOffset="148780">12178 15534 10336,'0'0'224,"0"0"56,0 0 8,0 0 0,-15 16-288,15-1 0,-15 0 0,15 1 0,0 15 736,-16-1 88,16 17 16,-15-1 8,15 15 24,0 1 8,-16-1-1,16 16 1,0-15-256,-15 0-48,15-1-16,0 1 0,-15-1-240,15-14-56,0 14-8,0-30 0,-16 15-152,16-15-32,0 0-8,0-1 0,0-14-272,0-16-56,0 0-16,0 0 0,0 0-1080,0 0-216,0 15-47,0-15-2945,16-15-584</inkml:trace>
          <inkml:trace contextRef="#ctx0" brushRef="#br0" timeOffset="151913">12102 16028 9128,'-16'-78'192,"16"48"48,0-16 8,16 15 16,-16-16-264,0 17 0,0-16 0,15 15 0,-15 0 864,15 15 112,-15-14 24,16 14 8,-16 1-336,15 0-72,0 15-16,1 0 0,0 0-17,-1 0-7,0 0 0,1 15 0,-1 0-136,0-15-24,-15 32-8,16-18 0,-16 2-104,15 15-32,-15 0 0,0-1 0,0 2-16,-15 14-8,15-31 0,0 16 0,-16-1-144,1 1-88,15 0 96,-15 0-96,-1-16 88,16 16-88,-15-31 80,0 15-80,15 1 80,0-16-80,-16 0 80,16 0-80,0-16 0,-16 1 0,32 0 0,-16-1 0,16-14-104,-16-2 8,30-14 0,-14 16 0,-1-16 96,16 14-96,-1-14 96,2 0-96,-2 16 96,1-2 0,-16 2 0,16 14 0,0 1-96,-15 0 0,14-1 0,-14 16 0,-1 0 96,0 16 96,1-16-24,-16 15 0,15 16-72,-15-15 0,15 14 0,-15 1 0,-15 0 160,15-1-16,0 2 0,-15-2 0,15 1-64,-16 0-16,1-1 0,15-14 0,0 14 32,-15-14 0,-1-16 0,16 16 0,-16-1-24,16-15 0,0 0 0,-14 0 0,14-15-72,0-1 80,0 0-80,0 1 80,0-16 24,14 1 8,2-1 0,0 0 0,-1 1-240,0-17-40,1 16-16,-1 1 0,0-2 184,1 18-88,-1-2 88,0 0-64,1 16 64,0 0-104,-16 0 40,15 0 64,-15 16 0,15 0 0,-15 14 72,0 1-8,0 0 152,0-1 32,16 16 8,-16-14 0,0-2-112,15 1-16,-15 0-8,0-1 0,15-14-16,-15 0 0,16-1 0,-16-15 0,15 0-104,0 0 64,-15 0-64,16-15 0,0-1 88,-2 0-88,-14 1 96,16 0-96,-16-16 0,16 16 0,-1-16 0,-15 0 0,0 15 64,0-14-64,0-1 0,0 16 0,0-1 72,0 1-72,-15 0 0,-1-1 72,16 0-72,-16 16 80,2 0-80,14 0 80,-16 0-80,0 0 0,16 0 0,-15 16 0,0-16 0,15 16 0,0-1 0,0 0 0,0-15-80,15 16 80,0-16-104,1 15 40,0-15-40,14 0-8,-14-15 0,14 15 0,1-16-104,0 1-16,-1 0-8,17-1 0,-16 0-24,-1 2-8,1-2 0,0 0 0,0 1 176,-16 0 96,1-1-96,14 16 96,-30-15 0,16 15 0,-1-15 0,-15 15 0,0 0 0,0 0 0,0 0 80,0 0-16,0 0 152,0 0 32,-15 0 8,15 0 0,-16 0-152,16 0-24,-15-16-8,15 16 0,0 0-72,0 0 0,-15 0 0,15 0 0,0 0 0,0 0 0,0 0 0,0 0 0,0 0 0,0 0 0,0 0 0,0 0 0,0 0 0,0 0 0,0 0 0,0 0 0,0 0 0,0 0 0,0 0 0,0 0 0,0 0 0,0 0 0,0 0 0,0 0 64,0 0-64,0 0 0,0 0 0,0 0 64,0 0 0,0 0-64,0 0 96,0 0-32,0 0-64,0 0 0,0 0 0,0 0 0,0 0 0,0 0 64,0 0-64,0 0 96,0 0-96,0 0 80,0 0-80,0 0 80,0 0-80,-16 0 0,1 0 0,15 0 64,0 0 32,0 16 0,0-16 0,-15 0 0,15 0-16,0 0 0,0 0 0,-16 15 0,16-15 48,0 0 0,0 0 8,-16 15 0,16-15-136,0 0 0,0 0 0,0 0 0,0 0 0,0 0 0,-15 16 64,15-16-64,0 0 0,0 0 0,0 0 0,0 0 0,0 0 0,0 0 0,0 0 0,0 0 0,0 0 0,0 0 0,15 0 0,-15 0 0,0 0 72,0 0-72,16 0 0,-16 0 72,0 0-72,0 0 0,0 0-96,16 0 96,-16 0 0,0 0 0,0 0 0,15 0 0,-15-16 0,0 16 0,0 0 0,0 0 0,0 0 0,0 0 0,0 0 0,0 0 0,0 0 64,0 0-64,0 0 0,0-15 64,0 15-64,0 0 0,0 0 0,-15 0 0,-1 0 0,16 15 64,-16-15-64,16 0 0,0 0 64,0 16-64,-15-16 0,0 15 64,15 0-64,-16 1 0,16 0 72,-15 14-72,0-14 96,15 14-24,0 1 0,-16-16 0,16 17 8,0-2 0,0-14 0,0-1 0,0 0-80,0 1 64,0-1-64,16-15 64,-16 15 64,0-15 0,0 0 8,15 0 0,0 0-136,1 0-152,-1-15 32,-15 0 8,15-1 176,1 1 40,15 0 8,-31-1 0,31 0-112,-16 2-144,0-2 32,-15-15 8,16 31 104,-1-15 0,-15-1-80,15 1 80,-15 0-128,16-1 0,-16 16 8,0-16 0,16 2 120,-16 14 0,0-16 0,0 16 0,0-16 0,0 16 0,0 0 0,0 0 0,0 0-88,0 0 88,0 0-96,0 0 96,0 0 0,0 0 0,14 16 0,-14 0 0,0-2 0,0 18 0,0-2 64,0 16-64,0 0 152,0 1-24,0 14 0,0 1 0,0 0 64,0-1 16,-14 0 0,14-14 0,-16 14-112,16 1-32,-16 0 0,1-16 0,0 0 88,-1 0 8,1 0 8,-16 0 0,16-14-88,-16-2-16,15 1-64,-14 0 96,14-16-32,-14 0 0,14 1-64,1 0 96,0-16-96,-1 0 64,0 0-64,2-16 0,-2 16 0,0-16 0,16-14 0,0 14 0,0-14-184,0-16-8,0-1 0,16 1 0,0 0-216,-2-16-40,2 1-16,15 15 0,0-16 48,-1 0 0,1 0 8,16 1 0,-17 15-160,1-15-32,0-1-8,-1 16 0,2 0 0,-2 14 0,-14-14 0,14 16 0,-14-1 384,-1 16 64,0-17 24,1 18 0,0-2 216,-2 16 48,2 0 0,0-16 8,-16 32 328,0-16 64,15 0 16,0 16 0,-15-2 16,16 18 8,-16-17 0,0 0 0,0 16-152,15 0-32,-30-1-8,30 2 0,-15-2-208,-15-14-40,15 14 0,0-14-8,0 14 0,0-14 0,-16 0 0,16-1 0,0 0-120,0-15 72,-15 16-72,15-16 64,0 0-64,0 0 80,0 0-80,0 0 80,-15 0-80,15-16 0,0 1 0,0-16 64,0 15-64,0-14 0,15-1 0,-15 0 0,15 1 0,1-16 0,-1 14-88,0 2 88,1-16 0,-1 14 88,0 2-8,1 14 0,0 1-144,-1-16-32,0 16-8,1 0 0,-16 15 104,15-16 0,0 16 0,-15 0 0,0 0 0,0 0-72,16 0 72,-1 0 0,0 0-104,1 16 16,0-16 8,-2 0 0,2 15-544,0-15-112,-1 15-16,16 1-8,-16-16 248,0 15 40,1-15 16,0 15 0,-2-15 96,2 0 16,0 0 8,-1 0 0,-15-15 248,15 15 88,-15 0 0,16 0-72,-16-15 160,0 15 32,0 0 8,0 0 0,0 0 248,-16 0 48,1-16 16,15 16 0,-15 0 40,-1 0 0,16 0 8,-16 0 0,2 16-64,-2-16-8,0 15-8,1 0 0,0 1-152,-1 14-24,1-14-8,0 15 0,-1 0-32,0 15 0,16-30-8,-14 30 0,14-31-48,0 16-8,0-1 0,0-14 0,14 14-128,-14-14 80,0 0-80,0-1 64,16 0-64,0-15 0,-16 0 0,0 0 64,15 0-64,0 0 0,1 0 0,-1-15 64,0 0-64,1-1 0,0 0 0,-2-14 64,-14 14-160,16-14-32,0-1 0,-1 16-8,0-17-32,-15 18-8,16-18 0,-16 17 0,15-16 48,-15 16 16,0 0 0,0-1 0,0 0 48,0 16 64,0-14-104,-15-2 40,15 16 64,0 0 0,0 0 0,0 0 0,0 0 0,0 0 0,-16 16 0,16-2-64,0 2 64,0 0 112,-15 14-24,15-14-8,0-1 48,15 16 16,-15-1 0,0 2 0,16-17-40,-16 16-8,0-16 0,15 0 0,-15-15-96,15 16 64,-15-16-64,16 0 0,-16 0 64,0 15-64,15-15 0,0-15 72,1 15-72,-16 0 0,16-16 0,-1 1 0,0 0-240,1 15-16,-16-16 0,15 1 0,0 0-208,1-1-48,-1 0 0,-15 16-8,15-14-96,-15-2-24,16 16 0,-16-16 0,0 1 288,16 15 64,-16-15 0,0-1 8,0 16 280,-16-15 0,16 0 0,0 15 0,0-16 0,0 16-96,0 0 96,0-16-80,0 16 384,0 0 80,0 0 8,0 0 8,0 0 80,0 0 24,0 0 0,-16 16 0,16 0-88,0-1-24,0 16 0,0-16 0,0 16-96,0-15-16,0 14-8,0-14 0,-15 14-120,15-14-24,0-1-8,0 0 0,0 1-120,0-1 64,0 0-64,0-15 0,0 0 0,0 0 64,0 0-64,0 0 0,0 0 0,0 0 0,0 0-72,0 0 72,0 0-216,15-15 8,-15 15 0,16-15 0,-16-1-72,16 1-8,-16-16-8,0 16 0,14-16-16,-14 15 0,16-14 0,-16-1 0,16 0 80,-16 1 8,15-2 8,0 18 0,-15-2 216,16 0 0,-1 1 0,-15 0-64,0-1 64,0 16 0,0 0 0,0 0 0,0 0 160,0 0 64,15 16 24,-15-1 0,0 0 112,16 17 24,-16-18 8,-16 18 0,16-2-128,0 1-24,-15-16-8,15 17 0,0-2-88,0 1-16,0-16-8,0 1 0,0-1-120,0 0 64,0 1-64,0-16 0,0 0 0,0 0 64,0 0-64,0 0 0,0 0 0,0 0 0,0 0 0,15-16 0,1 1-72,-16 0-16,0-16 0,16 16 0,-2-17-32,-14 2-8,16-1 0,0 0 0,-16 16 32,15-16 0,0 15 0,-15-14 0,16 14 24,-1 1 8,-15 0 0,0 15 0,15-16 64,1 16 0,-16-15 0,0 15 64,0 0-64,0 15 0,15-15 0,-15 0 64,0 16-64,15-1 64,-15 0-64,0 1 64,0 14 160,0-14 40,0 15 8,0 0 0,0-1-80,0 2-8,-15-2-8,15-14 0,0 14-32,0-14-8,0-1 0,-15 0 0,15 1-136,0-16 0,0 0 0,0 15 0,0-15 0,0 0-96,0 0 0,0 0 0,-16-15-1008,16 15-200,-15-16-40,15 1 0</inkml:trace>
          <inkml:trace contextRef="#ctx0" brushRef="#br0" timeOffset="152599">14810 15612 10624,'0'0'232,"0"0"56,16-16 0,-16 16 8,0-15-232,0 15-64,15 0 0,-15 0 0,0-15 960,0 15 192,0 0 32,0 0 0,0 0-193,0 0-47,0 0-8,15 15 0,1 0-208,-16 1-48,0 14-8,0-14 0,0 15-128,0-1-32,0 1-8,0 0 0,0 0-184,-16 0-32,16-1 0,0-14-8,0-1-280,0 16 0,-15-16 0,15 1 0,0-16 0,0 15 0,0-15 0,0 0 0,0 0 0,0 0 0,0 0 0,0-15 0,0 15 0,0-16 0,0-14 64,0-1-64,15 0-184,1 0-64,-16 0-8,15 1-8,0-17 128,16 17 24,-16-17 8,1 17 0,0 14 104,-2-14-96,2 14 96,0 1-96,-16 15 96,15-16 0,-15 16 0,0 0 0,0 0 0,0 16 0,15-1 0,-15 1 0,0-1 120,0 16 16,0-1 8,0 1 0,0 0 144,0 0 24,-15 0 8,15-16 0,0 16-320,0-16 0,-15 1 0,15 14 0,0-30 0,0 0 72,0 0-72,0 16 0,0-1 80,0-15-80,0 0 64,0 0-64,0-15 0,0 15 64,0-16-64,15-14 0,-15 14 0,15-15 0,1 16-72,-16-31 72,15 15-112,0 16 32,1-16 8,-1 0 0,-15 0-144,15 16-24,1 0-8,0-1 0,-16 1 248,15-1 0,-15 16 0,0 0 0,0 0 72,0 16-72,15-16 0,-15 15 72,0 1 152,16-1 32,-32 16 8,16-1 0,0-14-56,0 30-16,-15-31 0,15 16 0,0 0-8,-15 0-8,15 0 0,-16-16 0,16 16-32,0-16-8,-16 1 0,16-1 0,0 0-136,0-15 0,0 0 0,0 0 0,0 0 72,0 0-72,0 0 0,-15 16 72,15-16-400,0 0-88,0 0-8,0 0-6944,0 0-1391</inkml:trace>
          <inkml:trace contextRef="#ctx0" brushRef="#br0" timeOffset="153967">15226 15103 19079,'-15'0'544,"15"0"112,0 0-528,0 16-128,0-16 0,0 0 0,0 15 432,0 0 56,0-15 16,15 16 0,-15-16 152,16 15 32,-1 1 8,1-1 0,-1-15-376,-15 15-64,31 1-24,-16-16-7104,1 15-1415</inkml:trace>
          <inkml:trace contextRef="#ctx0" brushRef="#br0" timeOffset="152968">15350 15550 11464,'0'0'320,"0"0"80,0 0-320,0 0-80,0 0 0,0 0 0,0 0 1104,0 0 208,0 16 32,0-1 15,0 0-79,0 1-24,0-1 0,0 0 0,0 16-312,0 0-64,0 0-16,-16-15 0,16 15-536,0-1-104,-16-14-32,16 15 0,0-16-96,0 0-32,0 1 0,0-1 0,-15 0 32,15-15 0,0 0 0,15 0 0,-15 0-616,0 0-120,0 0-32,0 0 0,0 0-768,16 0-152,0-15-32,-16 0-6711</inkml:trace>
          <inkml:trace contextRef="#ctx0" brushRef="#br0" timeOffset="153746">15580 15504 16527,'0'0'360,"0"0"80,0 0 8,0 0 24,0 0-376,0 15-96,0-15 0,0 16 0,0-1 712,0 1 128,0-1 24,0 16 8,0-16-72,0 16-24,-15 0 0,15-1 0,0 1-360,-16 0-64,16 0-24,-15-16 0,15 16-168,0-16-40,0 16-8,0-31 0,0 16-112,0-1 0,-16-15 64,16 0-64,0 0 0,0 0 0,0 0 64,0 0-64,16 0 0,-16-15-104,15-16 16,-15 15 8,16 1-128,-16-16-24,15 0-8,0 1 0,16-17-24,-16 17-8,1-17 0,-1 17 0,1-1 152,-1 16 32,0-16 8,-15 15 0,16 1 80,-1 0-64,-15-1 64,0 16-64,0 0 152,0 0 32,0 0 8,0 16 0,0-1 224,0 16 56,0 0 8,0-1 0,0 1-120,0 0-16,0 0-8,0 15 0,0-15-104,0-1-16,0 1-8,16-15 0,0 14-144,-16-14 0,15-1 0,-15 1 0,15-16 0,16 0-72,-15 0 72,-1 0 0,0-16-192,1 1 8,14-1 0,1 1 0,-15-16-24,-1 0-8,16 16 0,-16-16 0,1 0 96,-1 16 24,0-16 0,1 16 0,-16-16 96,0 16 0,0-1 0,15 1-72,-15 0 72,0-16 0,-15 31 80,15-16-80,0 16 144,-16-15-16,16 15-8,-15 0 0,0 0 64,-1 15 8,16-15 8,-15 16 0,-16 15-136,16-16-64,-1 16 64,1-1-64,-1 1 200,1 0 0,0 0 0,15 0 0,-16-1-96,16 1-16,0 0-8,-15-16 0,15 1-80,15-1 0,-15 1 72,0-16-72,0 15 0,16-15 72,-16 0-72,0 0 0,15-15 80,0-1-80,1 1 64,-1-1-64,1-14 0,-1 14 0,0-15 0,1 1 0,-1 14 0,1-15 0,-1 16 0,-15-16-88,15 16 88,1-1 0,-16 1 0,15 0-64,-15 15 64,16-16 0,-16 16 0,0 0 0,0 0 0,0 0-64,0 0 64,0 16 0,15-1 0,-15 0 0,15 16 0,-15 0 0,0 0 88,0 15-24,0-15 0,0 15 0,-15 16 32,15-16 8,0 0 0,-15 16 0,15-16 64,-16 15 16,1-15 0,-1 16 0,1 0-24,0-16 0,-1 15 0,-15-14 0,16-1-64,-16 0-8,0 0-8,1-15 0,-1 15-8,0-31 0,16 16 0,-16-15 0,0-1-72,0 0 0,0 1 72,16-16-72,-16 15 0,0-15 0,0-15 0,1 15 0,14-16-360,1 1-56,-16-16-16,0 0 0,16-15-472,-16 0-96,16-15-24,-16 14-6200,0-14-1239</inkml:trace>
        </inkml:traceGroup>
        <inkml:traceGroup>
          <inkml:annotationXML>
            <emma:emma xmlns:emma="http://www.w3.org/2003/04/emma" version="1.0">
              <emma:interpretation id="{E3267930-CA8E-4071-B674-96B3E19D472C}" emma:medium="tactile" emma:mode="ink">
                <msink:context xmlns:msink="http://schemas.microsoft.com/ink/2010/main" type="inkWord" rotatedBoundingBox="16452,12886 18933,12882 18936,14434 16455,14439"/>
              </emma:interpretation>
              <emma:one-of disjunction-type="recognition" id="oneOf29">
                <emma:interpretation id="interp145" emma:lang="en-US" emma:confidence="1">
                  <emma:literal>problem</emma:literal>
                </emma:interpretation>
                <emma:interpretation id="interp146" emma:lang="en-US" emma:confidence="0">
                  <emma:literal>problems</emma:literal>
                </emma:interpretation>
                <emma:interpretation id="interp147" emma:lang="en-US" emma:confidence="0">
                  <emma:literal>Problem</emma:literal>
                </emma:interpretation>
                <emma:interpretation id="interp148" emma:lang="en-US" emma:confidence="0">
                  <emma:literal>Problems</emma:literal>
                </emma:interpretation>
                <emma:interpretation id="interp149" emma:lang="en-US" emma:confidence="0">
                  <emma:literal>problem's</emma:literal>
                </emma:interpretation>
              </emma:one-of>
            </emma:emma>
          </inkml:annotationXML>
          <inkml:trace contextRef="#ctx0" brushRef="#br0" timeOffset="156536">16858 15550 9296,'0'0'200,"0"0"48,0 0 8,0 0 8,0 0-264,0 0 0,0 0 0,0 0 0,-16 16 856,16-1 112,0 0 24,-15 16 8,15 15 48,-16 0 8,16 16-1,-15 0 1,0 15-192,15 0-32,0 15 0,-16-15-8,1 0-304,15 0-56,-16-16-16,16 16 0,0-30-200,0-1-48,-15 15-8,15-15 0,0-15-112,0 0-80,0 0 96,0-16-96,15 16-64,-15-31-72,0 0-16,0 0 0,0 0-800,0 0-160,0-15-32,16-1-8,-16 1-160,15-1-32,1-14 1,-16-17-9,0 17 680,0-16 144,15-1 24,-15 1 8,0 0 136,-15 0 24,15 0 8,0-1 0,-16 1 328,1-15 72,15 14 16,-16-14 0,16 15 424,0-16 80,-15 16 16,15 15 8,0-15 216,0 15 32,0 0 16,15 1-1,1-1-335,-16 15-72,31-14-16,-16 14 0,0-15-72,1 16-8,-1 0-8,16 15 0,-16-16-176,16 16-40,-15 0-8,14 0 0,1 0 168,-15 16 32,-1-1 8,0 0 0,1 1-64,-16-1-16,15 16 0,-15 0 0,0-16-16,0 16-8,-15 0 0,15 0 0,-16 15-96,1-15-24,0-1 0,15-14 0,-16 30-128,-15-31 80,16 1-80,0 15 64,15-16-64,-16 0 64,1-15-64,-1 0 64,16 16-64,-15-16 0,15-16 0,-15 16 0,15-15-168,0 0 0,0-16 0,15 15 0,-15 1 0,15-31 0,1 15 0,-1 0 0,16-15 72,-16 15 24,16 0 0,0 1 0,0-1 72,0 0-96,-1 16 96,1-1-96,0 1 96,-16-1 0,16 1-72,-16 15 72,16 0 0,-15 0-72,-16 0 72,15 0 0,0 15 0,-15 1 0,16-1 0,-16 1 0,0 14 104,0-14 56,0 30 0,-16-15 8,16-16-32,-15 16-8,15 0 0,-15 0 0,-1-16-32,16 16-16,-15-16 0,15 1 0,0-16-80,-16 15 64,16-15-64,0 0 64,0 0-64,0 0 80,0 0-80,0-31 80,0 16-80,16-1 0,-16 1 0,15-16 0,1 0 0,-1 1 0,0-1 0,16 0 0,-31 0-88,31 16 88,-16-16-64,1 31 64,-16-15 0,15-1-64,1 16 64,-1 0 0,-15 0 0,0 0-80,15 16 80,-15-1 0,0 16 64,16-16 64,-16 16 8,0 0 8,0 0 48,0-1 16,0 1 0,0-15 0,0-1-72,0 0-8,0 1-8,15-1 0,-15 1-56,16-16-64,-16 0 88,0 0-88,0 0 96,15-16-96,0 1 96,-15-1-96,16 1 88,-16 0-88,16-1 80,-16-15-80,0 16 64,0-16-64,0 16 0,0-1 0,0 1 0,0-16 0,0 16 0,-16 15 0,0-16 0,16 1 64,-15 15-64,15-15 0,-15 15 0,-1 0 0,1 0 0,15 0 0,-16 0 0,1 0 0,15 0 0,0 0 0,0 0-64,0 0 64,-15 15-96,15-15 96,0 0-304,0 0-8,0 0 0,15 15 0,-15-15-864,15 16-168,1-16-40,-1 0-7439</inkml:trace>
          <inkml:trace contextRef="#ctx0" brushRef="#br0" timeOffset="156984">17842 15334 15088,'0'0'328,"0"0"72,0 0 16,0 0 7,0 0-335,0 0-88,-15 16 0,15-1 0,0 16 944,0-16 176,0 16 32,-15 0 0,15 15-288,-16-15-64,16-1-16,-15 1 0,15 15-304,-15 1-64,15-17-16,0 1 0,-16 0-248,16 0-56,0-16 0,0 1-8,-15-1-24,15 16-64,0-31 96,0 15-32,0-15-64,0 0 0,0 0 72,0 0-72,0 0 0,0 0 0,0 0 0,0 0 0,15-15-96,-15-1 32,16 1 0,-1-16 0,0 16-128,16-16-32,-16 16 0,1-16 0,15 15 128,-16-14 16,1 30 8,-1-16 0,0 1 72,1 15 0,-16 0-72,0 0 72,15 0 0,-15 0 0,0 0 0,15 0 0,-15 15 160,0 1 72,0 14 16,0-14 0,0 15-120,-15-16-16,15 16-8,-15 0 0,-1-1-24,1 1-8,0 0 0,-1-16 0,1 16 24,0-16 8,-1 16 0,0-15 0,1-1-104,15 0 0,-31-15 0,31 0-80,0 0 80,0 0 112,-15 0-24,0 0-8,15-15-536,0 15-112,0-31-16,0 16-8,15-1-640,0-14-128,1-1-24,-1-15-4479,16 15-897</inkml:trace>
          <inkml:trace contextRef="#ctx0" brushRef="#br0" timeOffset="157606">18182 15258 12608,'0'0'280,"0"0"56,0-16 16,0 16 0,0 0-288,0 0-64,0 0 0,0 0 0,0 0 1072,0 0 200,16 16 39,-16-1 1,0 16-320,0 0-64,0-1-8,-16 1-8,16 15-280,-15 1-56,15 14-16,-15-15 0,15 0-112,-16 1-32,16-1 0,0-15 0,0 15-256,0-15-48,0-16-16,0 16 0,16-16 128,-1 1 32,-15-1 0,15-15 0,1 15-256,-1-15 0,1-15 0,-1 15 0,0-15 0,16-1 0,-15 1 0,14-16 0,-14 16 0,15-16 0,-16 0 0,0 16 0,1-16-176,-1 0-56,1 16-16,-1-1 0,-15-15 152,15 16 24,-15 0 8,0-1 0,0-14 64,0 14-80,0 1 80,-15 15-80,0-16 80,15 16 0,-16-15 0,16 15 0,-15 0 0,-1 15 0,1-15 0,0 16 0,-1-1 64,1 1 32,15 14 8,-16 1 0,1 0 120,0 0 32,-1-1 0,16 1 0,-15 15-192,15-15-64,0 0 0,0 0 72,0-16 24,0 16 0,15-16 0,-15 1 0,16-1-96,-1-15 64,0 16-64,1-16 64,-1 0-64,1 0 0,14-16 0,-14 16 64,-1 0-64,1-15 0,-1-1 0,0 1 0,16 15 0,-15-15-112,-1-1 16,16-15 0,-16 16 0,1 0 0,-1-1 0,0 1 0,1-16-192,-16 16-40,15-16-8,-15 31 0,0-31 128,15 31 24,-15-31 8,0 16 0,0 15 176,0-16 0,0 1 0,0 15 0,0-15 0,0 15 0,0 0 0,0 0 0,0 0 136,0 0 16,0 0 0,0 15 0,0 16 168,0-16 32,-15 16 0,15-16 8,0 16-248,0 0-48,0 0-64,0 0 88,0-1 8,0 1 8,0-15 0,0-1 0,0 16-104,0-16 0,0 1 64,0-1-64,0-15 0,0 0 0,0 0 64,0 0-64,0 0 0,0 0 0,15-15 0,-15-1 0,16 1 0,-1-1 0,-15 1-64,16-16 64,-1 0-168,0 1 16,-15-1 8,16 0 0,-1 0-16,1 0 0,-16 16 0,15-16 0,-15 0 64,15 16 16,1 0 0,-16 15 0,0-16 80,15 16 0,-15 0 0,0 0-64,0 0 256,0 16 48,0-1 16,0 0 0,0 1-128,0 15-32,0-1 0,0 1 0,0 0-8,-15-16-8,15 16 0,0 0 0,0-16-80,0 1 96,0-1-96,0 1 96,0-1-96,0-15 0,0 0 0,0 0-88,0 0 88,0 0 0,0 0 0,0-15 0,15 15 0,-15-16 0,16 1 0,-16-1 0,15 1-96,0-16 0,-15 16 0,16-16 0,-1 0 0,1 0 0,-1 16 0,0-16 0,-15 0 96,16 16 0,-1-16 0,1 16 0,-1 0 0,0-16 0,-15 15 0,16 1 0,-16 0-144,15 15-16,-15-16 0,16 1 0,-16 15 256,0 0 40,0 0 16,15 0 0,0 15-152,1-15 0,-16 16 0,0-1 0,15 0 184,-15 1-24,15 15 0,-15-1 0,-15-14-48,15 14-16,0 1 0,0 15 0,-15-15 176,15 0 32,-16 15 8,16-30 0,0 14-144,0 1-24,-15 0-8,15-16 0,15 1-56,-15-1-16,-15 16 0,15-31 0,0 15-64,0-15 0,0 0 0,0 0 0,0 0 0,0 0 0,0 0 0,0 0 0,0-15-800,0 15-184,0 0-32</inkml:trace>
        </inkml:traceGroup>
      </inkml:traceGroup>
    </inkml:traceGroup>
  </inkml:traceGroup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2:20.9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BAEA10A-AB9D-4514-B59C-0DCF9B5F2CDB}" emma:medium="tactile" emma:mode="ink">
          <msink:context xmlns:msink="http://schemas.microsoft.com/ink/2010/main" type="writingRegion" rotatedBoundingBox="2261,3828 24580,3304 24691,8042 2372,8565"/>
        </emma:interpretation>
      </emma:emma>
    </inkml:annotationXML>
    <inkml:traceGroup>
      <inkml:annotationXML>
        <emma:emma xmlns:emma="http://www.w3.org/2003/04/emma" version="1.0">
          <emma:interpretation id="{8EE0E61A-FCC7-4437-9C0B-DA74CEA89CA3}" emma:medium="tactile" emma:mode="ink">
            <msink:context xmlns:msink="http://schemas.microsoft.com/ink/2010/main" type="paragraph" rotatedBoundingBox="2503,3905 5301,3733 5367,4798 2569,4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341E23-0E5F-4CF5-9B46-BBE418B496DE}" emma:medium="tactile" emma:mode="ink">
              <msink:context xmlns:msink="http://schemas.microsoft.com/ink/2010/main" type="line" rotatedBoundingBox="2503,3905 5301,3733 5367,4798 2568,4971"/>
            </emma:interpretation>
          </emma:emma>
        </inkml:annotationXML>
        <inkml:traceGroup>
          <inkml:annotationXML>
            <emma:emma xmlns:emma="http://www.w3.org/2003/04/emma" version="1.0">
              <emma:interpretation id="{C4759664-3253-4600-A623-55DD57776BED}" emma:medium="tactile" emma:mode="ink">
                <msink:context xmlns:msink="http://schemas.microsoft.com/ink/2010/main" type="inkWord" rotatedBoundingBox="2503,3905 5301,3733 5367,4798 2568,4971"/>
              </emma:interpretation>
              <emma:one-of disjunction-type="recognition" id="oneOf0">
                <emma:interpretation id="interp0" emma:lang="en-US" emma:confidence="0">
                  <emma:literal>Bisection</emma:literal>
                </emma:interpretation>
                <emma:interpretation id="interp1" emma:lang="en-US" emma:confidence="0">
                  <emma:literal>Directing</emma:literal>
                </emma:interpretation>
                <emma:interpretation id="interp2" emma:lang="en-US" emma:confidence="0">
                  <emma:literal>Bisecting</emma:literal>
                </emma:interpretation>
                <emma:interpretation id="interp3" emma:lang="en-US" emma:confidence="0">
                  <emma:literal>Bisections</emma:literal>
                </emma:interpretation>
                <emma:interpretation id="interp4" emma:lang="en-US" emma:confidence="0">
                  <emma:literal>Riveting</emma:literal>
                </emma:interpretation>
              </emma:one-of>
            </emma:emma>
          </inkml:annotationXML>
          <inkml:trace contextRef="#ctx0" brushRef="#br0">3464 6251 16783,'0'0'480,"0"0"96,0 0-464,0 0-112,0 16 0,0-1 0,-16-15 576,16 0 96,0 15 24,0 1 0,0-16 104,0 15 32,0 1 0,0-16 0,0 15-640,0 0-120,0 1-72,0-1 80,0 1-520,0-1-104,0 0-16,0 1-5568,16-1-1111</inkml:trace>
          <inkml:trace contextRef="#ctx0" brushRef="#br0" timeOffset="-184">3094 6298 9856,'0'0'280,"0"-16"56,0 16-272,0-15-64,0 15 0,0 0 0,0 0 808,0 0 152,0 0 24,-15 15 8,15 1 56,0 15 8,-16-1 7,1 17 1,-1-1-328,1 0-64,0 0-8,-1 16-8,16-1-248,-15 1-56,-1-16 0,16 16-8,-15-16-144,15 0-24,0-15-8,-15 0 0,15-1-104,0 1-64,0-15 80,0-1-80,0 0 0,15-15 0,-15 0-88,0 0 88,0 0-1000,0 0-144,0 0-24,15-15-8,-15-16-592,0 0-119,0-15-33,0 0 0,16 0 856,-16-16 168,0 1 32,0 15 0,0-16 744,0 16 120,0 0 80,0-1-16,-16 17 784,16-1 152,0 0 32,0 16 8,0-1-24,0 1-8,0-1 0,0 1 0,16 15-281,-1-15-55,1-1-16,-1 16 0,16-15-208,-16 15-48,16 0-8,0 0 0,0-16-152,-1 16-32,1 0-8,-16 16 0,16-16-32,0 0-8,-16 0 0,1 15 0,-1 1 64,-15-1 0,16 0 8,-16 1 0,0 15 64,0-16 16,0 16 0,-16 15 0,1 0-24,-1 0 0,-14 1 0,-1 14 0,15 1-96,-14-16-16,-16 15-8,15 1 0,0-16-24,-15 0-8,15 16 0,0-16 0,0 0-8,16-15-8,-16 15 0,16-30 0,-1-1-32,1 0-8,0 1 0,15-16 0,-16 15-80,16-15 0,0 0 0,0 0 0,0 0 0,0-15 0,16-1 0,-1 1 0,0-16-120,1 1-8,15-1-8,-1 0 0,1 0-120,0-15-16,0 15-8,0-15 0,15 15 48,-15 0 8,-1-15 0,-14 15 0,14-15 120,1 15 24,-15 1 8,14 14 0,-14-14 72,-1-1 0,16 15-72,-16 1 72,1 15 0,-1-15 0,-15 15 0,16-16 0,-1 16 96,-15 0 64,0 0 0,0 16 8,0-1 152,0-15 24,15 15 8,-15 1 0,0-1-192,0 1-32,0-1 0,0 0-8,-15 1-56,15-1-64,0 0 88,0 1-88,0-1 72,-15 1-72,15-1 0,0-15 72,-16 15-504,16 1-104,0-1-16,-15 1-6280,15-16-1255</inkml:trace>
          <inkml:trace contextRef="#ctx0" brushRef="#br0" timeOffset="300">3664 6513 14656,'0'16'416,"0"-16"96,0 0-416,0 0-96,0 15 0,0 1 0,-16 14 704,16-14 127,0-1 17,0 16 8,0 0 64,-15 0 8,15-1 8,-15 1 0,15 15-424,-16-15-96,16 0-8,-15 0-8,15-1-208,-15-14-32,15 15-16,-16-16 0,16 0-144,-16 1 80,16-1-80,0-15 64,0 0 72,0 0 16,0 0 0,0 0 0,-15 0-40,15 0-8,0 0 0,0 0 0,0 0-104,15-15 88,-15-1-88,16 1 80,0-16-80,-1 0 0,-15 1 0,31 14 0,-16-30 64,0 15-64,1 0 64,-1 1-64,0-1 0,1 0 64,0 16-64,-2-16 0,2 16-320,0-1-112,-1 1-16,-15-1-8,15 16-1080,-15 0-224,16-15-32</inkml:trace>
          <inkml:trace contextRef="#ctx0" brushRef="#br0" timeOffset="1800">3725 6914 15824,'0'0'448,"0"0"95,0 0-431,0 0-112,0 0 0,0 0 0,15 0 720,-15 0 120,0 0 24,16 0 8,-1 0 88,0 0 24,1-16 0,-1 16 0,0-15-560,17 15-104,-17-16-32,0 16 0,1-15-160,-1 0-40,0 15-8,16-16 0,-31 1-80,15 15 0,1-16 72,-16 1-72,16 0 72,-2-1-72,-14 1 96,16 15-96,0-15 0,-16-1 0,0 1 0,15-1 0,-15 1-216,0 15-96,-15-15-16,15 15-8,0-16 184,-16 16 40,0-15 8,2 15 0,-2 0-16,0 0 0,1 0 0,0 15 0,-1-15 120,1 16 0,0-1 0,-1 16-72,1-16 168,0 16 32,-1 0 0,0-1 8,1 1 48,15 0 8,-15 0 0,15 0 0,0-1 48,0-14 16,15 15 0,-15-16 0,15 0-256,-15-15 0,16 16 0,0-16 0,-1 15 88,0-15-88,1-15 96,-1 15-96,0 0 96,16-16-96,0 1 96,-1 0-96,2-1 72,-17 1-72,16-16 0,-1 16 72,-14-16-72,14 0 0,2 16-96,-17-1 96,16-15-112,-16 16 40,0-16 8,-15 16 0,16-16 64,-16 16 0,15-1 0,-15-14 0,0 14-136,0 1-16,0-1 0,0 1 0,0 15 240,0-15 40,-15 15 16,15 0 0,0 0-144,0 15 0,-16-15 0,1 15 0,0 1 96,15-1-32,-16 16 0,1 0-64,15 0 0,-15-1 0,-1 16 0,16-15 0,0 0 0,-16 0 64,16 0-64,0-16 0,16 0 64,-16 1-64,0 15 0,16-31 0,-1 15 0,0 0 0,1-15 0,-1 0 0,0 0 0,1 0 0,-1-15 64,0 15-64,17-15 0,-17-1 0,0 1 64,16-1-64,-16 1 0,1 0 0,14-16 0,-14 0 0,0 16-160,-2-16 0,2 0-8,15 0 0,-31 1-48,15-1-8,1 0 0,-1 0 0,0 0 64,-15 1 0,16-1 8,-16-15 0,16 15-72,-16 0-24,0 0 0,0 0 0,14 1 120,-14-1 32,0 0 0,0 16 0,0-1 96,0 1 0,-14 0 0,14-1 0,0 16 160,0 0 8,0 0 0,0 0 0,0 0 112,0 16 16,-16 14 8,0-14 0,16 14-40,0 17-8,-15-17 0,0 17 0,15-17-40,-16 17-16,16-1 0,-15 0 0,15 0-8,-15 0 0,15-15 0,0 0 0,0 0-80,0-1-16,0 1-8,0-15 0,0-1-88,0 0 64,15 1-64,-15-1 64,0-15-64,0 0 0,0 0 0,15 0 64,1 0-64,-1 0 0,-15-15 72,15-1-72,1 1 0,0 0-80,-16-16 8,14 0 0,2 0-128,0 1-24,-1-1-8,-15 15 0,15-14 72,1-1 8,-16 15 8,15 1 0,-15-16 144,15 31-64,-15-15 64,0-1 0,0 16 0,0 0 0,0 0 0,0 0 0,0 0 0,16 16 112,-16-1-8,-16 1 0,16 14 80,0-14 8,0 15 8,-15-1 0,15 1-64,0 0-8,0 0-8,0-1 0,0-14-56,0-1 0,0 1-64,15-1 96,-15-15-96,0 15 0,16 1 64,-16-16-64,15 0 0,-15 0 64,15 0-64,1 0 0,0-16 0,-16 1 0,30 0 0,-30-16 0,16 0-176,-1 16-32,0-16-8,1 0 0,-1 16-8,0-16-8,1 16 0,0-16 0,-16 15 104,14 1 32,-14 0 0,16-1 0,-16 16 96,0 0 0,0 0 96,0 0-96,0 16 72,0-1-72,0 0 0,-16 1 72,16-1 72,0 16 16,0-16 0,-14 16 0,14-15-40,0 14-8,0-14 0,0-1 0,0 0-112,0 1 0,0-16 64,0 0-64,0 15 144,0-15 8,0 0 0,14 0 0,2-15-152,-16 15-112,0 0 16,16-16 8,-1 1 152,0-16 24,1 16 8,-16-16 0,15 16-96,0-16 0,1 0 0,0 16 0,-16-1 0,14 1 0,2 0 0,-16-1 0,16 16 0,-16 0 0,0 0 0,15 0 0,-15 0 0,0 0-72,15 16 72,-15-1-104,0 16 104,0-16 0,-15 16 72,15-16-72,0 16 0,0 0 64,0-16-64,-15 1 0,15-1 0,0 0 0,0 1 0,0-16 0,0 15 0,0-15 0,0 0 0,0 0 0,0 0 0,0 0 0,0 0 0,15 0 0,-15 0 0,0 0 0,15-15 0,-15 15 0,16-16 0,-1 1 0,-15 0 0,15-1 0,1 1 0,-1-16 0,0 16 0,1-16 0,0 16 0,-1-16 0,0 0 0,1 0 0,-1 16 0,0-16 0,1 16 0,-1-1 0,0 1 0,1 15 0,-16 0 0,16-16 0,-2 16 0,-14 16 0,16-16 0,-16 0 0,16 15 72,-16 1-8,0 14 0,0-14 0,0 15 56,0-1 8,0 1 0,0 0 0,-16 15 136,16-15 32,0 0 8,0-1 0,0 1-176,0 15-40,0-15-8,0 0 0,16-16-80,-16 1 0,0 15 0,0-31 0,0 15 0,0 0 0,0-15 0,0 0 0,0 0 0,0 0 0,0 0 64,0 0-64,-16 0-456,16 0-112,0 0-16,-16 0-7224,16 0-1439</inkml:trace>
          <inkml:trace contextRef="#ctx0" brushRef="#br0" timeOffset="2247">4449 6498 10832,'0'0'304,"0"0"80,0 0-312,0 0-72,0 0 0,-15 0 0,15 0 1024,0 0 192,0 0 40,0 0 8,0 0 55,-16 0 17,16 0 0,0 0 0,0 0-584,0 0-112,0 0-32,0 0 0,16 0-96,-1 0-32,0-15 0,1 15 0,-1 0-208,16 0-48,-16 0 0,1 0-8,-1-15 72,16 15 24,-16 0 0,1 0 0,-1-16-136,16 16-24,-16 0-8,1 0 0,15-15-144,-16 15 64,0 0-64,1-15 0,-1 15 0,1 0 0,-1 0 0,0 0 0,-15-16-792,16 16-104,-16 0-32,15 0-9751</inkml:trace>
          <inkml:trace contextRef="#ctx0" brushRef="#br0" timeOffset="2447">4957 6129 19007,'0'0'416,"0"0"96,0 0 8,0 0 8,0 0-424,0 0-104,0 0 0,0 0 0,0 0 912,0 0 160,0 0 32,15 15 8,-15 1-352,0-1-72,0 0-16,16 1 0,-16-1-536,0 0-136,0 17 0,0-18-7504,0 18-1527</inkml:trace>
        </inkml:traceGroup>
      </inkml:traceGroup>
    </inkml:traceGroup>
    <inkml:traceGroup>
      <inkml:annotationXML>
        <emma:emma xmlns:emma="http://www.w3.org/2003/04/emma" version="1.0">
          <emma:interpretation id="{6A4037F5-52AE-4EBF-8AFE-8CC765E580A8}" emma:medium="tactile" emma:mode="ink">
            <msink:context xmlns:msink="http://schemas.microsoft.com/ink/2010/main" type="paragraph" rotatedBoundingBox="4246,4811 10183,4691 10208,5928 4272,60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A7349A7-7811-4BD1-991B-F3A5AC26012F}" emma:medium="tactile" emma:mode="ink">
              <msink:context xmlns:msink="http://schemas.microsoft.com/ink/2010/main" type="line" rotatedBoundingBox="4246,4811 10183,4691 10208,5928 4272,6049"/>
            </emma:interpretation>
          </emma:emma>
        </inkml:annotationXML>
        <inkml:traceGroup>
          <inkml:annotationXML>
            <emma:emma xmlns:emma="http://www.w3.org/2003/04/emma" version="1.0">
              <emma:interpretation id="{6FA190EB-9188-41E9-98DC-1FFDC3B93171}" emma:medium="tactile" emma:mode="ink">
                <msink:context xmlns:msink="http://schemas.microsoft.com/ink/2010/main" type="inkWord" rotatedBoundingBox="4246,4811 10183,4691 10208,5928 4272,6049"/>
              </emma:interpretation>
              <emma:one-of disjunction-type="recognition" id="oneOf1">
                <emma:interpretation id="interp5" emma:lang="en-US" emma:confidence="0">
                  <emma:literal>tot-Euripides</emma:literal>
                </emma:interpretation>
                <emma:interpretation id="interp6" emma:lang="en-US" emma:confidence="0">
                  <emma:literal>tat-Euripides</emma:literal>
                </emma:interpretation>
                <emma:interpretation id="interp7" emma:lang="en-US" emma:confidence="0">
                  <emma:literal>tot-Euclidian</emma:literal>
                </emma:interpretation>
                <emma:interpretation id="interp8" emma:lang="en-US" emma:confidence="0">
                  <emma:literal>tot-Euthyphro</emma:literal>
                </emma:interpretation>
                <emma:interpretation id="interp9" emma:lang="en-US" emma:confidence="0">
                  <emma:literal>tot-Eugenia's</emma:literal>
                </emma:interpretation>
              </emma:one-of>
            </emma:emma>
          </inkml:annotationXML>
          <inkml:trace contextRef="#ctx0" brushRef="#br0" timeOffset="7504">6528 8038 17047,'0'0'376,"0"0"72,0 0 24,-16 0 8,16 0-384,0 0-96,0 0 0,0 0 0,0-16 416,0 16 72,16-15 16,-16 15 0,15-15-88,1-1-24,-1 1 0,0 15 0,-15-15-232,16 15-40,-1-16-16,1 16 0,-1 0-24,-15 0-8,0 0 0,0 0 0,0 16 56,15-16 16,-15 15 0,-15 0 0,15 16 80,0 0 8,-15-16 8,15 16 0,-16 0-88,16 0-24,-15-16 0,15 16 0,0 0-128,0-16 64,-16 0-64,16 1 0,0-1 64,0-15-64,0 0 0,0 0 0,0 0 0,0 0-112,0 0 8,0 0 0,0 0-1176,0 0-224,0 0-56</inkml:trace>
          <inkml:trace contextRef="#ctx0" brushRef="#br0" timeOffset="7682">6573 7730 16471,'0'0'360,"0"0"80,0 0 8,0 0 16,0 0-368,0 0-96,0 0 0,0 0 0,0 0 752,0 0 136,0 0 24,0 0 8,15 0-456,-15 0-88,0 0-24,0 0 0,16 15-248,-16 1-104,16-16 88,-1 15-88,-15 1-408,15-16-128,1 15-24,-1 1-5375,0-1-1073</inkml:trace>
          <inkml:trace contextRef="#ctx0" brushRef="#br0" timeOffset="7903">7051 7792 17711,'0'0'384,"-15"0"88,-1 15 8,1 0 24,0 1-408,-16 0-96,0 14 0,16-14 0,-16 14 824,0 1 136,16-16 32,-16 17 8,15-2-384,1 1-72,0-16-24,15 1 0,-16-1-200,16 0-48,0 1-8,16 0 0,-16-2-152,15 2-32,0-16-8,-15 0 0,16 16-72,-1-16 0,16 0 0,-16 0 0,1 0 0,-1 0 0,1 0 64,14-16-64,-14 16 224,15 0 32,-16-16 8,0 16 0,1-14-552,-1 14-104,1-16-24,-16 16-8,0 0-760,15 0-160,0-16-24</inkml:trace>
          <inkml:trace contextRef="#ctx0" brushRef="#br0" timeOffset="8119">6866 8007 15200,'0'0'432,"0"0"88,-15 15-416,15-15-104,-16 0 0,16 0 0,0 0 967,0 0 177,0 0 32,0 0 8,0 0-192,0 0-40,0 0-8,0 0 0,0 0-424,16 0-80,-1 0-24,-15 0 0,15 0-224,1 0-56,-1 0-8,1-15 0,-1 15-128,-15 0 80,15 0-80,1 0 64,14 0-64,-14 0 0,-1 0 0,16 0 64,-16 0-768,1 0-152,-1 0-32,16 0-9079</inkml:trace>
          <inkml:trace contextRef="#ctx0" brushRef="#br0" timeOffset="8403">7482 7792 19031,'-32'15'416,"32"-15"96,-14 16 8,-2-16 16,-15 15-432,16 1-104,-16-1 0,16 0 0,-17 1 640,18 15 112,-18-16 16,32 0 8,-15 1-168,0-16-40,15 15-8,0 1 0,0-1-400,0 0-72,0-15-24,15 0 0,-15 0-64,15 16 0,1-1 0,-16-15 0,16 16 0,-2-16 0,-14 0 0,0 0 0,0 15 64,0 0-64,0-15 0,0 16 64,0-1 0,0 1-64,-14-1 96,-2 0-32,0 1-64,16-1 0,-30 1 0,14-1 64,1 0-64,15 1 0,-15-1 0,-1 0 0,1-15-1040,15 0-224,0 0-48,0 0-5136,0 0-1031</inkml:trace>
          <inkml:trace contextRef="#ctx0" brushRef="#br0" timeOffset="8734">7481 7854 16208,'0'0'351,"0"0"81,0 0 16,0 0 8,0 0-360,0 0-96,0 0 0,0 0 0,0 0 824,0 16 144,0-2 32,0 2 8,0 0-320,0-1-64,0 16-16,0-16 0,0 16-216,0-1-40,15 2-16,-15-2 0,0-14-152,0 14-32,16-14-8,-16-1 0,15 0-48,-15 1 0,15 0-8,-15-16 0,16 0-8,0 0 0,-2 0 0,2 0 0,-16-16 72,16 0 8,-1 1 8,0 0 0,1-16 56,-16 16 16,15-16 0,0 16 0,1-17-80,0 2-8,-2-1-8,2 16 0,-16-16-48,16 0 0,-1 15-8,-15-14 0,15 14-88,-15-14 80,16 14-80,-16 1 80,0 0-80,15-1 0,-15 1 0,0 0 0,15-1 0,-15 16 0,0 0 64,0-16-64,0 1 0,0 15 0,0 0 0,-15 0 0,15 0-344,0 0-80,0 0-24,-15 0-7240,-1 0-1455</inkml:trace>
          <inkml:trace contextRef="#ctx0" brushRef="#br0" timeOffset="10921">8590 7284 10680,'0'0'232,"0"0"56,0 0 0,0 0 16,0 0-240,0 0-64,0 0 0,0 0 0,0 30 648,0-14 120,0 15 32,-16 0 0,1-1 72,0 1 23,-1 16 1,1-1 0,-16 0-352,1 0-64,-2 16-8,17-16-8,-16 0-216,16 0-48,-16 0-8,1-15 0,14 0 16,-15-1 0,16 2 0,-16-2 0,16 1-208,-1-16 0,1 1 0,0-1 0,-1-15 0,0 15 0,1-15 0,0 0 0,-1-15 0,16 15 0,-15-15 0,0-1 0,15-14-160,0-2-80,-16 2-16,16-1 0,0-15 184,0 15 72,0 1-64,16-2 64,-16 2-80,0-1 80,15 0-96,-15 1 96,15 14 0,-15 0-64,16 2 64,-1 14 0,0 0 0,1-16 128,0 16-32,-1 16 0,16-16 64,-16 14 0,16-14 8,-1 32 0,-14-32 56,0 30 16,14-14 0,-14-1 0,-1 0-32,16 16-8,-16-16 0,0 1 0,1 15-40,0-16 0,-16 1-8,14 14 0,2-14-48,-16-1-8,0 0 0,0 17 0,16-32-32,-16 30-64,0-30 88,0 16-88,-16-16 96,16 0-96,0 0 96,0 0-96,0 0 80,16 0-80,-16-16 64,0 0-64,15 2-96,-15-18-64,15 2-16,1 14 0,-1-14-16,0-1-8,-15 0 0,16 0 0,-1 0 128,0 16 72,1-16-80,-16 16 80,16 0 0,-1 15 0,-15-16-64,15 16 64,-15 0 0,0 0 128,16 0-24,-16 16-8,15-16 136,-15 15 24,0 0 8,0 1 0,15-1-136,-15 0-24,0 1-8,-15-1 0,15 0 128,0 1 32,0-16 0,0 16 0,-15-1-256,15 0 0,0 1 0,0-16 0,-16 15-1208,16-15-288,0 0-56</inkml:trace>
          <inkml:trace contextRef="#ctx0" brushRef="#br0" timeOffset="11106">8636 7469 16096,'0'0'455,"0"0"97,0 0-440,0 0-112,0 0 0,0 0 0,0 0 704,0 0 128,0 0 16,0 0 8,0 0 0,0 0 0,0 0 0,0 0 0,0 0-600,0 0-112,0 0-24,0 16-8,16-1-112,-16 0 0,15 1-72,-15-16 72,15 15-1248,1 1-192,-16-1-48</inkml:trace>
          <inkml:trace contextRef="#ctx0" brushRef="#br0" timeOffset="4201">5203 7253 11312,'0'0'320,"0"0"72,0 0-312,-15 16-80,0-16 0,-1 15 0,1 0 840,-16 16 152,0 0 32,-15 0 8,15 0-129,0-1-23,1 17-8,-16-17 0,15 17-320,-15-1-64,15-15-8,-15 15-8,15-15-272,0-1-48,0 1-16,16 0 0,-16 0-136,16-16 64,-16 16-64,31-16 0,-16 1-800,1-1-208,15 0-48</inkml:trace>
          <inkml:trace contextRef="#ctx0" brushRef="#br0" timeOffset="4864">5096 7576 13824,'-31'15'304,"31"0"64,-30-15 16,14 16 0,1 0-312,-16-1-72,16 0 0,-1 16 0,-15 0 936,1-1 175,14 2 33,1-2 8,-1 16-320,1-15-56,0 16-8,-1-17-8,1 1-280,15 15-48,-16-15-16,16-1 0,0-14-192,0 15-32,16-16-16,-16 1 0,0-1-104,15-15-72,1 15 96,-1-15-96,0-15 96,1 15-96,-1-15 96,16-1-96,-16 1 96,1 0-32,-1-17 0,1 17-64,14-16 88,-14 1-88,-1-1 80,1 16-80,-16-17 112,15 2-24,-15-1-8,15 16 0,-15-16-80,0 16-112,0-1 24,-15 0 8,15 16 80,-15-14 0,15 14 0,-16 0 0,1 0 0,-1 14 0,16-14 0,-15 16 0,15 15 0,0 0 0,-15-1 0,15 2 0,0 14 0,0-16 96,15 1 0,-15 0-8,0-1-88,15 2 0,1-17 72,-1 16-72,1-31 0,-1 15 72,16-15-72,-16 0 0,1 0 120,14-15-32,-14-1-8,15 1 0,-16-16 24,16 15 8,-16-14 0,16-16 0,-16 15 16,1 0 8,-16-15 0,15 15 0,0 0 24,-15 16 0,0-16 0,0 15 0,0-14-32,0 14 0,0 1 0,-15 0 0,0-1-64,15 1-64,-16 15 96,1 0-96,-1-15 0,1 15 0,15 0 0,-15 0 0,-1 0-776,16 0-216,0 15-32,0-15-9663</inkml:trace>
          <inkml:trace contextRef="#ctx0" brushRef="#br0" timeOffset="4401">4957 7422 13904,'0'0'304,"0"0"64,0 0 16,15 16 8,1-16-312,-16 15-80,0-15 0,15 15 0,1-15 752,-1 16 135,16-16 25,-16 15 8,16 0-216,0 1-32,0-1-16,-1 1 0,2-16-288,-2 15-56,-14 0-16,15-15 0,-1 0-136,1 0-32,-15 0-8,-1 0 0,16 0 40,-16 0 16,1 0 0,-1 0 0,0 0-176,-15 0 0,0 0 0,0 0 64,0 0-608,0 0-128,0 0-16,0 0-5335,-15 0-1073</inkml:trace>
          <inkml:trace contextRef="#ctx0" brushRef="#br0" timeOffset="5617">5681 7931 13128,'-16'0'288,"16"0"56,0 0 8,0 0 32,-15 0-312,15 0-72,0 0 0,0 0 0,0 0 1112,0 0 199,0 0 49,0 0 8,0 0-488,0 0-96,0 0-16,0 0-8,0 0-208,0 0-40,-16 15 0,16-15-8,0 0-120,16 0-16,-16 0-8,0 0 0,0 0-16,31-15-8,-1 15 0,17-16 0,-17 16-24,1-15-8,0 15 0,0-16 0,15 16-104,-15-15-16,-16 0-8,16-1 0,0 16-16,-1 0 0,1-15 0,-15 15 0,14-16-160,-14 16 0,15 0 0,-16 0-96,0 0 96,1 0 0,-1-15 0,1 15 0,-1 0 0,-15 0 0,0 0 0,0 0 64,0 0-64,15 0 0,-15 0 0,0 0 0,0 0-352,0 0-64,0 0 0,0 0-7424,0 0-1487</inkml:trace>
          <inkml:trace contextRef="#ctx0" brushRef="#br0" timeOffset="5280">5788 7591 14888,'0'0'320,"-15"-15"72,15 15 16,0 0 15,0 0-335,0 15-88,0-15 0,0 0 0,0 0 960,0 0 168,0 0 40,0 0 8,0 0-320,15 0-64,1 16-16,0-16 0,14 0-264,-14 0-48,14 0-16,-14 15 0,14-15-120,2 0-24,-18 0-8,18 0 0,-17-15-152,16 15-32,-16 0-8,0 0 0,17-16-104,-18 16 72,2 0-72,0-15 64,-1 15 16,-15 0 0,15 0 0,-15 0 0,0 0-752,0 0-160,0 0-24,0 0-6144,-15 0-1223</inkml:trace>
          <inkml:trace contextRef="#ctx0" brushRef="#br0" timeOffset="7150">7512 7206 12872,'0'0'280,"0"-15"56,-14 0 16,14-1 16,-16 16-296,16-15-72,-16 0 0,1 15 0,0-16 616,-1 16 112,1 0 16,-16 0 7,16 0 65,-16 0 16,-15 0 0,15 0 0,-15 16-320,15-16-64,-15 15-16,0 0 0,15 16-168,0-16-32,1 1-8,-2-1 0,2 0 0,-1 1 0,16 0 0,-1-2 0,1 2-128,15 0-32,-15-1-64,15-15 96,15 15-96,-15-15 0,15 16 0,1-16 0,-1 0 0,0 15 0,16-15 0,0 0 0,-15-15 0,30 15 0,-16-16 0,1 16 0,0-15 0,-1 0 0,2-1 0,-2 16 0,-14-16 72,-1 16-72,16-14 64,-31 14-64,15-16 0,-15 16 0,0 0 0,0 0 0,0 0 128,0 0-8,0 0-8,-15 0 0,-1 16-112,-14-2 0,14 2 64,-30 0-64,16-1 0,-17 16 0,32-16 0,-31 16 0,14-15 72,-14 14-8,16-14 0,14-1 0,-14 16-64,-1-16 0,16 0 0,-1-15-88,0 16 88,16-1 0,-15-15 0,15 15 0,0-15 192,0 0 48,0 0 16,0 0 0,0 16-160,15-16-24,1 16-8,0-16 0,-1 0 120,16-16 16,-16 16 8,16 0 0,-16 0 16,16 0 8,-1-16 0,-14 16 0,15-15-232,-16 0 64,16 15-64,0-16 0,-15 16 72,-2-15-8,18 15 0,-17-15 0,0 15-64,-15-16 0,16 16 0,-16 0 0,0 0-856,0 0-184,0 0-40,0 0-9231</inkml:trace>
          <inkml:trace contextRef="#ctx0" brushRef="#br0" timeOffset="11769">9036 7438 17023,'0'-15'480,"0"15"104,0 0-464,0 0-120,0 0 0,0 0 0,0 0 568,0 0 88,0 15 16,0 16 8,-15-16 96,15 16 24,-15 0 0,15 0 0,-16 0-568,16 15-104,0-16-32,0 2 0,0-2-24,0-14-8,0 14 0,0-14 0,0-16-64,0 15 0,0-15 0,0 0 0,0 0 0,0 0 0,16 0 0,-1 0 0,0-15 0,1-1 0,-1-14 0,1-1 0,-1 0 0,16 0 0,-31-15 72,31 15-72,-16-15 0,0 0 0,16-16 0,-15 16 64,-1 16-64,0-17 0,1 16 0,-1 1 0,-15-1 0,16 16 0,-1-1 0,-15 0-64,15 1 64,-15 15 0,0 0 0,16 15 0,-16 1 0,15 0 0,-15 14 96,0 1-32,0 15 104,0 1 24,-15-1 8,15 15 0,-16 0-32,16 1-8,-15 0 0,0-16 0,-1 16-160,16-1 0,-31-14 0,16-1 64,0 15-64,-1-15 0,1 1 64,-1-17-64,1 16 72,0-15-72,-16 0 96,31-15-96,-31 14 128,16-14-32,-1-1-8,16 0 0,-15-15-8,-1 16 0,1-16 0,15 0 0,0 0-16,0-16 0,-15 1 0,15-16 0,0 16-64,0-16 0,15-15 0,0 15 0,16 0 0,-15-15 0,14 0 0,1 15 0,0-15 0,0 15 0,0 1 0,-1 14 0,1-15 0,-15 16 0,14-1 0,-14 1 0,-1 0 0,1 15 0,14-16 0,-30 16 0,16 0 0,-1 0 0,1 0 0,-1 0 0,-15 16 0,0-16 80,15 15-16,-15 0-64,16-15 128,-16 16-24,0-1-8,15 0 0,-15 1 0,0-16-8,0 16 0,0-2 0,0 2-88,0 0 80,0-16-80,0 15 80,-15 0-80,15-15 64,0 0-64,0 16 64,0-16-64,0 0 0,0 0 0,0 0 0,-16 0-704,16 0-96,0 0-32,0 0 0,0 0-632,0 0-128,0 0-24</inkml:trace>
          <inkml:trace contextRef="#ctx0" brushRef="#br0" timeOffset="12007">9560 7438 15104,'0'0'424,"0"0"104,0 0-424,0 0-104,0 0 0,0 0 0,0 0 1239,0 0 225,0 0 40,0 0 16,0 0-360,0 0-72,0 0-8,0 0-8,16 15-496,-16-15-96,0 0-16,0 16-8,0-16-232,0 0-56,0 0-8,0 15 0,0-15-96,0 0-64,0 0 64,15 16-64,-15-16 0,0 0 0,0 15 0,0-15 0,0 15-1248,0 1-200,0-1-48</inkml:trace>
          <inkml:trace contextRef="#ctx0" brushRef="#br0" timeOffset="13364">9760 7577 13968,'-15'0'304,"15"0"64,0 0 16,0 0 8,15-15-312,-15 15-80,15 0 0,1-16 0,-1 16 640,16-15 119,-16 15 17,16-16 8,-15 16-176,14-15-40,-14 15-8,15 0 0,-16 0-296,0 0-56,16 0-16,-16 0 0,1 0-24,-16 15-8,15-15 0,1 16 0,-16-16-32,0 15 0,0 1-8,0-1 0,0 16 176,-16-16 40,1 16 8,-1-16 0,1 16-184,-16 0-32,16 0 0,-16 0-8,0-1-40,1 1-8,-1 0 0,0 0 0,0-16-72,16 1 0,-16 14 0,16-14 64,-1-1-64,1-15 0,-1 15 0,16-15 0,0 0-104,0 0-64,0 0-16,0 0 0,0-15-880,0 0-184,16-1-32,-1-14 0,1-1-176,14-15-32,1 15-7,0-15-1,0-1-168,0 1-32,-1 0 0,1 0-8,0 0 744,0-1 144,-16 1 32,16 16 8,-16-1 1136,1 0 232,-1 16 48,-15-1 0,15 1 928,-15-1 176,0 16 40,0 0 8,0 0-320,0 0-56,0 16-9,0-1-7,-15 16-440,0 0-80,15 0-16,-16 15-8,1 0-296,-1 0-56,1 0-16,15 0 0,-15-15-120,15 15-24,0-15-8,0 0 0,0 0-104,15 0-16,-15-16-8,0 16 0,15-16-72,-15 1-8,16-16-8,-16 15 0,15-15-24,1 15-8,-16-15 0,15 0 0,0 0-88,1-15 96,-1 15-96,-15-15 96,16 15-96,-1-16 80,0 16-80,1-15 80,-1-1-80,1 1 0,-1 0 72,0-1-72,1 1 0,-1-1 0,1 1 0,-16 0 0,15-1 0,0 1 0,1-16 0,-1 31 0,-15-31 0,16 31 0,-1-15 0,-15 15 0,0 0 0,0 0-64,0 0 0,0 0 0,0 0 64,0 0 88,0 0-24,0 0 0,0 0-64,0 0 0,0 0 0,0 15 0,15-15 72,-15 16 0,0-1 0,0 16 0,0-16 88,0 1 24,0-1 0,0 16 0,0-16-24,-15 1 0,15 14 0,0-14 0,0-1-24,0 1-8,0-1 0,0 0 0,-15 1-64,15-16-64,0 0 96,0 0-96,0 0 72,0 15-72,0-15 0,0 0 72,0 0 16,0 0 0,0 0 0,0 0 0,0 0-888,-16 0-168,16-15-40,0-1-6448,-15 16-1279</inkml:trace>
          <inkml:trace contextRef="#ctx0" brushRef="#br0" timeOffset="13580">10392 7330 19263,'-16'0'424,"16"0"88,0 0 24,0 0 0,0 0-432,0 0-104,0 0 0,0 0 0,0 0 984,0 0 168,0 0 40,0 0 8,16 16-472,-16-16-96,0 0-24,0 0 0,0 0-376,0 0-72,0 0-24,0 0 0,0 0 0,15 0 0,0 0 0,-15 0 0,0 0-136,16 15 0,-16-15 0,0 0-7936,15 0-1567</inkml:trace>
        </inkml:traceGroup>
      </inkml:traceGroup>
    </inkml:traceGroup>
    <inkml:traceGroup>
      <inkml:annotationXML>
        <emma:emma xmlns:emma="http://www.w3.org/2003/04/emma" version="1.0">
          <emma:interpretation id="{4DB7343D-31DD-4625-AC39-828B66DC66BF}" emma:medium="tactile" emma:mode="ink">
            <msink:context xmlns:msink="http://schemas.microsoft.com/ink/2010/main" type="paragraph" rotatedBoundingBox="2292,6338 6700,6080 6763,7150 2354,7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84ACBC-A424-40E2-948D-A59A631D663D}" emma:medium="tactile" emma:mode="ink">
              <msink:context xmlns:msink="http://schemas.microsoft.com/ink/2010/main" type="line" rotatedBoundingBox="2292,6338 6700,6080 6763,7150 2354,7408"/>
            </emma:interpretation>
          </emma:emma>
        </inkml:annotationXML>
        <inkml:traceGroup>
          <inkml:annotationXML>
            <emma:emma xmlns:emma="http://www.w3.org/2003/04/emma" version="1.0">
              <emma:interpretation id="{21D88742-DE2C-4C20-B04C-EF78C766D50C}" emma:medium="tactile" emma:mode="ink">
                <msink:context xmlns:msink="http://schemas.microsoft.com/ink/2010/main" type="inkWord" rotatedBoundingBox="2292,6338 3658,6258 3708,7102 2341,7181"/>
              </emma:interpretation>
              <emma:one-of disjunction-type="recognition" id="oneOf2">
                <emma:interpretation id="interp10" emma:lang="en-US" emma:confidence="0">
                  <emma:literal>Bias</emma:literal>
                </emma:interpretation>
                <emma:interpretation id="interp11" emma:lang="en-US" emma:confidence="0">
                  <emma:literal>than as</emma:literal>
                </emma:interpretation>
                <emma:interpretation id="interp12" emma:lang="en-US" emma:confidence="0">
                  <emma:literal>thin as</emma:literal>
                </emma:interpretation>
                <emma:interpretation id="interp13" emma:lang="en-US" emma:confidence="0">
                  <emma:literal>Arias</emma:literal>
                </emma:interpretation>
                <emma:interpretation id="interp14" emma:lang="en-US" emma:confidence="0">
                  <emma:literal>pin as</emma:literal>
                </emma:interpretation>
              </emma:one-of>
            </emma:emma>
          </inkml:annotationXML>
          <inkml:trace contextRef="#ctx0" brushRef="#br0" timeOffset="84431">2926 8792 10680,'0'0'232,"0"0"56,0-15 0,0 15 16,0 0-240,15 0-64,-15-16 0,0 16 0,0 0 864,0 0 168,0 0 32,0 16 8,0-1-129,0 16-23,-15 0-8,15 0 0,-16 15-208,1 0-32,-1 0-16,1 16 0,15-16-256,-15 0-48,-1 16-16,1-16 0,-1-15-152,16 15-32,-15-15-8,15-1 0,-15 1-144,15-15 80,0 14-80,0-14 64,-16-1-144,16-15-32,0 0-8,0 0 0,0 0-840,0 0-160,0 0-40,16-31-8,-16 16-440,0-16-87,15-15-25,-15 0 0,15 0 648,-15-1 128,16 1 24,-1-15 8,-15 14 600,0 1 120,0 0 32,16 0 0,-16 0 976,0 0 200,0 15 40,15 0 0,-15 16-40,0-1-16,15 1 0,-15-1 0,16 1-217,-16 0-47,31 15 0,-31-16-8,30 1-200,-30 15-40,31-16-8,-15 16 0,-1-15-208,0 15-48,16 0 0,-15 0-8,-1 0-88,0 15-8,1-15-8,-1 16 0,1-16-48,-1 15 0,-15-15-64,0 16 96,15-1-32,-15 0 0,0 1-64,-15-1 96,15 16-16,-15-16-8,-16 16 0,15-15 0,-14 14-8,14 1-64,-15 0 96,1 0-32,-1-16-64,0 16 0,16-16 72,-1 16-72,1-16 0,-16-15 72,31 16-72,-15-1 0,15 1 72,0-16-72,0 0 0,0 0 72,0 0-72,0 0 0,15 0 0,0 0 0,1-16 64,-1 1-64,16 15 0,-16-16 64,16 1-64,-15 0 0,14-1 0,-14 1 0,-1 15 0,1-16 0,-1 16 64,0-15-64,1 15 0,-16 0 0,0 0 0,0 15 0,15-15 160,-15 16-16,-15-1 0,15 1 0,-16 14 96,1 1 16,0 0 8,-16 0 0,15 0-104,1-1-32,-16 17 0,31-32 0,-31 16-40,31-16-16,-15 1 0,0-1 0,15 0-72,0 1 0,0-16 0,0 0 64,0 0 16,0 0 0,0 0 0,0 0 0,0 0-80,0 0 0,0-16-96,15 16 96,0-15-64,-15 0 64,16-1 0,-1 1 0,1-16-176,14 0 0,-14 0 0,15 1 0,-16-1-88,16 15-24,-16-14 0,16-1 0,-16 15 112,16 1 16,-16 0 8,1-1 0,-1 1 152,1 15 0,-16-16 0,15 16 0,-15 0 64,0 0 48,0 0 8,15 0 0,-15 16 160,0-1 32,0 1 8,0 14 0,0-14-32,-15 15-8,15-16 0,0 16 0,-15 0-112,15-16-16,-16 0-8,16 16 0,0-15-144,-15-1 64,15 0-64,0 1 0,0-16-192,-16 0-96,16 15-24,0-15-6888,0 0-1383</inkml:trace>
          <inkml:trace contextRef="#ctx0" brushRef="#br0" timeOffset="84600">3280 8762 19607,'0'0'432,"0"0"88,0 0 24,0 16 0,0-16-432,0 0-112,0 0 0,0 0 0,-16 0 664,16 0 104,0 0 32,16 15 0,-16 1-496,0-1-96,15-15-16,-15 15-8,15 1-184,-15-1-104,16 1 8,-1-1-6712,0 0-1343</inkml:trace>
          <inkml:trace contextRef="#ctx0" brushRef="#br0" timeOffset="85516">2602 9500 17967,'0'0'392,"0"0"88,0 0 8,0-15 24,0 15-416,0 0-96,0-15 0,16 15 0,-16-16 840,15 1 152,0 0 24,1 15 8,-1-16-272,16 1-48,-16 0-16,16-1 0,0 16-264,0-16-48,-1 1-16,16 15 0,-14-15-360,-2-1 0,16 16 0,-15-15-7552,16 15-1439</inkml:trace>
          <inkml:trace contextRef="#ctx0" brushRef="#br0" timeOffset="85215">3602 8931 18343,'0'0'400,"0"0"80,-14 16 24,-2-1 16,16-15-416,-16 15-104,1 1 0,0-1 0,-1 1 856,1-1 144,0 16 32,-1-16 8,0 16-408,2-16-88,14 16-8,-16-15-8,16 14-272,0-14-64,0-1 0,0 16-8,0-31-184,16 15 72,-16 1-72,14-16 0,-14 0 80,0 0-80,16 0 64,-16 0-64,16-16 160,-1 16 0,0-15-8,1 0 0,-1-1-320,0 16-64,1-31-16,0 16 0,-16 0 32,14-1 8,-14-15 0,16 16 0,0 0-80,-16-1-8,15-15-8,-15 16 0,0 0 192,0-1 40,0 1 8,0-1 0,0 16 64,0-15 88,0 15-24,0 0 0,0 0 160,0 0 24,0 0 8,-15 15 0,-1 1-120,16-1-16,0 16-8,0-16 0,-16 16 64,2-15 16,14 14 0,0 1 0,0-15-64,0 14 0,0-14-8,0-1 0,0 1-40,0-1-8,0 0 0,0 1 0,0-16-72,14 0 0,-14 0 0,0 0 0,0 0 0,16 0 0,15-16 0,-31 16 0,31-15-352,-16 0-80,0-1-16,16 1-8,-16-1-80,1 1-8,15-16-8,-16 16 0,1-1 280,14-14 56,-30 14 16,31 1 0,-31-1 200,15 1-64,-15 0 64,16-1 0,-16 1 168,16 15 80,-16-16 8,0 16 8,0-15 192,0 15 40,0 0 8,-16 0 0,16 0-184,0 15-32,-16-15 0,16 0-8,0 16-120,-15-1-16,15 1-8,0-1 0,0-15-72,0 31-64,0-16 96,0 1-96,0-1 64,0 0-64,15 1 0,-15-1 0,0 1 0,0-1 0,16 0 64,-16-15-64,0 16 0,0-1 80,0 1-80,0-16 64,0 15 96,0 0 8,-16-15 8,16 16 0,-15-16-24,0 15-8,-1 0 0,1-15 0,0 16-80,-16-16-64,16 15 72,-17-15-72,17 0-432,0 16-136,-16-16-24,16 15-7016,-16-15-1399</inkml:trace>
        </inkml:traceGroup>
        <inkml:traceGroup>
          <inkml:annotationXML>
            <emma:emma xmlns:emma="http://www.w3.org/2003/04/emma" version="1.0">
              <emma:interpretation id="{31011B26-AB69-4D58-AD62-59A318A1B3E3}" emma:medium="tactile" emma:mode="ink">
                <msink:context xmlns:msink="http://schemas.microsoft.com/ink/2010/main" type="inkWord" rotatedBoundingBox="3945,6341 6706,6179 6763,7150 4002,7312"/>
              </emma:interpretation>
              <emma:one-of disjunction-type="recognition" id="oneOf3">
                <emma:interpretation id="interp15" emma:lang="en-US" emma:confidence="1">
                  <emma:literal>parameter</emma:literal>
                </emma:interpretation>
                <emma:interpretation id="interp16" emma:lang="en-US" emma:confidence="0">
                  <emma:literal>parameters</emma:literal>
                </emma:interpretation>
                <emma:interpretation id="interp17" emma:lang="en-US" emma:confidence="0">
                  <emma:literal>parametr</emma:literal>
                </emma:interpretation>
                <emma:interpretation id="interp18" emma:lang="en-US" emma:confidence="0">
                  <emma:literal>parapets</emma:literal>
                </emma:interpretation>
                <emma:interpretation id="interp19" emma:lang="en-US" emma:confidence="0">
                  <emma:literal>paramor</emma:literal>
                </emma:interpretation>
              </emma:one-of>
            </emma:emma>
          </inkml:annotationXML>
          <inkml:trace contextRef="#ctx0" brushRef="#br0" timeOffset="89234">4450 8870 14368,'0'0'320,"0"0"64,0 0 8,0 0 8,0 0-320,0 0-80,0 0 0,-16 15 0,16 0 719,0 16 129,-15 0 24,-1 0 8,1 15 24,0 0 8,-1 16 0,1-1 0,-1-14-368,16 14-80,-15-15-16,15 16 0,-15-16-224,-1-15-56,16 15-8,-15-15 0,15 0 0,0-16-8,0 16 0,0-16 0,0-15-248,0 0-56,0 0-8,0 0 0,0 0-144,0 0-32,15-15-8,-15-1 0,0 1-336,16-16-72,-16 0-16,0 1 0,0-1 288,0-15 64,0-1 0,15 1 8,-15-15 240,0 15 40,15-1 16,-15-14 0,16 15 240,-1 15 56,1-15 8,-1-1 0,0 17 88,1 14 16,-1-15 8,1 16 0,-1-16 40,-15 31 8,31 0 0,-31-15 0,0 15 64,31 15 8,-31 1 8,15-1 0,0 0-248,-15 1-56,16-1 0,-16 1-8,0 14 72,0-14 24,0-1 0,-16 16 0,16-16-48,-15 16-8,0-15 0,15 14 0,-16-14-72,1 15-24,-1-16 0,1 0 0,0 1-64,-1-1 0,16-15 0,-15 0 64,15 0-64,0 0-72,0 0 72,15 0-104,1 0-376,-1-15-64,0-1-24,16 1 0,0 0-112,0-1-24,0-15-8,-1 16 0,1-16-136,0 16-24,0-16-8,-1 0 0,1 16 496,0-16 96,-16 0 16,1 16 8,-1-1 496,1-14 104,-16 14 16,15 1 8,-15-1 256,15 16 56,-30-15 0,15 15 8,0-15 16,0 15 0,-15 0 0,-1 15 0,1-15-184,-1 15-40,-14 16-8,14-15 0,1 14-184,-16 1-40,16 0-8,-1 0 0,-14 15-40,30-15-16,-16-16 0,1 16 0,15 0-64,0-16-16,0 1 0,0-1 0,0 0-96,15 1 64,-15-16-64,0 0 0,16 15 64,-1-15-64,0-15 0,-15 15 72,31-16-72,-31 1 64,31 0-64,-31-1 64,15 1-64,1-1-96,-1 1 16,0-16 8,1 16-96,-16-1-24,15 1 0,-15-16 0,16 16-128,-16-1-24,15 1-8,-15-16 0,15 31 224,-15-15 48,0-1 8,0 16 0,0 0 72,0 0-80,0 0 80,0 16-80,-15-1 80,15 1 0,-15-1 0,15 16 0,0-16 0,-16 16 0,16 0 0,0-16 0,-15 16 136,15-16-8,0 1 0,0-1 0,0 1-128,0-16 80,0 0-80,0 0 64,0 0-64,15 0 80,-15-16-80,16 16 80,-1-15 48,0-1 0,-15 1 8,31 0 0,-31-16-136,31 15 0,-31-14 0,15-1 0,1 0 0,-1 16 0,1-1 0,-1-15-96,-15 16 96,15 15 0,1-15 0,-1 15 0,-15 0 0,0 0-72,0 0 72,0 15 0,16 0 0,-16 16 0,-16-15 0,16 14 0,0-14 80,-15 15-16,-1-1-64,16 1 96,-15 0-96,0-16 0,15 16 64,-16-15-64,1-1 0,15 0 0,-16 1 64,16-1-64,-15-15 0,15 0 72,0 16-72,0-16 64,0 0-64,0 0 0,0 0 0,0 0 0,0 0 0,0 0 0,-15-16 64,30 1-64,-15-1 0,0 1 0,15 0 0,1-1 0,-1 1 0,1-16 0,14 16 0,1-1 0,-15-15-128,14 16 40,1 0 8,-15-1 0,14 1-80,1-1-24,-16 1 0,1 0 0,15-1 72,-16 16 16,0-15 0,1 15 0,-1-16 96,-15 16 0,16-15 0,-1 15 0,-15-15 0,0 15 0,0 0 0,0 0 0,0 0 160,0 0 32,0-16 8,0 16 0,0 0 64,0 0 16,0 0 0,-15 0 0,-1 16-80,16-16-8,-15 15-8,-1 0 0,1 1-56,0-1-16,-1 16 0,1-16 0,-1 16-16,1-15 0,15 14 0,-15-14 0,-1 15-32,16-16 0,0 0-64,-15 1 96,15-1-96,0 1 0,0-1 64,0-15-64,0 0 0,0 0 0,0 0 64,15 15-64,1-15 0,-1-15 0,-15 15 64,15 0-64,1-15 0,-16 15 0,15-16 64,1 1-64,-16 15 0,15-16 0,0 1 0,-15 0 0,0 15-128,16-16 8,-16 1 0,15-1 0,-15 1-16,0 0-8,16-1 0,-16 1 0,0-1 48,0 1 16,0-16 0,0 31 0,0-15 80,0-1 0,0 1-72,0 15 72,0 0 0,0 0 0,0 0 0,0 0 0,0 0-64,0 0 64,0 0 0,-16 15 0,16 16 0,0-15 96,0-1-16,0 16 0,0-16 48,0 1 16,0-1 0,0 16 0,16-16-48,-16 1-16,0-16 0,15 15 0,-15 0-80,0-15 64,0 0-64,15 16 64,-15-16-64,0 0 0,16 0 72,-16 0-72,0 0 0,15-16-80,1 16 8,-1-15 0,0 15-248,-15-15-56,16-1-8,-1 1 0,-15-1-88,16 1-16,-1 0-8,-15-1 0,15 1 48,1-1 0,-16 1 8,0 0 0,15-1 280,-15 1 64,0-1 0,0 1 8,0 0 88,0-1 64,0 16-64,0 0 88,0 0 208,0 0 48,0 0 8,0 0 0,0 0 80,0 0 16,-15 16 8,15-1 0,0 16-104,-16-16-32,16 16 0,-15 0 0,15-16-96,0 16-32,0-16 0,0 16 0,-15-15-96,15 14-16,0-14-8,-16-1 0,16 1-72,0-16 0,0 15 0,0-15 64,0 0-64,0 0 0,0 0 0,0 0 64,16 0-64,-16-15 0,15 15 0,-15-16 0,15 1-96,1-1-32,-16 1 0,15-16-8,1 0-80,-1 16-8,-15-16-8,15 16 0,1-16 72,-16 0 8,15 16 8,-15-1 0,0 1 144,0 15-64,0-15 64,0 15 0,0 0-64,0 0 64,0 0 0,0 15 0,0 0 0,0 16 128,0-15-16,-15 14 0,15 1 16,0-15 0,-16 14 0,16-14 0,0-1-56,0 1-8,-15-1 0,15 0 0,0 1-64,0-1 64,0-15-64,0 0 64,0 0-64,0 0 0,0 0 0,0-15 0,0 15 0,15-16 0,-15 1 0,16 0 64,-1-16-64,-15 0-128,16 16 32,-1-16 8,0 0-32,1-15-8,-1 15 0,0 0 0,-15 16 64,16-16 64,-1 16-104,-15 15 40,0-16 64,0 16-64,16 0 64,-16 0-64,0 0 64,0 16 64,15-1-64,-15 0 88,0 16 72,-15 0 8,15 0 8,-16 0 0,16-1-16,-15 1-8,15 0 0,0 0 0,-16 0-56,16-16 0,-15 0-8,15 16 0,-15-15-88,15-1 0,-16 0 72,16 1-72,-15-16 0,15 15 0,0-15 0,0 0-96,0 0-736,0 0-160,0 0-24,0-15-8,0-1-896,0 16-192,0-15-32,15 0 1,1-16-393,-16 15-80,0 1-8,0 15-8,15-15 1992,-15-1 408,0 1 72,0 15 24,0-16 1824,0 16 360,0 0 80,0 0 16,0 0-272,0 0-49,0 0-15,0 0 0,0 0-688,0 0-144,15 0-24,1 0-8,-1 0-344,1-15-72,-1 15-16,0 0 0,1 0-224,15 0-56,-16 0-8,0 0 0,1-15-128,15 15-24,-16 0-8,0-16 0,1 16-64,-1 0 0,1-15 0,-1 15 64,-15 0-64,15-16 0,1 16 0,-16 0 64,0-15-64,15 15 64,-15-15-64,0 15 64,0-16-64,0 16 0,0-15 72,0-1-72,0 1 88,-15 0-24,15-1 0,-16 16 0,1-15-256,15-1-64,-15 1 0,-1 15-8,16-15 168,-15 15 96,-1-16-96,16 16 96,-15 0-72,0 0 72,15 0 0,0 0-72,-16 16 72,1-1 0,-1 0 0,16 1 64,-15 15 56,15-1 8,-15 1 8,15-15 0,-16 14 56,16 1 0,16 0 8,-16-16 0,0 16-48,0-15-16,15-1 0,-15 0 0,15 1-56,1-16-16,-16 15 0,15-15 0,1 0-64,-1 0 64,0 0-64,1 0 64,-1-15-64,16 15 0,-16-16 72,1 16-72,-1-15 0,1 0-120,-1-1 24,16 1 0,-16-1-208,1-14-40,-1 14-8,0-15 0,1 16 24,-1-16 0,0 0 0,-15 16 0,16-16-112,-16 0-16,15 16-8,-15-16 0,0 1 192,0 14 40,0-15 8,0 16 0,16-16 96,-16 31 32,-16-31 0,16 31 0,0-30 280,0 30 56,0-16 16,0 16 0,0 0 8,0 0 8,0 0 0,0 0 0,-15 0 88,15 16 24,-16-1 0,16 0 0,0 16-24,-15 0 0,0 0 0,-1 0 0,1 15-184,15 0-40,-15-15-8,-1 15 0,16-15 24,0-1 0,0 1 0,0-15 0,0 14-80,16-14-8,-16-1-64,15 1 96,-15-16-96,15 15-96,16-15 24,-16 0 0,1 0 272,-1 0 56,1-15 16,-1-1 0,0 16-272,16-15-128,-15-1 16,-1 1 0,0 0 112,16-1 128,-31 1-24,31-16-8,-31 16-264,31-1-56,-31-15-16,15 16 0,1 0 240,-16-1-72,0-15 72,0 31 0,15-15-96,-15 0 16,0-1 8,0 16 0,-15-15 72,15 15 0,0 0 0,-16 0 64,16-15-64,-15 15 0,-1 0 0,1 15 0,0-15 0,-1 15 0,1-15 0,-1 16 0,1-1 0,0 0 64,15 16 0,-16-15 0,1 14-64,-1 1 0,1 0 0,15 0 64,0-16 192,-15 16 32,15-16 16,0 16 0,0-15-232,0-1-72,0 0 0,0 1 0,15-1 80,-15-15-80,0 16 64,0-16-64,31 0 88,-31 0-24,31 0-64,-31 0 96,15 0-96,0-16-64,16 1 64,-15-1-104,-1 16 8,16-15 0,-16 0 0,1-1 0,-1 1-288,0-1-48,1-14-16,-1 14 0,1 1 56,-1-16 8,-15 16 0,15-1 0,1-15 144,-16 16 32,0 0 8,15-1 0,1 1 200,-16-1 0,0 1 0,0 15 0,0-15 0,15 15 0,-15-16 0,0 16 0,0 0 192,0 0 48,0 0 16,15 16 0,-15-1 48,0 0 16,0 1 0,0 15 0,-15-16-104,15 16-24,0 0 0,-15-1 0,15 1 56,0 0 8,-16 0 0,16 0 0,-15-16-256,15 16 0,0-16 0,0 1 0,0-1 0,0 0 0,0 1 0,0-16 0,0 0 96,0 0-24,0 0-8,0 0 0,0 0-64,0 0-112,0 0 24,0 0 8,0 0-128,0-16-24,0 16-8,-16-15 0,32 0 40,-16-1 8,0-15 0,0 16 0,0 0-120,0-1-16,0 1-8,15-16 0,-15 16 208,0-1 32,0 1 16,0-1 0,0 1 80,16 0 0,-32-1 0,32 16 0,-16-15 64,0 15 24,0 0 8,0-16 0,0 16 176,15-15 40,-15 15 8,0 0 0,0 0-104,15 0-24,1 0 0,-1 0 0,0 0 56,1 0 8,-1 0 0,16 0 0,-16 0-128,1 0-32,-1 0 0,1 0 0,-1 0-24,0 15-8,-15-15 0,16 0 0,-1 0-64,-15 0 64,0 0-64,0 0 64,0 0-64,16 0 0,-16 0 0,0 0 0,0-15-416,0 15-96,0 0-16,0 0-7440,-16 15-1479</inkml:trace>
          <inkml:trace contextRef="#ctx0" brushRef="#br0" timeOffset="89604">5973 8931 11584,'0'0'328,"0"0"72,0 0-320,0 0-80,0 0 0,0 0 0,0 0 1120,0 0 200,0 0 48,0-15 7,0 15-223,15 0-48,-15 0-8,16-16 0,-1 16-296,1-15-64,14 15-16,-14 0 0,15-15-48,-1 15 0,1-16-8,0 16 0,0-15-288,0 15-56,-1-16-16,1 16 0,0 0-120,-16-15-24,16 15-8,0 0 0,-16-15-152,16 15 0,-16 0 0,16-16-72,-31 16-624,31 0-120,-31 0-24</inkml:trace>
        </inkml:traceGroup>
      </inkml:traceGroup>
    </inkml:traceGroup>
    <inkml:traceGroup>
      <inkml:annotationXML>
        <emma:emma xmlns:emma="http://www.w3.org/2003/04/emma" version="1.0">
          <emma:interpretation id="{BA7CD5AA-9A5C-4769-B951-FADF114595AE}" emma:medium="tactile" emma:mode="ink">
            <msink:context xmlns:msink="http://schemas.microsoft.com/ink/2010/main" type="paragraph" rotatedBoundingBox="2805,7142 24658,6630 24691,8042 2838,8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DC8843-9AC5-408D-AF27-8FB8F5AE4852}" emma:medium="tactile" emma:mode="ink">
              <msink:context xmlns:msink="http://schemas.microsoft.com/ink/2010/main" type="line" rotatedBoundingBox="2805,7142 24658,6630 24691,8042 2838,8554"/>
            </emma:interpretation>
          </emma:emma>
        </inkml:annotationXML>
        <inkml:traceGroup>
          <inkml:annotationXML>
            <emma:emma xmlns:emma="http://www.w3.org/2003/04/emma" version="1.0">
              <emma:interpretation id="{EC76B3B4-6182-416C-BCBE-AE10C2713DA2}" emma:medium="tactile" emma:mode="ink">
                <msink:context xmlns:msink="http://schemas.microsoft.com/ink/2010/main" type="inkWord" rotatedBoundingBox="2812,7431 5028,7379 5054,8502 2838,8554"/>
              </emma:interpretation>
              <emma:one-of disjunction-type="recognition" id="oneOf4">
                <emma:interpretation id="interp20" emma:lang="en-US" emma:confidence="0.5">
                  <emma:literal>For any</emma:literal>
                </emma:interpretation>
                <emma:interpretation id="interp21" emma:lang="en-US" emma:confidence="0">
                  <emma:literal>for any</emma:literal>
                </emma:interpretation>
                <emma:interpretation id="interp22" emma:lang="en-US" emma:confidence="0">
                  <emma:literal>Franny</emma:literal>
                </emma:interpretation>
                <emma:interpretation id="interp23" emma:lang="en-US" emma:confidence="0">
                  <emma:literal>For army</emma:literal>
                </emma:interpretation>
                <emma:interpretation id="interp24" emma:lang="en-US" emma:confidence="0">
                  <emma:literal>Find any</emma:literal>
                </emma:interpretation>
              </emma:one-of>
            </emma:emma>
          </inkml:annotationXML>
          <inkml:trace contextRef="#ctx0" brushRef="#br0" timeOffset="93495">3187 9963 11168,'0'0'248,"-16"0"48,1 0 16,0 0 0,15 0-248,-16 0-64,1 0 0,15 0 0,-16-16 1008,1 16 192,15 0 40,0 0 7,0 0-63,0 0 0,0 0-8,0 0 0,0 0-536,15 0-96,1 0-32,-1 0 0,1-15-280,14 15-56,1-16-16,0 16 0,0-15 8,-16 0 0,16 15 0,0-16 0,0 1-72,-1 15-8,1-16-8,-16 16 0,16-15-80,-15 0 80,14 15-80,-14 0 80,-1-16-80,1 16 0,-1-15 0,0 15 0,1 0 0,-16 0-136,0 0 32,0 0 8,0 0-640,0 0-128,0 0-32,0 0 0,0 0-384,0 0-88,-16 0-8,1 0-8,0 0 369,-1 15 79,16-15 8,-15 0 8,-1 0 56,-14 0 0,14 0 8,1 0 0,15 0 1048,-16 16 200,1-16 48,0 0 8,-1 0 512,16 15 112,-15 0 16,0 1 8,-1 15-24,1-1-9,-1 1 1,1 0 0,0 15-216,-1 0-48,1 16 0,-1-16-8,1 16-256,0-16-56,-1 0 0,16 0-8,-15 0-184,-1 1-32,16-17 0,0 17-8,-15-17-80,15-14-8,0 15-8,0-16 0,-15 0-152,15 1 0,0-16 0,0 15-72,0 1-168,0-16-32,0 0-8,0 0 0,0 0-848,0-16-176,15 1-32,0-1-8,-15-14-320,16 14-72,-16-15-15,15 1-1,-15-1 752,0 0 144,0 0 32,16 0 8,-16 1 400,-16-1 88,16 15 8,0 1 8,-15 0 1080,15-1 208,-16 1 48,16 0 0,0 15 184,-15-16 32,15 16 8,0 0-1,0 0-335,0 0-64,0 0-16,15 0 0,-15 0-352,16 0-64,-1 0-24,1-15 0,-1 15-96,16 0-16,-16-16-8,1 16 0,-1-15-144,16 0-24,-16-1-8,16 16 0,-16-15-96,1-1 72,14 16-72,-14-15 64,-1 0-64,-15 15 80,16 0-80,-16 0 80,0 15-16,15 0 0,-15-15 0,0 31 0,-15-15 72,15 14 16,-16 1 0,1 0 0,15 0 8,-16-1 0,16-14 0,-15 15 0,0-1-72,15-14-16,0-1 0,0 1 0,0-1-72,0-15 0,0 0 0,0 0 64,0 0-64,15 0 0,-15 0 72,15 0-72,1 0 64,-16-15-64,15-1 64,1 1-64,-1-1 0,-15 1 0,15 0 0,-15-16 0,16 15 0,-1 1-96,-15 0 32,0-1 0,16 1 64,-1 0 112,0-1-24,1 1-8,-16-1-152,15 1-32,1 0-8,-1-1 0,0 1 112,1 15 0,-1-16-80,16 1 80,-16 0 0,-15 15 0,16 0 0,-1 0 0,1 0 0,-16 15 0,15 0 0,-15 1 0,0-1 0,0 1 0,0 14 112,-15 1-32,15 0-16,-16 0-64,16-16 96,-15 16-32,-1 0-64,1-16 0,15 0 72,-15 1-72,15-1 0,-16 1 64,16-16-64,0 0 0,0 0 64,0 0-64,-15 0 80,15-16-80,0 16 96,0-31-32,0 16-64,0 0 96,15-16-32,-15 15-64,16 1 88,-1-16-88,-15 16 88,15 0-88,1-16 80,-1 15-80,1 1 0,-1 0 0,0-1 0,1 1 0,-1-1 0,16 1-80,-16 0 0,1 15-7072,-1 0-1415</inkml:trace>
          <inkml:trace contextRef="#ctx0" brushRef="#br0" timeOffset="94694">4465 10070 12296,'-15'-16'264,"15"16"56,0 0 16,0 0 16,0-14-280,-16 14-72,16-16 0,0 16 0,0-16 1120,-15 16 200,15 0 47,0 0 9,-16 0-384,1 0-64,0 0-24,-1 16 0,1 0-328,-1-2-72,1 2-16,0 15 0,-1 0-104,1-1-32,-1 2 0,1-18 0,0 18-192,15-2-48,0 1-8,0-16 0,-16 1 8,32-1 0,-16 0 0,0 1 0,15 0-48,-15-16-64,0 0 88,15 0-88,-15 0 88,16 0-88,-16 0 80,0 0-80,15 0 0,1 0 0,-1 0 0,-15 0 0,0-16-160,15 0-64,1 1 0,-16 0-8,15-1-136,-15 1-24,0 0-8,16-1 0,-1 1 64,-15-16 16,0 15 0,15-14 0,-15-1 136,16 16 32,-16-16 8,0 16 0,15-1 144,-15 0 0,0 2 0,0 14 0,0 0 72,0 0 72,0 0 16,0 0 0,0 14 184,0 2 40,0 0 0,-15 14 8,15 1-40,0 0-16,0-1 0,0-14 0,15 15-160,-15 0-32,0-16-8,0 0 0,0 1-136,16-1 64,-16 0-64,15-15 0,-15 16 72,0-16-72,0 0 0,0 0 72,15 0-72,1-16 0,-16 16 72,15-15-72,1 0-64,-1-1-56,0 1-8,-15 0 0,16-16-104,-1 16-24,-15-17-8,16 18 0,-1-2 72,-15 0 24,15 1 0,1 0 0,-16-1 168,0 16 0,0 0-72,0 0 72,0 0 0,0 0 0,0 0 0,0 0 72,15 0 88,-15 16 8,0 14 8,0-14 0,0 0 16,-15 14 0,15-14 0,0 14 0,0-14-96,0-1-24,0 0 0,0 1 0,0-1-72,0 0 0,-16-15 72,16 0-72,0 0 0,0 0 64,0 0-64,0 0 0,0 0 0,0 0 0,0 0 0,16 0 64,-16-15-128,0 0-32,15-1 0,1-14 0,-16-1-88,15 0-16,0 1-8,1-2 0,-1 2 48,-15-1 0,15 0 8,1 15 0,-1-14 88,-15 14 64,16 1-96,-16 0 96,15-1 0,-15 16 0,0 0 0,0 0 0,0 0 0,15 16 96,-15-1 0,0 0 0,0 17 128,0-18 16,0 18 8,0-2 0,-15 1-112,15 0-16,0-1-8,0 2 0,0-17-48,0 16 0,0-16-64,15 0 96,-15-15-96,0 16 0,0-16 64,0 0-64,16 15 0,-1-30 72,-15 15-72,16 0 64,-16-16-64,15 1 0,0 0 0,1-1 0,-1 1-128,-15-16-24,16 1 0,-1-2 0,0 17 32,1-16 8,-16 1 0,15-2 0,1 18-48,-16-18 0,0 17-8,15 0 0,-15-1 168,15 1 0,-15 0 0,0 15 0,0 0 0,0 0 0,0 0 96,-15 15-32,0 0 72,15 16 16,-16-16 0,16 17 0,-15-2 8,15 1 0,0 0 0,0-1 0,0 2-96,0-18-64,0 18 96,0-17-96,0 0 72,15-15-72,-15 0 0,0 0 72,0 0-72,16 16 64,-16-32-64,0 16 64,15 0-64,0-15 96,1-16-96,-1 15 96,1 2-96,-1-18 0,0 17 72,1-16-72,-1 1 0,1 14 0,-16 0 0,15-14 0,0 14 0,-15 1 0,16 0 0,-1-1 0,-15 1 0,15 0 0,-15-1 0,0 16 0,0 0 0,16 0 0,-16 0 0,0 0 0,0 0 0,0 0 0,15 16 0,-15-1-64,0 0 64,0 1 0,0 14 0,0 16-64,0-14 64,0 14 96,0-16-16,0 16-8,-15 1 40,15-16 8,-16 15 0,1 0 0,15-15-16,-15 15 0,-1-15 0,1 15 0,0-16 0,-1 2 0,-15-2 0,16 1 0,0 0-8,-16-1-8,15-14 0,-14 15 0,14-16 0,1 16 0,15-16 0,-31-15 0,16 16-16,-1-1 0,1-15 0,-1 15 0,1-15-72,0-15 0,-1 15 72,1-15-72,-1-1-192,1 1-64,0 0-24,-1-16 0,1 0-936,-1-15-192,16 0-40</inkml:trace>
          <inkml:trace contextRef="#ctx0" brushRef="#br0" timeOffset="95142">3448 10162 11968,'0'0'336,"0"0"80,0 0-328,0 0-88,-14 16 0,14-16 0,-16 0 1328,16 0 248,0 0 55,0 0 1,0 0-456,0 0-96,0 0-24,16 0 0,-2 0-400,2 0-80,0 0-24,-1 0 0,0 0-240,16 0-56,-16 0 0,17 0-8,-18 0-160,18-16-88,-17 16 96,16 0-7264,-1 0-1455</inkml:trace>
        </inkml:traceGroup>
        <inkml:traceGroup>
          <inkml:annotationXML>
            <emma:emma xmlns:emma="http://www.w3.org/2003/04/emma" version="1.0">
              <emma:interpretation id="{F9C91F9B-DD9A-48B7-B395-715415C68E83}" emma:medium="tactile" emma:mode="ink">
                <msink:context xmlns:msink="http://schemas.microsoft.com/ink/2010/main" type="inkWord" rotatedBoundingBox="5372,7353 9348,7260 9365,7953 5388,8047"/>
              </emma:interpretation>
              <emma:one-of disjunction-type="recognition" id="oneOf5">
                <emma:interpretation id="interp25" emma:lang="en-US" emma:confidence="0.5">
                  <emma:literal>oxidize</emma:literal>
                </emma:interpretation>
                <emma:interpretation id="interp26" emma:lang="en-US" emma:confidence="0">
                  <emma:literal>Decencies</emma:literal>
                </emma:interpretation>
                <emma:interpretation id="interp27" emma:lang="en-US" emma:confidence="0">
                  <emma:literal>Oxidize</emma:literal>
                </emma:interpretation>
                <emma:interpretation id="interp28" emma:lang="en-US" emma:confidence="0">
                  <emma:literal>oxidize.</emma:literal>
                </emma:interpretation>
                <emma:interpretation id="interp29" emma:lang="en-US" emma:confidence="0">
                  <emma:literal>o&lt;xi&lt;cie,</emma:literal>
                </emma:interpretation>
              </emma:one-of>
            </emma:emma>
          </inkml:annotationXML>
          <inkml:trace contextRef="#ctx0" brushRef="#br0" timeOffset="96843">5804 10008 8088,'0'-15'224,"0"15"64,0-15-288,0 15 0,0 0 0,-16 0 0,16 0 1104,0 0 168,0 0 32,0 0 8,-15 0-200,0 15-40,-1 0-9,1 17 1,0-2-280,-1 1-56,1 15-16,15-15 0,-15 15-256,15-15-48,-16 0-16,16-1 0,0 1-8,16-16-8,-16 1 0,0 0 0,0-16-192,15 0-40,0 0-8,1 0 0,-1-16-24,0 0-8,16-14 0,0 14 0,0-14-40,-16-1 0,16-16-64,-16 17 96,16-16-16,-16 0-8,1 14 0,0 2 0,-16-1-72,14 0 0,-14 1 0,0 14-88,-14 1 88,14 0 0,0-1 80,-16 0-80,0 1 168,-14 15-8,14 0-8,1 0 0,0 0-152,-1 15 0,1-15 0,0 16 0,-1 0 0,0-16 0,1 15 0,15 0 0,-15 1-152,15-1-56,0 0-16,0 1 0,0-1-1184,15 0-248,0 1-40</inkml:trace>
          <inkml:trace contextRef="#ctx0" brushRef="#br0" timeOffset="97143">6558 9793 18575,'0'0'408,"-15"0"80,15 15 24,-16-15 8,1 16-416,-1-1-104,-14 0 0,-1 17 0,16-17 544,-16 0 96,0 16 8,0-16 8,0 16-280,16-16-56,-16 17-16,0-18 0,16 18-128,-16-17-24,16 0-8,-1 1 0,1-1-144,0 0 80,15-15-80,0 16 64,-16-16 128,16 0 32,16 16 0,-16-2 0,15-14-40,-15 16-8,15-16 0,1 16 0,-1-16 32,1 15 8,-1-15 0,0 0 0,1 15-56,-1-15 0,1 0-8,-16 0 0,0 0-56,30 0-16,-14 0 0,15 0 0,-31 0-80,15 0 64,0 0-64,16 0 64,-15 0-64,-1 0 0,0 0 0,1 0 64,-1 0-672,0 16-144,1-16-24,-1 0-6424,1 0-1287</inkml:trace>
          <inkml:trace contextRef="#ctx0" brushRef="#br0" timeOffset="98076">7067 9762 12528,'0'0'272,"0"0"56,0 0 16,0 0 8,0 0-280,0 0-72,0 0 0,0 15 0,0 1 888,-16-1 160,1 16 31,15 0 9,-16 0-288,16-1-48,-15 1-16,-16 0 0,16 0-328,-1-1-72,1 17-16,0-17 0,-16 1-144,15 0-32,1 0-8,-16 0 0,16-1 96,-1-14 24,1-1 0,-16 1 0,16-1-256,0-15-64,-1 0-8,16 15 0,0-15 72,-15-15 0,-1 15 0,16-15 0,-15-1-136,15 1-40,0-16-8,0 0 0,0 0-64,0-15-8,0 15-8,0-15 0,15 0 264,-15 15 0,16 1 0,-16-1 0,0 15 0,15-14 0,1 14 0,-16 16 0,15-15 0,0-1 72,-15 16-8,31 0 0,-16 0 312,1 16 56,-1-16 16,1 15 0,-1 1-192,0-1-32,1 16 0,-1-16-8,1 1 24,-1 14 8,0-14 0,-15 14 0,16-14-96,-16-1-24,15 16 0,1-16 0,-16 1-32,15-1 0,-15 1-8,0-16 0,15 15-88,-15 0 0,0-15 0,0 0 0,16 16-816,-16-16-128,0 0-24,0 0-8759</inkml:trace>
          <inkml:trace contextRef="#ctx0" brushRef="#br0" timeOffset="98328">7128 10132 17135,'0'0'480,"0"0"120,0 0-480,0 0-120,0 0 0,0 0 0,0 0 768,0-15 136,16 15 24,-2 0 8,-14-16-224,16 16-40,0-15-16,-16 15 0,30 0-368,-30-16-80,16 16-16,-1 0 0,0-15-32,1 15 0,-16 0-8,15 0 0,-15 0-56,0 15 0,15 1-8,-15-16 0,0 15 0,0 1 0,0-1 0,0 0 0,0 16 0,0-15 0,-15-1 0,15 0 0,0 1-88,0 15 0,-15-31 72,15 15-72,0 0 0,0-15 0,0 16 0,0-16-64,0 0-824,0 0-160,0 0-32,-16 0-8679</inkml:trace>
          <inkml:trace contextRef="#ctx0" brushRef="#br0" timeOffset="98513">7282 9870 16543,'0'0'472,"-15"0"96,15 0-456,0 0-112,0 0 0,-16 0 0,16 0 944,0 16 168,0-16 32,0 15 8,0-15-312,0 0-56,0 15-16,0-15 0,0 16-480,0-16-96,0 15-16,16 1-8,-16-16-168,15 15 0,-15 0-96,15 1-6840,-15-1-1359</inkml:trace>
          <inkml:trace contextRef="#ctx0" brushRef="#br0" timeOffset="98814">7820 9901 16615,'-15'0'360,"15"0"80,-15 15 8,15-15 32,-16 0-384,1 16-96,0-16 0,15 15 0,-16-15 720,1 16 128,-16-16 24,15 15 8,2 0-208,-18 16-32,17-15-16,-16-1 0,16 0-400,-16 1-88,15-1-8,2 1-8,-2-16 24,0 15 8,1 0 0,15-15 0,0 0 24,0 0 8,0 0 0,0 0 0,0 0-56,0 0 0,0 0-8,0 0 0,15 16 104,-15-16 32,16 15 0,0-15 0,-2 16-8,2-16 0,0 0 0,-1 15 0,0-15-32,1 0-8,-1 0 0,-15 0 0,0 0-40,31 15-8,-15-15 0,14 0 0,-14 0-56,14 0-8,-14 0-8,-1 0 0,0-15-88,16 15 64,-31 0-64,15 0 64,1 0-64,0 0 0,-16 0 72,0 0-72,0 0-128,0 0-56,0 0-8,0 0-7912,0 0-1583</inkml:trace>
          <inkml:trace contextRef="#ctx0" brushRef="#br0" timeOffset="99330">8237 9747 17391,'0'0'384,"-15"0"72,15 16 24,-16-16 8,16 15-392,-16-15-96,1 15 0,0 1 0,-1-16 744,1 30 128,0-14 24,-1 15 8,1 15-120,0-15-24,-17 15-8,17-15 0,0 15-264,15-15-48,-16-1-16,1 1 0,15-15-120,0 14-24,0-14-8,0-1 0,15 1-112,1-1-16,-16 0-8,15 1 0,0-1-16,1-15-8,0 0 0,-1 15 0,16-15-24,-16 0-8,0-15 0,16 15 0,-16 0-80,17-15 96,-17-1-96,16 1 96,-1 0-416,1-16-88,0 0-8,-1 16-7392,2-16-1479</inkml:trace>
          <inkml:trace contextRef="#ctx0" brushRef="#br0" timeOffset="100099">8713 10054 9520,'0'0'264,"0"0"72,0 0-272,-15 0-64,15 0 0,0 0 0,0 0 872,-16 0 160,16 0 32,0 0 8,-15-14-104,15 14-16,15-16-9,-15 0 1,16 16-368,-16-15-64,15 0-24,0-1 0,1 1-176,-1 0-40,0-1-8,1 1 0,0 0 40,-2-1 8,2 16 0,0-16 0,-16 16-64,15-15-16,-15 15 0,0 0 0,0 0 24,0 15 0,15-15 0,-15 16 0,0 0-64,-15 14-16,15-14 0,-15 14 0,15 1 112,-16 0 32,16-1 0,-16 2 0,16-2-152,0 1-24,0 0-8,-14-15 0,14 14-8,0-14-8,0-1 0,0 0 0,0-15-56,0 0-64,0 0 88,0 0-88,0 0 80,0 0-80,0 0 64,0 0-64,0 0-640,0 0-176,14 0-32,-14 0-6056,16-15-1207</inkml:trace>
          <inkml:trace contextRef="#ctx0" brushRef="#br0" timeOffset="100262">9006 10086 19783,'-32'0'432,"32"0"88,0 0 24,0 16 16,-14-1-448,14-15-112,-16 0 0,16 0 0,0 0 664,0 15 104,0-15 32,0 0 0,0 0-352,0 16-64,0-16-8,0 15-8,0-15-368,0 0 0,0 0 0,16 16 0,-2-16-1344,-14 15-208,16-15-48</inkml:trace>
          <inkml:trace contextRef="#ctx0" brushRef="#br0" timeOffset="100700">9083 10100 18687,'0'0'528,"0"0"120,0 0-520,0 0-128,0 0 0,0 0 0,15 0 648,-15 0 104,16-15 16,-1 15 8,0 0-8,1 0 0,0-15 0,-2-1 0,2 16-560,0-15-112,-1 0-32,16-1 0,-31 16-64,30-16 0,-14 2 0,-1-2 0,-15 0 0,15 16 0,-15-15 0,16 0 0,-16 15 0,0-16 0,0 1 0,0 15 0,0-15 0,0 15 0,-16-16 0,1 0 0,15 16 0,-15-14 0,-1 14 0,16 0 0,-15-16 0,0 16 0,-1 0 0,1 16 0,0-16 0,-1 14 0,0 2 0,2 0 0,-2-1 88,0 0 24,1 16 8,0-16 0,15 17-32,-16-2-8,1-14 0,15 14 0,0 1 192,0 0 40,0-16 8,0 16 0,0-15-160,15-1-24,-15 0-8,0 1 0,16-1 24,-16 0 0,15 1 0,-15-1 0,15-15-24,1 0 0,0 15 0,-2-15 0,2 0-32,0 0 0,-1 0-8,0 0 0,1-15-24,-1 15-64,0-15 96,16 15-32,-31-16-64,31 1 0,-31 15 72,16-15-72,-1-1 0,0 1-64,1 0 0,-16-1 0,15 16-896,-15-16-184,15 1-32,-15 0-9863</inkml:trace>
          <inkml:trace contextRef="#ctx0" brushRef="#br0" timeOffset="100900">9622 10055 22183,'-16'15'632,"16"-15"136,-15 16-616,15-16-152,-15 15 0,15-15 0,0 16 712,0-16 120,0 15 16,-16 0 8,16-15-224,0 0-48,0 16-8,0-16 0,0 0-400,0 15-80,0-15-24,0 0 0,0 0 24,0 0 8,0 0 0,16 16 0,-16-16-632,0 0-128,0 0-24,0 0-6968,0 0-1383</inkml:trace>
          <inkml:trace contextRef="#ctx0" brushRef="#br0" timeOffset="101378">8760 9639 19463,'0'0'424,"-15"0"88,15 0 24,0 0 16,0 0-440,0 0-112,0 0 0,0 0 0,0 0 800,0 0 144,0 0 24,-16 0 8,16 0-400,0 0-88,0 0-8,0 0-8,0 0-472,0 0 0,0 0 0,16 0 0,-1 15-224,-15-15 8,0 0 8,15 0-10479</inkml:trace>
        </inkml:traceGroup>
        <inkml:traceGroup>
          <inkml:annotationXML>
            <emma:emma xmlns:emma="http://www.w3.org/2003/04/emma" version="1.0">
              <emma:interpretation id="{153A1D0E-ECED-40BF-9532-EA13310DFD04}" emma:medium="tactile" emma:mode="ink">
                <msink:context xmlns:msink="http://schemas.microsoft.com/ink/2010/main" type="inkWord" rotatedBoundingBox="9548,7075 11273,7035 11300,8199 9575,8239"/>
              </emma:interpretation>
              <emma:one-of disjunction-type="recognition" id="oneOf6">
                <emma:interpretation id="interp30" emma:lang="en-US" emma:confidence="0.5">
                  <emma:literal>yi=0</emma:literal>
                </emma:interpretation>
                <emma:interpretation id="interp31" emma:lang="en-US" emma:confidence="0">
                  <emma:literal>fi=0</emma:literal>
                </emma:interpretation>
                <emma:interpretation id="interp32" emma:lang="en-US" emma:confidence="0">
                  <emma:literal>tfi=0</emma:literal>
                </emma:interpretation>
                <emma:interpretation id="interp33" emma:lang="en-US" emma:confidence="0">
                  <emma:literal>ffi=0</emma:literal>
                </emma:interpretation>
                <emma:interpretation id="interp34" emma:lang="en-US" emma:confidence="0">
                  <emma:literal>thi=0</emma:literal>
                </emma:interpretation>
              </emma:one-of>
            </emma:emma>
          </inkml:annotationXML>
          <inkml:trace contextRef="#ctx0" brushRef="#br0" timeOffset="102732">10222 9424 16208,'0'0'351,"0"0"81,0 0 16,0 0 8,0 16-360,-15-16-96,0 15 0,15 0 0,-31 1 880,31-1 160,-31 16 32,16-16 8,-1 16-424,-15-15-80,16 14-24,0 1 0,-16-16-312,15 16-64,1 0-16,-16-15 0,16 14-160,-1-14 0,1-1 0,0 16 0,-16-16-376,31 0-104,-16 1-32,1-16 0,15 16-896,0-16-176,0 0-40</inkml:trace>
          <inkml:trace contextRef="#ctx0" brushRef="#br0" timeOffset="103581">9899 10054 19551,'0'0'432,"0"0"88,0 0 24,0 0 0,0 0-440,0 0-104,0 0 0,0 0 0,0 0 632,0 0 104,0 0 16,15 0 8,1 0-336,-1-14-64,1 14-8,-1 0-8,0 0-272,1-16-72,-1 16 0,1 0 0,14-16 0,-14 16 72,-1-15-72,16 0 0,-31 15 88,31-16-88,-16 1 80,1 15-80,-16-15-224,15-1-96,0 16-24,1-15 0,-16 0-48,15 15-16,-15-16 0,0 0 0,0 16 96,0-15 24,0 0 0,0-1 0,0 16 128,0-15 24,0 0 8,-15 15 0,15 0 128,0-16-64,-16 16 64,16 0 0,0-15 0,0 15 136,0 0-8,-15 0-8,15 0 168,-15 0 32,-1 0 0,16 15 8,-15 1 0,15-16 0,-16 15 0,1 0 0,0 1-56,15-1-16,-16 16 0,1-15 0,15-1-96,-16 0-16,16 1-8,0-1 0,0 0-48,-15 1-16,15-1 0,15 0 0,-15 1-72,0 0 0,0-16 0,0 14 64,16 2-64,-16-16 0,0 16 0,15-1 64,-15 0-64,0-15 0,0 31 0,-15-16 0,15 1 64,0 0-64,-16-2 64,16 18-64,-15-17 80,15 0-80,-15 1 96,15-1-96,-16-15 120,16 15-32,0 1-8,0-16 0,0 0-80,0 15 64,0-15-64,0 0 64,16 15-64,-16-15 0,15 0 0,0 0 0,-15 0 0,16 0 0,-1 0 0,1-15 0,-1 15 160,-15 15-16,0-15 0,0 0 0,0 0-208,0 0-48,15 0-8,-15 16 0,-15 0 120,15-16 80,0 30-16,-15-30 0,-1 31 64,16-16 16,-15 1 0,-1-1 0,16 0-80,-15 1-64,0 0 96,15-2-96,-16 2 0,16-16 0,-15 16-96,15-16 24,0 0-1096,0 0-216,15-16-48,1 16-8503</inkml:trace>
          <inkml:trace contextRef="#ctx0" brushRef="#br0" timeOffset="102947">10099 9516 16639,'0'0'368,"0"0"80,0 0 8,0 0 8,0 0-368,15 0-96,-15 0 0,0 16 0,16-16 928,-16 14 176,15-14 32,0 16 8,-15 0-504,16-16-104,0 15-24,-16 0 0,14 1-120,2-16-24,0 15-8,-1 0 0,-15-15-200,15 16-48,1-16-8,-1 0 0,-15 16-104,15-16 0,1 0 0,-16 0 0,15 0-352,-15 0-72,0 0-16,0 0 0,0 0-848,15 14-176,-15-14-32</inkml:trace>
          <inkml:trace contextRef="#ctx0" brushRef="#br0" timeOffset="103802">10268 10239 19375,'0'0'424,"0"0"88,0 0 24,0 0 8,0 0-432,0 0-112,0-15 0,15 15 0,-15-16 736,16 1 128,-1 15 32,-15-15 0,16 15-416,-16 0-72,15-16-24,-15 16 0,16 0-192,-16 0-48,0 0-8,0 0 0,0 0 88,0 0 24,15 0 0,-15 16 0,0-1-152,0 0-24,0 1-8,0-1 0,0 16-64,-15-16 80,15 1-80,0-1 80,0 1-80,0-1 0,0-15 0,0 15 0,-16 1-472,16-1-136,-15-15-24,15 0-6616,0 0-1327</inkml:trace>
          <inkml:trace contextRef="#ctx0" brushRef="#br0" timeOffset="103964">10314 9978 21167,'0'0'464,"0"0"96,0 0 16,0 0 24,0 0-480,0 0-120,0 0 0,0 0 0,0 0 688,0 0 112,0 0 32,0 0 0,16 15-480,-2-15-88,-14 0-16,0 0-8,0 0-336,16 16-72,0-16-16,-1 15-7120,0-15-1431</inkml:trace>
          <inkml:trace contextRef="#ctx0" brushRef="#br0" timeOffset="104619">10669 10131 20039,'0'0'440,"0"0"88,0 0 16,0 0 32,0 0-464,0 0-112,0 0 0,0-15 0,16 15 872,-16 0 152,15 0 32,0 0 8,-15 0-432,16-15-88,-1 15-24,1 0 0,-1 0-264,0-16-64,1 16 0,-1 0-8,1 0-184,-1 0 72,0-15-72,1 15 0,-1 0-288,16-16-120,-16 16-16,1 0-8,-16 0-744,31 0-144,-16-15-32,0 15-8375</inkml:trace>
          <inkml:trace contextRef="#ctx0" brushRef="#br0" timeOffset="104264">10714 9946 18055,'0'0'392,"0"-15"88,0 15 8,-15 0 24,15 0-408,0 0-104,0 0 0,0-15 0,0 15 864,0 0 160,0 0 24,0 0 8,15-16-400,1 16-80,-1 0-8,-15 0-8,15 0-288,1 0-56,-1-15-16,0 15 0,1 0-104,0 0-32,-2 0 0,2 0 0,-16 0-64,16 0 0,-1 15 0,-15-15 0,0 0-584,0 0-160,15 0-32,-15 0-6120,0 0-1223</inkml:trace>
          <inkml:trace contextRef="#ctx0" brushRef="#br0" timeOffset="104803">11270 9824 14400,'0'0'320,"0"0"64,0-15 8,15 15 8,-15 0-320,0 0-80,0 0 0,0 0 0,0 0 1239,0 0 233,0 0 40,-15 0 16,15 15-424,-16 0-80,0 16-24,16 0 0,-30 0-488,30 0-104,-16 15-24,1-15 0,15-1-96,0 17-16,0-17-8,0-14 0,0 15-128,0-16-24,15 0-8,1 1 0,-1-16-32,0 15-8,1-15 0,0 0 0,-1-15 8,0-1 0,16 1 0,-16 0 0,1-16-72,14 15 96,-14-14-96,0-1 96,14 0-96,-14 0 64,-1 0-64,0 1 64,1-1-64,-16-15 0,15 30 0,0-15 64,-15 1-64,-15-1 0,15 16 0,-15-16 64,15 15-64,-16 1 64,1 0-64,0 15 64,-1-16-64,0 16 0,2 0 0,-18 0 0,17 0 0,0 16 0,-1-16 0,-14 15 64,14 0-64,1 1 0,0-1 0,-1 1 0,0-1 0,1-15 0,0 15 0,15 1 0,0-1 0,-16-15 0,16 15 0,0-15 0,0 0-688,0 0-104,0 0-16,0 0-6768,0 0-1351</inkml:trace>
        </inkml:traceGroup>
        <inkml:traceGroup>
          <inkml:annotationXML>
            <emma:emma xmlns:emma="http://www.w3.org/2003/04/emma" version="1.0">
              <emma:interpretation id="{289054B1-2CF2-47E9-A97B-7ABA1E370E21}" emma:medium="tactile" emma:mode="ink">
                <msink:context xmlns:msink="http://schemas.microsoft.com/ink/2010/main" type="inkWord" rotatedBoundingBox="11967,6995 13765,6952 13792,8105 11994,8147"/>
              </emma:interpretation>
              <emma:one-of disjunction-type="recognition" id="oneOf7">
                <emma:interpretation id="interp35" emma:lang="en-US" emma:confidence="0.5">
                  <emma:literal>Filo</emma:literal>
                </emma:interpretation>
                <emma:interpretation id="interp36" emma:lang="en-US" emma:confidence="0">
                  <emma:literal>pico</emma:literal>
                </emma:interpretation>
                <emma:interpretation id="interp37" emma:lang="en-US" emma:confidence="0">
                  <emma:literal>Kilo</emma:literal>
                </emma:interpretation>
                <emma:interpretation id="interp38" emma:lang="en-US" emma:confidence="0">
                  <emma:literal>picot</emma:literal>
                </emma:interpretation>
                <emma:interpretation id="interp39" emma:lang="en-US" emma:confidence="0">
                  <emma:literal>jiao</emma:literal>
                </emma:interpretation>
              </emma:one-of>
            </emma:emma>
          </inkml:annotationXML>
          <inkml:trace contextRef="#ctx0" brushRef="#br0" timeOffset="108537">13440 9424 13048,'0'0'368,"0"0"80,-16 0-352,1 0-96,15 16 0,-16-16 0,1 15 1320,0 16 247,-1-16 57,1 16 8,0 15-384,-1-15-64,1 15-24,15 0 0,-16 1-360,1-1-80,15 0-16,0 0 0,0-16-320,0 2-72,0-2-16,15 1 0,-15 0-208,16-16-88,-1 16 64,-15-15-64,16-1 120,-16 0-24,15-15 0,0 16 0,1-16-352,-16 0-80,15 0-16,0 0-7344,1-16-1471</inkml:trace>
          <inkml:trace contextRef="#ctx0" brushRef="#br0" timeOffset="111279">13702 9671 5040,'0'30'104,"15"-30"24,-15 0 8,0 0 16,0 0-152,0 0 0,0-15 0,0 15 0,0-15 872,0 15 152,0 0 24,0-16 8,0 16-40,0 0-8,0 0 0,0 0 0,0 0-80,-15 0-24,-1 16 0,16-1-1,-15 0-199,0 16-32,-1-15-16,0 30 0,1-15-112,0 15-32,-1-15 0,16 15 0,-15-15-16,15-1-8,0 1 0,0 0 0,0-16-248,0 16-48,0-16-16,15 1 0,-15-16-80,16 15-8,-16-15-8,15 0 0,0 0-80,1 0 0,0 0 0,-1-15 64,0 15 16,1-16 0,-1 1 0,0-16 0,1 16-80,-1-1 0,0-14 0,1-1 0,0 16 0,-1-16-112,0 0 24,-15 0 8,16 0 80,-1 16 0,-15-16 0,0 0 0,15 16 0,-15 0-80,0-16 80,0 15 0,0 16 0,0-15-64,0 15 64,0 0 0,0 0 0,-15 0 0,15 15 0,0 1 0,-15 15 0,15-1 88,-16 1-24,16 0-64,0 15 152,0-15-24,0 0-8,0 0 0,0-1-8,0 1 0,16-16 0,-16 16 0,15-15 40,-15-1 8,15 0 0,1-15 0,-16 16-64,15-16 0,0-16-8,1 16 0,0-15 8,-16 15 0,14-15 0,2-1 0,-16-15 32,16 16 0,-1 0 8,-15-1 0,0-14-16,15 14-8,-15-15 0,0 16 0,0 0-40,0-16-8,0 15 0,0-14 0,0 14-64,-15-15 0,15 16 72,0 0-72,0-1 0,-15 1 0,15-1 0,0 1-96,-16 15-416,16-15-80,0 15-16,0 0-8,0 0-768,0 0-152,0 0-32</inkml:trace>
          <inkml:trace contextRef="#ctx0" brushRef="#br0" timeOffset="241004">13825 9316 8288,'0'0'184,"0"0"40,0 0 0,0 0 8,0 0-232,0 0 0,0 0 0,0 0 0,0 0 1024,0 0 160,0 0 32,-16 0 8,16 0-120,0 0-24,0 15-9,0-15 1,-15 0-184,-1 15-40,1 1-8,15 0 0,-15-1-192,-1 0-40,1 1 0,-16 14-8,31-14-280,-15 14-48,-1-14-16,1 14 0,-1-14 0,1 0 0,15-1 0,-15 0 0,15 1-256,-16-1 0,16-15 0,-15 15 0,15-15-160,0 0-96,0 0-8,0 0-8,0 0-880,0 0-184,0 0-32,0 0-7303</inkml:trace>
          <inkml:trace contextRef="#ctx0" brushRef="#br0" timeOffset="241336">13748 9408 17215,'0'0'384,"0"0"72,0 0 24,0 0 0,-16 0-384,16 0-96,0 0 0,0 0 0,0 0 1024,0 0 184,0 0 40,16 0 0,-1 0-496,-15 0-104,15 16-16,1-16-8,-1 15-112,1-15-32,-1 15 0,0 1 0,-15-16-112,16 15-24,-1 0-8,0 1 0,-15 0-104,16-16-16,-16 14-8,0-14 0,15 16-72,-15-16-8,16 16-8,-16-1 0,0-15-56,0 0-64,0 0 88,15 0-88,-15 15 0,0-15 0,0 0 0,0 0-96,0 0 96,0 0 96,0 0-24,0 0 0,0 0-576,0 0-112,0 0-24,0 0-11328</inkml:trace>
          <inkml:trace contextRef="#ctx0" brushRef="#br0" timeOffset="107905">12239 9732 12584,'0'0'272,"0"0"56,0-16 16,15 16 16,-15-15-288,16 15-72,-16-15 0,16-1 0,-1 16 488,-15-15 88,15 15 8,1-15 8,-1 15-145,0-16-23,1 16-8,-16 0 0,15 0-288,-15 0-64,0 16-64,0-1 88,15 0 64,-30 1 8,15 14 8,0 2 0,0-2 24,-15 1 8,-1 0 0,16 15 0,-15-16-8,15-14-8,0 15 0,-15-16 0,15 16 0,0-16 0,0-15 0,0 16 0,0-16 32,15 0 8,-15 0 0,0 0 0,0 0-224,15 0 0,1-16 0,-1 1-88,-15 0 168,31-16 32,-15 0 8,-2 15 0,2-14-120,15-16 0,-16 15 0,16 0 0,-16-15 0,1 15 0,14-15 0,-14 15 0,0-15 0,-1 15 0,0 0 0,1 16 0,-1-16 0,0 1 0,1 14-72,-16 16 72,0 0-64,15 0 64,-15 0 0,0 0-72,15 16 152,-15-1 32,0 16 8,0-1 0,0 16 168,0 1 40,-15-1 8,15 0 0,-15 16-80,15-1-8,-16 1-8,1 0 0,0-16-144,-1 15-24,1-14-8,0-1 0,-1 0 24,0 0 0,1 0 0,-16-15 0,16 0-16,-16-1 0,16 2 0,0-18 0,-1 18 80,-14-17 8,14 0 8,0-15 0,1 16-168,15-16 0,0 0 0,-15 0 0,-1-16 96,16 16-8,0-15-8,0 0 0,0-17-80,0 18 0,16-18 0,-1 2 0,0-1 0,1-15 0,14 15 0,2-15 0,14 0-64,-16 15 64,16-16-80,-14 17 80,-2-1 0,1 0-72,0 1 72,-16 14 0,16 0 0,-15 2 0,-1 14 0,0-16 0,1 16 0,-16 0 0,15 16 0,0-16 88,-15 14 72,0 2 24,0 15 0,16-16 0,-16 16 32,-16-16 8,16 16 0,0-16 0,0 17-96,0-17-8,0 16-8,0-16 0,0 0-112,0 1 64,0-1-64,-15-15 0,15 0 0,0 15-64,0-15-8,0 0 0,0 0-1040,0 0-200,0 0-48,0 0-8687</inkml:trace>
          <inkml:trace contextRef="#ctx0" brushRef="#br0" timeOffset="108068">12885 9639 17887,'0'0'512,"0"0"96,-15 0-480,15 0-128,0 0 0,0 15 0,0-15 1024,0 0 176,0 0 40,0 0 8,0 0-456,0 0-88,0 0-24,0 0 0,0 0-392,0 16-72,0-16-24,0 16 0,0-2-192,15-14 0,-15 0-96,0 16-7248,16 0-1455</inkml:trace>
        </inkml:traceGroup>
        <inkml:traceGroup>
          <inkml:annotationXML>
            <emma:emma xmlns:emma="http://www.w3.org/2003/04/emma" version="1.0">
              <emma:interpretation id="{425A55E1-29BD-4BFC-8703-03D8AF297925}" emma:medium="tactile" emma:mode="ink">
                <msink:context xmlns:msink="http://schemas.microsoft.com/ink/2010/main" type="inkWord" rotatedBoundingBox="13806,6996 15200,6963 15217,7697 13823,7730"/>
              </emma:interpretation>
              <emma:one-of disjunction-type="recognition" id="oneOf8">
                <emma:interpretation id="interp40" emma:lang="en-US" emma:confidence="0.5">
                  <emma:literal>Tacit</emma:literal>
                </emma:interpretation>
                <emma:interpretation id="interp41" emma:lang="en-US" emma:confidence="0">
                  <emma:literal>Tallit</emma:literal>
                </emma:interpretation>
                <emma:interpretation id="interp42" emma:lang="en-US" emma:confidence="0">
                  <emma:literal>Talit</emma:literal>
                </emma:interpretation>
                <emma:interpretation id="interp43" emma:lang="en-US" emma:confidence="0">
                  <emma:literal>Taint</emma:literal>
                </emma:interpretation>
                <emma:interpretation id="interp44" emma:lang="en-US" emma:confidence="0">
                  <emma:literal>Tart</emma:literal>
                </emma:interpretation>
              </emma:one-of>
            </emma:emma>
          </inkml:annotationXML>
          <inkml:trace contextRef="#ctx0" brushRef="#br0" timeOffset="111531">14102 9408 18839,'-16'0'536,"16"0"112,0 0-520,0 0-128,-15 0 0,15 0 0,0 0 888,0 0 144,0 0 32,0 0 8,0 0-304,0 0-64,15 0-16,1 0 0,-16 0-368,30 0-64,-14-14-24,0 14 0,14 0-128,-14 0-24,-1-16-8,16 16 0,-1 0-72,-14-16 64,0 16-64,14 0 64,-14 0-64,-1-15 0,-15 15 0,0 0 0,0 0-432,0 0-80,0 0-8,0 0-8,0 0-744,15 15-144,-15-15-32,0 0-4727,0 16-937</inkml:trace>
          <inkml:trace contextRef="#ctx0" brushRef="#br0" timeOffset="111700">14271 9408 11408,'0'0'320,"0"0"72,0 15-312,0-15-80,0 0 0,-15 0 0,15 16 1304,0-1 240,0-15 55,-15 16 1,15-1-320,0 0-72,0 16-16,0-16 0,0 1-392,0-1-88,-16 16-8,16-16-8,0 1-344,0-1-72,0 1-16,0 14 0,0-14-168,-15-1-32,15 1 0,0-16-64,0 30-216,-16-30-96,16 16-16,0-1-6800,0 1-1351</inkml:trace>
          <inkml:trace contextRef="#ctx0" brushRef="#br0" timeOffset="112048">14378 9701 16991,'0'0'480,"0"0"104,0 0-464,0 0-120,0-15 0,16 15 0,-1 0 672,16-15 120,-16 15 16,1-16 8,-1 16-56,0 0-16,16 0 0,-31 0 0,16 0-352,-1 0-72,16 16-8,-31-16-8,15 0-96,-15 0-16,0 0-8,15 15 0,-15 0 0,0 1 0,-15-1 0,15 16 0,-15-16-48,-1 16-8,1 0 0,-16-16 0,16 16-64,-16 0-64,16-16 72,-16 16-72,15-15 64,1-1-64,0 0 0,-1 1 0,1-1 0,-1-15-96,1 15 8,15-15 0,0 0-616,0 0-120,0 0-24,0-15-8,0 0-792,15-1-160,1-14-32,-1 14-5951</inkml:trace>
          <inkml:trace contextRef="#ctx0" brushRef="#br0" timeOffset="112332">14640 9578 13328,'16'-31'288,"-16"16"64,0 15 16,15-31 16,-15 31-312,0-16-72,0 16 0,0 0 0,0 0 1200,0 0 223,0 0 49,-15 16 0,15-1-480,0 1-104,-16 14-24,1 1 0,0 0-288,-1 15-64,16 0-16,-15-15 0,-1 15-144,16 0-32,0-15-8,-15 0 0,15 0-128,0 0-24,15-16-8,-15 0 0,16 1-72,-16-1-16,15 1 0,1-16 0,-1 15-64,-15-15 80,15 0-80,1 0 80,-1 0-80,1-15 80,-16 15-80,15-16 80,0 16-80,1-15 0,-1-1 72,-15 1-72,16 0 0,-1-1 0,-15 1 0,15-1 0,1 1-96,-16 0 0,15-1 0,1 1 0,-16-1 96,0 1-80,15 0 80,-15 15-80,15-16 80,-15 16 0,0 0 0,0 0-64,0 0 64,0 16 0,0-16 0,0 15 64,0 0 64,0 1 24,0-1 0,0 16 0,0-16 64,0 1 8,0 15 8,-15-16 0,15 0-144,0 1-88,0-1 96,0 1-96,0-16 72,0 15-72,0-15 0,0 0 72,0 0-360,0 15-80,0-15-16,-15 0 0,15 0-896,0 0-192,0 0-32</inkml:trace>
          <inkml:trace contextRef="#ctx0" brushRef="#br0" timeOffset="112517">14825 9563 19607,'0'0'432,"0"0"88,0 0 24,0 0 0,0 0-432,0 0-112,0 0 0,0 0 0,0 0 680,0 0 120,0 0 16,0 0 8,16-16-320,-16 16-64,0 16-16,30-16 0,-30 0-552,31 0-120,-31 0-16,31 15-6712,-16-15-1343</inkml:trace>
          <inkml:trace contextRef="#ctx0" brushRef="#br0" timeOffset="112817">15164 9824 17423,'-16'-15'384,"0"15"72,16 0 24,-30 0 8,14-15-392,1 15-96,15 0 0,0 0 0,0 0 840,0 0 152,0 0 24,-15-16 8,15 16-128,0 0-32,0 0 0,15 0 0,-15 0-424,31-15-88,-31 15-24,30 0 0,-14-15-112,15 15-24,0 0-8,-1 0 0,-14-16-80,14 16-8,-14 0-8,15 0 0,-16-16-88,16 16 64,-16 0-64,1 0 64,-1-15-64,0 15 0,-15 0 0,16 0 0,0 0-672,-16 0-96,0 0-16,0 0-8,0 0-776,0 0-160,0 0-32</inkml:trace>
          <inkml:trace contextRef="#ctx0" brushRef="#br0" timeOffset="113064">15333 9470 20127,'0'0'448,"0"0"88,0 0 16,0 0 8,-15 0-448,15 0-112,0 15 0,0 1 0,0-1 904,0 1 160,-16 14 32,16 1 8,0-15-464,0 14-88,0 1-16,-15 0-8,15 15-152,0-15-32,0 0-8,0-1 0,0-14-256,0 15-80,15-1 0,-15-14 0,0-1 0,16 1 0,-16-16 0,0 15 0,0-15-712,15 15-152,-15-15-24,16 0-6632,-16 0-1335</inkml:trace>
        </inkml:traceGroup>
        <inkml:traceGroup>
          <inkml:annotationXML>
            <emma:emma xmlns:emma="http://www.w3.org/2003/04/emma" version="1.0">
              <emma:interpretation id="{8CCA9ADD-012A-4CE7-999D-F621F1824C06}" emma:medium="tactile" emma:mode="ink">
                <msink:context xmlns:msink="http://schemas.microsoft.com/ink/2010/main" type="inkWord" rotatedBoundingBox="15277,6857 16339,6832 16361,7753 15298,7778"/>
              </emma:interpretation>
              <emma:one-of disjunction-type="recognition" id="oneOf9">
                <emma:interpretation id="interp45" emma:lang="en-US" emma:confidence="0.5">
                  <emma:literal>'5)</emma:literal>
                </emma:interpretation>
                <emma:interpretation id="interp46" emma:lang="en-US" emma:confidence="0">
                  <emma:literal>b)</emma:literal>
                </emma:interpretation>
                <emma:interpretation id="interp47" emma:lang="en-US" emma:confidence="0">
                  <emma:literal>By)</emma:literal>
                </emma:interpretation>
                <emma:interpretation id="interp48" emma:lang="en-US" emma:confidence="0">
                  <emma:literal>BY)</emma:literal>
                </emma:interpretation>
                <emma:interpretation id="interp49" emma:lang="en-US" emma:confidence="0">
                  <emma:literal>BE)</emma:literal>
                </emma:interpretation>
              </emma:one-of>
            </emma:emma>
          </inkml:annotationXML>
          <inkml:trace contextRef="#ctx0" brushRef="#br0" timeOffset="115469">16441 9378 13680,'0'0'296,"15"-16"64,-15 16 16,0-16 8,16 16-304,-16-15-80,16 15 0,-1-15 0,-15 15 904,15 0 167,1 15 33,-1-15 8,0 15-120,-15 1-16,16 15-8,-1 0 0,-15-1-184,15 16-40,-15 0-8,0-14 0,0 14-288,0 0-64,-15 0-16,15 0 0,-15 0-80,15 0-24,-16-14 0,1 14 0,0-16-88,-1-14-16,1 14-8,15 2 0,-15-18-72,-1 2-16,0 0 0,16-16 0,-15 15-64,15 0 64,0-15-64,0 0 64,-15 0-520,15 0-112,0 0-16,0 0-7056,0-15-1407</inkml:trace>
          <inkml:trace contextRef="#ctx0" brushRef="#br0" timeOffset="113500">15764 9393 20303,'0'0'448,"0"0"88,0 0 16,0 0 24,0 0-464,0 0-112,0 15 0,0 1 0,-16 15 880,16-16 152,0 16 32,0 0 8,0 15-400,-15-15-88,15-1-8,0 17-8,0-16-216,0 15-48,-16-15-8,16 15 0,0-31-296,0 16 0,0 0 0,0-16 0,0 16 0,0-15 0,0-1 0,0-15 64,0 15-64,0-15 0,0 0 0,0 0 0,0 0 0,0 0 0,0 0 0,0 0 0,0 0 0,0 0 0,-15-15 0,15 15 0,0-15 0,0-1 0,0 1 0,15-1 0,-15-14-192,16 14-56,-16 1-8,15-16 0,1 16 192,-1-16 64,16 15 0,-16 1-72,1 0 72,14-1 64,1 1-64,-15-1 88,-1 16-88,16 0 0,-16-15 0,1 15 0,14 0 0,-14 0 0,-1 15 0,1-15 0,-16 0 0,15 16 64,0-16-64,-15 15 64,16-15 0,-16 16-64,15-16 96,-15 15-32,0 0 16,0-15 0,0 31 0,-15-31 0,15 16 16,-16-1 0,16 0 0,-15 1 0,0-1-16,-16-15 0,15 16 0,1-1 0,0 0-80,-1-15 64,-15 16-64,16-1 64,0-15-64,-16 0 0,15 16 0,1-16 64,0 0-64,-1 0 0,1 0 0,-1 0 0,1-16-496,15 16-88,0 0-24,-15 0-7264,-1-15-1463</inkml:trace>
          <inkml:trace contextRef="#ctx0" brushRef="#br0" timeOffset="242668">15840 9208 6704,'0'0'144,"0"0"32,0 0 8,0 0 8,0 0-192,0 0 0,0 0 0,0 0 0,0 0 1008,0 0 160,0 0 32,0 0 8,0 0-56,0 0 0,0 16-8,0-16-1,0 0-247,-15 0-40,0 15-16,-1-15 0,16 15-192,-15 1-40,0-1 0,-1 0-8,0 1-120,1-1-32,0 0 0,-1 1 0,1 0-216,0-1-40,-1 16-16,1-16 0,15 0-176,-15 1 64,-1-16-64,16 30 0,-16-30 232,16 16 16,-14-16 0,14 0 0,0 16-248,0-16 0,0 0 0,0 0 0,-16 14-608,16-14-176,0 0-32,0 0-5672,0 0-1127</inkml:trace>
          <inkml:trace contextRef="#ctx0" brushRef="#br0" timeOffset="243454">15764 9316 10280,'0'0'224,"0"0"40,0 0 16,0 0 16,0 0-232,0 0-64,0-15 0,0 15 0,0-15 960,0 15 176,0 0 40,0 0 8,16-16-193,-16 16-31,0 0 0,0 0-8,0 0-104,0 0-16,0 0-8,0 0 0,0 0-104,14 16-16,2-16-8,-16 15 0,16 0-144,-1 1-24,0-16-8,1 15 0,-16 0-128,15 1-24,0 0-8,1-16 0,-1 14-104,0 2-32,1 0 0,0-1 0,-1 0-64,0-15-24,1 16 0,-16-1 0,15 0-48,-15-15-16,15 16 0,1-16 0,-16 0-72,0 0 64,15 15-64,-15-15 64,15 0-64,-15 0 0,0 0 0,0 0 0,0 0 0,0 0 0,0 0 64,0 0-64,0 0 0,0 0 0,0 0 0,0 0 0,0 0-968,0 0-136,-15 15-24</inkml:trace>
        </inkml:traceGroup>
        <inkml:traceGroup>
          <inkml:annotationXML>
            <emma:emma xmlns:emma="http://www.w3.org/2003/04/emma" version="1.0">
              <emma:interpretation id="{C2311374-7F8E-4278-A1B8-3A5C5C1F16B7}" emma:medium="tactile" emma:mode="ink">
                <msink:context xmlns:msink="http://schemas.microsoft.com/ink/2010/main" type="inkWord" rotatedBoundingBox="16551,6959 17659,6933 17677,7684 16569,7710"/>
              </emma:interpretation>
              <emma:one-of disjunction-type="recognition" id="oneOf10">
                <emma:interpretation id="interp50" emma:lang="en-US" emma:confidence="0.5">
                  <emma:literal>=1,</emma:literal>
                </emma:interpretation>
                <emma:interpretation id="interp51" emma:lang="en-US" emma:confidence="0">
                  <emma:literal>=1.</emma:literal>
                </emma:interpretation>
                <emma:interpretation id="interp52" emma:lang="en-US" emma:confidence="0">
                  <emma:literal>€1.</emma:literal>
                </emma:interpretation>
                <emma:interpretation id="interp53" emma:lang="en-US" emma:confidence="0">
                  <emma:literal>€1,</emma:literal>
                </emma:interpretation>
                <emma:interpretation id="interp54" emma:lang="en-US" emma:confidence="0">
                  <emma:literal>t.</emma:literal>
                </emma:interpretation>
              </emma:one-of>
            </emma:emma>
          </inkml:annotationXML>
          <inkml:trace contextRef="#ctx0" brushRef="#br0" timeOffset="116031">16903 9670 14336,'0'0'320,"0"0"64,0 0 8,0 0 8,0 0-320,0 0-80,0 0 0,0 0 0,0 0 1023,0 0 193,0 0 40,0 0 8,0 0-272,0 0-64,0 0 0,0 0-8,15 0-344,1 0-72,-1 0-16,0 0 0,17 0-128,-17-15-24,0 15-8,1 0 0,-1 0-104,16-15-32,-16 15 0,0 0 0,1-16-88,14 16-16,-14 0-8,0-15 0,-1 15-80,0-15 0,1 15 0,-1 0 64,-15 0-64,0-16-136,15 16 32,-15 0 8,0 0-824,0 0-160,0 0-32,0 0-5864,0 0-1183</inkml:trace>
          <inkml:trace contextRef="#ctx0" brushRef="#br0" timeOffset="116269">16903 9808 15632,'-15'0'344,"15"0"72,-16 0 7,1 0 25,15 0-360,-15 0-88,15 0 0,-16 0 0,16 0 960,0 0 184,0 0 32,0 0 8,0 0-152,0 0-24,0 0-8,0 0 0,0 0-456,0 0-88,16 0-16,14 16-8,-14-16-128,-1 15-24,16-15-8,-16 0 0,16 0-96,-15 15-16,-1-15-8,16 0 0,-1 0-88,1 0-64,0-15 96,-15 15-96,14 0 64,1-15-64,-16-1 0,16 16 0,-16 0-64,1-15-72,0-1-16,-2 16 0,2-15-840,0 15-176,-16-15-32,15 15-5856,0-16-1167</inkml:trace>
          <inkml:trace contextRef="#ctx0" brushRef="#br0" timeOffset="116531">17550 9300 16360,'0'0'463,"0"0"105,0 0-456,0 0-112,0 0 0,0 0 0,0 0 1008,0 16 176,0-16 40,-15 30 8,15-14-184,0 15-40,-15-1-8,15 17 0,-16-17-392,16 16-88,-16-15-8,16 15-8,0-15-224,-15 0-48,15 0-8,-16 0 0,16-1-80,0 1-16,0 0-8,-15 0 0,15-16-120,0 1 72,0-1-72,0 0 64,0 1-64,0-1 0,0-15 0,0 16 64,0-1-64,0-15 0,0 0 0,0 15 64,0 1-64,0-16-112,0 0 24,0 15 8,0-15-640,0 15-128,0-15-24,0 0-6544,0 0-1303</inkml:trace>
          <inkml:trace contextRef="#ctx0" brushRef="#br0" timeOffset="116970">17934 9778 21055,'0'0'600,"0"0"120,0 0-576,0 0-144,0 16 0,0-1 0,0-15 672,-15 15 96,15-15 32,0 0 0,0 16-128,0-1-16,0-15-8,0 0 0,0 15-448,0-15-88,-16 16-16,16-16-8,0 0-456,-15 16-88,15-16-24,0 14-10519</inkml:trace>
        </inkml:traceGroup>
        <inkml:traceGroup>
          <inkml:annotationXML>
            <emma:emma xmlns:emma="http://www.w3.org/2003/04/emma" version="1.0">
              <emma:interpretation id="{645192BE-CD25-4B97-9333-B2D0E1A952B0}" emma:medium="tactile" emma:mode="ink">
                <msink:context xmlns:msink="http://schemas.microsoft.com/ink/2010/main" type="inkWord" rotatedBoundingBox="18038,7030 20012,6984 20030,7742 18056,7788"/>
              </emma:interpretation>
              <emma:one-of disjunction-type="recognition" id="oneOf11">
                <emma:interpretation id="interp55" emma:lang="en-US" emma:confidence="0.5">
                  <emma:literal>pities</emma:literal>
                </emma:interpretation>
                <emma:interpretation id="interp56" emma:lang="en-US" emma:confidence="0">
                  <emma:literal>Niles</emma:literal>
                </emma:interpretation>
                <emma:interpretation id="interp57" emma:lang="en-US" emma:confidence="0">
                  <emma:literal>Mites</emma:literal>
                </emma:interpretation>
                <emma:interpretation id="interp58" emma:lang="en-US" emma:confidence="0">
                  <emma:literal>Nines</emma:literal>
                </emma:interpretation>
                <emma:interpretation id="interp59" emma:lang="en-US" emma:confidence="0">
                  <emma:literal>Nixies</emma:literal>
                </emma:interpretation>
              </emma:one-of>
            </emma:emma>
          </inkml:annotationXML>
          <inkml:trace contextRef="#ctx0" brushRef="#br0" timeOffset="118485">18427 9623 12528,'0'0'272,"0"0"56,0 0 16,0 0 8,0 0-280,0 0-72,0-15 0,15 15 0,1 0 736,-16-16 136,30 16 24,-14 0 7,-1-15-191,1 15-40,14 0 0,-14 0-8,15-15-248,-16 15-56,16 0-8,-16 0 0,16 0-64,-16 15-8,-15-15-8,16 0 0,-1 0-64,-15 15-16,0-15 0,15 16 0,-15-1 0,-15 0 0,15 17 0,-15-17 0,-1 16-8,1-1-8,-16 1 0,16 0 0,-16-1-72,0 2-8,0 14-8,1-31 0,-1 16-88,15-1 0,-14 2 0,14-17 0,-15 16 0,16-16 96,-16 0 0,16 1 0,15-1-96,-16 0 0,1-15 0,15 0 0,0 0-632,0 0-64,0 0-8,0-15-8,15 0-368,1-1-72,-1 1-8,16-31-8,-16 15-352,16 1-71,-15-17-9,30 1-8,-15-1 776,-1 1 152,1 0 32,0 0 8,0 0 296,-1 0 64,-14 15 16,15-15 0,-16 15 864,0 1 168,-15-17 40,16 32 8,-16-1 272,15 1 48,-15 15 16,0 0 0,0 0-129,0 0-15,0 0-8,-15 15 0,15 1-232,-16-1-40,1 16-16,0-1 0,15 17-136,-16-16-32,1-1-8,15 16 0,-16-14-56,16-2-16,-15 1 0,15 0 0,0-16-128,0 16-24,0-1-8,15-14 0,-15 0-120,16-1-24,-16 0-8,15 1 0,-15-16-32,16 0-8,-1 15 0,-15-15 0,15 0-48,1-15 0,-1 15-64,-15 0 96,16 0-96,-1-16 0,0 16 64,1-15-64,-16 15-704,15-15-168,1-1-32,-1 16-6328,0-16-1271</inkml:trace>
          <inkml:trace contextRef="#ctx0" brushRef="#br0" timeOffset="118849">18812 9824 14656,'0'0'320,"0"0"72,0 0 16,0 0 0,0 0-328,0 0-80,0 0 0,0 0 0,0 0 831,16 0 161,-16-16 24,0 16 8,14-15-352,2-1-72,0 16-16,-1 0 0,0-15-232,1 0-40,-1 15-16,0-16 0,1 16-48,-1 0-16,-15 0 0,15 0 0,1 0 80,-16 0 8,0 0 8,0 0 0,0 16-96,16-1-16,-32 0-8,16 1 0,0-1-24,0 1-8,0 14 0,0-14 0,-16-1-96,16 1-16,-15-1-64,15 0 96,0 1-96,0-1 0,0-15 0,0 0 0,0 0-248,0 0-96,0 0-16,0 0-8,0 0-896,0 0-176,0 0-40</inkml:trace>
          <inkml:trace contextRef="#ctx0" brushRef="#br0" timeOffset="119032">18981 9470 19895,'0'0'440,"0"0"88,0 0 16,-15-16 16,15 16-448,0 0-112,0 0 0,0 0 0,0 0 704,0 0 128,0 0 16,0 0 8,0 0-312,0 0-56,0 0-8,0 0-8,15 16-472,-15-16 0,0 15 0,15 0 0,-15-15-944,16 16-128,0-1-24</inkml:trace>
          <inkml:trace contextRef="#ctx0" brushRef="#br0" timeOffset="120184">19504 9393 17535,'0'0'384,"0"0"88,0 0 8,0 0 8,0 0-392,0 15-96,-15 1 0,15-1 0,-15 16 816,15 0 144,-16 15 24,16-15 8,-15 15-264,-1 0-56,16 0 0,-15-15-8,15 15-336,0-15-64,0 0-8,0 0-8,0-1-112,0 1-16,0-15-8,15-1 0,-15 0-112,16-15 88,-16 16-88,15-16 80,1 0-80,-1-16 96,-15 16-96,15-15 96,1 0-96,-1-1 0,1 1 0,-1-1 0,16-14-144,-16-1 8,-15 15 0,16-14 0,-1-1-56,-15 16-16,15-16 0,1 15 0,-16 1 208,0 0-80,0-1 80,15 16 0,-15 0-88,0 0 88,0 0-80,0 0 80,0 0 0,0 0 0,0 16 64,0-1-64,0 16 120,0-16-32,-15 1-8,15-1 0,0 16 48,0-16 0,15 0 8,-15 1 0,15-1-48,-15 1-16,16-16 0,-1 0 0,-15 15 80,0-15 8,0 0 8,31 0 0,-16-15-168,1 15 0,-1-16 0,1 16 0,14-15 0,-14-1 0,-1 16 0,1-15 0,-16 0 0,15-1 0,0 1-64,-15 15 64,0-15 0,16-1 0,-1 1 0,-15 15 64,0-16-64,0 1 0,0 0 0,0-1 0,0 1 0,0 15 0,-15-16 0,15 1 64,0 15-64,-16-15 0,1 15 0,0 0 0,15 0-112,0 0 16,-16 0 8,1 15 0,-1-15 88,16 15 128,0 1-32,-15 15-8,0-16-88,-1 0 0,16 16 0,0 0 0,0-16 0,0 16 128,0-16 0,0 1-8,0-1-40,0 1-8,0-1 0,16 0 0,-1-15 0,0 16 0,-15-16 0,16 0 0,-16 0-72,15 0 0,-15 0 0,0 0 0,0 0 0,16 0 64,-1 0-64,0 0 64,-15 0-64,16-16-88,-16 16 24,15-15 0,1 0-152,-1 15-24,0-16-8,1 1 0,-1-1-184,1 1-40,-1 0-8,0-16 0,1 31 0,15-31-8,-31 16 0,30-1 0,-30 1 168,31 0 40,-31-1 8,15 16 0,-15-15 272,16 15 0,-16-16 0,0 16 0,0 0 320,0 0 8,0 0 8,0 0 0,0 0 112,0 0 16,0 0 8,0 0 0,0 0-144,0 16-24,-16-16-8,1 15 0,15 1-56,-15-16-16,15 15 0,-16 0 0,1 1-96,15-16-32,0 0 0,-15 15 0,15-15-96,0 16 72,0-1-72,0-15 64,0 0-64,0 15 0,15 1 72,-15-16-72,15 15 0,1 0 0,-16-15 0,15 0 0,0 16 0,1-1 64,-16-15 0,15 0 0,-15 16-64,16-16 0,-16 15 0,15-15 0,0 15 0,-15-15 0,0 0 0,0 0 0,0 0 216,-15 16 32,15-16 8,-15 15 0,15-15-160,-16 16-24,1-16-8,-1 15 0,1-15-64,0 15 0,-1-15 0,1 16 0,-16-16 0,16 0-88,-16 15 24,0-15 0,0 0-640,1 0-128,14 0-32,-15-15-6696,16 15-1343</inkml:trace>
          <inkml:trace contextRef="#ctx0" brushRef="#br0" timeOffset="120401">19582 9470 21047,'-31'0'464,"31"0"96,0 0 16,0 0 16,0 0-472,0 0-120,0 0 0,0 0 0,0 0 656,0 0 112,0 0 16,0 0 8,15 15-400,1-15-72,-1 15-24,1-15 0,-1 0-296,0 16 0,16-16 0,-15 16-7400,14-16-1447</inkml:trace>
        </inkml:traceGroup>
        <inkml:traceGroup>
          <inkml:annotationXML>
            <emma:emma xmlns:emma="http://www.w3.org/2003/04/emma" version="1.0">
              <emma:interpretation id="{4A0C42F5-17E8-4E53-A52D-1E9FD6891A54}" emma:medium="tactile" emma:mode="ink">
                <msink:context xmlns:msink="http://schemas.microsoft.com/ink/2010/main" type="inkWord" rotatedBoundingBox="20331,6731 22454,6681 22479,7740 20356,7790"/>
              </emma:interpretation>
              <emma:one-of disjunction-type="recognition" id="oneOf12">
                <emma:interpretation id="interp60" emma:lang="en-US" emma:confidence="0.5">
                  <emma:literal>on the</emma:literal>
                </emma:interpretation>
                <emma:interpretation id="interp61" emma:lang="en-US" emma:confidence="0">
                  <emma:literal>or the</emma:literal>
                </emma:interpretation>
                <emma:interpretation id="interp62" emma:lang="en-US" emma:confidence="0">
                  <emma:literal>o the</emma:literal>
                </emma:interpretation>
                <emma:interpretation id="interp63" emma:lang="en-US" emma:confidence="0">
                  <emma:literal>on toe</emma:literal>
                </emma:interpretation>
                <emma:interpretation id="interp64" emma:lang="en-US" emma:confidence="0">
                  <emma:literal>oh the</emma:literal>
                </emma:interpretation>
              </emma:one-of>
            </emma:emma>
          </inkml:annotationXML>
          <inkml:trace contextRef="#ctx0" brushRef="#br0" timeOffset="121170">20767 9670 22543,'-31'0'496,"16"0"104,0 16 16,-1-16 24,1 15-512,15 0-128,-16 1 0,1 0 0,15-1 256,-15 0 24,15 16 8,-16-31 0,16 31 184,0-16 40,0 0 0,0-15 8,16 16-368,-1-16-80,-15 0-8,0 0-64,15 0 0,1-16 0,15 1 0,-16 0 0,0-1 0,1 1-96,-1 0 0,16-16 0,-31 16-64,15-1-16,-15-15 0,0 16 0,16-1 104,-32 1 72,16 0-96,-15-1 96,15 1-72,-15 15 72,-1-15 0,16 15-72,-15 0 72,15 0-96,0 0 96,-16 0-96,16 0 96,0 0 0,0 0 0,0 0 0,0 0 0,16 15 0,-1-15 0,1 0 0,14 0 0,-14 0 0,-1 0 0,16 15 0,-16-15 0,16 0 0,-15 0 0,-1 0 64,0 16-64,16-16 64,-31 15-64,0 0 64,15-15 160,-15 16 40,0-1 8,0 16 0,-15-15-104,15-1-16,0 0-8,0 16 0,-15-16-56,15 16-16,0-16 0,0 1 0,0-16-72,0 16 0,-16-2 0,16-14 64,0 0-64,0 0 0,0 0 0,0 0 0,0 0 0,0 0 0,16 0 0,-1-14 0,-15-2-64,0 16 64,15-16-80,-15 1 80,16 0-128,-16-1 32,15 1 0,1-16 0,-1 16 96,0 0-88,1-17 88,-1 17-80,1 0 80,-1-16-104,0 16 40,1-1 64,-1 1-64,1 0 64,-16-1 0,15 16 0,-15-16 0,15 16 0,1-15 0,-16 15 0,0 0 0,0 0 0,0 0 0,0 0 0,15 15 128,1 1-8,-1-16-8,-15 16 0,15-1 24,-15 0 8,0 1 0,0 14 0,0-14 8,0-1 0,0 0 0,0 17 0,0-17-16,0 0 0,0 1 0,-15-1 0,15 16-8,0-16 0,0 0 0,0 1 0,-15 0-128,15-16 80,0 0-80,0 0 64,0 14-64,0-14 64,0 0-64,0 0 64,0 0-64,0 0 0,0 0 0,0 0-88,15 0 88,-15 0 0,0 0 0,0 0 0,0 0-760,0 0-104,0-14-32,-15-2-6840,15 0-1367</inkml:trace>
          <inkml:trace contextRef="#ctx0" brushRef="#br0" timeOffset="122618">21660 9824 15840,'-16'0'352,"1"-15"63,15 15 25,-15 0 0,15 0-352,0 0-88,0 0 0,-16 0 0,16 0 768,0 0 144,0-16 24,16 1 8,-16 15-208,15 0-48,0-15-8,16 15 0,-16-16-376,17 16-80,-18-15-8,33 15-8,-16-16-120,-1 16-24,2-15-64,-2 15 96,1-15 40,0-1 8,-16 16 0,16-15 0,-16 15-144,16-16 0,-15 16-88,-1-15 88,0 15-920,1-15-128,-1 15-24,0 0-5087,-15-16-1017</inkml:trace>
          <inkml:trace contextRef="#ctx0" brushRef="#br0" timeOffset="122402">21998 9501 12584,'0'0'272,"0"0"56,0 0 16,0-16 16,-15 1-288,15 15-72,0 0 0,0 0 0,0 0 920,0 0 168,0 0 31,0 15 1,-15 1-240,15-1-48,0 16-16,0 0 0,-16 0-352,16-16-72,0 16-8,-15 0-8,15 0-248,0 0-56,0-1-8,0-14 0,0-1-648,0 16-136,0-16-24</inkml:trace>
          <inkml:trace contextRef="#ctx0" brushRef="#br0" timeOffset="123402">22121 9054 12208,'-15'0'344,"15"0"80,0 0-336,0 0-88,0 0 0,0 0 0,0 16 904,0-1 168,0 16 32,0-16 7,-15 32 25,15-1 8,0 0 0,0 15 0,-16 1-344,16-1-72,-15-15-16,15 32 0,-16-32-248,16 16-48,-15-16-16,15 15 0,0-15-144,-15 1-24,15-17-8,0 16 0,0-30-128,-16 14-24,16 2-8,0-18 0,0 2-64,16 0 0,-16-1 0,0-15 64,0 15-168,0-15-40,0-15-8,0 15 0,15-15-72,-15-1-8,0 0-8,15-14 0,-15-1-104,16 0-16,-16-15-8,0 16 0,15-17 112,1 1 16,-16 15 8,15-15 0,0 16 144,-15-2 88,16 17-96,-1 0 96,-15-1 0,0 1 136,16 15-8,-16 0-8,0 0 80,15 15 24,-15 1 0,0-1 0,15 0 128,-15 17 24,0-2 8,0 1 0,0 0 24,0-1 8,0-14 0,0 14 0,0-14-416,0 15 0,0-16 0,0 16 0,0-16 0,0-15 0,0 16 88,-15-16-24,15 15-200,0-15-40,0 0-8,0 0 0,0 0-784,0 0-160,0 0-32,0 0-8,15-15-88,-15-1-24,0 1 0,0 0 0,16-1 792,-16 1 152,0-16 32,0 15 8,15 16 376,-15-15 80,0 0 8,0 15 8,0 0 616,15-16 120,-15 16 24,0 0 8,0 0-72,16 0-8,-16 0-8,15-15 0,1 15-280,-1 0-64,0 0 0,1 0-8,-1 0-256,1 0-56,-1 0 0,0 0-8,1 0 56,-1-15 16,1 15 0,-1 0 0,0 0-256,1 0 0,-16-16 0,0 16 0,0 0 0,15 0 0,1-15 64,-16 15-64,0 0 0,15-15 0,-15 15 0,0-16 0,0 0-192,0 16-64,0-14-16,-15-2 0,15 0 176,0 16 96,-16-15-96,1 0 96,15-1-72,-16 1 72,16 15 0,0 0-72,-15-15 72,0 15 0,-1 0 0,16 15 0,-15-15 0,-1 15 112,16 1-24,-15-1-8,0 0 136,-1 1 24,1 14 8,15 2 0,-16-17 40,16 16 0,-15-1 8,15-14 0,0-1-8,0 16-8,0-15 0,15-1 0,-15 0-184,16-15-32,-1 16 0,1-16-64,-16 15 112,30-15-32,-14 15-8,-16-15 0,0 0-72,15 0 64,16 0-64,0 0 64,-16-15-64,16 15 0,0-15 0,0 15 64,-1-16-608,1 16-120,-15-15-24,14 0-7216,1-1-1439</inkml:trace>
        </inkml:traceGroup>
        <inkml:traceGroup>
          <inkml:annotationXML>
            <emma:emma xmlns:emma="http://www.w3.org/2003/04/emma" version="1.0">
              <emma:interpretation id="{735949D2-44BE-4EED-88E0-A913E807B4D0}" emma:medium="tactile" emma:mode="ink">
                <msink:context xmlns:msink="http://schemas.microsoft.com/ink/2010/main" type="inkWord" rotatedBoundingBox="22750,6879 24663,6834 24690,8014 22777,8059"/>
              </emma:interpretation>
              <emma:one-of disjunction-type="recognition" id="oneOf13">
                <emma:interpretation id="interp65" emma:lang="en-US" emma:confidence="0.5">
                  <emma:literal>margin</emma:literal>
                </emma:interpretation>
                <emma:interpretation id="interp66" emma:lang="en-US" emma:confidence="0">
                  <emma:literal>margins</emma:literal>
                </emma:interpretation>
                <emma:interpretation id="interp67" emma:lang="en-US" emma:confidence="0">
                  <emma:literal>martin</emma:literal>
                </emma:interpretation>
                <emma:interpretation id="interp68" emma:lang="en-US" emma:confidence="0">
                  <emma:literal>mansion</emma:literal>
                </emma:interpretation>
                <emma:interpretation id="interp69" emma:lang="en-US" emma:confidence="0">
                  <emma:literal>marlin</emma:literal>
                </emma:interpretation>
              </emma:one-of>
            </emma:emma>
          </inkml:annotationXML>
          <inkml:trace contextRef="#ctx0" brushRef="#br0" timeOffset="135956">23030 9593 13072,'0'0'288,"0"0"56,0 0 8,0 0 24,0 0-304,0 0-72,0 0 0,0 0 0,0 0 800,0 0 152,15 15 23,-15-15 9,16 0-200,-16 16-40,0-1-8,15 0 0,-15 1-256,0 0-48,0 14-16,0-14 0,0 14-112,-15 1-24,15-16-8,0 16 0,0 0-208,-16-15-64,16-1 0,-15 0 0,15 1 96,0-1-96,0 0 96,0-15-96,0 0 72,0 0-72,0 0 0,0 0 72,0 0-8,0 0-64,0 0 96,0-15-32,15 0-64,-15-1-128,16 1 32,-1 0 8,-15-17 88,16 17-104,-16-16 40,15 1 64,0 14-240,1-14 16,-1-2 0,1 2 0,-1 14 136,-15-14 88,15 14-96,1 1 96,-16 0 0,15 15 0,-15-16 0,16 16 0,-16-16 112,0 16-24,0 0-8,15 16 0,-15 0 112,15-1 32,-15 0 0,0 1 0,0 14-72,-15-14-16,15 14 0,0 2 0,0-2-64,-15 1-8,15 0-64,0-1 96,-16 2 128,16-17 32,0 0 0,0 16 0,0-16-256,0-15-64,-15 16-8,30-16 0,-15 15 72,0-15 72,0 0-8,0 0-64,0 0 64,0 0-64,0-15 0,16-1 0,-16 16 0,0-15 0,0-16 64,15 16-64,-15 0 0,15-17-96,1 2 8,-16 14 8,15-14-48,1-1 0,-16 16-8,15-17 0,0 2 40,1 14 16,-1 1 0,-15 0 0,16-1 80,-16 16-64,15-15 64,-15 15-64,0 0 64,0 0 0,0 15 0,15-15 0,-15 16 88,0 14 56,0-14 16,0 0 0,0 14 32,0 1 16,-15 0 0,15-16 0,0 16-56,0-16-16,0 16 0,0-15 0,0-1-72,0 0-64,15 1 72,-15-1-72,0-15 0,16 15 64,-16-15-64,0 0 0,15 0 0,1 0-80,-1-15 16,16 15 0,-31-15-152,30-1-24,-14 1-8,-1 0 0,16-1 24,-16 0 0,1 1 0,-16 0 0,15-1 128,1 1 96,-16 0-104,15 15 40,0-31 64,-15 16 0,0-1 0,16 0 0,-16 2 0,0-2 64,0 0-64,0 16 64,-16-15 40,16 0 16,0-1 0,0 16 0,0-15 56,-15 15 16,15-15 0,-15 15 0,15 0-56,-16 0-8,16 15 0,-15-15 0,15 15-24,-16 1-8,1-1 0,15 0 0,-15 1 16,15 14 0,-16-14 0,16 15 0,0 0 8,-15-16 0,15 0 0,0 16 0,0-16-40,0 1-8,0 0 0,15-1 0,-15 0-72,0-15 0,0 16 72,16-16-72,-16 0 0,0 0 72,15 0-72,-15 0 0,0 0 0,15 0 0,1-16 0,-16 1 0,15 15-168,1-15-16,-16-1 0,15 0 0,0 1-64,-15 0-8,0-1-8,16 1 0,-16 0 56,15-1 16,-15 1 0,0 0 0,0-1 104,0 0 88,16 2-104,-16 14 40,0-16 64,0 16 0,0-16 0,0 16 0,0 0 0,0 0 72,0 0 0,-16 16 0,16-16 48,0 16 8,0 14 0,0-14 0,0-1 16,-15 0 8,15 1 0,0 14 0,0-14-80,0-1-8,0 0-64,0 1 96,0 0-96,0-1 0,15-15 0,-15 0 0,0 0 88,0 15-88,0-15 96,16 0-96,-16 0 0,15-15 0,0 15 0,-15-15-72,16-1 72,-1 0 0,-15 1 0,16-16-64,-16 16-32,15 0 0,-15-16 0,15 16 0,1-1 96,-16 0-104,0 2 40,15-2 64,1 16-80,-16-16 80,0 16 0,0 0-72,15 0 72,0 0 0,-15 0 0,0 16 0,0-16 0,0 16 96,16-2 0,-16 2-8,0 0 0,0-1 0,0 16 0,0-16 0,0 16-24,0-16 0,-16 16 0,16-15 0,0-1-64,0 0 0,0 16 0,-15-16 0,15-15 64,0 16-64,0-16 0,-15 15 64,15-15 88,0 0 8,0 0 8,0 0 0,-16 0-168,16 0-104,0 0 8,0-15 8,-15 15 88,15-16 0,0 1 0,0 0 0,0-1 0,0 1 0,15 0 0,-15-17 0,16 17-80,-1 0 80,0-1-96,1-14 96,-1 14-136,16 1 24,-15 0 8,-1-1 0,1 0-8,-1 16 0,16-14 0,-16-2 0,1 16 32,-1 0 8,0-16 0,1 16 0,-1 0 72,-15 0 0,16-15 0,-1 15-64,0 0 64,-15 0 0,16-15 0,-1 15 0,-15-16 0,15 16 64,1-15-64,-16 15 64,0-15 0,15-1 0,-15 16 0,0-16 0,0 16 0,0-14 8,0 14 0,0-16 0,0 0 32,-15 16 8,15-15 0,-16 15 0,16 0 16,-15 0 0,0 0 0,-1 0 0,16 15-40,-15-15-8,0 16 0,-1 0 0,16-16-8,-15 14 0,-1 2 0,1 0 0,0-1-8,15 0-64,0 16 96,0-16-32,-16 1-64,16 0 0,0-2 0,16 2 0,-16 0 80,0-1-80,15 16 96,-15-31-96,15 30 0,-15-14 0,16-1 0,-16 0-96,15 17 96,-15-17 0,0 16 0,0-16 0,0 16 0,0-1 0,0 2 0,0-2 0,-15-14 64,15 14-64,-16 16 0,16-14 0,-15-2 64,0-14-64,15 14 0,-16-14 0,1 14 0,-1-14 0,1-1 64,15 0-64,-15 1 0,15-16 64,-16 16-64,16-16 0,-15 0 88,15 0-88,0 0 80,-16-16-80,16 0 96,0-14-32,0 14-64,0-14 96,0 14-96,16-14-80,-1-16 16,-15 14 0,31-14-32,-16 0 0,1 16 0,-1-17 0,16 16 0,-16-15-8,16 16 0,-15-2 0,-1 2 16,16-1 8,-16 0 0,0 1 0,1 14 80,15 0-104,-16-14 40,0 30 64,1-16 0,-1 1 0,-15 0 0,16 15 0,-1-16-88,-15 16 88,15-15-64,-15 15 64,0 0 0,0 0 0,0 0 0,0 0 0,0 0 0,16 15 72,-16-15 0,0 16 0,0-1 56,0 16 16,0-15 0,0 14 0,-16-14 8,16 14 0,0-14 0,0 14 0,0-14-152,0-1 64,0 0-64,0 1 0,16 0 72,-16-1-72,0-15 0,0 15 72,0-15-72,15 0 0,1 16 0,-16-16 0,0 0 0,0 0-96,0 0 16,0 0 8,0 0-216,0 0-48,15 0-8,0 15 0,-15-15-488,0 0-96,0 0-16,0 0-8,0-15-392,0 15-72,16-16-24,-1 1 0,-15 0 672,0-1 128,16 0 24,-16 1 9,15 0-153,-15-1-24,15-14-8,-15 30 0,16-31 376,-16 31 64,0-15 24,0 15 0,0-16 200,0 16 48,0-16 8,0 16 0,0 0 72,0 0 64,0 0-64,0 0 88,0 0 128,0 0 24,0 0 8,0 0 0,0-14 520,0 14 96,0 0 32,15 0 0,-15 0 143,0 0 33,0 0 8,0 0 0,0 0-216,0 0-32,16 0-16,-16 14 0,0 2-144,0-16-32,0 16-8,0-1 0,0 0-192,-16 1-40,16 14-8,0-14 0,0-1-160,-15 16-32,15-15-8,0-1 0,0 0-104,-16 1-24,16-1-64,0 0 96,0-15-32,0 0 0,0 16-64,0-16 96,0 0-96,0 0 0,0 0 0,0-16-80,0 16-16,16-15-8,-16 0 0,15-1 0,-15 1-24,16 0 0,-16-17 0,15 17 0,0-16 16,1 1 0,-16 14 0,15 1 0,1 0 48,-16-1 64,15 0-104,-15 2 40,15-2 64,1 0 0,-16 16 0,15-15 0,-15 0 0,15 15 0,-15-16 0,0 16 64,0 0 40,16 0 16,-1 0 0,-15 0 0,16 0 16,-16 0 8,0 0 0,15 0 0,-15 0-32,15 0-8,1 0 0,-16 16 0,0-16 40,15 15 8,-15-15 0,16 15 0,-16 1 56,0-16 16,0 16 0,0-2 0,0 2-104,0 0-24,15-1 0,-15 0 0,16 1 0,-16 14 0,0-30 0,0 31 0,0-16-32,0-15 0,0 16-64,0 0 96,0-1-96,0-15 72,0 15-72,0-15 64,0 0-64,0 16 0,0-16 0,0 0 0,0 15 0,0-15 0,0 0 0,0 0 0,0 15-512,-16-15-88,16 0-16,0 0-8,-15 16-912,15-16-176,-16 0-40</inkml:trace>
          <inkml:trace contextRef="#ctx0" brushRef="#br0" timeOffset="136238">24277 9224 20391,'0'0'576,"0"0"128,0 0-560,0 0-144,0-16 0,15 16 0,-15 0 736,0 0 128,16 0 16,0 0 8,-16 0-168,15 0-32,0 16-8,-15-16 0,16 15-480,-1-15-96,0 0-16,-15 15-8,16 1-744,-1-1-144,0-15-32,-15 15-8</inkml:trace>
        </inkml:traceGroup>
      </inkml:traceGroup>
    </inkml:traceGroup>
  </inkml:traceGroup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5:19.6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0DED386-9D53-4CC9-BCB1-A1657F5EB75E}" emma:medium="tactile" emma:mode="ink">
          <msink:context xmlns:msink="http://schemas.microsoft.com/ink/2010/main" type="writingRegion" rotatedBoundingBox="12328,8460 21414,8001 21502,9742 12416,10201"/>
        </emma:interpretation>
      </emma:emma>
    </inkml:annotationXML>
    <inkml:traceGroup>
      <inkml:annotationXML>
        <emma:emma xmlns:emma="http://www.w3.org/2003/04/emma" version="1.0">
          <emma:interpretation id="{D805804D-4096-4B5B-B0C5-DE633D05C319}" emma:medium="tactile" emma:mode="ink">
            <msink:context xmlns:msink="http://schemas.microsoft.com/ink/2010/main" type="paragraph" rotatedBoundingBox="12328,8460 18417,8152 18484,9489 12396,9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58636E-5F32-400E-A53C-F06DBACD19CD}" emma:medium="tactile" emma:mode="ink">
              <msink:context xmlns:msink="http://schemas.microsoft.com/ink/2010/main" type="line" rotatedBoundingBox="12328,8460 18417,8152 18484,9489 12396,9797"/>
            </emma:interpretation>
          </emma:emma>
        </inkml:annotationXML>
        <inkml:traceGroup>
          <inkml:annotationXML>
            <emma:emma xmlns:emma="http://www.w3.org/2003/04/emma" version="1.0">
              <emma:interpretation id="{6419F8F9-A312-435E-B4F1-1CCD4D383F4D}" emma:medium="tactile" emma:mode="ink">
                <msink:context xmlns:msink="http://schemas.microsoft.com/ink/2010/main" type="inkWord" rotatedBoundingBox="12328,8460 18417,8152 18484,9489 12396,9797"/>
              </emma:interpretation>
              <emma:one-of disjunction-type="recognition" id="oneOf0">
                <emma:interpretation id="interp0" emma:lang="en-US" emma:confidence="0">
                  <emma:literal>Ely-EA</emma:literal>
                </emma:interpretation>
                <emma:interpretation id="interp1" emma:lang="en-US" emma:confidence="0">
                  <emma:literal>• (of-Ea</emma:literal>
                </emma:interpretation>
                <emma:interpretation id="interp2" emma:lang="en-US" emma:confidence="0">
                  <emma:literal>• (of-Ex</emma:literal>
                </emma:interpretation>
                <emma:interpretation id="interp3" emma:lang="en-US" emma:confidence="0">
                  <emma:literal>Ely-Es'</emma:literal>
                </emma:interpretation>
                <emma:interpretation id="interp4" emma:lang="en-US" emma:confidence="0">
                  <emma:literal>• (of-EA</emma:literal>
                </emma:interpretation>
              </emma:one-of>
            </emma:emma>
          </inkml:annotationXML>
          <inkml:trace contextRef="#ctx0" brushRef="#br0">14855 10886 14368,'0'0'320,"-15"0"64,15 0 8,-15 16 8,-1-16-320,1 0-80,15 15 0,-16 0 0,-14 16 703,14 0 121,1 0 24,-1 15 8,1 0-56,-16 0-16,16 16 0,-1-16 0,16 16-344,-15-16-72,15 15-16,0-14 0,0-17-192,15 17-32,-15-17-16,16 1 0,-16 0-112,15 0 0,1-16 0,-1 1 0,0-1-424,1 0-136,-1-15-24,16 0-8,-16 0-1024,1-15-208,15 15-32</inkml:trace>
          <inkml:trace contextRef="#ctx0" brushRef="#br0" timeOffset="569">15118 11179 13248,'15'-31'288,"-15"16"64,0 15 16,0-15 0,0-1-296,0 16-72,0 0 0,-15 0 0,-1 0 784,16 0 144,0 16 23,-15-1 9,-1 0-104,1 16-24,15 0 0,-15 15 0,15 0-416,-16 0-80,16 0-16,0-14-8,0-2-48,0 1-8,0 0 0,0-1 0,0-14-168,16-1-88,-16-15 80,0 0-80,15 0 0,0 0 0,1-15 0,-16-1-80,15 1 80,1-16 0,-1 1 0,0-2 0,1-14 0,-1 0 0,1 0 72,-1 0-72,0-16 0,-15 16 0,16 0-120,-1 0 40,1 0 80,-16 15 0,15 0 0,0 1 0,1 14 0,-16 0 0,15 1 0,1 15 0,-16 15 0,15-15 0,0 16 0,1 14 0,-16 17 128,15-1 48,-15 0 8,0 16 0,15-1 128,-15 17 24,0-17 8,-15 0 0,15 17-264,0-17-80,-15-15 0,15 16 0,-16-16 80,16 0-80,-15 1 64,0-1-64,-1-16 80,16 1-80,-15 0 96,-1-1-96,1 2 96,0-17-96,-1 0 96,1-15-96,-1 16 112,1-16-32,0-16-8,15 16 0,-16-15-72,1 0 80,15-1-80,0-14 80,0-2-80,0-14 0,15 0 0,1 16 0,14-17-88,-14 1 88,15 15-64,-16-15 64,16 15 0,0 0-80,-1 1 80,-14-1 0,14 16 0,-14-17-64,15 18 64,-1-2 0,-14 16 0,-1-16 0,1 16 0,-1 0 0,16 0 0,-16 0 88,1 16-88,-16-16 80,15 16 176,0-2 32,-15 2 0,16 0 8,-16-1-200,0 16-32,15-16-64,-15 0 88,0 1-16,0-1 0,0 0 0,0 1 0,0 0-72,0-16 64,0 0-64,0 0 64,0 0-64,0 0 0,0 15 0,0-15 0,0 0-704,0 0-136,-15 0-24,15 0-8,-16 0-848,16 0-168,0-15-32</inkml:trace>
          <inkml:trace contextRef="#ctx0" brushRef="#br0" timeOffset="1017">15640 11056 16871,'-15'-16'368,"15"16"80,0 0 8,0 0 24,0 0-384,0 0-96,0 0 0,0 0 0,0 0 944,0 0 168,0 0 32,0 0 8,0 0-416,0 0-72,0 0-24,0 0 0,0 0-312,0 0-64,0 16-8,0-2-8,0-14-160,0 0-88,15 16 96,-15 0-96,0-1-128,16 0-88,-16 1-8,15-1-6864,-15 0-1367</inkml:trace>
          <inkml:trace contextRef="#ctx0" brushRef="#br0" timeOffset="1185">16072 11471 19839,'-15'-15'440,"-1"30"88,16-15 16,0 0 8,-15 0-440,15-15-112,0 15 0,-16-16 0,16 16 648,0 0 112,0 0 16,0 0 8,0 0-144,0 0-24,16 0-8,-16-15 0,15 15-320,1 0-64,-1 0-8,16 0-8,-16 0-48,16 0-16,-16 0 0,16-15 0,-15 15-40,14 0-8,-14 0 0,15 0 0,-16-16-32,0 16-64,16 0 88,-15 0-88,-16 0 96,15-15-32,0 15 0,-15 0-64,16-16 0,-1 16 0,0 0 0,-15 0 0,0 0 0,0 0 0,0-15 0,16 15 0,-16 0 0,0 0 0,0 0 0,0 0-72,15 0-840,-15 0-168,0 0-32</inkml:trace>
          <inkml:trace contextRef="#ctx0" brushRef="#br0" timeOffset="-7562">13624 10901 12752,'0'-15'280,"0"-1"56,0 1 16,0 15 8,-15-15-288,15-1-72,-15 16 0,-1-15 0,1 15 856,0-16 152,-16 16 31,16-15 9,-17 15-104,-14 0-16,16 0-8,-16 15 0,0-15-496,-1 16-96,1-1-16,-15 1-8,14-1-72,1 0-8,15 1-8,-15 15 0,0-16-56,15 0 0,0 1-8,1-1 0,14 16-48,1-16-8,-16 1 0,31-1 0,-16 16-96,16-16 72,0 1-72,16-1 64,-16 0-64,16 1 0,-1-16 72,16 15-72,-1 1 192,1-16 8,0 16 0,15-16 0,-15 0-200,15-16-88,0 16 8,1-16 0,-17 1 80,1-1 72,15 1-8,-15 0-64,-15-1 0,14 1 0,-14-1 0,-1 16 0,0-15 0,-15 0 64,0 15 0,0-16-64,0 16 72,-15-15-72,0 15 0,-16 0 72,16 0-72,-17 0 64,-14 0-64,16 15 64,-16 1-64,14-16 0,-14 15 0,0 0 64,16 16-64,-16-15 0,-1-1 72,16 0-72,1 16 88,-1-15-24,0 15 0,0-16 0,0 16 40,1 0 8,14 0 0,1-16 0,15 16 24,-15 0 8,15-16 0,-16 16 0,32-16 48,-16 1 0,0-1 8,15 0 0,0 16-80,1-31-24,14 31 0,-14-31 0,14 15 168,2-15 32,-2 0 8,16 0 0,-15 0-304,0 0 0,-1 0 0,17-15 0,-16 15 0,15-15 0,-16-1 72,2 1-72,-2-1 80,1 1-80,0 0 64,-1-1-64,2 1 0,-17-1 0,16 1 64,-16 0-64,0-1 0,1 1 0,-1-1 0,0 16 0,-15-15-664,16 15-168,-16 0-40,0 0-6736,0 0-1343</inkml:trace>
          <inkml:trace contextRef="#ctx0" brushRef="#br0" timeOffset="2402">17642 10702 11432,'0'0'248,"0"0"48,0 0 16,0 0 16,0-16-264,-15 16-64,15 0 0,-16-15 0,1 15 1128,0 0 216,-1 0 31,1 0 17,-16 0-384,0 0-80,16 15-8,-16 1-8,0-1-304,1 0-64,-17 1-16,17 0 0,-17-1-120,17 16-24,-1-16-8,0 16 0,0-16-104,0 0-16,16 1-8,0 14 0,15-14-104,-16 0-16,1-1-8,15-15 0,0 15-120,0-15 0,15 16 0,-15-16 0,16 15 0,14-15 0,1 15 0,-15-15 0,30 0 0,-15 0 0,-1 0 0,1 0 0,0-15 72,0 0-72,0 15 64,-16-16-64,16 1 64,-16 0-64,0-1 0,-15 16 64,16-16-64,-1 2 0,-15 14 72,0 0-72,0-16 64,-15 16-64,-1 0 80,16 0-80,-15 0 64,-16 16-64,16-2 0,0 2 0,-16-16 0,0 31 0,-15-16 0,15 1 0,0 14 0,0-14 0,1 14 0,-1-14 0,0 0 0,16-1 0,-16 16 0,15-16 0,1 0 0,0 1 0,15-1 0,-16 0 72,16 1 16,0 0 0,0-1 0,0 0 0,0-15 40,16 16 16,-16-16 0,15 15 0,0-15 0,-15 0 0,16 15 0,-1-15 0,1 0-16,14 0 0,-14 0 0,-1 0 0,16-15-40,0 15-16,0-15 0,-16 15 0,16-16-72,-16 1 96,16 0-96,0 15 96,-16-32-96,16 32 0,-16-15 0,16 0 64,-16-1-64,1 1 0,-1 0 0,16 15 0,-16-16-240,1 16-88,-16-15-24,15 15 0,-15 0-784,0 0-160,0 0-32,16 0-8855</inkml:trace>
          <inkml:trace contextRef="#ctx0" brushRef="#br0" timeOffset="58829">18535 10732 8272,'0'0'232,"0"0"56,0 0-288,0 0 0,0 0 0,0 0 0,0 0 1200,0 0 184,0 0 40,0 0 8,0 0-112,0 0-17,0 0-7,-16 0 0,1 16-440,-1-1-88,1 0-24,0 1 0,15 14-184,-16-14-40,-15-1-8,16 16 0,0-15-136,-1-1-32,1 16-8,-1-16 0,1 0-136,0 1-24,15-1-8,-16 0 0,16 1-104,-15-16-64,15 16 64,0-16-64,0 0 0,0 0 0,0 0 0,0 0 0,0 0-808,0 0-120,0 0-32,0 0-5624,0 0-1127</inkml:trace>
          <inkml:trace contextRef="#ctx0" brushRef="#br0" timeOffset="59309">18473 10794 9192,'0'0'256,"0"0"64,0 0-256,0 0-64,0 0 0,0 0 0,0 0 1040,0 0 192,0 0 40,0 0 8,0 0 88,0 0 15,0 0 9,0 0 0,0 0-320,0 0-64,0 0-16,0 0 0,0 0-248,16 0-48,-1 15-16,1 1 0,-1-16-176,0 15-40,1 0-8,-1 1 0,1-1-128,-1-15-24,0 16-8,1-1 0,-16 0-104,15-15-32,1 16 0,-16-1 0,0-15-64,0 0-24,15 16 0,-15-16 0,0 0-72,15 0 0,-15 0 72,0 0-72,0 0 0,0 0 64,0 0-64,0 0 0,0 0-376,0 0-104,0 0-32,0 0-11504</inkml:trace>
        </inkml:traceGroup>
      </inkml:traceGroup>
    </inkml:traceGroup>
    <inkml:traceGroup>
      <inkml:annotationXML>
        <emma:emma xmlns:emma="http://www.w3.org/2003/04/emma" version="1.0">
          <emma:interpretation id="{B5B8A82E-2BE3-4724-B7D1-887D2E0FFCFD}" emma:medium="tactile" emma:mode="ink">
            <msink:context xmlns:msink="http://schemas.microsoft.com/ink/2010/main" type="paragraph" rotatedBoundingBox="16377,9000 21388,8343 21536,9475 16525,101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E1B88A-D03D-4DDA-AB22-5C624C977FCB}" emma:medium="tactile" emma:mode="ink">
              <msink:context xmlns:msink="http://schemas.microsoft.com/ink/2010/main" type="line" rotatedBoundingBox="16377,9000 21388,8343 21536,9475 16525,10132"/>
            </emma:interpretation>
          </emma:emma>
        </inkml:annotationXML>
        <inkml:traceGroup>
          <inkml:annotationXML>
            <emma:emma xmlns:emma="http://www.w3.org/2003/04/emma" version="1.0">
              <emma:interpretation id="{2DCA1B3C-9A88-4235-B22D-8D7A285C5B0C}" emma:medium="tactile" emma:mode="ink">
                <msink:context xmlns:msink="http://schemas.microsoft.com/ink/2010/main" type="inkWord" rotatedBoundingBox="16405,9212 17841,9024 17944,9814 16508,10003"/>
              </emma:interpretation>
              <emma:one-of disjunction-type="recognition" id="oneOf1">
                <emma:interpretation id="interp5" emma:lang="en-US" emma:confidence="0">
                  <emma:literal>jesu</emma:literal>
                </emma:interpretation>
                <emma:interpretation id="interp6" emma:lang="en-US" emma:confidence="0">
                  <emma:literal>jesv</emma:literal>
                </emma:interpretation>
                <emma:interpretation id="interp7" emma:lang="en-US" emma:confidence="0">
                  <emma:literal>jess</emma:literal>
                </emma:interpretation>
                <emma:interpretation id="interp8" emma:lang="en-US" emma:confidence="0">
                  <emma:literal>jest</emma:literal>
                </emma:interpretation>
                <emma:interpretation id="interp9" emma:lang="en-US" emma:confidence="0">
                  <emma:literal>jeer</emma:literal>
                </emma:interpretation>
              </emma:one-of>
            </emma:emma>
          </inkml:annotationXML>
          <inkml:trace contextRef="#ctx0" brushRef="#br0" timeOffset="3141">16826 11610 16352,'0'-32'359,"0"32"81,0 0 8,0 0 8,0 0-360,0 0-96,0 0 0,0 0 0,0 0 832,0 0 144,15-14 32,-15 14 8,0-16-376,0 16-64,0 0-24,16 16 0,-1-16-392,-15 0-88,15 0-8,1 14-64,-16-14 0,15 0-112,1 16 8,-1 0-6416,0-16-1279</inkml:trace>
          <inkml:trace contextRef="#ctx0" brushRef="#br0" timeOffset="3140">16934 11686 16272,'0'0'351,"0"0"81,0 0 16,0 0 8,0 0-360,0 16-96,0 0 0,15-2 0,-15 2 992,0 0 176,15 14 40,-15-14 8,0 14-392,0 16-80,0-14-8,0-2-8,0 1-312,0 15-56,0-15-8,0-1-8,-15 2-96,15 14-24,0-16 0,-15-14 0,15 14-88,0-14-16,0 15-8,-16-16 0,1 1-48,15-16-64,-16 15 88,16-15-88,-15 15 72,15-15-72,-15 0 0,-1 0 72,1 0-456,-1 0-88,16 0-16,-15-15-8,0 0-1048,-1-1-216,16 1-32</inkml:trace>
          <inkml:trace contextRef="#ctx0" brushRef="#br0" timeOffset="3387">17380 11579 15264,'0'0'336,"0"0"72,0 0 7,0 0 9,0 0-336,0 0-88,-16 16 0,1-16 0,0 15 872,-1 1 160,1-1 32,0 0 8,-17 1-248,17-1-56,0 1 0,-16 14-8,16 1-296,-1-15-56,1 14-16,0 1 0,-1-15-64,0 14-8,2-14-8,14 15 0,0-16-72,0 0-16,-16-15 0,16 16 0,0-16-64,16 15-24,-16-15 0,0 16 0,14-16-40,-14 0 0,0 15-8,16-15 0,0 15 0,-1-15 0,0 0 0,-15 0 0,16 0-8,-1 0 0,-15 0 0,31 0 0,-16 0-80,0 0 80,-15-15-80,16 15 80,0 0-80,-1-15 0,0 15 0,1 0 64,-1-16-64,-15 16 0,15-15 0,-15 15 0,16-16 0,-16 16 0,15-15 0,-15 15 0,0 0-472,0 0-56,15-15-16,-15 15 0,0 0-608,0 0-120,0 0-24,0 0-5264,0 0-1055</inkml:trace>
          <inkml:trace contextRef="#ctx0" brushRef="#br0" timeOffset="3526">17242 11810 18079,'0'0'400,"0"0"80,0 0 24,-15 0 0,15 0-408,0 0-96,0 0 0,0 0 0,-16 0 928,16 0 160,0 0 32,0 0 0,0 0-456,0 0-96,0 0-24,16 15 0,-1-15-184,-15 0-40,15 0 0,1 0-8,-1 0-96,1-15-24,-1 15 0,0-15 0,1 15-64,-1 0-24,1 0 0,-1-16 0,0 16-40,1 0 0,-1-15-64,-15 15 96,15 0-32,-15-16 0,16 16-64,-1 0 96,-15-15-96,0 15 72,16-15-72,-16 15 64,0 0-64,0 0 0,0 0 72,0 0-72,15-16 0,-15 16 0,0 0 0,0 0 64,-15 0-608,15 0-128,-16 0-16,16 0-6872,-15 0-1375</inkml:trace>
          <inkml:trace contextRef="#ctx0" brushRef="#br0" timeOffset="12582">17796 11626 10864,'0'0'304,"0"0"80,0 0-312,0 0-72,-15-16 0,15 16 0,0 0 928,0 0 176,-16 0 32,1 16 8,0-16-153,-16 15-23,15-15-8,1 15 0,-16 1-432,16-1-88,-1 16-24,1-16 0,0 1-160,-1-1-40,16 1-8,-15-1 0,15 0-24,0 1-8,0-1 0,0 1 0,0-16-112,15 15-64,-15 0 64,16-15-64,-1 16 0,0-16 0,1 15 0,-1-15 0,1 16 0,-1-16-104,0 0 24,-15 0 8,0 15 328,16-15 64,-16 0 8,0 0 8,-16 15-112,16 1-32,-15-1 0,15 1 0,-15-1 88,-1 0 8,1 1 8,-1-1 0,1 0-296,0 1 0,-1-16 0,1 15 0,15 1 0,-16-1 0,16 0 0,-15-15-64,15 0-448,0 0-96,0 0-8,0 0-8,0 0-768,0 0-152,0 0-32,15 0-6327</inkml:trace>
          <inkml:trace contextRef="#ctx0" brushRef="#br0" timeOffset="12867">17765 11795 13272,'0'0'288,"0"0"64,0 0 16,0 0 8,0 0-304,0 0-72,0 0 0,0 0 0,0-15 960,0 15 183,0 0 33,0 0 8,0 0-320,0 0-64,0 0-16,15 15 0,-15 0-304,16 1-64,-16 14-16,0 1 0,0 0-112,0-1-16,0 2-8,0-2 0,16 1-88,-16 0-16,0-16-8,14 16 0,-14-15-64,0-1-16,16 0 0,0-15 0,-16 16 80,15-16 8,0 0 8,1-16 0,-1 16 88,0-30 8,1 14 8,-1 0 0,0-14-16,1-1-8,0 0 0,-16 1 0,30-2-72,-30 2-16,16-1 0,-1 0 0,0 1-80,-15-1-16,16 16-64,-16-17 96,0 17-96,15-16 0,-15 16 64,15-16-64,-15 16-672,0 0-152,0-1-32</inkml:trace>
        </inkml:traceGroup>
        <inkml:traceGroup>
          <inkml:annotationXML>
            <emma:emma xmlns:emma="http://www.w3.org/2003/04/emma" version="1.0">
              <emma:interpretation id="{438F4A13-1BC8-4CFB-A10F-32424E95566D}" emma:medium="tactile" emma:mode="ink">
                <msink:context xmlns:msink="http://schemas.microsoft.com/ink/2010/main" type="inkWord" rotatedBoundingBox="17890,8802 19909,8537 20058,9669 18039,9934"/>
              </emma:interpretation>
              <emma:one-of disjunction-type="recognition" id="oneOf2">
                <emma:interpretation id="interp10" emma:lang="en-US" emma:confidence="0">
                  <emma:literal>Miamians"</emma:literal>
                </emma:interpretation>
                <emma:interpretation id="interp11" emma:lang="en-US" emma:confidence="0">
                  <emma:literal>Miamians:</emma:literal>
                </emma:interpretation>
                <emma:interpretation id="interp12" emma:lang="en-US" emma:confidence="0">
                  <emma:literal>Miamians</emma:literal>
                </emma:interpretation>
                <emma:interpretation id="interp13" emma:lang="en-US" emma:confidence="0">
                  <emma:literal>Miamians:'</emma:literal>
                </emma:interpretation>
                <emma:interpretation id="interp14" emma:lang="en-US" emma:confidence="0">
                  <emma:literal>Miya's:</emma:literal>
                </emma:interpretation>
              </emma:one-of>
            </emma:emma>
          </inkml:annotationXML>
          <inkml:trace contextRef="#ctx0" brushRef="#br0" timeOffset="80883">18874 11348 6192,'0'0'128,"0"0"32,0 0 8,15 0 16,-15 0-184,0 0 0,0 0 0,0 0 0,0 0 416,0 0 40,0 0 16,0 0 0,0 0 224,0 0 40,0 0 16,0 0 0,0 0-104,0 0-16,0 0-8,0 0 0,0 0 32,0 0 8,0 15 0,0-15-1,0 16-159,16-1-32,-16-15-8,0 31 0,0-16-136,0-15-24,0 16-8,0-16 0,0 15-48,0 1-16,0-1 0,0 0 0,0 16-32,0-31-8,0 16 0,0-1 0,0 0 0,0 1-8,-16-1 0,16 1 0,0-1-56,0-15 0,0 15-8,0-15 0,0 0-16,0 0 0,0 16 0,0-1 0,0 1-8,0-16-8,0 0 0,0 15 0,0-15 40,0 15 16,0 1 0,0-16 0,0 0 0,0 0 0,0 15 0,0 1 0,0-16 8,0 0 0,0 15 0,0-15 0,0 0-16,0 0 0,-15 15 0,15-15 0,0 0 24,0 0 8,0 0 0,0 0 0,0 16-16,0-16-8,0 0 0,0 0 0,0 0-16,0 0 0,0 0 0,-16 15 0,16-15-32,0 0-16,0-15 0,-15 15 0,15-16-80,-15 16 80,15-15-80,0 15 80,-16-15-80,16-1 0,-15 1 0,15 15 0,-16-16-944,16 1-152,-15-16-32</inkml:trace>
          <inkml:trace contextRef="#ctx0" brushRef="#br0" timeOffset="83622">19505 11394 5760,'0'0'128,"0"0"24,0 0 8,0 0 0,0 0-160,0 0 0,0 0 0,0 0 0,0 0 792,0 0 128,0 16 24,0-16 8,0 0-312,0 0-64,0 0-16,0 0 0,0 0-144,0 0-24,0 0-8,0 15 0,0 0-96,0-15-16,0 0-8,0 16 0,0-1 16,0-15 0,0 0 0,0 16 0,0-1 0,0-15-1,0 0 1,15 15 0,-15-15-24,0 16 0,0-1 0,0-15 0,0 0-32,0 16 0,0-1-8,0-15 0,0 15-24,0 1-8,0-1 0,0-15 0,0 16 8,0-16 0,0 0 0,0 15 0,-15 0-24,15-15 0,0 16 0,15-1 0,-15-15 56,-15 0 0,15 16 8,0-16 0,0 0-120,0 15-24,0-15-8,0 0 0,0 0 40,0 15 8,0-15 0,0 0 0,0 0 0,0 16 8,0-1 0,-15-15 0,15 16 16,0-16 0,0 0 0,0 0 0,0 15-32,0 0-8,0-15 0,0 0 0,0 0-16,0 0 0,0 16 0,0-16 0,0 0 0,0 0 0,0 0 0,0 0 0,0 0 32,0 0 0,0 0 0,0 0 0,0 0 32,0 0 0,0 0 8,-16 15 0,16-15-32,0 0-8,0 0 0,0 0 0,-15 0-32,15 0-16,0 0 0,0 0 0,0 0-16,-15 0-64,15 0 96,0 0-32,-16 0-64,16-15 0,-15-1 72,15 16-72,-15 0 0,15-15 0,-16 0 0,16 15 0,-16-16-640,16 16-96,-15-15-8</inkml:trace>
          <inkml:trace contextRef="#ctx0" brushRef="#br0" timeOffset="28114">20228 11317 14832,'0'0'320,"-15"0"72,15 0 16,0 0 8,0 0-329,0 0-87,-15 16 0,15-16 0,0 0 888,0 0 160,0 0 32,0 0 8,0 15-224,0-15-32,0 15-16,0-15 0,0 16-616,0-16-120,0 0-80,0 0 96,0 15-96,0-15 0,0 0-96,0 0-6368,15 0-1263</inkml:trace>
          <inkml:trace contextRef="#ctx0" brushRef="#br0" timeOffset="84485">20198 11533 6536,'0'0'136,"0"0"32,0 0 8,0 0 16,0 0-192,0 0 0,0 0 0,0 0 0,0 0 768,0 0 104,0 0 24,0 0 8,0 0 16,0 0 0,0 15 0,0-15 0,15 16-192,-15-16-40,0 0-9,0 0 1,0 15-64,0-15-8,0 0-8,0 15 0,0 1-136,0 0-24,15-1-8,-15 0 0,-15 1-48,15-1 0,15 0-8,-15 1 0,0-1-80,0 0-8,0-15-8,0 16 0,0 0-8,0-1 0,0 16 0,0-16 0,0 0-24,0 1-8,0-1 0,-15-15 0,15 15-24,0 1-8,0 0 0,0-2 0,-15-14 0,15 0 0,0 0 0,0 0 0,0 0 16,0 0 0,-16-14 0,16 14 0,-15-16-112,15 16-16,0-16-8,0 16 0,0-15-88,-16-16 0,16 31 72,0-30-72,0 14-296,-15 1-96,15 0-24,0-17-10800</inkml:trace>
          <inkml:trace contextRef="#ctx0" brushRef="#br0" timeOffset="21627">18720 11086 12496,'0'0'272,"0"0"56,0 0 16,15 0 8,-15 0-280,0 0-72,0 0 0,15 16 0,-15-16 792,0 15 136,0 0 31,0 1 9,-15 14-152,15 2-32,-15-2-8,-1 1 0,-14 0-328,14 15-64,0-31-8,-14 32-8,14-17-40,-14 1-8,-1 0 0,16-1 0,-17 2-72,17-2-24,-16-14 0,16 14 0,-16-14-88,16-1-16,-16 0-8,15 1 0,2 0-112,-2-2 64,0-14-64,1 0 0,0 0 0,-1 0 0,16-14 0,-15 14 0,15-16 0,0 0-80,0 1 16,0-16 0,0 1-56,15-2-8,1-14 0,-16 16 0,15-16 128,0 0-72,1 14 72,0 2-64,-2-1 64,2 0 0,0 16-72,-1 0 72,0-1 0,1-14 104,-1 30-8,0-16-8,-15 16-88,16 0 0,14 0 0,-14 0 0,0 16 128,14-16 16,-14 30 0,-1-14 0,16-1 16,-16 0 0,0 16 0,1-16 0,0 1 0,-16 14 8,14-14 0,-14 0 0,16 14-40,-16-14 0,16-1-8,-16 0 0,0 1-120,0-1 88,0-15-88,0 0 80,0 0-80,0 0 0,0 0 72,0 0-72,0 0 0,0 0 0,0 0 0,0 0 64,0 0-136,0 0-24,0 0-8,15 0 0,0-15-88,1-1-8,-16-14-8,15 14 0,0-14 88,-15 14 24,16-15 0,0 16 0,-16-1 96,14 16 0,2-15 0,-16 15 0,0-15 0,16 15 0,-16 0 0,15 0 0,-15 0 160,0 0-16,0 0-8,0 0 0,15 15 40,-15 0 8,0 16 0,0-16 0,0 1 16,0 15 8,0 0 0,0-16 0,0 16-32,0-16-8,0 0 0,-15 1 0,15 14-72,0-30-24,0 0 0,0 16 0,0 0-72,0-16 0,0 0 72,0 0-72,0 0 0,0 0 0,0 0 0,0 0 64,0 0-488,0 0-96,0 0-24,0 0 0,0 0-920,-15-16-184,15 16-40</inkml:trace>
          <inkml:trace contextRef="#ctx0" brushRef="#br0" timeOffset="23965">19089 11225 11224,'-15'0'320,"15"0"64,-16 0-304,16 0-80,0-15 0,-15 15 0,15 15 792,-15-15 136,15 0 32,0 0 8,0 0-145,0 0-31,0 0-8,0 0 0,0 0-336,0 0-64,0 0-8,15 0-8,0-15-272,1 0-96,-16 15 0,30-16 72,-14 1-72,-1 15 0,0-16 0,1 16 64,0-15-64,-16 15 0,14 0 0,-14 0 0,16 0 0,-16 0 0,0 0 0,0 15 64,0 1-64,0-1 0,-16 16 0,2 0 64,-2 0 16,16-1 0,-31-14 0,31 15 0,-15-16 16,-1 16 8,16-16 0,0 1 0,-15-1 24,15-15 0,0 0 0,0 0 0,0 0-64,0 0 0,0 0-64,15 0 96,1-15-96,-1-1 72,-15 1-72,31-16 64,-15 16-64,-2-16 0,2 0 0,0 0 64,-1 0-64,0 1 0,1-1 72,-1 0-72,-15 16 0,15-16 0,1 15 0,-16-14 0,0 30 0,0-16 0,0 16 0,0 0 0,0 0 0,0 0 0,0 0 0,16 16 64,-16-16-64,14 30 72,-14 1-72,0 0 80,0 15 64,0 0 16,-14 16 0,14 0 0,-16 15-24,0-16 0,16 1 0,-15-1 0,0 1-48,-1-1-16,-14 1 0,30 0 0,-32-32 0,18 17 0,-2-1 0,0 0 0,1-15 24,0-1 8,-1 1 0,1 0 0,0-16 24,-1 1 0,1-1 0,0-15 0,-1 0 0,16 0 0,-16-15 0,16-1 0,-15 1-56,15-16-8,0 0 0,0 1 0,0-16-64,15-1 0,1 1 0,0 0-88,14 0 88,-14-16 0,14 31 64,1-30-64,16 15 0,-17-1 0,1 17-96,0-16 32,-1 15 64,16 0 0,-30 0 0,15 16-64,-16-1 64,1 1 0,14 0 0,-14 15 0,-1 0 0,-15 0 88,15 0-88,1 15 96,-16-15 64,0 15 24,16 16 0,-16-15 0,0-1 32,0 16 8,0 0 0,-16-16 0,16 16-40,0-1-8,0-14 0,0 15 0,0-16-64,-16 0-16,16 1 0,0-16 0,0 15-96,0 1 72,0-16-72,0 15 64,-15-15-64,15 0 0,0 0 0,0 0 0,0 0 0,0 0-112,0 0 16,0 0 0,0 0-1056,0 0-200,0 0-48,0 0-8647</inkml:trace>
          <inkml:trace contextRef="#ctx0" brushRef="#br0" timeOffset="21827">18889 11117 18367,'0'0'408,"0"-15"80,0 15 24,0 0 0,0-16-416,0 16-96,0 0 0,0 0 0,0 0 968,0 0 176,0 0 32,0-15 8,15 15-472,-15 0-88,0 0-16,0 0-8,16 0-248,-16 0-56,0 0-8,0 0 0,0 15-144,0-15-32,15 16-8,-15-16 0,0 0-104,0 0 64,0 0-64,15 15 0,-15-15-728,0 0-192,0 16-40</inkml:trace>
          <inkml:trace contextRef="#ctx0" brushRef="#br0" timeOffset="24197">19536 11040 19943,'0'0'568,"0"0"120,-16 0-552,16 0-136,0 0 0,0 0 0,0 0 712,0 0 120,0 0 16,0 0 8,16 16-136,-16-1-24,0-15-8,15 0 0,-15 15-448,0-15-88,15 16-24,-15-16 0,0 0-128,0 16 0,16-1 0,-16-15-7504,0 15-1455</inkml:trace>
          <inkml:trace contextRef="#ctx0" brushRef="#br0" timeOffset="26544">19767 11333 9616,'0'0'208,"0"0"48,0 0 0,0 0 24,0 0-280,-15 0 0,15 0 0,0 0 0,0 0 832,0 0 104,0 0 24,0 0 8,0-16-208,15 16-48,-15-15-9,0 15 1,0-15-352,15 15-80,16-16-16,-15 16 0,-1 0-160,0 0-96,16 0 96,-15 0-96,14 0 160,-14 0-32,-1 0 0,1 16 0,-1-16 144,0 15 24,-15 0 8,0 1 0,0-1-88,0 16-24,-15 0 0,0-1 0,-1 1 96,1 0 24,-1 0 0,-14-16 0,14 16-208,-15 0-40,31 0 0,-30-1-64,14-14 96,1-1-96,-16 16 96,16-16-96,-1-15 80,1 16-80,-1-1 64,16-15-64,0 0 0,0 0 0,0 0 0,0 0 0,0 0 0,16-15-160,-1-1 24,-15 1 8,0-16-312,16 0-56,-1 1-16,16-1 0,0-15-40,-1-1-16,-14 1 0,15 0 0,-1 15 208,1-15 40,-15 15 0,-1-15 8,16 15 312,-16 16 0,-15-16 0,0 16 0,0-1 104,0 16 88,0 0 8,0 0 8,0 0 312,-15 0 64,-1 16 16,1-1 0,0 16-192,-1 0-40,1 15-8,-1-15 0,16 15-8,-30 0-8,14 0 0,1-15 0,15 15-88,0-15-8,-16 0-8,16 0 0,16-16-72,-16 16-8,0-16-8,15 1 0,-15-1-152,16-15 80,-1 15-80,-15-15 64,0 0-64,15 0 80,16 0-80,0 0 80,-16-15-16,1 15-64,-1-15 96,16-1-32,-16-15-64,1 16 0,-1 0 72,1-1-72,-1-15 0,0 16 0,-15-16 0,16 16 64,-1-1-64,-15 1-64,15 0 64,-15-1-96,-15 16 96,15-15 0,15-1 0,-15 16 0,0-15 0,0 15 0,0 0 64,0 0-64,0 0 0,0 15 64,0 1-64,16-1 0,-16 16 160,0-16 0,0 16 0,0 0 0,0 0 0,0-16-8,0 1 0,0 14 0,0-14-80,0-1-8,15 1-64,-15-1 96,-15-15-96,15 0 0,0 0 64,0 0-64,0 0-448,0 0-104,0 0-24,0 0-8,15 0-1048,-15-15-216,0-1-40</inkml:trace>
          <inkml:trace contextRef="#ctx0" brushRef="#br0" timeOffset="486787">20197 11163 13704,'0'0'296,"0"0"64,0 31 16,0-15 16,0-16-312,0 0-80,0 30 0,0-30 0,0 0 864,0 0 159,0 0 33,0 0 8,15 0-232,-15 0-40,0 0-16,0 0 0,0 16-328,0-16-72,0 0-16,0 0 0,0 0-144,0-16-32,0 16-8,0 0 0,0 0-176,0 0 0,0 0 0,0 0 64,0 0-768,0 0-144,0 0-32</inkml:trace>
        </inkml:traceGroup>
        <inkml:traceGroup>
          <inkml:annotationXML>
            <emma:emma xmlns:emma="http://www.w3.org/2003/04/emma" version="1.0">
              <emma:interpretation id="{2D7E8F0F-DE15-4432-801B-F037F246D6F0}" emma:medium="tactile" emma:mode="ink">
                <msink:context xmlns:msink="http://schemas.microsoft.com/ink/2010/main" type="inkWord" rotatedBoundingBox="19907,8578 21393,8383 21533,9449 20047,9644"/>
              </emma:interpretation>
              <emma:one-of disjunction-type="recognition" id="oneOf3">
                <emma:interpretation id="interp15" emma:lang="en-US" emma:confidence="0">
                  <emma:literal>Isai)</emma:literal>
                </emma:interpretation>
                <emma:interpretation id="interp16" emma:lang="en-US" emma:confidence="0">
                  <emma:literal>Tsui)</emma:literal>
                </emma:interpretation>
                <emma:interpretation id="interp17" emma:lang="en-US" emma:confidence="0">
                  <emma:literal>y)</emma:literal>
                </emma:interpretation>
                <emma:interpretation id="interp18" emma:lang="en-US" emma:confidence="0">
                  <emma:literal>Indi)</emma:literal>
                </emma:interpretation>
                <emma:interpretation id="interp19" emma:lang="en-US" emma:confidence="0">
                  <emma:literal>Thai)</emma:literal>
                </emma:interpretation>
              </emma:one-of>
            </emma:emma>
          </inkml:annotationXML>
          <inkml:trace contextRef="#ctx0" brushRef="#br0" timeOffset="34574">21568 10978 17967,'0'0'392,"15"16"88,-15-16 8,15 15 24,1-15-416,-1 15-96,0 1 0,1-1 0,-1 0 936,-15 16 168,15 0 32,1 0 8,-16 0-360,16 15-72,-16-15-8,0 15-8,0-15-296,0 15-56,-16-15-16,16 15 0,0-15-144,-16 15-32,1 0-8,0-15 0,-1-1-144,16 1 80,-15 0-80,0-16 64,-1 16-64,1-15 0,0-1-96,-1 16-7712,16-16-1543</inkml:trace>
          <inkml:trace contextRef="#ctx0" brushRef="#br0" timeOffset="28115">20198 11040 14336,'0'0'408,"0"0"80,0 0-392,-16-15-96,16-1 0,0 16 0,0 0 1008,0 0 175,16-15 41,-16 15 8,0 0-224,0-15-48,30-1 0,-14 16-8,-1 0-520,1-15-104,14 15-16,-14-16-8,15 16-64,-1 0-16,-30-15 0,31 15 0,0-15-224,0 15 0,-16 0 0,0 0 0,1 0 72,-1 0-8,1-16 0,-16 16 0,0 0-64,15 16-72,0-16 72,-15 0-104,0 0-952,0 0-192,0 0-40,0 0-8,0 0-688,0 0-128,0 15-31</inkml:trace>
          <inkml:trace contextRef="#ctx0" brushRef="#br0" timeOffset="34320">21090 11133 15440,'0'0'440,"0"0"88,0-15-425,0 15-103,0 0 0,0 0 0,0 0 1208,0 0 216,0 0 48,0 0 0,0 0-336,0-16-72,0 16-8,0 0-8,0 0-472,0 0-88,0 0-16,0 0-8,16 0-264,-16 0-48,0 0-16,0 0 0,15 0-136,-15 0 0,0 0 0,16 16 0,-16-16-576,0 15-160,15-15-40,0 15-10071</inkml:trace>
          <inkml:trace contextRef="#ctx0" brushRef="#br0" timeOffset="90738">20968 11440 13376,'0'0'384,"0"0"72,0 16-360,0-16-96,0 0 0,0 0 0,0 0 848,0 0 152,0 0 31,0 0 9,0-16-72,15 16-8,-15 0-8,15 0 0,1 0-400,-1 0-72,-15 0-24,15-15 0,1 15-296,0 0-56,-2-15-8,-14 15-8,0 0-24,0 0 0,16 0 0,-16 0 0,0 15 32,0-15 0,0 0 0,0 0 0,0 0 136,16 15 32,-16 1 8,0-1 0,0 0-520,0 1-104,0-1-16,0 16-8,0-15 824,0-2 168,0 2 32,0 0 8,0-1-400,0 0-88,0-15-8,0 16-8,-16-1-24,16-15 0,16 15 0,-16 1 0,0-16-16,0 0-8,0 0 0,0 0 0,0 0-24,0 0-8,0 0 0,15 0 0,0 16-72,-15-16 64,0 0-64,0 0 64,0-16-520,0 16-112,0 0-16,0 0-6872,0 0-1367</inkml:trace>
          <inkml:trace contextRef="#ctx0" brushRef="#br0" timeOffset="28116">20505 10917 10968,'0'0'240,"0"0"48,0 0 16,-15 0 8,0 0-248,-1 0-64,16 0 0,-15 15 0,0-15 1224,15 16 240,0-1 40,0 1 15,0-1-439,0 0-88,-16 16-24,16-15 0,0 14-168,0 1-32,-15 0 0,15 0-8,0-16-248,0 16-56,0 0-8,-16-16 0,16 16-160,0-16-40,0 1-8,0-1 0,0 0-168,-15 1-72,15-16 64,0 15-64,0 1 0,15-16 0,-15 0 0,0 0 0,0 15-768,16-15-152,-16 0-24,0 0-5952,15 0-1191</inkml:trace>
          <inkml:trace contextRef="#ctx0" brushRef="#br0" timeOffset="89877">20706 11302 11688,'0'0'256,"0"0"48,0 0 16,0 0 16,0 0-272,0 0-64,0 0 0,0-15 0,0 15 648,0 0 120,0 0 16,0-16 8,14 16-57,2 0 1,-16 0-8,16 0 0,-1 0-344,-15 0-72,0 0-16,15 0 0,1 0-144,-1 16-32,-15-16-8,0 0 0,15 15 40,-15 0 8,0 1 0,0-1 0,0 0 16,0 1 8,0-1 0,0 1 0,-15 14 48,0-14 16,15 15 0,-16-16 0,16 16 72,-15-15 8,0 14 8,-1-14 0,16 15-144,-16-16-32,2 0-8,-2 1 0,0-1-24,16 1-8,-15-16 0,0 15 0,-1-15-120,16 15 88,0-15-88,-15 0 80,0 0-80,15 0 0,0 0 72,0 0-72,0 0-152,-16-15-64,16 15-8,0-15-8,16 15-1448,-1-16-288,-15 1-56</inkml:trace>
          <inkml:trace contextRef="#ctx0" brushRef="#br0" timeOffset="90737">20937 11317 9184,'0'0'200,"0"0"48,0 0 8,0 0 0,0-15-256,0 15 0,15-16 0,-15 16 0,-15-15 920,15 15 136,0 0 24,0 0 8,0 0-112,0 0-16,0 0-9,-15 15 1,15-15-184,-16 16-40,0-16-8,16 15 0,-15 0-168,15 1-32,-15-1-8,15 16 0,-16-15-136,1 14-32,15-14-8,-15 14 0,15-14 32,0-1 8,-16 16 0,16-15 0,0-2-232,0 2-48,0 0 0,0-1-8,0 0 40,0-15 0,16 0 8,-16 0 0,0 16-32,15-16-8,-15 15 0,15-15 0,1 0-16,-1 0-8,-15 0 0,15 0 0,1 0-72,0 0 80,-16 0-80,15 0 80,0-15-80,1 15 0,-16-16 0,15 16 0,0-15-832,-15 15-160,16-15-32,-1-1-9087</inkml:trace>
        </inkml:traceGroup>
      </inkml:traceGroup>
    </inkml:traceGroup>
  </inkml:traceGroup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4:43.10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AC93E09-962B-4940-B10E-244912BF6D4D}" emma:medium="tactile" emma:mode="ink">
          <msink:context xmlns:msink="http://schemas.microsoft.com/ink/2010/main" type="writingRegion" rotatedBoundingBox="2678,7981 14217,8697 14087,10796 2548,10081"/>
        </emma:interpretation>
      </emma:emma>
    </inkml:annotationXML>
    <inkml:traceGroup>
      <inkml:annotationXML>
        <emma:emma xmlns:emma="http://www.w3.org/2003/04/emma" version="1.0">
          <emma:interpretation id="{0DC980B4-4322-463E-B259-81C39696F9F7}" emma:medium="tactile" emma:mode="ink">
            <msink:context xmlns:msink="http://schemas.microsoft.com/ink/2010/main" type="paragraph" rotatedBoundingBox="2678,7981 14217,8697 14087,10796 2548,10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E3701-71E0-4D89-8BF3-D7E32A1D7DBE}" emma:medium="tactile" emma:mode="ink">
              <msink:context xmlns:msink="http://schemas.microsoft.com/ink/2010/main" type="line" rotatedBoundingBox="2678,7981 14217,8697 14087,10796 2548,10081"/>
            </emma:interpretation>
          </emma:emma>
        </inkml:annotationXML>
        <inkml:traceGroup>
          <inkml:annotationXML>
            <emma:emma xmlns:emma="http://www.w3.org/2003/04/emma" version="1.0">
              <emma:interpretation id="{901B8FDE-5915-4B48-9CFA-077118C1BD96}" emma:medium="tactile" emma:mode="ink">
                <msink:context xmlns:msink="http://schemas.microsoft.com/ink/2010/main" type="inkWord" rotatedBoundingBox="2637,8640 4560,8760 4470,10200 2548,10081"/>
              </emma:interpretation>
              <emma:one-of disjunction-type="recognition" id="oneOf0">
                <emma:interpretation id="interp0" emma:lang="en-US" emma:confidence="0">
                  <emma:literal>Tatung</emma:literal>
                </emma:interpretation>
                <emma:interpretation id="interp1" emma:lang="en-US" emma:confidence="0">
                  <emma:literal>fating</emma:literal>
                </emma:interpretation>
                <emma:interpretation id="interp2" emma:lang="en-US" emma:confidence="0">
                  <emma:literal>haling</emma:literal>
                </emma:interpretation>
                <emma:interpretation id="interp3" emma:lang="en-US" emma:confidence="0">
                  <emma:literal>paling</emma:literal>
                </emma:interpretation>
                <emma:interpretation id="interp4" emma:lang="en-US" emma:confidence="0">
                  <emma:literal>Lahey</emma:literal>
                </emma:interpretation>
              </emma:one-of>
            </emma:emma>
          </inkml:annotationXML>
          <inkml:trace contextRef="#ctx0" brushRef="#br0">2910 11349 12176,'0'0'264,"-16"0"56,16 0 16,0 0 16,-15 0-288,15 0-64,0 0 0,0 0 0,0 0 896,0 0 168,0 0 31,0 0 9,0 0-240,0 0-40,0 0-16,0 0 0,15-16-304,1 16-64,0 0-16,-2-15 0,18 15-80,-17-16-24,16 16 0,-1-15 0,-14 0-256,14-1-64,17 1 0,-16-1 0,-16 1 0,16 15 0,-16-15 0,16-1-88,-15 1 88,-1 15 0,0-16 64,1 16-64,-1-15 0,-15 15 0,15-15 0,-15 15 64,0 0-64,0 0 0,0-16-88,0 16 88,0 0 0,0 16 0,-15-16-64,15 15 64,-15 0 0,15 1-96,-16 15 96,1 15-96,0-15 96,-1 15 104,-15 0-16,16 16-8,-1-16 144,1 0 24,0 0 8,15 0 0,-31 0-32,31-15 0,-15 15 0,-1-15 0,0 0-48,2 31-16,14-32 0,0 17 0,-16-17-80,16 1-16,0-15-64,-16 14 96,16-14-96,0-16 72,0 15-72,-15 0 64,15-15-512,0 0-96,0 0-32,0 0-6288,15-15-1263</inkml:trace>
          <inkml:trace contextRef="#ctx0" brushRef="#br0" timeOffset="363">3619 11487 14712,'0'0'320,"0"0"72,0 0 16,0 0 8,0 0-336,-16 0-80,16-15 0,-15 15 0,15 0 807,-15 15 153,-1-15 24,1 15 8,-1 1-144,1-1-24,0 0-8,-16 16 0,31 0-384,-16-15-80,1 14-8,0 1-8,15 0-72,-16-16-8,16 16-8,0-15 0,0 14-128,0-14-24,0-1-8,0 0 0,16-15-88,-16 16 64,15-1-64,-15-15 64,15 0-64,1 0 80,-16 0-80,15-15 80,1-1-80,-1 16 0,0-30 0,1 14 0,-1 1-96,1-16 0,-1 15-8,0-14 0,1-1-64,-1 16-16,-15-16 0,16 16 0,-16-17 80,15 17 8,-15-16 8,0 16 0,0 0 88,0-1 0,0 1 0,0 15 0,0 0 0,0 0 0,0 0 0,-15 0 0,15 15 0,-16 1 64,16 14-64,-15-14 64,15 14 24,0 2 8,-16-17 0,16 16 0,0-16 0,16 16 0,-16-16 0,0 0 0,0 1-96,0 0 0,15-16 0,-15 0 64,0 15 40,16-15 8,-16 0 0,15 0 0,0 0-112,-15 0-80,16-15 16,-1 15 0,1-16-64,-1 0 0,0 1-8,1 0 0,15-1-184,-16 1-40,0-16-8,1 16 0,-1 0-112,1-17-16,-1 17-8,0-31 0,16 15-48,-16-15-16,1 16 0,-1-2 0,1 2 80,-1-1 8,0 0 8,-15 1 0,16-2 304,-16-14 56,15 31 16,-15-16 0,0 1 160,0 14 40,0 16 8,0-16 0,0 1 352,0 15 72,0 0 8,0 0 8,-15 0 56,15 0 0,-16 15 8,16 1 0,-15 0-144,0 14-32,-1 1-8,1 0 0,-16 31-72,16-16-8,-1 15-8,1 0 0,15-14-56,-15-1-16,-1 0 0,1 1 0,15-17-160,-16 1-32,16-16-8,0 16 0,0-16 144,0 1 24,0 0 8,16-16 0,-16 15-248,0-15-64,15 0-8,-15 15 0,16-15 72,-16-15 0,15 15 0,0 0 0,-15-15 0,16-1-120,-1 0 32,16 1 8,-16-16-192,1 1-40,-1-1-8,0 0 0,1 0 16,-1 0 0,-15 1 0,16-1 0,-16 16 152,15-1 32,-15-14 8,0 30 0,0-16 112,0 16 0,0 0 0,0 0 0,0 0 112,0 0 16,-15 16 8,15-2 0,-16 2 88,16 15 24,0 0 0,-15-1 0,15 1-32,0 0-8,-16 0 0,16 0 0,16-1-80,-16-14-8,15-1-8,-15 0 0,0-15-112,16 16 88,-16-16-88,15 0 80,0 0-80,1 0 80,-1 0-80,1 0 80,-1-16-80,0 16 0,1-15 0,-16 0 0,31-1-128,-16-14-48,0 14-8,-15-14 0,31 14-40,-31-15 0,16 16-8,-16-1 0,15-14-176,-15-1-32,15 16-8,-15-17 0,0 18 312,0-2 56,0 0 16,0 1 0,0 0 64,0-1 0,0 16 0,-15 0-64,15 0 64,0 0 96,-15 0-16,15 16-8,0-16 88,-16 15 24,16 16 0,-15-15 0,-1 14 120,16 1 24,-15 0 8,15-1 0,-15 1-120,15-16-24,0 17-8,0-17 0,0 0-72,0 1-16,0-1 0,0-15 0,0 0-96,0 0 72,0 0-72,0 0 64,0 0-64,15 0 0,0 0 0,16-15 64,-15 15-64,-16-16 0,15 1 0,0 0 0,1-1-88,15-15-32,-31 16-8,15-1 0,0-14-72,1 14-24,-1-14 0,-15 14 0,0 0 96,15 2 24,-15 14 0,0-16 0,0 16 104,0 0 0,0 0 0,0 0-72,0 0 72,0 0 0,0 16 0,0-2 0,0 2 144,0 0-8,-15 14 0,15-14 0,-15-1-16,15 16-8,0-16 0,0 0 0,-16 1-48,16 0 0,0-1-64,0-15 96,-15 15-96,15-15 64,0 0-64,0 0 0,0 0 0,0 0 64,0 0-64,15 0 0,1 0 0,-16-15 0,0 0 0,15 15 0,0-16 0,1-15-104,-16 16 32,15-1 8,1-14-96,-1-1-24,0 16 0,1-17 0,-16 18 24,15-18 0,1 17 0,-16 0 0,15 15 32,-15-16 16,0 16 0,0 0 0,0 0 112,0 0 0,0 0 72,0 16-72,0-1 224,0 16-8,-15-1 0,15 2 0,0-2-152,-16 1-64,1 0 64,15-1-64,-16 2 160,16-2-16,0-14 0,-15 14 0,15-14-72,0-1-8,0 0-64,0 1 96,0-16-96,0 0 64,0 0-64,15 16 0,1-16 64,-1 0-64,-15 0 0,16-16 0,-1 16 0,0-16 0,-15 16 0,31-15 0,-15 0 0,-1-1-120,-15-14 40,15 14 8,1-14-56,-1 14 0,1-15-8,-1 0 0,0 1 56,-15-1 16,16 16 0,-16-17 0,15 18 64,-15-2 0,0 0 0,0 1 0,0 0 0,0 15 72,0 0 0,0 0 0,-15 0 24,15 0 8,-16 15 0,16 0 0,-15 1-24,15 0-8,-15 14 0,15-14 0,0 14-72,0-14 0,0 14 0,0-14 64,0 14-64,0-14 0,15 15 0,-15 0 0,15-16 0,-15 16 0,0-1 0,0 2 0,0-2 0,0 1 0,0 0 0,0 15 0,-15-16 136,15 17-8,-15-1-8,-1-15 0,1 15 0,-1 0 0,1-15 0,-16 15 0,16-15-32,-16 15-8,16-30 0,-16 14 0,0 16-16,0-14 0,0-2 0,16-14 0,0-1 16,-1 0 0,-14-15 0,14 16 0,1-16-8,15 0 0,-16 0 0,1-16 0,15 1-72,0-16 0,-15 15 0,15-14 64,0-1-64,0-15-112,15 0 24,-15-1 8,0-14-488,15 0-96,1 14-16,-1-14-8,1 15-568,-1-16-120,0 16-16</inkml:trace>
          <inkml:trace contextRef="#ctx0" brushRef="#br0" timeOffset="893">4126 11118 18303,'0'0'520,"0"-16"112,0 16-504,-15 0-128,15 0 0,0 0 0,0 0 736,0 0 128,0 16 32,0-16 0,0 0-64,0 15-16,0 0 0,0 1 0,0-16-552,15 15-104,-15 0-32,0 1 0,16-1-256,-16 0-48,16 1-16,-16 0-10399</inkml:trace>
        </inkml:traceGroup>
        <inkml:traceGroup>
          <inkml:annotationXML>
            <emma:emma xmlns:emma="http://www.w3.org/2003/04/emma" version="1.0">
              <emma:interpretation id="{8D26DFCB-F4DB-4BA8-8CC1-70A2A2625F8B}" emma:medium="tactile" emma:mode="ink">
                <msink:context xmlns:msink="http://schemas.microsoft.com/ink/2010/main" type="inkWord" rotatedBoundingBox="4916,8726 7354,8877 7287,9957 4849,9806"/>
              </emma:interpretation>
              <emma:one-of disjunction-type="recognition" id="oneOf1">
                <emma:interpretation id="interp5" emma:lang="en-US" emma:confidence="1">
                  <emma:literal>average</emma:literal>
                </emma:interpretation>
                <emma:interpretation id="interp6" emma:lang="en-US" emma:confidence="0">
                  <emma:literal>averages</emma:literal>
                </emma:interpretation>
                <emma:interpretation id="interp7" emma:lang="en-US" emma:confidence="0">
                  <emma:literal>overage</emma:literal>
                </emma:interpretation>
                <emma:interpretation id="interp8" emma:lang="en-US" emma:confidence="0">
                  <emma:literal>averaged</emma:literal>
                </emma:interpretation>
                <emma:interpretation id="interp9" emma:lang="en-US" emma:confidence="0">
                  <emma:literal>Average</emma:literal>
                </emma:interpretation>
              </emma:one-of>
            </emma:emma>
          </inkml:annotationXML>
          <inkml:trace contextRef="#ctx0" brushRef="#br0" timeOffset="1746">5450 11425 14280,'0'0'312,"0"0"64,-16-16 8,16 16 32,-15-15-336,0 15-80,-1 0 0,1-16 0,0 16 591,-1 0 105,1 0 16,0 0 8,-1 16 96,0-1 16,1 1 8,0-1 0,-16 16-328,16 0-64,-1-1-8,1 1-8,15-16-144,-15 32-32,15-17-8,-16 1 0,16-15-40,0 14-8,16 1 0,-16 0 0,0 0-104,15-16-32,0 1 0,-15-1 0,31-15-64,-16 15 96,1-15-96,-1-15 96,0 0-96,1 15 80,0-31-80,14 15 80,-30 1-80,31-16 0,-16 0 0,1 1 0,-1-1-120,0 0-8,1 0-8,0 0 0,-16-15 24,14 16 8,-14-1 0,16 0 0,-16 16 8,0-16 0,0 31 0,0-16 0,0 16 96,0 0 0,0 0 0,0 0 80,0 16-80,-16 15 0,16-16 0,-14 16 0,14-16 64,0 16 16,-16 0 8,16-1 0,0 1 40,0 0 16,0-16 0,0 16 0,0 0-48,16-16 0,-16 1-8,0-1 0,0 1-88,0-16 80,0 0-80,14 0 80,2 0-80,-16 0 96,16-16-96,-1 1 96,-15-1-96,15 1 80,1 0-80,-1-16 80,0 15-80,-15-14 0,16-1 72,0 0-72,-16 0 0,14 16 0,-14 0 0,16-1 0,-16 1 0,16-1 0,-16 16 0,0 0 0,0 0 0,0 0 0,0 16 0,0-1 0,0 1 0,0 14 0,-16-14 0,16 14 0,0 1 0,0 0 0,0-16 0,0 16 0,0-15 0,0-1 64,16 0-64,-1-15 0,-15 16 64,0-16-64,0 0 80,15 0-80,1 0 136,-16 0-16,0 0-8,15-16 0,0 1 32,-15 15 8,16-15 0,-16-1 0,15 1-48,-15-1-8,0 1 0,15-16 0,-15 16-96,0-1 0,16-14 64,-16 14-64,16-14 0,-16 14 0,15 1 0,0-16-80,-15 0-560,16 16-104,-1-1-24,0 1-8,1-16-488,-16 16-96,15-1-16,0 16-4551,-15-15-913</inkml:trace>
          <inkml:trace contextRef="#ctx0" brushRef="#br0" timeOffset="3478">5834 11517 14512,'16'16'320,"-16"-16"64,-16 15 8,16 1 24,-15-1-336,15-15-80,0 15 0,0 1 0,0-16 911,0 0 169,15 15 32,-15-15 8,0 0-232,16 0-48,-1-15-8,0 15 0,1 0-328,0-16-72,14 1-16,-14 15 0,14-31-192,-14 31-48,14-31-8,-14 16 0,-1 0-104,16-1-64,-31-15 80,31 16-80,-16 15 0,1-15 0,-16-1 0,15 16 0,0-15 0,-15 15 64,0-16-64,0 16 0,0 0 0,0 0 64,0 0-64,0-15 0,0 15 0,-15 0-120,0 0 24,15-15 8,-16 15-8,1-16 0,0 16 0,-1 0 0,16 0 96,-16 0 0,1 0-72,0 0 72,-1 0 0,1 0 128,0 16-16,-1-16-8,1 15-104,15 0-104,-15 1 16,-1-1 8,16 16 208,-16 0 32,2-16 16,14 31 0,0-15 40,0 0 8,-16 0 0,32-16 0,-16 16-48,0-16-8,0 16 0,14-15 0,-14-1-88,16 0-16,-16-15-64,0 0 96,0 0-96,16 0 88,-1 0-88,0 0 80,1-15-80,-1 15 80,0-15-80,1-1 80,-1-15-80,16 16 0,-15 0 0,-1-16 0,0 0-104,1 0-16,14 0 0,-14 1 0,-1 14-8,0-15 0,1 16 0,0 0 0,-2-1 128,-14 1-88,16 15 88,-16 0-80,0 0 80,0 0 0,0 0 0,0 0 0,0 0 0,16 15 0,-16 16 0,0-16 0,0 16 0,0 0 0,-16-16 0,16 16 64,0 0-64,-16 0 64,16-16-64,-14 16 64,14-16-64,0 1 0,0-1 0,-16 1 64,16-1 32,-16 0 16,16-15 0,0 0 0,-15 16-112,0-16-64,15-16 64,-16 16-104,16-15 104,0 15 0,0-15 0,0 15 0,0-16 0,16 1 0,-1-16 0,-15 16 0,31-16 0,-15 0 0,-2 16 0,2-16-72,15 0 72,0 16 0,-16-16-72,16 15 72,-1 1 0,2 0 120,-17-1-24,16 1 0,-16 15-200,0-16-48,1 16-8,14-15 0,-14 15 160,0 0 0,-1 0 0,0-15 0,-15 15 0,16-16 0,-1 16 0,-15 0 0,15 0 0,-15 0 0,0 0 0,0 0 0,0 0 104,0 0 56,0-15 0,0 15 8,-15 0-168,15 0-64,0 0 0,-15 0 0,-1 15 64,1-15 88,0 16-24,-17-1 0,17 0-64,-16 1 0,16 15 0,-16-16 0,16 0 0,0 16 0,-1 0 0,0-16 0,16 16 64,-14-15-64,14-1 0,0 0 64,-16 1-64,16-16 0,0 0 0,16 0 0,-16 0 64,14 15-64,2-15 0,0 0 64,-1 0-64,0-15 0,-15 15 0,16-16 64,-1 1-64,0-16 0,1 31 0,-1-31 64,0 16-64,-15-16 0,16 0 0,0 16 0,-16 0 0,15-1 0,-15 1 0,15-1 0,-15 1 0,0 15 0,0-15 0,0 15 0,0 0-64,0 0 64,0 0 0,0 0 0,0 0 0,0 15 0,0 0 0,0 1 0,0 15 0,0-16 0,-15 16 0,15-16 0,0 16 0,0-16 0,15 1 0,-15-1 0,0 1 0,0-1 0,16-15 0,-16 0 0,0 0 0,15 15 0,0-15 0,1-15 0,-1 15 0,0 0 0,-15-15 0,32-1 0,-18 1 0,18-1 0,-17 1 0,0 0 0,1-1-80,-1 1 80,0-1 0,1 1-72,0 0 72,-2-1 0,2-15 0,-16 16 0,16 0 0,-16-1 0,0 1 0,15 0 0,-30-1 0,15 1 0,0-1 0,0 1 0,0 0 0,-16 15 0,0 0 0,16-16 0,0 16 0,-14 16 64,-2-16-64,16 15 0,-16 0 0,1 1 0,0-1 0,-1 16 64,1-16-64,0 16 64,-1-16-64,16 16 64,0-15-64,-16 14 64,16-14-64,0-1 64,0 1-64,0-1 0,16-15 0,-16 0 64,0 0-64,0 15 0,0-15 0,16-15 0,-1 15 0,0 0 0,-15-15 0,16 15 0,-16-16 0,0 16 0,15 0 0,-15 0 0,0 0 0,0 0 0,0 0 0,0 16 0,15-16 0,-15 15 0,0 0 0,16 16 0,-16 0 0,0 0 0,0 0 0,-16 15 0,16-15 0,0-1 0,-15 17 64,0-17-64,15 16 0,-16 1 0,1-17 0,15 17 64,-15-17-64,-1 1 0,0 0 0,2 0 64,-18 0-64,32-16 0,-30 16 64,14-16-64,1 1 64,0-1-64,-1-15 64,1 15-64,0-15 64,-1 0-64,0 0 80,16-15-80,0 15 0,-15-15 0,0-16 0,15 15 0,0-14 0,15-17 0,0 17 0,-15-17-80,16 17-24,15-1-8,-16-15 0,16-1 0,-16 17 112,16-16-96,-16 15 96,17 0-96,-18 0 96,18 16 0,-17-16 0,0 16-72,16-1 72,0-15 0,-15 16 0,14 0 0,-14-1 0,14 16 0,-14-15 64,-1-1-64,0 16 88,1 0-24,14-15 0,-14 15 0,0 0-64,-1 0 96,0-15-96,1 15 96,-1 0-96,0 0 0,1 0 72,-1-16-72,-15 16 0,0 0 0,15 0 0,1 0 64,-16-15-64,16 15 64,-16-16-64,0 1 64,0 15-64,0-15 0,0-1 0,-16 1 0,16-1 0,-16 16 0,16-15 0,-15 15-96,0-15 96,15-1-96,-31 16 96,31-15-96,-15 15 96,-1-15-80,1 15 80,15 0-80,0 0 80,-15 15 0,-1-15 0,0 15-64,16 1 64,-15-1 0,0 16 0,-1-16 0,1 16 0,15 0 72,-15 0-72,15-1 80,-16 1 80,16 0 8,0 0 8,0 0 0,0-16-32,0 0-8,0 16 0,16-31 0,-1 16-40,0-1 0,1 0-8,-1-15 0,16 16-16,-15-16 0,14 0 0,-14 0 0,-1 0-8,16 0-64,-1-16 96,2 1-32,-18 0-64,18-1 64,-2 16-64,-14-31 64,14 16-64,2 0 0,-2-16 0,1 0 0,0 0-768,-1-15-160,16 0-40</inkml:trace>
        </inkml:traceGroup>
        <inkml:traceGroup>
          <inkml:annotationXML>
            <emma:emma xmlns:emma="http://www.w3.org/2003/04/emma" version="1.0">
              <emma:interpretation id="{CAE42063-1A84-40CE-8BC9-ACE8937882C2}" emma:medium="tactile" emma:mode="ink">
                <msink:context xmlns:msink="http://schemas.microsoft.com/ink/2010/main" type="inkWord" rotatedBoundingBox="7987,8674 8872,8729 8801,9874 7916,9819"/>
              </emma:interpretation>
              <emma:one-of disjunction-type="recognition" id="oneOf2">
                <emma:interpretation id="interp10" emma:lang="en-US" emma:confidence="0">
                  <emma:literal>to</emma:literal>
                </emma:interpretation>
                <emma:interpretation id="interp11" emma:lang="en-US" emma:confidence="0">
                  <emma:literal>tb</emma:literal>
                </emma:interpretation>
                <emma:interpretation id="interp12" emma:lang="en-US" emma:confidence="0">
                  <emma:literal>too</emma:literal>
                </emma:interpretation>
                <emma:interpretation id="interp13" emma:lang="en-US" emma:confidence="0">
                  <emma:literal>FIB</emma:literal>
                </emma:interpretation>
                <emma:interpretation id="interp14" emma:lang="en-US" emma:confidence="0">
                  <emma:literal>tp</emma:literal>
                </emma:interpretation>
              </emma:one-of>
            </emma:emma>
          </inkml:annotationXML>
          <inkml:trace contextRef="#ctx0" brushRef="#br0" timeOffset="5708">8867 11071 13792,'-15'0'384,"15"0"96,-16 15-384,1-15-96,0 16 0,-1 0 0,1 14 640,-16-14 96,0 14 31,0 16 1,1-14 32,-17 14 16,17-16 0,-1 16 0,-15 0-208,0-14-32,15 14-16,0-16 0,16 1-288,-16 0-56,0 0-16,16-16 0,-16 16-200,15-16 64,1 16-64,0-16 0,15 1-344,-16-16-104,16 16-32,0-16 0,0 0-1080,0 0-216,0 0-48</inkml:trace>
          <inkml:trace contextRef="#ctx0" brushRef="#br0" timeOffset="5908">8483 11363 13848,'16'-15'304,"-1"15"64,-15 0 16,0 0 0,15-16-304,1 16-80,-1 0 0,1 0 0,-16 0 952,30 0 167,-14 16 41,-1-16 8,1 0-336,14 0-64,-14 15-8,15-15-8,-1 0-224,1 15-48,0-15 0,0 0-8,-16 0-128,16 16-24,-16-16-8,16 15 0,-15-15-216,14 0-96,-14 16 80,-1-16-80,16 0 64,-16 15-64,1-15 0,-1 0 72,-15 0-136,15 0-32,-15 0-8,0 0 0,0 0-1128,-15 15-224,15 1-48,0-1-7399</inkml:trace>
          <inkml:trace contextRef="#ctx0" brushRef="#br0" timeOffset="6340">8852 11563 16527,'0'0'360,"0"0"80,0 15 8,0-15 24,0 16-376,0-1-96,-15 0 0,15 16 0,-15-16 912,15 17 168,0 14 32,-16-16 8,1 16-368,15 0-72,-15 1-8,15-16-8,-16 15-360,16-16-72,0 2-8,-15-2-8,15 1-104,0-16-16,-15 16-8,15-16 0,0 1-88,0-16 96,0 16-96,-16-16 96,16 0-32,0 0-64,-16 0 96,16 0-32,0 0-64,0-16 80,-15 0-80,15 1 80,0 0-80,0-1 0,0-14 0,15-1 0,-15 16 0,16-17 0,0 2 0,-1-1-88,0 0 88,1 16 0,-1-16 0,16 15-64,-16 2 64,0-2 0,17 0 0,-18 16 0,2 0 0,-16 0-64,16 0 64,-16 0-64,15 0 64,0 16 0,-15-16 0,16 16 0,-1 14 0,-15-30 88,15 31-8,-15-16 0,-15 1 48,15 14 16,-15-14 0,15 0 0,-31 14 8,31-14 0,-31-1 0,15 0 0,2 1 16,-2-1 8,-15 0 0,16 16 0,-1-31-40,1 0-8,0 15 0,-1-15 0,1 16-128,0-16 64,15 0-64,-16 0 0,0 0 64,1 0-64,15-16 0,-15 1 0,15 15 0,-16-15 0,16-1 0,-15 1 0,15 0-224,0-1-32,0 1 0,15 0 0,-15-17-904,16 18-184,-1-18-40,0 17-8703</inkml:trace>
        </inkml:traceGroup>
        <inkml:traceGroup>
          <inkml:annotationXML>
            <emma:emma xmlns:emma="http://www.w3.org/2003/04/emma" version="1.0">
              <emma:interpretation id="{7464D76F-2CC9-4F33-90D9-B5BE56F3DE8C}" emma:medium="tactile" emma:mode="ink">
                <msink:context xmlns:msink="http://schemas.microsoft.com/ink/2010/main" type="inkWord" rotatedBoundingBox="9207,9098 9683,9128 9664,9447 9187,9418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t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X</emma:literal>
                </emma:interpretation>
                <emma:interpretation id="interp1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6909">9514 11718 18055,'-16'0'392,"16"0"88,0 0 8,-15 15 24,0-15-408,15 0-104,0 0 0,0 15 0,-16-15 840,16 0 152,0 0 24,0 0 8,0 0-216,16 16-40,-1-16 0,-15 0-8,15 15-312,1-15-56,14 0-8,-14 0-8,-1 0-168,16 0-32,-16 0-8,1 0 0,15-15-80,-1 15-24,-14 0 0,15-16 0,-16 16-64,16-15 0,-16 0 72,16 15-72,-16-16 0,1 16 0,-1-15-80,1-1 80,-1 16-1008,0 0-144,-15 0-32</inkml:trace>
          <inkml:trace contextRef="#ctx0" brushRef="#br0" timeOffset="6694">9499 11578 19551,'0'0'432,"0"0"88,0 0 24,0 0 0,0 0-440,0 0-104,0 0 0,0 0 0,0 0 712,0 0 120,0 0 32,15 0 0,1 0-296,-1 0-56,0 0-16,1 0 0,15 0-144,0 0-24,-16-15-8,-15 15 0,31 0-144,-16 0-32,16-15-8,0 15 0,0 0-136,-16 0 80,16 0-80,-16-16 64,16 16-64,-31-15 0,30 15 0,-30 0 64,16-15-480,0 15-104,-16 0-24,0 0 0,0-16-912,0 16-184,0 0-40</inkml:trace>
        </inkml:traceGroup>
        <inkml:traceGroup>
          <inkml:annotationXML>
            <emma:emma xmlns:emma="http://www.w3.org/2003/04/emma" version="1.0">
              <emma:interpretation id="{4F95B788-E4AD-4206-AEF9-3A8FE8467BF1}" emma:medium="tactile" emma:mode="ink">
                <msink:context xmlns:msink="http://schemas.microsoft.com/ink/2010/main" type="inkWord" rotatedBoundingBox="10051,8439 11776,8546 11668,10281 9943,10174"/>
              </emma:interpretation>
              <emma:one-of disjunction-type="recognition" id="oneOf4">
                <emma:interpretation id="interp20" emma:lang="en-US" emma:confidence="0">
                  <emma:literal>Numazu</emma:literal>
                </emma:interpretation>
                <emma:interpretation id="interp21" emma:lang="en-US" emma:confidence="0">
                  <emma:literal>Numazu'</emma:literal>
                </emma:interpretation>
                <emma:interpretation id="interp22" emma:lang="en-US" emma:confidence="0">
                  <emma:literal>Numazu's</emma:literal>
                </emma:interpretation>
                <emma:interpretation id="interp23" emma:lang="en-US" emma:confidence="0">
                  <emma:literal>Nkomazi</emma:literal>
                </emma:interpretation>
                <emma:interpretation id="interp24" emma:lang="en-US" emma:confidence="0">
                  <emma:literal>'nonagon</emma:literal>
                </emma:interpretation>
              </emma:one-of>
            </emma:emma>
          </inkml:annotationXML>
          <inkml:trace contextRef="#ctx0" brushRef="#br0" timeOffset="23943">10700 11656 13472,'0'0'296,"0"0"64,0 0 16,0 0 0,0 0-304,0 0-72,0 0 0,-15 16 0,15-1 792,-16 1 135,1-1 33,-1 16 8,16 0-216,-30-1-48,14 17 0,1-17-8,-16 17-248,16-17-56,-1 17-8,-14-17 0,14 16-152,1-15-32,-1-15-8,1 14 0,0 1-64,-1-15-8,16 14-8,-15-14 0,15-1-112,-16-15 0,16 0 0,0 0 0,0 0-640,0 0-104,0 0-24,0 0 0,16 0-448,-16 0-88,0-31-16,15 16-7,-15 0-257,16-16-48,-1 0-16,16-31 0,-16 16 216,1 16 48,-1-1 8,-15 0 0,15 0 1976,1 16 392,-16-1 88,15-14 8,-15 30 272,0-16 48,0 16 16,0 0 0,0 0-336,0 0-72,0 0-17,0 0 1,15 16-136,-15-1-32,16 0-8,-16 1 0,0 15-248,0-16-56,15 16-8,-15-16 0,0 16-176,16-16-40,-16 16-8,0-16 0,15 16-152,-15-15-32,15-1-8,-15 0 0,0 1 0,16-16 0,-16 0 0,0 15 0,15-15 128,-15 0 32,0 0 0,16 0 0,-16 0-128,15 0-32,-15-15 0,15-1 0,-15 16 80,0-30 16,16 14 0,-16 1 0,15-1 24,-15 1 8,16 0 0,-16-16 0,15 16-136,-15-16-24,0 15-64,15-14 96,-15-1-96,16 15 0,-16-14 0,15-1 0,-15 0 0,16 16 0,-16-16 0,0 15 0,0 1-440,15 0-32,-15-1-8,15 1 0,-15 15-840,0-16-176,0 16-32,0 0-8</inkml:trace>
          <inkml:trace contextRef="#ctx0" brushRef="#br0" timeOffset="25828">10961 12026 15136,'0'0'424,"0"0"104,0 0-424,0 0-104,0 0 0,0 15 0,0 0 791,0 1 137,-16-1 24,16 0 8,0 1-208,-15 0-40,15 14-8,0-14 0,0-1-312,-15 16-64,15-16-8,0 0-8,-16 1-248,16-16-64,0 16 0,0-16 0,0 0 0,0 0 0,0 0 0,0 0 0,0 0 0,0 0 0,0 0 0,0-16 0,16 16 0,-16-16 0,15 1 0,-15 0 0,15-16 0,1 16 0,-1-1 0,1-14 0,-1-2-168,-15 17-72,15 0-16,1-16 0,-1 16 256,-15-1 0,0 1 0,15 15 0,1-15 0,-16 15 104,0 0-8,0 0 0,0 0 56,0 0 8,0 15 0,15-15 0,-15 15-64,0 1 0,0 14-8,0-14 0,-15 14 472,15-14 96,0 15 16,0-16 8,0 16-952,-16-16-192,16 1-40,-15-1-8,15-15 608,0 15 112,0 1 24,0-16 8,0 0-240,0 0 0,0 0 0,0 0 0,0 0 0,0 0 0,0 0 64,0-16-64,0 1 0,0-16 0,15 16 0,1-16 0,-16 1-160,15 14-64,1-15 0,-16 16-8,15-16 136,0 16 24,-15-1 8,16 1 0,-1 0 64,-15-1 0,0 16 0,0 0 0,0 0 0,0 0 0,16 0 0,-16 0 0,15 0 0,-15 16 128,0-1-24,0 16 0,0-16 104,0 16 16,0-1 8,0-14 0,0 15-40,-15-16-16,15 16 0,0-16 0,0 16-96,0-16-16,0 1-64,0-16 96,0 16-96,15-16 0,-15 0 0,0 0 0,0 0-208,0 0-64,15 0-16,1 0 0,-1 0-736,1-16-160,-1 0-24,0 16-8,1-15 560,-1 0 112,1-1 16,-1 1 8,-15 0 232,15-1 40,-15 1 16,16 0 0,-16-1 368,0 0 80,0 1 8,0 15 8,0-15 440,0-1 80,0 16 16,-16-15 8,16 0-104,-15 15-16,15 0-8,0-16 0,0 16-224,0 0-40,-15 16-16,-1-16 0,16 0-136,-15 15-24,15-15-8,-16 15 0,16 1-80,-15-1-24,15 0 0,0 17 0,-15-17-96,15 0 88,0 1-88,0-1 80,0 0-80,0 1 0,0-16 0,0 0 0,0 15 144,0-15-16,0 0 0,0 0 0,15 0-192,-15 0-48,0 0-8,15 0 0,1-15 120,-16 15 0,15-16 0,1 1 0,-16 15-112,15-31 24,-15 31 8,15-30 0,1 14-32,-16 0-8,0 1 0,15 15 0,-15-15 120,0-1-96,0 1 96,16 0-96,-16 15 96,0 0 0,0 0 0,0 0 0,0 0 0,0 0 0,0 0-64,-16 15 64,16 0 0,0 1 0,0 14 0,-15-14 0,15 0 0,0-1 0,0 0 0,0 1 0,0-1 0,0-15 0,0 0 0,0 15 0,-16 1 0,16-16 0,0 0 0,0 0 0,0 0 0,0 0 0,16-16 0,-16 16 0,15-15 0,-15 15 0,16-15 0,-16-1 0,0 1 0,15 0 80,-15-1-80,15 0 96,-15 1-96,0 0-72,16-1 72,-1 1-104,-15 15 104,0-15 0,16 15 0,-16 0 0,0 0 0,15 0 0,-15 0-64,0 0 64,0 0 0,0 0 0,0 0 0,15 0 0,-15 15 0,16-15 0,-16 15 0,0 1 0,0-1 0,0 0 0,-16 1 0,16 15 80,-15-16-80,15 1 0,0-1 0,0 0 0,-15 1 0,15-1 0,-16 0 0,16 1 0,0-16 0,0 0 0,0 0 0,0 0 0,0 0 0,0 0 0,0 0 0,0 0 0,0 0 0,16-16 0,-1 1 0,-15 0 0,15-1 0,-15 1-96,16 0 16,-1-1 8,-15-14 72,15 14 0,-15 0 0,16 1 0,-16 15 0,15-15-80,-15-1 80,16 1-104,-16 15 104,15-15 0,-15-1 0,0 16 0,15-15 0,-15 15 0,0 0 0,0-15 0,0 15 0,0 0 0,0 0 0,0 0 0,0 0 72,0 0-8,0 0-64,0 0 96,0 15 16,0-15 0,0 15 0,0 16 0,0-16-48,-15 16 0,15-16-64,0 17 96,-15-2-96,15 1 88,-16 15-88,16-15 80,0-15-80,0 14 0,0 1 72,-15-16-72,15 16 64,0 0-64,-16-15 64,16 14-64,0-14 72,-15-1-72,15 0 96,-15 1-96,15-1 96,-16 0-32,1 1 0,15-16-64,-15 15 88,-1-15-88,16 15 80,-15-15-80,-1 0 80,16 0-80,-15-15 80,15 15-80,-15-15 0,15 15 64,0-16-64,0 1 0,0 0 0,0-16 0,15 0 0,-15 1 0,15 14-128,1-15 32,-1 16 8,1-1 0,-1-14-16,0-1-8,1 0 0,-1 15 0,0-14-8,1-1 0,-1 0 0,1 16 0,-1-16 56,0 15 64,1 1-104,-1 0 40,-15-1-352,16 1-72,-1 0-16,-15 15 0,0-16 408,0 16 96,0 0 0,0 0 0,0 0 368,0 0 96,0 0 16,0 0 8,0 0-296,0 0-56,0 0-8,15 16-8,-15-1 40,0 0 0,0 1 8,0-1 0,0 16-16,0-15-8,-15 14 0,15-14 0,0-1-48,0 0-16,0 1 0,-15-1 0,15 0-80,0-15 0,0 0 72,0 0-72,0 16 0,0-16 64,0 0-64,0 0 0,0 0 0,0 0 0,0 0 0,15 0 0,-15 0-72,0 0 0,0 0 0,15 0 0,-15 0-104,16-16-16,-16 16-8,0 0 0,0-15-72,0 15-16,15-15 0,-15-1 0,0 1 16,16 0 0,-16-1 0,15-14 0,-15 14 128,15 0 24,-15 1 8,0 0 0,16-1 112,-16 1-96,0 15 96,15-15-96,-15 15 96,0 0 104,0 0-16,0 0-8,0 0 184,0 0 40,0 0 8,0 15 0,0 0-88,0 1-24,-15 14 0,15-14 0,0 0 64,-16 14 16,16-14 0,0-1 0,0 0-144,0 1-24,0-1-8,0-15 0,0 15-104,0 1 64,0-16-64,0 0 0,0 0 0,0 0 64,0 0-64,0 0 0,0 0 0,0 0 0,0 0 0,0 0 0,0 0 0,16-16 0,-1 1 0,-15 0-80,0 15-24,16-16-8,-16 1 0,0 0 0,15-1-16,-15 1-8,15 0 0,-15-1 0,0 0 40,16 1 0,-16 0 8,0 15 0,0-16 88,15 1 0,-15 15-72,0 0 72,0 0 0,0 0 0,0 0 0,0 0 0,0 0-80,0-15 80,0 15 0,0 0-72,0 0 136,0 0 24,0 0 8,16 0 0,-16 15 32,0-15 16,15 15 0,-15-15 0,0 16 0,15-1 0,-15 0 0,0 1 0,-15 0-16,15-1-8,15 0 0,-30 16 0,15-31-24,0 15-8,0 1 0,0-1 0,0 0-88,0-15-112,0 0 24,0 0 8,0 0 152,0 16 32,0-16 8,0 0 0,0 0-368,0 0-64,-15 0-24,15 0 0,0 0-728,0 0-144,0 0-32,-16-16-8815</inkml:trace>
          <inkml:trace contextRef="#ctx0" brushRef="#br0" timeOffset="26430">11669 11856 19087,'0'0'416,"0"0"96,0 0 8,0 0 24,0 0-440,0 0-104,0 0 0,0 0 0,0 0 816,0 0 144,0 0 24,0 0 8,0 0-472,16 0-88,-16 0-16,0 0-8,0 0-344,0 0-64,0 0 0,15 15-10727</inkml:trace>
          <inkml:trace contextRef="#ctx0" brushRef="#br0" timeOffset="22842">10330 11548 10800,'0'0'232,"0"0"56,0 0 0,0 0 24,0 0-248,-16 0-64,16 0 0,-15 0 0,-1 0 736,16 0 128,0 0 32,0 0 8,-15 0 72,15 0 15,0 0 1,0 0 0,0 0-280,0 0-48,0 0-16,0 0 0,0 0-72,15 0-24,1 0 0,-16 0 0,31 0-72,-16 0-24,0 0 0,16 0 0,0 0-248,0-15-48,15 15-16,0-16 0,-15 16 16,15-15 0,0 15 0,-15-15 0,15 15-56,0-16-8,1 16 0,15-15 0,-16-1-32,0 16-64,0-15 88,0 0-88,-15-1 88,15 16-88,1-15 80,-17-1-80,1 16 72,15-15-72,-30 15 64,14-15-64,1 15 0,0-16 0,-16 16 64,1 0-64,-1-15 0,1 15 0,-1-15 0,0-1 64,-15 16-64,0 0-136,0 0 32,0 0 8,0 0-1064,0 16-216,-15 14-32,0-14-16</inkml:trace>
          <inkml:trace contextRef="#ctx0" brushRef="#br0" timeOffset="22441">11007 10871 11520,'0'0'256,"0"0"48,0-16 16,0 16 0,0-15-256,0 15-64,0 0 0,-15 0 0,15 0 888,0 0 168,0 0 32,0 0-1,0 15-239,-15 1-48,15-1-16,-16 16 0,16-16-256,-15 16-48,-1 0-16,16 0 0,-15-16-232,15 16-40,-15-16-16,15 16 0,0-15-176,-16-1 64,16 16-64,-15-16 0,15 1-544,0-1-136,-16 0-32,16 1-4975,-15-1-993</inkml:trace>
        </inkml:traceGroup>
        <inkml:traceGroup>
          <inkml:annotationXML>
            <emma:emma xmlns:emma="http://www.w3.org/2003/04/emma" version="1.0">
              <emma:interpretation id="{28403894-588F-4DF3-B2F0-D050B8BED114}" emma:medium="tactile" emma:mode="ink">
                <msink:context xmlns:msink="http://schemas.microsoft.com/ink/2010/main" type="inkWord" rotatedBoundingBox="12397,9453 13059,9494 13031,9946 12369,9905"/>
              </emma:interpretation>
              <emma:one-of disjunction-type="recognition" id="oneOf5">
                <emma:interpretation id="interp25" emma:lang="en-US" emma:confidence="0">
                  <emma:literal>TE</emma:literal>
                </emma:interpretation>
                <emma:interpretation id="interp26" emma:lang="en-US" emma:confidence="0">
                  <emma:literal>it</emma:literal>
                </emma:interpretation>
                <emma:interpretation id="interp27" emma:lang="en-US" emma:confidence="0">
                  <emma:literal>NE</emma:literal>
                </emma:interpretation>
                <emma:interpretation id="interp28" emma:lang="en-US" emma:confidence="0">
                  <emma:literal>if</emma:literal>
                </emma:interpretation>
                <emma:interpretation id="interp29" emma:lang="en-US" emma:confidence="0">
                  <emma:literal>its</emma:literal>
                </emma:interpretation>
              </emma:one-of>
            </emma:emma>
          </inkml:annotationXML>
          <inkml:trace contextRef="#ctx0" brushRef="#br0" timeOffset="32034">13317 11886 10688,'0'-15'304,"-16"15"64,16 0-296,0 0-72,-15 0 0,15 0 0,-16 0 808,1 15 152,0-15 24,-1 16 8,-15-1-72,16 1-17,-16-1 1,16 0 0,-1 16-328,-14 0-72,14 0-16,1-1 0,-1 1-64,1 0-8,-16 0-8,31-16 0,-15 1-72,15 14-16,0-14 0,0-16 0,0 0-80,15 15-16,-15-15-8,16 16 0,-1-16-88,0 0-24,1 0 0,-1 0 0,1 0-16,14-16-8,-14 16 0,-1-15 0,16 15-80,-16-16-112,1 16 24,15-15 8,-31 15-744,15-15-144,0 15-32,1 0-5111,-1-16-1017</inkml:trace>
          <inkml:trace contextRef="#ctx0" brushRef="#br0" timeOffset="32481">13038 12164 17999,'0'0'392,"0"0"88,0 0 8,-14 0 24,14 0-416,-16 0-96,16 0 0,0 0 0,0 0 888,0 0 152,0 0 32,0 0 8,0 0-440,0 0-96,0 0-8,0-16-8,16 16-328,-16 0-64,0 0-8,14-15-8,18 15-120,-17 0 88,0-15-88,1 15 80,14 0-80,-14 0 0,-1-16-96,16 16 96,-15 0-824,-1 0-104,16 0-16,-16 0-5648,0 0-1135</inkml:trace>
          <inkml:trace contextRef="#ctx0" brushRef="#br0" timeOffset="29501">12655 12148 16128,'0'0'351,"0"0"81,0 0 16,0 15 0,-16-15-360,16 0-88,0 0 0,0 0 0,0 0 896,0 0 160,0 0 32,0 0 0,16 0-504,-16 0-104,15-15-16,0-1-8,-15 16-200,31-15-48,-15 0-8,-1-1 0,0 1-88,1 0-16,15 15-8,-31-16 0,15 0-88,0 16 0,1-14 0,-1-2 0,-15 16 128,0 0 96,0 0 8,0 0 8,0 0-176,0 0-64,0 16 0,0-2 72,0 2 88,0 0 8,0 14 8,0-14 0,0 14-88,0-14-24,-15-1 0,15 16 0,0-15-64,0-1 0,0 0 72,0-15-72,0 16 0,0-16 0,0 0 0,0 0 0,0 0-552,0 0-120,0 0-32,0 0-6144,0 0-1223</inkml:trace>
          <inkml:trace contextRef="#ctx0" brushRef="#br0" timeOffset="29716">12870 11856 15176,'0'0'328,"0"0"72,0 0 16,0 0 15,0 0-343,0 0-88,0 0 0,0 0 0,0 0 736,0 0 128,0-16 24,0 16 8,0 0-272,0 0-48,0 0-16,0-15 0,15 15-152,-15 0-32,0 0-8,0 0 0,0 0-104,0 0-16,0 0-8,0 0 0,0 0 32,0 0 8,0 0 0,0 0 0,0 0-8,0 0 0,0 0 0,0 0 0,0 0-56,0 0-16,0 0 0,0 0 0,0 0-16,0 0-8,0 0 0,0 0 0,0 0-8,0 15 0,0-15 0,0 0 0,0 0-32,15 16-8,-15-16 0,0 0 0,0 0-24,0 0-8,0 15 0,0-15 0,0 0-96,0 0 88,16 15-88,-16-15 80,0 0-80,16 0 64,-16 0-64,0 0 64,0 0-64,0 0 0,0 0 0,0 0 0,0 0 0,0 0 0,0 0 0,0 0 0,0 0 0,0 0 0,0 0 0,0 0 0,0 0-560,0 0-80,0 0-8,-16 0-7128,0 0-1415</inkml:trace>
        </inkml:traceGroup>
        <inkml:traceGroup>
          <inkml:annotationXML>
            <emma:emma xmlns:emma="http://www.w3.org/2003/04/emma" version="1.0">
              <emma:interpretation id="{CA6DE7A3-2989-4F5E-A629-29291F17485B}" emma:medium="tactile" emma:mode="ink">
                <msink:context xmlns:msink="http://schemas.microsoft.com/ink/2010/main" type="inkWord" rotatedBoundingBox="13235,9371 14172,9429 14123,10209 13187,10151"/>
              </emma:interpretation>
              <emma:one-of disjunction-type="recognition" id="oneOf6">
                <emma:interpretation id="interp30" emma:lang="en-US" emma:confidence="0">
                  <emma:literal>maim</emma:literal>
                </emma:interpretation>
                <emma:interpretation id="interp31" emma:lang="en-US" emma:confidence="0">
                  <emma:literal>many</emma:literal>
                </emma:interpretation>
                <emma:interpretation id="interp32" emma:lang="en-US" emma:confidence="0">
                  <emma:literal>main</emma:literal>
                </emma:interpretation>
                <emma:interpretation id="interp33" emma:lang="en-US" emma:confidence="0">
                  <emma:literal>mayn</emma:literal>
                </emma:interpretation>
                <emma:interpretation id="interp34" emma:lang="en-US" emma:confidence="0">
                  <emma:literal>mayin</emma:literal>
                </emma:interpretation>
              </emma:one-of>
            </emma:emma>
          </inkml:annotationXML>
          <inkml:trace contextRef="#ctx0" brushRef="#br0" timeOffset="34051">13517 11917 16208,'0'0'351,"0"0"81,0 0 16,0 0 8,0 0-360,0 16-96,0-16 0,0 15 0,0 0 848,0 1 152,-16 15 32,16-16 8,0 16-464,-15-1-96,15 1-24,0 0 0,0-16-232,-16 16-40,16 0-16,0-16 0,0 1-80,0-1-24,0 1 0,0-16 0,0 0-64,0 15 0,0-15 0,0 0 0,0 0 64,0 0-64,0 0 96,0 0-32,0 0-64,0-15 0,0-1 0,16 1 0,-16-1 0,0-14 0,15 14 0,-15-15 0,16 1-72,-16 14-8,15-15 0,0 16 0,-15-16 80,16 16 0,-1 0 0,-15-16 0,16 15 0,-16 16-80,15-15 80,-15 15 0,0 0 0,0 0 0,15 0 0,-15 15 0,0-15 0,0 16 0,16-1 0,-16 1 0,-16 14 120,16-14-24,0 14-8,0-14 0,-15-1 128,15 16 24,0-16 8,0 1 0,0-1-248,0 1 0,0-16 0,0 0-80,0 0 80,0 0 72,0 0-8,0 0-64,0 0 0,0 0 0,0 0 0,0 0 0,15-16 0,-15 1 0,0-1 0,16-14 0,-16 14 0,15-15 0,-15 16 0,16 0 0,-1-16-168,-15 16-64,15-1-16,-15 1 0,16-1 248,-16 1 0,0 15-64,0-15 64,0 15 392,0 0 104,0 0 16,0 0 8,0 0-416,0 0-104,0 15 0,15 0 0,-15 1-192,0-1-56,-15 1-8,15 14-8,0-14 264,0-1 128,0 16-16,0-16 0,0 1-40,0 14-8,0-30 0,0 16 0,15-1-64,-15-15 0,16 16 0,-16-16 64,0 0-64,0 15 0,15-15 0,0 0 0,1 0 0,-1 0 0,1 0 0,-1 0-88,0-15-96,1-1-16,-1 16-8,0-15 0,-15-1 80,16-14 24,-1 14 0,-15 1 0,0-1 104,16-14 0,-1 14 0,-15 1 0,0-16 0,0 16 0,0-1 0,0 1 0,0 0 0,0-1 0,-15 16 0,15 0 0,0 0 0,0 0 120,-16 0-24,1 16-8,-1-16 56,16 15 16,-15 0 0,0 1 0,-1 15-64,1-16-16,15 16 0,-15-16 0,-1 16 8,16-16 0,0 16 0,0-16 0,0 16-88,0-31 0,0 16 0,0-1 0,0-15 192,0 15 40,16-15 16,-1 16 0,-15-16-248,0 0-144,0 0 16,15 0 8,1-16 120,-16 16 0,15-15 0,0 15 0,-15-15 0,16-1 0,-1 1 0,-15-1 0,0 1-144,16 0 16,-1-1 8,-15 1 0,0-16-8,15 16 0,-15-1 0,16 1 0,-16 0 128,0-1-96,0 16 96,0-15-96,0 15 96,0 0 0,0 0 0,0 0 0,0 0 0,0 0-72,0 0 72,0 15 0,0 1 0,0-1 0,0 16 0,0-16 0,0 0 0,0 1 0,0 15 96,0-16-32,0 0-64,0 1 0,0-1 64,0-15-64,0 0 0,0 16 64,0-1-64,0-15 0,0 0 0,0 0 0,0 0 0,0 0 64,0 0-64,0 0 0,15-15 0,-15 15 0,16 0 0,-16-16 0,0 1 0,15-1 0,-15 16 0,0-15 0,15 0 0,-15-1-64,0 1 64,16-1 0,-16 16-72,0-15 72,0 15 0,15-15 0,-15 15-72,0 0 72,16-16 0,-16 16 0,0-15-64,15 15 64,-15 0 0,0 0 0,0 0 0,0 0 0,0 0 0,0 0-64,0 0 64,0 0 0,15 15 0,-15 1 0,0-16 0,0 0 0,0 15 0,0 0 0,0 1 0,0-16 0,0 0 0,0 15 0,0 1 0,0-16 0,0 0 0,0 0 0,0 0 0,0 15 0,0-15 0,0 0 0,0 0 0,0 15 0,0-15 0,0 0 64,0 0-64,0 0 0,0 0 0,0 0 0,0 0 0,0 0 0,0-15 0,0 15 0,0-15 0,16 15 0,-16-16 0,0 16 0,15-15 0,-15 15 0,16-16 0,-16 16 0,0-15 0,0 15 0,0 0 0,15 0 0,-15-15 0,15 15 0,-15-16 0,0 1 0,16 15 0,-16 0 0,0 0 0,0 0 0,0 0 0,0 0 0,0-15 64,0 15-64,0 0 0,0 0 0,0 0 88,0 0-88,0 0 96,15 15-96,-15-15 80,0 15-80,0 1 64,0-1-64,0 0 96,0 1-32,0-1 0,-15 1 0,15 14-64,0-30 80,0 31-80,-16-31 80,16 31-80,0-16 80,0 1-80,-15-1 80,15 1-80,0-1 64,-15 0-64,15 1 64,-16 15-64,16-16 0,0 0 72,-15 1-72,15-1 0,-16 1 0,16-1 0,0 0 64,-15 1-64,15-1 0,-15-15 0,15 16 64,-16-1-64,16-15 0,-15 0 0,15 0 64,0 15-64,-16-30 0,16 15 64,0-15-64,-15 15 0,15-16 64,0 1-64,0-1 0,-15 1 0,15 0 0,15-16 0,-15 15 64,15-14-64,-15 14 0,16-15-64,-1 1 64,1 14-80,-16-15 80,15 16-96,0-16 96,16 16-96,-31-1 96,16 1-96,-1 0 96,0-1-64,1 1 64,-16-1 0,15 1 0,1 15 0,-16 0-64,15-15 64,-15 15 0,15 0 0,-15 0 0,16 0 0,-16 0 0,0 15 0,0-15 0,0 0 0,15 0 72,-15 15 56,0 1 0,0-1 8,0 1 0,0-1-64,0 0-8,0 1-64,0-1 96,0 1-32,0-1 0,0-15-64,-15 15 96,15-15-96,0 0 0,0 0 64,0 0-64,0 16 0,0-16 0,0 0 0,0 0 0,0 0 0,0 0 64,0 0-64,0-16 0,0 16 0,15-15 0,-15 0 0,0-1-80,16 1-16,-16-1 0,15 16 0,-15-15 0,0 0 32,15-1 0,-15 1 0,16 15 0,-16-16 64,0 16 0,15-15 0,-15 0-64,0 15 64,0 0 72,0 0-8,0 0-64,0 0 0,15 15 0,-15-15-96,0 0 24,0 15 72,0 1 128,0-1-32,0 1-8,0-16-24,0 15 0,0 0 0,0-15 0,0 0-64,0 16 0,-15-1-96,15-15 96,0 16 0,0-16 0,0 0 0,0 0 0,0 0 0,0 0 0,0 0 0,0 0 0,0 0 0,0 0 0,0 0 0,0 0 0,0 0 0,0 0 0,0 0 0,0 0 0,-15 0-128,15-16-72,0 16-16,0 0 0,0 0-24,0-15-8,15-1 0,-15 16 0,0-15-80,0 0-24,0-1 0,15 16 0,-15 0 256,0 0 96,0-15-64,0 15 64,0 0-104,0 0 16,0 0 8,0 0 0,0 0 80,0 0 0,0 0 0,0 0 0,0 0 64,0 0-64,0-16 64,0 16-64,0 0 88,0 0-24,0 0 0,0 0 0,0 0 224,0 0 48,0 0 8,0 0 0,0 0-72,0 0-16,0 0 0,0 0 0,0 0-72,0 0-24,0 0 0,0 0 0,0 16-56,0-1-8,0-15-8,0 16 0,0-16-24,0 15-64,0 0 96,0-15-32,0 16-64,0-16 0,0 15 0,0-15 64,0 0-64,0 0 0,0 0 0,0 0 0,0 16-312,-15-16-72,15 0-24,0 0 0,0 0-1064,0 15-208,0-15-48</inkml:trace>
          <inkml:trace contextRef="#ctx0" brushRef="#br0" timeOffset="34314">14040 11763 17967,'0'0'392,"0"0"88,0 0 8,0 0 24,0 0-416,0 0-96,0 0 0,15 15 0,-15-15 952,0 16 168,0-1 32,15-15 0,-15 15-504,0-15-104,0 16-16,16 0-8,-16-16-368,16 14-80,-16 2-8,0-16-7216,0 16-1439</inkml:trace>
        </inkml:traceGroup>
      </inkml:traceGroup>
    </inkml:traceGroup>
  </inkml:traceGroup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3:29.70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F9D55C1-4388-48E6-BB71-84B93A187BD2}" emma:medium="tactile" emma:mode="ink">
          <msink:context xmlns:msink="http://schemas.microsoft.com/ink/2010/main" type="inkDrawing" rotatedBoundingBox="13980,11748 15186,11678 15197,11879 13992,11949" semanticType="underline" shapeName="Other">
            <msink:sourceLink direction="with" ref="{55AE0E34-4A49-4FED-AC6D-4E8CC2CCB7FB}"/>
            <msink:sourceLink direction="with" ref="{40E3C8C7-D6D6-41AF-AE4F-2D6D8ADEDCF3}"/>
          </msink:context>
        </emma:interpretation>
      </emma:emma>
    </inkml:annotationXML>
    <inkml:trace contextRef="#ctx0" brushRef="#br0">14302 14101 7920,'0'0'168,"0"0"40,0 0 8,0 0 8,0 0-224,0 0 0,0 0 0,0 0 0,0 0 664,0 0 80,0 0 24,0 0 0,-16 15-88,16-15-8,0 0-8,0 31 0,0-31-216,0 0-48,0 16-8,0-1 0,-15 0-96,15 1-17,0-16-7,0 0 0,0 0-16,0 15-8,0 1 0,0-1 0,0-15-48,0 0-8,0 0 0,0 15 0,0-15-32,0 0 0,0 0-8,-15 0 0,15 0-24,0 0 0,0 0 0,0 0 0,0 31-8,0-31-8,0 0 0,0 0 0,0 0 16,0 0 0,0 0 0,0 0 0,0 0 24,0 0 8,0 0 0,0 0 0,0 0 16,0 0 8,0 0 0,0 0 0,0 0-48,0 0-8,0 0 0,0 0 0,0 0 0,0 0-8,15 0 0,-15 0 0,0 0 8,15 0 8,-15 0 0,16 0 0,0 0 8,-16 0 0,15 0 0,0-15 0,-15 15-16,16 0 0,-16 0 0,15-16 0,-15 16-16,15 0-8,1 0 0,-16 0 0,15 0-8,0 0 0,-15 0 0,16 0 0,-16 0-32,16-15 0,-2 15-64,2 0 96,-16 0-96,16 0 88,-1 0-88,-15 0 80,15 0-80,1 0 64,-16 0-64,15 0 64,0 0-64,-15 0 0,16 0 0,-1 0 0,-15 0 0,15-15 0,-15 15 0,0 0 64,16 0-64,0 0 0,-16 0 72,0 0-72,0 0 0,15 0 72,0 0-72,-15 0 0,0 0 72,0 0-72,16 0 0,-1 0 72,-15 0-72,0 0 0,0 0 72,15 0-72,1 0 0,-16 15 64,0-15-64,15 0 0,0-15 72,-15 15-72,0 0 96,0 0-96,0 0 0,16 0 0,0 0 0,-16 0 0,15 0 0,-15 0 0,0 0 0,15 0 0,1 0 0,-1 0 0,-15 0 64,0 0-64,15 0 0,1 0 0,-16 0 0,0 0 0,15 0 104,-15 0-32,15 0-8,-15 0 0,0 0-64,16 0 0,-16 0 0,16 0 0,-16 0 0,14-16 0,-14 16 0,16 0 0,0 0 0,-16 0 0,0 0 0,15 0 0,-15 0 0,15 0 0,-15 0 0,16 0 0,-16-15 0,15 15 0,-15 0 0,15 0 0,-15 0 0,16 0 0,-16 0 64,15 0-64,-15 0 0,15 0 0,-15 0 0,16 0 0,-16 0 0,16 0 0,-16 0 0,15 0 0,0 0 0,-15 0 0,0 0 0,16 0 0,-16 0 0,15 0 0,-15 0 0,15 0 0,-15 0 0,16 15 0,-16-15 0,15 0 0,-15 0 0,0 0 0,0 0 0,15 0 0,1 0 0,-16 0 0,0 0 64,0 0-64,16 0 0,-16 0 0,0 0 0,15 0 0,-15 0 0,0 0 0,0 0 64,15 0-64,-15 0 0,16 0 0,-16 0 0,0 0 0,0 0 64,0 0-64,15 0 0,-15 0 64,0 0-64,0 0 0,15 0 0,-15 0 64,0 0-64,0 0 64,0 0-64,0 0 64,0 0-64,0 0 0,0 0 0,0-15 64,0 15-64,0 0 0,0 0 0,0 0 64,0 0-64,0 0 0,16 0 0,-16 0 64,0 0-64,0 0 0,15 0 0,-15 0 64,0-16-64,0 16 0,0 0 0,0-15 0,0 15 0,15 0 0,-15-15 72,0 15-72,0-16 0,0 16 64,0-15-64,-15-1 0,15 1-416,0 15-128,0-15-16,-15-1-10191</inkml:trace>
  </inkml:traceGroup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3:50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23322 15211 20935,'0'0'456,"15"15"96,-15-15 24,0 0 16,0 0-472,0 0-120,0 16 0,0-16 0,0 15 680,0-15 120,0 0 16,-15 0 8,15 16-320,0-16-64,0 15-16,0-15 0,0 0-336,0 0-88,0 0 0,-16 15 0,16-15-728,0 0-160,0 0-32,-15 0-8</inkml:trace>
  <inkml:trace contextRef="#ctx0" brushRef="#br0" timeOffset="1">23599 15010 12784,'0'0'280,"0"0"56,0 0 16,0 0 8,0 0-288,0 0-72,0 0 0,15-15 0,-15 15 880,0 0 160,0-15 31,0 15 9,16 0-328,-1 0-64,0-16-16,1 16 0,0 0-264,-2 0-56,18 16-16,-32-16 0,15 0-152,0 15-32,1-15-8,-16 15 0,15-15 128,-15 16 24,0-1 8,0 1 0,0-1-128,0 0-24,-15 16-8,-1-16 0,16 17-64,-15-17-16,0 16 0,-1 0 0,-14-16-64,14 16 0,-15-16 0,16 16 0,-1-15 0,1-1 96,0 16-96,-1-31 96,0 15-96,16-15 0,-14 15 0,14-15 0,0 0-216,-16-15-32,16 15-8,16-15 0,-16-1-1016,14 1-200,2-16-48,0 16-8,-1-16-376,16 0-79,-16-15-9,16 15-8</inkml:trace>
  <inkml:trace contextRef="#ctx0" brushRef="#br0" timeOffset="2">23892 14918 6992,'15'-15'312,"-15"-1"64,15 16-304,-15-15-72,0-1 0,16 16 0,-16-15 1360,0 15 256,0 0 48,0 0 16,-16 0-312,16 0-65,-15 15-15,0 1 0,-1-1-400,0 1-88,1-1-8,0 16-8,-1 0-224,1-1-48,0 1 0,-1 15-8,1-15-80,0 16-8,-1-16-8,16-1 0,-16 1-184,16-15-32,0 14 0,0-14-8,0-1 72,0 1 8,16-1 8,0 0 0,-16 1-176,30-16-96,-30 0 96,0 0-96,0 0 104,31 0-32,-16 0-8,16 0 0,-16 0 32,-15 0 8,16 0 0,15 0 0,-16 0-104,1-16 88,-1 16-88,0 0 80,1 0-80,-1-15 0,16 15 0,-31-15 0,30 15-912,-14 0-200,0-16-40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5:58.12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5836F62-ADF4-40DC-B72C-964D87F8B4BD}" emma:medium="tactile" emma:mode="ink">
          <msink:context xmlns:msink="http://schemas.microsoft.com/ink/2010/main" type="writingRegion" rotatedBoundingBox="2726,10442 22814,10588 22795,13176 2707,13031"/>
        </emma:interpretation>
      </emma:emma>
    </inkml:annotationXML>
    <inkml:traceGroup>
      <inkml:annotationXML>
        <emma:emma xmlns:emma="http://www.w3.org/2003/04/emma" version="1.0">
          <emma:interpretation id="{10A9C6C2-AC05-4828-92B6-4898B00DBDB8}" emma:medium="tactile" emma:mode="ink">
            <msink:context xmlns:msink="http://schemas.microsoft.com/ink/2010/main" type="paragraph" rotatedBoundingBox="2726,10442 17012,10546 16999,12418 2712,12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4C997D-49EC-4E74-B51B-5EB303F698F8}" emma:medium="tactile" emma:mode="ink">
              <msink:context xmlns:msink="http://schemas.microsoft.com/ink/2010/main" type="line" rotatedBoundingBox="2726,10442 17012,10546 16999,12418 2712,12315"/>
            </emma:interpretation>
          </emma:emma>
        </inkml:annotationXML>
        <inkml:traceGroup>
          <inkml:annotationXML>
            <emma:emma xmlns:emma="http://www.w3.org/2003/04/emma" version="1.0">
              <emma:interpretation id="{4132A364-5D84-4AC7-8E0E-95D47CCF1F75}" emma:medium="tactile" emma:mode="ink">
                <msink:context xmlns:msink="http://schemas.microsoft.com/ink/2010/main" type="inkWord" rotatedBoundingBox="2725,10637 5591,10658 5579,12335 2712,12315"/>
              </emma:interpretation>
              <emma:one-of disjunction-type="recognition" id="oneOf0">
                <emma:interpretation id="interp0" emma:lang="en-US" emma:confidence="0">
                  <emma:literal>For testing</emma:literal>
                </emma:interpretation>
                <emma:interpretation id="interp1" emma:lang="en-US" emma:confidence="0">
                  <emma:literal>for testing</emma:literal>
                </emma:interpretation>
                <emma:interpretation id="interp2" emma:lang="en-US" emma:confidence="0">
                  <emma:literal>Fostering</emma:literal>
                </emma:interpretation>
                <emma:interpretation id="interp3" emma:lang="en-US" emma:confidence="0">
                  <emma:literal>For texting</emma:literal>
                </emma:interpretation>
                <emma:interpretation id="interp4" emma:lang="en-US" emma:confidence="0">
                  <emma:literal>Foretasting</emma:literal>
                </emma:interpretation>
              </emma:one-of>
            </emma:emma>
          </inkml:annotationXML>
          <inkml:trace contextRef="#ctx0" brushRef="#br0">3064 13164 13040,'0'0'288,"-16"-15"56,16 15 8,-15 0 24,0 0-304,15 0-72,-16 0 0,1 0 0,15 0 992,0 0 175,0 0 41,0 0 8,0 0-168,0 0-32,0 0-8,0 0 0,0 0-472,15 0-96,1-15-24,-1 15 0,0-16-144,17 16-32,14-16-8,-16 16 0,16-14-72,-15 14-24,0 0 0,0-16 0,0 16-72,-1 0-64,-14-16 96,14 16-96,-14 0 72,14 0-72,-14-15 0,0 15 72,-1 0-72,0 0 0,1-15 0,-16 15 0,15 0-552,-15 0-80,0 0-8,0 0-8,15 0-728,-15 0-152,0 0-24,0 0-3951,0 0-801</inkml:trace>
          <inkml:trace contextRef="#ctx0" brushRef="#br0" timeOffset="183">3403 13057 8480,'-15'0'240,"0"0"48,-1 15-224,16-15-64,-15 16 0,-1-16 0,1 15 1240,0 0 232,-1 1 56,1 0 8,-16 14-256,16 1-57,-1 15-7,1 1 0,-1 14-200,1 0-48,0 1-8,15-16 0,-31 16-320,31-16-64,-16 16-8,1-16-8,0 0-320,15 0-64,-16 16-16,16-16 0,-15 0-40,15-15-16,-16 15 0,16-15 0,0-16-104,0 0 64,0 1-64,0 0 0,0-16-328,0 0-120,0 0-16,0 0-8,0 0-752,16-16-152,-1 0-32,-15-14-4527,16-1-905</inkml:trace>
          <inkml:trace contextRef="#ctx0" brushRef="#br0" timeOffset="1425">3079 13642 13248,'0'0'288,"0"0"64,-15-16 16,15 16 0,-16 0-296,16 0-72,0 0 0,0 0 0,0 0 1072,0 0 199,0 0 41,0 0 0,0 0-464,0 0-96,0 0-16,16 0-8,-1-15-272,0 15-48,1-15-16,15 15 0,-1 0-192,-14-16-40,15 1 0,-16 15-8,16-15-80,0 15-8,-16-16-64,0 16 96,1-15-96,15 15 0,-16 0 0,-15-15 0,0 15 64,0 0-64,15 15 0,1-15 72,-16 15 8,0 1 0,-16-1 0,16 16 0,-15-1 40,15 2 8,-15-17 0,-1 16 0,16-1-32,-15-14 0,15 14 0,0-14 0,0 0-96,0-1 72,0 0-72,15 1 64,-15-1-64,0-15 0,0 0 0,16 0 0,-16 0 0,15 0 64,-15 0-64,15-15 64,1-1-64,-1 1 0,-15 15 72,15-15-72,-15-1 0,16-15 0,-16 16 0,15-1 0,-15-14 0,16 14 0,-16 1-80,15 0 80,0-17-80,-15 17 80,16 0-64,-1-16 64,1 16 0,-1 15-64,-15-16 64,15 1 0,1 15 0,-16-15-80,0 15 80,15 0 0,-15 0 0,0 15-64,16 0 64,-16 1 0,0-1 0,0 16 96,0-1-8,-16 2-8,16-17-16,-15 16 0,15-1 0,0-14 0,-16 14-64,16-14 0,-15 15 72,15-16-72,0 1 0,0-1 72,0-15-72,0 0 0,0 0 80,0 0-80,0 15 64,0-15-64,0 0 64,0 0-64,0 0 64,0-15-64,0 15 88,0-15-24,15-1-64,-15-14 96,16 14-32,-16-15 0,15 16-64,1-1 96,-16-14-96,15 14 88,0 1-88,-15 0 80,16-1-80,-1 0 0,-15-14 0,16 14 64,14 1-424,-14-16-88,-1 16-24,16 0-6760,-16-1-1359</inkml:trace>
          <inkml:trace contextRef="#ctx0" brushRef="#br0" timeOffset="3257">3926 13564 11016,'0'0'312,"0"0"72,-16 0-312,1 0-72,15 0 0,0 0 0,0-15 1120,-15 15 200,-1 0 48,16 0 7,0 0-7,0 0 0,-15 0 0,15 0 0,0 0-448,0 0-88,0 0-24,15-15 0,-15 15-336,31-16-72,-31 16-16,15 0 0,17-15-88,-18 15-16,2-15-8,15 15 0,-16 0-144,1-16-32,14 16-8,2-15 0,-2 15-88,-14-15 0,14-1 72,1 16-72,15 0-408,-15-16-112,0 16-24,0-15-6880,-1 15-1375</inkml:trace>
          <inkml:trace contextRef="#ctx0" brushRef="#br0" timeOffset="2787">4187 13072 16439,'0'0'360,"0"15"80,-15-15 8,15 31 16,-15-16-368,-1 16-96,1 15 0,15 0 0,-31 1 912,31 14 168,-31 1 32,31-16 8,-15 16-360,-1-16-72,16 0-16,0 0 0,-15-15-328,30 15-72,-15-15-16,0-16 0,16 1-104,-1 14-24,1-30-8,-1 16 0,0-16-48,1 15-8,15-15 0,-16-15 0,16-1 0,0 16-64,-16-15 96,16-16-32,-16 16-64,16-16 80,-16 0-80,1 0 80,15 1-80,-16-1 0,0 15 0,-15-14 0,16-1-112,-16 0-16,0 0 0,0 16 0,0-16 128,0 16-88,-16-1 88,16 1-80,-15 0 80,0-1 0,-1 16-72,1 0 72,15 0 0,-16 0 0,1 16 0,0-1 0,15 0-80,-16 1 80,1 15-104,15-1 40,-16 1 64,16 0 96,0 0-16,0-16-8,0 16 32,0 0 8,0-16 0,16 0 0,-1 1-112,-15-1 0,16-15 64,-1 16-64,0-16 72,1 0-8,-1 0 0,16-16 0,-16 16 0,1-15-64,14-1 96,1 1-32,-15 0 32,14-16 8,-14 15 0,15-14 0,-16 14-264,0-14-48,16-1-16,-15 0 0,-1 16 80,-15-16 16,15 15 0,1 1 0,-16 0 128,0-1 0,0 1-64,0-1 64,0 16 0,0-15 0,-16 15 0,16 0 72,0 15-72,-15 1 0,15-16 0,-15 15 0,-1 16 80,16-16 0,0 1 0,0 15 0,0-16 16,0 16 0,0-16 0,0 16 0,0-16-96,0 1 0,0-1 0,0 16 0,0-31 144,0 31 16,0-16 0,-15 0 0,15 1-160,0-16 0,-16 15 0,16 1 0,0-1 0,-15-15 0,15 15 0,-15-15 0,15 16 0,0-16 0,0 0 0,0 0 0,0 0-200,0 0-72,0-16-16,0 1 0,15 15-672,-15-31-128,15 16-32,1-1-8,-1-14 40,1-1 0,-1 15 8,16-14 0,-16-1 408,1 0 72,-1-15 24,0 15 1,16 0 71,-15-15 24,-1 0 0,16 15 0,-16-15 256,1 15 48,-1-15 16,0 15 0,1 16 160,-16-16 0,16 16 0,-1-1 64,-15 1 504,15 0 96,-15 15 16,0-16 8,16 16 319,-16 0 65,-16 0 16,16 0 0,0 31-168,0-16-32,0 16-8,-15 0 0,15 15-248,-15-15-56,-1 30 0,0-14-8,1-1-104,0 15-16,-1-14-8,1-1 0,15 0-208,-16 0-40,16-15 0,0 0-8,-15-1-80,15-14-8,0 15-8,0-16 0,0 0-88,0-15 0,0 16 72,0-16-72,0 0 64,0 0-64,0 0 64,0 0-64,0 0-120,15-16-56,-15 16-16,0-15 0,0 0-136,0-1-32,0 1-8,0-1 0,0-14 64,-15 14 16,15 1 0,0-1 0,-15 1 168,15 0 40,-16 15 8,16-16 0,-15 1 152,-1 15 32,16 0 8,-15-15 0,0 15 152,15 0 32,0 0 8,0 0 0,-16-16-72,16 16-16,16 0 0,-16-15 0,0 15-64,15-16-8,0 1-8,1 15 0,-1-15-72,16-1-8,-16 1-64,16-1 96,0 1-96,-16 0 0,17-1 0,-17 1 0,16-1 0,-16 16 64,16-15-64,-31 15 0,15 0 0,1 0 0,-1 0 0,-15 0 0,0 0 0,0 0 64,0 0-64,16 15 0,-1 1 0,-15-16 0,0 31 64,0-16-64,-15 16 0,15 0 0,-16-1 64,16 1-64,0 0 0,-15 0 0,-1-1 64,16-14-64,0 15 0,0-16-128,-15 0 24,15 1 8,0-1 160,-15 1 32,15-16 0,0 0 8,0 0-104,0 0 0,0 0 0,15-16 0,0 16 0,-15-15 0,16 15 0,-1-16 0,1-14-136,-16 14 0,15-15 0,0 1 0,1-1-104,15 16-16,-31-16-8,30 0 0,-14 0 64,-1 16 8,0-1 8,1 1 0,-16 0 112,15-1 72,1 1-96,-16 15 96,0 0-64,0 0 64,0 0 0,15 0 0,-15 0 0,0 0 64,0 31 0,0-16 8,0 0 88,-15 1 8,15 15 8,0-1 0,-16-14-16,16 15 0,-15-16 0,-1 16 0,16-16-56,-15 16-8,15-31-8,-15 15 0,15 1-88,-16-16 64,16 15-64,0-15 64,0 0-64,0 0 0,0 0 0,0 0 64,0 0-64,0 0 0,0-15 0,16 15 0,-16-31 0,15 31 0,0-31 0,1 0 0,-1 16-152,1-16 32,-1 0 8,0 1 0,1-1 0,-1 15 0,1-14 0,-1 14 0,0 1 112,1-1-72,-16 1 72,0 15-64,15-15 64,1 15 0,-16 0 0,0 0 0,0 0 0,0 0 0,0 15 72,0 16-72,0-16 144,0 16-24,0 0-8,0-16 0,-16 16-24,16-16-8,0 16 0,0-15 0,0 14-80,0-14 64,0-1-64,16-15 64,-16 15-64,0 1 0,0-16 0,15 0 0,0 0 0,1 0 0,-1 0 64,1-16-64,-1 1 0,0 15 0,1-31 0,15 16 0,-16 0 0,0-1 0,1-15-96,-1 16 96,-15 0-96,16-16 96,-1 15-96,-15-14 96,15 14-64,-15 1 64,16-1 0,-16 1 0,0 0 0,0-1 0,0 1 0,0 15 0,0 0 0,-16 0 0,1 0 64,0 15-64,-1-15 64,16 16-64,-31-1 64,16 16-64,0 0 72,-16-1-72,15 1 80,1 0-80,15 0 72,-15-16-72,15 1 64,0-1-64,0 0 0,0 1 0,0-1 0,0-15 0,0 0 0,15 0 0,-15-15 64,15 15-64,1-16 0,15 1 64,-31 0-64,30-1 64,-14-15-64,-1 16 0,1-16 72,-1 16-72,-15-1 0,15-14 0,1 14 0,14 1 0,-30 15 0,16-16 0,-1 1 0,-15 15 0,16 0 0,-16 0 0,0 0 0,15 15 0,-15 1 0,15-1 0,-15 16 0,0 0-64,0 15 64,0 0 0,0 0 0,0 16 0,-15-1 64,0 1 0,-1 0 0,-15-1 0,16 16 72,-16 0 24,16-15 0,0-1 0,-16-15 8,15 16 8,-14 0 0,-1-16 0,15 0-40,-14 0-8,-1 0 0,0-15 0,0 15-64,0-30-64,1 14 96,-1-14-96,0-1 64,0 1-64,0 0 0,1-16 0,-1 0-472,0 0-120,16-16-24,-16 0-7480,16-15-1503</inkml:trace>
          <inkml:trace contextRef="#ctx0" brushRef="#br0" timeOffset="3558">5019 13057 21943,'0'0'480,"0"0"104,0 0 24,0 0 0,15 0-480,-15 15-128,16 1 0,-16-1 0,0 0 632,15-15 104,-15 16 16,0 0 8,0-1-392,15 0-80,-15 1-8,0-1-8,0 0-208,0 1-64,0-1 0,0 0-11384</inkml:trace>
        </inkml:traceGroup>
        <inkml:traceGroup>
          <inkml:annotationXML>
            <emma:emma xmlns:emma="http://www.w3.org/2003/04/emma" version="1.0">
              <emma:interpretation id="{E5E81041-0A63-4626-9DD0-7CDE257AAF2E}" emma:medium="tactile" emma:mode="ink">
                <msink:context xmlns:msink="http://schemas.microsoft.com/ink/2010/main" type="inkWord" rotatedBoundingBox="7283,10783 9300,10798 9293,11774 7276,11759"/>
              </emma:interpretation>
              <emma:one-of disjunction-type="recognition" id="oneOf1">
                <emma:interpretation id="interp5" emma:lang="en-US" emma:confidence="0">
                  <emma:literal>it at</emma:literal>
                </emma:interpretation>
                <emma:interpretation id="interp6" emma:lang="en-US" emma:confidence="0">
                  <emma:literal>is tat</emma:literal>
                </emma:interpretation>
                <emma:interpretation id="interp7" emma:lang="en-US" emma:confidence="0">
                  <emma:literal>fiat</emma:literal>
                </emma:interpretation>
                <emma:interpretation id="interp8" emma:lang="en-US" emma:confidence="0">
                  <emma:literal>iotat</emma:literal>
                </emma:interpretation>
                <emma:interpretation id="interp9" emma:lang="en-US" emma:confidence="0">
                  <emma:literal>WTH</emma:literal>
                </emma:interpretation>
              </emma:one-of>
            </emma:emma>
          </inkml:annotationXML>
          <inkml:trace contextRef="#ctx0" brushRef="#br0" timeOffset="12348">7605 13687 5848,'0'-15'160,"16"0"48,-16 15-208,0-16 0,0 1 0,0-1 0,15 1 1216,-15 15 192,0-15 48,0 15 8,0 0-296,0 0-56,0 0-16,0 0 0,-15 15-409,15 0-79,-16 16-24,1 0 0,15 0-152,-15 15-32,15 0-8,-16 0 0,16 1 56,0-1 16,0-15 0,0-1 0,0 1-176,16 0-32,-16-16 0,0 1-8,15-1-56,0-15 0,1 15-8,-1-15 0,-15 0-48,0 0-8,16-15 0,-1 0 0,16-1-32,-16-14-16,1 14 0,-1-15 0,0 1-80,1-1 96,-1 0-96,0 0 96,1-15-96,-1 15 0,1 0 0,-1 16 64,-15-16-64,15 0 0,-15 16 0,16 0 0,-16-1 0,0 1 0,0-1 64,0 16-64,0 0 0,0 0 0,0 0 0,0 0 0,0 16 72,0 15-72,-16-16 80,16 16-80,0 0 96,0 15-24,0-15-8,0-1 0,0 1 8,16 0 0,-16-16 0,15 16 0,-15-15 32,16-1 8,-1 0 0,-15-15 0,15 16 48,1-16 16,-1-16 0,-15 16 0,16-15 16,-1 0 8,0-1 0,1 1 0,-1-16-56,-15 16-16,16-16 0,-1 15 0,-15-14-32,0-1 0,15 15-8,-15-14 0,0 14-8,0 1 0,0-16 0,0 16 0,0-1-80,0 1 80,0 15-80,0-31 80,-15 31-80,15-15 0,0-1 0,0 16 0,-15 0-368,15 0-88,0-15-24,0 15 0,0 0-920,0-15-184,0 15-40,0-16-8</inkml:trace>
          <inkml:trace contextRef="#ctx0" brushRef="#br0" timeOffset="12680">8206 13257 20215,'-16'0'448,"16"0"88,0 0 16,0 0 16,0 0-456,0 0-112,0 0 0,0 0 0,0 0 720,0 0 120,0 0 24,16 0 8,-16 0-328,15 0-64,0-15-8,1 15-8,-1 0-208,16 0-48,-16-15-8,0 15 0,1-16-56,0 16-16,14-16 0,-14 16 0,-1 0-128,0-15 64,16 15-64,-16 0 0,1-15 64,0 15-64,-2 0 0,2 0 0,0-16 0,-1 16 0,-15 0 0,0 0 0,15 0-448,-15 0-88,0 0-16,0 0-8,0 0-544,0 0-112,-15 16-16,15-16-5216,-15 15-1039</inkml:trace>
          <inkml:trace contextRef="#ctx0" brushRef="#br0" timeOffset="16006">7852 13165 14800,'0'0'320,"0"0"72,0 0 16,0 0 8,-15-16-329,15 16-87,0 0 0,-16 16 0,16-16 1104,-15 0 208,15 0 32,-15 15 16,-1-15-440,1 15-88,-1 1-24,1 15 0,0-16-288,-1 0-56,1 1-16,-1 15 0,1-16-200,0 16-48,15-16-8,-16 0 0,1 16-128,15-15-64,-16-1 0,1 0 64,15 1-64,-15-1 0,15 1 0,0-16-88,-16 15-920,16-15-184,0 0-40,0 0-5392,0 0-1087</inkml:trace>
          <inkml:trace contextRef="#ctx0" brushRef="#br0" timeOffset="16228">7743 13226 16527,'0'0'360,"0"0"80,-15 0 8,15 0 24,0 0-376,0 0-96,0 0 0,15 0 0,-15 16 1024,0-16 184,0 14 40,16 2 0,-1 0-296,-15-1-64,16 0-16,-1-15 0,0 16-288,1-1-56,-1 0-16,1 1 0,-1-1-160,-15-15-40,15 15-8,1 1 0,-1-16-120,1 0-24,-16 0-8,0 0 0,15 16-80,-15-16-8,0 0-64,15 0 96,-15 0-96,0 0 0,0 0 0,0 0 0,0 0-416,0 0-136,0 0-24,0 0-11248</inkml:trace>
          <inkml:trace contextRef="#ctx0" brushRef="#br0" timeOffset="14150">8390 13195 16471,'0'0'360,"0"0"80,0 0 8,0 0 16,-15 0-368,15 0-96,0 0 0,0 15 0,-15-15 1048,15 32 192,0-18 40,0 2 0,0 15-416,-16-16-96,16 16-8,0 15-8,-15-15-200,15 0-40,0 0 0,0-1-8,0 1-192,0 0-40,0-15-8,-16 14 0,16-14-104,0-1-32,0-15 0,0 15 0,0 1-64,0-16-64,0 0 72,0 0-72,0 0 0,0 0 0,0 0 0,0 0 0,0 0-704,0 0-168,0 0-32,16 0-6592,-1-16-1319</inkml:trace>
          <inkml:trace contextRef="#ctx0" brushRef="#br0" timeOffset="14787">8637 13672 15632,'-16'0'344,"1"16"72,15-16 7,-15 0 25,-1 0-360,16 0-88,0 0 0,0 0 0,0 0 712,0 0 128,0 0 24,16-16 8,-16 16-288,15-15-56,0 15-16,1 0 0,15 0-288,-16-15-56,0 15-8,1 0-8,-1 0-88,-15 0-64,16 0 96,-1 15-96,-15-15 128,0 0-32,15 0-8,-15 15 0,0 1 136,0-1 32,-15 0 8,15 1 0,-15 14 32,-1 2 8,-15-2 0,16-14 0,0 14-136,-16 1-24,0 0-8,16 0 0,-1 0-64,-15-16-8,16 16-64,0-16 96,-1 0-96,1 1 0,15-16 0,-16 16 0,16-16 0,0 0 0,0 0-64,16-16 64,-16 16-456,15-16-40,1-14-8,14-1 0,1 0-528,0 1-112,0-17-16,0 16-8,-1-15 328,1 0 64,-15 0 8,14 0 8,1 15 152,-16-16 33,16 17 7,-31-1 0,16 0 664,-1 16 128,-15 0 24,15-1 8,-15 16 663,0-15 137,0 15 24,0 0 8,0 0-184,-15 15-32,0 1-8,-1-1 0,1 16-288,-1-1-56,1 2-8,0 14-8,-1-16-144,1 16-24,0 0-8,15-14 0,-16-2-40,16 1 0,0 0-8,0-1 0,16-14-88,-16 0-24,15-1 0,0 0 0,1-15-64,-1 16-8,0-16-8,1 0 0,-1 0-16,1 0 0,-1-16 0,0 16 0,16-15-72,-15 15 96,-1 0-96,0-15 96,1-1-256,-1 0-56,16 1-8,-16-16 0,1 16-968,15 0-200,-16-1-40</inkml:trace>
          <inkml:trace contextRef="#ctx0" brushRef="#br0" timeOffset="14788">9145 13811 18367,'-16'0'520,"16"0"112,-15 0-504,0 0-128,15 0 0,0 0 0,0-15 968,-16 15 176,16-16 32,0 16 8,0 0-288,16-16-48,-16 2-16,15 14 0,0-16-376,16 0-72,-15 16-24,-1-15 0,16 15-152,-16-15-32,16-1-8,0 16 0,-16-15-64,0 15-8,16 0-8,-15-15 0,-1 15-88,16-16 0,-16 16 0,1 0 64,14 0-64,-14-16 0,-1 16 0,1 0 0,-1-14-160,-15 14-32,15 0 0,-15 0 0,0 0-672,0 0-144,0 0-24,0 0-8,0 0-856,0 0-176,0 0-32</inkml:trace>
          <inkml:trace contextRef="#ctx0" brushRef="#br0" timeOffset="14789">9391 13395 16783,'0'0'368,"0"0"80,0 0 8,0 0 24,0 0-384,0 0-96,0 0 0,0 0 0,0 15 1032,0 17 192,0-17 40,-15 16 8,15-1-304,0 1-56,-16 16-16,16-17 0,-15 16-288,15-15-56,-16 16-8,16-17-8,0 16-192,0-15-40,-15 0-8,15-16 0,0 16-168,0-15-32,0-1 0,0 0-8,0-15-88,15 16 0,-15-16 72,0 0-72,0 0 0,0 0 0,0 0 0,0-16 0,0 16-760,16-15-104,-16 0-32</inkml:trace>
        </inkml:traceGroup>
        <inkml:traceGroup>
          <inkml:annotationXML>
            <emma:emma xmlns:emma="http://www.w3.org/2003/04/emma" version="1.0">
              <emma:interpretation id="{824D6B5C-4542-43DA-B824-99F7AEBB117A}" emma:medium="tactile" emma:mode="ink">
                <msink:context xmlns:msink="http://schemas.microsoft.com/ink/2010/main" type="inkWord" rotatedBoundingBox="9623,10818 11116,10829 11109,11846 9615,11835"/>
              </emma:interpretation>
              <emma:one-of disjunction-type="recognition" id="oneOf2">
                <emma:interpretation id="interp10" emma:lang="en-US" emma:confidence="0">
                  <emma:literal>IBE</emma:literal>
                </emma:interpretation>
                <emma:interpretation id="interp11" emma:lang="en-US" emma:confidence="0">
                  <emma:literal>IBF</emma:literal>
                </emma:interpretation>
                <emma:interpretation id="interp12" emma:lang="en-US" emma:confidence="0">
                  <emma:literal>GIBE</emma:literal>
                </emma:interpretation>
                <emma:interpretation id="interp13" emma:lang="en-US" emma:confidence="0">
                  <emma:literal>Is"</emma:literal>
                </emma:interpretation>
                <emma:interpretation id="interp14" emma:lang="en-US" emma:confidence="0">
                  <emma:literal>Is:</emma:literal>
                </emma:interpretation>
              </emma:one-of>
            </emma:emma>
          </inkml:annotationXML>
          <inkml:trace contextRef="#ctx0" brushRef="#br0" timeOffset="15287">10391 13180 15488,'0'0'344,"0"0"72,-15 0 7,15 0 9,0 0-344,-16 0-88,16 0 0,-16 16 0,2-1 992,-18 1 192,17-1 32,-16 0 0,16 16-456,-16 0-96,1-16-24,-2 16 0,2 0-256,-1 0-64,0-16 0,16 16-8,-16 0-184,15-16-40,-14 1-8,14 14 0,1-14-80,0-1-72,-1 0 72,1 1-104,15-16-1184,0 15-240,0-15-40,0 0-7255</inkml:trace>
          <inkml:trace contextRef="#ctx0" brushRef="#br0" timeOffset="15288">10068 13411 13256,'0'0'376,"0"0"80,0 0-360,0 0-96,0 0 0,0 0 0,15 0 1184,0 0 215,-15 16 41,16-16 16,-1 0-376,0 0-80,1 0-8,0 0-8,-1 0-312,0 0-56,16 0-8,-16 15-8,1-15-120,14 0-32,-14 0 0,-16 0 0,16 16-296,-2-16-64,2 0-16,0 0 0,-1 0-72,0 15 0,-15-15 0,16 0 0,-1 0-72,-15 0 72,0 0 0,15 0 0,-15 0-768,0 0-96,0 15-16,-15 1-6128,15-1-1231</inkml:trace>
          <inkml:trace contextRef="#ctx0" brushRef="#br0" timeOffset="15289">10176 13596 16703,'0'0'368,"0"0"80,0 0 8,-16 0 8,16 15-368,0 1-96,0-1 0,-16 1 0,16-1 992,-15 16 192,15 0 32,-15-16 0,15 16-328,-16 15-72,16-15-16,-15-16 0,0 16-416,15 0-80,-16 0-16,16-1-8,0-14-152,-15 15-32,15-16-8,0 0 0,-15 1-88,15-16 80,-16 15-80,16 0 80,0-15-80,0 0 0,0 0 72,0 0-72,0 0 0,0 0 64,0 0-64,0 0 0,0 0 0,0 0 0,0-15 0,16 0-64,-1-16 64,0 16-64,1-16 64,-1 15-64,16-14 64,-16-1 0,16 15 0,0-14-64,0 14 64,-16 1 0,16-1 0,-16 16 0,-15 0 0,15 0 64,17 0-64,-18 0 0,2 16 0,0-1 0,-1-15 0,-15 16 0,15-1 0,-15 16 0,0-31 0,0 31 0,0-16 136,0 0-8,0 1 0,-15 15 0,15-16 72,0 0 16,-15 1 0,-1 14 0,0-14 8,2-1 8,-2-15 0,0 16 0,1-1-144,0-15-88,-16 15 96,16-15-96,-1 0 96,1 0-32,0-15 0,-1 15-64,16-15 64,-16-1-64,1 1 0,0-16 0,15 16-160,-16-16-80,16 0-16,0 0-7864,0 1-1567</inkml:trace>
          <inkml:trace contextRef="#ctx0" brushRef="#br0" timeOffset="61100">10869 13549 14312,'0'0'312,"0"0"64,0 0 8,0 0 32,0 0-336,0 0-80,0 0 0,0 0 0,0 0 879,0 0 161,0 0 32,0 0 8,0 0-256,0 0-56,0 0 0,16 0-8,-1 0-200,-15-15-40,16 15-8,-1 0 0,16-16-96,-16 16-32,1 0 0,-1 0 0,0 0-24,1 0-8,-1 0 0,0 0 0,-15 0-208,16 0-48,15 0 0,-16 0-8,0 0 8,1 16 8,-1-16 0,1 0 0,-1 0-32,0 0-8,-15 0 0,16 0 0,-1 0-64,1 0 80,-16 0-80,0 0 80,15 0-80,-15 0 80,0 0-80,0 0 80,0 0-80,0 0 0,15-16 0,-15 16 64,0 0-64,0 0 0,0 0-96,0 0 96,0 0-736,-15 0-80,0 0-16,-1 0-6528,16 0-1295</inkml:trace>
          <inkml:trace contextRef="#ctx0" brushRef="#br0" timeOffset="62778">10900 13734 4560,'0'0'128,"0"0"32,0 0-160,0 0 0,0 0 0,-16 0 0,16 16 1208,0-16 200,0 0 48,-16 0 8,16 0-144,0 15-24,0-15-8,-15 0 0,15 0-161,0 0-31,0 0-8,0 0 0,0 0-96,0 0-16,0 0-8,0 0 0,0 0-360,0 0-64,0 0-24,0 0 0,0 0-104,0 0-16,15 15-8,-15-15 0,16 0-48,0 0-16,-1 0 0,16 0 0,-16 0-56,0 0-16,16 0 0,-16-15 0,17 15-56,-18 0-8,2 0-8,15 0 0,-16 0-56,16 0-16,-16-15 0,1 15 0,0 0-40,14 0-8,-14 0 0,-1 0 0,0 0 96,1 0 8,-1 0 8,-15 0 0,15-16-176,-15 16-144,16 0 24,-16 0 8,0 0 112,15 0 0,-15 0 0,0 0 0,0 0 0,0 0 0,0 0 0,15 0 0,-15 0 0,0 0 0,0 0 0,0 0 0,0 0-384,0 0-72,0 0-24,-15 0-7720,15 0-1551</inkml:trace>
        </inkml:traceGroup>
        <inkml:traceGroup>
          <inkml:annotationXML>
            <emma:emma xmlns:emma="http://www.w3.org/2003/04/emma" version="1.0">
              <emma:interpretation id="{55AE0E34-4A49-4FED-AC6D-4E8CC2CCB7FB}" emma:medium="tactile" emma:mode="ink">
                <msink:context xmlns:msink="http://schemas.microsoft.com/ink/2010/main" type="inkWord" rotatedBoundingBox="11321,10646 16151,10681 16142,11946 11312,11911">
                  <msink:destinationLink direction="with" ref="{3F9D55C1-4388-48E6-BB71-84B93A187BD2}"/>
                </msink:context>
              </emma:interpretation>
              <emma:one-of disjunction-type="recognition" id="oneOf3">
                <emma:interpretation id="interp15" emma:lang="en-US" emma:confidence="0">
                  <emma:literal>GESULMYNITNCH</emma:literal>
                </emma:interpretation>
                <emma:interpretation id="interp16" emma:lang="en-US" emma:confidence="0">
                  <emma:literal>GESULMYNIINCH</emma:literal>
                </emma:interpretation>
                <emma:interpretation id="interp17" emma:lang="en-US" emma:confidence="0">
                  <emma:literal>GESULMYNIIQCH</emma:literal>
                </emma:interpretation>
                <emma:interpretation id="interp18" emma:lang="en-US" emma:confidence="0">
                  <emma:literal>GESULMYNITQCH</emma:literal>
                </emma:interpretation>
                <emma:interpretation id="interp19" emma:lang="en-US" emma:confidence="0">
                  <emma:literal>QESULMYNIINCH</emma:literal>
                </emma:interpretation>
              </emma:one-of>
            </emma:emma>
          </inkml:annotationXML>
          <inkml:trace contextRef="#ctx0" brushRef="#br0" timeOffset="73919">11577 14057 16152,'0'0'351,"0"0"81,0 0 16,0 0 0,0 0-352,0 0-96,0 0 0,0 0 0,0 0 512,0 0 96,15 0 8,-15 0 8,16 0-88,-1 0-24,1-15 0,-1 15 0,0-15-328,1 15-72,-16 0-16,0 0 0,0 0 40,15 0 8,1-16 0,-16 16 0,0 0 24,0 0 8,0 0 0,0 0 0,0 0-16,0 16-8,0-1 0,0 0 0,0 1-56,0-1 0,0-15-8,0 16 0,-16-1 136,16 0 24,0 1 8,0-1 0,0 1-256,0-16-80,0 0 0,0 0 0,0 15-72,0-15-8,0 0-8,0 0 0,0 0-680,0 15-136,0-15-24,0 0-5087,0 0-1017</inkml:trace>
          <inkml:trace contextRef="#ctx0" brushRef="#br0" timeOffset="73534">12516 13133 12528,'0'0'272,"0"-15"56,0 15 16,0 0 8,0-16-280,0 16-72,-16-15 0,16 0 0,-15 15 696,15-16 120,-16 1 24,1 15 7,0-15-79,-1 15-8,-15-16-8,16 16 0,-16 0-256,0 0-48,1 0-16,-1 0 0,0 0-184,-15 16-40,15-1-8,0-15 0,0 15-40,1-15 0,14 16-8,-14-1 0,-1 0-24,15 1 0,-14-1 0,14 1 0,1-1-32,-1-15-16,1 15 0,15 1 0,-15-16 24,15 15 8,0-15 0,0 16 0,0-16 24,15 15 8,-15-15 0,15 15 0,1-15-144,-1 16 0,1-16 0,14 15-72,-14-15 264,15 0 48,-16 0 16,16 0 0,-16-15-256,16 15 0,-16 0 0,16-16 0,-16 16 0,1-15 0,-1 15 0,1-15 0,-1-1 0,0 16 96,1-15-24,-16 15-8,15-16-64,-15 16 0,0 0 0,0 0 0,0 0 0,-15 0 0,15 0 0,-16 0 0,-14 0 0,14 0 0,1 16 0,-16-1 0,0 1 0,16-1 0,-16 0 0,0 1 0,1-1 0,-1 16 0,0-16 0,16 1 0,-16 15 0,15-16 0,1 0 0,-16 1 0,16-1 0,-1 1 0,1-1 0,0 0 0,15 1 104,0-1 8,-16 1 0,16-1 0,-15 0 40,15 1 8,0-1 0,0 0 0,0 1 0,0-16 0,0 15 0,15 1 0,1-16 0,-1 15 0,0-15 0,1 15 0,-1-15-32,16 0 0,-16 0 0,16 0 0,-15 0 8,14 0 0,-14 0 0,15-15 0,-16 15 40,0-15 8,1 15 0,14 0 0,-14-16-184,-1 16 0,1-15 0,-1-1-96,0 1 96,1 15 0,-1-15 0,1-1 0,14 1 0,-14 0 0,-16 15 0,15-16 0,1 1-624,-1 15-112,-15-16-16,0 16-6896,0 0-1383</inkml:trace>
          <inkml:trace contextRef="#ctx0" brushRef="#br0" timeOffset="76238">11685 13858 13968,'0'0'304,"0"0"64,0 0 16,0 0 8,0 0-312,0 0-80,0 0 0,0 0 0,0 0 951,0 0 169,0 0 40,0 0 8,0 0-352,0 0-72,0 0-8,0 0-8,0 0-320,0 0-64,0 0-16,0 15 0,0-15-264,0 16-64,16-16 0,-16 15 0,0-15-640,0 15-152,15 1-24,-15-16-5199,15 15-1033</inkml:trace>
          <inkml:trace contextRef="#ctx0" brushRef="#br0" timeOffset="76239">12085 13873 15792,'-15'0'448,"0"0"95,15 16-431,-16-1-112,1-15 0,0 31 0,-1-31 864,-15 31 144,16-16 32,0 0 8,-16 1-208,15 15-40,1-16 0,0 16-8,-1-16-376,16 0-64,0 1-24,-15-1 0,30 1-152,-15-1-32,0 0-8,16-15 0,-16 16-136,15-16 0,0 15 64,1-15-64,-1 0 64,1 16-64,-1-16 72,0-16-72,-15 16 72,16 0-72,-1 0 64,-15-15-64,16 15 72,-1 0-72,-15-16 80,15 16-80,-15 0 0,0 0-64,0-15-8,16 15 0,-16 0-992,0-15-200,0 15-40,0 0-4936,0 0-991</inkml:trace>
          <inkml:trace contextRef="#ctx0" brushRef="#br0" timeOffset="76240">11901 14104 15632,'0'0'344,"0"0"72,0 0 7,0 0 25,-16 0-360,16 0-88,0 0 0,0 0 0,0 0 1056,0 0 200,0 0 40,0 0 8,0-15-464,0 15-88,0 0-16,16 0-8,-1 0-344,-15 0-72,0 0-16,16 0 0,-1 0-176,-15 15-40,15-15-8,1 0 0,-1 0-72,-15 0 0,16 0 0,-1 15 0,0-15-872,1 0-168,-1 0-32,0 0-8623</inkml:trace>
          <inkml:trace contextRef="#ctx0" brushRef="#br0" timeOffset="76241">12286 13858 18655,'0'0'416,"-16"15"80,16-15 16,-15 16 8,-1-1-416,1 0-104,0 1 0,-1-1 0,1 1 776,15-1 136,-16 0 24,16 1 8,0-1-472,-15 1-96,15-1-24,15 0 0,-15 1-200,0-16-48,16 15-8,-16 0 0,0-15-96,15 0 64,-15 16-64,16-16 0,-16 0 64,0 15-64,0-15 0,0 0 72,0 0-72,0 16 96,0-1-96,0-15 96,0 15-32,-16 1 0,1-16 0,15 15 0,-16 1-64,1-16 0,15 15 0,-15 0 64,-1-15-224,16 0-40,0 0-16,0 0 0,0 0-1136,0 0-232,0 0-48,0 0-4351,0 0-865</inkml:trace>
          <inkml:trace contextRef="#ctx0" brushRef="#br0" timeOffset="76242">12347 13935 13248,'0'0'288,"0"0"64,0 0 16,0 0 0,0 0-296,0 0-72,0 0 0,0 0 0,16 0 944,-16 15 175,0 1 33,0-16 0,15 15-240,-15 0-48,0 16-16,0-15 0,0 14-272,0-14-48,15 14-16,-15-14 0,-15 15-72,15-16-24,15 0 0,-15 1 0,0-1-224,16 1-56,-16-16-8,15 15 0,-15-15 32,0 0 0,0 0 0,31 0 0,-31 0 40,0 0 16,31 0 0,-31 0 0,31-15-16,-31 15 0,15-16 0,0 1 0,-15-1-72,16 1-8,-1 0-8,0-1 0,1 1-112,-16-16 72,15 16-72,1-16 64,-16 0-64,15 16 0,-15-16 0,0 16 0,15-16-232,-15 15-88,0-14-24,0 14 0,0 1-968,0-1-200,0 16-40</inkml:trace>
          <inkml:trace contextRef="#ctx0" brushRef="#br0" timeOffset="78501">13424 13242 11000,'0'0'240,"0"0"48,0 0 16,0-16 8,0 16-248,0 0-64,0 0 0,0 16 0,0-1 816,-15 16 152,15 0 32,0-1 8,-16 1-41,1 0-7,0 15 0,-1 0 0,1-15-440,0 15-88,-16-15-16,15 15-8,1-15-120,0 0-32,-16 0 0,15-1 0,1 1-144,0-15-32,-16 14-8,15-14 0,1-1-72,0 0 96,-1 1-96,1-1 96,-1-15-96,1 0 64,0 0-64,-1 0 64,1 0-264,-1-15-56,1-1-16,15 16 0,-15-30-816,15 14-160,-16 1-32,16-16 0,0 16 472,16-16 97,-16 0 15,0 0 8,0 16 120,15-16 24,-15 16 8,15-1 0,-15 1 536,0 0 0,16-1 64,-1 1 8,-15 15 488,16-16 96,-1 16 16,-15 0 8,0 0 88,15 0 7,1 0 9,-1 0 0,1 0-56,14 0-16,-14 16 0,-1-16 0,1 15-168,-1 1-40,0-16-8,1 30 0,-1-30-56,1 31-16,-1-31 0,-15 16 0,15-1-136,1 0-32,-16 1-8,0-1 0,15 1-112,-15-1-16,16-15-8,-16 15 0,0-15-48,0 16 0,0-16-64,15 0 96,-15 15-96,0-15 0,0 0 64,0 16-64,0-16 0,0 0 0,0 0 0,0 0 0,0 0-128,15-16-16,-15 16-8,0 0 0,16-15-16,-16 15-8,0-16 0,15 1 0,-15 0 80,15-1 24,-15 1 0,16-1 0,-1 1 72,-15 15 0,16-15 0,-16-1-64,15 1 64,-15-1 0,15 16 0,1 0 0,-16 0 0,15-15 0,-15 15 0,0 0 0,0 0 128,0 15-16,16-15 0,-16 0 0,0 16 88,0-1 24,15-15 0,-15 16 0,0 14-32,0-30 0,0 16 0,0-1 0,0 1-88,0-1-16,-15 0-8,15 1 0,15-1-80,-30-15 0,15 16 72,0-16-72,0 0 0,0 0-80,0 0 8,0 0 0,0 15-664,0-15-136,0 0-24,-16 15-5824,1-15-1167</inkml:trace>
          <inkml:trace contextRef="#ctx0" brushRef="#br0" timeOffset="78502">13486 13519 18287,'-16'-16'400,"16"16"80,0 0 24,0 0 8,0 0-408,0 0-104,0 0 0,0 0 0,0 0 816,0 0 144,0 0 24,0 0 8,0 0-448,0 0-80,0 0-16,0 0-8,0 0-280,0 0-48,16 0-16,-16 0 0,15 0-96,-15 16-80,16-16 16,-1 15-6944,-15-15-1391</inkml:trace>
          <inkml:trace contextRef="#ctx0" brushRef="#br0" timeOffset="78702">13886 13303 15912,'-16'0'448,"16"0"103,0 0-439,0 15-112,-15-15 0,0 0 0,15 15 856,0 1 144,-16-1 32,1 1 8,0 14-208,15-14-32,-16-1-16,16 16 0,0-16-400,0 1-88,0-1-8,0 1-8,16-1-184,-16-15-96,15 0 96,-15 15-96,15-15 88,1 0-88,-1 0 80,-15-15-80,15 15 128,1-15-32,-1-1 0,-15 1 0,15-1-96,1 1-64,0-16 64,-16 16-104,15-16 104,0 0 0,-15 16 0,16-16 0,-1 0 0,-15 0 0,15 16 0,-15-16 0,16 16 0,-16-1 0,0 16 0,0-15 0,15 15 0,-15 0 0,0 0 0,0 0 0,0 0 0,0 15 0,0 16 0,0-15 0,0 14 192,0 17-24,0-1 0,-15 0 0,15 0 48,-16 0 8,16 1 0,-15-1 0,0 0-96,15 0-24,-16 0 0,1 0 0,0 1-32,-1-17-8,0 1 0,1 15 0,0-15 32,-1-15 0,1 14 0,0 1 0,-16-15-16,16-1 0,-1 0 0,0 1 0,2-1 16,-2-15 0,16 0 0,-16 0 0,16 0-32,0 0 0,-15-15 0,15-1 0,0 1-64,0 0 0,0-1 0,15-15 0,1 1 0,0 14-72,-2-15 72,18 1-104,-2-1 104,1 0 0,0 0 0,-16 16-72,16-16 72,0 16 0,-16-1 0,1 1 0,14-1 0,-14 16 0,-1 0-72,-15 0 72,15 0 0,1 0 0,0 0 0,-16 16 64,14-16-64,-14 15 0,16 1 0,-16-1 0,0 0 0,0 1 64,0-1 0,0 1 0,0-1 8,0 0 0,0 1 0,0-1 0,0 1-8,0-16-64,0 15 96,0-15-32,0 15-64,16-15 0,-16 0 0,0 0 0,0 0-400,0 0-16,0 0-8,0 0 0,0 0-872,0 0-176,0 0-32</inkml:trace>
          <inkml:trace contextRef="#ctx0" brushRef="#br0" timeOffset="79256">14148 13488 18079,'0'0'400,"0"0"80,-16-16 24,16 16 0,0 0-408,0 0-96,0 0 0,0 0 0,0 0 896,0 0 152,0 0 32,0 0 8,0 0-288,16 16-64,-16-1 0,0-15-8,0 0-408,0 0-72,15 16-24,-15-16 0,0 15-224,0-15 0,0 0 0,0 15 0,15 1-1056,-15-1-224,0-15-56</inkml:trace>
          <inkml:trace contextRef="#ctx0" brushRef="#br0" timeOffset="79525">14318 13487 13888,'0'0'392,"0"0"88,0 0-384,0 0-96,0 0 0,0 0 0,0 0 832,15 0 159,0-15 25,-15 15 8,0 0-120,16 0-16,-1 0-8,16 0 0,-16 0-496,1 0-96,-1 0-16,1 15-8,-1-15-48,0 16-16,-15-16 0,0 0 0,16 15-72,-1 1-24,-15-1 0,-15 0 0,15 1 0,-16-1 0,16 0 0,-15 1 0,-16 15 120,16-1 32,-1-14 0,1 15 0,-16-1-256,0-14 0,16-1 0,-16 1 0,16-1 0,-1 0 0,1 1 0,0-16 0,-1 15 0,16-15 0,0 0 0,0 0 0,0 0-568,0 0-160,0-15-32,16-1-8,-16 1-408,30 0-80,-14-16-24,-1 0 0,16 0-464,-16 0-95,16-15-17,0 15-8,0-15 712,0 16 152,-1-1 24,-14-15 8,15 15 632,-16 0 128,-15 16 24,15-16 8,1 15 1320,-16 1 264,0 0 48,0-1 16,0 16 48,0 0 16,0 0 0,0 0-1,-16 16-415,1-1-72,0 0-24,15 1 0,-16 15-352,1-1-80,-1 17-16,1-17 0,0 17-104,-1-17-24,16 16-8,-15-15 0,15 0-120,0 0-16,0 0-8,0-16 0,15 0-56,-15 1-16,16-1 0,-1 1 0,-15-16-128,15 0-32,1 15-64,-1-15 96,1 0-96,-1 0 64,0-15-64,1 15 0,-1-16 0,0 1 64,1-1-64,-1 16 0,1-15-584,-1 0-144,-15-1-24,15 1-8,1-1-1128,-1 1-232,-15 15-48</inkml:trace>
          <inkml:trace contextRef="#ctx0" brushRef="#br0" timeOffset="79788">14717 13719 16272,'0'0'351,"0"0"81,0 0 16,0 0 8,0 0-360,0 0-96,0 0 0,0 0 0,0 0 968,0 0 184,0 0 32,0 0 0,0 0-384,15-16-72,1 1-24,-1 15 0,0-15-392,-15 15-88,16-16-8,-1 16-8,1 0-104,-1 0-16,-15 0-8,15 0 0,1 0-80,-16 0 96,15 16-96,-15-16 96,16 15 16,-16-15 8,0 15 0,0 1 0,0-1 16,-16 1 8,16-1 0,0 0 0,0 16-72,0-15-8,-15-1-64,15 0 96,0 1-96,0-1 0,0 0 64,0-15-64,0 16 0,0-1 0,0-15 0,0 0 0,0 0-664,0 0-104,0 0-16,0 0-6288,0 0-1247</inkml:trace>
          <inkml:trace contextRef="#ctx0" brushRef="#br0" timeOffset="80041">14855 13333 20703,'0'0'456,"0"-15"96,0 15 24,0 0 0,-15 0-464,15 0-112,0 0 0,0 0 0,0 0 832,0 0 136,0 0 32,0 0 8,0 0-376,0 0-80,15 15-8,-15-15-8,0 16-336,15-16-64,-15 16-8,0-16-8,0 0-312,16 15-64,-16-15-16,0 0-7472,16 15-1503</inkml:trace>
          <inkml:trace contextRef="#ctx0" brushRef="#br0" timeOffset="81169">14948 13179 9072,'0'0'256,"-15"-15"64,15 15-256,0 0-64,0 0 0,0 0 0,0 0 968,0 0 184,0 0 40,0 0 8,0 0-72,0 0-9,0 0-7,0 0 0,0 0-160,0 0-32,0-15-8,0 15 0,0 0-304,15 0-56,1-16-8,-16 16-8,16 0-88,-2 0-24,2 0 0,-16 0 0,16 0-224,-16 0-40,0 0-16,15 0 0,16 0-48,-16 0-16,-15 0 0,15 0 0,16-15-80,-16 15 0,1 0 72,-16 0-72,16-16 0,-1 16 0,0 0 0,-15 0 64,0 0-224,16-15-32,-16 15-16,0 0 0,0 0-1016,0 0-208,0 0-40,0 15-4743,0 1-953</inkml:trace>
          <inkml:trace contextRef="#ctx0" brushRef="#br0" timeOffset="81437">15056 13211 12584,'0'0'272,"0"0"56,0 0 16,0 0 16,0-15-288,0 15-72,0 0 0,0 0 0,0-16 992,0 16 192,0 0 31,0 0 1,0 0-232,0 0-56,0 0 0,-16 16-8,16-1-344,0 1-64,0-1-8,0 0-8,0 1-120,-15 15-24,15-16-8,0 16 0,0 0-144,0-16-24,0 16-8,0-16 0,-16 1-80,16 14-24,0-14 0,0-1 0,0-15-64,0 16 0,0-1 72,-15-15-72,15 0 0,0 0-80,0 0 8,0 15 0,0-15-952,0 0-184,0 0-40,0 0-8159</inkml:trace>
          <inkml:trace contextRef="#ctx0" brushRef="#br0" timeOffset="83338">15241 13534 9616,'0'0'208,"0"0"48,0 0 0,0 0 24,0 0-280,0 0 0,0 0 0,0 0 0,0 0 984,16 0 136,-1-16 32,0 16 8,1 0-136,-1 0-33,1 0-7,-1 0 0,0 0-240,1 16-40,-1-16-16,1 0 0,-1 0-376,0 15-80,-15-15-8,16 0-8,-16 15 136,15 1 24,-15-16 8,0 15 0,0 0-104,-15 1-24,15-1 0,-16 1 0,1 14-24,0-14-8,-1 15 0,1-16 0,-1 16-120,-14-16-24,14 1-8,-15 14 0,16-14-72,0-1 0,-16 1 0,15-1 64,-14-15-64,14 15 0,1-15 0,15 16 0,-16-16-144,16 0-72,0 0-8,0 0-8,0 0-864,0-16-176,16 16-32,-1-15-8,1 0-216,14-16-40,-14 15-15,15-14-2945,-1-1-592</inkml:trace>
          <inkml:trace contextRef="#ctx0" brushRef="#br0" timeOffset="83339">15565 13503 9184,'15'-31'200,"0"16"48,1-1 8,-16 1 0,15-1-256,0 1 0,-15 0 0,16 15 0,-16-16 1312,0 16 208,0 0 48,0 0 0,-16 16-81,16-16-15,-15 15-8,0 16 0,-1-16-672,-14 16-136,14 0-24,-15 0-8,16-1-128,-16 1-24,16 15-8,-1-15 0,1 0-24,0-16-8,15 16 0,-16 0 0,16-16-176,0 16-32,0-16 0,16 16-8,-16-15-56,15-1 0,-15 16-8,15-31 0,1 31-24,-1-31-8,1 15 0,-1-15 0,16 15-48,-16-15-8,1 0 0,14 0 0,-14 0-64,-1-15 0,16 15 72,-31 0-72,31-15 64,-31-1-64,30 1 80,-14-1-80,-1-14 0,16 14 0,-16-15-104,1 16 32,15-16-1016,-16 16-208,0-1-40</inkml:trace>
          <inkml:trace contextRef="#ctx0" brushRef="#br0" timeOffset="88025">15965 13688 10856,'0'0'232,"0"15"56,0-15 0,0 0 32,-16 0-256,16 0-64,-15 0 0,0 0 0,15 0 920,-16 0 168,16 0 40,-15 0 8,15 0-105,0 0-15,0 0-8,-16 0 0,16 0-192,0 0-40,0 0-8,0 0 0,0 0-264,0 0-56,16 0-16,-1 0 0,1 0-56,-1-15-16,0 15 0,1 0 0,15-15-72,-16 15-24,0 0 0,1-16 0,15 16-72,-16 0-8,16-15-8,-16 15 0,16-16-112,-16 16-64,1 0 80,14-15-80,-14 0 80,-1 15-80,16-16 80,-16 16-80,1-15 64,-1 15-64,1 0 0,-1-16 0,0 16 0,1 0 0,-16 0 0,0-15 0,15 15-592,-15 0-64,0 0-16,0 0 0,0 0-704,0 0-136,0 0-32,0 0-4511,-15 0-905</inkml:trace>
          <inkml:trace contextRef="#ctx0" brushRef="#br0" timeOffset="89042">16211 13365 9312,'0'-15'256,"0"15"72,0 0-264,0-16-64,0 1 0,0 15 0,0 0 848,0-15 152,0 15 32,0 0 8,0 0 208,0 0 47,0 0 9,0 0 0,0 15-312,-15 16-64,15-1-16,0 1 0,-16 16-296,16-17-56,-15 1-16,15 15 0,-16-15-96,1 15-16,15-15-8,0 0 0,-15-1-104,15 1-32,0-16 0,0 17 0,-16-17-120,16 0-24,0 1-8,0-1 0,0-15-56,0 15-16,0-15 0,0 0 0,0 0-64,0 0 0,0 0 0,0 0 0,0 0-400,0 0-96,0 0-16,0 0-6864,0 0-1367</inkml:trace>
        </inkml:traceGroup>
        <inkml:traceGroup>
          <inkml:annotationXML>
            <emma:emma xmlns:emma="http://www.w3.org/2003/04/emma" version="1.0">
              <emma:interpretation id="{40E3C8C7-D6D6-41AF-AE4F-2D6D8ADEDCF3}" emma:medium="tactile" emma:mode="ink">
                <msink:context xmlns:msink="http://schemas.microsoft.com/ink/2010/main" type="inkWord" rotatedBoundingBox="16336,10541 17012,10546 17004,11732 16328,11728">
                  <msink:destinationLink direction="with" ref="{3F9D55C1-4388-48E6-BB71-84B93A187BD2}"/>
                </msink:context>
              </emma:interpretation>
              <emma:one-of disjunction-type="recognition" id="oneOf4">
                <emma:interpretation id="interp20" emma:lang="en-US" emma:confidence="0">
                  <emma:literal>to</emma:literal>
                </emma:interpretation>
                <emma:interpretation id="interp21" emma:lang="en-US" emma:confidence="0">
                  <emma:literal>As</emma:literal>
                </emma:interpretation>
                <emma:interpretation id="interp22" emma:lang="en-US" emma:confidence="0">
                  <emma:literal>tb</emma:literal>
                </emma:interpretation>
                <emma:interpretation id="interp23" emma:lang="en-US" emma:confidence="0">
                  <emma:literal>"b</emma:literal>
                </emma:interpretation>
                <emma:interpretation id="interp24" emma:lang="en-US" emma:confidence="0">
                  <emma:literal>fb</emma:literal>
                </emma:interpretation>
              </emma:one-of>
            </emma:emma>
          </inkml:annotationXML>
          <inkml:trace contextRef="#ctx0" brushRef="#br0" timeOffset="89043">17135 12918 16559,'-16'-15'360,"16"15"80,0 0 8,-15 15 24,15-15-376,-15 16-96,-1-16 0,1 16 0,-1-2 872,-14 2 160,-1 15 32,15-16 8,-14 16-376,-1 0-80,0-1-8,0 2-8,16-2-336,-16 1-64,0-16-8,16 16-8,-16 0-112,16 0-72,-1-16 96,-15 1-96,16 14 0,0-14 0,15 14-80,-16-14 80,1-16-1264,15 16-192,0-2-40,0-14-7311</inkml:trace>
          <inkml:trace contextRef="#ctx0" brushRef="#br0" timeOffset="89044">16796 13150 17215,'0'0'384,"0"0"72,0 0 24,0 0 0,15 0-384,1 0-96,-16 0 0,15 15 0,-15-15 896,16 0 160,-1 15 32,0 1 0,1-16-336,-1 15-72,16 0-8,-16-15-8,16 16-120,-15-1-16,-1-15-8,-15 0 0,15 15-312,16-15-64,-15 16-16,-1-16 0,16 0-8,-16 16-8,0-16 0,1 0 0,-1 0-112,16 0 72,-31-16-72,15 16 64,1 0-64,-1 0 0,-15 0 0,0 0 0,0 0-720,0 0-112,0 0-16,0 0-6448,0 0-1279</inkml:trace>
          <inkml:trace contextRef="#ctx0" brushRef="#br0" timeOffset="89045">16935 13396 15168,'0'0'432,"0"0"88,0 0-416,0 0-104,-16 0 0,16 0 0,-15 0 927,15 0 169,0 0 32,0 15 8,-16 16-112,16-15-32,-15 14 0,15 1 0,-15 15-360,-1 0-80,16 1-8,-15-1-8,-1 0-200,16-16-40,-15 17-8,15-1 0,-15-15-136,15-1-32,-16 2-8,16-2 0,0-14-112,-15-1 88,15 0-88,0 1 80,0-1-80,0-15 0,0 0 72,0 0-72,0 0 0,0 0 72,0 0-72,0 0 0,0 0 0,0-15 0,0-1 0,0 1 0,0 0 0,15-17 0,1 18 0,-16-18 0,15 2 0,0-1 0,1 0 0,-1 1-72,1-2 72,-1 17 64,0-16-64,1 16 88,-1 0-88,1-1 0,14 1-96,-14 0 96,15 15 0,-16-16 0,0 16 0,1 0 0,-1 0 0,16 16 0,-31-16 96,15 15-32,1 0 40,-1-15 8,0 16 0,-15 14 0,0-14 24,0-1 8,0 0 0,0 1 0,0 15 0,-15-16 0,15 1 0,-15 14 0,-1-14-16,1 14 0,15-14 0,-15 0 0,-1-2-64,-15 2-64,16 0 96,-16-1-96,16 0 152,-1 1-24,1-16-8,0 15 0,-16 0-120,15-15 72,1 0-72,15 0 64,-15 0-64,-1-15 0,1 0 0,15 15 0,-16-16 0,16 1 0,0-16 0,-15 15-88,15-14-536,15-1-112,-15 0-16,0 1-11184</inkml:trace>
        </inkml:traceGroup>
      </inkml:traceGroup>
    </inkml:traceGroup>
    <inkml:traceGroup>
      <inkml:annotationXML>
        <emma:emma xmlns:emma="http://www.w3.org/2003/04/emma" version="1.0">
          <emma:interpretation id="{87CEFF25-9F3D-4131-B069-42E1CEEAEC81}" emma:medium="tactile" emma:mode="ink">
            <msink:context xmlns:msink="http://schemas.microsoft.com/ink/2010/main" type="paragraph" rotatedBoundingBox="14525,12020 22807,12125 22793,13209 14512,131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CB1057-AE4E-422C-979F-5B4A1FB579D9}" emma:medium="tactile" emma:mode="ink">
              <msink:context xmlns:msink="http://schemas.microsoft.com/ink/2010/main" type="inkBullet" rotatedBoundingBox="14529,12019 15668,12039 15651,12933 14513,12912"/>
            </emma:interpretation>
            <emma:one-of disjunction-type="recognition" id="oneOf5">
              <emma:interpretation id="interp25" emma:lang="en-US" emma:confidence="0">
                <emma:literal>↳</emma:literal>
              </emma:interpretation>
            </emma:one-of>
          </emma:emma>
        </inkml:annotationXML>
        <inkml:trace contextRef="#ctx0" brushRef="#br0" timeOffset="461102">16780 14857 5760,'0'0'128,"0"0"24,0 0 8,0-15 0,16 15-160,-16 0 0,0 0 0,0-16 0,0 1 984,0 15 168,0 0 32,0 0 0,0 15-184,-16-15-40,16 16 0,-16-16-8,1 15-368,0 0-72,-1 17-8,1-18-9,0 2-183,-1 0-40,0 14-8,-14-14 0,14 14-8,1-14 0,0 0 0,-1-2 0,1-14-48,0 16-16,-1 0 0,1-1 0,0-15-32,-1 0-16,16 15 0,-16-15 0,1 16-80,15-16-64,0 0 72,0 0-72,0 0 64,0 0-64,0 0 0,0 0 72,0 0-72,-15 0 64,15 0-64,0 0 64,0 0-64,0 0 96,0 0-96,0 0 96,0 0 0,0 0 0,0 0 0,0 0 0,0 0 32,0 0 0,0 0 8,0 0 0,0 15 24,0-15 8,0 0 0,0 0 0,0 0 8,0 0 0,0 0 0,15 15 0,0 1 8,-15-16 0,16 15 0,0 0 0,-1 1-8,-15 0 0,15-16 0,1 15 0,-1-15-32,0 15-8,1 1 0,-1-16 0,0 15 0,1 0 0,0-15 0,-2 16 0,-14-1-8,16-15 0,0 15 0,-1 1 0,0-16-8,-15 16-8,16-2 0,-1-14 0,-15 16-24,15-16-8,-15 16 0,16-1 0,-16-15-80,0 0 96,0 0-96,0 0 96,0 0-96,0 15 64,0-15-64,0 0 64,0 0-64,0 0 64,0 0-64,0-15 64,0 0-360,-16 15-80,16-16-8,-15 0-6720,15-14-1343</inkml:trace>
        <inkml:trace contextRef="#ctx0" brushRef="#br0" timeOffset="463058">16842 15166 12696,'0'0'280,"0"0"56,0 0 16,0 0 0,0 0-280,0 0-72,0 0 0,0 0 0,-16 0 888,16 0 160,0 0 31,0 0 9,0 0-144,0 0-24,0 0-8,0 0 0,0 0-560,16 0-120,-1 0-16,1 0-8,-1-16 80,0 16 8,1 0 8,14-16 0,-14 16-304,-1-14 0,1 14 0,-1-16-96,0 0 96,1 16 0,-1-15 80,1 0-80,-1 15 96,0-16-32,-15 1-64,16 0 96,-16 15-96,15-16 0,-15 1 0,0 0-80,16 15-56,-16-16-16,0 16 0,0-16 0,-16 1 16,16 15 0,0-15 0,-15 15 0,-1 0 32,16 0 8,-30-16 0,14 16 0,1 16 96,-1-16 0,1 0-80,0 15 80,-1-15 0,1 15 0,-1 1 0,1 0 0,0 14 0,-1-14 0,1 14 112,15 1-32,-15 0 48,15-1 0,-16 2 8,16-2 0,0 1 0,0-16 0,16 17 0,-16-18 0,0 2-64,15 0-8,-15-16-64,15 15 96,-15-15-96,16 0 64,-1 0-64,-15 0 0,15 0 88,1-15-88,-1 15 96,1-16-96,-1 16 72,0-16-72,1 2 0,-1-18 72,1 17-72,-1-16 0,0 16 0,1-16 0,-1 1-104,16-2 8,-16 17 8,1-16 0,-16 16 16,31-16 0,-31 16 0,15 0 0,-15-1 72,15 0 0,-15 16 0,0 0 0,0 0 0,0 0 0,0 0 0,0 0-64,16 0 64,-16 16 0,0 0 0,15-1 0,-15 16 0,0-16 0,-15 16 0,15-1 88,0 2-88,0-2 64,0 1-64,-16-16 64,16 1-64,0 14 0,0-30 72,0 16-72,-15 0 0,15-16 0,0 0 0,0 0 0,0 0 0,0 0 72,0 0-72,0 0 0,0 0 80,0 0-80,0 0 64,0 0-64,0 0 0,0-16 0,0 0 64,0 1-64,15 0 0,-15-1 0,0 1 0,16 0 0,-16-1 0,15-14 0,1-2 0,-1 17 0,0-16 0,1 16 0,-1-16 0,1 16 0,-16 0 0,15-1 0,0 0 0,-15 1 0,16 0 0,-1 15 0,-15 0 0,0-16 0,15 16 0,-15 0 0,0 0 0,0 16 0,0-1 96,0 0 8,0 1 0,0 0 0,0 14 80,0 1 8,0 0 8,-15-1 0,15 2-40,0-2 0,0 1-8,0 0 0,-15-1-72,15-14-16,0 14 0,0-14 0,0 0-64,-16-1 80,16 0-80,0 1 80,0-16-80,0 0 0,0 0 72,0 0-72,0 0 64,0 0-64,0 0 64,0 0-64,0-16 0,0 1 0,0 0 0,16-1 0,-16 0 0,15-14-96,-15-1 16,15 0 0,-15 1-16,16 14-8,-1-14 0,1-2 0,-1 2 104,-15 14-88,15 1 88,1-16-80,-1 16 80,1 15 0,-16-15 0,15-1 0,0 0 0,-15 16 0,0 0 0,0 0 0,0 0 0,16 0 0,-16 0-72,15 16 72,-15-16 0,16 16 0,-16-1 0,0 16 0,0-16 72,0 16 0,0-16 0,0 16 0,0-15 0,0 14 0,0 1 0,0-16 0,0 16-72,0-16 96,0 1-96,0 0 96,0-16-96,0 0 0,0 14 72,0-14-72,0 0 0,0 0 64,-16 16-64,16-16 0,0 0 0,0 0-128,0 0 16,0 0 8,0 0-696,0 0-128,0 0-32,0 0-8,16-16-328,-1 16-64,-15 0-16,0-14 0,15 14 472,-15-16 89,0 0 15,16 16 8,-16-15 184,0 0 40,0 15 8,0 0 0,0-16 560,0 16 144,0 0 16,0 0 0,0 0 592,0 0 120,0 0 24,0-15 8,0 15 15,0 0 1,0 0 0,0 0 0,0 0-224,0 0-48,0 0-8,0 0 0,0 0-144,31 0-32,-16 0-8,0 0 0,16 0-136,-15 0-32,-1 0-8,0-15 0,1 15-88,-1 0-24,1 0 0,-1-16 0,0 16-72,-15-16-24,16 2 0,-1 14 0,0-32-72,-15 32 64,16-15-64,-16 0 64,0-1-64,15 16 64,-15-15-64,0 15 64,0-15-64,0-1 0,0 16 0,0 0 64,0-15-64,-15 15 0,15 0 0,-16-15 64,16 15-64,-15 0 0,15-16 0,-15 16 0,-1 0 0,1 0 0,0 0 0,15 0 0,-16 0 0,16 0 0,-15 16 0,15-16 0,-16 15 0,1-15 0,15 15 0,0 1 0,-15 14 0,15-14 80,-16-1-16,16 16-64,0-15 136,0 14-24,-15 1-8,15-16 0,0 16 0,0-16 0,0 1 0,15-16 0,-15 16-32,16-2-8,-16-14 0,15 16 0,-15-16-64,15 0 96,1 16-96,-1-16 96,1 0-96,14 0 0,-14 0 0,-1 0 64,0-16-64,1 16 0,15-16 72,-16 2-72,0-2 0,1 0 0,-1-14-80,16 14 80,-31-14-256,31-2 8,-31 2 0,31-1 0,-31 0-16,15 1-8,0-1 0,1 0 0,-16 0 56,15 0 16,-15 1 0,16-1 0,-16 0 112,15 1 88,-15 14-104,0-15 40,0 16 64,0-1 0,0 1 0,0 0 0,0-1 0,0 16 0,0 0 0,0 0 0,0 0 64,0 0 24,0 0 8,0 0 0,0 0 80,-15 16 16,15-1 8,0 0 0,-16 16-32,16 0-8,-15-1 0,-1 17 0,16-16 32,0 15 8,-15-16 0,0 2 0,15 14 24,0-16 0,-16 1 0,16 16 0,0-33-32,0 18-8,0-2 0,0-14 0,0 14-56,16-14-16,-16 0 0,0-16 0,15 14-32,0 2-8,-15-16 0,16 0 0,-1 16 0,-15-16 0,16 0 0,-1 0 0,0 0-72,1 0 96,-16 0-96,15-16 96,1 16-96,-1 0 0,0-16 0,1 2 0,-1-2 0,16 0 0,-16 1 0,16-16-88,-16 1-1208,16-16-240,15 14-56</inkml:trace>
      </inkml:traceGroup>
      <inkml:traceGroup>
        <inkml:annotationXML>
          <emma:emma xmlns:emma="http://www.w3.org/2003/04/emma" version="1.0">
            <emma:interpretation id="{0F980D47-1264-4B2A-8BA7-2EB91D3C6FB0}" emma:medium="tactile" emma:mode="ink">
              <msink:context xmlns:msink="http://schemas.microsoft.com/ink/2010/main" type="line" rotatedBoundingBox="16097,12127 22806,12212 22793,13209 16085,13124"/>
            </emma:interpretation>
          </emma:emma>
        </inkml:annotationXML>
        <inkml:traceGroup>
          <inkml:annotationXML>
            <emma:emma xmlns:emma="http://www.w3.org/2003/04/emma" version="1.0">
              <emma:interpretation id="{128664DE-2DDA-4C42-9F3C-D6F12C0DEFAE}" emma:medium="tactile" emma:mode="ink">
                <msink:context xmlns:msink="http://schemas.microsoft.com/ink/2010/main" type="inkWord" rotatedBoundingBox="16066,12134 18274,12090 18294,13094 16086,13138"/>
              </emma:interpretation>
              <emma:one-of disjunction-type="recognition" id="oneOf6">
                <emma:interpretation id="interp26" emma:lang="en-US" emma:confidence="0">
                  <emma:literal>kernel</emma:literal>
                </emma:interpretation>
                <emma:interpretation id="interp27" emma:lang="en-US" emma:confidence="0">
                  <emma:literal>kennel</emma:literal>
                </emma:interpretation>
                <emma:interpretation id="interp28" emma:lang="en-US" emma:confidence="0">
                  <emma:literal>Kernel</emma:literal>
                </emma:interpretation>
                <emma:interpretation id="interp29" emma:lang="en-US" emma:confidence="0">
                  <emma:literal>Kennel</emma:literal>
                </emma:interpretation>
                <emma:interpretation id="interp30" emma:lang="en-US" emma:confidence="0">
                  <emma:literal>Kemal</emma:literal>
                </emma:interpretation>
              </emma:one-of>
            </emma:emma>
          </inkml:annotationXML>
          <inkml:trace contextRef="#ctx0" brushRef="#br0" timeOffset="453289">14933 14396 4488,'0'0'96,"0"0"16,0 0 8,0 0 16,0 0-136,0 0 0,0 0 0,0-16 0,0 16 640,0 0 96,0 0 16,0 0 8,0 0-64,0 0-16,0 0 0,0 0 0,0 0-176,0 0-40,0 0-8,-15 16 0,15-1 8,0-15 0,-15 15 0,15 1 0,0-1-16,0 1-8,0 14 0,0-14 0,-16 15-120,16-16-17,0 0-7,-15 16 0,15-16 32,0 1 8,0 15 0,0-16 0,0 16-80,-16-16-8,16 16-8,0 15 0,0-15-16,0-16-8,0 16 0,-15 0 0,15-16-80,0 16-8,0-15-8,0 14 0,0-14-48,0-16-8,0 15 0,-15 1 0,15-1-64,0-15 96,0 15-96,0-15 96,0 0-96,0 0 64,0 16-64,0-16 64,0 0-64,0 15 80,0-15-80,0 0 80,-16 0-16,16 0 0,0 0 0,0 0 0,0 15 8,0-15 0,0 0 0,0 0 0,-15 16 32,15-16 8,0 0 0,0 0 0,0 0 48,0 0 0,-16 0 8,16 0 0,0 0 16,0 0 0,0 0 0,0 0 0,0 0 0,0 0 0,0 0 0,0 0 0,0 0-24,0 0-8,0 0 0,0 0 0,0 0-8,16 15 0,-16-15 0,15 0 0,1 0-8,-1 0 0,-15 0 0,15 0 0,1 0-8,-1 0 0,1 0 0,-1 0 0,0-15-16,16 15-8,-15 0 0,-1 0 0,0 0-8,1 0 0,-1 0 0,1 0 0,-1-16 0,0 16-8,1 0 0,14 0 0,-14 0-16,-1 0 0,1 0 0,-1 0 0,0 0-8,1 0-64,15 0 96,-16 0-32,0 0-64,1 0 80,-1 0-80,1 0 80,-1 0-80,16 16 64,-31-32-64,31 16 64,-31 0-64,15 0 64,0 0-64,1 0 64,-1 0-64,-15 0 0,16 0 0,-1 0 64,-15 0-64,15 0 0,-15 0 0,16 0 64,-16 0-64,15 0 0,-15 0 0,0-15 0,16 15 0,-16 0 0,0 0 64,15 0-64,0 0 0,-15 0 0,0 0 0,0 0 0,16 0 0,-1 0 0,-15 0 0,0 0 0,0 0 0,15 0 0,1 0 64,-16 0-64,0 0 0,0 0 0,15 0 0,-15 0 0,16 0 0,-16 0 0,0-15 0,0 15 64,0 0-64,15 0 0,-15 0 0,15 0 0,-15 0 0,0 0 0,0 0 0,16 0 0,-1 0 0,-15 0 0,0 0 0,0 0 0,0 0 0,0 0 0,0 0 0,0 0 0,16 15 0,-1-15 0,-15 0 0,0 0 0,0 0 0,0 0 0,0 0 64,0 0-64,0 0 0,15 0 0,-15 0 0,16 0 0,-16-15 0,0 15 0,0 0 0,0 0 0,15 0 0,-15 0 0,0 0 64,0 0-64,0 0 0,0 0 0,0 0 0,0 0 0,0 0 0,0 0 0,0 0 64,0 0-64,0 0 0,0 0 0,0 0 0,0 0 0,0 0-408,0 0-40,0 0-16,-15 0 0,15 0-400,-16 0-72,16 0-24,0 0 0,0 0-792,-15 0-160,15 0-32</inkml:trace>
          <inkml:trace contextRef="#ctx0" brushRef="#br0" timeOffset="453552">15748 14950 8776,'0'0'248,"0"0"56,0 0-240,0 0-64,0 0 0,0 0 0,0 0 992,0 0 192,0 0 40,0 0 8,-15 0-80,15 0-8,0 0-9,0 0 1,0 0-352,0 0-72,15 0-8,-15 16-8,0-16-152,16 0-24,-1 0-8,-15 15 0,15-15-192,1 15-32,-1-15-16,1 0 0,-1 16-48,0-16 0,-15 0-8,16 15 0,-16-15-24,15 15-8,-15-15 0,0 16 0,16-16 0,-16 15 0,0-15 0,0 15 0,0 1-8,0 0 0,-16-16 0,16 14 0,0 2-56,0 0-16,-15-1 0,-1 0 0,16 1-104,-15-1 88,0-15-88,-1 15 80,1 1-80,-1-16 0,1 16 0,15-16-88,-15 0-776,-1 14-160,1-14-32</inkml:trace>
          <inkml:trace contextRef="#ctx0" brushRef="#br0" timeOffset="454806">16534 14519 9072,'0'0'192,"0"-15"48,0-1 8,0 16 8,0 0-256,0 0 0,0 0 0,0 0 0,0 0 864,0 0 112,0 16 24,0-1 8,0 1-56,0 14-16,0 1-1,-16 15 1,16-15-168,-15 15-40,15 1-8,-15-1 0,-1 0-216,16-15-48,-16 15-8,16-15 0,-15 15-184,0-15-40,15 15 0,-16 15-8,16-14-120,0-1-32,-15-15 0,0 15 0,15-15-64,-16-1 80,16-14-80,-15 14 80,15-14-576,0-1-112,0-15-32,0 0-5319,0 0-1073</inkml:trace>
        </inkml:traceGroup>
        <inkml:traceGroup>
          <inkml:annotationXML>
            <emma:emma xmlns:emma="http://www.w3.org/2003/04/emma" version="1.0">
              <emma:interpretation id="{FFD33DD2-7088-4E95-9F52-04E570F4516F}" emma:medium="tactile" emma:mode="ink">
                <msink:context xmlns:msink="http://schemas.microsoft.com/ink/2010/main" type="inkWord" rotatedBoundingBox="18492,12180 22806,12236 22793,13189 18480,13133"/>
              </emma:interpretation>
              <emma:one-of disjunction-type="recognition" id="oneOf7">
                <emma:interpretation id="interp31" emma:lang="en-US" emma:confidence="0">
                  <emma:literal>tinkle</emma:literal>
                </emma:interpretation>
                <emma:interpretation id="interp32" emma:lang="en-US" emma:confidence="0">
                  <emma:literal>tinker</emma:literal>
                </emma:interpretation>
                <emma:interpretation id="interp33" emma:lang="en-US" emma:confidence="0">
                  <emma:literal>tinkles</emma:literal>
                </emma:interpretation>
                <emma:interpretation id="interp34" emma:lang="en-US" emma:confidence="0">
                  <emma:literal>tinkers</emma:literal>
                </emma:interpretation>
                <emma:interpretation id="interp35" emma:lang="en-US" emma:confidence="0">
                  <emma:literal>tinkled</emma:literal>
                </emma:interpretation>
              </emma:one-of>
            </emma:emma>
          </inkml:annotationXML>
          <inkml:trace contextRef="#ctx0" brushRef="#br0" timeOffset="467877">21060 14581 9760,'0'0'216,"0"0"40,0 0 16,0 0 0,0 0-272,0 0 0,0 0 0,0 0 0,0 0 928,0 0 128,0 31 24,0-16 8,0 16-216,0 0-41,-16 15 1,1 0-8,15 1-64,0 14-16,-16 1 0,1-16 0,0 16-264,-1-1-64,16-15 0,-15 0-8,0 1-88,-1-1-8,16 0-8,-15-15 0,15 0-200,-16-1-40,16-14 0,0-1-64,0 1 104,0-1-32,-15 0-8,15-15 0,0 0-584,0 0-120,0 0-32,0 0-5536,15 0-1103</inkml:trace>
          <inkml:trace contextRef="#ctx0" brushRef="#br0" timeOffset="468292">21429 14811 10832,'0'0'304,"0"0"80,0 0-312,0 0-72,0 0 0,-15 16 0,15-1 896,-16-15 168,0 15 32,2 1 8,-2-1-137,0 16-23,-14-16-8,14 16 0,1-15-280,-16 14-56,1 1-16,-2-15 0,17 14-352,-16 1-72,16-16-8,-16 1-8,16-1-32,-16 1-8,15 14 0,1-30 0,0 16 112,-1-1 16,1-15 8,0 0 0,15 16-240,-16-16-64,16 0-8,0 0 0,0 0 168,0 0 40,-15 0 8,15 0 0,0 0-80,0 0-64,0 0 96,0 0-96,0 0 160,0 0-32,0 0 0,0 0 0,0 0 128,15 15 32,1-15 0,-16 15 0,15-15-112,-15 0-16,31 16-8,-16-16 0,0 15 168,1 1 32,0-16 0,-1 15 8,16 0-232,-16 1-40,0-16-16,1 15 0,14-15 56,2 16 16,-18-1 0,2-15 0,-16 0-8,31 0 0,0 15 0,-16-15 0,0 16-56,1-16-16,0 0 0,-2 15 0,-14-15-64,16 0 0,-16 0 0,16 0 0,-16 0 0,15 0 0,-15 0 0,0 0 0,0 0 0,0 0 0,0 0 0,0 0 0,0 0 0,0 0 0,0 0 0,0 0 0,0 0-632,15-15-112,-15-1-24,0 16-10416</inkml:trace>
          <inkml:trace contextRef="#ctx0" brushRef="#br0" timeOffset="469024">21953 14581 6296,'0'0'176,"0"0"48,0 0-224,0 0 0,0 0 0,0 0 0,-16 15 1144,16 1 184,-15-16 40,15 15 8,-16 16-288,1-15-48,0 14-16,-1 16 0,1-15-113,15 16-23,-16-1-8,1 0 0,0 16-208,-1-16-48,16 0-8,-15 0 0,15 0-136,0-15-32,0 15-8,0-31 0,0 16-328,0 0-112,0-15 72,0 14-72,15-14 64,-15-1-64,0 0 64,16 1-64,-16-16 0,15 15 0,-15-15-96,0 0 96,15 15-1448,1-15-232,-1-15-48,1 0 0</inkml:trace>
          <inkml:trace contextRef="#ctx0" brushRef="#br0" timeOffset="469378">22321 14888 14424,'0'0'320,"0"0"64,0 0 8,0 0 16,-15 0-328,0 16-80,-1-16 0,1 15 0,-1 0 687,1 1 121,-16-1 24,16 1 8,-16-1-200,16 16-48,-16-16-8,16 1 0,-16-1-200,15 0-32,1 16-16,-16-31 0,16 15-48,-1 1 0,1-1-8,0 1 0,15-16-72,-16 15-16,16-15 0,0 15 0,0 1-32,0-16-16,0 15 0,0-15 0,16 16 0,-16-16 0,15 15 0,0-15 0,-15 15 24,16-15 8,-1 16 0,1-16 0,-1 15 16,0-15 8,1 16 0,-1-16 0,1 0-8,-1 0 0,0 15 0,1-15 0,-1 0-56,1 0-8,-1 0-8,-15 0 0,15 0-48,1 0-8,-1 0 0,-15 0 0,15 0-64,-15 0 0,0 0 0,16 15 64,-16-15-64,0 0 0,0 0-80,0 0 80,0 0-1368,0 0-224,15 0-40,-15 0-16</inkml:trace>
          <inkml:trace contextRef="#ctx0" brushRef="#br0" timeOffset="470645">22476 15012 10512,'0'0'224,"0"0"56,0 0 8,0 0 8,0 0-232,0 0-64,0 0 0,0 0 0,16-16 480,-16 16 80,15 0 16,16 0 8,-16-15-80,0 15-24,-15 0 0,32 0 0,-18 0-160,2 0-32,0 0-1,-1 0-7,0 15 24,1-15 8,-1 16 0,-15-16 0,0 15 80,0-15 24,15 16 0,-15-1 0,-15 0-56,15 1-8,0-1 0,0 1 0,-15-1-64,-1 0-8,1 16-8,0-15 0,-1-1-120,0 16-24,-14-16-8,14 16 0,-14-16-120,14 1 72,1 15-72,0-16 64,-16 0-64,31 1 0,-15-16 0,-1 15 0,16-15 0,-16 15-112,1-15 16,15 0 0,0 0-816,0 0-160,0 0-32,0-15-4287,15 0-857</inkml:trace>
          <inkml:trace contextRef="#ctx0" brushRef="#br0" timeOffset="471045">22814 14827 11952,'0'0'256,"0"0"64,0 0 0,0 0 24,0 0-280,0 0-64,0 16 0,0-1 0,-15 0 768,15 16 144,-15-16 24,-1 16 7,16 0-159,-16 0-32,2 15-8,-2-15 0,0 15-176,16-15-40,0 0-8,-15-1 0,15 1-200,0 0-32,0-16-16,15 16 0,-15-15-32,0-1-8,16 0 0,0 1 0,-2-16-64,2 0-8,-16 15-8,16-15 0,-1 0-32,0 0-8,1 0 0,-16 0 0,15-15 0,0 15 0,1 0 0,-16-16 0,16 1-48,-2 0-64,2-1 88,0 1-88,-16-1 128,15 1-24,0 0-8,1-16 0,-16 15-96,15 1-80,-15-16 16,15 16 0,1-1 64,-16 1-96,0 0 96,15 15-96,-15 0 96,0 0 0,0 0 0,0 0 0,0 0 0,0 0 128,0 0-32,0 0-8,15 15-88,-15 0 0,0 1 72,0-1-72,0 16 72,0-16-72,0 1 96,0-16-96,0 0 64,0 15-64,0 1 0,0-16 0,0 0 0,0 0 0,0 15 0,0-15 0,0 15-440,0-15-64,0 0-8,-15 0-6208,15 0-1247</inkml:trace>
          <inkml:trace contextRef="#ctx0" brushRef="#br0" timeOffset="471230">23030 14904 19007,'0'0'416,"-15"0"96,15 0 8,0 0 8,0 0-424,0 0-104,0 0 0,-15 15 0,15-15 680,0 0 120,0 0 16,0 15 8,0 1-320,0-16-64,-16 0-16,16 16 0,0-1-288,0 0-56,0-15-16,16 0 0,-16 16-768,0-1-160,15-15-32,0 15-8751</inkml:trace>
          <inkml:trace contextRef="#ctx0" brushRef="#br0" timeOffset="466474">18750 14996 14336,'0'0'320,"0"0"64,0 0 8,0 0 8,0 0-320,0 0-80,0 0 0,0 0 0,0 0 903,0 0 169,0 0 32,0 0 8,0 0-408,0 0-88,0 0-8,0 0-8,15 0-208,1 0-40,-1 0 0,1 0-8,-1 0-96,16 0-24,-16-15 0,1 15 0,-1 0-72,0 0-24,1-15 0,-1 15 0,1 0-64,-1 0-64,0-16 96,1 16-96,-1 0 136,-15 0-24,16 0-8,-16 0 0,0 0-488,15 0-96,0 0-16,16 0-6184,-31 0-1231</inkml:trace>
          <inkml:trace contextRef="#ctx0" brushRef="#br0" timeOffset="464819">19089 14673 6832,'0'-15'192,"0"15"48,16 0-240,-16 0 0,0 0 0,-16-16 0,32 16 944,-16 0 144,0 0 24,0 0 8,-16 16-184,1-1-32,-1 16-8,1-1 0,15 2-192,-31 14-33,31 15-15,-15-15 0,-1 1-144,1 14-32,0-15-8,15 15 0,0-14-88,-16-1-8,16 1-8,0-17 0,0 1-120,0 0-24,0-1-8,0-14 0,0-1-96,16-15-24,-16 0 0,0 15 0,15-15-16,-15 0-8,15 0 0,-15 0 0,16-15 8,-1 15 0,1-15 0,-1-1 0,-15-14-80,15 14 64,1 1-64,-1-16 64,1 15-64,-1-14 0,0-1 0,1 0 0,15 16 0,-16-16 0,0 1 0,1-2 0,-1 17-64,1 0 64,-1-1 0,-15 1 0,15 0 0,-15 15 0,0 0 0,0 0 0,0 0-64,0 0 64,16 15 0,-16 0 0,0 1 0,0 14 0,-16 2 0,16-2 0,0 1 0,0 0 80,-15-1-16,15-14-64,0 14 88,0-14-88,-15 0 80,15-1-80,0 16 72,0-31-72,0 15 64,0 0-64,0-15 64,0 0-64,0 0 0,0 0 64,-16 0-64,16 0 64,0 0-64,16-15 64,-16 0-64,0 15 0,0-16 0,0 1 64,15 0-64,-15-1 0,15 0 0,-15-14 0,16 14 0,-1 1 0,1-16 0,-1 1 0,-15 14 0,31-14 0,-16-2 0,1 17 0,-16 0 0,15-1 0,0 1 0,1 0 0,-1-1 0,-15 16 0,15-15 0,-15 15 0,16 0 0,-1-15 0,-15 15 0,0 0 0,16 0 0,-16 0 0,0 0 0,0 0 0,0 0 0,0 15 64,0-15-64,0 15 96,0-15-8,0 16 0,0-1 0,0-15 0,0 15-24,0 1 0,0-1 0,0 0 0,0 1 0,0 0 0,-16-2 0,16 18 0,0-17 16,0 0 0,0 1 0,0 14 0,0-14 16,-15 0 0,15-2 0,0 2 0,0 0-32,-16-1-64,16 0 96,0-15-32,0 16-64,0-16 64,0 0-64,0 15 64,0-15-64,0 0 0,0 0 0,0 0 0,0 0 0,0 0 64,0 0-64,0 0 0,0 0 0,16 0 0,-1 0 0,-15-15 0,16 15-264,-1-16-48,-15 16-8,15-15 0,-15 15-712,16-15-152,-16-1-24,15 0-8,1 2-504,-16-2-104,30 0-15,-30 1-4305</inkml:trace>
          <inkml:trace contextRef="#ctx0" brushRef="#br0" timeOffset="466721">19335 14658 18575,'0'0'408,"0"0"80,0 0 24,0 0 8,0 16-416,0-1-104,0 0 0,0 1 0,0-16 664,0 15 104,0 16 32,0-16 0,0 0-424,0 1-88,0 0-8,0-1-8,0 0-208,0 1-64,0-16 0,0 15-6624,0 0-1359</inkml:trace>
          <inkml:trace contextRef="#ctx0" brushRef="#br0" timeOffset="465120">19904 14950 13560,'-15'0'296,"15"0"64,0 0 16,-15 0 8,-1 0-312,1 0-72,15 0 0,0 0 0,-15 0 936,-1 0 175,0 0 33,16 16 8,-15-1-344,15-15-64,-15 15-8,-1 1-8,16-1-240,-15 0-40,0 1-16,15 14 0,-16 2-184,16-18-40,0 2-8,0 15 0,-15-16 56,15 1 0,0-1 8,0 0 0,0 1-264,0 0 0,15-2-96,-15-14 24,0 0 72,0 16 88,16 0-24,-16-16 0,15 0-64,-15 0-88,0 0 24,0 0 0,15 0-560,1 0-112,-1 0-16,0-16-5704,1 0-1135</inkml:trace>
          <inkml:trace contextRef="#ctx0" brushRef="#br0" timeOffset="465805">20121 14658 11520,'0'0'256,"0"0"48,0 0 16,0 0 0,0-16-256,0 16-64,0 0 0,0 0 0,0 0 1048,0 0 200,0 31 32,0-16 15,0 1-367,-15 14-64,15 16-24,0-14 0,-16 14-104,16 0-32,-16 16 0,2-16 0,-2 0-248,0 16-48,1-16-16,0 0 0,-1-16-160,1 16-32,15-14-8,0-2 0,-15 1-104,-1-16-24,16 16-64,0-31 96,0 31-96,0-31 0,0 16 64,16-16-64,-16 0-416,0 0-96,0 0-32,15-16 0,0 0-768,16 1-160,-16-16-32,1 1-8,0-16-1143,-2 0-225,18-1-40,-2 16-16,-14-15 1368,-1 16 264,16-17 56,-16 32 16,0-16 2160,1 16 440,0-1 80,-16 1 24,15 15 256,-15-15 48,0 15 16,0 0 0,0 0-384,0 0-65,0 0-23,-15 0 0,15 0-448,-16 15-88,0-15-16,1 15-8,0 1-328,-16-1-64,16 0-16,-1 16 0,1-16-224,-16 1-56,15 0-8,2-2 0,14 2-64,-16-16 0,0 16 0,1-16 64,15 0-64,0 15 0,-15-15 0,15 0 0,0 0 0,0 0 0,0 0 0,0 0 0,-16 0 0,16 0 0,0 0 0,0 0 0,0 15 0,0-15 64,16 0-64,-16 0 64,0 0 120,15 16 16,-15-1 8,15-15 0,1 15 40,0 1 8,-2-16 0,2 16 0,0-16-40,-1 14-8,0 2 0,1-16 0,-1 16-16,0-16 0,1 15 0,-1-15 0,0 15-16,1-15-8,15 16 0,-16-16 0,1 0-24,-1 15-8,0-15 0,1 0 0,-1 15-72,0-15-64,1 0 72,0 0-72,-1 0 96,-15 0-32,0 0-64,15 0 96,1 0-96,-16 0 0,0 0 0,0 0 0,0 0 0,0 0 0,0 0 0,0 0 0,0 0-632,0 0-96,0 0-16,0 0-10552</inkml:trace>
        </inkml:traceGroup>
      </inkml:traceGroup>
    </inkml:traceGroup>
  </inkml:traceGroup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3:50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24230 14917 13040,'0'0'288,"0"0"56,0 0 8,0 0 24,0 0-304,0 0-72,0 0 0,0 0 0,0 0 984,0 0 175,0 0 41,0 0 8,0 0-256,16 0-56,-1 16 0,0-16-8,1 15-256,-1-15-56,1 16 0,14-16-8,-14 15-184,-1 0-40,16-15-8,0 16 0,-16-1-128,1-15-24,14 16-8,1-1 0,-15-15-40,14 15-8,-14 1 0,-1-16 0,1 15 0,-1 1 0,0-16 0,-15 0 0,0 15-56,16 0-8,-1-15-64,-15 16 96,0-16 16,0 15 0,0-15 0,-15 16 0,-1-1 16,1 0 8,0 1 0,-16-1 0,15 1-40,1-1 0,-16 16-8,0-16 0,1 1 32,14-1 8,1 0 0,-16 1 0,16-16-128,-1 15 0,1-15 0,15 15 0,-16-15 0,16 0-128,0 0 24,0 0 8,0 0-208,0 0-40,0 0-8,0-15 0,0 15-848,0 0-176,0-15-32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3:51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24861 14594 14944,'0'0'328,"0"0"72,15 0 16,-15 0-1,16 0-335,0 16-80,-1-16 0,0 15 0,1 0 888,-1 1 160,0-1 32,1 16 8,-16 0-192,15 0-32,-15 15 0,15 0-8,-15 0-272,0 0-48,0 0-16,0 1 0,0-1-64,0 0-8,-15 0-8,15 0 0,-15-15-216,15 15-48,-16-15-8,1 0 0,15 15-56,-15-31-16,-1 16 0,16 0 0,-15-16-96,15 1 0,-15-1 0,15 1 0,-16-16 0,16 15 0,0-15 0,0 0 0,-16 0-184,16 0-56,0-15-16,0-1-11200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1:42.52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04C993BC-F596-405E-8BFA-A8201C9D711F}" emma:medium="tactile" emma:mode="ink">
          <msink:context xmlns:msink="http://schemas.microsoft.com/ink/2010/main" type="writingRegion" rotatedBoundingBox="3772,5950 18873,5970 18867,10484 3766,10464"/>
        </emma:interpretation>
      </emma:emma>
    </inkml:annotationXML>
    <inkml:traceGroup>
      <inkml:annotationXML>
        <emma:emma xmlns:emma="http://www.w3.org/2003/04/emma" version="1.0">
          <emma:interpretation id="{09051326-8ED7-4817-BB01-01D880B45A41}" emma:medium="tactile" emma:mode="ink">
            <msink:context xmlns:msink="http://schemas.microsoft.com/ink/2010/main" type="paragraph" rotatedBoundingBox="3772,5950 18873,5970 18871,7551 3770,7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279487-B2AB-415A-953E-C5EBB10FE38A}" emma:medium="tactile" emma:mode="ink">
              <msink:context xmlns:msink="http://schemas.microsoft.com/ink/2010/main" type="line" rotatedBoundingBox="3772,5950 18873,5970 18871,7551 3770,7532"/>
            </emma:interpretation>
          </emma:emma>
        </inkml:annotationXML>
        <inkml:traceGroup>
          <inkml:annotationXML>
            <emma:emma xmlns:emma="http://www.w3.org/2003/04/emma" version="1.0">
              <emma:interpretation id="{B994A218-34C2-4090-BBA5-748F2AD3887E}" emma:medium="tactile" emma:mode="ink">
                <msink:context xmlns:msink="http://schemas.microsoft.com/ink/2010/main" type="inkWord" rotatedBoundingBox="3772,6217 7450,6222 7449,7315 3770,7310"/>
              </emma:interpretation>
              <emma:one-of disjunction-type="recognition" id="oneOf0">
                <emma:interpretation id="interp0" emma:lang="en-US" emma:confidence="0.5">
                  <emma:literal>ftw-b a)</emma:literal>
                </emma:interpretation>
                <emma:interpretation id="interp1" emma:lang="en-US" emma:confidence="0">
                  <emma:literal>ftw-bit)</emma:literal>
                </emma:interpretation>
                <emma:interpretation id="interp2" emma:lang="en-US" emma:confidence="0">
                  <emma:literal>ftw-bio)</emma:literal>
                </emma:interpretation>
                <emma:interpretation id="interp3" emma:lang="en-US" emma:confidence="0">
                  <emma:literal>ftw-box)</emma:literal>
                </emma:interpretation>
                <emma:interpretation id="interp4" emma:lang="en-US" emma:confidence="0">
                  <emma:literal>Hew-box)</emma:literal>
                </emma:interpretation>
              </emma:one-of>
            </emma:emma>
          </inkml:annotationXML>
          <inkml:trace contextRef="#ctx0" brushRef="#br0">5050 8682 6248,'-16'0'128,"16"0"32,0 0 8,0 0 24,0 0-192,0 16 0,-15-1 0,15-15 0,0 15 728,-15 1 104,15-1 32,-16 16 0,16-15-40,-16 14-8,16 1 0,0 0 0,-14 15-64,14-16-16,-16 17 0,16-16 0,-16-1-137,16 16-31,0-14-8,-15-2 0,15 16-80,0-15-24,0 0 0,0-15 0,0 14-64,0 1-8,0-16-8,0 1 0,0 14-120,0-14-16,15 0-8,-15 14 0,16-30-72,-16 0-24,0 16 0,0-1 0,16 0-8,-16-15-8,0 0 0,0 16 0,0-16-16,0 0 0,0 0 0,14 0 0,-14 0-104,0 0 0,0 0 0,0 0 0,0 0 0,0 15 0,0 0 64,0-15-64,0 0 0,0 0-128,0 0 24,0 0 8,0 0-936,0 0-184,0 0-40,0 0-7167</inkml:trace>
          <inkml:trace contextRef="#ctx0" brushRef="#br0" timeOffset="1248">5280 9020 7432,'0'-15'208,"0"15"48,0 0-256,0 15 0,-15-15 0,15 16 0,0-1 640,-15 0 64,15 1 24,-16 0 0,16 14-112,-15 1-16,15 0-8,-16-1 0,1 2-112,15-2-16,0 1-8,0-16 0,0 16-72,0-16-8,0 1-8,0 14-1,0-30-47,15 16-16,-15-16 0,0 0 0,16 16-64,-16-16-16,15 0 0,1 15 0,-1-15-64,-15 0-8,15 0-8,-15 0 0,0 0-48,16 0-16,-1 0 0,-15-15 0,0 15-16,16-16 0,-16 16 0,15-16 0,-15 1 0,0 0 0,15-1 0,-15-14 0,16 14-64,-16 1 80,0-16-80,0 15 80,0-14-80,0 14 0,15 1 0,-15 0 64,0-16-64,0 16 0,0 15 0,0-16 0,0 0 0,0 16 0,0 0 0,0 0 0,0 0 0,0 0-72,0 0 72,0 0 0,0 16 0,0 0-64,0-16 64,0 30 0,0-14 0,0 14 112,0-14-16,0 30-8,0-15-16,0 0 0,0 15 0,16-16 0,-16-14 0,0 15 0,0-16 0,0 1 0,15-1 48,-15 0 8,0-15 0,15 0 0,-15 0 24,16 0 8,-1 0 0,-15 0 0,15-15 8,1 0 8,-16-1 0,15 1 0,1-16-24,-1 15-8,-15-14 0,15-1 0,-15 16 16,16-16 8,-16 0 0,0 15 0,0-14-104,15 14-64,-15-14 80,0 14-80,0 1 80,0 0-80,0-1 80,0 0-80,0 16 64,-15-14-64,15-2 0,0 16 0,0 0 0,0 0 0,-16-16 0,16 16 0,0 0-552,0 0-136,0 0-24,0 0-5383,0 0-1073</inkml:trace>
          <inkml:trace contextRef="#ctx0" brushRef="#br0" timeOffset="2171">6159 8775 8272,'0'0'232,"0"0"56,0 0-288,0 0 0,0 0 0,0 0 0,0 0 856,0 0 112,0 15 24,0 1 8,0 14-32,0-14-8,0 15 0,-16 15-1,16-15-279,0-1-56,-15 16-16,15-15 0,0 0-192,0 0-32,0 15-16,-15-15 0,15 0-16,0-1-8,0-14 0,0 15 0,-16-16-216,16 0-32,0 1-16,0-1 0,0 1-16,0-16 0,0 0 0,0 0 0,0 0-64,0 0 96,0 0-96,0 0 96,0 0-96,0 0 80,0 0-80,0 0 80,0-16-80,0 16 0,0 0 0,16-15 0,-16-1-64,15 1 64,-15 0-80,0-1 80,0 1-64,15-1 64,1-14 0,-16 30-72,15-31 72,1 15 0,-1 1 0,0 15 0,1-15 0,-1-1-64,1 16 64,-16 0-96,15-15 96,-15 15 0,0 0 0,15 15 0,1-15 64,-1 0-64,-15 0 64,0 16-64,0-1 160,0 0 0,16 1 0,-32-1 0,16 1 104,0-1 24,0 0 0,-15 16 0,15-15-160,0-1-24,0 0-8,-16 1 0,16-1 96,-15 1 8,15-1 8,-15 0 0,-1-15-32,16 16-8,-15-16 0,-1 15 0,1 1-24,15-16-8,-15 0 0,-1 0 0,1 0-72,15 0-64,-16 0 96,1 0-96,15 0 64,-15 0-64,-1-16 0,16 16 0,0-15 64,-15 15-64,15-16 0,0 16 0,0 0-80,0 0-48,0 0 0,0 0-8,0-15-752,0 15-144,0 0-32,0 0-5384,0 0-1071</inkml:trace>
          <inkml:trace contextRef="#ctx0" brushRef="#br0" timeOffset="1448">5896 9206 14928,'0'0'416,"0"0"104,0 0-416,0 15-104,-15-15 0,15 0 0,0 16 551,0-1 89,-15-15 24,-1 15 0,16 1-88,-15-1-8,15 1-8,-15-16 0,-1 15-400,0 0-88,16 1-8,-15-1-5671,0 1-1137</inkml:trace>
          <inkml:trace contextRef="#ctx0" brushRef="#br0" timeOffset="-1270">4512 8774 4928,'15'-15'136,"-15"15"32,0 0-168,0 0 0,0 0 0,15-15 0,-15 15 832,16 0 136,-16-16 24,0 16 8,0-15-208,0 15-48,0-16-8,15 1 0,-15 15-192,0-15-32,0-1-16,0 16 0,-15-15-96,15 15-16,0 0-8,0-16 0,0 16-88,-16-15-24,16 15-1,0 0 1,-15-15-104,15 15-16,-15 0-8,15 0 0,0 0-24,-16 0-8,0 0 0,16-16 0,-15 32-24,15-16-8,0 0 0,-15 0 0,-1 0-8,16 15 0,-15 0 0,15 1 0,0-1-64,0 16 64,0-16-64,0 16 64,0 0 24,-15 0 0,15-1 0,0 17 0,0-17-8,0 1 0,0 15 0,0 1 0,0-17 32,0 1 8,0 0 0,0 0 0,0 15 72,-16-15 8,16 0 8,0-1 0,0 1-40,0-16-8,0 16 0,-15-15 0,15-1-24,0 0-8,-15 16 0,15-15 0,0-1-24,0 0-8,-16 1 0,16-1 0,0 1-8,-16-1-8,16-15 0,-14 15 0,14 1-80,-16-16 80,16 15-80,-16 1 80,1-16-80,0 15 80,-1-15-80,16 15 80,-15-15-80,0 16 0,-1-16 0,1 0 0,0 0 64,-1 15-64,0-15 0,16-15 64,-15 15-64,0 0 0,15 0 0,-16 0 64,1 0-64,15-16 0,-15 16 0,15 0 0,0 0 0,0 0 0,0 0 0,-16 0 0,16 0 64,0 0-64,0-15 64,0 15-64,0 0 104,0 0-16,0 0-8,0 0 0,0-15-8,0 15 0,0 0 0,16 0 0,-1-16-8,-15 16-64,15 0 96,1-15-32,-16 15-64,15-16 0,0 16 72,17 0-72,-17-15 104,0 15-8,1-15-8,14 15 0,-30 0-16,16 0 0,14-16 0,2 16 0,-18 0 16,18-15 0,-2 15 0,-14 0 0,14 0-8,-14 0 0,-1 0 0,16 0 0,-15 0 8,-1 0 0,0 0 0,1 0 0,-1 0 0,0 0 0,1 0 0,-1 0 0,0 0-8,1 0 0,-16 0 0,16 0 0,-16 0 8,15 0 0,-15 15 0,15-15 0,-15 0-8,0 0 0,0 0 0,16 16 0,-16-16-16,0 0-64,0 0 96,0 0-32,0 0-64,0 0 0,0 0 72,0 0-72,0 0 0,15 0 64,0 0-64,-15 0 0,0 0 0,0 0 0,0 0 0,0 0 64,0 15-64,0-15 0,0 0 0,0 0 0,0 0-696,0 0-96,0-15-16,0 15-9255</inkml:trace>
          <inkml:trace contextRef="#ctx0" brushRef="#br0" timeOffset="2587">6620 9283 11000,'16'0'240,"-16"0"48,0 0 16,15 0 8,-15 0-248,0 15-64,0-15 0,0 0 0,0 16 976,0-1 184,15 0 40,-15 1 7,-15 0-111,15-1-16,0 0-8,0 1 0,0-16-496,0 0-96,0 15-16,0 0-8,0 1-264,0-16-64,-15 15 0,15-15-8,0 15-496,0-15-96,-16 16-16,16 0-8471</inkml:trace>
          <inkml:trace contextRef="#ctx0" brushRef="#br0" timeOffset="4050">7297 8975 8864,'0'0'248,"0"0"64,0 0-248,0 0-64,0 15 0,0 1 0,0 0 536,0-16 96,-15 14 16,15 2 8,0 0 88,-15 14 24,15-14 0,-16-1 0,16 16-160,-15-15-32,0 14-9,-1-14 1,16-1-160,-15 16-32,-1-16-8,1 0 0,0 16-208,-1-16-32,1 1-16,-1 0 0,-14-16-48,14 15-64,1-15 88,-1 15-88,1-15 64,0 16-64,-1-16 0,1 0 0,-1 0 0,1 0-136,15-16 8,-15 1 8,-1 15-96,1-15-16,15-1-8,-16 0 0,16 1-104,0-16-16,-15 16-8,15 0 0,0-16 240,0 16 40,0-17 16,0 18 0,0-2 72,15-15 0,-15 16-71,0-1 71,16 1 0,-16 0 127,15 15-15,-15-16-8,16 0 160,-16 16 32,15 0 8,0-14 0,-15 14-144,0 0-24,0 0-8,31 0 0,-15 0 128,-1 14 32,0-14 0,1 16 0,15 0 64,-16-1 24,0 0 0,1 1 0,-1-1-8,1 0 0,-1 1 0,0 0 0,1-2-40,-1 2-8,1 0 0,-1-1 0,0-15-56,1 15-8,-1 1-8,-15-1 0,15-15-48,1 0-8,-16 15 0,15-15 0,-15 0-24,0 0-8,16 16 0,-16-16 0,0 0-64,0 0-24,15 0 0,-15 0 0,0 0-72,0 0 80,0 0-80,0 0 80,0 0-80,0 0 0,0 0 0,0 0 0,0 0-680,0 0-152,0 0-32,0 0-5752,0 0-1143</inkml:trace>
          <inkml:trace contextRef="#ctx0" brushRef="#br0" timeOffset="4368">7636 8775 15048,'0'0'424,"0"0"96,0 0-416,0 0-104,0 16 0,16-1 0,-16 0 391,15 1 57,-15-1 16,15 16 0,-15-16 328,16 16 64,-16 0 8,0 0 8,0 0-376,0-1-80,0 1-8,0 15-8,15-15 16,-15 0 8,0 0 0,0 0 0,0-1-256,-15 1-48,15-16-16,0 16 0,-16-15 48,16 14 8,-15-14 0,15-1 0,-15 16-96,-1-16-64,16 1 72,-15 15-72,-1-16-656,1 0-176,0 1-40,-1-1-8639</inkml:trace>
        </inkml:traceGroup>
        <inkml:traceGroup>
          <inkml:annotationXML>
            <emma:emma xmlns:emma="http://www.w3.org/2003/04/emma" version="1.0">
              <emma:interpretation id="{419808FC-664F-43A8-ADC5-FF104C7DC1A5}" emma:medium="tactile" emma:mode="ink">
                <msink:context xmlns:msink="http://schemas.microsoft.com/ink/2010/main" type="inkWord" rotatedBoundingBox="7789,6679 8173,6680 8172,6958 7788,6957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C</emma:literal>
                </emma:interpretation>
                <emma:interpretation id="interp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5551">8052 9082 9280,'0'0'256,"0"0"72,0 0-264,0 0-64,0 0 0,0 0 0,0 0 928,0 0 160,0 0 40,0 0 8,0 0-208,0 0-32,0 0-17,0 0 1,0 0-280,0 0-56,0 0-16,0 0 0,0 0-248,16 0-56,-16 0 0,15 0-8,-15 0 64,15 0 8,1 0 8,-1 0 0,0 0-184,1 0-40,-1 0-8,0 0 0,1-15-64,0 15 0,-1 0 0,0 0 0,1-15 0,-1 15 0,0 0 0,-15 0-88,16-16-1208,-16 16-240,0 0-56</inkml:trace>
          <inkml:trace contextRef="#ctx0" brushRef="#br0" timeOffset="5789">8067 9298 13616,'0'0'296,"0"0"64,0 0 16,0 0 8,0 0-304,0 0-80,0 0 0,0 0 0,0 0 608,0 0 111,0 0 17,0 0 8,0 0 8,0 16 0,15-16 0,-15 0 0,16 0-272,-16 0-48,15 0-16,0 0 0,1 0-56,0 0-8,-2 0-8,2 0 0,15 0-248,-16 0-96,1 0 88,-1 0-88,16-16 64,-16 16-64,0 0 0,1-16 72,0 16-736,-1 0-144,0 0-32,16-15-5159,-16 15-1033</inkml:trace>
        </inkml:traceGroup>
        <inkml:traceGroup>
          <inkml:annotationXML>
            <emma:emma xmlns:emma="http://www.w3.org/2003/04/emma" version="1.0">
              <emma:interpretation id="{79117C23-05FE-4CEC-9FCB-47E0F1CD88AA}" emma:medium="tactile" emma:mode="ink">
                <msink:context xmlns:msink="http://schemas.microsoft.com/ink/2010/main" type="inkWord" rotatedBoundingBox="8375,5956 10684,5959 10682,7388 8373,7385"/>
              </emma:interpretation>
              <emma:one-of disjunction-type="recognition" id="oneOf2">
                <emma:interpretation id="interp10" emma:lang="en-US" emma:confidence="0.5">
                  <emma:literal>IIIWII?</emma:literal>
                </emma:interpretation>
                <emma:interpretation id="interp11" emma:lang="en-US" emma:confidence="0">
                  <emma:literal>IIIWI?</emma:literal>
                </emma:interpretation>
                <emma:interpretation id="interp12" emma:lang="en-US" emma:confidence="0">
                  <emma:literal>INWII?</emma:literal>
                </emma:interpretation>
                <emma:interpretation id="interp13" emma:lang="en-US" emma:confidence="0">
                  <emma:literal>IIWII?</emma:literal>
                </emma:interpretation>
                <emma:interpretation id="interp14" emma:lang="en-US" emma:confidence="0">
                  <emma:literal>IIIWHI?</emma:literal>
                </emma:interpretation>
              </emma:one-of>
            </emma:emma>
          </inkml:annotationXML>
          <inkml:trace contextRef="#ctx0" brushRef="#br0" timeOffset="11393">10731 9468 10624,'0'0'232,"0"0"56,0 0 0,0 0 8,0 0-232,0 0-64,0 0 0,0 0 0,0 0 880,0 0 168,0 0 32,0 0 8,0 0-225,0 0-47,0 0-8,0 0 0,15 0-240,-15 0-56,16 0 0,-1 0-8,0 0-192,1 0-40,-1 0-8,1 0 0,-16 0-64,15-16-8,0 16-8,-15 0 0,0 0-64,16 0-16,-16 0 0,0 0 0,0 0-40,15 16-64,-15-16 88,0 0-88,0 0 96,0 0-96,0 0 96,0 14-96,0 2 96,0 15-96,-15-16 96,15-15-96,-16 16 88,1-1-88,0 0 80,-1 1-80,1-1 64,-1 0-64,1-15 0,0 16 72,-1-16-72,1 16 0,-1-16 0,1 15 0,0-15 0,-1 15 0,1-15 0,-1 0 0,16 16 0,0-16 0,-15 0 0,15 15 0,0-15 0,0 0 0,0 0 0,0 0 0,0 0 128,0 0-8,0 0-8,15 15 0,-15-15 64,16-15 16,-1 15 0,16 0 0,-16 0-24,1 0 0,15-15 0,-16 15 0,0-16 0,1 16 0,15-15 0,-16 15 0,0-15-32,-15 15-8,16 0 0,-1-16 0,-15 16-64,16-16-64,-1 16 72,-15 0-72,0 0 64,0 0-64,0-15 0,15 15 0,-15 0-352,0 0-128,0 0-16,0 0-6608,0 0-1311</inkml:trace>
          <inkml:trace contextRef="#ctx0" brushRef="#br0" timeOffset="10754">10714 8806 10568,'0'0'224,"0"0"56,0 0 8,0 0 16,0 0-240,0 0-64,0-16 0,16 1 0,-16 15 704,0 0 136,16-15 24,-1 15 8,-15 0-72,15 0-9,1-16-7,-1 16 0,-15 0-376,31-15-80,-31 15-8,15 0-8,0 0-112,-15 0-16,16 0-8,-16 0 0,16 0-48,-16 0-16,0 0 0,0 0 0,0 0-40,0 0-8,0 15 0,0 1 0,0-1 72,0-15 16,0 31 0,-16-16 0,0 0-80,16 1-8,-15 0-64,0-1 96,-1 0-96,1 1 0,0-1 64,-1 0-64,1 1 0,0-16 0,-1 15 64,16-15-64,-16 15 0,2-15 0,14 0 64,-16 16-64,16-16 160,0 0 16,0 0 0,0 0 0,0 0 72,0 0 8,0 0 8,0 0 0,0 0-72,0 0-8,0 0-8,0 0 0,0 0-24,16 0-8,-16 0 0,14 0 0,-14 0-16,16 16-8,-16-16 0,0 0 0,16 0-56,-16 0-64,15 0 88,-15 0-88,15 0 0,1-16 0,-16 16 0,15 0 0,-15 0-824,15 0-216,-15 0-48,0 0-8119</inkml:trace>
          <inkml:trace contextRef="#ctx0" brushRef="#br0" timeOffset="6135">8853 9113 16439,'0'0'360,"0"0"80,0 0 8,0 0 16,0 0-368,0 0-96,0 0 0,0 0 0,0 0 496,16 0 80,-16-15 24,15 15 0,-15 0-48,15 0-8,1 0 0,-16-15 0,15 15-184,1 0-40,-1 0 0,0-16-8,1 16-248,-1 0-64,1 0 0,-1-15 0,16 15 0,-31 0 96,15 0-32,1-16 0,-1 16-64,-15 0 0,0 0-64,15 0 64,-15 0-800,0 0-128,0 0-16,0 0-4935,0 0-985</inkml:trace>
          <inkml:trace contextRef="#ctx0" brushRef="#br0" timeOffset="6589">8714 9206 15632,'0'0'344,"0"0"72,0 0 7,0 0 25,0 0-360,0 0-88,0 0 0,0 0 0,16 16 552,-1-16 96,0 0 24,1 0 0,-1 0-128,0 0-32,1 15 0,-1-15 0,0 0-280,17 0-56,-18 0-16,2 0 0,0 0-160,-1 0 0,0 0 0,1 0 0,-1 0 0,-15 0 64,0 0-64,15 0 0,-15 15 0,0-15 64,0 16-64,0-16 0,0 30 88,-15-14-24,0-1 0,-1 0 0,1 17-64,0-2 0,-1 1 0,-14 0 0,-2-1-96,17-14 8,0 14 8,-16-14 0,0 15 80,16-16 0,0 1 0,-1-1 0,0-15 0,1 15 0,0 1 0,15-16 0,0 0 0,-16 16 64,1-16-64,15 0 88,0 0 40,0 0 16,0 0 0,0 0 0,0 0 32,31-16 8,-31 16 0,15-16 0,0 16-24,1-15 0,0 0 0,14 15 0,-14-16 0,-1 16 0,0-15 0,1 0 0,14 15 0,-14-16 0,0 16 0,-2-16 0,2 16-64,0-14-8,-1 14-8,16 0 0,-31-16-80,15 16 0,0 0 0,-15 0 64,0 0-64,16-16-96,-16 16 16,0 0 8,0 0-800,15 0-160,-15-15-32,15 0-5304,-15 15-1055</inkml:trace>
          <inkml:trace contextRef="#ctx0" brushRef="#br0" timeOffset="7737">9376 8821 9792,'0'0'216,"0"0"40,0 0 16,0 0 0,0 0-272,0 0 0,0 0 0,0 16 0,0 15 744,0-16 96,0 16 24,0 0 0,0-1 40,-15 1 16,15 15-1,0-15 1,0 15-328,0 1-64,-16-17-16,16 17 0,0-1-128,-15 0-24,15-15-8,0-16 0,0 16-96,-15 0-16,15-16-8,0 16 0,-16-16-136,16 1-32,0-1-64,0-15 96,0 15-96,0-15-128,0 0 24,0 0 8,0 0-1296,0 0-256,0 0-48</inkml:trace>
          <inkml:trace contextRef="#ctx0" brushRef="#br0" timeOffset="6920">8914 8313 13560,'0'0'296,"0"0"64,0 0 16,0 0 8,0 0-312,0 15-72,0 1 0,0-1 0,0 16 736,0-16 127,0 16 25,0 0 8,-15 15-160,15-15-32,0 15-8,0 0 0,-15 0-272,15 1-48,0-17-16,0 17 0,0-17-32,-16 1-8,16 0 0,0 0 0,0-16-200,0 1-48,0-1-8,0 0 0,0-15-64,0 0 0,0 0 0,0 0 0,0 16 0,0-16-88,0 0 24,0 0-6408,0 0-1279</inkml:trace>
          <inkml:trace contextRef="#ctx0" brushRef="#br0" timeOffset="8005">9484 8806 11112,'0'0'240,"0"0"48,0 0 16,0 0 16,0 0-256,0 0-64,0 15 0,-16 0 0,16 1 832,0 15 144,0-16 32,-15 16 8,15 15-97,0-15-23,0 15 0,0-15 0,-15 15-256,15 1-64,0-17 0,0 16-8,-16-15-224,16 0-48,0-1-8,0 2 0,0-2-64,0-14-8,0-1-8,0 16 0,0-31-80,0 15-8,0 0-8,0-15 0,0 0-112,0 0 72,0 0-72,0 0 64,0 0-496,0 0-104,0 0-16,0 0-5736,0 0-1143</inkml:trace>
          <inkml:trace contextRef="#ctx0" brushRef="#br0" timeOffset="8638">9653 8990 13304,'0'0'288,"0"0"64,0 0 16,0 0 8,0 0-304,0 0-72,0 0 0,0 16 0,0-16 728,0 15 128,0 0 23,0 1 9,0 15-184,0-1-40,16-14-8,-16 15 0,0-1-208,0 1-32,0 0-16,0 0 0,0 0-144,0-16-24,0 16-8,15-16 0,-15 1-64,0-1-8,0 0-8,0 1 0,15-16-80,-15 0-64,0 0 72,0 15-72,0-15 96,0 0-24,0 0-8,0 16 0,0-16-64,0 0 80,0 0-80,0 0 80,0-16-80,0 16 0,16-15 0,-16-1 0,15 1 0,-15 0-128,16-1 32,-16 1 8,15-16-8,-15 16-8,15-16 0,-15 15 0,16-14 8,-16-1 0,15 15 0,-15-14 0,16-1 24,-16 15 8,0 1 0,15 0 0,-15-16 64,0 15-64,15 16 64,-15-15-64,0 0 64,0 15 0,0 0 0,0 0 0,16 0 0,-16 0 0,0 0 0,0 0 0,0 0 0,15 15 0,-15 0 96,0 16-32,0-15 96,0 14 16,16 1 8,-32 0 0,16 0-24,0 0-8,0-1 0,0 1 0,16 0-8,-16-16 0,0 16 0,0-15 0,15-1 16,-15 16 0,0-31 0,0 15 0,15 1-32,-15-1-8,0-15 0,16 0 0,-16 15-16,0-15 0,15 0 0,-15 0 0,0 0-8,16 0-8,-16-15 0,15 0 0,0 15-8,-15-16 0,16 1 0,-1-1 0,-15-14-80,15-1 96,1 0-96,-16 16 96,0-16-96,15-15 0,-15 15 72,16 0-72,-16 0 0,0 0 0,15 1 0,-15-1 64,0 0-64,15 0 0,-15 16 0,0-16-64,0 16-136,0-1-24,0 1-8,0 0-7000,0-1-1391</inkml:trace>
          <inkml:trace contextRef="#ctx0" brushRef="#br0" timeOffset="9191">10330 8775 8208,'0'0'224,"0"0"64,0 0-224,0 0-64,0 0 0,0 0 0,0 0 960,0 0 176,0 0 40,0 31 8,0-16-64,0 16 0,-15 0-9,15 0 1,0 15-272,0-16-48,-16 16-16,16 1 0,0 14-8,0-15 0,-15 1 0,15-1 0,-15 0-392,15 1-88,0-17-8,0 1-8,0 0-96,0-1-16,-16 2-8,16-18 0,0 2-88,0 0-64,0-1 72,0 0-72,0-15 0,0 0 0,0 0 0,0 0-80,0 0-784,16-15-152,-16 0-32,0-17-5208,15 18-1039</inkml:trace>
          <inkml:trace contextRef="#ctx0" brushRef="#br0" timeOffset="9523">10408 8760 12640,'0'0'280,"0"0"56,0 0 16,0 0 0,-16 0-288,16 0-64,0 0 0,0 0 0,0 16 848,0-16 152,0 0 31,0 30 9,16 1-256,-16 0-48,0-1-16,0 2 0,0 14 40,0 0 8,0 0 0,0 0 0,0-15-336,0 15-64,-16-15-16,16 15 0,0-15-72,0 0-24,0-16 0,-15 16 0,15-15-96,0 14-32,0-14 0,15-1 0,-15 0-8,0 1-8,0-1 0,0 0 0,0 1-24,0-1-8,0 0 0,0 1 0,0 0-80,0-16 80,0 15-80,0-15 80,0 0-80,0 15 0,0-15 72,0 16-72,0-16 0,0 0 0,0 0 0,0 0 64,-15 0-128,15 0-32,0-16 0,0 16 0,0-15-96,-16 0-16,16-1-8,0 0 0,0-14-160,0 14-32,0 1-8,0 0-6504,-15-1-1303</inkml:trace>
        </inkml:traceGroup>
        <inkml:traceGroup>
          <inkml:annotationXML>
            <emma:emma xmlns:emma="http://www.w3.org/2003/04/emma" version="1.0">
              <emma:interpretation id="{04365A1A-40D2-432A-B3D0-B0A962EFCF6E}" emma:medium="tactile" emma:mode="ink">
                <msink:context xmlns:msink="http://schemas.microsoft.com/ink/2010/main" type="inkWord" rotatedBoundingBox="10838,6017 18873,6027 18871,7551 10836,7541"/>
              </emma:interpretation>
              <emma:one-of disjunction-type="recognition" id="oneOf3">
                <emma:interpretation id="interp15" emma:lang="en-US" emma:confidence="0.5">
                  <emma:literal>-in-Emily-twilit-bit</emma:literal>
                </emma:interpretation>
                <emma:interpretation id="interp16" emma:lang="en-US" emma:confidence="0">
                  <emma:literal>-in-Emily-twilit-by-I</emma:literal>
                </emma:interpretation>
                <emma:interpretation id="interp17" emma:lang="en-US" emma:confidence="0">
                  <emma:literal>-in-Emily-iwi-lit bit</emma:literal>
                </emma:interpretation>
                <emma:interpretation id="interp18" emma:lang="en-US" emma:confidence="0">
                  <emma:literal>-in-Emily-iwi-it b-I</emma:literal>
                </emma:interpretation>
                <emma:interpretation id="interp19" emma:lang="en-US" emma:confidence="0">
                  <emma:literal>-in-Emily-iwi-lit bb-I</emma:literal>
                </emma:interpretation>
              </emma:one-of>
            </emma:emma>
          </inkml:annotationXML>
          <inkml:trace contextRef="#ctx0" brushRef="#br0" timeOffset="19571">13778 8560 8032,'-15'0'224,"15"0"56,0 0-280,-15 16 0,-1-16 0,1 15 0,15 16 824,-15-16 104,-1 16 32,-14-1 0,30 17-24,-32-1 0,32 0 0,-15 1 0,0 14-137,15 0-23,-16-15-8,16 16 0,-15 0-184,15-16-40,0 16 0,0-16-8,0 0-72,15-16-16,-30 17 0,15-16 0,15-1-112,-15 1-24,0 0-8,16 0 0,-16-16-88,0 1-24,15-1 0,-15 0 0,0 1-80,0-16-16,0 0-8,15 15 0,-15-15-88,0 15 96,0-15-96,0 0 96,0 0-432,0 0-80,16-15-24,-16 15-9415</inkml:trace>
          <inkml:trace contextRef="#ctx0" brushRef="#br0" timeOffset="20649">14056 8898 7312,'0'-15'200,"0"15"56,0 0-256,0 0 0,0 0 0,0 0 0,-15 0 976,15 0 144,0 15 24,-15-15 8,15 31-192,0-31-40,-16 31-8,16-1 0,0 2-193,-16-2-39,16 1-8,0 0 0,0-1-288,0-14-64,-15 14-16,15-14 0,15 15-152,-15-16-32,0 1-8,0-1 0,0-15-32,0 0-8,0 0 0,0 0 0,0 0-72,0 0 0,0 0 0,16-15 64,-16 15-64,16-31 0,-16 16 0,15-1-88,0-14-112,-15-2-24,16 2-8,-16-1 0,15 0-16,0-15 0,1 15 0,-1-15 0,-15 15 112,15 1 16,1-2 8,-16 17 0,16 0 112,-16-1 0,14 1 0,2 15 0,-16 0 0,0 0 0,16 0 64,-1 15-64,-15 1 320,15 14 0,-15 2 8,0-2 0,16 16 32,-16 0 8,0 0 0,0 1 0,0-1-160,-16 15-32,16-14-8,-15 14 0,15-15-80,-15 1-24,15-1 0,-16-15 0,0 15 8,2-16 0,-2 17 0,16-16 0,-16-1 0,1 2 0,0-2 0,-1-14 0,1-1-72,0 0 96,15 1-96,-16-1 96,1-15-32,0 15 0,15-15 0,-16 0 0,16 0-64,0 0 0,0 0 72,-16-15-72,16 0 0,0-1 0,0 1 0,0-16 0,0 15 0,16-14 0,0-1-88,-16 0 88,30 1 0,-14-16-72,-1 14 72,0-14 0,1 16 0,-1-1 0,16 0 0,-15 15-64,-2 1 64,2 0 0,0-1 0,14 1 0,-14 0 0,-1 15 0,0-16 0,1 16 0,0 0 0,-2 0 88,2 0-88,-16 0 96,0 16 88,16-1 16,-16 0 8,15 1 0,-15 14 72,15 2 8,-15-17 8,0 16 0,0-1-56,16-14-16,-16 14 0,0 2 0,0-18-32,0 18-16,0-17 0,0 0 0,0 1-88,0-16-24,0 15 0,0 0 0,-16-15-64,16 0 96,0 0-96,0 0 96,0 0-96,0 0-88,0 0 24,0 0 0,0 0-1112,0 0-216,0-15-48</inkml:trace>
          <inkml:trace contextRef="#ctx0" brushRef="#br0" timeOffset="20887">14472 9006 18487,'0'0'408,"0"0"80,0 0 24,-15 0 0,15 16-408,0-16-104,-16 14 0,16-14 0,0 16 784,0 0 136,0-16 24,0 0 8,0 15-344,0 0-72,0-15-16,0 0 0,0 16-336,0-1-72,0-15-16,0 0 0,0 0-96,16 15-104,-16-15 16,0 0-7016,0 0-1399</inkml:trace>
          <inkml:trace contextRef="#ctx0" brushRef="#br0" timeOffset="22990">14794 8867 7856,'0'0'168,"0"0"40,0 0 8,0 0 8,0 0-224,0 0 0,0 0 0,-15 16 0,0-1 712,15 0 96,-16 1 24,16 15 0,-15-16-64,-1 16-16,16-1 0,-15 1 0,15 15-24,-15-15-8,15 15-1,0 1 1,0 14-128,-16-15-24,16-15-8,0 15 0,0 1-104,16-17-16,-16 1-8,0 0 0,0-16-120,15 16-24,-15-16-8,0 1 0,15-1-160,-15 1-32,0-16-8,16 15 0,-16-15-80,0 0 0,0 0 0,15 0 0,1 0-1168,-16 0-176,15-15-32</inkml:trace>
          <inkml:trace contextRef="#ctx0" brushRef="#br0" timeOffset="23690">15010 9145 7400,'0'0'160,"0"0"32,0 0 0,0 0 32,0 0-224,0-16 0,0 16 0,0 0 0,0 0 848,0 0 128,0 0 24,0 0 8,0 0-184,0 16-40,0-1-8,0 16 0,-16-16-96,16 16-17,0 15-7,0-14 0,-15-2-96,15 17-16,0-17-8,0 17 0,15-17-152,-15 1-32,0-16-8,16 1 0,-16-1-128,0 1-24,15-1-8,-15 0 0,16-15-80,-16 0-8,0 0-8,0 0 0,0 0 0,15-15 0,0 15 0,-15-15 0,16-16-24,-1 15 0,-15-14 0,16 14 0,-1-14-64,-15-1 0,0 15 0,15-14 64,1-1-64,-16 0 0,15 0 0,-15 0 0,16 0 0,-16 16 0,0-1 0,15-14 0,-15 14-80,0 1 80,0 15 0,0-16-72,0 1 72,0 15 0,0 0 0,0 0 0,0 0 0,0 0 0,0 15 0,0 1 0,0 15 0,0-1 64,0 1-64,0 0 88,0 16 24,0-1 8,0-15 0,15-1 0,-15 1 8,16 0 0,-16-16 0,0 16 0,15-16 0,-15 1 0,16-1 0,-16 1 0,15-16-32,0 15 0,-15-15 0,16 0 0,-1 0 8,1 0 0,-16 0 0,15 0 0,0-15 24,-15 15 0,16-16 0,-1 1 0,0-1 0,-15 1 0,16 0 0,-16-1 0,15 1-40,-15-16-8,16 16 0,-16-16 0,0 16-80,0-16 0,0 0 72,15 16-72,-15-17 0,0 2 64,-15-1-64,15 0 0,0 16 0,0-16 0,-16 15 0,16-14 0,-15 14 0,15 1 0,-16-1-96,1 1 32,0 0-192,-1 15-32,16-16 0,-15 16-8,0 0-856,-1 0-176,1 0-32</inkml:trace>
          <inkml:trace contextRef="#ctx0" brushRef="#br0" timeOffset="24274">15595 8791 12840,'0'0'280,"0"0"56,0 0 16,0 0 16,0 0-296,0 0-72,0 0 0,0 0 0,0 0 920,0 0 168,0 0 31,0 0 1,0 0-216,0 0-40,0 0-16,0 0 0,0 0-336,15 15-64,1-15-8,-16 0-8,30 0-120,-14 0-24,0-15-8,-1 15 0,0 0-56,1 0-16,-1-16 0,0 16 0,1 0-88,-1-15-24,0 15 0,-15 0 0,32 0-96,-17-15 88,0 15-88,-15 0 80,16-16-80,-1 16 0,-15 0 0,15 0 64,-15 0-160,0 0-32,0 0 0,0 0-8,0 0-920,0 0-192,0 0-32,0 0 0,0 0-480,-15 16-96,15-1-23</inkml:trace>
          <inkml:trace contextRef="#ctx0" brushRef="#br0" timeOffset="24490">15749 8806 9848,'0'0'216,"0"0"40,0 0 16,0 0 8,0 0-280,0 0 0,0 0 0,0 0 0,0 0 840,0 0 120,0 0 16,0 15 8,-15-15-160,15 0-32,0 0-9,0 16 1,0-1-48,0 16-16,0-16 0,0 16 0,0 0-80,0 0-24,0-16 0,-16 16 0,16 0-200,0 0-32,0-1-16,0-14 0,0 15-96,0-16-16,0 0-8,0 1 0,0-1-104,0-15-16,0 0-8,0 0 0,0 0-56,0 0-64,0 0 88,0 0-88,0 0 0,0 0 0,0 0 0,0 0 0,0 0-608,0 0-160,0-15-24,0-1-5784,16 1-1159</inkml:trace>
          <inkml:trace contextRef="#ctx0" brushRef="#br0" timeOffset="25953">15934 9113 9128,'0'0'192,"0"0"48,0 0 8,0 0 16,0 0-264,0 0 0,15 0 0,0 0 0,1 0 576,0 0 56,-2 0 8,2 0 8,0 0-24,-1-15-8,0 15 0,1 0 0,-1 0-240,-15 15-56,15-15 0,1 0-8,-16 0 55,15 16 17,0-16 0,-15 15 0,0 1-96,0-16-24,0 15 0,-15 0 0,15 16 48,-15-15 8,-1 14 0,16-14 0,-15 15-56,-16-16-8,16 16 0,0 0 0,-1-16-160,-14 0-96,-2 16 96,17-15-96,0-1 72,-1 0-72,1 1 0,-16-1 72,31-15-72,-15 15-136,0-15 32,15 0 8,-16 0-1024,16 0-192,16 0-48,-16-15-5775</inkml:trace>
          <inkml:trace contextRef="#ctx0" brushRef="#br0" timeOffset="26374">16272 8929 10416,'0'0'288,"0"0"80,0 0-296,0 0-72,0 0 0,0 0 0,0 15 688,-15 1 120,0-1 24,15 0 8,-16 17 40,1-2 8,0 1-1,-1 15 1,0-15-184,16 15-32,-15 0 0,0 0-8,15-15-144,0 0-24,0 0-8,0 0 0,0-1-96,0-14-16,0 14-8,15-14 0,0 0-120,-15-2-24,16 2-8,0-16 0,-1 16-64,0-16-16,1 0 0,-1 0 0,0 0-40,1 0-16,-1 0 0,0 0 0,-15-16-80,32 16 80,-32-16-80,15 2 80,0-2-80,1 0 0,-1 1 0,-15 0 0,15-16-80,1 16-32,-16-1-8,15 1 0,-15 0-8,15-1 0,-15 0 0,16 1 0,-16 0 128,16-1-88,-16 16 88,0 0-80,0-15 80,0 15 0,0 0 0,0 0-64,0 0 64,0 0 0,0 0 0,0 15 64,0 1 32,0-1 0,0 0 8,0 1 0,0 0 40,0-1 8,0 16 0,0-16 0,0 16-40,0-16-8,0 0 0,-16 1 0,16 0-104,0-16 88,0 14-88,0-14 80,0 0-80,0 0 0,0 0 0,0 16 0,-16-16-520,16 0-152,0 0-24,0 0-5960,0 0-1199</inkml:trace>
          <inkml:trace contextRef="#ctx0" brushRef="#br0" timeOffset="26555">16441 8960 19231,'0'0'424,"0"15"88,-15-15 24,15 0 0,0 0-432,0 0-104,0 16 0,0-16 0,0 0 704,0 0 112,0 0 24,0 0 8,0 15-544,0-15-112,0 0-16,0 0-8,15 16-608,0-1-120,1-15-24,0 15-8</inkml:trace>
          <inkml:trace contextRef="#ctx0" brushRef="#br0" timeOffset="12056">11146 9161 8464,'0'0'184,"0"15"40,0-15 0,-15 0 24,15 0-248,-15 15 0,15-15 0,0 0 0,0 0 952,0 0 136,0 0 32,-16 0 8,16 0 48,0 0 8,0 0-1,0 0 1,0 0-384,0 0-64,0 0-24,16 0 0,-1 0-40,-15 0-16,15 0 0,1 0 0,-1 0-304,16 0-56,-16 0-8,0 0-8,17 0 32,-17 0 8,0 0 0,16 0 0,-16 0-96,1 0-24,-1 0 0,0 0 0,1-15-56,0 15-16,-2 0 0,2-15 0,0 15-16,-16 0-8,15-16 0,0 16 0,1 0-32,-16-15-8,0 15 0,15 0 0,-15 0-64,15 0 0,-15-16 72,0 16-72,0 0 0,0 0 0,0 0 0,0 0 0,0 0-480,0 0-128,0 0-24,0 0-6608,0 0-1327</inkml:trace>
          <inkml:trace contextRef="#ctx0" brushRef="#br0" timeOffset="14312">11992 8529 6992,'0'0'152,"16"-15"32,-16 15 8,0 0 8,0 0-200,0-16 0,0 16 0,0 0 0,0 0 672,0 0 96,0 0 24,0 0 0,0 0-88,0 0-24,0 16 0,0-1 0,0 0-72,0 1-24,0 15 0,0-1 0,0 1-80,0-15-25,0 14 1,0 1 0,0-15-288,-16 14-56,16-14-8,0-1-8,0 0 32,0 1 8,0-1 0,0-15 0,0 0-40,0 0-8,0 0 0,0 0 0,0 0-8,0 0 0,0 0 0,0 0 0,0 0-40,0-15-64,0 15 88,-15-16-88,15 1 0,0-16 0,15 16-120,-15-16 40,0 16-48,16-16-16,-1 0 0,-15 0 0,15 16 144,1-16 0,-16 0-64,16 16 64,-2-16-88,-14 16 16,16-1 0,-16 1 0,16 0 72,-16-1 0,15 1-72,-15-1 72,15 16 0,-15-15 0,0 15-72,0 0 72,0 0 0,0 0 96,16 0-8,-16 0-8,15 0 192,-15 15 40,0 1 8,15-1 0,-15 1-120,0-1-16,0 0-8,0 16 0,0-15 112,0 14 16,0 1 8,0-15 0,0-1-160,0 0-32,0 16-8,0-15 0,-15-1-48,15 0-64,0 1 88,0-1-88,0 1-312,-15-1-112,15 0-24,0 1-5391,0-1-1073</inkml:trace>
          <inkml:trace contextRef="#ctx0" brushRef="#br0" timeOffset="14881">12378 8806 12928,'0'0'288,"0"0"56,0 0 8,0 0 8,0 0-288,0 0-72,-15 0 0,-16 0 0,1 15 464,14-15 80,-15 0 8,1 0 7,14 16-95,-15-1-16,1-15-8,14 16 0,-15-1-160,15-15-32,-14 15-8,14 1 0,-14-1-32,14-15-8,1 16 0,-1-1 0,16-15 56,-15 15 16,15-15 0,0 0 0,-15 16-112,15-16-16,0 0-8,0 0 0,0 0 8,0 0 0,0 0 0,15 0 0,0 15-32,-15-15-8,16 0 0,-1 0 0,1 0-40,-1 0-64,0 0 88,1 0-88,-1 0 88,0 0-88,1 0 80,0 0-80,15-15 72,-31 15-72,30-16 64,-30 16-64,16 0 0,-1-15 64,1 15-64,-16 0 0,0 0 64,0 0-64,0 0 0,0 0 64,0 0-64,0 0 80,0 0-80,-16 15 80,1 1-80,-1-1 0,1 1 0,0-1 0,-1 1 0,1-1-96,-1-15 32,-15 16 64,16-1-64,-16 0 64,16 1 0,-1-1 0,-15 1 0,16-1 0,-16 0 0,16 1 0,-1-16 0,1 15 0,15 1 0,-15-16 64,-1 15 56,16-15 8,0 0 0,0 0 0,0 0 0,0 0 0,0 0 0,0 0 0,0 0 8,16 15 8,-1-15 0,0 0 0,1 0 0,15 0 0,-16 0 0,0 0 0,1 0-40,-1-15-8,16 15 0,-16 0 0,1-15-32,-1 15-64,0 0 88,1 0-88,0-16 80,-1 16-80,1-15 64,-1-1-64,0 16 0,1-15 0,-1 15-72,1-15 72,-16 15-1192,15 0-184,0-16-40</inkml:trace>
          <inkml:trace contextRef="#ctx0" brushRef="#br0" timeOffset="15313">11731 9592 9760,'-15'0'272,"15"0"72,0 0-280,0 0-64,0 0 0,0 0 0,0 0 736,0 0 128,0 0 24,0 0 8,0 0 88,-16 0 16,16 0 7,0 0 1,0 0-488,0 0-96,0 0-16,0-16-8,16 16-144,-16 0-32,0 0-8,15-16 0,0 16-56,-15-15 0,16 15-8,-16 0 0,16 0-24,-1 0 0,-15 0 0,0 0 0,0 0 0,0 0 0,15 15 0,-15 1 0,0 0 32,0-1 8,0 16 0,0-16 0,0 16-32,-15-16-8,0 16 0,15-15 0,0 14-64,-16 1-64,16-16 72,-16 1-72,16-1 96,0-15-32,0 15-64,-15-15 96,15 0-96,0 0 0,0 0-72,0 0 72,-15 0-640,15 0-72,0-15-24,0 0 0,0-1-776,0 1-160,0-16-31</inkml:trace>
          <inkml:trace contextRef="#ctx0" brushRef="#br0" timeOffset="15498">11730 9329 11056,'0'0'240,"0"0"48,-14 0 16,14 0 16,0 0-256,0 0-64,-16 16 0,16-16 0,0 0 784,0 0 144,0 0 32,0 0 8,0 0-193,0 0-39,0 0 0,0 0-8,0 0-376,0 0-64,16 15-24,-16-15 0,14 16-168,-14-16-96,16 15 96,-16 0-5487,16-15-1097</inkml:trace>
          <inkml:trace contextRef="#ctx0" brushRef="#br0" timeOffset="15714">11931 9622 17391,'0'0'384,"0"0"72,0 0 24,0 0 8,0 0-392,0 0-96,0 0 0,0 0 0,0 0 576,0 0 96,0 0 24,15 0 0,1 16-240,-16-16-40,15 0-16,0 0 0,1-16-256,-1 16-48,0 0-16,1 0 0,-16-15-80,30 15 64,-30 0-64,16-15 64,0 15-64,-16 0-112,0-16 24,0 16 8,0 0-1048,15 0-216,0 16-32,-15-16-4143,0 0-825</inkml:trace>
          <inkml:trace contextRef="#ctx0" brushRef="#br0" timeOffset="15929">11962 9775 13848,'0'0'304,"-16"0"64,16 0 16,0 0 0,0 0-304,-14 16-80,14-16 0,0 0 0,0 0 896,-16 15 167,16-15 33,0 0 8,0 0-272,0 0-64,0 0 0,0 0-8,16 0-344,-2-15-64,2 15-8,-16-16-8,16 16-128,-1 0-24,0 0-8,1 0 0,-1-15-112,0 15-64,1 0 80,-1 0-80,0 0 0,1 0 0,-16 0 0,31 0 0,-31 0-912,15 0-176,1 0-40,-16 0-7735</inkml:trace>
          <inkml:trace contextRef="#ctx0" brushRef="#br0" timeOffset="16314">12393 9468 7248,'0'0'200,"0"0"56,0 0-256,16-15 0,-16 15 0,0 0 0,15-16 624,-15 16 72,0-15 8,0 15 8,0 0-96,0-16-16,0 16-8,0 0 0,0 0-128,0 0-24,16-15-8,-16 15 0,0 0 64,0 0 16,0 0 0,0 0-1,0 0 65,0 0 8,0 0 8,0 0 0,0 0-48,0 0 0,0 0-8,0 15 0,0 1-96,0-16-24,0 15 0,0 16 0,0-16-40,0 1-16,0 15 0,0-16 0,0 16 0,0 0 0,0-16 0,-16 16 0,16-16-96,0 16-16,0-16-8,0 1 0,0 15-64,0-16-16,0 16 0,0-31 0,-15 30-48,15-30-16,0 16 0,0-1 0,-16-15-32,16 16 0,0-16-64,0-16 96,0 32-96,0-16 72,0 0-72,0 15 64,0-30-64,-15 15 0,15 0 0,0 0 0,15-16-568,-15 16-104,0-15-16,0-1-6392,0 16-1279</inkml:trace>
          <inkml:trace contextRef="#ctx0" brushRef="#br0" timeOffset="17583">13148 8975 8264,'0'0'176,"0"0"40,0 0 8,0 0 16,0 0-240,0 15 0,0 1 0,0 0 0,0-2 712,-16 2 96,16 0 24,0-1 0,0 16 32,-16-16 0,1 16 8,0-1 0,-1 17-312,1-1-65,0 0-15,-1-15 0,-14 15-152,14-30-32,0 14-8,2 1 0,-2 0-64,-15-15-8,16 14-8,-1-14 0,1-1-104,0 0-16,-1 1-8,1-16 0,0 0-80,-1 0 0,0 0 0,1 0 64,0 0-224,-1-16-56,1 1-8,0 15 0,15-15-288,-16-17-64,16 18-16,-15-18 0,15 2-144,0-1-31,0 0-9,0 1 0,0-2 488,0 2 104,15-1 24,-15 16 0,0-16 32,16 0 0,-16 15 8,0 2 0,15-2 120,-15 0 0,0 1 0,15 15 0,-15-15 208,0 15 64,0 0 16,0 0 0,0 0 176,0 0 40,0 0 8,0 0 0,16 0 63,-1 15 25,0 0 0,-15 17 0,16-18-40,0 2-8,-16 15 0,15 0 0,-15-1-96,15-14-16,1 14-8,-1-14 0,-15 15-96,15-16-16,-15 1-8,16-1 0,-1 0-112,-15 1-16,15-16-8,1 15 0,-16-15-40,16 0-8,-16 0 0,14 15 0,-14-15-128,0 0 0,0 0 0,0 0 0,0 0-528,0 0-112,0 0-16,16 0-5552,-16 0-1103</inkml:trace>
          <inkml:trace contextRef="#ctx0" brushRef="#br0" timeOffset="17899">13055 9437 15632,'0'0'344,"0"0"72,0 0 7,0 0 25,0 0-360,0 0-88,0 0 0,0 0 0,0 0 448,0 0 80,0 0 16,0 0 0,16-15-24,-16 15 0,15 0 0,-15 0 0,0 0-256,15-16-48,1 16-16,-16 0 0,15-15-96,1 15-16,-1 0-8,-15 0 0,0 0 16,0 0 8,0 0 0,15 0 0,-15 15 48,16-15 8,-16 16 0,15-1 0,-15 1 56,0-1 8,0 0 8,-15 1 0,15 15-40,0-16 0,-16 1-8,16-1 0,0 1-112,0-1-72,-15-15 96,15 15-96,0-15 0,0 0 0,0 0 0,0 0 0,0 0-536,0 0-160,0 0-32,0 0-5672,0 0-1127</inkml:trace>
          <inkml:trace contextRef="#ctx0" brushRef="#br0" timeOffset="18084">13224 9191 15408,'0'0'336,"0"0"72,0 0 7,0 16 25,0-16-352,0 0-88,0 0 0,0 0 0,0 15 800,0-15 136,0 0 32,0 0 8,0 16-384,0-16-80,0 0-8,0 15-8,0-15-344,0 0-72,0 0-16,16 15 0,-16-15-520,0 0-112,0 0-16</inkml:trace>
          <inkml:trace contextRef="#ctx0" brushRef="#br0" timeOffset="26990">16796 9221 15344,'0'0'336,"0"0"72,0 0 7,0 0 25,0 0-352,0 0-88,0 0 0,0 0 0,-16 0 936,16 0 176,0 0 32,0 0 8,0 0-384,0 0-64,16 0-24,-1-15 0,-15 15-256,15 0-48,1 0-16,15-16 0,-16 16-80,16 0-24,-16-15 0,16 15 0,0-15-104,-16 15-24,16 0-8,-16-16 0,1 16-120,14 0 64,-14-15-64,-1 15 0,16 0 0,-16-16 64,1 16-64,-1 0 0,1 0-80,-16-15-40,0 15-8,15 0 0,0 0-960,-15 0-192,0 0-32,0 0-5080,0 0-1007</inkml:trace>
          <inkml:trace contextRef="#ctx0" brushRef="#br0" timeOffset="27237">17058 8883 12896,'0'0'360,"0"0"88,0 0-352,0 0-96,0 0 0,0 0 0,0 0 848,0 0 152,-16 0 31,16 15 9,0 16 56,0-15 16,-16 14 0,16 1 0,0 0-360,-14 0-72,14 15-8,0 0-8,0-15-264,0 0-48,-16 15-16,16-15 0,0-1-112,0 1-16,0-15-8,0 14 0,0-14-120,0-1-80,0 1 96,0-1-96,16-15 0,-16 0 0,0 0 0,0 0 0,0 0-448,-16 15-152,16-15-24,0 0-6312,0 0-1255</inkml:trace>
          <inkml:trace contextRef="#ctx0" brushRef="#br0" timeOffset="28208">17612 8883 6896,'0'0'192,"0"0"48,0-15-240,0 15 0,0-16 0,0 16 0,0 0 1040,0 0 160,0 0 32,0 0 8,0 0-88,0 0-24,0 16 0,0-1-1,0 16-231,-16-1-40,16 16-16,-15-14 0,15 14-136,0 0-32,-15 0-8,15 0 0,-16 0-248,16 0-56,0 0-8,0-14 0,-16-2-136,16 1-32,0 0-8,0-1 0,-14-14-64,14 0-16,0-16 0,0 14 0,0 2-32,0-16-64,0 0 88,0 0-88,0 0 96,0 0-32,0 0 0,0 0-64,0-16 64,0 16-64,0-14 0,0-2 0,0 0 0,0 1 0,0 0-104,14-16 40,-14 16 64,16-16-80,-16 16 80,16-1-80,-1 0 80,-15 1 0,15 0-72,1-1 72,-1 16-72,0-15 72,1 15-96,-1 0 96,0 0 0,1 0 0,0 0 0,-1 15 0,0-15 0,1 16 0,-16-1 0,15-15 0,-15 15 0,15 1 72,-15 0-8,0-1 0,0 0 40,0 1 8,0-1 0,0 0 0,0 1-8,-15-1 0,0 0 0,15-15 0,0 16 0,-16 0 0,1-2 0,0 2 0,-1-16-8,16 16-8,-31-16 0,31 15 0,-31-15 24,31 0 8,-15 15 0,0-15 0,-1 0-24,1 0-8,15 0 0,-15 0 0,-1 0-88,16 0 0,-16-15 0,16 15 0,0 0 0,-14-15 0,14 15 0,0-16 0,0 16-104,0-16-64,-16 2-16,16 14 0,0-16-576,0 0-112,0 1-24,0 0-8,0 15-640,16 0-128,-16 0-24,14-16-6039</inkml:trace>
          <inkml:trace contextRef="#ctx0" brushRef="#br0" timeOffset="28593">18028 8806 10368,'14'0'224,"-14"0"56,0-16 8,16 16 0,-16 0-288,16 0 0,-16 0 0,15 0 0,-15 0 1032,15 0 152,1 0 32,-16 16 8,15-16-65,-15 15-7,15 0-8,1 1 0,-16-1-280,15 16-64,-15 0 0,15 0-8,-15-1-224,0 1-48,0 15-8,0 0 0,0 1-160,0-17-32,0 17 0,-15-1-8,0 0-64,15 0-16,0 0 0,-16 1 0,1-17-72,15 1-8,-15 0-8,-1 0 0,16-1-80,-15 1-64,0-15 72,15-1-72,0 0 0,-16 1 0,0-1-64,16 1 64,-14-16-984,14 0-136,-16 15-32,16-15-9263</inkml:trace>
          <inkml:trace contextRef="#ctx0" brushRef="#br0" timeOffset="29909">18459 9299 8408,'0'0'184,"0"0"40,0 0 0,-16 15 16,16-15-240,0 0 0,0 0 0,0 0 0,0 0 952,0 0 136,0 0 32,0 0 8,0 0-104,0 0-16,0 0-9,0 0 1,0 0-168,0 0-40,0 0-8,0 0 0,0 0-216,0 0-48,0 0-8,0 0 0,0 0-88,0 0-16,16-15-8,-16 15 0,15 0-112,0 0-32,16-16 0,-15 16 0,-1 0-32,16-15-16,-16 15 0,1 0 0,14-15-48,-14 15 0,-1-16-8,16 16 0,-16 0-56,1-15 0,-1 15-8,0-16 0,16 16-88,-15-15 64,-1 15-64,-15 0 64,15-15-64,1 15 0,-1 0 0,-15-16 64,16 16-64,-16 0 0,0 0 0,15 0 0,0 0-632,-15 0-88,0 0-16,0 0-6176,0 0-1223</inkml:trace>
          <inkml:trace contextRef="#ctx0" brushRef="#br0" timeOffset="30241">19136 8898 14336,'0'-15'320,"0"15"64,0 0 8,0 0 8,0 0-320,0 0-80,-16 0 0,16 0 0,0 0 567,0 15 97,0-15 16,0 0 8,0 16 168,0-1 32,0 16 8,0-16 0,0 16-264,0-15-56,0 14 0,-15 17-8,15-17-128,-15 1-24,15 0-8,0 15 0,0-15-272,0 0-48,0-16-16,0 16 0,0-16 56,0 16 0,0-16 8,0 1 0,0-1-48,0-15-16,0 16 0,0-16 0,0 15-72,0-15 64,0 0-64,0 0 64,0 0-64,0 0 0,0 0 0,-16 15 64,16-15-64,0 0 0,0 0 0,0 0 0,0 0-600,0 0-80,0 0-24,0 0 0,0 0-968,0 0-200,0-15-40</inkml:trace>
        </inkml:traceGroup>
      </inkml:traceGroup>
    </inkml:traceGroup>
    <inkml:traceGroup>
      <inkml:annotationXML>
        <emma:emma xmlns:emma="http://www.w3.org/2003/04/emma" version="1.0">
          <emma:interpretation id="{22A66871-B057-40BF-B359-E7C9668B0CDF}" emma:medium="tactile" emma:mode="ink">
            <msink:context xmlns:msink="http://schemas.microsoft.com/ink/2010/main" type="paragraph" rotatedBoundingBox="4556,8948 7837,8778 7882,9650 4602,9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A0B5CC-BA96-4612-A814-7D033F9784AC}" emma:medium="tactile" emma:mode="ink">
              <msink:context xmlns:msink="http://schemas.microsoft.com/ink/2010/main" type="line" rotatedBoundingBox="4556,8948 7837,8778 7882,9650 4602,9821"/>
            </emma:interpretation>
          </emma:emma>
        </inkml:annotationXML>
        <inkml:traceGroup>
          <inkml:annotationXML>
            <emma:emma xmlns:emma="http://www.w3.org/2003/04/emma" version="1.0">
              <emma:interpretation id="{6DF2D176-C67B-4295-83EE-0C5A85482196}" emma:medium="tactile" emma:mode="ink">
                <msink:context xmlns:msink="http://schemas.microsoft.com/ink/2010/main" type="inkWord" rotatedBoundingBox="4556,8948 5629,8893 5674,9765 4602,9821"/>
              </emma:interpretation>
              <emma:one-of disjunction-type="recognition" id="oneOf4">
                <emma:interpretation id="interp20" emma:lang="en-US" emma:confidence="0">
                  <emma:literal>min</emma:literal>
                </emma:interpretation>
                <emma:interpretation id="interp21" emma:lang="en-US" emma:confidence="0">
                  <emma:literal>Min</emma:literal>
                </emma:interpretation>
                <emma:interpretation id="interp22" emma:lang="en-US" emma:confidence="0">
                  <emma:literal>miss</emma:literal>
                </emma:interpretation>
                <emma:interpretation id="interp23" emma:lang="en-US" emma:confidence="0">
                  <emma:literal>mis</emma:literal>
                </emma:interpretation>
                <emma:interpretation id="interp24" emma:lang="en-US" emma:confidence="0">
                  <emma:literal>mm</emma:literal>
                </emma:interpretation>
              </emma:one-of>
            </emma:emma>
          </inkml:annotationXML>
          <inkml:trace contextRef="#ctx0" brushRef="#br0" timeOffset="137904">4973 11546 6536,'0'0'184,"0"0"40,0 0-224,0 0 0,0 0 0,0 0 0,0 0 640,0 16 72,0 14 24,0-14 0,-15-1-160,15 16-24,0 0-8,0 0 0,0-16-8,-16 0-8,16 16 0,0 15 0,-15-15-160,15 0-32,-16 15-8,16-15 0,0 0-64,-15-1-8,15-14-8,-15 15-1,15-16-95,0 0-24,0 16 0,0-15 0,0-1-16,-16-15-8,16 15 0,0-15 0,0 0-32,0 0-8,0 0 0,0 0 0,0 0 0,0-15 0,0 0 0,16-1 0,-16 1-64,0-16 0,15 16 0,0-16 0,-15 0 0,16 0 0,-1 0-80,1 1 80,-1-1-64,0-15 64,1 15 0,-1-15-72,1 15 72,-1 16 0,0-16-72,1 15 72,-1 1 0,1 0 0,-1-1-72,-15 16 72,0 0 0,0 0 0,15 0 0,-15 0 0,0 0 0,0 0 128,0 0-16,16 16 0,-16 14 72,15 1 8,-15-15 8,0-1 0,0 16-40,0 0-16,-15-16 0,15 16 0,0-16-48,0 16-16,0-16 0,0 1 0,-16-1-16,16-15-64,0 15 96,-15-15-32,15 0 0,0 0-64,0 0 96,0 16-32,0-16 8,0 0 0,0 0 0,0 0 0,0-16-72,0 1 0,0 15 72,0 0-72,15-15 0,-15-16 0,16 15 0,-16 1 0,15-16 0,1 1-96,-16-1 16,15 0 0,0 16 0,1-16 0,-16 0 0,15 16 0,0-1 80,-15 16-64,16-15 64,-16 15-64,15 0 64,1 0 0,-16-16-72,0 1 72,0 15 0,15 15 0,-15-15 0,0 16 0,15-1 96,-15 1 24,0-1 8,0 0 0,0 16 16,0-15 8,0 14 0,0-14 0,0 15 0,0-1 0,-15-14 0,15-1 0,0 16 16,0-31 8,0 15 0,0 1 0,-15-1-104,15 0-72,0-15 96,0 0-96,0 16 80,0-16-80,0 15 64,0-15-64,0 0 0,0 0 0,0 0 0,0 0 0,0 0-816,0 0-176,0 0-40</inkml:trace>
          <inkml:trace contextRef="#ctx0" brushRef="#br0" timeOffset="138205">5543 11577 10808,'0'0'304,"0"0"72,0 0-304,0 0-72,15 15 0,-15 1 0,-15-1 552,15 1 96,0-1 24,0 16 0,0-16 200,-15 1 48,15-1 7,0 0 1,0 16-368,-16 0-72,16-16-8,0 16-8,0 0-224,0-16-48,-15 1-8,15-1 0,0 0-72,0 1-24,0-1 0,0-15 0,-16 0-96,16 0 72,0 0-72,0 0 64,0 0-240,0 16-48,-15-32-16,15 16 0,0 0-1024,0 0-208,15-15-31,-15-1-2969,16-14-584</inkml:trace>
          <inkml:trace contextRef="#ctx0" brushRef="#br0" timeOffset="139043">5528 11269 14568,'0'0'320,"0"0"64,0 0 8,0 0 24,0 0-328,0 0-88,0 0 0,0 0 0,0 0 903,0 0 169,0 0 32,-15 0 8,15 16-408,0-1-72,0-15-24,-16 0 0,16 15-240,0-15-48,0 16-16,0-16 0,0 0-224,0 0-80,0 15 0,0-15 72,16 0-528,-16 0-112,0 0-16,0 15-8575</inkml:trace>
          <inkml:trace contextRef="#ctx0" brushRef="#br0" timeOffset="138658">5635 11623 8952,'0'0'192,"0"0"48,15 16 8,-15-16 8,0 0-256,0 0 0,0 0 0,0 0 0,0 0 776,0 0 112,0 0 16,0 0 8,0 15-16,0 0 0,16 16 0,0-15-1,-32-1-271,16 0-56,0 16-16,0-15 0,0 14-208,0-14-48,-16-1-8,16 0 0,0 1-112,0-1-24,0-15-8,0 16 0,0-1 80,0-15 24,0 15 0,0-15 0,0 0-248,0 0 0,0 0-104,0 0 32,0 0 136,0 0 24,0 0 8,0 0 0,0-15-96,0 0 0,0-1 0,0 1 0,16-1 0,0 1 0,-16-16-96,0 16 96,15-16-128,0 16 40,1-1 8,-1 1 0,-15-16-80,15 16-24,1-1 0,-1 1 0,-15 0 184,15-1 0,-15 1 64,16-1-64,0 1 0,-16 15 0,14-15 0,-14 15 0,16-16 0,-16 16 0,0 0 0,0 16 0,16-16 64,-16 0 32,0 15 0,15 0 0,-15 1 128,15-1 32,-15-15 8,0 31 0,0-16 16,0 16 0,0-15 0,0 14 0,0-14-24,0 15 0,0-1 0,0-14 0,0 14-96,0-14-32,0 15 0,0-16 0,0-15-128,0 15 0,0 1 0,0-16 0,0 0 64,0 0-64,-15 15 96,15-15-96,0 0-72,0 0-72,0 0-16,-15-15 0,15 15-1104,-16 0-224,0 0-48</inkml:trace>
        </inkml:traceGroup>
        <inkml:traceGroup>
          <inkml:annotationXML>
            <emma:emma xmlns:emma="http://www.w3.org/2003/04/emma" version="1.0">
              <emma:interpretation id="{5AFECFB4-190F-4519-9FD3-E3FBD3926E8E}" emma:medium="tactile" emma:mode="ink">
                <msink:context xmlns:msink="http://schemas.microsoft.com/ink/2010/main" type="inkWord" rotatedBoundingBox="6522,9104 7851,9036 7877,9551 6549,9620"/>
              </emma:interpretation>
              <emma:one-of disjunction-type="recognition" id="oneOf5">
                <emma:interpretation id="interp25" emma:lang="en-US" emma:confidence="0">
                  <emma:literal>max</emma:literal>
                </emma:interpretation>
                <emma:interpretation id="interp26" emma:lang="en-US" emma:confidence="0">
                  <emma:literal>man</emma:literal>
                </emma:interpretation>
                <emma:interpretation id="interp27" emma:lang="en-US" emma:confidence="0">
                  <emma:literal>mox</emma:literal>
                </emma:interpretation>
                <emma:interpretation id="interp28" emma:lang="en-US" emma:confidence="0">
                  <emma:literal>marl</emma:literal>
                </emma:interpretation>
                <emma:interpretation id="interp29" emma:lang="en-US" emma:confidence="0">
                  <emma:literal>mars</emma:literal>
                </emma:interpretation>
              </emma:one-of>
            </emma:emma>
          </inkml:annotationXML>
          <inkml:trace contextRef="#ctx0" brushRef="#br0" timeOffset="145046">6790 11546 8496,'0'0'184,"0"0"40,0 0 0,0 0 24,0 0-248,0 0 0,0 0 0,0 0 0,0 0 648,16 16 88,-16-2 8,15 18 8,-15-17-48,0 0-16,0 1 0,0-1 0,0 0-256,0 17-48,0-18-16,0 18-1,16-17-119,-16 0-24,0 16-8,0-16 0,0 1-88,0 14-8,0-14-8,0 0 0,0-1-40,-16-15-8,16 15 0,0 1 0,0-16-64,0 0 0,0 0 0,0 0-88,0 0 88,0 0 0,0 0 80,0 0-80,0-16 0,0 1-64,0-16-8,0 15 0,16-14 72,-16 14 0,15-14 0,-15-1 0,15 0 0,1 1 0,-1-2 0,1 2 0,-16 14 0,15-14 0,0 14 0,1 0-64,-16-14-64,15 30 0,1 0-8,-16-16 0,15 16 520,-15 0 112,0 0 16,15 16 8,1-16-656,-16 16-136,0-2-24,0 2-8,0 15 464,15-16 96,-30 16 24,15 0 0,0-1-32,0-14-8,0 15 0,0-16 0,-16 1-240,16-1 0,-15 0 0,15 1 0,0-16 72,0 15-72,0-15 64,0 0-64,0 0 72,0 0-72,0 0 80,0 0-80,15-15 88,-15 15-88,16-16 96,-16-14-96,0 14 0,15 1 0,1-16 0,-16 15 0,15-14-96,0-1 96,1 0-104,-1 1 40,-15 14 64,16-14 0,-1 14 0,-15 16-64,15-16 64,1 1 0,-16 15 0,0-15-64,15 15 64,-15 0 0,0 15-72,16 16 72,-16-15 0,0-2 80,-16 18-8,16-2 0,0 1 48,-15-16 8,15 17 0,0-18 0,-16 18-56,16-17-8,0 0 0,0 1 0,16-1-64,-16 0 0,0 1 0,15-16 64,1 15-64,-16-15 0,15 0 0,0 15 0,1-15 0,-1 0 0,0 0 0,1 0-88,-1 0-120,1-15-24,-1 15-8,0-15 0,1 15-144,-1 0-24,1-16-8,-1 1 0,0 0 200,1-1 40,-1 1 8,-15-16 0,16 15 24,-1 2 8,-15-18 0,15 17 0,-15-16 136,16 16 0,-16-16 0,0 15 0,0 2 80,0-2 48,0 16 0,0 0 8,-16-16 88,16 16 24,0 0 0,0 0 0,-15 16 80,15 0 24,-15-2 0,15 18 0,-16-17-128,1 16-32,-1-1 0,16-14 0,-15 14 40,15 2 8,-15-2 0,15 1 0,0-16-112,-16 16-32,16-16 0,0 1 0,0 0-8,0-16-8,0 0 0,0 0 0,0 0-8,16 0 0,-16 0 0,0 0 0,15 0-72,0 0 96,-15-16-96,16 0 96,-1 1-96,-15 0-96,16-16 16,-1 16 8,-15-16-72,15 16-16,-15-17 0,16 18 0,-16-18-112,0 17-24,0-16-8,15 16 0,-15 0 176,0-1 40,0 0 8,0 2 0,0-2 80,0 16-104,0 0 40,0 0 64,0 0 0,0 0 0,0 0 0,0 0 0,0 16 0,0-2 0,0 2 80,0 0-80,0-1 120,16 0-32,-16 16-8,0-16 0,15 1 176,-15 0 32,0-2 0,15-14 8,-15 16-232,16 0-64,-16-16 0,0 0 0,15 15 64,-15-15-64,0 0 64,16 0-64,-1 0 0,-15 0 0,0 0 0,0 0 0,15-15-160,1 15 0,-1-16 8,-15 16 0,16-16-232,-16 2-40,15 14-16,-15-16 0,0 16-8,15-16 0,-15 1 0,16 0 0,-16-1 16,0 1 0,0 0 0,15-1 0,-15 0 304,15 2 128,-15-2-95,0 0 95,16 1 0,-16 15 0,0-15 0,15-1 0,1 16 95,-16 0 89,0 0 8,0 0 8,0 0 184,15 16 40,0-16 8,-15 15 0,16 0 8,-1 1 0,-15 14 0,16-14 0,-16 0-8,15 14 0,-15-14 0,15 14 0,-15-14-152,16 0-32,-16 14-8,0-14 0,15-1-24,1 0-8,-16 1 0,0-1 0,15-15-88,-15 15-24,0-15 0,0 16 0,0-16-96,0 0 88,0 0-88,0 0 80,0 0-80,0 0 0,0 0 72,0 0-72,0 0 0,0 0 0,0 0 0,0 0 64,0 0-144,0 0-24,0 0-8,0 0 0,0 0-160,0-16-32,0 1-8,-15 15 0,15-15-80,0-1-24,0-14 0,0 14 0,0 0 56,0-14 8,0-1 0,15 16 0,-15-16 280,15 16 72,-15-1 0,0 0 0,0-14-144,16 14-16,-16 1 0,15 0 0,-15-1 160,0 1 0,16 0 0,-16-1 0,0 16 104,15-15 56,-15 0 0,0 15 8,0 0-72,0 0-8,15-16-8,-15 16 0,0 0 80,0 0 8,0 0 8,0 0 0,0 0 200,0 0 40,0 0 0,0 0 8,-15 16-8,15-1-8,-15 0 0,-1 16 0,16-16-88,-15 16-24,-1-16 0,-14 17 0,14-2-40,-15 1-16,16 0 0,-16-1 0,0 2-152,1-2-88,14-14 96,-15 14-96,1 1 0,14-16 0,1 1 0,-16-1 0,31 16-1120,-15-15-232,-1-1-48</inkml:trace>
        </inkml:traceGroup>
      </inkml:traceGroup>
    </inkml:traceGroup>
    <inkml:traceGroup>
      <inkml:annotationXML>
        <emma:emma xmlns:emma="http://www.w3.org/2003/04/emma" version="1.0">
          <emma:interpretation id="{55CA20A5-6CFB-4190-B3B9-57FEAFDC288D}" emma:medium="tactile" emma:mode="ink">
            <msink:context xmlns:msink="http://schemas.microsoft.com/ink/2010/main" type="paragraph" rotatedBoundingBox="4421,9357 12486,8685 12598,10035 4533,10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83DE3-D871-4937-9155-A4A5D570FFB6}" emma:medium="tactile" emma:mode="ink">
              <msink:context xmlns:msink="http://schemas.microsoft.com/ink/2010/main" type="line" rotatedBoundingBox="4421,9357 12486,8685 12598,10035 4533,10708"/>
            </emma:interpretation>
          </emma:emma>
        </inkml:annotationXML>
        <inkml:traceGroup>
          <inkml:annotationXML>
            <emma:emma xmlns:emma="http://www.w3.org/2003/04/emma" version="1.0">
              <emma:interpretation id="{7876C1E9-9DCE-4263-B3ED-5C3B2C954A62}" emma:medium="tactile" emma:mode="ink">
                <msink:context xmlns:msink="http://schemas.microsoft.com/ink/2010/main" type="inkWord" rotatedBoundingBox="4467,9908 5582,9815 5634,10447 4519,10540"/>
              </emma:interpretation>
              <emma:one-of disjunction-type="recognition" id="oneOf6">
                <emma:interpretation id="interp30" emma:lang="en-US" emma:confidence="0">
                  <emma:literal>we b</emma:literal>
                </emma:interpretation>
                <emma:interpretation id="interp31" emma:lang="en-US" emma:confidence="0">
                  <emma:literal>Wib</emma:literal>
                </emma:interpretation>
                <emma:interpretation id="interp32" emma:lang="en-US" emma:confidence="0">
                  <emma:literal>wib</emma:literal>
                </emma:interpretation>
                <emma:interpretation id="interp33" emma:lang="en-US" emma:confidence="0">
                  <emma:literal>web</emma:literal>
                </emma:interpretation>
                <emma:interpretation id="interp34" emma:lang="en-US" emma:confidence="0">
                  <emma:literal>Web</emma:literal>
                </emma:interpretation>
              </emma:one-of>
            </emma:emma>
          </inkml:annotationXML>
          <inkml:trace contextRef="#ctx0" brushRef="#br0" timeOffset="141413">4820 12346 5904,'0'0'160,"0"0"56,0 0-216,0 0 0,0-15 0,0 15 0,0 0 568,0 0 72,0 0 8,0 0 8,0 0 112,0 15 16,-16 1 8,16-1 0,0 0-288,0 17-56,-16-2-16,16 1 0,-15 15-48,15-15-16,0-1 0,0 2 0,0-2-48,0 1-16,0 0 0,0-15-1,0-2 17,0 2 0,0 0 0,0-16 0,15 0 0,1 0 8,-16 0 0,0 0 0,16 0 16,-2 0 0,2-16 0,-16 16 0,16-16-152,-16 2-24,15-2-8,0 16 0,-15-31-72,16 16-24,-16-16 0,15 16 0,-15-17 0,15 18 0,-15-2 0,16-15 0,-16 0-64,15 16 0,-15 0 0,0-1 0,15-14 0,-15 14 0,0 0 0,0 1 0,16 0 0,-16-1 0,0 1 0,0 15 0,-16 0 0,16 0 0,0 0 0,0 0 0,0 0 0,0 0 0,0 15 0,0 1 0,-15-1 64,15 0 56,0 17 8,0-17 0,0 16-128,0-1 0,-15 1 0,15 0 0,15-15 0,-15-2 0,0 18 0,0-17 0,0-15 0,0 15 72,15-15-72,-15 0 64,0 0 80,16 0 16,0 0 0,-16 0 0,15 0 48,0-15 16,1 15 0,14-15 0,-30 15-64,16-16-16,-1 0 0,0 16 0,1-14-40,-16-2-8,16 0 0,-1 1 0,-15 0-16,15-1-8,-15 1 0,0 0 0,16-1-72,-16 1 80,0 0-80,0-1 80,0 0-80,0 1 0,0 0 0,0-1 64,0 1-64,0 0 0,0 15-80,-16-16 80,16 1-320,0 15-8,0 0-8,0 0 0,0 0-1336,0 0-272,0 0-48</inkml:trace>
          <inkml:trace contextRef="#ctx0" brushRef="#br0" timeOffset="141613">5342 12501 13256,'0'-31'376,"0"31"80,0 0-360,0 0-96,0 0 0,0 15 0,0 1 744,0-1 136,0 0 23,0-15 9,0 0-16,0 16-8,0-16 0,0 15 0,0 1-536,0-16-96,0 0-32,-15 15 0,15 0-224,0 1 0,0-16 0,0 15-5951,0 1-1153</inkml:trace>
          <inkml:trace contextRef="#ctx0" brushRef="#br0" timeOffset="142261">5605 12192 8520,'0'0'184,"0"0"40,0 0 0,0 0 32,0 0-256,0 0 0,0 0 0,0 0 0,0 0 984,0 16 144,15-1 32,-15 0 8,-15 1-160,15-1-32,0 1-9,0 14 1,-16-14-288,16 15-56,0-1-16,0 1 0,0 15-120,-15-15-24,15-15-8,0 14 0,0 1-216,0 0-48,0-16 0,0 1-8,0 14-112,-16-14-72,16-1 96,0 1-96,0-16 72,0 0-72,0 0 0,0 0 72,0 0-8,0 0-64,0 0 96,0 0-32,0 0-64,0 0 0,0-16 0,0 1-88,16-1 88,-16 16-64,0-30 64,15 14-64,1 1 64,-16-1-96,15-14 96,-15 14-96,15-14 96,-15 14 0,16-15 0,-1 16 0,1 0 0,-16-1 0,15 1 0,0-1 0,1 16 0,-1-15 0,1 0 0,-1 15 0,0 0 0,1 0 0,-1 15 0,1-15 64,-16 15 128,15-15 24,-15 16 8,0-16 0,15 15-112,-15 1-16,0-1-8,0 0 0,0 16 104,-15-15 32,15-1 0,0 16 0,0-16 32,-15 16 16,15-16 0,-16 16 0,1-16-112,-1 16-16,1-15-8,0-1 0,-1 16 8,1-16 0,-1-15 0,1 16 0,15-1-32,-15-15-8,-1 15 0,1-15 0,-1 0-8,1 0-8,15 0 0,-15 0 0,-1-15-88,16 15 0,-15 0 72,15-15-72,-16 15 0,16-16 0,-15 1 0,15-1-64,0 16-856,15-15-168,-15-16-32</inkml:trace>
        </inkml:traceGroup>
        <inkml:traceGroup>
          <inkml:annotationXML>
            <emma:emma xmlns:emma="http://www.w3.org/2003/04/emma" version="1.0">
              <emma:interpretation id="{5E5F10CC-B3DA-4DDB-B6B6-D75E6A459F78}" emma:medium="tactile" emma:mode="ink">
                <msink:context xmlns:msink="http://schemas.microsoft.com/ink/2010/main" type="inkWord" rotatedBoundingBox="6180,9211 12486,8685 12598,10035 6293,10562"/>
              </emma:interpretation>
              <emma:one-of disjunction-type="recognition" id="oneOf7">
                <emma:interpretation id="interp35" emma:lang="en-US" emma:confidence="0">
                  <emma:literal>Dino tube)</emma:literal>
                </emma:interpretation>
                <emma:interpretation id="interp36" emma:lang="en-US" emma:confidence="0">
                  <emma:literal>Dino tube.)</emma:literal>
                </emma:interpretation>
                <emma:interpretation id="interp37" emma:lang="en-US" emma:confidence="0">
                  <emma:literal>ti&gt;iohlwib.a)</emma:literal>
                </emma:interpretation>
                <emma:interpretation id="interp38" emma:lang="en-US" emma:confidence="0">
                  <emma:literal>Dino tube,)</emma:literal>
                </emma:interpretation>
                <emma:interpretation id="interp39" emma:lang="en-US" emma:confidence="0">
                  <emma:literal>ti&gt;ioh/wib.a)</emma:literal>
                </emma:interpretation>
              </emma:one-of>
            </emma:emma>
          </inkml:annotationXML>
          <inkml:trace contextRef="#ctx0" brushRef="#br0" timeOffset="147330">6929 12254 7280,'0'0'160,"0"0"32,0 0 0,0 0 24,0 0-216,0 0 0,0 0 0,0 0 0,0 0 896,0 0 128,0 16 32,15-16 8,-15 15-128,0 16-24,-15-16-8,15 1 0,-16 14-185,16 1-39,-15 0-8,-1 0 0,16 0-160,-15-1-40,0 1-8,-1 0 0,16 0-80,-15-16-8,-1 1-8,1 14 0,0-14-152,-1-1-32,1 1-8,-1-1 0,1 0-96,0 1-16,-1-16-64,1 15 96,-1-15-96,1 0 64,0-15-64,15 15 0,-16 0 0,1-16-168,-1 1 24,16 0 8,-15-1-120,15 1-16,-15-16-8,15 16 0,0-16-16,0 0-8,-16 16 0,16-16 0,16 15 136,-16-14 24,0 14 8,0 1 0,0-1 136,15 1 136,-15 0-24,15-1-8,-15 16-104,16-15 0,-16-1 0,15 16 0,-15-15 0,16 15 0,-16 0 0,0-15 0,15 15 0,-15 0 0,0 0 0,15 0 0,1 15 240,-1-15 24,-15 0 8,16 15 0,-1-15 104,-15 16 16,15-16 8,1 15 0,-16 1-56,15-16-16,1 15 0,-1 0 0,-15 1 24,15-1 0,1 1 0,15-1 0,-16 0-48,0 1-8,-15-1 0,31-15 0,-31 16-64,16-1-8,-1-15-8,0 15 0,1 1-40,-16-16-8,15 0 0,-15 0 0,15 0-32,-15 0-8,0 0 0,0 0 0,0 0-64,0 15-64,0-15 96,0 0-96,0 0 72,0 0-72,16 0 0,-16 0 72,15 0-72,-15 0 0,0 0 0,0 0 64,0 0-64,0 0 0,0 0 0,0 0 0,0-15-752,0-1-88,0 16-24,0-15-9823</inkml:trace>
          <inkml:trace contextRef="#ctx0" brushRef="#br0" timeOffset="148148">7036 12546 7552,'0'0'216,"0"0"40,0 0-256,0 0 0,0 0 0,0 0 0,0 0 720,0 0 88,0 0 24,0 0 0,16-15-168,-16 15-32,0 0-8,15-15 0,0 15-120,-15-16-24,16 1-8,-16 15 0,15-15-256,0 15-56,-15 0 0,0 0-8,0 0 55,0-16 17,16 16 0,-16 0 0,0 0 8,0 0 8,0 0 0,15 0 0,-15 16 144,0-16 32,0 15 8,0 0 0,0-15-112,0 16-24,-15 14-8,15-14 0,-16 0 64,16-2 8,0 18 8,-15-17 0,15 0-64,0 1-8,0-1-8,0 0 0,-15-15-128,15 0-24,0 0-8,0 16 0,15 0-120,-15-16 0,0 0 64,15 14-64,-15-14 0,0 0 0,0 0 0,16 0 0,-1-14-576,-15-2-160,0 16-32,15-16-5215,-15 1-1057</inkml:trace>
          <inkml:trace contextRef="#ctx0" brushRef="#br0" timeOffset="148368">7082 12254 13848,'-15'0'304,"15"0"64,0 0 16,0 0 0,0 0-304,0 16-80,0-16 0,15 15 0,-15-15 632,0 0 103,0 15 33,16-15 0,-16 16-320,0-16-56,0 0-8,15 0-8,1 0-376,-1 15 0,0-15 0,-15 15-5311,0-15-1049</inkml:trace>
          <inkml:trace contextRef="#ctx0" brushRef="#br0" timeOffset="148600">7405 12285 14064,'0'0'400,"0"0"80,0 0-384,0 0-96,0 0 0,16 15 0,-16-15 392,15 0 56,0 0 16,-15 0-1,16 16 257,-1-16 48,1 0 16,-1 0 0,-15 0-472,15 0-96,1 0-24,-1 15 0,1-15 104,-16 0 24,15 15 0,-15-15 0,0 0-176,15 16-32,-15-16-8,0 15 0,0-15 40,-15 15 8,15 1 0,-15 0 0,15-1 0,-16 0 0,1 1 0,-1-1 0,1 0-152,15 1 0,-15-16 0,-1 15 0,16 0-712,-15 1-96,15-16-24,0 0-4967,0 16-1001</inkml:trace>
          <inkml:trace contextRef="#ctx0" brushRef="#br0" timeOffset="148869">7667 12470 12496,'0'0'272,"0"0"56,0 0 16,0 0 8,0 0-280,0 0-72,0 0 0,0 0 0,0 15 888,0 1 160,-15-1 31,15 0 9,-15 1-96,15-1-24,-16 1 0,16-16 0,-15 30-536,15-30-112,-16 16-16,16-1-8,-15 1-40,0-1 0,15 0-8,-16-15 0,16 0-184,0 16-64,-15-1 0,-1-15 0,16 0 0,0 16 0,0-16 0,0 0 0,0 0-152,0 0-72,0 0-24,0 0 0,0 0-840,0 0-176,0 0-32,0 0-4143,0 0-833</inkml:trace>
          <inkml:trace contextRef="#ctx0" brushRef="#br0" timeOffset="149216">7976 12424 10280,'0'0'224,"0"0"40,0 0 16,0 0 16,0 0-232,0 0-64,0 0 0,0 0 0,0 0 960,0 0 192,0 15 32,0-15 0,0 15-193,0 1-31,0-1-16,0 1 0,-16 14-296,16-14-56,0-1-16,0 1 0,0 14-152,0 1-32,0-15-8,0-1 0,16 0-144,-16 1-32,0-16-8,0 0 0,0 0-72,15 15-8,-15-15-8,15 0 0,-15 0-40,16 0-8,-1 0 0,0-15 0,1 15-64,-16-16 96,16 1-96,-16 15 96,14-31-96,-14 16 64,16-1-64,-16 1 64,16 0-64,-16-1 0,0 1 72,0-1-72,0 1 0,0 0 64,0-16-64,0 31 0,0-16 112,0 1-16,0 0 0,0-1 0,-16 1-96,16-1-104,-16 16 16,16-15 8,0 15 80,-14 0 0,14 0 0,0 0 0,-16 0 72,16 0-72,-16 0 96,1 0-96,15 0 112,0 0-32,0 15-8,-15-15 0,15 0-72,0 0 0,0 16 0,0-16 64,0 0-64,-16 0 0,16 0 0,0 15 0,0-15-704,0 0-152,0 0-32</inkml:trace>
          <inkml:trace contextRef="#ctx0" brushRef="#br0" timeOffset="152971">8807 11669 9992,'-16'0'216,"16"0"40,0 0 16,0 0 16,0 0-224,0 0-64,16-16 0,-16 16 0,0 0 376,0 0 64,15 0 8,-15-15 8,15 15 64,1-15 16,-1 15 0,-15-16 0,16 1-176,-1-1-32,0 1-8,-15 0 0,16-1-161,-1 1-39,-15-16-8,16 31 0,-16-15-48,15-1 0,-15 1-64,15 0 96,-15-1-96,-15 16 64,15 0-64,0-15 0,0-1 88,0 16-88,0 0 96,-15-15-96,15 15 64,-16 0-64,16 0 0,-15 0 0,-1 0 168,16 0-16,0 0-8,-15 15 0,0 1-56,15-1-16,-16 1 0,16-1 0,-15 0 16,15 1 0,0 15 0,0-1 0,-16 1 0,16 0 0,0 0 0,0 15 0,0-15 200,0 15 32,-15 0 16,15 0 0,0 0-120,0 1-24,0-1-8,0-15 0,0 15-56,-15-16 0,15 1-8,0 0 0,0 15 8,-16-30 8,16 14 0,0-14 0,0-1-136,-15 1 80,15-1-80,-16 0 64,16 1-64,0-1 80,-15 1-80,15-16 80,-15 15-80,15-15 96,-16 15-96,1 1 96,15-1-96,-16-15 0,1 0 0,15 16 64,-15-16-64,-1 15 0,16-15 0,0 15 0,-15 1 0,-1-1 0,16-15 0,-15 16 0,15-16 0,-15 15 0,15-15 0,0 0 0,0 0 0,0 15 64,-16-15-64,1 0 0,15 0 0,0 0 64,0 0-64,0 15 0,-16-30 64,16 15-64,0 0 64,0 15-64,-15-15 112,15 0-16,0 0-8,0 0 0,0 0 96,0 0 16,0 0 8,0 0 0,0-15-208,0 15-72,0 0 0,15 0 0,1 0 168,-1-15 32,1 15 0,-16-15 8,30 15-48,-30 0-16,31 0 0,-15-16 0,-1 16 56,0 0 16,1 0 0,15 0 0,-16 0 80,0 0 8,16 0 8,-15-15 0,-1 15-112,16-16-16,-16 16-8,1 0 0,14 0-40,-14-15 0,-1 15-64,1-15 96,-1 15-440,16 0-88,-16 0-16,-15 0-8,0 0 808,15 0 168,1 0 32,-1 0 8,-15 0-400,16 0-88,-16 0-8,15 0-64,-15-16 112,15 16-32,1 0-8,-16 0 0,0 0 16,0 0 0,0 0 0,0 0 0,0-15-24,0 15-64,0 0 96,0 0-32,0 0-64,0 0 64,0 0-64,0 0 64,0 0-64,0 0 0,0 0 0,0 0 0,15 0 0,-15 0 0,0 0 64,0 0-64,0-16 0,0 16 0,0 0 0,0 0-88,0 0-936,0 0-192,0 0-40</inkml:trace>
          <inkml:trace contextRef="#ctx0" brushRef="#br0" timeOffset="153634">9576 11546 5240,'0'0'112,"0"0"24,0 0 8,0 0 8,0-16-152,0 16 0,0 0 0,0-15 0,0 15 880,0 0 144,0 0 32,0 0 8,0 0-96,0 0-16,-16 0-8,16 0 0,-16 15-240,16 1-40,-14-16-16,14 30 0,-16 2 7,16-2 1,-16 16 0,1 0 0,15 1 64,0-1 16,-15 15 0,-1-14 0,16 14-184,0 1-32,-15-16-8,15 0 0,0 0-216,0 0-40,0-14-16,0-2 0,0 1 88,0 0 24,0-1 0,0 2 0,0-2-192,15-14-32,-15 14 0,0-14-8,0-1-24,0 0 0,16 1 0,-16-16 0,0 16-96,0-16 88,0 0-88,15 14 80,-15-14-80,0 0 0,0 0 72,0 0-72,0 0 0,0 0 0,0 0 0,0-14 0,0 14-672,0-16-152,0 0-24,0 1-9303</inkml:trace>
          <inkml:trace contextRef="#ctx0" brushRef="#br0" timeOffset="154888">9992 11915 6992,'0'0'152,"0"-15"32,0 15 8,15-16 8,-15 16-200,0-15 0,0 15 0,0 0 0,0-15 776,0 15 120,0 0 16,0 0 8,0 0-120,-15 15-32,15 0 0,-15 1 0,15 15-128,0-1-32,-16 1-8,1 0-1,15 15-135,0 0-24,0-15-8,-16 0 0,16 0-80,0-1-24,0 1 0,16-15 0,-16-1-56,0 0-16,0 1 0,15-16 0,1 15-48,-16-15-16,0 0 0,0 0 0,15 0-24,0-15-8,-15 15 0,16-16 0,-1 1-48,0 0-16,1-1 0,-16 1 0,15-1-32,1-14 0,-1-1-64,0 0 96,1 0-96,-16 0 0,15 1 64,-15-1-64,16 0 0,-1 0 0,-15 16 0,0 0 0,15-1 0,-15 1 88,0 15-88,0 0 80,0 0-80,0 0 0,0 0 0,0 0 0,0 0 0,0 15 0,0 1-80,0 14 80,0-14 0,0 15 0,0 15 0,0-16 0,0 1 136,0 15 0,0-15 0,0-15 0,16 14-56,-16-14-16,0-1 0,15 1 0,-15-1 64,0 0 0,16-15 8,-1 0 0,-15 0-40,15 0 0,1 0-8,-16-15 0,15 0 40,1-1 0,-16 1 8,15-16 0,0 0-24,1 16-8,-16-16 0,15 0 0,1 0-8,-16 16-8,15-16 0,-15 16 0,0-16-88,15 16 0,-15-16 0,0 16 0,-15-1 64,15 1-64,0-1 0,0 1 64,-15 0-64,15 15 0,0 0 0,-16 0 64,16-16-512,0 16-96,0 0-32,0 0-6112,0 0-1215</inkml:trace>
          <inkml:trace contextRef="#ctx0" brushRef="#br0" timeOffset="155073">10684 12069 18079,'0'0'400,"0"0"80,0 0 24,0 0 0,0 15-408,0 1-96,0-1 0,0 0 0,0 1 704,0-1 128,-15 0 16,15 1 8,0-16-456,0 16-88,0-1-24,-15 0 0,15-15-288,0 16 0,-16-16-72,16 15-6480,0 0-1287</inkml:trace>
          <inkml:trace contextRef="#ctx0" brushRef="#br0" timeOffset="155805">11054 11639 5872,'0'-15'128,"0"15"24,0 0 8,0-16 8,0 16-168,0 0 0,0-16 0,0 16 0,15-15 1104,-15 15 184,0 0 40,0 0 8,0 0-304,0 15-56,0 1-16,0 0 0,0-1 95,0 16 25,0-1 0,-15 16 0,-1 1-304,16-1-56,-15 0-16,15 1 0,0-1-224,-16 0-56,1 0-8,15 0 0,0 0-184,0-15-40,-15 0 0,15-1-8,0-14-88,0 15-8,0-16-8,0 1 0,-16-1 64,16 0 16,0-15 0,0 16 0,0-16-160,0 0 0,0 0 0,0 0 0,0 0 0,0 0 0,16-16 0,-16 1 0,15 0 0,-15-1 0,15 1 0,-15-16 0,16 0 0,-1 16-152,1-16 32,-1 0 8,0 1 112,1-2 128,-1 17-24,1 0-8,-1-1-96,0 1-144,1 0 32,-1-1 8,1 16 104,-1 0 0,0 0-80,-15 0 80,16 0 64,-1 0 40,1 16 16,-16-16 0,15 15-120,-15 0-120,0 1 24,0-1 8,15 0 208,-30 17 40,15-17 0,0 0 8,0 1-64,-15-1-8,15 16-8,-16-16 0,1 0 40,15 1 16,-16-16 0,1 16 0,0-1 64,-16-15 16,31 15 0,-16-15 0,1 16-224,-16-16 0,16 0 0,-1 0-88,16 0 88,0 0 0,-15 0 80,0 0-80,-1 0 0,16 0 64,-15 0-64,15 0 0,-16-16 0,16 16 0,0 0 0,-15 0 0,15 0 0,0-15 0,0 15 0,0 0 0,-15 0-112,15 0-16,0 0-8,0 0 0,15-15-616,-15 15-120,0 0-24,15 0-8,1-16-920,-16 16-192,15 0-32</inkml:trace>
          <inkml:trace contextRef="#ctx0" brushRef="#br0" timeOffset="156054">11608 12223 15168,'0'0'432,"0"0"88,0 0-416,0 0-104,0 0 0,0 15 0,0 1 943,0-1 169,0 0 32,0-15 8,0 16-128,0-1-16,0 0-8,-15 1 0,15 0-480,-16-16-96,16 0-16,0 14-8,0 2-336,0-16-64,-15 16 0,15-16 0,-15 15-752,15-15-128,-16 15-24,16-15-8</inkml:trace>
          <inkml:trace contextRef="#ctx0" brushRef="#br0" timeOffset="157138">12332 11731 11432,'0'0'248,"0"0"48,16 0 16,-16 15 16,15 17-264,-15-17-64,0 0 0,0 16 0,-15 0 808,-1-1 152,16 2 24,0-2 7,-15 1-79,0 15-16,-1-15 0,1-1 0,-1 2-344,1-2-72,0 1-8,-1 0-8,1-1-304,-1-14-64,1 0-16,0 14 0,-1-30 8,1 16 0,-1-1 0,1 0 0,0-15-88,-1 0 0,1 0 0,-1 0 0,1 0 88,0 0-24,-16-15-64,31 0 96,-16-1-168,1 1-40,0 0-8,15-17 0,-16 17-8,16-16-8,0 16 0,0-16 0,0 1-96,0-2-24,0 17 0,0-16 0,0 1 256,16 14 0,-16 1 0,15-16 0,-15 31 0,0-30 0,15 14 0,-15 16 0,0 0 0,16-16 0,-16 16 0,15-15 0,1 15 224,-16 0 8,0 0 8,15 0 0,0 0-64,1 0-16,-1 0 0,1 15 0,-16-15 168,15 16 32,0-16 8,1 16 0,-16-2-128,15 2-24,1-16-8,-16 16 0,15-1 80,0-15 8,1 15 8,-1 1 0,-15-1-112,16-15-16,-1 15-8,-15 1 0,15-1 8,1 0 0,-1-15 0,-15 16 0,16 0-8,-1-1 0,-15-15 0,15 15 0,-15-15-72,16 16-8,-1-1-8,-15-15 0,0 0 16,0 0 8,0 0 0,0 0 0,0 0-32,0 0-8,0 0 0,15 15 0,-15-15-64,0 0 80,0 0-80,0 0 80,0 0-80,0 0 64,0 0-64,0 0 64,0 0-64,0 0 0,0 0 0,0 0 64,0 0-64,0 0 0,0 0 0,0 0 64,0 0-64,0 0 0,0 0 0,0 0-88,0 0-552,0 0-120,0 0-16,0-15-6632,0 15-1327</inkml:trace>
          <inkml:trace contextRef="#ctx0" brushRef="#br0" timeOffset="158278">12639 11515 8208,'0'-30'224,"0"30"64,0 0-224,15 0-64,-15 0 0,16-16 0,-1 32 1080,-15-16 200,15-16 48,-15 32 8,16-16-312,0 15-56,-2 0-9,-14 16-7,16-15-208,0 14-40,-16 1 0,15 0-8,-15 15-80,15 0-8,-15-15-8,0 15 0,0 0-160,0 1-32,0-1-8,-15 0 0,15 0 24,-15-15 8,15 15 0,0-15 0,-16 0-168,16 0-32,-16-1-8,16 1 0,-14-15 0,14-1-8,-16 0 0,16 1 0,-16-1-216,16 0 0,-15 1 64,15-16-64,0 0 0,0 0 0,0 0 0,-15 15 0,15-15 0,0 0 0,-16 0 0,16 0 0,0 0-1080,0 0-200,0 0-48,16 0-8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2:20.37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BAA6B8A-BDB4-4B2C-BCE7-5C658BF3DA67}" emma:medium="tactile" emma:mode="ink">
          <msink:context xmlns:msink="http://schemas.microsoft.com/ink/2010/main" type="writingRegion" rotatedBoundingBox="18956,6357 28950,6298 28960,8042 18967,8102"/>
        </emma:interpretation>
      </emma:emma>
    </inkml:annotationXML>
    <inkml:traceGroup>
      <inkml:annotationXML>
        <emma:emma xmlns:emma="http://www.w3.org/2003/04/emma" version="1.0">
          <emma:interpretation id="{3E1B65EC-12E9-4FCD-B56C-16C78F91C13E}" emma:medium="tactile" emma:mode="ink">
            <msink:context xmlns:msink="http://schemas.microsoft.com/ink/2010/main" type="paragraph" rotatedBoundingBox="18956,6357 28950,6298 28960,8042 18967,81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1A8582-BCAD-40E8-BFBA-613C66B3355A}" emma:medium="tactile" emma:mode="ink">
              <msink:context xmlns:msink="http://schemas.microsoft.com/ink/2010/main" type="line" rotatedBoundingBox="18956,6357 28950,6298 28960,8042 18967,8102"/>
            </emma:interpretation>
          </emma:emma>
        </inkml:annotationXML>
        <inkml:traceGroup>
          <inkml:annotationXML>
            <emma:emma xmlns:emma="http://www.w3.org/2003/04/emma" version="1.0">
              <emma:interpretation id="{3634558F-F169-498A-9275-A42D7AFF9E38}" emma:medium="tactile" emma:mode="ink">
                <msink:context xmlns:msink="http://schemas.microsoft.com/ink/2010/main" type="inkWord" rotatedBoundingBox="18876,6372 21490,6201 21579,7556 18965,7728"/>
              </emma:interpretation>
              <emma:one-of disjunction-type="recognition" id="oneOf0">
                <emma:interpretation id="interp0" emma:lang="en-US" emma:confidence="0">
                  <emma:literal>1230</emma:literal>
                </emma:interpretation>
                <emma:interpretation id="interp1" emma:lang="en-US" emma:confidence="0">
                  <emma:literal>1290</emma:literal>
                </emma:interpretation>
                <emma:interpretation id="interp2" emma:lang="en-US" emma:confidence="0">
                  <emma:literal>12:30</emma:literal>
                </emma:interpretation>
                <emma:interpretation id="interp3" emma:lang="en-US" emma:confidence="0">
                  <emma:literal>1270</emma:literal>
                </emma:interpretation>
                <emma:interpretation id="interp4" emma:lang="en-US" emma:confidence="0">
                  <emma:literal>12:00</emma:literal>
                </emma:interpretation>
              </emma:one-of>
            </emma:emma>
          </inkml:annotationXML>
          <inkml:trace contextRef="#ctx0" brushRef="#br0">20566 8975 8288,'0'0'184,"0"0"40,0 0 0,16 0 8,-16 0-232,0 15 0,15-15 0,0 16 0,-15 0 856,0-2 120,-15 18 24,15-17 8,-15 16-224,15-1-48,-16 16 0,1-14-8,15-2-161,-15 16-31,-1-15-8,0 16 0,-14-17-80,-1 16-8,16-15-8,-1 0 0,1-1-88,-16 2-24,1-2 0,14-14 0,0 14-96,1-14-32,-16-16 0,16 16 0,0-2-192,-1-14 0,1 0 0,0 0 0,-1 0 72,0 0 0,2-14 0,-2 14 0,0-16-72,-14 0-112,30 1 24,-16 0 8,16-16 80,-15 0 0,15 15 0,0-14 0,0-1-192,15 16-40,-15-16-16,16 0 0,-1 16 248,-15 0 0,0-1-64,15 0 64,-15 1 0,16 0 0,0-1-80,-16 1 80,14 15 0,2-15 64,0 15 0,-1 0 0,-15 0 128,15 15 16,1-15 8,-1 15 0,0 1 8,16-1 8,-16 0 0,1 1 0,15 0 112,-31-1 16,15 0 8,1 1 0,-1-1-208,-15 16-48,15-16-8,-15 0 0,16 1 96,-1 0 24,0-16 0,-15 14 0,0 2-136,0-16-24,16 0-64,-16 0 96,0 16-96,16-16 72,-16 15-72,14-15 64,-14 0-64,0 15 0,-14-15-96,14 0 96,30 16-1376,-30-16-208,0 0-48</inkml:trace>
          <inkml:trace contextRef="#ctx0" brushRef="#br0" timeOffset="269">20598 9515 14568,'-16'15'320,"16"-15"64,0 0 8,0 0 24,-15 0-328,15 0-88,0 0 0,0 0 0,15 0 575,-15 0 97,0 0 16,16 0 8,-1 0-216,1 0-48,-16 0-8,15-15 0,16 15-224,-16-16-40,1 16-16,-16 0 0,0 0 96,0 0 16,15 0 8,-15 0 0,0 0-8,15 0-8,-15 16 0,0-1 0,0 0 48,0 1 16,0-1 0,0 1 0,0-1-176,0 0-32,0 1-8,0-1 0,0 1-24,0-1-8,0 0 0,-15-15 0,15 0-392,0 16-88,0-16-8,-15 15-6032,-1-15-1199</inkml:trace>
          <inkml:trace contextRef="#ctx0" brushRef="#br0" timeOffset="632">20644 9175 15912,'0'0'448,"0"0"103,0 15-439,15-15-112,-15 0 0,0 16 0,16-16 656,-16 15 112,0 0 16,0 1 8,16-16-128,-16 15-24,0-15-8,0 0 0,0 0-424,0 15-80,15 1-24,-15-16 0,0 0-840,0 0-176,15 16-32</inkml:trace>
          <inkml:trace contextRef="#ctx0" brushRef="#br0" timeOffset="885">21013 9129 9760,'0'0'272,"0"0"72,0 0-280,0 0-64,0 0 0,0 0 0,-15 0 832,15 0 160,0 0 24,0 0 8,15 0-56,1 0-8,-16 0-1,31 0 1,-16 0-320,-15 0-64,0 0-8,15 0-8,17 0-152,-1 15-32,-16-15-8,0 16 0,-15-16-216,16 16-48,-1-16-8,-15 14 0,0-14 16,15 16 0,-15 0 0,0-1 0,0-15 152,-15 15 32,0 1 8,15 14 0,-16-14-192,16-1-40,-15 0-8,0 1 0,-1 15-64,1-16 0,-17 1 72,32-1-72,-15 0 0,15 1 0,-15-16 0,-1 0 64,1 15-896,15-15-184,0 0-32,0 0-4863,0 15-969</inkml:trace>
          <inkml:trace contextRef="#ctx0" brushRef="#br0" timeOffset="1085">21290 9345 12032,'16'0'344,"-16"0"72,0 15-336,0 1-80,0 0 0,0-16 0,0 14 904,-16 2 168,16 0 32,-15-1 7,0 0 65,-1 1 8,0-1 8,2 16 0,-2-16-480,0 0-96,1 17-16,0-17-8,-16 0-256,31 1-48,-15-1-16,-1 0 0,1 1-104,0-1-16,15 0-8,-16-15 0,16 0-144,0 16 0,0-16 0,0 0 0,0 0-448,-16 0-112,1 16-24,15-16-6032,0 0-1199</inkml:trace>
          <inkml:trace contextRef="#ctx0" brushRef="#br0" timeOffset="1516">21568 9206 13072,'0'0'288,"0"0"56,0 0 8,0 0 24,0 0-304,0 0-72,0 16 0,-16-16 0,16 15 712,-16-15 128,16 31 23,-15-16 9,15 1 120,-15 14 32,15 1 0,-16 0 0,16 0-440,0 16-80,0-17-24,-15 1 0,15 0-152,0 0-32,15-1-8,-15-14 0,0-1-96,16 1-32,-16-1 0,15 0 0,-15-15 0,15 0-8,1 0 0,-16 0 0,31-15-88,-16 0-64,1-1 72,14-15-72,-14 1 144,-1-1-16,16 0-8,-15 0 0,-2-15-120,2 15 0,0 0 0,-1 0 0,-15 0 96,15 1-32,-15 14-64,0-14 96,0 14-96,-15-15 0,15 16 64,-15 15-64,-1-15 64,0-1-64,2 16 88,-2 0-88,0 0 144,1 0-24,-16 16-8,16-16 0,0 15-112,-1 0 64,1-15-64,15 16 0,-15-1 0,-1-15 0,0 16 0,16-1 0,0-15-288,-15 15-96,15-15-32,0 16-6832,-15-16-1367</inkml:trace>
          <inkml:trace contextRef="#ctx0" brushRef="#br0" timeOffset="-7039">19351 8744 11976,'15'-15'256,"-15"15"64,0 0 0,0 0 32,0 0-288,16-16-64,-16 16 0,0 0 0,0 0 728,16 16 128,-1-1 24,-15 0 7,15 1 89,-15 15 16,16-1 8,-1 1 0,-15 15-176,0 1-40,0-1-8,15 0 0,-15 0-264,-15 0-64,15 0 0,0 16-8,-15 0-56,15-16-16,-16 0 0,16 16 0,-15-16-48,0 0-16,-1 0 0,16-15 0,-16 15-88,1-15-24,0 15 0,-1 0 0,16-15-64,-15 0-8,0 15-8,15-31 0,-16 16-112,16 0 88,-15-16-88,15 16 80,0-16-80,-15-15 0,15 16 0,0-1 0,-16-15 0,16 0-136,0 0 16,0 0 8,0 0-880,0-15-184,0-16-32,16 16-9319</inkml:trace>
        </inkml:traceGroup>
        <inkml:traceGroup>
          <inkml:annotationXML>
            <emma:emma xmlns:emma="http://www.w3.org/2003/04/emma" version="1.0">
              <emma:interpretation id="{F9D6E268-44BA-42F9-A924-102AF162C6ED}" emma:medium="tactile" emma:mode="ink">
                <msink:context xmlns:msink="http://schemas.microsoft.com/ink/2010/main" type="inkWord" rotatedBoundingBox="21944,6520 24974,6334 25071,7919 22042,8105"/>
              </emma:interpretation>
              <emma:one-of disjunction-type="recognition" id="oneOf1">
                <emma:interpretation id="interp5" emma:lang="en-US" emma:confidence="0">
                  <emma:literal>tapanojian</emma:literal>
                </emma:interpretation>
                <emma:interpretation id="interp6" emma:lang="en-US" emma:confidence="0">
                  <emma:literal>iapanojian</emma:literal>
                </emma:interpretation>
                <emma:interpretation id="interp7" emma:lang="en-US" emma:confidence="0">
                  <emma:literal>hapanojian</emma:literal>
                </emma:interpretation>
                <emma:interpretation id="interp8" emma:lang="en-US" emma:confidence="0">
                  <emma:literal>carangid</emma:literal>
                </emma:interpretation>
                <emma:interpretation id="interp9" emma:lang="en-US" emma:confidence="0">
                  <emma:literal>carangids</emma:literal>
                </emma:interpretation>
              </emma:one-of>
            </emma:emma>
          </inkml:annotationXML>
          <inkml:trace contextRef="#ctx0" brushRef="#br0" timeOffset="28491">24262 9391 11520,'0'0'256,"0"0"48,0 0 16,0 0 0,-16 15-256,16-15-64,0 0 0,0 0 0,0 0 808,0 0 152,16-15 32,-16 0 7,15 15-295,-15-16-64,15 1-16,1 15 0,-1-16-280,-15 1-56,16 0-16,-1 15 0,0-16-136,1 16-24,-1-15-8,1 15 0,-16-15-104,15 15 88,0 0-88,-15-16 80,0 16-80,0 0 96,0 0-96,0 0 96,16 0 16,-16 0 8,0 0 0,0 0 0,0 0 112,0 16 24,0-1 8,-16 0 0,16 1 88,-15 14 8,15-14 8,-15 15 0,15-16-176,-16 16-32,16-16 0,0 16-8,0-16-56,-15 1 0,15 15-8,0-16 0,0-15 120,0 0 24,15 15 8,-15 1 0,0-16-144,0 0-24,0 0-8,0 0 0,0 0-64,16 15 0,-16-15 72,15-15-72,-15 15 0,15 0-160,-15-16 32,0 1 8,0 15-1344,16-15-264,-16-16-64,15 31 0</inkml:trace>
          <inkml:trace contextRef="#ctx0" brushRef="#br0" timeOffset="28675">24400 8852 18223,'0'0'400,"0"0"80,0 0 24,0 0 8,0 0-408,0 16-104,0-16 0,0 0 0,0 15 448,0-15 72,0 0 16,0 0 0,0 15-80,0 1-8,0-1-8,0-15 0,0 15-568,16 1-120,-16-16-16,0 15-6016,15 0-1207</inkml:trace>
          <inkml:trace contextRef="#ctx0" brushRef="#br0" timeOffset="29293">24754 9237 7912,'0'0'224,"0"0"48,0 0-272,0 0 0,0 0 0,0-16 0,0 16 928,0 0 136,0-15 24,0 15 8,0-16-8,-15 16-8,15 0 0,0 0-1,-15-15-287,15 15-56,-16 0-16,16 0 0,0 0-208,-15 0-32,0 0-16,-1 15 0,0-15-112,2 16-32,-2 15 0,0-16 0,1 16-24,0 0-8,-1-1 0,1 1 0,0 0-136,15 0-32,-16 0-8,16-16 0,0 16-16,0-16 0,16 16 0,-1-16 0,-15 1 128,15-1 32,-15-15 0,16 0 0,-1 0-256,0 0-120,-15 0 16,16 0 0,0 0 104,-2-15 0,2-1 96,0 1-96,-1-1 0,0-14 0,1 14 0,-16-14 0,15 14-96,-15 1-32,15-16 0,1 0 0,-16 16-56,0-1-8,15-14-8,-15 14 0,0 1 24,0-1 8,0-14 0,0 30 0,0-16 64,-15 1 8,15 15 8,0-16 0,0 16 88,0 0 0,0 0 0,0 16 0,-16-16 0,16 15 128,0 1-32,-15-1-8,15 16 104,-15-16 16,15 1 8,0 14 0,0 1 0,0-15 0,15-1 0,-15 16 0,0-16-24,15 1-8,-15-1 0,0 0 0,16-15-72,-16 0-16,0 0 0,0 16 0,15-16-96,-15 15 72,15-15-72,-15 0 64,0 0-64,16 0 0,-16 0-80,16 0 80,-16 0-976,15 15-144,-15-15-32,15 0-5288,1 0-1055</inkml:trace>
          <inkml:trace contextRef="#ctx0" brushRef="#br0" timeOffset="29792">24986 9176 15920,'0'0'352,"0"0"63,0 0 25,0 0 8,0 0-352,0 0-96,0 0 0,0 15 0,0-15 888,0 15 160,0 1 32,-15-1 8,15 16-336,0 0-64,0-1-16,0 1 0,0 0-256,0 0-48,0 0-16,-16-1 0,16-14-192,0 15-48,0-16-8,0 0 0,0 1-104,0-16 64,0 0-64,0 15 0,0-15 72,0 0-72,0 0 64,0 0-64,0 0 64,16-15-64,-16-1 0,15 1 64,-15 0-64,16-16-72,-16 0 72,15 0-104,-15 0 40,15 16 64,-15-16-104,16 0 40,-16 1 64,15 14-104,-15 1 40,15-16 64,1 16-80,-16-1 80,15 1 0,1 0-72,-16-1 72,15 1 0,0-1 0,-15 16 64,16-15-64,-16 15 0,15-15 0,-15 15 0,16-16 0,-16 16 0,0 0 0,15 0 0,0 16 0,-15-16 0,0 0 0,0 0 0,16 15 0,-1-15 72,-15 15 0,0 1 0,0-1 80,0 16 8,0-16 8,0 16 0,-15-15-32,15 14-8,0-14 0,0 14 0,0 1 56,0-15 8,0 14 0,0 1 0,0 0 0,0 0 8,-16-16 0,16 1 0,16 14-136,-16-14-64,0-1 0,0 1 64,0-1 160,0-15 24,0 0 8,0 15 0,0-15-256,0 0 0,0 0 0,0 0 0,-16 0 0,16 0 0,0 0 0,0-15 0,0 0-768,0-1-208,0 1-40,0-1-8</inkml:trace>
          <inkml:trace contextRef="#ctx0" brushRef="#br0" timeOffset="6987">22368 8867 9184,'0'0'200,"0"0"48,0 0 8,0 0 0,0 0-256,0 0 0,0 0 0,0 0 0,0 16 664,0-1 80,-15 16 24,15-16 0,-15 16-40,15 15-8,-16-15 0,1 0 0,15 15-209,-15 0-31,15 0-16,-16 0 0,16 1-96,-16-17-16,16 1-8,0 0 0,-15 0 8,15 0 0,0-16 0,15 0 0,-15 16-96,0-16-24,16 1 0,-16-16 0,16 15-56,-1-15-16,0 16 0,1-16 0,-1 0-160,0 0 0,1 0 0,-1 0 64,16 0-64,-15 0 0,14-16 0,-14 16 0,14 0 0,-14-15-128,-1-1 32,16 1 0,-15 0-128,-2-1-32,2 1-8,0 0 0,14-16 56,-30 15 16,16-14 0,-1-1 0,0 15 104,1-14 88,-16 14-104,0-15 40,15 16-16,-15 0 0,0-16 0,0 15 0,-15 1 80,15 15 128,0-15-32,-16-1-8,16 16-88,-15-15 0,15 15 0,-15 0 0,-1 0 120,1 0 32,0 0 8,15 0 0,0 15 32,-32 1 16,18-1 0,-2 0 0,0 1 8,1 15 0,15-16 0,-15 16 0,-1 0-56,16-1-16,-15-14 0,15 15 0,-15-1-8,15-14 0,0 15 0,0-1 0,0-14 0,15 14 0,-15-14 0,15-1 0,-15-15-40,0 0 0,0 0-8,31 16 0,-31-16-8,15 0 0,1 0 0,0 0 0,-2-16-80,2 16 96,0-15-96,-1-1 96,0 1-96,-15 0 80,16-1-80,-1 1 80,0-16-80,1 16-128,-16-16 32,15 0 8,0 16-40,-15-16 0,0 16-8,16-1 0,-16-15 0,0 16 0,0 0 0,0 15 0,0 0 136,0 0 0,0 0 0,0-16 0,-16 16 0,16 0-64,0 0 64,0 16 0,-15-16 0,15 30 0,0-14 0,-15-1 0,15 1 96,0 14 56,0-14 8,0-1 0,0 16-160,15-16 0,-15 1 0,0-1-72,15 1 72,-15-16-96,0 0 96,16 0-96,0 15 96,-1-30 0,0 15 0,1 0 64,-1 0-64,0-16 0,1 1 64,-1 15-64,0-16 64,1 1-64,0 0 64,-1-1-64,0 1 64,1-1-64,-16 1 64,15 0-64,-15-1 0,15 1 0,-15-1 0,0 16 64,0-30-64,0 30 96,0 0-32,0-16 0,0 1-64,-15 15 0,15 0 0,-15-16 0,15 16 0,-16 0 64,1 0 0,15 0 0,0 0-64,-15 0-64,-1 16 64,16-1-96,-16 1 96,1-1 0,15 0 0,0 16 0,-15-15 64,15 14-64,0 1 64,0 0-64,0 0 0,0 15 64,0 0-64,0-15 0,0 15 80,0 0-16,0 0-64,-16 1 96,16-1-96,0 0 72,0 0-72,0 0 64,0 1-64,-15-1 80,15 0-80,-15 0 80,15 0 8,-16-15 0,1 0 0,15 15 0,-15-15 40,-1-16 0,0 16 8,1-16 0,0 16-32,-16-15-8,16-1 0,-1-15 0,-14 0-24,14 16-8,0-16 0,2-16 0,-2 16-64,0-15 96,1-1-96,15-15 96,0 16-96,0-16-128,0-15 32,15 15 8,1-15-40,0 0-16,14 0 0,-14-16 0,14 16-8,1 0 0,0-16 0,-1 16 0,2-16-72,-17 16-8,16 0-8,-1 0 0,1 0 48,-16-1 0,17 17 8,-17-1 0,16 0 48,-16 0 8,0 1 0,-15-1 0,16 15 128,-1 1-64,0 0 64,1-1 0,-16 1 0,16 15 0,-2-16 0,-14 16 0,0-15 0,16 15 0,0 0 64,-16 0-64,0 15 168,0-15-8,15 0-8,-15 0 0,0 16 40,0-1 16,0 1 0,15-1 0,-15 0-72,0 1-8,0-1-8,0 1 0,0-1-48,0 16-8,0-16 0,0 1 0,0 14 64,0-14 0,0-1 8,0 0 0,-15 1-136,15-16-112,0 15 16,-15 1 8,15-16 88,0 0 0,0 0 0,0 15 0,0-15 0,0 0 72,0 0-72,0 0 0,0 0 64,0-15-64,0-1 0,0 16 0,0-31 0,15 16 0,0-16 0,-15 16 0,16-16 0,-1 0 0,-15 1 0,15 14-72,1-15 72,-16 16 0,15-16 0,-15 16 0,15-1 0,1 1 0,-16 0 0,16 15 0,-1-16 0,-15 16 0,0 0 0,15-15 0,1 15 0,-16 0 0,15-16 0,0 16-64,1 0-24,-1 0 0,-15 0 0,15 0 0,1 0-320,0 0-64,-1 0-8,0 0-8,-15 0-248,16 0-40,-1 0-16,-15 0 0,15-15 376,1 15 64,-16 0 24,0 0 0,0 0 328,0 0 0,0 0 0,0 0 88,0 0 312,0 0 64,0 0 16,0 0 0,0 0 24,-16 0 8,1 0 0,15 0 0,-15 15-96,-1-15-8,1 16-8,0-1 0,-1 1-120,0-1-24,1 0-8,15 16 0,-15-15-64,-1 14-16,16 1 0,-15 0 0,15 0-8,-15 0-8,15-16 0,0 16 0,0-16-56,0 16-16,0-16 0,0 1 0,0-1-80,15-15 0,-15 0 72,0 15-72,0-15 0,15 0 72,1-15-72,-1 15 0,-15 0 80,15-15-80,1-1 64,0 1-64,-1-16 0,0 0 0,1 16 0,-1-16-88,-15 0-24,15 1-8,1-1 0,-16 15 0,15 1-8,-15-16-8,15 16 0,-15-1 0,0 16 40,0-15 0,0 0 8,0 15 0,0-16 88,0 16 0,0-15-72,0 15 72,0 0 0,0 0 0,0 0 0,0 0 0,0 0 0,0 0 0,0 0 0,0 0-88,0 0 88,0 15 0,-15 1 0,15-1 0,0 0 0,0 1 128,0 15-32,-15-16-8,15 16 40,0-16 0,0 1 8,0 14 0,0-14-8,15-1 0,-15 1 0,0-16 0,0 15-32,15 0 0,-15-15-8,0 0 0,0 0-24,0 0 0,0 0 0,0 16 0,16-1-64,-16-15 80,0 0-80,0 0 80,0 0-80,0 0 0,16 0 0,-16 0 0,0 0 0,0 0 64,0 0-64,0 0 0,14 0-376,-14 0-112,0 0-24,0 0-6704,0 0-1335</inkml:trace>
          <inkml:trace contextRef="#ctx0" brushRef="#br0" timeOffset="13157">23739 9206 7920,'0'0'168,"0"0"40,0 0 8,0 0 8,0 0-224,0 0 0,0 0 0,0 0 0,0 0 664,0 0 80,0 0 24,0 0 0,0 0-96,0 0-8,0 0-8,15 15 0,-15 1-136,0-1-24,0 0-8,0 1 0,0-1-81,0 16-23,0-16 0,-15 16 0,15-15-96,0 14-16,0-14-8,0-1 0,0 1-64,-15-1-8,15 0-8,0 1 0,0-16-80,0 15-8,0-15-8,0 0 0,0 0-88,0 0 96,0 0-96,-16 0 96,16 0-32,0 0-64,0 0 96,0 0-32,0 0-64,0 0 0,0 0 72,0 0-72,0 0 0,0-15 0,0 15 0,0-16-64,0 1 64,0 0-64,16 15 64,-16-16-64,0 1 64,15-1-80,-15 1 80,0 0-80,0-16 80,15 15 0,-15 1 0,16 0 64,-16-1-64,15 1 0,-15-1 0,15 1 0,1 0 0,-16 15 0,0-16 0,0 1 0,0 15 0,16-16 0,-16 16 0,0-15-64,14 15 64,-14 0-80,0 0 80,0 0-80,16 0 80,-16 0 128,0 0-32,0 15-8,16 1 88,-16-1 16,0 1 8,0-1 0,0 16 56,0-16 16,0 1 0,0 14 0,0-14-32,0 15-8,0-16 0,0 0 0,0 1-32,0 15-8,0-16 0,0 0 0,0-15-16,0 0-8,0 16 0,0-1 0,0 0-40,0-15-16,0 0 0,0 16 0,0-16-24,0 0-8,0 0 0,0 15 0,-16-15-80,16 0 96,0 0-96,0 0 96,0 0-96,0 0-112,0 0 24,0 0 8,16-15-1448,-16 15-288,0 0-56</inkml:trace>
          <inkml:trace contextRef="#ctx0" brushRef="#br0" timeOffset="13990">24201 9238 9704,'0'0'208,"0"0"48,15 0 0,-15 0 32,0 0-288,-15-16 0,15 1 0,0 15 0,0 0 928,0 0 128,-15-16 24,15 16 8,0 0-320,-16 16-56,1-16-9,-1 0-7,1 15-336,0-15-64,-1 16-8,1-1-8,-1 0 72,16 16 8,-15-15 8,0-1 0,-1 16-120,1-16-24,15 16-8,0-16 0,0 1-48,-15 15-8,15-31 0,15 30 0,-15-30-40,0 16-16,0-16 0,15 15 0,-15-15-32,0 0-8,0 0 0,16 0 0,-1-15 0,0 15 0,-15-16 0,16 1 0,-1 0 0,-15 15 0,16-31 0,-1 15 0,-15-14-64,0 14 0,15 1 0,1-16 64,-16 16-64,15-1 0,-15-15 0,16 31 0,-16-30-72,0 30 72,0-16 0,15 1 0,-15 15 0,0 0-64,0 0 64,0 0 0,0 0-80,0 0 16,0 0 0,0 15 0,0 1 64,15-1 72,-15 16-8,0 0-64,0 15 208,0 0-16,0 0 0,0 0 0,0 16 48,0-16 8,0 0 0,0 0 0,0 16-56,-15-16 0,15 0-8,-15 16 0,15-31 24,-16 15 8,16 0 0,-15 0 0,-1-15-8,1 0 0,15 15 0,-31-31 0,16 16-56,-1 0-16,1-16 0,0 16 0,-16-15-32,16-1-8,-1-15 0,-15 15 0,16-15-8,0 0-8,-16 0 0,15-15 0,1 15-16,0-15-64,-1 15 96,16-16-32,-15 1-64,15-16 0,-16 16 0,16-16 0,0 0 0,16 0-112,-16 0 24,15 1 8,-15-1-80,16-15-8,-1 15-8,0-15 0,16 0-744,-15-1-144,14 1-32,1 15-5624,0-15-1119</inkml:trace>
        </inkml:traceGroup>
        <inkml:traceGroup>
          <inkml:annotationXML>
            <emma:emma xmlns:emma="http://www.w3.org/2003/04/emma" version="1.0">
              <emma:interpretation id="{B30F3E62-EAB9-4D9D-B8C1-6572018F47FB}" emma:medium="tactile" emma:mode="ink">
                <msink:context xmlns:msink="http://schemas.microsoft.com/ink/2010/main" type="inkWord" rotatedBoundingBox="25564,6538 28951,6518 28957,7625 25570,7645"/>
              </emma:interpretation>
              <emma:one-of disjunction-type="recognition" id="oneOf2">
                <emma:interpretation id="interp10" emma:lang="en-US" emma:confidence="1">
                  <emma:literal>multipliers</emma:literal>
                </emma:interpretation>
                <emma:interpretation id="interp11" emma:lang="en-US" emma:confidence="0">
                  <emma:literal>multiplies</emma:literal>
                </emma:interpretation>
                <emma:interpretation id="interp12" emma:lang="en-US" emma:confidence="0">
                  <emma:literal>mul tiptoes</emma:literal>
                </emma:interpretation>
                <emma:interpretation id="interp13" emma:lang="en-US" emma:confidence="0">
                  <emma:literal>multiphas</emma:literal>
                </emma:interpretation>
                <emma:interpretation id="interp14" emma:lang="en-US" emma:confidence="0">
                  <emma:literal>mul tiptoe's</emma:literal>
                </emma:interpretation>
              </emma:one-of>
            </emma:emma>
          </inkml:annotationXML>
          <inkml:trace contextRef="#ctx0" brushRef="#br0" timeOffset="31614">25832 9299 10680,'0'0'232,"0"0"56,0 0 0,0-15 16,0 15-240,0 0-64,16-16 0,-16 16 0,0 0 600,0 0 104,0 0 32,0 0 0,0 0 48,0 0 16,0 16-1,15-1 1,-15-15-184,0 31-32,0-16-8,0 16 0,0-1-304,0 2-64,0 14-16,-15-16 0,15 1-72,0 0-24,0 0 0,-16-16 0,16 16 56,0-31 8,0 15 0,0 1 0,0-1-160,0 0 0,0-15 0,0 0 0,0 0 80,0 0-16,0 0 0,0 0 0,0 0-64,0 0 0,0-15 0,16 0 0,-16-1 0,0-14 0,0 14 0,15-14 0,-15-2 0,15 2-88,1-1 24,-1 0 0,-15 1 64,0-2 0,15 2 0,1-1 0,-1 16 0,-15-16 0,15 16 0,1-1 0,-16 1 0,16 0 0,-1-1 0,-15 16 0,15-16 0,-15 16 0,0 0 0,0 0 0,0 0 0,0 0 0,16 16 0,-16 0 0,15 14 64,-15-14 24,0 14 8,0 1 0,0-16 72,-15 17 24,15-2 0,-16-14 0,16 14 24,0 1 8,0-16 0,-15 1 0,15-1-224,-15 0 0,15 1 0,0 0 0,-16-16 96,16 0-32,0 15 0,-16-15 0,16 0-64,0 0 0,0 0 0,0 0 64,0 0-64,0 0 0,0 0 0,0 0 0,0 0 0,0-15-88,0-1 88,0 0-64,0 1 64,0 0-64,0-1 64,0 1-64,16-16-160,-16 1-24,0-2-8,16 2 0,-16-1 256,15 0 0,-15 1 0,15-16 0,1 30 0,-1-15 0,-15 0 0,0 16 0,15-16 0,1 16-96,-16 0 0,0 15 0,15-16 96,-15 16 0,0 0 0,0 0 0,0 0 0,0 0 128,0 0-24,15 0-8,1 16 104,-16 14 24,16-14 0,-16 14 0,0 1 48,0 16 16,0-1 0,0-16 0,14 16-56,-14 0-8,0-14 0,0-2 0,0 1-96,-14 0-32,14-1 0,0-14 0,0 15-32,0-16-64,14 1 88,-28-1-88,14 0 64,14-15-64,-14 0 0,0 0 0,0 0-480,0 16-160,0-16-24,0 0-9399</inkml:trace>
          <inkml:trace contextRef="#ctx0" brushRef="#br0" timeOffset="32598">26371 9344 9792,'0'0'216,"0"0"40,-15 0 16,15 0 0,0 0-272,0-15 0,-16 15 0,16 0 0,0 0 1064,0 0 160,0 0 32,0 0 8,0 0-369,0 0-63,0-15-24,16 15 0,-16-16-392,0 16-72,15-15-24,0 15 0,-15-16-72,16 16-24,-1-15 0,0 0 0,-15 15-64,16 0-8,-1 0-8,-15-16 0,0 16-8,0 0 0,0 0 0,0 0 0,0 0 16,15 16 0,-15-1 0,0 16 0,0-16 72,-15 16 24,15 0 0,0 0 0,-15 15-152,15-15-32,0-1-64,0 1 96,0 0 8,0-16 0,0 16 0,0-16 0,0 1-40,0-1 0,15 1-64,-15-16 96,0 0-96,15 15 0,-15-15 0,0 0 0,0 0 0,16 0 112,0 0-32,-16 0-8,15-15-72,0 15 0,-15 0 0,16-16 0,-16 1 0,15-1-88,0 1 24,1-16 0,-16 16-56,15-16-8,0 0 0,-15 1 0,16-1 56,-16 0 8,0 16 0,0-16 0,16 0-128,-16 16-32,0-1 0,-16 1 0,16-1 224,0 1-80,0 0 80,0 15 0,0-16 0,0 16 0,-16 0 0,16 0 0,0 0 72,0 16 48,0-16 8,-15 30 0,15-14 64,0 15 8,0-1 8,-15 1 0,15 0-40,0 0-8,0 0 0,0-1 0,0-14 56,0 14 8,15 1 0,0-15 0,-15-1-128,0 0-32,16-15 0,-16 0 0,0 0-64,0 0 0,0 0 0,16 16 64,-2-16-64,18 0 0,-32 0 72,15-16-72,0 16 0,1-15 0,-1 0 0,0-1-96,1 1-96,-16-1-32,15 1 0,-15 0 0,15-1-112,-15-14-24,16 14-8,-16-15 0,16 16 8,-16-16 0,0 16 0,15-16 0,-15 0-24,0 16-8,15-16 0,-15 0 0,0 0 72,0 16 8,0-16 8,0 16 0,0-1 176,0-14 32,0 14 0,0 1 8,0-1 88,0 16 0,0-15 0,0 15 0,0 0 0,0 0 128,0 0-24,0 0 0,0 0 232,0 0 48,0 0 0,0 15 8,-15 1-32,15-1-8,0 1 0,-15 14 0,15 1 64,0 0 0,-16 0 8,16 15 0,0 0-64,0-15-8,0 0-8,0 15 0,0-15-56,0 0-16,0-1 0,0 1 0,0-16-160,16 16-32,-16-15-8,0-1 0,15 0 56,-15 1 16,0-16 0,15 15 0,-15-15-24,16 0-8,-1 0 0,-15-15 0,15 15-688,1-16-128,-16 1-32,15 0-6344,0-1-1271</inkml:trace>
          <inkml:trace contextRef="#ctx0" brushRef="#br0" timeOffset="33261">27232 9084 8720,'0'0'192,"0"-16"32,0 16 16,0 0 16,0 0-256,0 0 0,0 0 0,0 0 0,0 0 1048,0 0 160,0 0 32,0 0 8,0 16-120,0 14-17,0-14-7,0 15 0,0-1-232,0 1-40,-15 15-16,15 1 0,0-17-240,0 17-56,15-1-8,-15-15 0,0 15-256,0-16-48,0-14-16,16 15 0,-16-16 96,15 0 24,-15 1 0,15-16 0,-15 15-216,0-15-96,16 0 80,-16 0-80,16 0 64,-2 0-64,-14 0 0,16-15 72,0-1-72,-1 16 0,0-15 72,1 0-72,-16-1 0,15 16 0,-15-15 0,15-1 0,1 1-96,-16-16 32,0 31 0,16-30 0,-2 14-80,-14 1-16,0-1 0,0 1 0,16 0 48,-16-1 8,0 1 0,16-1 0,-16-14 104,15 30-96,-15-16 96,0 16-96,0-15 96,0 15 0,0 0 0,0 0-72,0 0 72,0 0 0,0 0 0,0 15 0,15 1 88,-15-1 32,-15 0 8,15 16 0,0 0 72,0 0 24,0 0 0,0-1 0,0 16-24,0-30 0,0 15 0,0-16 0,0 16 24,0-16 0,0 1 0,0-1 0,0-15-224,0 0-88,0 0 8,0 0 0,0 0 80,0 0 96,0 0-16,0 0-8,0 0-632,0 0-128,0 0-24,0-15-8,0-1-824,0 16-168,0-31-32</inkml:trace>
          <inkml:trace contextRef="#ctx0" brushRef="#br0" timeOffset="33414">27617 8975 18543,'0'0'408,"0"0"80,0 0 24,0 0 8,0 0-416,0 15-104,0 1 0,0-16 0,0 16 648,-15-2 112,15 2 16,0-16 8,0 16-368,0-1-80,0 0-16,0 1 0,0-16-320,0 15 0,0 0 0,0 1 0,0 0-1184,0-16-192,0 14-48</inkml:trace>
          <inkml:trace contextRef="#ctx0" brushRef="#br0" timeOffset="33662">27079 9360 17247,'0'0'384,"0"0"72,0 0 24,0 0 0,0 0-384,0 0-96,0 0 0,0 0 0,0 0 1016,0 0 184,0 0 40,0 0 8,16 0-592,-1 0-112,0-15-32,16 15 0,-15-16-216,-1 16-40,16-15-16,-16 15 0,16-16-152,0 16-88,-1-15 96,1 15-96,0-16-320,0 16-128,0 0-16,-1-15-10007</inkml:trace>
          <inkml:trace contextRef="#ctx0" brushRef="#br0" timeOffset="34262">27680 9206 15488,'0'0'344,"0"0"72,0 0 7,0 0 9,0 0-344,0 0-88,-16 16 0,0-1 0,16 1 848,-15-1 152,15 16 32,0-16 8,0 16-136,-15 0-24,15 15-8,0 0 0,0-15-280,-16 15-56,16 0-16,0 16 0,0-16-296,0 0-56,-15-15-8,15 15-8,0-15-152,0 0 64,0-1-64,0-14 0,0 15 0,0-16 0,0-15 0,15 15 0,-15-15-240,0 0-48,0 0-16,0 0 0,0-15-208,0 0-32,0-1-16,0-15 0,16 16-32,-16-16-8,0 0 0,-16 1 0,16-1 184,0-15 32,0 15 0,0-15 8,-15 0 184,15 15 40,0-15 8,0 15 0,0 0 248,0 0 56,0 16 0,15-16 8,-15 16 136,16-1 24,-16 1 8,15-1 0,0 1 16,1 15 0,-16-15 0,16 15 0,-2 0 0,2 0 8,-16 0 0,16 15 0,-1-15-24,0 15-8,-15 1 0,16-16 0,-16 15-80,0 16-24,0-16 0,0 1 0,0-1-88,-16 16-16,16-16-8,-15 1 0,15 15 72,-15-16 8,-1 16 8,0-16 0,2 1-104,14-1-16,-16-15-8,0 15 0,16 1-144,-15-16-32,15 0-8,0 0 0,0 0-1008,0 0-208,0 0-40,15-16-5224,1 1-1039</inkml:trace>
          <inkml:trace contextRef="#ctx0" brushRef="#br0" timeOffset="35747">28003 8898 11544,'0'0'256,"0"0"48,-16-15 16,16 15 0,0 0-256,0 0-64,0 0 0,0 0 0,-15 0 1152,15 0 208,0 15 47,0 1 1,-15-1-344,15 16-72,0-1-8,0 16-8,0-14-224,-16 14-48,16 0 0,-15 0-8,15-15-216,0 15-48,-16-15-8,16 15 0,0-15-264,0 15-64,-15-15 0,15-1-8,0 16 136,0-30 24,0 0 8,0-1 0,0 0-256,0 1 0,0-16 0,0 0 0,0 0 0,0 0 0,0 0 0,0-16 0,0 16-248,15-15-40,1-16-16,-16 15 0,15-14-72,-15-16-8,16 15-8,-16-15 0,15 15-88,0-15-24,1 15 0,-1 16 0,-15-16 240,16 16 40,-1-1 16,-15 0 0,0 16 208,0 0 0,0 0 96,0 0-32,0 0 264,15 0 56,-15 16 16,0 15 0,0 0 48,0-1 16,0 1 0,0 16 0,0-1-104,0-16-16,0 16-8,0-14 0,16-2-136,-16 1-24,0 0-8,0-16 0,0 16-168,0-15 0,0-2 0,0 2 64,0-16-64,0 0 0,0 0 0,0 0 0,0 0-384,0 0-120,0 0-16,15 0-8,-15-16-304,0 2-56,16-18-8,-16 17-8,0-16 264,15 16 48,-15-16 16,0 1 0,0 14 80,0 0 16,15-14 8,-15 14 0,0 1 472,0 15 96,0-15 24,0 15 0,0 0 376,0 0 80,0-16 8,16 16 8,-16-15 96,0 15 16,15 0 8,1 0 0,-1-15-280,-15 15-56,31-16-16,-31 16 0,31 0-96,-16 0-16,0 0-8,1 0 0,-1 0-136,16-16-24,-16 16-8,1 0 0,14 0-72,-14-15 0,-1 15 0,1 0 0,-1 0 0,-15 0 0,15-15 64,1 15-64,-1 0 0,-15 0-88,0-16 24,0 16 0,0-15-32,0 15 0,0-15 0,-15-1 0,15 16-64,-16-15-8,1 0-8,0-1 0,-1 16 48,1-16 16,-1 2 0,1 14 0,0 0 112,-1 0-72,16 0 72,-15 0-64,-1 14 144,16 2 32,-15 0 8,0-1 0,15 0 104,-16 16 16,16 0 8,0-1 0,0 2 40,-15-2 16,15 1 0,15 0 0,-15-1-72,0 2-8,0-2-8,16-14 0,-1-1-144,-15 0-72,15 1 80,1-1-80,-16-15 72,15 15-72,1-15 64,-1 0-64,0-15 64,1 15-64,-1 0 64,16-15-64,-31-1-96,31 1-56,-16 0-8,1-1-8,-1 0-144,1 2-24,15-18-8,-31 17 0,15 0 24,0-16 0,1 0 0,-1 16 0,1-16 88,-16 0 16,15 0 8,0 16 0,-15 0 120,0-16 88,16 16-104,-16-1 40,0 16 64,0 0 0,0 0 64,0 0-64,0 0 208,0 0 8,15 0 0,-30 16 0,15-1 56,0 16 16,0-16 0,0 16 0,0-16-48,0 16-8,-16 0 0,16 0 0,0-1-56,0-14-16,0 14 0,0-14 0,16 0-160,-16-2 0,0-14 0,0 16 0,0 0 88,0-16-24,0 0 0,0 0 0,0 0-64,0 0 0,0 0 0,0 0 0,0 0 0,0 0 0,0-16 0,15 16 0,-15-16-88,0 2-32,16-2-8,-16 0 0,15 16-88,0-30-16,1 14-8,-1 1 0,1-16 80,-1 1 8,0 14 8,1-15 0,-1 0-32,16 16-8,-16-16 0,1 16 0,-1 0 120,1-1 64,14 0-80,-14 2 80,-1-2 0,-15 16 0,16-16 0,-1 16 80,-15 0 64,0 0 16,0 0 0,0 0 0,0 0 40,0 0 16,0 16 0,0 0 0,-15-2 0,-1-14 0,1 16 0,-1 0 0,1-1-88,0 16-8,-1-16-8,1 0 0,-1 1-8,1-1 0,0-15 0,-1 15 0,16 1-8,0-16-8,0 0 0,0 0 0,0 0-88,0 0 0,0 0 0,0 16 0,16-16 0,-16 0 0,15 15 0,0-15 0,1 0 0,15 0 0,-16 0 88,0 0-88,1 0 0,15 0 0,-16 0 0,0 0 0,1 15 0,-1-15 0,0 16-64,1-1 64,-1-15 0,1 15 0,-16 1 64,15-1-64,0 0 0,-15 1 0,-15 0 0,15-2 0,0 2 80,-15 0-80,15 14 80,-16-14-80,1-1 160,-1 0-8,1 1-8,0 0 0,-16-2-64,16 2-16,-16 0 0,0-1 0,0-15-64,0 15 0,1-15 0,-1 0 64,0 0-288,-15 0-56,15 0-8,-15-15-8,15 15-1016,0-15-192,0-1-48,1 0-8</inkml:trace>
          <inkml:trace contextRef="#ctx0" brushRef="#br0" timeOffset="36094">28219 8883 17167,'0'0'480,"0"0"120,-16 0-480,16 0-120,0 0 0,0 0 0,0 0 1176,0 0 208,0 0 48,0 0 8,0 0-568,0 0-104,0 0-32,16 15 0,-16-15-368,0 0-80,0 0-8,0 0-8,15 16-272,-15-1 0,0-15 0,0 0-7544,0 15-1447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4:28.64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F9CEA53-C1A7-4DB5-A529-AB7783A717F6}" emma:medium="tactile" emma:mode="ink">
          <msink:context xmlns:msink="http://schemas.microsoft.com/ink/2010/main" type="writingRegion" rotatedBoundingBox="4261,12272 7330,11045 7900,12468 4830,13695"/>
        </emma:interpretation>
      </emma:emma>
    </inkml:annotationXML>
    <inkml:traceGroup>
      <inkml:annotationXML>
        <emma:emma xmlns:emma="http://www.w3.org/2003/04/emma" version="1.0">
          <emma:interpretation id="{BC6319F0-BEA0-4E41-BC1A-F835957255F5}" emma:medium="tactile" emma:mode="ink">
            <msink:context xmlns:msink="http://schemas.microsoft.com/ink/2010/main" type="paragraph" rotatedBoundingBox="4693,12055 6159,11892 6224,12477 4757,12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4DD02D-976E-4D00-82EA-84263C7165A8}" emma:medium="tactile" emma:mode="ink">
              <msink:context xmlns:msink="http://schemas.microsoft.com/ink/2010/main" type="line" rotatedBoundingBox="4693,12055 6159,11892 6224,12477 4757,12639"/>
            </emma:interpretation>
          </emma:emma>
        </inkml:annotationXML>
        <inkml:traceGroup>
          <inkml:annotationXML>
            <emma:emma xmlns:emma="http://www.w3.org/2003/04/emma" version="1.0">
              <emma:interpretation id="{0B0BC617-33C1-4336-974A-486B6C17CB69}" emma:medium="tactile" emma:mode="ink">
                <msink:context xmlns:msink="http://schemas.microsoft.com/ink/2010/main" type="inkWord" rotatedBoundingBox="4693,12055 6159,11892 6224,12477 4757,12639"/>
              </emma:interpretation>
              <emma:one-of disjunction-type="recognition" id="oneOf0">
                <emma:interpretation id="interp0" emma:lang="en-US" emma:confidence="0">
                  <emma:literal>max</emma:literal>
                </emma:interpretation>
                <emma:interpretation id="interp1" emma:lang="en-US" emma:confidence="0">
                  <emma:literal>man</emma:literal>
                </emma:interpretation>
                <emma:interpretation id="interp2" emma:lang="en-US" emma:confidence="0">
                  <emma:literal>mars</emma:literal>
                </emma:interpretation>
                <emma:interpretation id="interp3" emma:lang="en-US" emma:confidence="0">
                  <emma:literal>mass</emma:literal>
                </emma:interpretation>
                <emma:interpretation id="interp4" emma:lang="en-US" emma:confidence="0">
                  <emma:literal>mare</emma:literal>
                </emma:interpretation>
              </emma:one-of>
            </emma:emma>
          </inkml:annotationXML>
          <inkml:trace contextRef="#ctx0" brushRef="#br0">5127 14409 7136,'-15'0'200,"15"0"48,15 0-248,-15 0 0,0 0 0,-15-15 0,30 15 704,-15 0 96,0 0 24,0 15 0,-15-15-152,30 16-24,-15-1-8,0 1 0,0 14-32,0 1-16,-15 0 0,15 0 0,0 0-224,0-1-48,0 17-1,0-17-7,0 1-128,-16 0-24,16 0-8,0-16 0,-15 16-16,15 0 0,-16-16 0,16 16 0,0-16-72,-15-15-64,15 0 96,-15 16-96,15-1 80,0-15-80,0 0 64,0 15-64,0-15 80,0-15-80,-16 15 96,32-15-96,-16-1 64,0 1-64,0 15 0,0-16 0,15 1 0,-15-16 0,15 16 0,-15-16-96,16 16 16,-1-16 8,-15 0 0,16 0 0,-1 1 72,-15-1-96,15 0 96,1 0-96,-1 0 96,1 16 0,-1-16 0,0 16-64,-15-1 64,16 16 0,-16-15 0,15 0 0,0 15 0,-15 0 0,0 0 0,16 0 0,-16 15 0,15 0 112,-15 16-16,0-15 0,0 14 104,16 1 24,-16-15 0,0 14 0,0-14-96,0 15-24,0-1 0,0-14 0,0-1-104,0 1 72,0-1-72,0 0 64,0 1-64,0-16 80,0 0-80,0 0 80,0 0-80,0 0 80,0 0-80,0 0 80,0 0-80,0-16 96,0 16-96,0-15 96,0-16-96,0 16 0,15-1 0,-15-14 0,15 14 0,-15-15 0,0 1 0,16-1 0,-1 0-104,1 0 40,-1 0 64,-15 16-104,15 0 104,1-16 0,-16 15 0,15 16 0,1-15-64,-16 15 64,0 0 0,0 0-72,0 15 72,15 1 0,-15-1-72,15 1 72,-15-1 0,0 16 144,0 0-24,-15-1-8,15 17 48,0-17 0,0 1 8,0 0 0,0 0-40,15-16 0,-15 1-8,0-1 0,0 16-48,16-31-8,-16 15 0,15 1 0,-15-16-64,16 0 0,-1 0 0,0 0 0,1 0 0,15-16 0,-16 16 0,16-15 0,-16-1-224,1 1 0,-1 0-8,16-1 0,-16 1-24,16-1-8,-16-14 0,1 14 0,14 1 104,-30-16 32,16 0 0,-1 16 0,-15-16 128,16 16-80,-1-16 80,-15 15-64,0 1 64,0 0 0,0-1 0,0 1-64,-15-1 64,15 16 0,0 0 64,-16 0-64,16 0 160,-15 0 0,15 0 0,-16 16 0,16-1 8,-15 1 0,0 14 0,-1 1 0,1 0 16,-1 0 0,1 0 0,0-1 0,15 1-24,0 0 0,-16 0 0,1-16 0,15 16-56,0-16-8,0 1-8,0 15 0,0-31-16,15 15 0,-15 0 0,16-15 0,-1 0 0,-15 0 0,0 0 0,15 0 0,1 0 0,-16-15 0,15 0 0,-15-1 0,16 1-72,-1-16 0,0 16 0,-15-16 0,16 0-192,-16 0 0,15 0 0,-15 1 0,0-1-72,16 0-24,-16 0 0,0 16 0,15-16 184,-15 16 32,0-1 8,0 1 0,0 15 64,0 0-80,0 0 80,0 0-80,0 0 80,0 0 0,0 15 0,0 1 0,0-1 120,0 0-16,0 16 0,0 0 0,0 0 32,0 0 8,0-1 0,15 1 0,-15 0-40,0-16-8,16 1 0,-16-1 0,15 1-32,-15-1-64,16-15 88,-16 15-88,0-15 64,0 0-64,15-15 0,0 15 0,-15 0 72,16-15-72,-16 15 0,15-16 72,-15 1-168,0-1-32,16 1 0,-16-16-8,0 0-120,15 16-16,-15-31-8,15 30 0,-15-14 128,16-1 24,-16 15 8,15-14 0,1 14 48,-16 1 8,15-1 0,-15 1 0,15 0 64,1 15 0,-16-16 0,15 16 0,-15 0 0,0 0 96,16 0-16,-16 0-8,15 16 104,0-1 16,1 0 8,-16 16 0,15-15 136,-15 14 24,15 1 8,-15 0 0,16 0-80,-16 0-24,15-1 0,-15 1 0,16-15-56,-16 14-16,0-14 0,0-1 0,15 1-96,-15-1-16,0 0-8,0 1 0,0-16-72,0 0 64,0 0-64,-15 0 64,15 0-64,0 0 0,0 0 72,0 0-72,0 0 0,0 0-144,0 0 24,0-16 8,15 1-176,-15 0-40,0-1-8,0 1 0,15-1-96,-15-14-16,0 14-8,16 1 0,-16-16 104,0 16 16,15-16 8,-15 0 0,0 0 104,16 16 16,-16-16 8,0 16 0,15-16 200,-15 15 0,0 1 0,0 0 0,15 15 128,-15-16 72,-15 16 16,15 0 0,0 0 168,0 0 40,-15 16 8,15-16 0,-16 15 128,1 0 24,-1 16 8,1-15 0,15 14-56,-15 1-16,-1 0 0,1 0 0,-1-16-352,1 16-72,0 0-8,-16-16-8,16 16-80,-1-16 64,1 16-64,-1-15 64,1 14-664,0-14-136,-1-1-24,1 1-9127</inkml:trace>
        </inkml:traceGroup>
      </inkml:traceGroup>
    </inkml:traceGroup>
    <inkml:traceGroup>
      <inkml:annotationXML>
        <emma:emma xmlns:emma="http://www.w3.org/2003/04/emma" version="1.0">
          <emma:interpretation id="{0ADAB3F3-0BDF-4259-84E2-A87A236373DA}" emma:medium="tactile" emma:mode="ink">
            <msink:context xmlns:msink="http://schemas.microsoft.com/ink/2010/main" type="paragraph" rotatedBoundingBox="4518,12915 7587,11687 7900,12468 4830,13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2FFA3-997A-478B-8C0D-02EB7CCEB24E}" emma:medium="tactile" emma:mode="ink">
              <msink:context xmlns:msink="http://schemas.microsoft.com/ink/2010/main" type="line" rotatedBoundingBox="4518,12915 7587,11687 7900,12468 4830,13695"/>
            </emma:interpretation>
          </emma:emma>
        </inkml:annotationXML>
        <inkml:traceGroup>
          <inkml:annotationXML>
            <emma:emma xmlns:emma="http://www.w3.org/2003/04/emma" version="1.0">
              <emma:interpretation id="{28DA1CFA-DC36-42B0-B056-A2AAC886CECE}" emma:medium="tactile" emma:mode="ink">
                <msink:context xmlns:msink="http://schemas.microsoft.com/ink/2010/main" type="inkWord" rotatedBoundingBox="4533,12952 5818,12438 6115,13181 4830,13695"/>
              </emma:interpretation>
              <emma:one-of disjunction-type="recognition" id="oneOf1">
                <emma:interpretation id="interp5" emma:lang="en-US" emma:confidence="0">
                  <emma:literal>230</emma:literal>
                </emma:interpretation>
                <emma:interpretation id="interp6" emma:lang="en-US" emma:confidence="0">
                  <emma:literal>Kio</emma:literal>
                </emma:interpretation>
                <emma:interpretation id="interp7" emma:lang="en-US" emma:confidence="0">
                  <emma:literal>2530</emma:literal>
                </emma:interpretation>
                <emma:interpretation id="interp8" emma:lang="en-US" emma:confidence="0">
                  <emma:literal>2330</emma:literal>
                </emma:interpretation>
                <emma:interpretation id="interp9" emma:lang="en-US" emma:confidence="0">
                  <emma:literal>9530</emma:literal>
                </emma:interpretation>
              </emma:one-of>
            </emma:emma>
          </inkml:annotationXML>
          <inkml:trace contextRef="#ctx0" brushRef="#br0" timeOffset="2102">5727 15225 8952,'0'0'192,"-15"0"48,15 0 8,0 0 8,0 0-256,-15 0 0,15 0 0,0 0 0,0 0 1000,0 0 152,0 0 32,0 0 8,0 0-216,0 0-48,0 0-1,0 0-7,-16 0-312,16 0-56,16 0-8,-1 0-8,0 0-80,1 15-8,-1-15-8,0 16 0,1-16-264,-1 0-48,1 15-16,-1-15 0,0 0 0,1 15 0,-16-15 0,15 0 0,-15 0 0,16 0 0,-1 16 0,-15-16 0,0 0 16,0 0 8,0 15 0,-15 1 0,15-1-40,-16 0-16,16 1 0,-15-1 0,-1-15-80,1 16 96,15-1-96,-15-15 96,-1 15-96,1 1 0,-1-1 0,16-15 0,0 0-272,0 0-96,-15 16-16,15-16-8,0 0-1176,0 0-240,0 0-48,0 0-5543</inkml:trace>
          <inkml:trace contextRef="#ctx0" brushRef="#br0" timeOffset="2303">5974 15394 12528,'0'0'272,"0"0"56,0 16 16,0-16 8,0 0-280,0 0-72,0 15 0,0-15 0,0 15 888,0-15 160,0 16 31,-15-1 9,0 1-168,15 14-32,-16-30-8,1 16 0,15-1-392,-15 1-72,-1-16-24,16 15 0,0-15-232,-16 15-56,1 1-8,15-1 0,0 0-96,0-15 64,-15-15-64,-1 15 0,16 15 0,0-15 0,0 0 0,-15 0 0,15-15-736,0 15-152,0 0-24,15 0-4879,1-15-969</inkml:trace>
          <inkml:trace contextRef="#ctx0" brushRef="#br0" timeOffset="1602">5497 15240 14544,'0'0'416,"0"0"80,0 0-400,0 0-96,0 0 0,0 0 0,0 0 991,0 0 185,0 0 32,0 0 8,-16 0-440,16 0-80,0 0-24,0 0 0,0 0-256,0 16-64,0-16 0,0 0-8,0 0-216,0 0-48,0 0-8,16 15 0,-16 0-992,15-15-200,-15 0-32,0 16-16</inkml:trace>
          <inkml:trace contextRef="#ctx0" brushRef="#br0" timeOffset="1402">5312 15102 7552,'0'0'216,"0"0"40,0 0-256,0 0 0,0 0 0,0 0 0,0 16 880,0-16 120,0 0 24,0 15 8,0 0-104,0 1-16,0-1-8,0 1 0,0 14-200,-16 1-33,1 0-15,15-16 0,-16 16-192,1 0-40,0 0-8,-1 0 0,1 0-112,0-16-24,-1 16-8,1-16 0,-1 16-40,1-15-8,-16-1 0,16 0 0,-1 1-112,1-16-24,0 0-8,-1 0 0,1 0-80,-1 0 80,1 0-80,-16 0 80,31 0-80,-15 0 0,-1-16 0,16 1 0,0 0 0,-15-1-96,15 1 0,0 15 8,0-31-24,0 16-8,0-1 0,0 1 0,15-16 120,-15 31-96,16-15 96,-1-1-96,-15-15 96,16 31 0,-1-15-80,0-1 80,1 1 0,-1 15-72,1-16 72,-16 16 0,30 0-64,-14 0 64,-1 0 0,16 16 0,-31-1 0,31-15 0,-16 16 0,1-1 0,-1 16 128,0-15 24,-15-1 8,16 16 0,-1-16 0,0 1 8,-15-1 0,16 0 0,-1-15-16,-15 0-8,16 16 0,-16-16 0,0 0-24,15 0-8,0 15 0,-15-15 0,0 0-48,0 0 0,16 16-64,-1-16 96,-15 0-96,0 0 64,0 0-64,16-16 0,-16 16 64,15-15-64,0 15 0,-15 0 72,16-16-72,-1 16 0,-15 0 0,0-15 64,16 15-64,-16-15 0,15 15 0,-15 0 0,0 0 0,0 0 0,15 0 0,-15 0 0,0 0 0,0 0 0,0 0 0,0 0 0,0 0 0,0 0 0,0 0 0,0 0 0,16 15 120,-16 0 8,0 1 0,0-1 0,0-15-48,15 0-8,-30 16 0,15-1 0,0-15-72,0 0 80,15 0-80,-15 15 80,0 1-80,0-1 0,0 0 0,0-15 0,-15-15-176,15 15-48,0 0-16,0 0 0,0 0-1176,0-15-240,0-1-40,0 16-6279</inkml:trace>
          <inkml:trace contextRef="#ctx0" brushRef="#br0" timeOffset="2767">6097 15272 12296,'0'0'264,"0"0"56,0 0 16,0 0 16,0 0-280,0 0-72,0 0 0,0 0 0,15 14 760,-15 2 136,0 0 24,0-1 7,0 0-87,0 1-8,0 14-8,0-14 0,0-1-288,0 16-56,0 0-16,0 0 0,0-16-160,0 0-32,16 1-8,-16-1 0,0-15-96,15 0-16,-15 15-8,15-15 0,-15 16 8,0 0 0,0-16 0,16-16 0,0 16-72,-1-16-16,-15 1 0,15 0 0,1-1 0,-16 1-64,15 0 96,-15-16-32,15 16-64,-15-17 96,0 2-96,16 14 96,-16 1-96,0 0 0,0-1 0,-16 1 0,16-16 0,0 15 64,0 2-64,0-2 64,-15 16 72,15-16 16,-15 16 0,-1-15 0,16 15-48,0 0-8,-15 0 0,0 0 0,15 15 0,-16-15-8,0 16 0,16-16 0,-15 0-88,15 16 0,0-2 0,-15 2 0,15-16-448,0 16-136,-16-1-24,16 0-9559</inkml:trace>
        </inkml:traceGroup>
        <inkml:traceGroup>
          <inkml:annotationXML>
            <emma:emma xmlns:emma="http://www.w3.org/2003/04/emma" version="1.0">
              <emma:interpretation id="{977C6CE0-C356-4931-940B-DB4351FFFF1B}" emma:medium="tactile" emma:mode="ink">
                <msink:context xmlns:msink="http://schemas.microsoft.com/ink/2010/main" type="inkWord" rotatedBoundingBox="6451,12142 7587,11687 7889,12441 6752,12896"/>
              </emma:interpretation>
              <emma:one-of disjunction-type="recognition" id="oneOf2">
                <emma:interpretation id="interp10" emma:lang="en-US" emma:confidence="0">
                  <emma:literal>mm</emma:literal>
                </emma:interpretation>
                <emma:interpretation id="interp11" emma:lang="en-US" emma:confidence="0">
                  <emma:literal>him</emma:literal>
                </emma:interpretation>
                <emma:interpretation id="interp12" emma:lang="en-US" emma:confidence="0">
                  <emma:literal>mim</emma:literal>
                </emma:interpretation>
                <emma:interpretation id="interp13" emma:lang="en-US" emma:confidence="0">
                  <emma:literal>Min</emma:literal>
                </emma:interpretation>
                <emma:interpretation id="interp14" emma:lang="en-US" emma:confidence="0">
                  <emma:literal>Mom</emma:literal>
                </emma:interpretation>
              </emma:one-of>
            </emma:emma>
          </inkml:annotationXML>
          <inkml:trace contextRef="#ctx0" brushRef="#br0" timeOffset="3735">6882 14440 7912,'0'0'224,"0"0"48,0 0-272,0 0 0,0 0 0,16 0 0,-16-15 936,0 15 136,0 0 24,15 15 8,-15 1-208,0 0-32,0-2-16,0 2 0,0 15-153,0 0-31,0-1-8,0 1 0,0 16-296,-15-17-56,15-14-16,0 14 0,0 1-112,0 0-24,0-15-8,0-1 0,0 0-72,0 1-8,-16-16-64,16 15 96,0 0-32,0 1 0,0-16-64,0 0 96,0 0-24,0 0-8,0 0 0,0-16 0,0 1-64,0-16-72,16 16 72,-1-16-104,-15 0 8,0 0 0,15 16 0,1-16 0,-1 1 96,0-2-72,-15 2 72,16-1-64,-1 16 64,0-1 0,1 1 0,-16 0 0,16-1 0,-1 16 0,-15 0 0,0 0-64,0 0 64,15 16 0,1-16 0,-16 30 0,0-14 72,0-1 32,15 16 8,-15-1 0,0 2-32,0-2-8,0-14 0,-15 14 0,15-14-72,0 14 64,0-14-64,0 0 64,0-16-64,0 0 0,0 0 72,0 0-72,0 0 0,0 0 72,0 0-72,0 0 0,0-16 0,0 16 0,0-16 0,0 1 0,0-16 0,15 16 0,-15 0-80,15-16 80,1 16-96,-1-17 96,-15 2-80,15-1 80,1 0-64,0 1 64,-1 14 0,-15 0-72,15 2 72,1-2 0,-1 0 0,-15 1 0,15 15 0,1 0 0,-16 0 0,0 0 0,0 0 0,0 0 64,15 15 0,-15 1 0,15 0 160,-15 14 32,0-14 0,0 14 8,0-14-32,0-1-8,0 16 0,0-16 0,0 0-32,0 17-16,0-17 0,0 0 0,-15-15-64,15 16-16,0-1 0,0-15 0,-15 15-96,15-15 0,0 0 0,0 16 0,0-1 0,0 0-64,0-15-8,0 0 0,0 0-1144,0 0-232,0 0-48</inkml:trace>
          <inkml:trace contextRef="#ctx0" brushRef="#br0" timeOffset="4388">7544 14456 16184,'0'0'351,"0"0"81,0 15 16,0 0 0,0 1-352,0-1-96,0 16 0,0-16 0,0 0 640,0 1 120,0 14 16,0-14 8,0 0-264,0 14-48,0-14-16,0-1 0,0-15-280,0 15-56,0 1-16,0-16 0,0 16-104,0-2 88,0-14-88,0 0 80,0 16-80,0-16 0,0 0 0,0 0 0,0 0-88,0 0-56,0 0-16,0-16 0,0 2-232,0-2-56,0 0 0,0 1-8,16 0-8,-1-1 0,-15 1 0,15-16 0,1 15 176,-16-14 40,15 14 8,1-14 0,-16 14 120,15 1 24,0 0 8,-15-1 0,0 16 88,0-15 0,16 0 0,-16 15 0,0 0 96,0 0 32,0 0 0,0 0 8,15 15 216,-15 0 32,16 1 16,-16-1 0,15 0-40,-15 16-8,0-16 0,-15 17 0,30-2 0,-15 1 0,0 0 0,-15-16 0,15 0-144,0 17-32,0-18-8,0 2 0,0 0-96,0-16-72,0 0 96,0 0-96,0 0 96,0 0-96,0 0 96,0-16-96,0 0 80,15 2-80,-15-2 64,15 0-64,-15-14 0,16-1 0,-1 16 0,-15-17 0,16 2 0,-1-1 0,0 0-96,-15 1 96,16-1-80,-1 16 80,-15-1 0,16 0-72,-1 1 72,-15 0 128,15-1-32,1 16-8,-16-15-160,15 15-32,1 0-8,-16 0 0,15 0 112,-15 0 0,0 0 0,0 0 0,15 15 64,-15 1 40,16-16 8,-16 15 0,0 16 88,15-15 24,-15 14 0,0 1 0,0 0 24,0-16 8,0 16 0,0-1 0,0 2-32,0-2 0,0-14 0,0 14 0,0-14-72,0 14-24,0-14 0,0 0 0,0-1-64,0 0-64,0-15 96,0 0-96,0 0 72,0 16-72,0-16 0,-15 0 72,15 0-144,0 0-32,0 0-8,-16 0 0,16 0-1080,0 0-216,0-16-48,0 1-7983</inkml:trace>
          <inkml:trace contextRef="#ctx0" brushRef="#br0" timeOffset="4967">7498 14209 15864,'0'0'352,"0"0"63,0 0 25,0 0 8,0 0-360,0 0-88,0 0 0,0 0 0,0 15 704,0-15 128,0 0 32,0 0 0,0 0-368,0 0-72,0 16-8,0-16-8,15 0-312,-15 16-96,0-2 0,0-14-6032,0 0-1247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4:37.45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951002A-09B5-4401-9CFC-86F66DD6D616}" emma:medium="tactile" emma:mode="ink">
          <msink:context xmlns:msink="http://schemas.microsoft.com/ink/2010/main" type="writingRegion" rotatedBoundingBox="6512,11966 22697,11761 22747,15677 6561,15883"/>
        </emma:interpretation>
      </emma:emma>
    </inkml:annotationXML>
    <inkml:traceGroup>
      <inkml:annotationXML>
        <emma:emma xmlns:emma="http://www.w3.org/2003/04/emma" version="1.0">
          <emma:interpretation id="{9F2B6564-A97B-49B8-85D0-A3EF97040453}" emma:medium="tactile" emma:mode="ink">
            <msink:context xmlns:msink="http://schemas.microsoft.com/ink/2010/main" type="paragraph" rotatedBoundingBox="6424,12277 12124,11606 12287,12991 6587,13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79DCCC-B831-41F2-9F81-0D6767F92E83}" emma:medium="tactile" emma:mode="ink">
              <msink:context xmlns:msink="http://schemas.microsoft.com/ink/2010/main" type="line" rotatedBoundingBox="6424,12277 12124,11606 12287,12991 6587,13663"/>
            </emma:interpretation>
          </emma:emma>
        </inkml:annotationXML>
        <inkml:traceGroup>
          <inkml:annotationXML>
            <emma:emma xmlns:emma="http://www.w3.org/2003/04/emma" version="1.0">
              <emma:interpretation id="{FE8A162C-8541-4A17-BB2F-A0765217C4EA}" emma:medium="tactile" emma:mode="ink">
                <msink:context xmlns:msink="http://schemas.microsoft.com/ink/2010/main" type="inkWord" rotatedBoundingBox="6424,12277 12124,11606 12287,12991 6587,13663"/>
              </emma:interpretation>
              <emma:one-of disjunction-type="recognition" id="oneOf0">
                <emma:interpretation id="interp0" emma:lang="en-US" emma:confidence="0">
                  <emma:literal>was low but)</emma:literal>
                </emma:interpretation>
                <emma:interpretation id="interp1" emma:lang="en-US" emma:confidence="0">
                  <emma:literal>well wbu.)</emma:literal>
                </emma:interpretation>
                <emma:interpretation id="interp2" emma:lang="en-US" emma:confidence="0">
                  <emma:literal>well wbu)</emma:literal>
                </emma:interpretation>
                <emma:interpretation id="interp3" emma:lang="en-US" emma:confidence="0">
                  <emma:literal>was low but))</emma:literal>
                </emma:interpretation>
                <emma:interpretation id="interp4" emma:lang="en-US" emma:confidence="0">
                  <emma:literal>will we b..))</emma:literal>
                </emma:interpretation>
              </emma:one-of>
            </emma:emma>
          </inkml:annotationXML>
          <inkml:trace contextRef="#ctx0" brushRef="#br0">8915 14656 12696,'0'0'280,"0"0"56,0 0 16,0 0 0,0 0-280,0 0-72,0 0 0,0 0 0,0 0 496,0 0 80,0 0 24,0 0 0,0 0-9,16 0 1,-1 0 0,1-16 0,-16 16-272,15-15-64,0 15 0,-15-15-8,16-1-160,-1 1-88,-15-1 96,15 1-96,-15 15 64,0-15-64,16-1 0,-16 1 0,0-1 72,0 1-72,15 0 0,-15 15 72,0-16-72,0 1 0,-15 15 0,15-16 64,0 16-64,-16-15 0,16 15 72,0 0-72,0 0 64,-15 0-64,15 0 64,0 0-64,-15 0 96,-1 0-24,16 15 0,-15-15 0,15 16 88,-15-1 8,15 1 8,-16-1 0,16 16 48,0-16 16,0 16 0,-15 0 0,15 15 0,0 0 0,0-15 0,0 15 0,0 0-40,0 1-8,-16-1 0,16-16 0,0 17-24,0-17-8,0 17 0,0-17 0,-15-14-32,15 15-16,-15-16 0,15 16 0,0-16-112,0 16 72,-16 0-72,16-16 64,0-15-64,-15 16 64,15 14-64,0-14 64,0-16-64,-16 0 0,16 15 72,-15 1-72,15-16 64,0 0-64,-15 0 64,-1 0-64,16 0 0,0 0 0,0 0 0,-15 0 64,15 0-64,-16 0 0,1 15 0,15-15 64,0-15-64,-15 30 0,15-15 0,0 0 0,-16 15 0,16-15 0,-15 0 0,15 0 0,-16 0 0,16-15 0,-15 15 0,15 0 0,-15-15 0,15 15 0,0 0 0,-16 0 0,16 15 0,0-15 0,-15 0 0,15 15 0,-16 1 0,16-16 0,0 0 0,0 0 0,0 0 0,-15 0 0,15 0 64,0 0-64,0 0 104,0 0-8,0 0-8,0 0 0,0 0-16,0 0 0,0 0 0,0 0 0,15 15 0,-15 0 0,16-15 0,-16 0 0,15 0-8,1 0 0,-1 0 0,16 0 0,-16-15 16,16 15 0,-16 0 0,16 0 0,0-15 0,0 15 0,0 0 0,-1-16 0,1-14-16,0 30-64,-16-16 96,16 1-32,0 15-64,-16 0 80,16 0-80,0 0 80,-16 0-80,1-16 64,14 16-64,-14-15 64,-1 15-64,1-15 0,-16-1 0,15 16 64,0 0-64,-15 0 0,16-15 72,-16 15-72,0 0 64,0 0-64,0 0 64,15-16-64,-15 16 64,0 0-64,0 0 64,-15 0-64,15 0-640,0 0-168,0 0-32,0 0-9791</inkml:trace>
          <inkml:trace contextRef="#ctx0" brushRef="#br0" timeOffset="463">9670 14286 11632,'-31'0'256,"31"16"48,0-16 16,-16 15 8,1 0-264,0 1-64,-1-1 0,16 16 0,-15 15 816,-1 0 144,1 16 32,15-16 7,-15 16 161,15-1 32,-16 0 8,1 1 0,15 0-408,0 0-88,0-32-8,0 16-8,0-15-272,0 16-64,0-17 0,15 1-8,-15 0-184,16-1-40,-16-14-8,0 0 0,15-16-112,0 14 0,-15 2 64,16-16-64,-1 0-856,-15 16-192,16-16-40</inkml:trace>
          <inkml:trace contextRef="#ctx0" brushRef="#br0" timeOffset="1386">9977 14656 11256,'0'0'248,"0"0"48,0 0 16,0 0 8,0 0-256,0 0-64,0 0 0,0 0 0,0 16 648,-15-1 120,15 0 32,-16 16 0,16 0-104,-16 15-25,16-15 1,-15 0 0,15 15-128,0-15-32,0 0-8,0-1 0,-15 1-128,15 0-24,15-16-8,-15 1 0,0-1-64,0 16-16,0-16 0,15-15 0,-15 16-128,0-16-24,16 0-8,-16 15 0,0-15-40,16 0-64,-16 0 88,0 0-88,0 0 88,15 0-88,0-15 80,-15-1-80,16 1 0,-1-16 64,-15 16-64,15-16 0,-15 16 0,16-16 0,-1 15-96,-15-14 96,0-1-88,15 15 88,-15-14-80,16-1 80,-16 15 0,0-14 0,16 14-64,-16 1 64,0-1 0,0 1 0,0 15 0,0 0 0,0 0 0,14-15 0,-14 15 0,0 0 0,0 0 0,0 15 0,0 0 0,0 1 0,0 15 136,0-1-24,0 1-8,16 15 0,-16-15 16,0 0 0,0 0 0,16 0 0,-16-16-24,0 16-8,0-16 0,15 0 0,-15 1-16,15-1 0,-15-15 0,0 16 0,16-1-72,-16-15 96,15 0-96,0 0 96,-15-15 0,16-1 8,0-15 0,-2 16 0,2-16 56,0 1 16,-1-1 0,0 0 0,1 0-176,-16 0 0,15 16 0,-15-16 64,0 0-64,15 16 72,-15-16-72,0 0 80,0 16-80,0 0 0,0-1 0,0 1 64,0-1-64,0 16 0,0 0 0,0 0 0,0-15-584,0 15-136,0 0-24,0 0-5864,0 0-1167</inkml:trace>
          <inkml:trace contextRef="#ctx0" brushRef="#br0" timeOffset="1586">10593 14856 18719,'0'0'416,"0"0"80,15 16 16,-15-16 8,0 15-416,-15 0-104,15-15 0,0 16 0,0-1 640,0 0 112,-15-15 16,15 16 8,0 0-424,-16-2-80,16 2-16,-15 0-8,15-1-768,0 0-152,0-15-32</inkml:trace>
          <inkml:trace contextRef="#ctx0" brushRef="#br0" timeOffset="2203">10901 14394 11000,'0'0'240,"0"0"48,0 0 16,0 0 8,0 0-248,0 0-64,0 0 0,0 0 0,0 0 672,0 0 120,0 0 24,0 15 8,0 0 232,0 1 55,0 15 9,0 0 0,0 15-416,0 16-88,-15-16-8,15 0-8,0 0-120,0 16-32,-16-16 0,16 0 0,0 0-200,0-15-48,0 0-8,-15 15 0,15-31-88,15 32-16,-30-47-8,15 30 0,0-14-80,0-1 80,0-15-80,0 0 80,0 0-80,0 0 64,0 0-64,0 0 64,0-15 80,0-17 16,15 18 0,-15-18 0,0 17-272,16-16-48,-16 1-16,15-16 0,1 14 176,-1 2 0,0-1-72,1 0 72,-1 1 0,1 14 0,-1-14 0,0 30 0,-15-16 0,16 0-80,-1 16 80,-15 0-64,0 0 64,15 16 0,1-16 0,-16 16 0,15-2-64,-15 18 64,16-2-64,-16-14 64,0 14 144,0 1 72,-16 0 8,16 0 8,0 0-40,-15-1-16,-1 1 0,16 0 0,-15-15-16,0 14 0,-1-14 0,1-1 0,0 0-40,15 1-16,-16-1 0,1-15 0,-1 15-32,1-15-8,0 0 0,-1 0 0,16 0-64,-15 0 0,15 0 0,-16-15 64,16 15-64,-15-15 0,15-1-96,0 16 96,0-15-888,0 0-112,0-1-24,15 0-9135</inkml:trace>
          <inkml:trace contextRef="#ctx0" brushRef="#br0" timeOffset="3489">12347 14379 16184,'0'0'351,"0"0"81,0 0 16,0 0 0,0 0-352,0 0-96,16-16 0,-16 16 0,0 0 504,0 0 80,15 16 24,0-1 0,1 0 336,-16 16 72,15-15 8,1 14 8,-16 1-408,15 15-80,-15 1-24,15-1 0,-15 0-88,0 0-16,0 16-8,0-16 0,-15 0-120,15 0-32,0 0 0,-15 1 0,-1-1 0,16-15 0,-15 15 0,15-15 0,-16-1-256,16 1-96,-15-15 0,0-1 0,-1 16 96,1-16-96,15 1 96,-16-1-96,1-15-1176,0 15-232,-1-15-40</inkml:trace>
          <inkml:trace contextRef="#ctx0" brushRef="#br0" timeOffset="2388">11486 14963 19463,'0'0'424,"0"0"88,0 0 24,0 0 16,0 0-440,-15 0-112,15 16 0,0-16 0,-15 15 640,15-15 112,0 15 16,-16-15 8,16 16-232,-15-16-56,15 0-8,0 16 0,-15-16-400,15 15-80,-16-15 0,16 0-7112,0 15-1399</inkml:trace>
          <inkml:trace contextRef="#ctx0" brushRef="#br0" timeOffset="-2075">7422 15410 18111,'0'0'400,"0"0"80,0 0 24,0 0 0,15 15-408,-30-15-96,15 0 0,0 0 0,0 16 672,0-1 120,0 1 16,-16-1 8,16 0-400,0-15-72,0 0-24,-15 16 0,15-1-256,-16-15-64,16 0 0,0 16 0,-15-16-1064,15 0-232,0 15-48</inkml:trace>
          <inkml:trace contextRef="#ctx0" brushRef="#br0" timeOffset="-1691">7668 15025 10944,'16'0'240,"-16"0"48,0 0 16,0 0 0,0 0-240,0 0-64,0 0 0,0 16 0,0-1 1016,0 0 192,0 1 40,0 15-1,0-1-255,0 1-64,0 15 0,-16-15-8,16 15-248,0 1-56,0-1-8,-15-15 0,15 15-264,0-15-56,0 0-16,0-16 0,0 1-168,0 14-32,0-14-8,0-1 0,0 0-64,0-15 0,0 0 72,0 0-72,0 0 0,0 0 64,15-15-64,-15 0 0,0-1 0,0 1 0,16 0 0,-16-1-96,0-15 96,15 16-96,-15-16 96,16 0-96,-16 1 96,15 14 0,0-15-72,-15 0 72,16 16 0,-1-1 0,-15 1-72,16 15 72,-1-15 0,-15 15 0,15 0 0,-15 0 0,0 0 0,16 0 0,-1 15 0,-15 0 0,16-15 104,-1 16-24,-15-1-8,15 1 0,1-16 32,-16 15 8,0 16 0,0-31 0,15 31 48,-15-31 0,0 31 8,0-16 0,0 1-16,-15-1-8,15 0 0,0 1 0,-16-1 16,16-15 8,-15 16 0,0-1 0,-1-15 24,16 15 0,-31 1 0,31-16 0,-15 0-32,0 0-8,-1 0 0,1 0 0,-1 15-64,1-15-16,0 0 0,15-15 0,0 15-72,-16-16 0,16 16 0,0 0 0,0 0-192,-15 0-88,-1-15-8,16 15-7200,0-15-1431</inkml:trace>
          <inkml:trace contextRef="#ctx0" brushRef="#br0" timeOffset="3220">12086 14486 12992,'0'0'368,"0"0"80,0 16-360,0-1-88,0 0 0,0 1 0,0 14 632,0 2 104,-15-2 32,15 1-1,-15 15 265,-1-15 56,1 15 16,0-15 0,-1 0-464,1 15-88,-1-16-16,1 17-8,0-32-248,-1 16-56,1 0 0,-16-1-8,16 2-144,-1-32-72,1 14 80,-1 2-80,1 0 96,0-16-24,-1 0-8,1 0 0,-1 0-64,1 0 0,0-16 0,-1 16 0,16-30 0,-15 30-136,-1-32 32,16 2 8,-15 14-208,15-14-40,0-1-8,0 0 0,0 0 160,0 0 24,0 1 8,15 14 0,-15-14 160,0-2 0,16 18 0,-16-2 0,15 0 0,-15 16-88,16-15 88,-16 15-64,0 0 184,0 0 40,15 0 0,-15 0 8,0 0 112,15 0 16,1 15 8,-1-15 0,1 16-40,14 0-8,-14-2 0,-1 18 0,16-32 32,-16 30 0,1-14 0,15-1 0,-16-15-24,0 15 0,1 1 0,-1-1 0,16 0 24,-16 1 0,1-16 0,-16 16 0,15-1-128,0 0-32,-15-15 0,16 16 0,-16-16-64,15 0-64,-15 15 96,0-15-96,0 0 272,0 0 0,0 0 0,0 0 0,0 0-272,0 0 0,0 0 0,0 0 0,0 0 0,0 0 0,0 0 0,0 0 0,0 0-1096,0 0-280,0 0-48,0 0-9255</inkml:trace>
          <inkml:trace contextRef="#ctx0" brushRef="#br0" timeOffset="-2576">6853 15226 6952,'0'0'192,"0"0"56,0 0-248,0 0 0,0 0 0,0 0 0,0 0 1056,0 0 168,0 0 32,-15 0 8,15 0-192,0 0-40,0 0-8,-16 0 0,16 15-353,0 16-79,-16-31-16,16 31 0,0 0-184,0-1-40,-15 1 0,15 0-8,0-16 0,15 16 0,-30 0 0,30 0 0,-15-16-56,0 16-16,0-16 0,0 1 0,0-1-120,0-15-24,16 0-8,-16 0 0,16 15-56,-16-15 0,0 0-64,15 0 96,-15 0-16,0 0-8,15 0 0,1 0 0,-1-15-8,-15 15-64,15-15 96,-15-1-32,16 1-64,-1 0 0,-15 15 0,0-16 0,15-15 0,1 16 0,-16 0 0,0-1 0,0 1 0,0-16 0,0 0-64,0 31 64,0-15 0,0-1 0,0 1 0,16 0 0,-16-1 0,0 16 0,0 0 0,0-15 0,0 15 0,0 0 0,0 0 0,0 0 0,0 0 0,0 0 0,0 0-72,0 0 72,0 15 0,14 1 0,-14 14-64,0 1 64,0-15 0,0-1 0,0 16 0,0 0 0,16-16 0,-16 0 0,0 1 0,16-16 0,-1 15 0,-15 1 0,0-1 0,15-15 0,-15 0 0,16 0 72,-16 0-72,0 0 64,0 0 0,15-15 0,-15 15 0,0 0 0,0 0 16,15 0 0,1-16 0,-16 1 0,0 15-80,16-16 96,-16-14-96,0 14 96,0 1-96,14-16 0,-28 16 0,28-1 64,-14-15-64,0 16 0,-14-16 0,14 16 64,14-16-64,-28 16 0,14-16 0,0 15 0,0 16 0,-16-15 0,16 0 0,0 15 0,0-16 0,0 16 0,0 0 0,-16 0 0,16 0-712,0 0-160,0 0-32,0 0-8103</inkml:trace>
        </inkml:traceGroup>
      </inkml:traceGroup>
    </inkml:traceGroup>
    <inkml:traceGroup>
      <inkml:annotationXML>
        <emma:emma xmlns:emma="http://www.w3.org/2003/04/emma" version="1.0">
          <emma:interpretation id="{F19064B0-A120-4FA3-82D3-A817D1B5908B}" emma:medium="tactile" emma:mode="ink">
            <msink:context xmlns:msink="http://schemas.microsoft.com/ink/2010/main" type="paragraph" rotatedBoundingBox="11130,13111 22713,12964 22747,15677 11165,158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324DA61-1017-4F46-9DF6-D62BFD2A0AFF}" emma:medium="tactile" emma:mode="ink">
              <msink:context xmlns:msink="http://schemas.microsoft.com/ink/2010/main" type="line" rotatedBoundingBox="11130,13111 22713,12964 22727,14086 11144,14233"/>
            </emma:interpretation>
          </emma:emma>
        </inkml:annotationXML>
        <inkml:traceGroup>
          <inkml:annotationXML>
            <emma:emma xmlns:emma="http://www.w3.org/2003/04/emma" version="1.0">
              <emma:interpretation id="{54D43C4D-7B22-4722-A8D9-4B113CFB1EFD}" emma:medium="tactile" emma:mode="ink">
                <msink:context xmlns:msink="http://schemas.microsoft.com/ink/2010/main" type="inkWord" rotatedBoundingBox="11130,13111 15156,13060 15170,14144 11144,14195"/>
              </emma:interpretation>
              <emma:one-of disjunction-type="recognition" id="oneOf1">
                <emma:interpretation id="interp5" emma:lang="en-US" emma:confidence="0">
                  <emma:literal>demand me</emma:literal>
                </emma:interpretation>
                <emma:interpretation id="interp6" emma:lang="en-US" emma:confidence="0">
                  <emma:literal>d* = maximum</emma:literal>
                </emma:interpretation>
                <emma:interpretation id="interp7" emma:lang="en-US" emma:confidence="0">
                  <emma:literal>d* =maxm'm</emma:literal>
                </emma:interpretation>
                <emma:interpretation id="interp8" emma:lang="en-US" emma:confidence="0">
                  <emma:literal>d* = maremm</emma:literal>
                </emma:interpretation>
                <emma:interpretation id="interp9" emma:lang="en-US" emma:confidence="0">
                  <emma:literal>d* a maximum</emma:literal>
                </emma:interpretation>
              </emma:one-of>
            </emma:emma>
          </inkml:annotationXML>
          <inkml:trace contextRef="#ctx0" brushRef="#br0" timeOffset="12599">12379 16164 15344,'0'0'336,"0"0"72,0 0 7,0 0 25,0 0-352,0 0-88,0 0 0,0 0 0,0 0 560,15 0 96,-15 0 16,0 0 8,32 0-8,-17 0 0,0 0 0,1 0 0,14 0-280,-14 0-56,-1 0-16,0-15 0,17 15-128,-18 0-32,2 0-8,15 0 0,-16 0-88,1-15-64,-1 15 72,0 0-72,1 0 72,-16 0-72,16-16 64,-16 16-64,0 0-96,14 0-64,-14 0-16,0 0 0,0 0-1536,0 16-304,0-16-64</inkml:trace>
          <inkml:trace contextRef="#ctx0" brushRef="#br0" timeOffset="12799">12363 16396 15088,'0'0'328,"0"0"72,0 0 16,0 0 7,0 0-335,0 0-88,0 0 0,0 0 0,0 0 792,0 0 136,0 0 32,0 0 8,0 0-136,15 0-32,1 0-8,-1 0 0,0 15-336,16-15-64,-16-15-8,17 15-8,-17 0-176,16-16-32,-16 16-8,16 0 0,-16-15-96,16 15-64,-15-15 80,14 15-80,-14 0 64,-1-16-64,0 16 0,16-15 0,-16 15-992,1 0-256,0-16-40</inkml:trace>
          <inkml:trace contextRef="#ctx0" brushRef="#br0" timeOffset="14430">13056 15888 9616,'0'-16'208,"0"16"48,0 0 0,0 0 24,0 0-280,0 0 0,16 16 0,-16-16 0,0 15 672,0 1 72,0-16 24,0 30 0,0-14 72,0 15 24,0-1 0,0 1-1,-16 0-727,16 0-136,0-1 0,0 1-64,0 0 528,0 0 112,0-16 16,0 16 8,0-16-440,0 1-96,-15-1-64,15 1 96,0-1-96,0 0 80,0-15-80,0 0 80,0 0-80,0 0 0,0 0 0,0 0 64,0 0-64,0-15-72,0 0 72,0-1-104,0 1-64,0-16-16,0 0 0,15 0 0,-15 1-40,16-1 0,0-15-8,-16 15 0,14-15 112,2 15 24,-16 0 8,16 0 0,-1 16 88,-15 0 112,15-1-24,1 1-8,-16-1-80,0 16-136,15 0 32,-15 0 8,15 16 224,-15-1 40,0 1 16,16 14 0,-16 1 120,0 0 24,0 0 8,0 15 0,16-15-120,-32-1-24,16 1-8,0 0 0,0 0-96,0 0-24,0-16 0,-16 0 0,16 1 0,0-1-64,0-15 96,0 0-32,0 16 0,0-16-64,0 0 96,0 0-32,0 0-64,0-16 0,0 1 0,0-1 0,0 1 0,16-16 80,-16 16 8,16-16 0,-16-15-88,14 15-112,-14 0 24,16 1 8,0-17 80,-1 32 0,-15-16 0,15 0 0,-15 16 0,16 0 0,-16-1 96,15 1-32,-15 15-64,0 0-96,0 0 32,15 0 0,-15 15 152,0 1 32,0-1 8,16 16 0,-16 0 128,0-1 24,-16 1 8,16 0 0,0 0-88,0-1-8,0-14-8,0 15 0,0-16-64,0 16-16,0-16 0,-15 1 0,15-1-16,0-15-8,15 31 0,-15-31 0,0 15-272,0-15-64,0 0 0,0 0-8,16 16-1168,-1-16-232,-15 0-40,15-16-16</inkml:trace>
          <inkml:trace contextRef="#ctx0" brushRef="#br0" timeOffset="15232">13718 15886 12408,'0'0'272,"0"0"56,0 0 16,0 0 8,0 0-288,-16 0-64,1 0 0,0 16 0,-1-16 720,16 16 128,-15-2 24,0 2 7,15 0-39,-16 14-8,1 1 0,15-16 0,-15 17-288,15-2-64,0 1-16,-16-16 0,16 16-40,0-16-8,0 16 0,0-16 0,0 1-280,0 0-56,16-16-16,-16 15 0,0-15-64,0 0 0,0 0 0,15 0 0,-15 0 0,0 0 0,15-15 88,-15 15-88,16-16 0,-1 0-104,-15 1 8,15-16 0,-15 16-336,16-16-64,-1 1-16,0-2 0,-15 2 56,16-1 8,-16 16 0,0-16 0,0 0 120,0 15 24,0 16 8,0-14 0,0-2 296,0 16 0,0 0 0,0 0 0,0 0 192,0 0 80,0 16 16,0-2 0,-16 2-80,16 0-16,0 14 0,0 1 0,0-16 192,0 17 40,0-2 8,16 1 0,-16-16-80,0 1-8,0-1-8,16 0 0,-16 1-272,0-1-64,15-15 0,-15 0 0,0 0 64,0 0 0,15 0 0,1 0 0,-1 0-64,-15-15 0,15-1 0,-15 1 0,16 0-80,-1-1-32,-15 1-8,0-16 0,15 1-72,1-2-8,-16 2-8,16 14 0,-16-14 80,14 14 24,-14 0 0,0 2 0,0-2 104,16 0 0,0 1-80,-16 15 80,0 0 0,0 0 0,0 0 0,15 15 0,0-15 72,1 16 24,-16 0 8,15-2 0,0 2 120,1 15 32,-16 0 0,16-16 0,-16 0-24,14 17 0,-14-18 0,16 2 0,-16 15 56,0-16 0,16 1 8,-16-1 0,15 0-296,-15-15 0,0 16 0,15-16 0,-15 0 0,0 15 0,0-15 0,16 0 64,-16 0-64,0 0 0,0 0 0,0 0 0,0 0-176,0 0-48,0 0 0,0 0-8,0 0-320,0 0-64,15 0-16,-15-15 0,0-1-680,0 1-128,15 0-32,-15-16-8,0 0 665,0 1 135,16-2 24,-16 2 8,15-16 88,-15 14 16,15 2 8,-15-1 0,0 0 336,16 16 64,-16-16 8,0 16 8,16 0 680,-16 15 136,-16-16 24,16 16 8,0 0 432,0 16 87,0-16 25,-16 15 0,1 0-248,15 16-56,-15 0-8,-1-1 0,1 2-320,0-2-72,-1 1-16,1 15 0,0-15-232,-1-1-56,0 2-8,-14-2 0,14-14-160,1 14-32,0-14 0,-1 14-64,-14-14-360,14 0-128,0 14-24,2-14-9727</inkml:trace>
          <inkml:trace contextRef="#ctx0" brushRef="#br0" timeOffset="16302">14426 15903 8664,'-16'-16'192,"16"16"32,0 0 16,0 0 8,0 0-248,0 0 0,0 0 0,0 0 0,0 0 768,0 0 96,0 0 32,0 0 0,0 0 0,0 16 0,0-1 0,0 0-1,-14 1-183,14-1-32,0 16-8,0 0 0,0 0-216,0-1-40,0 1-16,0-15 0,0 14-184,0-14-40,0 15-8,0-16 0,0 0-72,-16 1-24,16-1 0,0-15 0,0 0-72,0 0 96,0 0-96,0 0 96,0 0-96,0 0 0,0 0 72,0 0-72,0-15 0,16 15-144,-16-16 24,0-14 8,0 14-64,0-15-16,14 1 0,-14-1 0,16 0 96,-16 0 8,16 0 8,-1 1 0,0-1 80,-15 15-64,16-14 64,-1 14-64,0 1 64,1 0 0,-16 15 0,16-16 0,-16 16 0,0 0 0,14 0 0,-14 0 0,0 16 96,16-1 32,0 0 0,-16 16 8,0-16 56,0 16 0,0 0 8,0 0 0,0 0-72,0-1-8,0-14-8,0-1 0,0 16-48,0-16 0,-16 1-64,16-1 96,0 1-96,0-16 0,0 0 64,0 0-64,-16 0 0,16 0 72,0 0-72,0 0 64,0 0-64,0 0 0,0-16 0,0 16 0,16-15-112,-16-1 40,0 1 8,16 0 0,-16-16-56,0 15-8,15-14 0,0-1 0,1 0-48,-1 0-16,-15 0 0,15 16 0,-15 0 128,16-16 64,-16 16-80,15 15 80,-15-16 0,0 16-72,15 0 72,-15 0 0,16 0 160,-16 0 64,0 16 24,16-1 0,-16 0-56,0 1 0,0 14-8,0 1 0,0 0 72,0 0 8,0-16 8,0 16 0,0 0-80,0-16-8,-16 1-8,16-1 0,0 0-40,0 1-8,0-1 0,0 1 0,-16-16-128,16 0 0,0 0 0,0 0-72,0 0 72,0 15 0,0-15 0,0 0 0,0 0-816,0 0-120,0 0-24,0 15-5095,0-15-1017</inkml:trace>
          <inkml:trace contextRef="#ctx0" brushRef="#br0" timeOffset="16964">14981 15810 16559,'0'0'360,"0"0"80,0 16 8,0-1 24,0-15-376,0 31-96,0-16 0,0 1 0,0-1 872,0 16 160,-15 0 32,15-1 8,0 1-432,0 0-96,0-16-8,0 16-8,0-15-344,-16 14-72,16-14-16,0-1 0,0 1-96,0-1 0,0-15 0,0 0 0,0 0 112,0 0 0,0 0 0,0 0 0,0 0-192,0 0-40,0 0-8,16 0 0,-16-15-312,0-1-64,0 1-8,15-16-8,-15 16 24,15-16 8,1 0 0,-1 0 0,-15 16 224,16-1 40,-16-14 16,15 14 0,-15 1 208,0-1 0,15 16 0,-15-15-64,0 15 64,0 0 0,0 0 80,0 0-80,0 0 296,16 15 16,-16 1 0,15-1 0,-15 1 40,0 14 0,0-14 8,0 15 0,0-1 0,0 1 0,0 0 0,0 0 0,-15 0-112,15-16-24,0 16-8,0-16 0,-16 1-96,16-1-24,0 0 0,0-15 0,0 0-96,0 16 64,0-16-64,0 0 0,16 0 64,-16 0-64,0-16 0,15 16 72,-15-30-72,16 14 0,-16-15 72,15 1-72,0-1 0,1 0 0,-1 0 0,-15 0-64,16-15 64,-1 15-80,0 1 80,1 14-80,-1-15 80,1 1 0,-1 14-72,-15 1 72,15-16 0,1 16 0,-1 15 0,1-16 0,-16 1-64,0 15 64,0 0 0,15 0 0,0 0 0,-15 0 0,0 0 0,0 0 0,0 0 0,16 15 96,-16 1-16,15-1 0,-15 1 80,0 14 8,15 1 8,-15-16 0,0 16-40,0 15-8,0-15 0,0 0 0,0 0 136,0 0 24,-15-16 8,15 16 0,0-16-104,0 16-32,0-16 0,0 1 0,0-1-64,0 1-24,0-1 0,0 0 0,0-15-72,0 16 0,0-1 72,0-15-72,0 0 0,0 0 0,0 0 0,0 0 0,0 0-72,-15 16-56,15-16 0,0 0-8,0 0-792,0 0-152,0 0-32,0 0-5896,0 0-1175</inkml:trace>
          <inkml:trace contextRef="#ctx0" brushRef="#br0" timeOffset="17265">14749 15425 18887,'0'0'416,"0"0"80,0 0 16,0 0 32,0 0-440,0 0-104,15 15 0,-15 1 0,0 0 680,16-16 120,-16 0 16,0 15 8,0 0-296,0-15-56,15 16-16,-15-16 0,0 15-360,0-15-96,0 15 0,15-15 0,-15 16-832,16-16-176,-16 15-40,16 0-8</inkml:trace>
          <inkml:trace contextRef="#ctx0" brushRef="#br0" timeOffset="10471">11624 16134 8752,'0'0'192,"0"0"32,0-16 16,0 16 16,0 0-256,0 0 0,0 0 0,-16 0 0,16-15 552,-16 15 64,16 15 16,-15-15 0,15 16-56,-15-16-16,-1 15 0,1 0 0,0 1-176,-1 15-40,1-16-8,0 16 0,-1 0-48,16-1-16,-16 1-1,2-15 1,14-1-48,-16 16-16,16-16 0,0 16 0,0-16-40,0 1-8,0-1 0,0 0 0,16-15 32,-16 0 0,0 0 0,0 0 0,30 0-40,-30 0-8,31 0 0,-31-15 0,15 15-64,1-15-16,14-1 0,-14-15 0,-1 1-64,0-1-88,1 0 24,0 16 0,-1-1-328,0-14-64,1-1-16,-16 0 0,15 0-216,0 0-48,-15 1 1,16-1-9,-16-15 144,15 15 32,-15-15 8,0 15 0,15 0 288,-15 0 56,-15 1 16,15-1 0,0 0 48,0 0 16,0 0 0,0 1 0,-15 14 200,15 1 48,0-1 8,0 1 0,-16 0 120,16-1 24,0 16 8,0 0 0,0 0 192,0 0 40,0 0 8,0 0 0,-15 31 192,15-16 32,-15 32 15,15-17 1,-16 17-176,16-1-32,-15 15 0,15 1-8,-15-1-120,15 1-16,-16 0-8,16-16 0,0 15-8,-16-14 0,16 14 0,0-30 0,0 0-32,0 15 0,0-31-8,0 1 0,0-1-136,0 0-24,0 1-8,0-16 0,0 0-72,0 15-8,0-15-8,0 0 0,0 0-24,0 0-64,0 0 96,0 0-32,0 0-560,0-15-112,0-1-32,0-14-5856,16 14-1183</inkml:trace>
          <inkml:trace contextRef="#ctx0" brushRef="#br0" timeOffset="10871">11840 15965 11520,'0'0'256,"0"0"48,0 0 16,-16 15 0,16-15-256,-15 0-64,15 0 0,0 0 0,0 0 1000,0 0 192,0 0 40,0 0 7,0 0-383,0 0-80,0 0-8,15 0-8,1 0-248,-16 0-56,16 0-8,-2-15 0,2 15-184,0 0-40,-1-16 0,0 16-8,-15 0-104,16 0-16,-1-15-8,0 15 0,1-15 0,0 15 0,-2 0 0,-14-16 0,16 16-88,0 0 0,-16 0 0,15 0 0,-15 0-688,0 0-152,15 0-32,-15-15-8,0 15-816,0 0-168,16 0-31,-16-16-9</inkml:trace>
          <inkml:trace contextRef="#ctx0" brushRef="#br0" timeOffset="11287">12102 15733 10304,'0'0'288,"0"0"64,0 0-280,0 0-72,-15 15 0,15 1 0,0-16 992,-15 16 176,15-2 40,-16 2 8,1 0-145,-1-1-23,16 16-8,-15-1 0,0 1-560,15 0-120,-16 0-16,1 0-8,-1-16-144,16 16-24,-15-16-8,15 0 0,0 1-160,-15 0 64,-1-2-64,16 2 0,0-16-608,0 0-152,0 16-32,0-16-4615,0 0-929</inkml:trace>
          <inkml:trace contextRef="#ctx0" brushRef="#br0" timeOffset="11571">11933 15734 10688,'-15'0'304,"15"0"64,0 0-296,-16 0-72,16-16 0,0 16 0,0 0 1056,0 0 200,0 0 40,0 0 8,0 16-233,0-16-47,0 0 0,0 15-8,16 0-352,-1 1-72,-15-1-16,15 16 0,1-15 0,-16 14-8,15-14 0,0-1 0,1 0-248,-1 16-40,-15-16-16,15 1 0,1 0-72,0-2-24,-2 2 0,-14 0 0,16-1-8,-16 0-8,16 1 0,-16-16 0,0 0-64,15 15-16,-15-15 0,0 0 0,0 0-72,15 0 96,-15 0-96,0 0 96,0 15-96,0-15 64,0 0-64,0 0 64,0 0-64,0 0 0,0 0 0,0 0 0,0 0-520,0 0-120,0 0-32,0 0-6456,0 0-1287</inkml:trace>
        </inkml:traceGroup>
        <inkml:traceGroup>
          <inkml:annotationXML>
            <emma:emma xmlns:emma="http://www.w3.org/2003/04/emma" version="1.0">
              <emma:interpretation id="{65D9BA0E-2595-4920-A858-62C178C5EE8C}" emma:medium="tactile" emma:mode="ink">
                <msink:context xmlns:msink="http://schemas.microsoft.com/ink/2010/main" type="inkWord" rotatedBoundingBox="15505,13273 16846,13256 16858,14161 15517,14178"/>
              </emma:interpretation>
              <emma:one-of disjunction-type="recognition" id="oneOf2">
                <emma:interpretation id="interp10" emma:lang="en-US" emma:confidence="0">
                  <emma:literal>LE</emma:literal>
                </emma:interpretation>
                <emma:interpretation id="interp11" emma:lang="en-US" emma:confidence="0">
                  <emma:literal>LED</emma:literal>
                </emma:interpretation>
                <emma:interpretation id="interp12" emma:lang="en-US" emma:confidence="0">
                  <emma:literal>LEI</emma:literal>
                </emma:interpretation>
                <emma:interpretation id="interp13" emma:lang="en-US" emma:confidence="0">
                  <emma:literal>L:</emma:literal>
                </emma:interpretation>
                <emma:interpretation id="interp14" emma:lang="en-US" emma:confidence="0">
                  <emma:literal>Lee</emma:literal>
                </emma:interpretation>
              </emma:one-of>
            </emma:emma>
          </inkml:annotationXML>
          <inkml:trace contextRef="#ctx0" brushRef="#br0" timeOffset="18883">15812 15995 13704,'0'0'296,"0"0"64,0 0 16,15 0 16,1-16-312,-16 16-80,15 0 0,0 0 0,1 0 512,-16-15 96,15 15 7,1-16 9,-1 1-8,0 15 0,1-15 0,15-1 0,-31 16-360,30-15-80,-14-1-16,-1 1 0,1 0-96,-16-1-64,30 1 64,-30-1-64,16 1 0,-1 0 64,-15 15-64,0-31 0,15 31 0,-15-16 0,16 1 0,-16 0 0,0-1 0,0 16-80,0-15 80,0 15-80,-16-16 80,16 16 0,0-15 0,-15 15 0,15 0 0,0 0 0,-15 0 0,15 0 0,-16 0 112,16 15 64,-15-15 16,15 16 0,-15-1 80,15 1 16,0 14 8,-16-14 0,16 30-24,0-15-8,-15 15 0,15 0 0,0 0-24,0 1-8,-16-17 0,16 17 0,0-1-24,0-16-8,0 1 0,-15 0 0,15 0-56,0 0-16,-15-16 0,15 16 0,0-16-8,0 1-8,0 14 0,-16-14 0,16-1-112,0 1 0,0-1 0,-15-15 0,15 15 0,0-15 0,-16 16 0,16-1 0,-15-15 0,15 16 0,-15-16 0,15 15 0,-16-15 0,16 0 0,-15 15 0,-1-15 72,16 0-72,-15 0 0,0 0 72,15 0-72,0 0 64,0 0-64,-16 0 64,16 0-64,0 0 64,0 0-64,-15 0 64,-1-15-64,16 15 136,0 0-8,0 0 0,0 0 0,-15-15 16,15 15 0,0 0 0,0 0 0,0 0-40,15 0-8,1 0 0,-1-16 0,1 16 0,14 0-8,-14-15 0,-1 15 0,16 0-8,-16-16 0,16 16 0,-15 0 0,14 0-80,-14-15 96,-1 15-96,16 0 96,-16-15-96,1 15 0,-1 0 72,16-16-72,-31 16 0,15-15 72,1 15-72,-1 0 0,0-16 0,-15 16 0,16-15 0,-1 15 0,-15-15-856,16 15-168,-1 0-40,-15-16-9599</inkml:trace>
          <inkml:trace contextRef="#ctx0" brushRef="#br0" timeOffset="19683">16735 16256 12000,'0'0'336,"-15"0"80,15 0-328,0 0-88,-15 0 0,15 0 0,-16 16 960,16-16 168,0 0 40,0 0 7,0 0 65,0 0 8,0 0 8,0 0 0,16 0-424,-16 0-96,0 15-8,15-15-8,0 15-216,1 1-48,-16-16-8,15 15 0,16-15-104,-16 16-24,1-16-8,-1 0 0,16 0-80,-16 15-8,1-15-8,15 0 0,-16 15-56,0-15 0,16 0-8,-15-15 0,-1 15-88,-15 0-64,15 0 96,1-15-96,-1 15 64,1 0-64,-1 0 0,0 0 0,-15 0 0,0 0 0,0-16 0,0 16 0,0 0-768,0 0-152,0 0-32,0 0-10152</inkml:trace>
          <inkml:trace contextRef="#ctx0" brushRef="#br0" timeOffset="19405">17090 15718 16991,'0'0'376,"0"0"72,-16 16 24,16-16 0,-16 0-376,16 0-96,-15 0 0,0 15 0,-1 1 400,1-1 64,-16 0 16,15 1 0,2-1-8,-2 1 0,-15-1 0,16 16 0,-1-16-264,-14 1-48,14-1-16,1 0 0,0 1 64,-1-16 16,0 15 0,16 1 0,-15-16-120,0 15-16,15-15-8,0 0 0,-16 15 104,16-15 16,0 0 8,0 0 0,-15 16 0,15-16 0,0 0 0,15 0 0,-15 0-80,16 15-8,-1 1-8,0-16 0,1 0 48,0 0 0,-1 15 8,0-15 0,1 0 48,14 0 8,-14 0 0,-1 15 0,0-15-120,1 0-16,0 0-8,14 0 0,-14 0 0,-1 0 0,0 0 0,1 0 0,-1 0-80,-15 0 0,15 0 72,-15 0-72,0 0 0,0 0 0,0 0 0,16 0 64,-16 0-488,0 0-96,0 0-24,0 0 0,0 0-760,0 0-152,0 0-32,0 0-7719</inkml:trace>
        </inkml:traceGroup>
        <inkml:traceGroup>
          <inkml:annotationXML>
            <emma:emma xmlns:emma="http://www.w3.org/2003/04/emma" version="1.0">
              <emma:interpretation id="{59EB714D-01A5-45D4-8428-66AD1D6325DE}" emma:medium="tactile" emma:mode="ink">
                <msink:context xmlns:msink="http://schemas.microsoft.com/ink/2010/main" type="inkWord" rotatedBoundingBox="17329,13355 19656,13315 19668,14001 17340,14041"/>
              </emma:interpretation>
              <emma:one-of disjunction-type="recognition" id="oneOf3">
                <emma:interpretation id="interp15" emma:lang="en-US" emma:confidence="0">
                  <emma:literal>min max</emma:literal>
                </emma:interpretation>
                <emma:interpretation id="interp16" emma:lang="en-US" emma:confidence="0">
                  <emma:literal>Min max</emma:literal>
                </emma:interpretation>
                <emma:interpretation id="interp17" emma:lang="en-US" emma:confidence="0">
                  <emma:literal>mmmax</emma:literal>
                </emma:interpretation>
                <emma:interpretation id="interp18" emma:lang="en-US" emma:confidence="0">
                  <emma:literal>minmax</emma:literal>
                </emma:interpretation>
                <emma:interpretation id="interp19" emma:lang="en-US" emma:confidence="0">
                  <emma:literal>mmmas</emma:literal>
                </emma:interpretation>
              </emma:one-of>
            </emma:emma>
          </inkml:annotationXML>
          <inkml:trace contextRef="#ctx0" brushRef="#br0" timeOffset="21766">17597 15933 8496,'0'0'184,"0"-15"40,0 15 0,0-16 24,15 1-248,-15-1 0,0 16 0,16-15 0,-16 15 816,0 0 112,0-15 32,0 15 0,0 0-40,15 0-8,-15-16 0,0 16-1,0 0-247,0 16-56,15-1 0,-15 0-8,0 16-48,16 0-8,-16 15 0,0-15 0,0 15-320,-16-15-72,16 0-16,0 15 0,0-15-64,-15 15-8,15-15-64,0-1 96,0-14-96,-15-1 0,15 1 64,0-1-64,-16-15 64,16 0-64,0 0 88,0 0-88,0 0 72,0 0-72,0 0 0,0-15 72,16-1-72,-16 1 0,15-16-96,-15 0 96,15 0-144,-15 1 32,16-1 8,-1-15 0,0 15 104,1-15-88,0 15 88,-16 16-80,14-16 80,2 15 0,0 16-72,-1-15 72,-15 0 0,0 15 104,0 0-8,0 0-8,15 0-88,1 15-128,-16-15 32,0 15 8,15 1 176,-15 15 32,0-1 8,0-14 0,0 15-40,0-1-8,-15-14 0,15 14 0,0-14-80,0-1 96,0 1-96,-16-1 96,16-15-96,0 15 80,0-15-80,-15 16 80,15-16-80,0 0 64,0 0-64,0 0 64,0 0-64,0-16 64,0 16-64,0-15 64,15 0-64,-15-16 0,16 15 0,-16-14 0,15 14-104,0-14-40,-15-1-8,16 15 0,0 1 72,-2-16 16,2 0 0,0 16 0,-16 0 64,15 15 0,-15-16 0,15 16 0,-15 0 0,16 0 0,-16 0 0,15 0 0,-15 16 0,15-1 88,-15 16-8,0 0 0,0-1 80,0-14 24,0 30 0,-15-15 0,15-1-56,0 1 0,-15 0-8,15-16 0,0 16-24,-16-15-8,16-1 0,0 0 0,0 1-88,-15-16 0,15 15 0,0-15 64,0 0-64,0 0 0,0 0 0,0 0 0,0 0-592,0 0-136,0-15-24,15 15-8,-15-16-776,16 1-160,-16 0-32</inkml:trace>
          <inkml:trace contextRef="#ctx0" brushRef="#br0" timeOffset="22667">18136 15717 18167,'0'0'400,"0"0"80,0 0 24,0 0 8,-15-15-416,15 15-96,0 0 0,0 0 0,0 0 704,0 0 112,0 0 24,0 0 8,0 0-272,0 0-48,0 0-16,0 0 0,15 0-352,-15 0-80,0 0-16,16 0 0,0 0-576,-16 15-128,14-15-16</inkml:trace>
          <inkml:trace contextRef="#ctx0" brushRef="#br0" timeOffset="22500">18167 15948 10152,'0'0'288,"0"0"64,0 0-288,0 0-64,0 0 0,0 0 0,0 0 1016,0 0 184,0 0 40,0 0 8,0 0-129,0 0-31,0 16 0,0-1 0,0 0-344,0 16-72,-15-16-8,15 31-8,0-30-256,0 0-48,-16 14-16,16-14 0,0 14-184,0-14-40,0-1-8,0 0 0,0 1-104,0 0 64,0-16-64,0 0 0,0 0 0,0 0 64,0 0-64,0 0 0,0 0 0,0 0 0,0 0 0,0-16-80,0 16-112,16-16-32,-16-14 0,15 14 0,-15-14-16,15 14-8,-15-14 0,16 14 0,-1-14 112,-15-2 16,16 17 8,-16 0 0,15-1 112,0 1 0,-15 0 0,0 15 0,0 0 0,0 0 0,0 0 0,0 0 0,0 0 136,16 0 56,-16 30 0,0-14 8,0 14 40,0 2 8,0-18 0,0 18 0,0-17-112,-16 0-16,16 16-8,0-16 0,0 1-40,0-1-8,0 0 0,0-15 0,0 0-64,0 0 0,0 0 0,0 0 64,0 0-64,0 0 64,0 0-64,0 0 64,0-15-64,0 0 0,16-1 0,-16 1 64,15-16-64,-15 16 0,16-16 0,-1 1 0,0-2 0,1 2 0,-16-1 0,15 0 0,1 15 0,-1 2 0,0-18 0,1 17 0,-16 0 0,0-1 0,15 16 0,1-15 0,-16 15 0,15 0 0,0 0-96,-15 0 96,0 0 0,0 0 0,0 15 96,16 1-32,-16 14 160,0-14 24,15 14 8,-15 2 0,0 14 0,-15-16 0,15 2 0,0-2 0,-16 1-120,16-16-16,0 16-8,0-16 0,0 16-112,0-16 72,0-15-72,0 16 64,-15 0-64,15-16 0,0 0 0,0 0 64,0 0-176,0 0-40,0 0-8,0 0 0,0 0-1016,0 0-200,-15 0-48,15-16-7999</inkml:trace>
          <inkml:trace contextRef="#ctx0" brushRef="#br0" timeOffset="23399">18767 15842 10944,'0'0'240,"0"0"48,0 0 16,0 0 0,0 0-240,0 0-64,0 0 0,0 0 0,0 0 848,0 0 160,0 0 32,0 0 8,0 0-105,0 0-15,0 30-8,0-14 0,0-1-328,0 0-64,0 16-16,0-16 0,0 17-176,0-2-40,0 1-8,0 0 0,-15-16-56,15 16-8,0-16-8,-15 16 0,15-15-144,0-1-72,0 0 80,-16 1-80,16-16 64,0 15-64,0-15 0,0 0 72,0 0-72,0 0 0,0 0 0,0 0 64,0 0-64,0 0-136,0-15 32,0-1 8,0 1-96,16 0-8,-16-1-8,0 0 0,15-14 8,-15 14 0,15-14 0,1-1 0,-16 0 56,15 1 16,1-2 0,-16 17 0,15 0 128,0-1 0,-15 1 0,16 15 0,-16 0 0,0 0 0,0 0 0,0 0 0,15 15 64,-15-15 64,16 16 8,-16-1 8,0 0 32,0 17 8,0-18 0,0 18 0,0-17-56,0 16 0,0-16-8,-16 16 0,16-16-24,0 0-8,-15 1 0,15 0 0,0-1-88,0-15 80,0 15-80,0-15 80,0 0-80,0 0 0,0 0 0,0 0 64,0 0-64,0 0 0,0 0 0,15-15 0,-15 0-120,16 15-8,-16-32-8,0 17 0,15 0-64,0-16-16,-15 0 0,16 1 0,-1-2 80,-15-14 8,16 16 8,-1 14 0,-15-14 120,15 14 0,1-14 0,-16 14 0,15 0 0,1 16 0,-16-15 0,15 15 0,-15 0 80,0 0-16,0 0 0,0 0 0,0 15 248,0 1 40,0 0 16,0 14 0,0 1-88,0 15-24,0-15 0,-15 15 0,15-15 0,0 15-8,0-15 0,0-1 0,0 2-248,0-17 0,0 16 0,15-16 0,-15 0 0,0 1 0,0-1 0,15 0 0,-15-15-624,16 0-72,-1 0-8,1 0-8,-1 0-568,0-15-104,16 0-24,-16-1-3911,-15 1-785</inkml:trace>
          <inkml:trace contextRef="#ctx0" brushRef="#br0" timeOffset="24150">19430 15887 12640,'0'0'280,"0"0"56,0 0 16,0 0 0,0-15-288,-16-1-64,16 16 0,0 0 0,-15 0 1024,15-15 184,-15 15 39,-1 0 1,0 15-296,16 1-64,-14-16-16,-2 30 0,0-14-328,1-1-64,0 16-8,-1 0-8,16 15-120,-15-15-24,0-1-8,-1 2 0,16-18-56,0 18-16,0-17 0,0 16 0,0-16-136,0 0-24,16 1-8,-16 0 0,0-16-72,0 0 0,0 0 0,0 0 64,15 0-64,0 0 0,1 0 0,-1-16 0,0 0-72,-15 1-56,16 0-16,0-1 0,-2-14-176,2-2-32,-16 2 0,16 14-8,-1-14-88,-15-1-24,15 0 0,-15-15 0,0 15 80,16 16 8,-16-16 8,0 16 0,0 15 248,0-16 56,0 1 8,0 15 0,0 0 232,0 0 56,0 15 0,0 1 8,0-1 168,0 0 32,0 16 8,0-16 0,0 17-88,0-2-24,0 1 0,0-16 0,0 16-128,0-16-24,0 1-8,0 0 0,0-2-72,0-14-8,15 16-8,-15-16 0,0 0-80,0 0 0,15 0 0,-15 16 64,16-32-64,-1 16 0,-15-16 0,15 16 0,-15-14-248,16-2 16,-16 0 0,16 1 0,-1 0-80,-15-16-8,15 16-8,1-1 0,-16 1 128,0 0 24,15-1 8,-15 0 0,15 16 168,-15-15 0,16 0 0,-1 15 0,-15 0 96,15 0 72,1-16 24,-16 16 0,0 0-32,16 16-8,-2-16 0,-14 0 0,32 15 168,-17 0 40,0 1 8,-15 0 0,16 14-152,-16 1-32,15-16-8,-15 16 0,0 0 88,15-1 24,-15-14 0,16 15 0,0-16-128,-2 16-32,-14-16 0,16 1 0,0 0-56,-1-2-8,-15 2-64,0-16 96,15 16-96,-15-16 64,0 0-64,0 0 0,0 0 88,0 0-88,0 0 96,-15 0-96,15-16-72,-15 16-72,-1-16-16,0 2 0,16-2-168,-14 0-40,14-14-8,0-1 0,-16 0-112,16-15-24,0 15-8,16-15 0,-2 0-48,2-1-8,-16 17 0,16-1 0,-1-15 360,-15 31 72,0-17 16,0 18 0,0-2 16,15 0 8,-15 1 0,0 15 0,-15 0 456,15 0 96,0 0 24,0 15 0,-15 1 96,-1 14 16,0 2 8,2-2 0,-2 1-144,0 0-32,1-1-8,0 17 0,-1-1-144,-14-15-24,14-1-8,-14 2 0,14 14-144,0-16-88,1 1 96,-16 0-96,16-15-416,-16 14-144,16 1-24,0-16-10279</inkml:trace>
        </inkml:traceGroup>
        <inkml:traceGroup>
          <inkml:annotationXML>
            <emma:emma xmlns:emma="http://www.w3.org/2003/04/emma" version="1.0">
              <emma:interpretation id="{93C40D68-8ADE-4703-A5B0-2F6FA40CB6D7}" emma:medium="tactile" emma:mode="ink">
                <msink:context xmlns:msink="http://schemas.microsoft.com/ink/2010/main" type="inkWord" rotatedBoundingBox="19754,13330 22600,12854 22778,13918 19932,14393"/>
              </emma:interpretation>
              <emma:one-of disjunction-type="recognition" id="oneOf4">
                <emma:interpretation id="interp20" emma:lang="en-US" emma:confidence="0">
                  <emma:literal>LFPI</emma:literal>
                </emma:interpretation>
                <emma:interpretation id="interp21" emma:lang="en-US" emma:confidence="0">
                  <emma:literal>LEPI</emma:literal>
                </emma:interpretation>
                <emma:interpretation id="interp22" emma:lang="en-US" emma:confidence="0">
                  <emma:literal>LEPIX</emma:literal>
                </emma:interpretation>
                <emma:interpretation id="interp23" emma:lang="en-US" emma:confidence="0">
                  <emma:literal>LEPEX</emma:literal>
                </emma:interpretation>
                <emma:interpretation id="interp24" emma:lang="en-US" emma:confidence="0">
                  <emma:literal>LEP*</emma:literal>
                </emma:interpretation>
              </emma:one-of>
            </emma:emma>
          </inkml:annotationXML>
          <inkml:trace contextRef="#ctx0" brushRef="#br0" timeOffset="26701">21153 15964 15632,'0'0'344,"0"0"72,0 0 7,0 0 25,0 0-360,0 0-88,0 0 0,0 0 0,0 0 656,0 0 112,0 0 32,0 0 0,15 0-136,1 0-24,-1 0-8,1 0 0,14 0-240,-14 0-40,15 0-16,-16 0 0,16 0-144,0 0-32,0 0-8,-16-16 0,16 16-152,0 0 80,-16 0-80,16-16 64,-16 16-64,1-14 64,-1 14-64,1 0 64,-1-16-200,0 16-48,-15 0-8,0 0 0,0 0-1560,0 0-312,0 0-64,0 16-16</inkml:trace>
          <inkml:trace contextRef="#ctx0" brushRef="#br0" timeOffset="26885">21154 16242 16272,'0'0'455,"0"0"113,0 0-456,-16 0-112,16 0 0,0 0 0,0 0 608,0 0 96,0 0 16,0 0 8,0 0 64,0 0 8,16-16 8,-16 16 0,30 0-328,-14 0-72,-1-15-16,16 15 0,-16 0-120,16-15-24,-1 15-8,2-16 0,-2 16-240,16-16 0,-15 1-88,0 15 88,-1-15-552,17 15-56,-16-16 0,-1 16-5928,2-15-1183</inkml:trace>
          <inkml:trace contextRef="#ctx0" brushRef="#br0" timeOffset="27217">22123 15764 12784,'0'0'280,"0"0"56,0 0 16,0 0 8,0 0-288,0 0-72,-15 16 0,15-16 0,-15 14 904,15 2 168,-16 15 31,16 0 9,-15-1-64,15 16-16,-16 1 0,1-1 0,15 0-392,-15 1-72,-1-1-24,16 0 0,-15-16-192,15 2-32,-16-2-16,16 1 0,0 0-240,0-16-64,-15 0 0,15 1 0,0-1-584,0 0-152,0-15-32,0 0-8,0 0-984,0 0-200,15-15-40</inkml:trace>
          <inkml:trace contextRef="#ctx0" brushRef="#br0" timeOffset="27448">21969 15949 12896,'-15'-46'288,"15"30"56,0-14 8,0 14 8,0 1-288,0-1-72,0 1 0,0 0 0,15-1 808,-15 1 152,15-1 23,1 16 9,0-15-224,-2 0-48,18 15-8,-2-16 0,1 16-208,0-15-48,-15 15-8,14 0 0,1-16-160,0 16-40,-16 16-8,0-16 0,1 0-8,-1 15 0,0 1 0,-15-16 0,16 15-16,-16 0-8,16-15 0,-16 31 0,0-15-32,-16-1-8,16 0 0,-16 16 0,16-15-56,-15 14-16,0 1 0,-1 0 0,-14-16-96,14 16 88,-14 0-88,14-16 80,0 16-80,2-16 0,-2-15 0,0 16-88,16-1-1096,0-15-224,0 0-48</inkml:trace>
          <inkml:trace contextRef="#ctx0" brushRef="#br0" timeOffset="27786">22477 15748 17359,'0'0'384,"0"0"72,0 0 24,0 0 8,0 0-392,0 0-96,0 0 0,0 0 0,0 0 664,0 0 104,0 0 32,0 0 0,0 0-128,15 0-32,-15 0 0,32 0 0,-18 0-280,18 0-56,-17-15-16,16 15 0,-1 0-136,2 0-32,-18-15-8,18 15 0,-17 0-112,16-16 88,-16 16-88,0 0 80,1 0-80,-1 0 0,0 0 0,1 0 0,0-15-576,-16 15-48,0 0-16,0 0 0,0 0-1200,0 0-240,0 0-56,0 0-7</inkml:trace>
          <inkml:trace contextRef="#ctx0" brushRef="#br0" timeOffset="28001">22847 15595 16152,'0'0'351,"0"0"81,0 0 16,-15 0 0,15 0-352,-15 15-96,15 1 0,-16-16 0,1 15 720,15 0 128,-16 17 24,1-17 8,0 16-88,-1-16-24,1 16 0,15-16 0,-16 16-408,1 0-80,0 0-24,-1-16 0,16 16-72,-15-16-24,15 16 0,0-15 0,-16-2-328,16 2-72,0 0-16,0-16 0,0 0-816,0 0-168,0 0-32,0 0-8,0-16-872,0 0-183,0 2-33,0-2 0</inkml:trace>
          <inkml:trace contextRef="#ctx0" brushRef="#br0" timeOffset="28202">22631 15703 11024,'0'-16'240,"0"1"48,0-1 16,0 16 16,0-15-256,0 0-64,0-1 0,0 16 0,0 0 1496,0 0 288,0 0 55,0 0 17,0 0-1000,0 0-200,16 0-40,-1 16-8,1-16 32,-16 15 0,30 0 0,-30 1 0,31-1-96,-16 1-8,1 14-8,-1-14 0,1 15-112,-1-16-16,16 16-8,-16-16 0,1 1-128,-1-1-24,0 16-8,-15-31 0,16 15-72,-1 0-24,-15 1 0,16-16 0,-16 0-64,15 15-8,-15-15-64,0 0 96,0 0-32,0 0-64,0 0 88,0 0-88,15-15-520,-15 15-160,0 0-32,0-16-10664</inkml:trace>
          <inkml:trace contextRef="#ctx0" brushRef="#br0" timeOffset="25430">20399 15794 12728,'0'0'280,"0"0"56,0 0 16,0 0 0,-16 0-280,16 0-72,0 0 0,0 0 0,0 0 864,0 0 160,0 0 31,0 0 9,0 0-392,0 0-88,0 0-8,16 0-8,-1 0-168,1-14-32,-1 14-8,0 0 0,1-16-248,-16 16-48,0 0-64,0-16 88,0 1-88,0 15 96,15-15-96,0-1 96,-15 16-96,0-15 0,0 0 0,0-1 0,16 16 0,-1-16 0,-15 16-96,0-14 96,0 14-104,0-16 40,-15 16 64,15 0-104,0 0 104,0 0 0,-31 0-80,16 0 80,15 16 0,-16-2 120,16-14-24,-15 16 0,0 15 8,-1-16 0,16 16 0,-15 0 0,-1-1 192,16 2 40,0-2 8,0 16 0,0-15-208,0 0-40,-15 15 0,15-15-8,0 0 64,0-1 8,0 2 8,0-2 0,0 1 72,0-16 16,0 16 0,0-16 0,-15 17-256,15-2 0,15-14 0,-15-1 0,0 0 0,0 1 0,0-1 0,0 0 0,0 1 0,0-1 0,-15-15 0,-1 15 0,16-15 96,0 0-24,0 0-8,0 0 0,0 0-64,0 0 0,0 0 0,0 0 0,-15 0 0,-1 0 0,16 0 0,-15 0 0,0 0 0,-1-15 0,16 15 0,-15 0 0,-1 0 0,16-15 0,-15 15 0,0-16 0,15 16 0,0 0 0,0 0 0,0 0 0,0 0 0,-16-15 0,1 15 0,15 0 0,0 0-64,0 0 64,0 0 0,0 0 0,-16 0 0,16 0 0,0 0 0,-15 0 0,15 0 0,0 0 0,0 0 88,0 0-88,0 0 136,15 0-16,1-15-8,-16 15 0,31 15-40,-31-15-8,15 0 0,0 0 0,16 0 112,0 0 16,0 0 8,0 0 0,-1 0-72,-14 0-8,15 0-8,-16 0 0,16 0 0,-16 0 0,16 0 0,0 0 0,-1 0-32,-14 0-8,15 0 0,-1-15 0,-14 15 0,-1 0 0,1 0 0,-1 0 0,0-16-8,1 16 0,-1 0 0,1-15 0,-1 15 64,-15 0 0,0 0 8,0 0 0,0 0-136,15 0-96,-15 0 8,0 0 8,0 0 80,0 0 0,0 0 0,0 0 0,0 0-160,0 0-72,0 0-16,0 0-7616,0 0-1519</inkml:trace>
        </inkml:traceGroup>
      </inkml:traceGroup>
      <inkml:traceGroup>
        <inkml:annotationXML>
          <emma:emma xmlns:emma="http://www.w3.org/2003/04/emma" version="1.0">
            <emma:interpretation id="{23FF8BB6-0019-474C-974A-80E6186CA4D6}" emma:medium="tactile" emma:mode="ink">
              <msink:context xmlns:msink="http://schemas.microsoft.com/ink/2010/main" type="line" rotatedBoundingBox="11720,14626 14431,14418 14531,15721 11820,15930"/>
            </emma:interpretation>
          </emma:emma>
        </inkml:annotationXML>
        <inkml:traceGroup>
          <inkml:annotationXML>
            <emma:emma xmlns:emma="http://www.w3.org/2003/04/emma" version="1.0">
              <emma:interpretation id="{D04A5B87-68F5-48F5-B00A-B08149062C24}" emma:medium="tactile" emma:mode="ink">
                <msink:context xmlns:msink="http://schemas.microsoft.com/ink/2010/main" type="inkWord" rotatedBoundingBox="11577,15396 12245,14476 12771,14858 12103,15778"/>
              </emma:interpretation>
              <emma:one-of disjunction-type="recognition" id="oneOf5">
                <emma:interpretation id="interp25" emma:lang="en-US" emma:confidence="0">
                  <emma:literal>die</emma:literal>
                </emma:interpretation>
                <emma:interpretation id="interp26" emma:lang="en-US" emma:confidence="0">
                  <emma:literal>de</emma:literal>
                </emma:interpretation>
                <emma:interpretation id="interp27" emma:lang="en-US" emma:confidence="0">
                  <emma:literal>dll</emma:literal>
                </emma:interpretation>
                <emma:interpretation id="interp28" emma:lang="en-US" emma:confidence="0">
                  <emma:literal>due</emma:literal>
                </emma:interpretation>
                <emma:interpretation id="interp29" emma:lang="en-US" emma:confidence="0">
                  <emma:literal>doe</emma:literal>
                </emma:interpretation>
              </emma:one-of>
            </emma:emma>
          </inkml:annotationXML>
          <inkml:trace contextRef="#ctx0" brushRef="#br0" timeOffset="33716">12502 17442 14256,'0'0'312,"0"0"64,-16 0 8,16 0 24,0 0-328,0-15-80,0 15 0,16-16 0,-16 16 719,0 0 129,15 0 24,-15-15 8,15 15-64,1-15-16,-1 15 0,0-16 0,1 1-320,-1 15-64,0 0-8,1-16-8,0 16-296,-2-15-104,2-1 72,0 16-72,-1-15 64,0 15-64,1 0 0,-16-16 64,15 16-64,0 0 0,-15 0 0,16-15 0,0 15-624,-16 0-168,0 0-32,14-16-8,-14 16-368,0 0-80,16-15-8,-16 15-7,0-15-393,0-1-72,0 16-24,0-15 0,16-1 960,-16 16 192,0-15 40,-16 0 8,16-1 584,0 1 0,0 0 72,0 15 8,0-16 1112,0 16 224,0 0 48,-16 0 8,16 0-104,-14 0-24,14 0 0,-16 16-1,16-16-447,-16 15-96,1 16-24,15-16 0,-15 16-224,-1-16-40,1 16-16,0 0 0,-1 0-176,16 0-40,-16-16-8,2 16 0,14 0-200,-16-16-72,16 1 0,-16 14 72,1-14-72,15-1 0,-15 1-96,15-1 96,-16-15-1248,16 0-184,0 0-40,0 15-4063,0-15-809</inkml:trace>
          <inkml:trace contextRef="#ctx0" brushRef="#br0" timeOffset="33316">12348 17534 8272,'0'0'232,"0"0"56,0-15-288,0 15 0,-16 0 0,16-15 0,-15 15 552,0 0 56,15 0 16,-16 0 0,1 0-24,-1 0-8,1 0 0,0 15 0,-1 0-48,1 1-16,-1-1 0,1 1 0,0-1-128,-16 16-25,31-16-7,-16 16 0,1 0-8,0 0 0,-1-1 0,16 1 0,0 0-128,0 0-24,0-16-8,0 1 0,0-1-96,0-15-16,16 15-8,-16-15 0,0 0 24,15 0 8,0 0 0,1 0 0,-16-15-16,31 0 0,-31-16 0,30 15 0,-14-14-96,-1-1 0,1 0 0,-1 0 0,0 0-88,16 1-8,-15-1-8,-1 0 0,0 0-160,1 0-32,-1-15-8,0 15 0,1 1 16,-1-1 8,-15-15 0,16 15 0,-16 0 48,0-15 8,0 15 0,15 0 0,-15-15 80,0 15 16,0 1 8,0 14 0,0-15 120,0 16 0,0-16 0,0 31 0,0-15 184,0-1 56,-15 16 16,15 0 0,0 0 168,0 16 40,-16-1 8,16 16 0,-15 0-88,15 15-24,-16 0 0,16 16 0,-15 15 120,15 0 32,-15-16 0,15 16 0,-16 0-152,16-15-24,-15-1-8,15 1 0,0-16-24,-15 0-8,15-15 0,0 15 0,0-15-88,0 0-16,0 0-8,0-16 0,0 0-112,0-15-72,0 16 96,0-1-96,0-15 0,0 0 0,0 0 0,0 0 0,0-15-680,15-1-168,-15 16-32,0-15-8,15-16-768,1 16-152,-16-16-32</inkml:trace>
          <inkml:trace contextRef="#ctx0" brushRef="#br0" timeOffset="34180">12594 17196 11056,'0'-15'240,"0"-1"48,0 1 16,0 15 16,0-15-256,0-1-64,0 16 0,0 0 0,0 0 1216,0 0 224,0 0 55,0 0 9,0 0-400,16 0-80,-16 16-8,15-1-8,1 16-248,-1-16-56,-15 16 0,15-16-8,1 16-176,-1 0-32,-15-16-8,16 16 0,-1-15-248,-15-1-48,15 0-16,1 1 0,-16-1-80,15 1-24,-15-1 0,0-15 0,16 15-64,-16-15 0,15 16 0,-15-16 0,0 15-1216,0-15-240,15 0-48</inkml:trace>
        </inkml:traceGroup>
        <inkml:traceGroup>
          <inkml:annotationXML>
            <emma:emma xmlns:emma="http://www.w3.org/2003/04/emma" version="1.0">
              <emma:interpretation id="{3E35E4FD-C171-4500-8787-3BB490863B56}" emma:medium="tactile" emma:mode="ink">
                <msink:context xmlns:msink="http://schemas.microsoft.com/ink/2010/main" type="inkWord" rotatedBoundingBox="12822,15185 13095,14933 13321,15177 13048,15430"/>
              </emma:interpretation>
              <emma:one-of disjunction-type="recognition" id="oneOf6">
                <emma:interpretation id="interp30" emma:lang="en-US" emma:confidence="1">
                  <emma:literal>=</emma:literal>
                </emma:interpretation>
                <emma:interpretation id="interp31" emma:lang="en-US" emma:confidence="0">
                  <emma:literal>E</emma:literal>
                </emma:interpretation>
                <emma:interpretation id="interp32" emma:lang="en-US" emma:confidence="0">
                  <emma:literal>I</emma:literal>
                </emma:interpretation>
                <emma:interpretation id="interp33" emma:lang="en-US" emma:confidence="0">
                  <emma:literal>[</emma:literal>
                </emma:interpretation>
                <emma:interpretation id="interp34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34299">13210 17457 17447,'0'0'384,"-16"0"72,16 0 24,0 0 16,0 0-400,-15 0-96,15 0 0,0 0 0,0 0 672,0 0 104,0 0 24,0 0 8,0 0-136,15-15-32,1 15-8,-16 0 0,16 0-200,-1 0-40,16 0-8,-16 0 0,0-15-208,1 15-48,14 0 0,-14 0-8,0 0-120,-2 0 0,2-16 0,0 16 0,-1 0 0,-15 0 96,15 0-24,1 0-8,-16 0-632,0 0-128,0 0-24,0 0-6144,0 0-1231</inkml:trace>
          <inkml:trace contextRef="#ctx0" brushRef="#br0" timeOffset="34481">13225 17611 18743,'-15'16'416,"15"-16"80,0 0 16,-16 0 16,16 0-424,-15 15-104,15-15 0,0 0 0,0 0 768,0 0 128,0 0 24,15 0 8,1 0-224,-1 0-48,1 0-8,-1 0 0,16 0-208,-16 0-48,1 0-8,-1 0 0,16 0-216,-16 0-40,0-15-16,1 15 0,-1 0-112,16 0 0,-16-16 0,16 16-7776,-15-15-1527</inkml:trace>
        </inkml:traceGroup>
        <inkml:traceGroup>
          <inkml:annotationXML>
            <emma:emma xmlns:emma="http://www.w3.org/2003/04/emma" version="1.0">
              <emma:interpretation id="{E35A7AC8-05A2-4DCA-954A-97E610CF8F1A}" emma:medium="tactile" emma:mode="ink">
                <msink:context xmlns:msink="http://schemas.microsoft.com/ink/2010/main" type="inkWord" rotatedBoundingBox="13152,15275 14213,14375 14692,14940 13631,15839"/>
              </emma:interpretation>
              <emma:one-of disjunction-type="recognition" id="oneOf7">
                <emma:interpretation id="interp35" emma:lang="en-US" emma:confidence="0">
                  <emma:literal>PA</emma:literal>
                </emma:interpretation>
                <emma:interpretation id="interp36" emma:lang="en-US" emma:confidence="0">
                  <emma:literal>PAX</emma:literal>
                </emma:interpretation>
                <emma:interpretation id="interp37" emma:lang="en-US" emma:confidence="0">
                  <emma:literal>PIX</emma:literal>
                </emma:interpretation>
                <emma:interpretation id="interp38" emma:lang="en-US" emma:confidence="0">
                  <emma:literal>p*</emma:literal>
                </emma:interpretation>
                <emma:interpretation id="interp39" emma:lang="en-US" emma:confidence="0">
                  <emma:literal>PEX</emma:literal>
                </emma:interpretation>
              </emma:one-of>
            </emma:emma>
          </inkml:annotationXML>
          <inkml:trace contextRef="#ctx0" brushRef="#br0" timeOffset="35582">13965 17288 4536,'0'0'128,"0"-16"32,0 0-160,0 16 0,0-15 0,0 15 0,0 0 1208,0 0 208,0 0 48,0-15 8,0 15-96,0 0-24,0 15 0,0 0 0,-15 1-337,15 15-71,0 15-16,-16-15 0,16 15-160,0 16-40,0-16-8,-15 16 0,15-1-272,-16 0-48,16-15-16,-15 1 0,15 14-192,0-15-48,-15-14-8,15-2 0,0 16-72,0-30-64,0 14 72,-16-14-72,16 0-72,0-2-64,0 2-16,0-16 0,0 16-1032,0-16-216,0 0-40,16-16 0,-16 0-568,15 2-103,-15-18-33</inkml:trace>
          <inkml:trace contextRef="#ctx0" brushRef="#br0" timeOffset="35819">13902 17581 9760,'0'-47'216,"0"17"40,0 14 16,0-15 0,-14-15-272,14 16 0,0 14 0,0-15 0,-16 1 1184,32 14 192,-16-15 32,0 16 0,14 0-425,-14 15-87,16-16-24,0 1 0,-1-1-264,0 16-48,16 0-16,-16 0 0,1 0-128,14 0-24,-14 16-8,-16-1 0,31 1-96,-31-1-16,31 0-8,-31 1 0,15 15-8,-15-16-8,15 0 0,-15 16 0,0-15-64,0 14-16,-15-14 0,15 14 0,-15-14-72,15 15-24,-16-16 0,1 16 0,0-16-72,-1 16 64,0-16-64,16 1 64,-14-1-64,-2 1 0,0-1 0,1-15 0,0 15-512,-1-15-128,16 0-16,0 0-6104,-15 0-1223</inkml:trace>
          <inkml:trace contextRef="#ctx0" brushRef="#br0" timeOffset="36035">14318 17288 16991,'0'0'376,"0"0"72,0 0 24,0 0 0,16 0-376,-2-15-96,-14 15 0,16 0 0,0-16 736,-1 16 128,0-15 24,-15 15 8,31-15-200,-16 15-40,1 0-8,-1 0 0,0-16-376,17 16-80,-17 0-8,0 0-8,1-15-112,-1 15-64,0 0 80,1 0-80,-1 0 0,0 0 0,-15 0 0,16 0-80,-16-16-912,0 16-176,0 0-40,16 0-4927,-16 0-985</inkml:trace>
          <inkml:trace contextRef="#ctx0" brushRef="#br0" timeOffset="36219">14688 16980 16184,'0'0'351,"0"0"81,-15 0 16,15 0 0,0 0-352,0 16-96,-16-1 0,1 0 0,-1 16 712,16-15 128,-15 30 24,0-15 8,-1-1-32,1 1-8,-16 0 0,16 15 0,-1-15-440,1 0-88,0 0-16,-1-16-8,1 16-136,15-16-24,-16 16-8,1-16 0,15 1-112,0-1-144,0 0 32,0-15 8,-15 0-984,15 0-192,0 0-32,0 0-16,0 0-704,0 0-144,-16 0-23,16-15-9</inkml:trace>
          <inkml:trace contextRef="#ctx0" brushRef="#br0" timeOffset="36683">14349 17242 14544,'0'-15'320,"0"0"64,-15-1 8,15 16 24,0-15-336,-16-1-80,16 16 0,16 0 0,-16 0 1063,0 0 201,0 0 40,0 0 8,15 0-384,-15 0-80,31 16-16,-31-1 0,15 1-248,0-1-48,16 0-16,-15 1 0,14 15-104,-14-16-16,15 16-8,-16-16 0,16 1-144,-16-1-32,16 0-8,-16 1 0,1-1-208,-1 1 0,1-16 0,-1 15 0,0-15 0,-15 15 0,16-15 0,-16 0 64,0 0-416,15 0-80,-15 0-16,0 0-10800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7:09.6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309186E-36E7-4C58-BFCE-A48CA024B6A0}" emma:medium="tactile" emma:mode="ink">
          <msink:context xmlns:msink="http://schemas.microsoft.com/ink/2010/main" type="writingRegion" rotatedBoundingBox="4303,10857 19896,10601 19954,14173 4361,14428"/>
        </emma:interpretation>
      </emma:emma>
    </inkml:annotationXML>
    <inkml:traceGroup>
      <inkml:annotationXML>
        <emma:emma xmlns:emma="http://www.w3.org/2003/04/emma" version="1.0">
          <emma:interpretation id="{A5628E17-DF36-48B8-BDE0-06488616AF85}" emma:medium="tactile" emma:mode="ink">
            <msink:context xmlns:msink="http://schemas.microsoft.com/ink/2010/main" type="paragraph" rotatedBoundingBox="4294,10884 6644,10785 6669,11377 4319,11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5FA5E-9E43-4918-8487-2AA2CFA5E019}" emma:medium="tactile" emma:mode="ink">
              <msink:context xmlns:msink="http://schemas.microsoft.com/ink/2010/main" type="line" rotatedBoundingBox="4294,10884 6644,10785 6669,11377 4319,11476"/>
            </emma:interpretation>
          </emma:emma>
        </inkml:annotationXML>
        <inkml:traceGroup>
          <inkml:annotationXML>
            <emma:emma xmlns:emma="http://www.w3.org/2003/04/emma" version="1.0">
              <emma:interpretation id="{256B6BBF-0E5B-45FE-8BD1-36C4CE38F9B2}" emma:medium="tactile" emma:mode="ink">
                <msink:context xmlns:msink="http://schemas.microsoft.com/ink/2010/main" type="inkWord" rotatedBoundingBox="5661,10856 6645,10815 6668,11350 5684,11391"/>
              </emma:interpretation>
              <emma:one-of disjunction-type="recognition" id="oneOf0">
                <emma:interpretation id="interp0" emma:lang="en-US" emma:confidence="0">
                  <emma:literal>Disso</emma:literal>
                </emma:interpretation>
                <emma:interpretation id="interp1" emma:lang="en-US" emma:confidence="0">
                  <emma:literal>Limo</emma:literal>
                </emma:interpretation>
                <emma:interpretation id="interp2" emma:lang="en-US" emma:confidence="0">
                  <emma:literal>Liao</emma:literal>
                </emma:interpretation>
                <emma:interpretation id="interp3" emma:lang="en-US" emma:confidence="0">
                  <emma:literal>Xiao</emma:literal>
                </emma:interpretation>
                <emma:interpretation id="interp4" emma:lang="en-US" emma:confidence="0">
                  <emma:literal>Lingo</emma:literal>
                </emma:interpretation>
              </emma:one-of>
            </emma:emma>
          </inkml:annotationXML>
          <inkml:trace contextRef="#ctx0" brushRef="#br0">5944 13271 12360,'-16'0'352,"16"0"72,0 0-336,0 0-88,0 0 0,0 0 0,0 0 968,0 0 184,0 0 31,0 0 1,0 0-256,16 0-48,-16 15-16,30-15 0,-30 0-168,16 0-40,-1 0-8,0 16 0,17 0-456,-18-16-88,2 0-16,0 0-8,14 14 48,-14-14 16,-1 16 0,-15-16 0,15 0-80,1 0-64,0 0 72,-16 16-72,0-16 256,0 0 0,0 15 0,-16 0 0,16 1-256,-16-1 0,1 0 0,15 1 0,-31-1 0,16 0 0,0 1 0,-1 0 72,0-1-72,2 0-136,-2-15 32,0 16 8,16-1-728,-15-15-136,15 15-32,0-15-5288,0 0-1055</inkml:trace>
          <inkml:trace contextRef="#ctx0" brushRef="#br0" timeOffset="215">6312 13455 16416,'0'0'359,"0"0"81,0 15 8,0-15 8,0 16-360,-15-1-96,0 1 0,-1-1 0,1 0 856,0 1 152,-1-1 32,1 1 8,0-1-392,-1 0-80,0 1-8,16-1-8,-15 1-320,0-1-64,-1-15-16,16 15 0,-15-15-160,15 16 0,-15-16 0,-1 15 64,16-15-64,0 0-120,0 0 32,0 0 8,-15 0-784,15 0-160,0 0-32,0 0-4983,0 0-993</inkml:trace>
          <inkml:trace contextRef="#ctx0" brushRef="#br0" timeOffset="584">6667 13271 14808,'-16'0'416,"16"0"96,0 0-408,0 0-104,0 0 0,0 0 0,-15 15 735,15-15 129,0 31 32,-15-31 0,15 31 72,-16-16 24,1 16 0,15-16 0,0 16-416,-16 0-72,1 0-24,15 0 0,0-1-192,0 1-32,0-16-16,15 16 0,-15-15-64,16-1-16,-1 0 0,-15 1 0,16-1-48,-1-15-16,0 0 0,16 0 0,-15 0-24,-1-15-8,0-1 0,1 1 0,-1 0 0,16-16-64,-16 15 96,1-14-32,-1-1-64,1 0 64,-1 0-64,0 1 64,1-1-64,-1 0 0,-15 0 72,0 0-72,0 1 112,0-1-16,0 15 0,-15 1 0,-1-16-96,16 31 0,-15-15 0,0-1-80,-1 16 80,1 0 0,-1 0 0,1 0 64,0 0-64,-1 16 0,1-1 0,-1-15 0,1 16-88,0-1 0,-1 16 0,1-16-7416,-1 1-1487</inkml:trace>
          <inkml:trace contextRef="#ctx0" brushRef="#br0" timeOffset="-731">5389 13562 12784,'0'0'280,"0"0"56,0 0 16,0 0 8,0 0-288,0 0-72,0 0 0,0 0 0,16 0 728,-16 0 128,0 0 23,0-15 9,15 15-152,-15-15-32,15 15-8,-15-16 0,16 16-368,-1-15-72,0 0-8,1 15-8,-1-16-96,1 16-16,-16-15-8,0 15 0,15 0 0,-15 0 0,0 0 0,0 0 0,0 0 16,0 0 8,15 0 0,-15 15 0,0-15 96,0 16 16,0 14 8,0-14 0,0-1-16,0 16-8,0-15 0,-15 14 0,15 1-72,0-16-8,-15 1-8,15-1 0,0 0-16,0 1 0,0 0 0,0-2 0,0-14-72,0 16-64,0 0 72,0-16-72,0 0 64,0 0-64,0 0 0,0 0 0,0 0-280,0 0-104,0 0-16,0 0-8,15-16-912,0 0-184,-15 2-40,0-2-8</inkml:trace>
          <inkml:trace contextRef="#ctx0" brushRef="#br0" timeOffset="-552">5466 13271 18271,'0'0'512,"0"0"128,0 0-512,0 0-128,0 0 0,0 0 0,0 0 768,0 0 128,0 0 24,0 0 8,0 0-200,0 0-40,0 0-8,0 0 0,0 15-432,0-15-88,15 0-24,0 0 0,-15 0-136,16 16 0,-16-16 0,16 0-7096,-16 16-1383</inkml:trace>
          <inkml:trace contextRef="#ctx0" brushRef="#br0" timeOffset="6.03701E6">4973 13224 8144,'0'0'176,"0"0"40,0 0 8,0 0 8,0 0-232,0 0 0,0 0 0,0 0 0,0 0 736,0 0 104,0 0 24,15 0 0,1 16 48,-16-1 16,0 0 0,-16 1 0,16 15-329,0-16-63,0 16-16,-15-1 0,15 1-96,-15-15-16,-1 14-8,1 1 0,0 0-128,-1-16-24,1 16-8,0 0 0,-1-16-120,0 16-24,2-31-8,-2 16 0,0-1-16,1 0 0,15-15 0,-15 16 0,-1-1-72,1-15 64,0 0-64,15 0 64,-16 0-64,1-15 0,0 15 72,-1 0-72,16-16 112,-16 16-16,1-15 0,15 0 0,-15-1-200,-1-15-48,16 16-8,0 0 0,-15-1 160,15 1-80,0-1 80,0-14-64,0 14 64,0 1-64,0-1 64,0 1-64,0 0 64,0-1 0,0 1 0,15-1-64,-15 16 64,0-15 0,0 0 0,0-1 0,16 16 0,-16 0 0,0-15 0,0 0 0,0 15-64,15 0 64,-15 0-64,0 0 64,15-16 0,-15 16 64,16 0 0,0 16 0,-16-16 0,15 0 0,0 0 0,1 15 0,-1 0 64,0-15 24,1 16 0,-1-1 0,0 0 40,-15 1 16,16-1 0,14 1 0,-14-1 56,0 16 16,-16-16 0,15 1 0,16-1 0,-31 0 0,30 1 0,-14-1 0,-1 1 32,0 14 8,-15-30 0,16 16 0,0-1-128,-1 1-16,-15-1-8,15-15 0,1 15-8,-16-15-8,15 16 0,-15-16 0,0 0-32,0 0-8,15 0 0,-15 0 0,0 0-48,0 0 0,0 0-64,0 0 96,0 0-96,0 0 88,0 0-88,0 0 80,0 0-80,0 0 0,0 0 0,0-16 0,0 16-936,-15-15-208,15 15-40</inkml:trace>
        </inkml:traceGroup>
      </inkml:traceGroup>
    </inkml:traceGroup>
    <inkml:traceGroup>
      <inkml:annotationXML>
        <emma:emma xmlns:emma="http://www.w3.org/2003/04/emma" version="1.0">
          <emma:interpretation id="{3DECC95F-AA86-49F3-B535-924B35EEE9B4}" emma:medium="tactile" emma:mode="ink">
            <msink:context xmlns:msink="http://schemas.microsoft.com/ink/2010/main" type="paragraph" rotatedBoundingBox="4531,11504 19906,11252 19929,12657 4554,12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F2972-A4E2-4701-8330-59FC59063CB2}" emma:medium="tactile" emma:mode="ink">
              <msink:context xmlns:msink="http://schemas.microsoft.com/ink/2010/main" type="line" rotatedBoundingBox="4531,11504 19906,11252 19929,12657 4554,12909"/>
            </emma:interpretation>
          </emma:emma>
        </inkml:annotationXML>
        <inkml:traceGroup>
          <inkml:annotationXML>
            <emma:emma xmlns:emma="http://www.w3.org/2003/04/emma" version="1.0">
              <emma:interpretation id="{7DF5DD51-0869-4B36-BE2C-0EAECDFF3FF3}" emma:medium="tactile" emma:mode="ink">
                <msink:context xmlns:msink="http://schemas.microsoft.com/ink/2010/main" type="inkWord" rotatedBoundingBox="4537,11841 6595,11807 6609,12642 4550,12676"/>
              </emma:interpretation>
              <emma:one-of disjunction-type="recognition" id="oneOf1">
                <emma:interpretation id="interp5" emma:lang="en-US" emma:confidence="0.5">
                  <emma:literal>PNLE</emma:literal>
                </emma:interpretation>
                <emma:interpretation id="interp6" emma:lang="en-US" emma:confidence="0">
                  <emma:literal>PNE</emma:literal>
                </emma:interpretation>
                <emma:interpretation id="interp7" emma:lang="en-US" emma:confidence="0">
                  <emma:literal>PNEE</emma:literal>
                </emma:interpretation>
                <emma:interpretation id="interp8" emma:lang="en-US" emma:confidence="0">
                  <emma:literal>DNLE</emma:literal>
                </emma:interpretation>
                <emma:interpretation id="interp9" emma:lang="en-US" emma:confidence="0">
                  <emma:literal>PNLF</emma:literal>
                </emma:interpretation>
              </emma:one-of>
            </emma:emma>
          </inkml:annotationXML>
          <inkml:trace contextRef="#ctx0" brushRef="#br0" timeOffset="4174">4804 14364 13680,'0'0'296,"0"0"64,0 0 16,0 0 8,0 0-304,0 0-80,0 0 0,0 0 0,0 0 616,0 0 111,0 0 17,16 0 8,-16 15-64,14-15-16,2 0 0,0 0 0,-1 0-248,16-15-48,-16 15-16,16 0 0,15 0-200,-15 0-32,0 0-16,-1-16 0,1 16-112,0 0 72,0 0-72,-16 0 64,16-15-64,-16 15 0,1 0 72,-1 0-72,0 0 0,1 0 64,0 0-64,-16 0 0,0 0 72,0 0-72,0 0 96,0 0-96,0 15 216,0 1-16,-16-1 0,0 1 0,1-1-88,0 16-16,-1-16-8,-14 16 0,14 15 48,-14-15 16,-2 0 0,2 15 0,14-15-24,-14-1-8,14 1 0,1 0 0,-16-16-24,15 16 0,1-15 0,0 14 0,-1-14-96,1-1 0,0-15 0,15 16 0,-16-1 88,16 0-8,0-15 0,0 0 0,0 0-80,0 0 0,0 0 0,0 0 0,0 0 0,0 0 0,0 0 0,0 0 0,0 0-632,0 0-112,16-15-24,-16 0-5752,15 15-1143</inkml:trace>
          <inkml:trace contextRef="#ctx0" brushRef="#br0" timeOffset="3805">4866 14333 10800,'0'0'232,"0"0"56,0 0 0,0 0 24,0 0-248,0 0-64,0 0 0,0 0 0,0 0 648,0 15 120,16 1 32,-16-1 0,15 1 8,0 14 7,-15 1 1,16 0 0,-1 0-240,-15 0-56,0-1-8,15 16 0,1-15-160,-16 15-40,0-15-8,0 0 0,0 0-112,15-16-16,-15 16-8,15-16 0,-15 1-96,0-16-72,0 0 96,0 15-96,0-15 64,0 0-64,0 0 0,0 0 0,0 0-608,0 0-144,0-15-32,0 15-8,0-16-728,0 1-144,0 0-31</inkml:trace>
          <inkml:trace contextRef="#ctx0" brushRef="#br0" timeOffset="4674">5282 14656 15496,'-16'-16'440,"16"16"95,0 16-431,0-16-104,0 0 0,-15 16 0,15-16 632,0 15 104,-15 16 16,15-16 8,-16 16-56,16-1-16,0 2 0,0-2 0,0 1-280,0 0-56,0-1-16,0-14 0,16 0-208,-16-2-48,15 2-8,-15-16 0,15 16-72,1-16 64,-16 0-64,15-16 64,0 0 0,-15 2 0,16-2 0,-1 0 0,0 1-64,-15-16 96,16 1-96,0 14 96,-1-30-96,-15 15 0,15 16 72,-15-16-72,16 0 0,-16 1 0,15 14 0,-15 0 64,0 1-64,0 15 0,0 0 0,0 0 0,0 0 0,0 0 0,0 0 64,0 0-64,0 0 88,0 15-24,0 1 0,0 0 0,0 14 0,0-14-64,0 14 96,0 1-32,0-16-64,15 17 0,-15-17 72,0 0-72,16 1 64,-16-1-64,15 0 64,-15 1-64,15-16 120,-15 15-16,16-15 0,0 0 0,-16 0 40,0 0 8,14 0 0,-14 0 0,0-15 24,16-1 8,0 16 0,-16-15 0,15 0-56,-15-1 0,0-14-8,0 14 0,15-15-56,-15 16-64,0-16 88,0 16-88,0-16 64,0 16-64,0-17 0,0 17 0,0 15 88,0-15-88,0-16 80,0 31-80,-15-15-1064,15-1-264,0 16-48,0-15-8511</inkml:trace>
          <inkml:trace contextRef="#ctx0" brushRef="#br0" timeOffset="5658">5898 14348 14800,'0'0'320,"0"0"72,-16 0 16,16 0 8,0 0-329,0 0-87,0 0 0,0 0 0,0 0 720,0 0 128,0 0 24,0 0 8,0 0-240,16 0-40,-1 0-16,-15 0 0,15 0-320,1-15-64,-1 15-8,1-15-8,-16 15-80,15-16-8,0 16-8,-15-16 0,16 1 64,-16 15 8,0-15 8,15 15 0,-15-16-168,0 16 0,0-15 0,0 0 64,0 15-64,0 0 0,0-16 0,0 16 0,-15 0-200,15 0-24,0 0-8,0-15 0,-16 15 232,16 0 0,0 0 0,0 15 80,-15-15-80,15 16 0,-15-1 0,15 0 0,0 1 0,-16-1 104,16 0-24,-15 17-8,15-2 104,0 1 16,0 0 8,0-1 0,0 2-40,0 14 0,0-16-8,0 1 0,-16 15-8,16-15 0,0 0 0,0 0 0,0-1-32,-15 1-8,30-16 0,-15 17 0,0-17-40,-15 0-64,15 1 88,0-1-88,0 0 80,0-15-80,0 16 64,-15-16-64,15 0 64,0 0-64,0 0 64,-16 15-64,1-15 72,15 0-72,0 0 80,-16 15-80,1-15 64,15 0-64,-15 0 0,15 0 72,-16-15-72,16 15 0,-15 0 0,15 0 0,0 0 0,-16 0 0,1 0 0,0 0 0,15 0 0,0 0 0,-16 0 0,16 0 0,-15 0 0,15 0 0,0 0 0,0 0 0,-31 15 0,31-15 0,-15 0 0,15 0 64,0 0 8,-16 0 0,16 0 0,0 0 0,0 0 32,0 0 8,0 0 0,0 0 0,0 0-8,0 0 0,0 0 0,0 0 0,0 0-40,0 16-64,16-16 88,-16 0-88,0 0 120,31 0-32,-16 16-8,16-16 0,-16 0 16,16 0 8,0 0 0,-1-16 0,-14 16-16,15 0-8,-1 0 0,-14 0 0,15 0 8,-1 0 0,-14-16 0,-1 16 0,16 0 8,-16 0 0,1-15 0,15 15 0,-31 0-8,30 0 0,-30 0 0,31 0 0,-31 0-16,16 0 0,-1 0 0,-15 0 0,0 0-72,15 0 96,1 0-96,-16 0 96,0 0-96,0 0 64,0 0-64,0 0 64,15 0-64,-15 0 0,0 0 0,0 0 64,0 0-64,0 0 0,0 0 0,0 0 0,0 0-296,0-15-80,0 15-8,0 0-7616,0-16-1527</inkml:trace>
          <inkml:trace contextRef="#ctx0" brushRef="#br0" timeOffset="7091">6467 14733 13416,'-31'-15'288,"31"15"64,0 0 16,0 0 16,0 0-304,0 0-80,0 0 0,0 0 0,16-16 864,-16 16 159,0 0 33,15-15 8,1 15-192,-1-15-40,0 15 0,1 0-8,15 0-312,-16 0-56,0-16-8,1 16-8,-1 0-136,1 0-24,-1 0-8,0 0 0,-15 0-176,16 0-32,-1-15 0,1 15-64,-1 0 176,0-16-16,16 16-8,-16 0 0,1-15-696,15 15-144,-16 0-24,0 0-9023</inkml:trace>
          <inkml:trace contextRef="#ctx0" brushRef="#br0" timeOffset="6876">6606 14440 8032,'-16'0'224,"16"0"56,0 0-280,-15 16 0,15-16 0,-15 0 0,15 0 960,0 0 144,0 0 24,0 0 8,-16 0 48,1 0 16,15 0-1,0 0 1,0 0-272,0 0-64,0 0 0,0 0-8,0 0-288,0 0-56,0 0-16,15 0 0,1 0-144,-1 0-24,0 0-8,1 16 0,0-16-120,-1 0-24,0 0-8,1 0 0,-1 0-80,-15-16-24,31 16 0,-31 0 0,15-16-64,0 16 64,1 0-64,0-15 64,-2 15-64,2-15 0,-16 15 0,16-16-88,-1 16-992,-15 0-200,0 0-32,15-15-4703,-15 15-945</inkml:trace>
        </inkml:traceGroup>
        <inkml:traceGroup>
          <inkml:annotationXML>
            <emma:emma xmlns:emma="http://www.w3.org/2003/04/emma" version="1.0">
              <emma:interpretation id="{2B35E96A-1D82-4801-B920-6B3EB718B90D}" emma:medium="tactile" emma:mode="ink">
                <msink:context xmlns:msink="http://schemas.microsoft.com/ink/2010/main" type="inkWord" rotatedBoundingBox="6949,11538 10197,11499 10213,12804 6965,12844"/>
              </emma:interpretation>
              <emma:one-of disjunction-type="recognition" id="oneOf2">
                <emma:interpretation id="interp10" emma:lang="en-US" emma:confidence="0.5">
                  <emma:literal>Kiwi-Est;</emma:literal>
                </emma:interpretation>
                <emma:interpretation id="interp11" emma:lang="en-US" emma:confidence="0">
                  <emma:literal>Kiwi-Ext;</emma:literal>
                </emma:interpretation>
                <emma:interpretation id="interp12" emma:lang="en-US" emma:confidence="0">
                  <emma:literal>Kiwi-Eat;</emma:literal>
                </emma:interpretation>
                <emma:interpretation id="interp13" emma:lang="en-US" emma:confidence="0">
                  <emma:literal>Kiwi-Enki</emma:literal>
                </emma:interpretation>
                <emma:interpretation id="interp14" emma:lang="en-US" emma:confidence="0">
                  <emma:literal>Kiwi-Est;'</emma:literal>
                </emma:interpretation>
              </emma:one-of>
            </emma:emma>
          </inkml:annotationXML>
          <inkml:trace contextRef="#ctx0" brushRef="#br0" timeOffset="17261">8915 14964 10064,'0'0'288,"0"0"56,0 0-280,0 0-64,0 0 0,-16 0 0,16 0 640,0 0 104,0 0 24,-15 0 8,15 0 80,0 0 8,0 0 8,0 0-1,0 0-199,0 0-32,0 0-16,0 0 0,0 0-240,0 0-56,0 0-8,0 0 0,15 0-24,1 0-8,-1-16 0,1 16 0,-16 0-128,15-15-24,0 15-8,-15 0 0,16-15-48,-16 15-16,0 0 0,0 0 0,15 0 16,-15 0 0,0 0 0,16 15 0,-16-15 72,15 15 8,-15-15 8,0 16 0,0 0 16,0 14 0,0-14 0,-15-1 0,15 0-88,0 16-24,0-16 0,-16 1 0,16-1-72,0 0 0,0 1 72,-15-16-72,15 16 0,0-16-120,0 0 24,0 0 0,0 0-640,-16 0-128,16 0-32,0 0 0,0 0-576,0-16-112,0 16-24,-15-16-5263</inkml:trace>
          <inkml:trace contextRef="#ctx0" brushRef="#br0" timeOffset="17262">8915 14810 10624,'0'0'232,"0"-16"56,0 1 0,-16 15 8,16 0-232,0 0-64,0 0 0,0 0 0,0 0 832,0 0 160,0 0 32,0 0 8,0 0-185,0 0-39,0 0-8,0 0 0,0 0-304,16-15-64,-16 15-16,0 0 0,15 0-208,1 0-48,-1 0 0,-15 15-8,15-15-152,1 0-152,-16 0 32,15 15-5519,1-15-1113</inkml:trace>
          <inkml:trace contextRef="#ctx0" brushRef="#br0" timeOffset="17061">9469 14317 11832,'0'0'256,"0"0"64,0 0 0,0 0 16,-16 0-272,16 0-64,-15 0 0,-1 0 0,16 0 384,-15 0 56,0 0 8,-1 0 8,1 0 80,-1 0 8,1 0 7,0 0 1,-1 0-176,1 0-40,-16 0-8,16 0 0,-1 15-64,-15-15-8,16 0-8,0 16 0,-16-16 56,0 15 16,16-15 0,-1 0 0,16 15-64,-15 1-16,-1-16 0,1 15 0,0-15-32,15 15-8,-16-15 0,16 16 0,-15-16-24,15 16-8,0-16 0,0 0 0,15 15-104,-15 0-64,0-15 80,0 0-80,0 0 208,16 16-8,14-16 0,-14 0 0,-1 15-200,1-15-88,-1-15 8,16 15 0,-16-16 80,16 16 64,-16-15-64,16 15 88,-15-15-88,-1-1 80,0 16-80,1-16 80,-1 16-80,1-15 0,-1 15 0,-15-15 64,15 15-64,-15 0 80,0 0-80,0 0 80,0 0-80,0 0 64,0 0-64,0 0 64,0 0-64,-15 0 80,0 0-80,-1 15 80,1-15-80,-1 15 0,-14 1 0,14 0 64,1-1-64,-16 0 0,0 16 0,16-16-88,-1 1 88,1-1 0,-16 0 0,16-15 0,15 32 0,-16-18 0,16-14 0,-15 16 0,15 0 0,0-1 0,0-15 0,-15 15 64,15-15 24,15 0 8,-15 0 0,0 16 0,15-1 8,-15-15 8,16 0 0,-1 15 0,1-15 40,-1 0 8,0 0 0,1 0 0,-1 0-8,1 0 0,-1 0 0,0 0 0,1 0-56,-1 0-16,1 0 0,-1 0 0,-15 0-80,15-15 80,1 15-80,-1-15 80,-15 15-80,16-16 0,-1 16 72,-15-15-72,15 0-128,-15 15-56,0-16-8,0 16-8,0 0-1112,0 0-224,0 0-48</inkml:trace>
          <inkml:trace contextRef="#ctx0" brushRef="#br0" timeOffset="17392">9146 14995 11888,'0'0'256,"-16"0"64,16 15 0,0-15 24,0 0-280,-15 0-64,15 16 0,0-16 0,0 0 928,0 0 160,0 0 40,0 0 7,0 0-79,0 0-8,15 15-8,-15-15 0,0 0-336,16 0-64,-1 0-8,-15-15-8,16 15-184,-1 0-40,0 0-8,1 0 0,-1 0-88,1 0-16,-1-16-8,-15 16 0,15 0-128,1 0-24,-16 0-8,15-15 0,-15 15-120,15 0 72,-15-15-72,0 15 64,0 0-416,16 0-96,-1 0-8,-15 0-8,0 0-920,0-16-184,16 16-40</inkml:trace>
          <inkml:trace contextRef="#ctx0" brushRef="#br0" timeOffset="21457">9130 13902 10624,'0'0'232,"0"0"56,0 0 0,0 0 8,0 0-232,0 0-64,0 0 0,0 0 0,0 0 872,0 0 168,0 15 32,0 1 8,0-1-137,0 1-23,0-1-8,0 16 0,0 0-248,0-16-56,0 16 0,0-16-8,0 16-224,-15-16-48,15 1-8,0-1 0,0 0-160,0 1-32,0-16 0,0 0-8,0 0 0,0 0 0,0 0 0,0 0 0,0 0-120,0 0 0,0-16 0,0 1 0,15 15 0,-15-15-80,0-1 16,0 1 0,0-1-128,0 1-16,0 0-8,0-16 0,0 16 120,0-1 16,0 1 8,0-1 0,0 16 72,0-15-64,0 0 64,0 15-64,16 0 64,-16 0 0,0 0 0,16-16 0,-16 16 0,0 0 72,0-15-8,15 15-64,-15 0 144,0 0-24,15-16-8,-15 1 0,0 15-8,0 0 0,0 0 0,16 0 0,-1-15-16,-15 15-8,15 0 0,-15 0 0,0-16 0,16 16 0,-16 0 0,0 0 0,0 0-80,15 0 64,-15 0-64,0 0 64,0 0 0,0 0 0,0 0 0,15 0 0,-15 0 88,16 0 8,-16 0 8,0 16 0,0-1 16,0-15 0,16 31 0,-16-31 0,0 31-24,0-16-8,0 0 0,0 16 0,0-15-16,0-1 0,0 0 0,0 16 0,0-16-8,0 1 0,0-1 0,0 1 0,0-1-8,0-15-8,0 15 0,14 1 0,-14-1-16,0 1 0,0-16 0,0 15 0,0-15-32,0 15-64,0-15 88,0 0-88,0 0 80,0 0-80,0 0 64,0 0-64,0 0 0,0 0 0,0 0 0,0 0 0,0 0 0,0 0-88,0 0 24,0 0 0,0 0-1024,0-15-192,0 0-48</inkml:trace>
          <inkml:trace contextRef="#ctx0" brushRef="#br0" timeOffset="17263">9161 14856 16064,'0'0'455,"0"0"97,0 16-440,0-16-112,0 0 0,0 0 0,0 0 704,0 0 112,0 0 24,0 0 8,16 0-80,-1 0-24,-15 0 0,15 15 0,-15-15-304,16 0-64,-1 0-16,-15 0 0,0 0-224,16-15-40,-1 15-16,-15 0 0,0 0-80,15 0 0,1 0 0,-16-16 64,0 16-304,15 0-64,-15 0-16,15 0 0,-15 0-1128,0 0-232,0 0-48,0 0-6183</inkml:trace>
          <inkml:trace contextRef="#ctx0" brushRef="#br0" timeOffset="17743">9530 14717 13072,'0'0'288,"0"0"56,0 0 8,0 0 24,0 0-304,15-15-72,-15 15 0,0 0 0,0-16 784,0 16 144,0 0 23,0 0 9,0 0-248,0 0-40,0 0-16,0-15 0,16 15-136,-16 0-24,0 0-8,0 0 0,0 0-24,0 0-8,0 15 0,0-15 0,0 16-56,0-1-16,0 16 0,0-15 0,0-2-64,0 18-8,0-17-8,0 16 0,-16-16-32,16 16-8,0-16 0,0 16 0,0-15-72,0-1-8,0 0-8,0 1 0,0-1-40,0 0-8,0 1 0,0-16 0,0 15-48,0-15-16,0 0 0,0 0 0,0 0-64,0 0 0,16 15 72,-16-15-72,0 0 0,0 0 64,0 0-64,0 0 0,0 0 0,0 0 72,0 0-72,0 0 0,15 0 0,-15 0 0,0 0 0,0-15 0,0 15-304,0 0-112,0 0-32,0-15 0,0 15-936,0 0-192,-15-16-40</inkml:trace>
          <inkml:trace contextRef="#ctx0" brushRef="#br0" timeOffset="24023">10207 14441 14624,'0'0'320,"-15"0"72,15 16 16,0-1 0,-15-15-328,15 31-80,-16-16 0,16 16 0,-15 0 679,-1-16 121,16 16 32,-15 0 0,0 0-160,-1-1-32,1 1-8,-1-15 0,1 14-408,0-14-72,-1 15-24,16-16 0,-30 0-16,30 1-8,-16-16 0,1 15 0,-1-15-40,1 15-64,0-15 88,-1 0-88,16-15 0,-15 15 0,-1-15-120,16 15 40,-15-16-104,0 1-16,15 0-8,0-16 0,0 15-128,-16-14-24,16-1-8,16 15 0,-16-14 216,0-1 48,15 15 8,-15 1 0,0-16 96,15 16 0,-15-1 0,0 1 0,16 15 0,-16-15 104,15-1-32,-15 16-8,16 0 136,-1 0 24,0 0 8,-15 0 0,16 0 56,-1 16 16,1-1 0,-16-15 0,30 15 56,-30 1 16,16 15 0,-1-16 0,-15 0-48,15 1-8,1-1 0,-16 1 0,15-1-80,-15 0-16,16-15-8,-16 16 0,0-1-64,15-15-16,-15 16 0,0-16 0,15 0-136,-15 0 80,0 0-80,0 0 64,16 15-128,-16-15-32,0 0-8,0 0 0,15 0-1224,-15 0-240,16 0-56</inkml:trace>
          <inkml:trace contextRef="#ctx0" brushRef="#br0" timeOffset="23091">10254 13933 10360,'0'0'288,"0"0"72,0 0-288,-16 0-72,16 16 0,-15-16 0,-1 15 760,1 0 136,0 1 24,-1-1 8,16 1-104,-31-1-24,16 16-1,0-16 1,-16 16-224,15-16-56,1 16-8,-16-15 0,16 14-328,0-14-72,-1-1-16,-15 16 0,16-31-32,0 31 0,-1-16-64,1-15 96,-1 16-184,16-1-40,-15-15 0,15 15-5303,0-15-1057</inkml:trace>
          <inkml:trace contextRef="#ctx0" brushRef="#br0" timeOffset="23338">10069 14071 14544,'0'0'320,"0"0"64,0 0 8,0 0 24,0 15-336,0-15-80,0 0 0,15 16 0,-15-1 719,16-15 129,-1 15 24,-15-15 8,15 16-152,1-16-32,-1 16-8,-15-16 0,31 15-216,-16-15-48,1 0-8,-1 15 0,1-15-184,-1 0-40,0 16 0,1-16-8,-16 0-24,15 0-8,-15 15 0,0-15 0,16 0 32,-16 0 8,0 0 0,0 0 0,0 0-360,0 0-72,0 0-16,0 0 0,0 0-424,0 0-88,0 0-24,0 15-5448,0-15-1087</inkml:trace>
          <inkml:trace contextRef="#ctx0" brushRef="#br0" timeOffset="24356">10285 14687 14896,'0'0'416,"0"0"104,0 0-416,0 0-104,0 0 0,0 0 0,15 0 623,-15 0 105,0 0 16,0 0 8,16 0 64,-16 0 16,16 0 0,-2-16 0,-14 16-504,0 0-96,0 0-16,0 0-8,16 0 80,0 0 24,-16 0 0,0 0 0,0 0-176,15 0-32,-15 0-8,0 0 0,0 0 216,15 16 40,-15-16 0,16 15 8,-16 0-184,0 1-40,0-1-8,0 1 0,0-1 40,0 16 8,0-16 0,-16 1 0,16-1-80,-15-15-24,15 15 0,0 1 0,0-16 32,0 0 8,0 0 0,0 15 0,0-15-184,0 0-40,0 0-8,0 0 0,0 0-560,0 0-120,0 0-16,0 0-6064,15 0-1215</inkml:trace>
          <inkml:trace contextRef="#ctx0" brushRef="#br0" timeOffset="24593">10438 14471 17823,'0'0'504,"0"15"112,-15-15-488,15 0-128,0 0 0,0 0 0,0 0 824,0 0 136,0 16 32,0-16 8,0 15-88,0-15-16,0 0-8,0 0 0,0 16-400,0-16-72,0 0-24,0 0 0,15 15-264,-15-15-48,0 0-16,0 0 0,0 0-64,16 0 0,-16 0 72,0 0-72,0 0 0,0 0-104,0 0 8,0 0 8,16 0-1008,-16 0-208,0 0-40,0 0-8591</inkml:trace>
          <inkml:trace contextRef="#ctx0" brushRef="#br0" timeOffset="7555">7560 13979 14856,'0'0'320,"0"0"72,0 0 16,-16 15 16,16-15-337,-16 16-87,1-1 0,0 16 0,-1-16 696,1 16 120,0 0 24,-1-16 8,1 16-264,-16 0-48,15 0-16,2-1 0,-18 1-320,17-15-64,0 14-8,-1-14-8,1 15-120,0-16 0,15 0 64,-16 1-64,1-1-976,15 1-216,0-16-48</inkml:trace>
          <inkml:trace contextRef="#ctx0" brushRef="#br0" timeOffset="8308">7313 14563 18167,'0'0'400,"0"0"80,0 16 24,0-16 8,0 15-416,-15 16-96,15-16 0,0 17 0,-15-2 632,15-14 104,0 15 16,-16-1 8,16 1-304,0 0-56,0-16-16,0 1 0,0-1-248,16 1-48,-16-1-16,15-15 0,-15 15-72,15-15 64,-15 0-64,16 0 64,-1-15-64,-15 15 80,16-15-80,-1 15 80,-15-16-80,15 1 0,-15-1 0,16 1 64,-16 0-64,15-1 0,-15 16 0,0-31 0,16 16-112,-16 0 16,0-1 0,15 1 0,-15-1-8,0-14 0,0 14 0,15 0 0,-15 1 104,0-16-88,16 16 88,-16 15-80,0-16 80,0 1 0,0 15-72,0 0 72,0 0 0,0 0 0,0 0 0,0 0 0,0 0 0,15 0 0,-15 15 0,0 16 0,0-15 128,0 14-8,0 2-8,0-2 0,0 1 16,15 0 0,-15-16 0,0 16 0,0-15-32,16 14 0,-16-14 0,15-16 0,-15 15 0,16 1 0,-1-16 0,-15 0 0,15 0 24,1 0 0,-1 0 0,1-16 0,-1 1 24,0 15 8,1-16 0,-16 1 0,15-16 88,-15 16 16,16-1 8,-16-14 0,15 14-264,0 1 0,-15-16 0,0 16 0,16-17 0,-16 17 64,0 0 8,15-16 0,-15 15-72,0 1 64,-15-16-64,15 16 64,-16-1-64,16 1 0,0 0 0,-15-1 0,0 16-432,15-15-128,0-1-24,-16 16-6680,16-15-1343</inkml:trace>
          <inkml:trace contextRef="#ctx0" brushRef="#br0" timeOffset="7776">7421 14133 13968,'0'0'392,"0"0"96,0 0-392,0 0-96,0 15 0,16-15 0,-16 16 704,15-16 111,-15 16 25,15-16 8,1 14 56,-1 2 16,0-16 0,-15 16 0,31-1-312,-15-15-56,-1 15-8,0 1-8,1-16-232,15 0-48,-16 15 0,-15-15-8,0 0-80,15 0-8,1 15-8,-1-15 0,-15 0-152,16 16 80,-16-16-80,0 0 64,15 0-64,-15 0 0,0 0 0,0 0 64,0 0-728,0 0-144,-15 0-32,15 16-5584,-16-2-1111</inkml:trace>
          <inkml:trace contextRef="#ctx0" brushRef="#br0" timeOffset="8939">8068 14534 10944,'0'0'240,"0"0"48,0 0 16,0 0 0,0 0-240,0 0-64,-16-16 0,16 16 0,-15 0 952,15 0 176,0 0 40,-16 0 7,16 0-191,0 0-40,0 0-8,0 0 0,-15 16-232,15-16-56,0 0-8,0 0 0,0 0-136,0 0-32,0 0-8,0 0 0,0 0-96,0 0-16,0 0-8,15 0 0,1 0-40,-1 0-8,-15 0 0,16 0 0,-1 0-48,0 0-16,1 0 0,-1-16 0,-15 16-48,31 0-16,-16 0 0,1 0 0,-1 0-40,16 0-16,-16 0 0,1 0 0,15-16 48,-16 16 0,-15 0 8,15 0 0,16 0-168,0 0 0,-16 0-80,1 0 80,-16 0 0,15 0 96,1-15 0,14 15 0,-30 0-96,16 0 0,-1 0 0,-15 0-80,0 0 80,0 0 0,15 0 0,1-15 64,-16 15-64,0 0 0,0 0 0,15 0 64,-15 0-64,0 0 0,0 0 64,0 0-64,0-16-200,0 16-80,0-15-8,0 15-7704,-15 0-1535</inkml:trace>
        </inkml:traceGroup>
        <inkml:traceGroup>
          <inkml:annotationXML>
            <emma:emma xmlns:emma="http://www.w3.org/2003/04/emma" version="1.0">
              <emma:interpretation id="{094F5966-5ACA-4B0B-9846-F01C5C44DE95}" emma:medium="tactile" emma:mode="ink">
                <msink:context xmlns:msink="http://schemas.microsoft.com/ink/2010/main" type="inkWord" rotatedBoundingBox="13604,11737 14587,11721 14597,12341 13614,12357"/>
              </emma:interpretation>
              <emma:one-of disjunction-type="recognition" id="oneOf3">
                <emma:interpretation id="interp15" emma:lang="en-US" emma:confidence="0.5">
                  <emma:literal>Dittoes</emma:literal>
                </emma:interpretation>
                <emma:interpretation id="interp16" emma:lang="en-US" emma:confidence="0">
                  <emma:literal>Lithesome)</emma:literal>
                </emma:interpretation>
                <emma:interpretation id="interp17" emma:lang="en-US" emma:confidence="0">
                  <emma:literal>Lithest)</emma:literal>
                </emma:interpretation>
                <emma:interpretation id="interp18" emma:lang="en-US" emma:confidence="0">
                  <emma:literal>pithiest)</emma:literal>
                </emma:interpretation>
                <emma:interpretation id="interp19" emma:lang="en-US" emma:confidence="0">
                  <emma:literal>pitot)</emma:literal>
                </emma:interpretation>
              </emma:one-of>
            </emma:emma>
          </inkml:annotationXML>
          <inkml:trace contextRef="#ctx0" brushRef="#br0" timeOffset="29857">13917 14271 12784,'0'0'280,"0"0"56,0 0 16,-15 0 8,0 0-288,15 0-72,0 0 0,0 0 0,-16 0 928,16 0 176,0 0 31,0 0 9,0 0-272,0 0-48,0 0-16,16 0 0,-1 0-280,16 0-56,-16 0-16,16 0 0,0 0-40,15-15-16,-15 15 0,-1 0 0,1-15-128,15 15-24,-15 0-8,0 0 0,0 0-104,0 0-16,-1-16-8,1 16 0,0 0-112,0-15 72,0 15-72,-16 0 64,16 0-64,-16-16 0,1 16 0,-1 0-88,0 0-712,-15 0-136,0 0-32,0 0-5608,0 0-1119</inkml:trace>
          <inkml:trace contextRef="#ctx0" brushRef="#br0" timeOffset="30110">14010 14472 16128,'-16'0'351,"1"0"81,15 0 16,-15 0 0,-1 0-360,1 0-88,15 0 0,-15 0 0,15 0 648,-16 0 120,16 0 16,0 0 8,16 0 0,-16 0 0,15 0 0,16 0 0,-16-16-240,16 16-40,0 0-16,0 0 0,-1 0-192,1-16-40,0 16-8,-1 0 0,2 0-112,14-15-24,-16 15-8,2 0 0,-18-15-112,18 15 64,14 0-64,-16-16 0,1 16 0,-16 0 0,17 0 0,-2-15 0,-14 15-512,-1 0-160,-15 0-24,15 0-8,1 0-960,-16 0-192,0 0-32</inkml:trace>
          <inkml:trace contextRef="#ctx0" brushRef="#br0" timeOffset="30379">14380 14086 18399,'0'0'408,"0"0"80,0 0 24,0 0 0,-16 16-416,16-16-96,0 0 0,0 0 0,0 0 808,16 0 144,-16 15 24,15-15 8,0 15-352,16 1-72,-16-16-16,16 15 0,0-15-96,0 16-32,0-16 0,-1 15 0,1 0-304,0-15-112,-1 16 72,-14-1-72,15-15 160,-16 16 0,16-1-8,-16-15 0,1 31 16,0-16 8,-16 1 0,14-1 0,-14 0-56,0 16-16,-14-15 0,14 15 0,-16 0-104,0-1 0,-14 1 0,14 0 0,-14 0-280,-2-1-104,18 1-16,-18 0-7384,2-16-1479</inkml:trace>
          <inkml:trace contextRef="#ctx0" brushRef="#br0" timeOffset="26340">10763 14256 12352,'0'0'272,"0"0"56,0 0 16,-16 0 0,16 15-280,0-15-64,-15 15 0,15 1 0,0 0 520,-16-1 88,16 16 24,-15-1 0,15-14 23,0 14 9,-15-14 0,15 14 0,0-14-312,0 15-56,0-16-8,0 1-8,0-1-184,0-15-96,0 0 96,0 0-96,0 0 0,15 0 0,-15 0 0,15-15 0,1-1 0,-16 16 0,15-30 0,1 14-72,-1-14-112,0 14-16,-15-15-8,16 0 0,-1 1 104,1-1 16,-16 16 8,15-32 0,-15 16 80,15 1-96,1 14 96,-1-14-96,-15-2 96,0 17 0,16 0 0,-16-1-64,15 16 64,-15-15 128,0 15-32,0 0-8,15 0 184,-15 0 40,0 15 8,0 1 0,16 14 56,-16-14 8,0 15 8,0 0 0,0 15-72,0 0-8,-16 0-8,16 0 0,-15 0-32,15 0-8,-15 1 0,-1-1 0,16 0-200,-15 1-64,-1-1 0,16-16 0,-15 16 80,0 1-16,-1-16 0,1-1 0,-1 1-64,1 0 0,15-1 0,-15-14 0,-1 15 0,1-16 0,15 1 0,-16-16 0,1 15 80,15-15-80,0 0 96,-15 15-96,15-30 80,0 15-80,-16-15 64,16-1-64,0 1 0,0 0-96,16-17 0,-16 2 8,15-1 16,0 16 0,-15-31 0,16 15 0,-1 0 72,1 0 0,-1 0 0,16 16 0,-16-16 0,1 16 0,14 0 0,-14-1 0,-1 0 0,1 1 96,-1 15-16,16-15-8,-16 15-72,1 0 64,-1 0-64,0 0 64,-15 15 64,0-15 16,16 0 0,-1 15 0,0 1 104,-15 0 16,0-1 8,16 0 0,-16 1-120,0-1-24,15 16-8,-15-16 0,-15 0-32,15 1-8,0 0 0,0-1 0,0 0-80,0 1 0,-16-16 0,16 15 64,0-15-480,0 0-96,0 0-16,0 0-6368,0 0-1271</inkml:trace>
          <inkml:trace contextRef="#ctx0" brushRef="#br0" timeOffset="26524">11085 14302 19783,'0'0'432,"0"0"88,0 0 24,0 0 16,0 0-448,-16 0-112,16 16 0,0-16 0,-15 15 688,15-15 112,0 0 32,0 0 0,0 15-440,0-15-80,0 0-24,0 0 0,15 16-768,-15-1-160,16 0-32,-1-15-9239</inkml:trace>
          <inkml:trace contextRef="#ctx0" brushRef="#br0" timeOffset="26962">11316 14456 10984,'0'0'312,"0"0"72,0 0-312,0 0-72,0 0 0,0 0 0,0 0 832,16-16 160,-16 16 24,15-15 8,0 15-169,-15-15-31,16 15-8,-1-16 0,16 16-328,-16 0-64,0-15-8,1 15-8,0 0-120,-1 0-32,0 0 0,1 0 0,-1 15-16,-15-15-8,15 16 0,1-16 0,-16 15 16,0 0 0,0 1 0,0 0 0,-16 14-88,1-14-24,0 14 0,-1 1 0,-14 0-56,14-1-16,0 2 0,-14-2 0,14 1-64,-14 0 64,14-16-64,-14 16 64,14-15-64,0-1 0,2 0 0,-2-15 0,0 16-216,16-16-32,-15 0-8,15 0 0,0 0-792,0-16-160,0 1-32,0 0-8,15-1-352,1-30-79,14 30-17</inkml:trace>
          <inkml:trace contextRef="#ctx0" brushRef="#br0" timeOffset="27358">11547 14302 9008,'15'-16'192,"-15"1"48,15 15 8,-15-15 8,0-1-256,0 16 0,0 0 0,0 0 0,0 0 1240,0 0 192,0 0 40,0 0 0,0 16-417,0-1-79,0 16-16,-15 0-8,0-1-208,15 1-40,0 15 0,-16-15-8,16 15-216,-15 0-48,15-15-8,0 0 0,0 0-152,15 0-32,-15-1-8,0-14 0,16-1 8,-16 1 0,15-1 0,0 0 0,-15 1-112,0-16-16,16 0-8,-1 0 0,-15 0-32,0 0-8,16 0 0,-1-16 0,0 16-64,-15-15 0,16 15 72,-1-15-72,1-1 0,-16 1 64,15-1-64,-15 1 0,15 0 0,1-1 0,-1 1 0,1-1-96,-16 1 32,15 0 0,0-1 0,-15 1 0,16-1 64,-1 1 0,-15 15 0,0-15 0,16 15-72,-16 0 72,0 0-80,0 0 80,0 0 0,0 0 0,0 0 0,0 0 0,0 0 80,0 0-80,0 15 64,0-15-64,0 15 184,0 1-8,0 15 0,0-16 0,0 0-24,0 1-8,0-1 0,-16 16 0,16-16-32,0 1-8,0-1 0,0 1 0,0-1-40,0 0 0,0 1-64,0-16 96,0 0-96,0 15 0,0-15 0,0 0 0,0 0-416,0 0-136,0 0-24,0 0-8,0 0-1120,0 0-224,0 0-48</inkml:trace>
          <inkml:trace contextRef="#ctx0" brushRef="#br0" timeOffset="27524">11855 14271 18343,'0'0'400,"0"0"80,0 0 24,-15 0 16,15 0-416,0 0-104,0 0 0,0 0 0,-16 0 816,16 0 144,0 0 24,0 0 8,0 0-224,0 0-48,0 0-8,0 15 0,16 1-416,-16-16-80,0 16-24,0-16 0,0 15-384,15-15-88,-15 15-8,15-15-6992,-15 16-1391</inkml:trace>
          <inkml:trace contextRef="#ctx0" brushRef="#br0" timeOffset="28093">12270 14394 16416,'0'0'359,"0"0"81,0 0 8,0 0 8,0-15-360,0 15-96,0 0 0,0 0 0,0 0 768,0 0 144,0 0 24,0 0 8,0 0-160,0 0-32,0 15-8,16-15 0,-1 0-232,0 0-40,1 0-16,-1-15 0,1 15-192,14 0-40,-30 0 0,16 0-8,-1 0-88,16-15-24,-16 15 0,1 0 0,-1 0-104,1 0 72,-1-16-72,-15 16 64,0 0-64,15 0 0,1-15 0,-16 15 0,0 0 0,0 0-160,0 0 24,15 0 8,-15 0-800,0 0-152,0 0-32,0 0-8,0 0-776,0 15-160,-15 1-32</inkml:trace>
          <inkml:trace contextRef="#ctx0" brushRef="#br0" timeOffset="28324">12224 14533 13760,'-15'16'384,"15"-16"96,0 0-384,0 0-96,0 0 0,0 0 0,0 0 880,0 0 151,0 0 33,0 0 8,0 0-48,0 0-16,0 0 0,15 0 0,1 0-208,-1 0-48,16 0-8,-15 0 0,14 0-208,-14 0-48,-16 0-8,15 0 0,16 0-96,-16 0-16,0 0-8,16 0 0,-16 0-168,1 0-40,0 0-8,-1 0 0,-15 0-144,15 0 80,1 0-80,-1-16 64,-15 16-64,15 0 0,1-15 0,-1 15 0,-15-16-880,15 16-112,-15-15-32,0 15-9951</inkml:trace>
          <inkml:trace contextRef="#ctx0" brushRef="#br0" timeOffset="29040">13117 14240 15288,'-16'-15'336,"1"15"72,15 0 7,0 0 17,0 0-344,0 0-88,0 0 0,-15 15 0,-1-15 576,16 16 104,-15-1 24,0 16 0,15 0 112,-16 15 24,1-15 8,15 15 0,-16 0-296,1 0-56,15-15-16,0 0 0,15-1-128,-15 2-32,16-2-8,-1-14 0,1-1-152,-1-15-24,0 15-8,1-15 0,-1-15-40,16 15-16,-16-15 0,16-16 0,0 16 24,-16-17 0,16 2 0,0-1 0,-16-15-96,1 15 80,14-15-80,-14 15 80,-1 0 24,-15 1 8,0-16 0,16 14 0,-32 17-112,16-16-80,0 1 16,-15-1 0,-1 16 64,16-1 0,-30 0 0,14 1 0,1 0 0,-16 15 0,16 0 0,-16 0 0,15 0 96,1 0-24,-16 15 0,16 0 0,-1 1-240,1 0-56,0-1 0,15 0-7168,-16 16-1439</inkml:trace>
        </inkml:traceGroup>
        <inkml:traceGroup>
          <inkml:annotationXML>
            <emma:emma xmlns:emma="http://www.w3.org/2003/04/emma" version="1.0">
              <emma:interpretation id="{8C7094D8-9A42-4317-9D22-871C1E400BB3}" emma:medium="tactile" emma:mode="ink">
                <msink:context xmlns:msink="http://schemas.microsoft.com/ink/2010/main" type="inkWord" rotatedBoundingBox="15948,11317 17363,11293 17386,12698 15971,12722"/>
              </emma:interpretation>
              <emma:one-of disjunction-type="recognition" id="oneOf4">
                <emma:interpretation id="interp20" emma:lang="en-US" emma:confidence="0.5">
                  <emma:literal>tat-ET</emma:literal>
                </emma:interpretation>
                <emma:interpretation id="interp21" emma:lang="en-US" emma:confidence="0">
                  <emma:literal>tat-in Ed</emma:literal>
                </emma:interpretation>
                <emma:interpretation id="interp22" emma:lang="en-US" emma:confidence="0">
                  <emma:literal>Fat-ET</emma:literal>
                </emma:interpretation>
                <emma:interpretation id="interp23" emma:lang="en-US" emma:confidence="0">
                  <emma:literal>tat-in EC</emma:literal>
                </emma:interpretation>
                <emma:interpretation id="interp24" emma:lang="en-US" emma:confidence="0">
                  <emma:literal>tat-in ER</emma:literal>
                </emma:interpretation>
              </emma:one-of>
            </emma:emma>
          </inkml:annotationXML>
          <inkml:trace contextRef="#ctx0" brushRef="#br0" timeOffset="33244">16289 14502 14912,'0'0'328,"-15"0"72,15 16 16,-16-16-1,16 15-335,-15-15-80,-1 0 0,16 0 0,0 0 992,0 0 176,0 0 40,0 0 8,0 0-272,0 0-48,0 0-16,0 0 0,16 0-216,-1 16-48,1-16-8,14 0 0,-14 0-160,15-16-32,-16 16 0,0 0-8,16 0-104,0-15-16,-16 15-8,16 0 0,0 0-112,-16-16-16,16 16-8,0 0 0,-16 0-64,16-15-16,-16 15 0,16-15 0,-15 15-64,-1-16 64,0 16-64,1 0 64,-1-15-64,1 15 0,-16 0 0,15-16 0,-15 16-120,15 0-64,-15-15-8,0 15-8,0 0-944,0 0-184,0 0-40</inkml:trace>
          <inkml:trace contextRef="#ctx0" brushRef="#br0" timeOffset="32998">16334 14333 17423,'0'0'384,"0"0"72,-15 0 24,15 0 8,0 0-392,0 0-96,0 0 0,0 0 0,0 0 752,0 0 128,0 0 24,15 0 8,1 0-88,0 0-24,-2 0 0,-14-16 0,32 16-304,-32 0-64,30 0-16,-14 0 0,-1 0-136,16 0-32,-16-15-8,0 15 0,17 0-80,-17 0-24,0 0 0,1-16 0,-1 16-72,0 0-64,1-15 72,-16 15-72,15 0 0,0 0 64,-15 0-64,0 0 0,0 0-416,0 0-96,0 0-32,0 0 0,0 0-552,0 0-120,0 0-16,-15 0-5328,0 0-1055</inkml:trace>
          <inkml:trace contextRef="#ctx0" brushRef="#br0" timeOffset="35898">16949 14841 16815,'0'0'368,"0"0"80,-15 0 8,15 0 24,0 0-384,0 0-96,0 0 0,0 0 0,0 0 360,0 0 56,0 0 16,0 0 0,0-15 56,15 15 16,-15-16 0,16 16 0,-1 0-280,1 0-64,-16 0 0,15 0-8,0 0-152,-15 0 0,0 0 64,16 16-64,-16-1 232,15 0 24,-15 1 0,0-1 0,0 16-160,-15-16-32,15 0-64,0 17 96,0-18 0,0 2-8,0 0 0,0-1 0,0 0-88,0-15 64,0 0-64,0 0 64,0 0-64,0 0 96,0 0-96,0 0 96,0 0-256,-16 0-56,16-15-8,0 0 0,0 15-1344,0-16-264,0 0-56</inkml:trace>
          <inkml:trace contextRef="#ctx0" brushRef="#br0" timeOffset="36051">16995 14517 13016,'0'0'368,"0"0"80,0 0-352,0 0-96,0 0 0,0 0 0,0 0 872,0 0 160,0 0 31,0 0 9,0 0-224,0 0-48,0 0 0,0 0-8,16 15-304,-16 1-56,15-16-16,0 0 0,-15 15-288,16-15-56,-1 15-8,-15-15-64,0 0-632,16 16-176,-1-16-40,0 16-7615</inkml:trace>
          <inkml:trace contextRef="#ctx0" brushRef="#br0" timeOffset="35598">17564 13994 14360,'0'0'408,"-15"0"88,15 0-400,-16 0-96,1 16 0,0-16 0,-1 0 600,-15 15 95,16 1 17,-16-1 8,1 0-56,-1 1-16,0-1 0,0 0 0,0 16-144,1-15-32,-1-1-8,0 0 0,16 1-80,-1 15-24,1-31 0,-1 30 0,16-30-112,-15 16-24,15-1-8,0-15 0,0 16-152,15-16-64,-15 15 64,31-15-64,-15 0 256,14 0 0,-14 0 8,15 0 0,-1-15-264,1 15 0,0 0-120,0-16 40,0 1 80,-16-1 0,0 16 80,1 0-80,-1-15 0,0 15 64,-15-15-64,0 15 0,0 0 0,16 0 64,-16 0-64,0 0 0,0 0 72,0 0-72,-16 15 64,1-15-64,15 15 0,-31 1 0,16-1 0,0 1 0,-16-1 64,15-15-64,-14 15 64,14 1-64,-15-1 0,16 1-96,-16-1 0,16 0 8,-16-15 88,16 16 88,-1-1-24,1-15 0,15 16 0,-16-16 0,16 15 0,0-15 0,0 0 184,0 0 32,0 0 8,-15 15 0,30-15-96,-15 16-8,0-16-8,0 15 0,16-15-72,-16 0-8,15 0-8,1 0 0,-1 0-88,0 0 96,1-15-96,15 15 96,-16-16-96,0 16 0,1-15 72,-1 0-72,1 15-304,-1-16-96,0 1-16,1 15-8,-1-16-944,1 16-184,-1-15-40</inkml:trace>
          <inkml:trace contextRef="#ctx0" brushRef="#br0" timeOffset="36482">17197 14917 15000,'0'0'328,"0"0"72,0 0 16,0 0-1,0 0-327,0 0-88,0 0 0,0 0 0,0 0 1032,-16 16 192,16-16 40,0 0 8,0 0-408,16 0-72,-16 0-24,0 0 0,0 0-224,15 0-40,1 0-16,-1 0 0,-15 0-136,15 0-32,1 0-8,-1-16 0,16 16-152,-31 0-24,15 0-8,1 0 0,-1 0-128,1 0 64,-16-15-64,15 15 0,0 0 0,1 0 0,-1 0 0,-15 0 0,0 0-616,15 0-128,-15 0-24,0 0-8,0 0-816,16 0-160,-1 0-32</inkml:trace>
          <inkml:trace contextRef="#ctx0" brushRef="#br0" timeOffset="35116">17226 13840 8592,'0'0'240,"0"-16"64,0 1-240,0 15-64,0 0 0,0-15 0,0 15 672,0 0 120,0 0 24,0 0 8,0 0 72,0 0 8,0 0 8,0 0 0,0 0-233,15 15-39,0 0-16,-15 1 0,0-1-168,0 0-32,0 1-8,0-1 0,0 16-192,0-15-32,0-1-16,0 16 0,-15-16-80,15 0-8,-15 1-8,15-1 0,0-15-80,0 15 80,0-15-80,0 0 80,0 0-16,0 0-64,0 0 96,0 0-32,0 0-64,-16-15 96,16 15-96,-15-15 96,15-1-96,0 1 0,0-16 0,0 16 0,15-16-88,-15 15 24,16-14 0,-1 14 0,-15-14 64,15-1-104,17 16 40,-32-17 64,15 18-80,0-2 80,1 0 0,-1 1-72,0 0 72,-15 15 0,16-16 0,-16 1 0,15 15 0,-15 0 0,0 0 0,15 0 0,-15 0 152,16 0-8,0 15 0,-16-15 0,0 16 120,0-1 24,0-15 8,0 31 0,0-15 32,0-2 8,0 2 0,0 15 0,-16-16-160,16 1-32,0-1-8,-16 0 0,16 1-136,0 14 64,-15-14-64,15 15 0,0-16-488,-15 1-152,15-1-32,0 0-5608,0 16-1119</inkml:trace>
          <inkml:trace contextRef="#ctx0" brushRef="#br0" timeOffset="36266">17241 14780 17791,'-15'0'392,"15"0"88,0 0 8,0 0 8,0 0-400,0 0-96,0 0 0,0 0 0,0 0 672,0 0 104,0 0 24,15-16 8,1 16-112,-1 0-24,1 0-8,-1 0 0,0-15-368,1 15-72,-16 0-8,15 0-8,-15-15-208,16 15 64,-1 0-64,-15 0 0,0 0-160,0-16-64,15 16-24,-15 0 0,0 0-1344,0 0-264,0 16-64,0-1-6375</inkml:trace>
          <inkml:trace contextRef="#ctx0" brushRef="#br0" timeOffset="36782">17627 14548 16439,'0'0'360,"0"0"80,0 0 8,0 0 16,0 0-368,0 0-96,0 0 0,15 15 0,-15 1 864,0-16 160,0 31 32,-15-16 8,15 0-320,0 16-64,0 0-8,0 0-8,0-16-200,0 16-40,0 0-8,0-16 0,-16 16-152,16-16-32,0 1-8,0-1 0,0 0-96,0 1-16,0-1-8,0-15 0,0 0-104,0 16 72,0-16-72,16 0 64,-16 0-64,0 15 0,0 0 0,0-15 64,0 16-64,0-1 0,0-15 0,0 0 0,0 16 0,0-1 0,0-15 0,0 0 0,0 0-152,0 0 8,0 0 0,0 0 0,0 0-200,0 0-40,0 0 0,0 0-8,15 0-512,-15-15-104,0-1-16,0 1-8407</inkml:trace>
          <inkml:trace contextRef="#ctx0" brushRef="#br0" timeOffset="31843">15626 13871 15056,'0'0'328,"0"0"72,-15 16 16,15-16 7,-15 0-335,15 15-88,-16 0 0,1 1 0,0-16 480,-1 31 72,-15-16 24,16 16 0,-16 0-72,16-16-16,-16 16 0,16-16 0,-1 16-176,0-16-40,2 1-8,-18 14 0,32-14-376,-15-1-80,0 1-8,-1-16-8,16 15-1080,0 0-216,-15-15-48</inkml:trace>
          <inkml:trace contextRef="#ctx0" brushRef="#br0" timeOffset="32043">15534 13994 14480,'0'0'408,"0"0"96,16 0-408,-1 0-96,-15 0 0,0 0 0,15 0 576,1 0 95,-1 0 25,1 16 0,-1-16 200,0 0 48,1 15 8,-1-15 0,1 0-432,-1 0-80,0 15-24,1-15 0,-1 0-176,-15 0-40,16 0-8,-1 16 0,0-16-192,-15 0 0,0 0 0,0 0 0,31 15 0,-31-15-112,0 0 16,0 0 0,0 0-1632,0 15-320,0-15-64</inkml:trace>
          <inkml:trace contextRef="#ctx0" brushRef="#br0" timeOffset="32543">15503 14287 15552,'-15'15'344,"-1"1"72,16 0 7,0 14 9,-15 1-344,0-16-88,-1 16 0,1 15 0,15-15 816,0 0 144,-15 0 32,15-1 8,-16 1-224,16-16-40,0 1-16,16 0 0,-16-2-400,0 2-72,15 0-24,-15-16 0,0 0-96,0 0-16,15 0-8,1 0 0,-16 0-32,15-16-8,0 0 0,-15 16 0,16-14 48,-16-2 8,15-15 0,-15 16 0,0-1-280,15 1-48,-15 0-16,16-1 0,-16 1 48,0-16 8,0 15 0,0 1 0,16-16 16,-16 16 8,0 15 0,0-15 0,0-1 144,0 1 0,15 0 0,-15 15 0,0 0-88,0 0 88,0 0-80,0 0 80,0 0-64,0 15 64,0 0 0,0 16-72,0-16 208,0 16 48,0 0 8,0 0 0,0 0-16,0-1 0,0 1 0,0 0 0,15-15 48,-15-2 0,16 2 8,-16 0 0,0-1-80,15-15-24,0 0 0,-15 15 0,16-15-8,-1-15-8,0 15 0,1-15 0,0-1 112,-2 16 32,2-30 0,0 14 0,-1 0-256,0-14 0,1-1 0,-1 16 0,0-16 112,1 0-24,-16 0-8,16 0 0,-2 1-16,-14-1-64,0 16 96,0-17-32,0 2-64,0 14 0,0-14 72,0 14-72,-14 1 0,14-16 0,-16 15 0,16 2 64,0-2-64,-16 16 0,1-16 0,0 16 0,15 0-240,0-15-8,-16 15 0,1 0 0,15 15-1192,0-15-248,0 0-40</inkml:trace>
        </inkml:traceGroup>
        <inkml:traceGroup>
          <inkml:annotationXML>
            <emma:emma xmlns:emma="http://www.w3.org/2003/04/emma" version="1.0">
              <emma:interpretation id="{F5978DB0-8BBE-4974-A11A-31B6B7DA69BC}" emma:medium="tactile" emma:mode="ink">
                <msink:context xmlns:msink="http://schemas.microsoft.com/ink/2010/main" type="inkWord" rotatedBoundingBox="17686,11445 19909,11409 19928,12554 17705,12590"/>
              </emma:interpretation>
              <emma:one-of disjunction-type="recognition" id="oneOf5">
                <emma:interpretation id="interp25" emma:lang="en-US" emma:confidence="0.5">
                  <emma:literal>out.</emma:literal>
                </emma:interpretation>
                <emma:interpretation id="interp26" emma:lang="en-US" emma:confidence="0">
                  <emma:literal>out,</emma:literal>
                </emma:interpretation>
                <emma:interpretation id="interp27" emma:lang="en-US" emma:confidence="0">
                  <emma:literal>oat.</emma:literal>
                </emma:interpretation>
                <emma:interpretation id="interp28" emma:lang="en-US" emma:confidence="0">
                  <emma:literal>tif</emma:literal>
                </emma:interpretation>
                <emma:interpretation id="interp29" emma:lang="en-US" emma:confidence="0">
                  <emma:literal>af</emma:literal>
                </emma:interpretation>
              </emma:one-of>
            </emma:emma>
          </inkml:annotationXML>
          <inkml:trace contextRef="#ctx0" brushRef="#br0" timeOffset="42538">18351 14502 6360,'0'-15'136,"0"15"32,0 0 8,0-15 8,0 15-184,15-16 0,-15 16 0,0-15 0,0 15 808,0 0 128,0 0 24,0 0 8,0 0-64,0 0-8,0 0-8,0 0 0,16 15-8,-16-15 0,0 16-1,-16 14 1,16-14-312,-15 15-64,15-16-16,-15 16 0,-1 0-88,1-16-16,0 16-8,-1-1 0,0-14-248,2 15-56,-2-16-8,-15 1 0,16 14 8,-1-30 0,1 16 0,0 0 0,-1-16-72,1 0 80,0 0-80,-1 0 80,0 0-80,1 0 64,0-16-64,-1 16 64,1-16-64,15 1 0,-15 0 0,15-1 0,-16 1-128,16 0 16,0-1 0,0 0 0,0 2-24,0-18-8,16 17 0,-16 0 0,0-1 48,15 1 16,0 0 0,-15-1 0,16 1 80,-1 0 0,0-1 0,1 16 0,-16 0 0,16-16 0,-1 16 0,0 16 0,1-16 144,-1 0-8,0 16 0,-15-1 0,16-15 88,-1 31 8,-15-16 8,15 0 0,1 1 16,-16-1 8,16 16 0,-16-15 0,14-2-72,-14 2-24,16 0 0,-16-1 0,16-15-48,-16 15-16,15-15 0,-15 0 0,0 0-40,0 0-64,15 0 88,-15 0-88,0 0 104,16 0-32,-16 0-8,0 0 0,15-15-64,-15 15-88,0-15 24,15 15 0,-15 0-144,0 0-24,0 0-8,16-16 0,-16 0-120,16 16-24,-2-14-8,-14 14 0,0-16 16,16 16 8,0-16 0,-16 1 0,0 15 240,0 0 56,0 0 8,15-15 0,-15 15 64,0 0 88,0 0-24,0 0 0,0 0 200,0 0 40,0 0 8,0 0 0,0 15 80,15-15 24,-15 15 0,0 1 0,16 0-112,-16-16-16,0 14-8,15 2 0,-15 0-72,0-1-16,0 0 0,0 1 0,0-16-64,15 15-24,-15-15 0,0 15 0,0-15-104,0 0 0,0 0 64,0 0-64,0 0 0,0 0 0,0 0 0,0 0 0,0 0-656,0 0-128,0 0-24,0 0-5648,0-15-1127</inkml:trace>
          <inkml:trace contextRef="#ctx0" brushRef="#br0" timeOffset="37714">18520 13794 14632,'-15'0'416,"0"0"88,15 0-408,0 0-96,-16 0 0,16 0 0,-15 16 696,0-16 111,-1 15 25,0 0 8,-14 16-16,-1 0-8,16 0 0,-16 0 0,0 15-344,1-15-72,14-1-16,-15 1 0,0 16-200,16-16-48,0-1-8,-16 1 0,16-15-128,-1-1 80,0 16-80,1 0 64,0-16-216,-1 0-40,1 1-16,0-1 0,15-15-1536,-16 15-304,16-15-64</inkml:trace>
          <inkml:trace contextRef="#ctx0" brushRef="#br0" timeOffset="37915">18181 14086 14896,'0'0'416,"0"0"104,0 0-416,15 0-104,-15 0 0,16 16 0,0-16 639,-16 14 97,15-14 32,0 16 0,16-16 120,-16 16 24,1-1 8,-1-15 0,0 15-328,17 1-64,-32-16-16,30 15 0,-14-15-320,-1 15-72,0-15-16,1 16 0,-1-16 120,0 0 32,1 0 0,-16 0 0,16 16-344,-2-16-64,-14 0-8,0 0-8,0 0-760,0 14-144,0-14-32,0 0-5039,0 0-1001</inkml:trace>
          <inkml:trace contextRef="#ctx0" brushRef="#br0" timeOffset="42686">18551 14425 16991,'-15'0'480,"15"0"104,0 0-464,0 15-120,0-15 0,0 0 0,0 0 704,0 0 128,0 0 16,-16 16 8,16-16-88,0 0-24,0 0 0,0 0 0,0 0-504,0 0-104,0 0-16,16 16-8,-1-2-648,-15-14-128,0 0-24</inkml:trace>
        </inkml:traceGroup>
        <inkml:traceGroup>
          <inkml:annotationXML>
            <emma:emma xmlns:emma="http://www.w3.org/2003/04/emma" version="1.0">
              <emma:interpretation id="{8793989F-25C4-4117-A7AA-D8BC779E2C23}" emma:medium="tactile" emma:mode="ink">
                <msink:context xmlns:msink="http://schemas.microsoft.com/ink/2010/main" type="inkWord" rotatedBoundingBox="18586,11546 19979,11650 19903,12674 18510,12570"/>
              </emma:interpretation>
              <emma:one-of disjunction-type="recognition" id="oneOf6">
                <emma:interpretation id="interp30" emma:lang="en-US" emma:confidence="0.5">
                  <emma:literal>Yilli</emma:literal>
                </emma:interpretation>
                <emma:interpretation id="interp31" emma:lang="en-US" emma:confidence="0">
                  <emma:literal>Yishi</emma:literal>
                </emma:interpretation>
                <emma:interpretation id="interp32" emma:lang="en-US" emma:confidence="0">
                  <emma:literal>Lilli</emma:literal>
                </emma:interpretation>
                <emma:interpretation id="interp33" emma:lang="en-US" emma:confidence="0">
                  <emma:literal>Lillis</emma:literal>
                </emma:interpretation>
                <emma:interpretation id="interp34" emma:lang="en-US" emma:confidence="0">
                  <emma:literal>Lili</emma:literal>
                </emma:interpretation>
              </emma:one-of>
            </emma:emma>
          </inkml:annotationXML>
          <inkml:trace contextRef="#ctx0" brushRef="#br0" timeOffset="43525">18890 14133 13680,'-16'-16'296,"16"16"64,0-15 16,0 15 8,0 0-304,0 0-80,0 0 0,0 0 0,0 0 696,0 0 119,-15 0 25,15 15 8,0 1 8,-16-1 0,16 16 0,-15 0 0,15 0-336,0-1-64,0-14-8,0 15-8,0-16-280,0 16-48,0-16-16,0 1 0,15-1-96,-15-15 0,0 0 0,16 0 0,-16 0 80,0 0-80,15 0 80,-15 0-80,16-15 0,-1-1-80,-15 1 0,15-1 0,-15-14-48,16 14-16,-1-15 0,-15 1 0,16-1 32,-1 0 8,-15 0 0,15 0 0,-15 1 104,0-1-96,16 0 96,-16 0-96,0 16 96,15 0 0,-15-16 0,0 31-72,0-16 72,0 16 0,16 16 0,-16-16 0,0 15 96,0 1-24,15 14 0,-15 1 0,0 15 144,0-15 24,0 15 8,0 0 0,-15 1-72,15 14-16,0-15 0,-16 1 0,16-1-80,-15 0-16,15 0-64,-16-15 96,1 15-24,15-15-8,-15 0 0,15-1 0,-16 1 0,1 0 0,-1 0 0,16-16 0,-15 16-64,15-16 64,-15 1-64,15-1 64,-16 1-64,1-1 0,15 0 72,0-15-72,0 0 64,-16 0-64,16 0 64,0 0-64,0 0 0,0 0 64,0 0-64,0-15 0,0 0 0,0-16 0,0 15 0,16-14 0,-16-1 0,15 0 0,1-15 0,-1 15 0,0 0 0,1 0 0,-1 1 0,16-1 0,-16 0 0,1 16 0,15-16 0,-16 16 0,16-1 0,-16 1 0,1-1 0,-1 1-64,0 15 64,1 0 0,-1-15 0,-15 15 64,0 0 8,15 15 8,1-15 0,-16 0 0,15 15 96,-15 1 16,16-1 8,-16 16 0,15-16 24,-15 16 0,0-15 0,0 14 0,15-14-104,-15-1-24,-15 0 0,15 16 0,0-31-96,15 16 64,-15-1-64,0-15 0,0 0 64,0 0-64,0 0 0,-15 15 0,15-15-416,0 0-136,0 0-24,0 0-8,0 0-1048,0 0-200,0 0-48</inkml:trace>
          <inkml:trace contextRef="#ctx0" brushRef="#br0" timeOffset="43686">19228 14179 17767,'0'0'504,"0"0"104,0 0-480,0 0-128,0 0 0,0 0 0,0 0 800,0 0 128,0 0 32,0 0 8,0 0-80,0 0-24,0 0 0,0 0 0,0 15-512,0-15-112,0 16-16,16-16-8,-16 15-408,0 1-72,15-16-24,-15 15-6800,15 0-1359</inkml:trace>
          <inkml:trace contextRef="#ctx0" brushRef="#br0" timeOffset="44124">19476 14302 12992,'0'-16'368,"0"16"80,0 0-360,0 0-88,0 0 0,0 0 0,15-16 656,-15 16 112,0 0 32,0 0-1,15 0 89,1-14 16,-1 14 8,1-16 0,-1 16-376,0 0-80,1 0-8,-1 0-8,1 0-208,-1 0-40,16 16 0,-16-16-8,-15 14 32,15-14 8,-15 16 0,0 0 0,0-1-160,0 0-64,0 1 0,0 14 64,0-14 8,-15 14 0,0 2 0,-16-2 0,16 16-72,-1-15 80,-15 0-80,16 15 80,0-15-80,-16-16 0,15 16 0,1 0 64,15-15-64,-31-2 0,31 2 0,-15 0 0,-1-16-112,16 0-64,0 0-16,0 0 0,0 0-1240,0-16-248,0-14-48,16 14-3631,-1-15-721</inkml:trace>
          <inkml:trace contextRef="#ctx0" brushRef="#br0" timeOffset="44371">19829 14009 12496,'0'0'272,"-16"0"56,16 0 16,0 0 8,0 0-280,0 0-72,0 0 0,16 0 0,-16 15 920,-16 1 168,1-1 31,-1 16 1,1-15-112,0 30-24,15-16-8,0 16 0,-16 0-368,1 1-80,15-1-16,-16-15 0,16 15-40,-15-15-16,15 0 0,15 15 0,-15-31-160,16 16-32,-1-15-8,1 14 0,-1-14 0,-15-1-8,0 0 0,0-15 0,15 16-184,16-16-64,-15 0 0,-16 0 0,0 0 0,15 0 0,0 0 0,-15 0 0,0 0 0,16-16 0,-1 1 0,1 15 0,-1-15-1088,0-1-256,-15 0-64,31 2-8479</inkml:trace>
          <inkml:trace contextRef="#ctx0" brushRef="#br0" timeOffset="44704">19937 14502 18223,'0'0'400,"0"0"80,0 0 24,0 0 8,0 0-408,0 0-104,0 0 0,15 0 0,1-16 592,-16 16 96,16 0 16,-2-15 8,-14 15-192,16-15-40,0 15 0,-1-16-8,-15 16-344,15-15-64,16 15-64,-16-16 96,1 16 48,0-15 16,-16 15 0,0 0 0,14 0-16,-14 0 0,0 0 0,16 0 0,-16 0 40,16 15 8,-16-15 0,0 16 0,0-16 0,0 15 8,0 1 0,-16 14 0,16-14-40,0 15 0,0-16-8,0 16 0,0 0-8,0-1 0,0-14 0,0 15 0,0-16-144,0 16 80,0-16-80,0 1 64,0-1 0,16 0 0,-16 1 0,0-16 0,0 0-64,0 0-96,0 0 16,0 0 8,-16 15 136,16-15 32,0 0 8,0 0 0,0 0-504,16-15-104,-32 15-16,32-16-8,-16 1-664,-16 0-136,16-1-24,0 1-8311</inkml:trace>
          <inkml:trace contextRef="#ctx0" brushRef="#br0" timeOffset="44926">20044 14071 20703,'0'0'456,"0"0"96,0 0 24,0 0 0,0 0-464,0 0-112,0 0 0,16 0 0,-16 0 728,14 16 120,-14-16 24,0 0 8,16 0-416,-16 0-80,0 0-24,0 15 0,16-15-224,-16 0-40,15 0-16,-15 0 0,0 0-80,0 15 80,15-15-80,-15 0 80,0 0-1040,0 0-200,0 0-48</inkml:trace>
        </inkml:traceGroup>
      </inkml:traceGroup>
    </inkml:traceGroup>
    <inkml:traceGroup>
      <inkml:annotationXML>
        <emma:emma xmlns:emma="http://www.w3.org/2003/04/emma" version="1.0">
          <emma:interpretation id="{26406F4A-2F88-444D-A8A9-C7E1E9D8C8E6}" emma:medium="tactile" emma:mode="ink">
            <msink:context xmlns:msink="http://schemas.microsoft.com/ink/2010/main" type="paragraph" rotatedBoundingBox="4449,13053 11024,13077 11019,14356 4444,14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C220D0-A610-4943-B345-46B313F849CA}" emma:medium="tactile" emma:mode="ink">
              <msink:context xmlns:msink="http://schemas.microsoft.com/ink/2010/main" type="line" rotatedBoundingBox="4449,13053 11024,13077 11019,14356 4444,14332"/>
            </emma:interpretation>
          </emma:emma>
        </inkml:annotationXML>
        <inkml:traceGroup>
          <inkml:annotationXML>
            <emma:emma xmlns:emma="http://www.w3.org/2003/04/emma" version="1.0">
              <emma:interpretation id="{2444B52F-1838-492C-BB14-93111FC05B66}" emma:medium="tactile" emma:mode="ink">
                <msink:context xmlns:msink="http://schemas.microsoft.com/ink/2010/main" type="inkWord" rotatedBoundingBox="4448,13295 6743,13303 6740,14215 4445,14206"/>
              </emma:interpretation>
              <emma:one-of disjunction-type="recognition" id="oneOf7">
                <emma:interpretation id="interp35" emma:lang="en-US" emma:confidence="0">
                  <emma:literal>7515</emma:literal>
                </emma:interpretation>
                <emma:interpretation id="interp36" emma:lang="en-US" emma:confidence="0">
                  <emma:literal>751 =</emma:literal>
                </emma:interpretation>
                <emma:interpretation id="interp37" emma:lang="en-US" emma:confidence="0">
                  <emma:literal>1751 =</emma:literal>
                </emma:interpretation>
                <emma:interpretation id="interp38" emma:lang="en-US" emma:confidence="0">
                  <emma:literal>751=1</emma:literal>
                </emma:interpretation>
                <emma:interpretation id="interp39" emma:lang="en-US" emma:confidence="0">
                  <emma:literal>7751 =</emma:literal>
                </emma:interpretation>
              </emma:one-of>
            </emma:emma>
          </inkml:annotationXML>
          <inkml:trace contextRef="#ctx0" brushRef="#br0" timeOffset="47419">4712 15841 9936,'0'0'280,"0"0"72,0 0-288,0 0-64,0 0 0,0 0 0,16 0 784,-16 0 144,0 0 24,15 16 8,-15-1-8,15 0 0,1 16-1,-16 0 1,15-16-200,0 31-40,1-15-8,-16 0 0,15 0-224,0 0-40,-15-1-16,16 1 0,-16 0-96,16-16-16,-16 16-8,15-15 0,0-1-224,-15 0-80,0 1 0,16-1 72,-16-15-8,0 0 0,15 0 0,-15 0 0,0 0-232,0 0-56,0 0 0,0 0-8,0-15-1096,15 15-216,-15-16-48,0 16-6183</inkml:trace>
          <inkml:trace contextRef="#ctx0" brushRef="#br0" timeOffset="48251">5297 16088 14864,'0'0'416,"0"0"104,0 0-416,0 0-104,0 16 0,-16-16 0,16 15 703,0 0 129,0 1 16,-15-1 8,15 0-72,0 1-16,0 14 0,0-14 0,0 15-272,0-16-56,0 16-16,0-16 0,0 1-256,0 14-48,0-14-16,0 0 0,0-1-104,0 0 64,0-15-64,0 0 0,0 0 64,0 0-64,0 0 0,0 0 0,0 0 0,0 0 64,15 0-64,-15-15 0,16 0 0,-16 15 0,15-16 0,-15 0 0,16 2 0,-1-2 0,-15 0 0,15 16 0,1-15 0,-16 15 0,15-15 0,1-1 0,-16 16 0,15 0 0,0-15 0,-15 15 0,0 0 0,0 0 0,16 0 0,-16 0 0,0 0 0,0 15 0,15 1 0,-15-1 0,0-15 64,0 15 24,0 1 0,0 14 0,0-14 144,0 0 32,0-1 8,0 0 0,-15 16-208,15-16-64,-16 1 0,1-1 0,15-15 160,-15 15 8,15 1 0,-31-16 0,31 0 16,-31 16 0,31-16 0,-15 0 0,-1 0-80,1 0-8,-1 0-8,16-16 0,-15 16-88,0 0 0,15-16 0,0 16 64,-16-15-128,16 15-32,0-15-8,0-1 0,16 1-1304,-16-16-256,15 16-48</inkml:trace>
          <inkml:trace contextRef="#ctx0" brushRef="#br0" timeOffset="47750">4789 15919 12064,'-15'-15'344,"15"-1"72,-16 16-336,16 0-80,0 0 0,0 0 0,-15-15 664,15 15 112,0 0 24,0 0 8,0 0 39,15 0 9,1 0 0,-1 0 0,1-15-328,14 15-64,1 0-16,-15-16 0,14 16-176,1 0-40,0 0-8,0 0 0,0-15-104,-1 15-24,1 0-8,0 0 0,0-16-8,-16 16 0,16 0 0,-16 0 0,-15 0-80,16 0 80,-1 0-80,-15 0 80,0 0-16,0 0 0,0 16 0,0-1 0,0 1 40,0-1 8,-15 16 0,15-1 0,-16 1 72,-14 0 8,14 15 8,-15-15 0,16 15-16,-16-15-8,16 0 0,-16 15 0,16-15 40,-1 0 8,1-1 0,-16-14 0,16-1-152,-1 16-72,1-16 80,15 1-80,-16-1 88,16 0-88,0-15 96,0 0-96,0 0 0,0 0 0,0 0 0,0 0 0,0 0 0,0 0 0,0 0 0,0-15 0,16 0-912,-1-1-160,1 1-32,-1 0-5288,-15-1-1055</inkml:trace>
          <inkml:trace contextRef="#ctx0" brushRef="#br0" timeOffset="49022">5697 15904 15720,'0'0'344,"0"0"71,-15 0 9,15 0 24,0 0-352,0 0-96,0 0 0,0 0 0,0 0 576,0 0 104,0 0 24,0 0 0,0 0-72,30 0-16,-30 0 0,31 0 0,-31-16-312,31 16-64,-16-15-16,0 15 0,1-15-144,0 15-80,-2-16 80,2 1-80,0 15 0,-1-16 64,0 1-64,1 0 0,-1-1 0,-15 16 0,0-15 0,0-1 0,15 1-128,-15 15 8,0-15 0,0 15 0,0-16 120,0 16-96,0-15 96,0 15-96,-15 0 96,15-16 0,-15 16 0,15 0 0,0 0 0,-16 0 0,16 16 0,0-16 80,-15 0 8,15 31 0,-15-16 0,15 0 0,0 16 80,0 0 24,-16 0 0,16 0 0,0-1 32,0 1 16,-16 15 0,16-15 0,0 15-64,0-15-16,0 0 0,0 0 0,0-1-40,0 1-16,-14 0 0,28-16 0,-14 1-40,0-1-64,-14 16 88,14-16-88,14 1 80,-28-16-80,14 15 64,0-15-64,0 0 72,0 0-72,0 0 80,-16 16-80,16-1 64,0-15-64,-16 0 0,16 15 72,-15-15-72,0 0 0,-1 0 0,16 0 64,0 16-64,-15-1 0,15-15 0,0 0 0,0 0 0,-15 0 0,-1 0 64,16 0-64,0 0 0,0 0 64,-15 0-64,0 15 64,15-15 160,0 0 24,0 0 8,-16 0 0,16 0-160,0 0-32,16 0-64,-16 0 96,0 0 0,15-15 0,16 15 0,-16 0 0,0 0 32,16 0 8,-16-15 0,1 15 0,14 0-40,-14-16 0,0 16-8,14-15 0,-14 15-24,-1 0 0,0-15 0,1 15 0,-1 0-64,0-16 0,1 16 72,0 0-72,-1 0 0,0 0 64,-15 0-64,16 0 0,-1 0-136,-15-15-64,0 15-16,0-16-7688,15 16-1543</inkml:trace>
          <inkml:trace contextRef="#ctx0" brushRef="#br0" timeOffset="49701">6452 16026 15408,'0'0'440,"0"0"88,-16 0-425,16 0-103,0 0 0,0 0 0,0 0 800,0 0 144,0 0 24,0 0 8,0 0-112,0 0-16,0 0-8,31-15 0,-16 15-328,1 0-64,-1 0-8,16-15-8,-1 15-128,-14-16-24,15 16-8,0-15 0,-1 15-48,-14 0-16,14 0 0,2 0 0,-17-16-48,16 16 0,-16 0-8,16 0 0,-16-15-80,0 15-8,17 0-64,-32 0 96,30 0-96,-30 0 0,16 0 64,-1-15-64,0 15 64,-15 0-64,0 0 88,0 0-88,16-16-416,-16 16-128,0 0-32,0 0-8,-31 0-1176,31 16-224,-15-16-56</inkml:trace>
          <inkml:trace contextRef="#ctx0" brushRef="#br0" timeOffset="49953">6452 16210 15168,'0'0'432,"0"0"88,0 0-416,0 0-104,0 0 0,0 0 0,0 0 863,0 0 145,0 0 32,16 0 8,-1 0-120,0 0-16,-15 0-8,31 0 0,-15 0-232,-1 0-56,16 0-8,-16 0 0,16 0-240,-16 0-48,16 0-16,-15 0 0,14-15-72,-14 15-8,15 0-8,-16 0 0,16-15-72,-16 15-16,1-16 0,14 0 0,-14 16-128,15-14 80,-16-2-80,0 0 64,1 16-64,-16-15 0,15 15 0,-15 0 0,0 0-400,15 0-72,-15-15-8,0 15-7008,0 0-1407</inkml:trace>
        </inkml:traceGroup>
        <inkml:traceGroup>
          <inkml:annotationXML>
            <emma:emma xmlns:emma="http://www.w3.org/2003/04/emma" version="1.0">
              <emma:interpretation id="{19842E83-472B-4A48-922E-1E6166371C54}" emma:medium="tactile" emma:mode="ink">
                <msink:context xmlns:msink="http://schemas.microsoft.com/ink/2010/main" type="inkWord" rotatedBoundingBox="7175,13063 11024,13077 11019,14356 7171,14342"/>
              </emma:interpretation>
              <emma:one-of disjunction-type="recognition" id="oneOf8">
                <emma:interpretation id="interp40" emma:lang="en-US" emma:confidence="0">
                  <emma:literal>-one bit</emma:literal>
                </emma:interpretation>
                <emma:interpretation id="interp41" emma:lang="en-US" emma:confidence="0">
                  <emma:literal>for Ellie</emma:literal>
                </emma:interpretation>
                <emma:interpretation id="interp42" emma:lang="en-US" emma:confidence="0">
                  <emma:literal>for Eli to</emma:literal>
                </emma:interpretation>
                <emma:interpretation id="interp43" emma:lang="en-US" emma:confidence="0">
                  <emma:literal>for Ethan to</emma:literal>
                </emma:interpretation>
                <emma:interpretation id="interp44" emma:lang="en-US" emma:confidence="0">
                  <emma:literal>for Eric to</emma:literal>
                </emma:interpretation>
              </emma:one-of>
            </emma:emma>
          </inkml:annotationXML>
          <inkml:trace contextRef="#ctx0" brushRef="#br0" timeOffset="51172">7483 16164 4296,'0'0'120,"0"0"32,0 0-152,0 0 0,-15-15 0,15 15 0,0 0 1080,0 0 184,-16 0 40,16 0 8,0 0-216,0 0-40,0 0 0,0 0-8,-15 0-32,15 0-8,0 0-1,0 0 1,0 0-128,0 0-24,0 0-8,0 0 0,0 0-144,0 0-32,0 0-8,15 0 0,1 0-176,-16 0-32,15-15-8,0 15 0,1 0-80,14 0-16,2 0-8,-18 0 0,2 0-104,15 0-16,0-16-8,15 16 0,-16 0-24,2 0-8,14 0 0,-16-15 0,1 15-56,0 0 0,0 0-8,0-15 0,-1 15-40,1 0-8,-16-16 0,1 16 0,14 0-72,-14-15 80,0 15-80,-1-15 80,0 15-80,1 0 0,-1-16 72,0 16-72,-15-16 64,16 16-64,-16-14 64,0 14-64,0 0 0,16-16 72,-16 16-72,0 0 0,0 0-168,0 0-88,0 0-24,0 0-7592,0 0-1511</inkml:trace>
          <inkml:trace contextRef="#ctx0" brushRef="#br0" timeOffset="53680">8438 16518 16128,'0'0'351,"0"16"81,-15-16 16,15 0 0,0 0-360,0 0-88,-16 0 0,16 0 0,0 0 624,0 0 112,0 0 16,16 0 8,-16-16-184,15 16-32,1-14 0,-1-2-8,0 0-272,16 1-48,-16 0-16,1-1 0,-1 1-64,1 15-8,-1 0-8,0-15 0,1 15-120,-1 0 88,-15 0-88,0 0 80,16 15 48,-16-15 0,0 15 8,0 1 0,0 14 112,0-14 16,-16 14 8,16 2 0,0-2-144,-15-14-24,15-1-8,0 0 0,-16 16-96,16-16 64,0 1-64,0 0 0,0-16 0,0 0 0,0 0 0,0 0 0,0 0-480,0 0-112,0 0-24,0-16-8,0 0-552,0 1-104,16 0-32,-16-1 0,0-14-584,0-1-119,0 0-33,0 15 0,0-14-168,0-1-40,0 0-8,0 1 0,-16-1 1808,16 0 360,0 15 96,0-14 0,-15 14 1576,15 1 352,-15 15 72,15-15 16,0 15-304,0-16-56,0 16-16,0 0 0,0 0-457,0 0-87,0 0-16,0 0-8,0 0-360,0 0-72,0 16-8,0-16-8,15 0-264,0 15-48,-15 0-16,16-15 0,-1 16-192,-15-1-40,16 0 0,-1-15-64,-15 0-312,15 16-112,1-16-24,-16 16-5792,15-16-1151</inkml:trace>
          <inkml:trace contextRef="#ctx0" brushRef="#br0" timeOffset="52958">9130 15734 16471,'-15'0'360,"0"0"80,15 0 8,-16 0 16,1 16-368,-16-16-96,16 15 0,-16 0 0,15 1 608,-14-1 112,-1 0 16,0 1 8,1 0-144,-2-2-32,18 2-8,-18 0 0,17-1-208,0 16-32,-1-16-16,1 0 0,0-15-96,-1 16-16,16-1-8,0-15 0,0 0-72,0 15-16,0-15 0,0 16 0,16-16-96,-1 16 64,0-16-64,1 0 0,-1 0 88,16 0-88,-15-16 96,14 16-96,1-16 104,0 16-32,-16-15-8,16 0 0,-15-1-64,14 16 0,-14-15 0,-1 0 0,-15 15 0,15-16 0,-15 16 0,0 0 64,0 0-64,0 0 0,0 0 72,0 0-72,0 0 64,0 0-64,0 0 64,-30 16-64,30-1 0,-32 0 0,18 1 0,-2-1 0,-15 0 0,16 1 0,-16 15 0,16-16 0,-1 1 0,0-1 0,-14 0 0,14 1 0,16-16 0,-15 15 0,0 0 0,15-15 0,-16 16 0,16-16 0,-15 16 0,15-16 0,0 0 144,0 0-8,0 14 0,15-14 0,-15 0 64,0 16 16,16-16 0,-16 0 0,0 16-88,15-16-8,0 0-8,1 0 0,-16 0-40,30 0-8,-14 0 0,0-16 0,-1 16-64,0-16 64,1 16-64,-1-14 64,0-2-64,1 16 0,-16-16 0,16 16 0,-2-15-824,-14 0-128,16 15-24,-16 0-6128,0 0-1231</inkml:trace>
          <inkml:trace contextRef="#ctx0" brushRef="#br0" timeOffset="54011">8761 16626 16360,'0'0'463,"0"0"105,0 0-456,0 0-112,0 0 0,0 0 0,0 0 1008,0 0 176,0 0 40,0 0 8,15 0-368,-15 0-64,16 0-24,-1 0 0,0 0-272,1-15-56,-1 15-16,1 0 0,-1-15-160,0 15-32,1-16-8,-1 16 0,1 0-232,-1 0 0,16-15 0,-16 15 0,-15 0 64,16-15-64,-16 15 0,15-16 0,-15 16-264,0 0-104,0 0-16,15 0-8,1 0-840,-1 0-168,-15 0-32,16 0-7815</inkml:trace>
          <inkml:trace contextRef="#ctx0" brushRef="#br0" timeOffset="52474">8776 15580 10736,'0'0'232,"0"0"56,0 0 0,0-15 24,0 15-248,0 0-64,0 0 0,0 0 0,0 0 680,0 0 128,0 0 24,0 0 8,0 0 40,16 0 7,-16 15 1,0 1 0,0 14-240,15-14-40,-15 14-16,0-14 0,0 14-248,0-14-56,-15 15 0,15 0-8,0-16-112,0 0-16,0 17-8,0-18 0,0-14-80,0 16-64,0-16 72,0 0-72,0 16 80,0-16-80,0 0 80,0 0-80,0 0 104,0 0-24,0-16-8,0 0 0,15 2-152,-15-2-32,0 0-8,15-14 0,-15 14 120,16-14 0,-16-2 0,15 2 0,1-1 88,-1 0-88,0 1 80,1-1-80,-16 16 0,31-17 0,-31 17 0,15-16 0,0 16 0,1 0 0,-1-1 0,-15 16 0,0 0 0,0 0 0,0 0 0,0 0 0,16 0 128,-1 31 0,-15-16 0,0 1 0,15-1 80,-15 16 16,-15-15 8,15 14 0,0-14-64,0 14-8,0-14-8,0 14 0,0 2-152,-15-18 80,15 2-80,-16 15 64,16-16-64,0 1-136,0 14 32,0-14-6624,0-16-1327</inkml:trace>
          <inkml:trace contextRef="#ctx0" brushRef="#br0" timeOffset="53858">8807 16457 16783,'0'15'480,"0"-15"96,0 0-464,0 0-112,0 0 0,0 0 0,0 0 744,0 0 128,0 0 24,0 0 8,0 0-72,15 0-8,-15 0-8,16 0 0,-1-15-352,0 15-72,-15 0-8,16 0-8,-1 0-224,0 0-48,-15 0-8,0-16 0,16 16-96,0-15 64,-16 15-64,0 0 0,0 0 0,0 0 0,0 0-104,0 0 32,0 0-1248,0 0-248,0 0-56,0 15-7375</inkml:trace>
          <inkml:trace contextRef="#ctx0" brushRef="#br0" timeOffset="54174">9238 16242 15176,'0'0'328,"0"0"72,0 0 16,0 0 15,0 0-343,0 0-88,0 0 0,0 16 0,0-1 920,0 0 168,0 1 32,0-1 0,-16 0-168,16 17-40,0-18-8,0 18 0,0-17-368,0 16-80,0-16-8,0 0-8,0 16-168,0-16-32,0 1-8,0 0 0,0-16-104,0 0-32,0 15 0,0-15 0,0 15-96,0-15 72,0 0-72,0 0 64,0 0-64,0 0 0,0 0 0,0 0 0,0 0-432,0 0-104,0 0-16,0 0-6632,0 16-1327</inkml:trace>
          <inkml:trace contextRef="#ctx0" brushRef="#br0" timeOffset="55359">9608 15888 11376,'0'0'248,"0"0"48,0 0 16,0 0 8,0 0-256,0 0-64,0 0 0,0 0 0,0 0 952,0 0 168,0 0 40,0 0 7,0 15-103,0 0-16,0 1-8,0-1 0,0 16-424,0-1-80,0 2-24,0-2 0,0 1-280,0 0-56,0-16-16,0 16 0,0-15-80,0-1-16,0 0-64,15-15 96,-15 0-96,0 0 0,0 0 0,0 0 0,0 0 0,15 0-64,-15-15 64,16 0-104,-1-1-120,-15 0-32,0-14 0,16-1 0,-16 16 88,15-31 8,-15 14 8,15 2 0,-15-1 40,16 0 8,-16 1 0,15-1 0,1 0 104,-16 15-72,15 1 72,0 0-64,-15 15 64,0 0 0,0 0 80,16 0-80,-1 15 160,-15 0-8,15 1-8,-15 15 0,16 0 88,-16-1 24,0 16 0,0 0 0,-16 1-96,16-1-24,-15 0 0,15 1 0,-15-1-56,-1 0-16,16 0 0,-15 0 0,0-15-64,-1 15 80,1-15-80,15-1 80,-16 2-80,1-2 64,15 1-64,-15-16 64,-1 1-64,1 14 0,-1-14 72,1-16-72,0 16 72,15-16-72,0 0 96,0 0-96,-16 0 64,16-16-64,0 16 0,0-16 0,0-14 0,0 14-72,16-14-8,-1-1 0,0 0 80,-15 1 0,16-2 0,15 2-64,-16-1 64,16 0 0,0 1-72,-16 14 72,16 0 0,-16-14 0,16 14 0,0 1 0,-16 15 0,0-15 0,1 15 0,-1-16 0,-15 16 0,16 0 0,-1 0 0,0 16 0,1-16 120,-1 15 8,1-15 0,-16 15 0,15 1 128,-15-1 24,0 0 8,15 1 0,-15 15-96,0-16-24,0 16 0,0-16 0,0 16-24,-15-16-8,15 1 0,0 0 0,0-2-136,0 2 80,-15-16-80,15 16 64,0-16-64,0 0 0,0 0 0,0 0 0,0 0-840,0 0-160,-16 0-32,16-16-5744,0 16-1143</inkml:trace>
          <inkml:trace contextRef="#ctx0" brushRef="#br0" timeOffset="55513">10039 15919 17967,'0'0'392,"0"0"88,-16-16 8,16 16 24,0 0-416,0 0-96,0 0 0,0 0 0,0 0 552,0 0 88,0 0 24,0 0 0,0 0-248,16 16-40,-16-16-16,0 15 0,15-15-856,0 15-176,-15-15-32</inkml:trace>
          <inkml:trace contextRef="#ctx0" brushRef="#br0" timeOffset="55828">10378 16073 17071,'0'0'376,"0"0"72,0 0 24,0 0 8,0 0-384,0 0-96,0 0 0,-16 0 0,16 0 712,0 0 120,0 0 32,0 0 0,16-16-192,-1 16-40,0 0-8,1-15 0,14 15-304,2 0-64,-18 0-16,2 0 0,15-16-112,-16 16-32,1 0 0,-1 0 0,0 0-96,1-15 64,-1 15-64,0 0 0,-15 0-192,16 0-96,-16 0-8,0 0-8,0 0-1072,16 15-208,-16 1-48</inkml:trace>
          <inkml:trace contextRef="#ctx0" brushRef="#br0" timeOffset="56277">10485 16226 16128,'-15'-15'351,"-1"15"81,16 0 16,0 0 0,0 0-360,0 0-88,0 0 0,0 0 0,0 0 928,0 0 160,0 0 40,0 0 8,0 15-304,0-15-56,16 0-8,-1 0-8,0 0-344,1 0-72,-1 15-16,1-15 0,-1 0-176,0 0-40,1 0-8,-1 0 0,1 0-104,-1 0 64,0 0-64,1 0 0,-1 0-320,16-15-120,-16 15-16,1 0-8,-1 0-792,1-15-160,14 15-32,-14 0-4471,-1-16-889</inkml:trace>
          <inkml:trace contextRef="#ctx0" brushRef="#br0" timeOffset="56576">11024 16026 15120,'0'0'328,"0"0"72,0 0 16,0 0 7,0 0-335,0 0-88,0 16 0,0-16 0,0 15 912,-16 16 168,16-16 32,-15 16 8,0-1-296,15 2-56,-16-2-16,16 1 0,-15 0-232,15-1-40,0 2-16,0-2 0,0 1-152,15 0-32,-15-16-8,0 16 0,16-15-16,-1-2-8,0 2 0,1-16 0,-16 16-248,0-16 0,0 0 0,31 0 0,-16-16 0,0 0 96,1 16-8,-1-30-8,16-1-80,-16 0 0,1 1 0,-1-1 0,1 0 0,-1-15 64,0 15-64,1 0 0,-16-15 0,15 15 0,-15-15 0,0 15 0,16 1 0,-32-2 0,16-14 0,0 31 0,-15-16 0,15 16 0,-16 0 0,1-1 0,0 1 0,15 15 0,-16 0 0,1 0 0,-1 0 0,1 0 0,-16 15 0,16 16 0,-1-16 0,1 1 0,0 14 0,-1-14 0,1 14-72,-1 2-8,1-2 0,0-14 0,-1-1-920,16 16-184,-15-16-40,15 0-8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38:16.0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2F66A91-ED0F-47F0-8F68-665F039DF299}" emma:medium="tactile" emma:mode="ink">
          <msink:context xmlns:msink="http://schemas.microsoft.com/ink/2010/main" type="writingRegion" rotatedBoundingBox="4593,12983 25176,13058 25165,15951 4583,15876"/>
        </emma:interpretation>
      </emma:emma>
    </inkml:annotationXML>
    <inkml:traceGroup>
      <inkml:annotationXML>
        <emma:emma xmlns:emma="http://www.w3.org/2003/04/emma" version="1.0">
          <emma:interpretation id="{F67492FB-78A6-42E8-B7ED-1971580DD5A1}" emma:medium="tactile" emma:mode="ink">
            <msink:context xmlns:msink="http://schemas.microsoft.com/ink/2010/main" type="paragraph" rotatedBoundingBox="13405,13028 18500,13014 18504,14337 13408,143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F66641-2093-42E8-9EE4-01AA805BDDF7}" emma:medium="tactile" emma:mode="ink">
              <msink:context xmlns:msink="http://schemas.microsoft.com/ink/2010/main" type="line" rotatedBoundingBox="13405,13028 18500,13014 18504,14337 13408,14350"/>
            </emma:interpretation>
          </emma:emma>
        </inkml:annotationXML>
        <inkml:traceGroup>
          <inkml:annotationXML>
            <emma:emma xmlns:emma="http://www.w3.org/2003/04/emma" version="1.0">
              <emma:interpretation id="{C69B10FB-8091-4D23-B9B1-32AB00990EA2}" emma:medium="tactile" emma:mode="ink">
                <msink:context xmlns:msink="http://schemas.microsoft.com/ink/2010/main" type="inkWord" rotatedBoundingBox="13405,13028 18500,13014 18504,14337 13408,14350"/>
              </emma:interpretation>
              <emma:one-of disjunction-type="recognition" id="oneOf0">
                <emma:interpretation id="interp0" emma:lang="en-US" emma:confidence="0">
                  <emma:literal>tire yet</emma:literal>
                </emma:interpretation>
                <emma:interpretation id="interp1" emma:lang="en-US" emma:confidence="0">
                  <emma:literal>tires yet</emma:literal>
                </emma:interpretation>
                <emma:interpretation id="interp2" emma:lang="en-US" emma:confidence="0">
                  <emma:literal>In Easton</emma:literal>
                </emma:interpretation>
                <emma:interpretation id="interp3" emma:lang="en-US" emma:confidence="0">
                  <emma:literal>#area yet</emma:literal>
                </emma:interpretation>
                <emma:interpretation id="interp4" emma:lang="en-US" emma:confidence="0">
                  <emma:literal>#in Egypt</emma:literal>
                </emma:interpretation>
              </emma:one-of>
            </emma:emma>
          </inkml:annotationXML>
          <inkml:trace contextRef="#ctx0" brushRef="#br0">16473 16103 10120,'0'0'288,"0"0"64,0 0-288,0 0-64,0 0 0,0 0 0,0 0 680,-15 15 120,15 16 32,-16-16 0,1 1-80,0 15-16,-1-16 0,1 16-1,0-16-199,-1 16-48,1 0-8,-1-15 0,1 14-152,-16-14-32,16 14-8,-1-14 0,1-1-48,0 0-16,-1 1 0,16 0 0,-15-2-128,-1-14-24,1 0-8,15 0 0,-15 0-64,15 0 0,-16 0 0,16 0 64,-15-14-64,15-2-112,0 0 24,0 1 8,-16 0-128,16-1-24,0-14-8,16-1 0,-16 16 80,0-17 24,15 2 0,-15-1 0,16 16 136,-16-16-80,0 16 80,0-1-64,15 0 64,-15 1 0,0 0 0,15 15 64,-15-16 128,0 16 24,0 0 8,0 0 0,0 0 56,16 16 8,-1-16 8,-15 15 0,16 0 88,-1 1 24,0 0 0,1-1 0,-16 16-72,15-1-16,1-14 0,-1 14 0,0 2-56,-15-17-8,16 0-8,-1 16 0,-15-16-64,16 1-16,-16-1 0,15-15 0,-15 15-80,15-15-24,-15 16 0,0-16 0,0 0-64,16 0 0,-16 0 0,0 0 64,0 0-728,0-16-144,0 1-32,15 15-5720,0-15-1151</inkml:trace>
          <inkml:trace contextRef="#ctx0" brushRef="#br0" timeOffset="-4539">16535 15626 13616,'0'0'296,"0"0"64,0 0 16,0 0 8,0 0-304,-15 15-80,0-15 0,-16 16 0,15-16 640,1 15 119,-16 16 17,16-16 8,-16 1-64,16-1-16,-16 16 0,0-16 0,16 16-344,-1-15-72,-15 14-8,16-14-8,0-1-192,-1 1-80,16-1 64,-15 0-64,15 1 0,-16-1-136,16-15 16,0 0 8,0 0-1352,0 0-264,0 0-64,0 0-5151</inkml:trace>
          <inkml:trace contextRef="#ctx0" brushRef="#br0" timeOffset="-4338">16365 15703 14112,'0'0'312,"0"0"64,0 0 8,15 0 8,-15 0-312,0 15-80,16-15 0,-16 0 0,0 16 831,15-16 145,1 15 32,-1 1 8,0-1-208,1 0-40,-16-15 0,31 16-8,-16-16-256,0 15-56,1-15 0,-1 16-8,1-16-152,-1 15-32,-15-15-8,31 15 0,-31-15-144,15 0-24,0 0-8,-15 0 0,0 0-72,0 16 0,16-16 0,-16 0 0,0 0-488,0 0-144,0 0-24,15 15-5840,-15-15-1159</inkml:trace>
          <inkml:trace contextRef="#ctx0" brushRef="#br0" timeOffset="478">16442 16334 16471,'0'0'360,"0"0"80,0 0 8,16 0 16,-16 0-368,0 0-96,0 0 0,0-16 0,15 16 552,-15 0 96,16 0 24,-1 0 0,-15-15-96,15 0-24,1 15 0,-1-16 0,1 16-296,-1 0-64,0-15-16,1 15 0,-1 0-16,-15 0-8,0 0 0,16 0 0,-1 0 8,-15 0 0,0 0 0,0 15 0,0-15 32,0 16 16,-15 14 0,15-14 0,-16 0-104,16-1-16,0 0-8,-15 1 0,15-1-80,-16 16 0,16-31 0,0 15 0,-15 0-744,15-15-120,0 0-16,0 0-5584,0 0-1111</inkml:trace>
          <inkml:trace contextRef="#ctx0" brushRef="#br0" timeOffset="479">16550 16149 16903,'0'0'368,"0"0"80,0 0 8,0 0 24,0 0-384,0 0-96,0 0 0,0 0 0,0 0 872,0 0 152,0 0 32,0 0 8,0 0-496,16 0-104,-16 0-16,0 0-8,0 0-280,15 15-64,0-15 0,1 0-8,-1 16-88,-15-16-72,0 0 72,16 0-104,-1 0-1072,0 0-208,-15 0-48</inkml:trace>
          <inkml:trace contextRef="#ctx0" brushRef="#br0" timeOffset="995">17042 15780 16671,'0'0'368,"0"0"80,0 0 8,0 30 8,-15-14-368,15 0-96,-15 14 0,15 1 0,0 0 800,-16-16 136,16 16 32,0-1 8,0 2-512,0-17-104,0 0-16,0 1-8,0-1-240,0 0-96,0-15 64,0 0-64,16 16 80,-16-16-80,15-16 96,0 16-96,-15-15 64,16 15-64,-1-15 0,-15-16 0,16 16-88,-1-1-72,-15-14-8,15 14-8,1-15 80,-1 0 24,-15 1 0,15 14 0,-15-14 0,16-2 0,-1 2 0,-15-1 0,0 16 72,16-16 0,-16 31 0,15-15 0,-15-1 0,0 16 0,0 0 0,0 0 0,0 0 192,0 16 0,0-1 0,15 16 0,-15-1 40,0 16 16,0-14 0,-15 29 0,15-15-32,-15 15-8,15-14 0,-16 14 0,1-15-56,-1 1-16,16-1 0,-30 15 0,30-29-48,-16 14-16,1 0 0,15-16 0,-15 2 40,-1-18 8,1 18 0,-1-17 0,16 0-24,-15 1 0,0-1 0,-1 0 0,16-15-32,-15 0-64,-1 0 88,16 0-88,-15 0 80,0-15-80,15 15 64,0-15-64,-16-1 0,16 1 0,0-16-72,0 1 72,16 14-152,-16-15 24,15 0 8,0 1 0,1-1 120,-1 16-96,16-17 96,-16 2-96,16-1 96,0 16 0,-16-16 0,16 16 0,0-17 0,0 17-72,-1 0 72,-14-1 0,15 1 0,-16 15 0,0-15 0,16 15-64,-31 0 64,31 0 0,-31 0 0,15 0 0,-15 0 88,16 15 8,-1 0 0,-15 1 0,16-1 96,-16 0 16,15 1 8,-15 15 0,0-16-24,0 1 0,0 14 0,0-14 0,0 14-80,0-14-16,0 0-8,0-1 0,0 0-88,0 1 0,0-16 72,0 0-72,0 0 0,0 0 0,0 0 0,0 0 64,0 0-192,0 15-40,0-15-8,0 0 0,0 0-936,0 0-184,0 0-40,0-15-5424,15 15-1087</inkml:trace>
          <inkml:trace contextRef="#ctx0" brushRef="#br0" timeOffset="1179">17458 15841 18399,'0'0'408,"0"0"80,0 0 24,0 0 0,0 0-416,0 0-96,0 0 0,0 0 0,0 0 816,0 0 144,0 0 24,0 0 8,16 16-288,-16-1-48,0-15-16,0 15 0,15 1-400,-15-16-80,0 0-24,0 0 0,0 0-280,0 0-56,0 16-16,0-1-6992,0 0-1399</inkml:trace>
          <inkml:trace contextRef="#ctx0" brushRef="#br0" timeOffset="-6257">14995 16458 17711,'-15'0'384,"15"0"88,0 0 8,0 0 24,0 0-408,0 0-96,0 0 0,0 0 0,0 0 488,0 0 80,0 0 8,15-16 8,0 16-120,1-15-24,0 15-8,-1-15 0,0 15-264,1 0-48,-1-16-16,-15 16 0,31 0-8,-31 0-8,15 0 0,-15 0 0,0 0 32,0 16 8,15-16 0,-15 15 0,0 0 48,0 16 16,-15-15 0,15 14 0,0-14-32,-15 15-8,15-16 0,-16 16 0,16-16-88,0 1-64,-15-1 72,15 0-72,0 1 0,0-1 0,0-15 0,0 0 0,0 0-96,0 0-64,15 0-8,-15 0-8,0-15-1136,16 15-232,-16-16-48,15 1-4335,0 0-873</inkml:trace>
          <inkml:trace contextRef="#ctx0" brushRef="#br0" timeOffset="-6072">15104 16211 14856,'0'0'320,"-16"0"72,16 0 16,0 0 16,0 0-337,0 0-87,0 0 0,0 0 0,16 0 576,-16 15 104,0-15 24,0 0 0,0 16-32,15-16-8,-15 15 0,0-15 0,15 15-448,-15 1-88,16-16-24,-1 15 0,-15-15-648,15 15-128,1 1-24,14 0-7559</inkml:trace>
          <inkml:trace contextRef="#ctx0" brushRef="#br0" timeOffset="-6572">15719 15687 14600,'0'0'320,"0"0"64,-30 0 8,14 0 24,1 15-328,-16-15-88,0 0 0,1 16 0,-1-1 527,0 0 89,0 1 24,-15 0 0,15-2 48,-15 18 16,15-17 0,-15 0 0,15 1-192,0-1-40,0 0-8,16 1 0,-16-16-96,31 15-16,-15 0-8,-1-15 0,16 16-208,0-16-40,0 0 0,31 0-8,-16 16 8,1-16 0,15 0 0,15 0 0,-15 0-96,15-16 0,-15 16 72,15-16-72,-15 16 136,0-15-8,15 0 0,-31-1 0,16 16-128,0-15 0,-16 0 0,1 15 0,-1 0 0,0-16-88,1 16 88,-16 0-80,0 0 80,0 0 88,0 0-24,-16 0 0,1 16-64,0-1 80,-1-15-80,-14 15 80,14 1-80,-15-1 0,1 16 0,-1-15 0,15-1 0,-15 0 0,0 1 0,1-1 0,-1 0 0,0 1 0,16-1 0,-16 0 0,15 1 0,-14 0 0,14-16 0,1 14 0,-1-14 104,1 16 56,15-16 16,0 0 0,0 0 0,0 0 0,0 0 0,0 16 0,15-16-48,-15 0-16,16 0 0,15 0 0,-16 0-16,16 0 0,0 0 0,-16 0 0,16-16 24,-16 16 0,16-16 0,-16 16 0,16-14-32,-15 14-8,15-16 0,-16 16 0,16-16-80,-16 16 0,1-15 72,15 0-72,-16 15 0,0-16 0,1 1 0,-1 15 0,0-15-480,1 15-128,-1-16-24,1 16-8,-16 0-928,15 0-184,-15 0-40</inkml:trace>
          <inkml:trace contextRef="#ctx0" brushRef="#br0" timeOffset="-5687">15288 16550 15552,'0'0'344,"-16"16"72,16-16 7,0 0 9,0 0-344,0 0-88,-15 15 0,15-15 0,0 0 856,0 0 152,0 0 32,0 0 8,0 0-256,0 0-56,0 0 0,15 0-8,1 0-296,-1 0-56,0 15-16,1-30 0,0 15-136,14 0-24,-14 0-8,-1 0 0,16 0-104,-16-15-24,0 15-64,1-16 96,-1 16-96,16 0 0,-31 0 0,31-16 0,-16 16-400,1-15-128,-1 15-24,0 0-8,1-15-824,-1 15-168,-15 0-32,15-16-8</inkml:trace>
          <inkml:trace contextRef="#ctx0" brushRef="#br0" timeOffset="-5903">15350 16488 17215,'0'0'384,"-16"0"72,16 0 24,0 0 0,0 0-384,0 0-96,0 0 0,0 0 0,0 0 576,0 0 96,0 0 16,16-15 8,-16 15 16,15 0 8,0-15 0,-15 15 0,16-16-432,-1 16-80,0 0-16,1-15-8,-1 15-184,1 0 64,-1-15-64,-15 15 0,15 0-120,-15 0-56,16-16-16,-1 16 0,-15 0-1312,0 0-272,0 0-48,0 0-6271</inkml:trace>
          <inkml:trace contextRef="#ctx0" brushRef="#br0" timeOffset="-7074">15395 15565 9672,'0'0'208,"0"0"48,0-15 0,0 15 32,-15 0-288,15 0 0,0 0 0,15-16 0,-15 16 808,0 0 112,0 0 16,0 0 8,0 0 32,0 16 8,0-1-1,0 0 1,0 16-320,0-15-64,-15 14-16,15-14 0,0 15-192,0-1-40,0 1 0,-16 0-8,16-16-136,-15 16-24,15-15-8,0-1 0,0 0-104,0 1-72,0-16 96,0 0-96,0 15 72,0-15-72,0 15 0,0-15 72,0 0-72,0 0 0,0-15 0,15 0 0,-15-1-128,16 1 32,-16-16 0,15 16 8,1-16-8,-1 0-8,-15 0 0,15-15 0,1 15-32,-1 1-8,-15-1 0,16 0 0,-1 16 144,-15-16-64,15 0 64,1 16 0,-16-1 0,15-15 0,1 31 0,-16-15 0,15 0 96,-15 15 40,15-16 16,-15 16 0,16 0 48,-16 0 16,0 0 0,0 16 0,15-16 72,-15 15 8,0 0 8,15 16 0,-15-15-80,0-1-8,-15 0-8,15 16 0,0-15-88,0 14-24,0-14 0,0-1 0,-15 16-96,15-16 0,0 1 64,0 15-64,-16-16-464,16 0-112,0 1-32,0-1-5856,0 1-1183</inkml:trace>
          <inkml:trace contextRef="#ctx0" brushRef="#br0" timeOffset="-5239">15796 16149 15344,'0'-15'336,"-16"15"72,16 0 7,0 0 25,0 0-352,0 0-88,0 0 0,0 0 0,0 0 1024,0 15 192,0 0 40,0 1 8,0 15-456,-15-16-88,15 16-16,0 0-8,-15-1-208,15-14-40,0 15 0,0 0-8,0-1-152,0-14-24,0-1-8,0 16 0,-16-15-152,32-2-32,-16-14-8,0 16 0,0-16 0,-16 16 0,16-16 0,0 0 0,0 0-64,0 0 0,0 0-96,0 0 96,16 0-768,-16 0-88,0-16-16,0 0-6072,0 16-1207</inkml:trace>
          <inkml:trace contextRef="#ctx0" brushRef="#br0" timeOffset="-9023">13717 16010 14424,'0'0'320,"0"0"64,-15 0 8,-1 0 16,16 0-328,0 0-80,0 0 0,0 0 0,-15 0 1007,15 0 185,0 0 40,0 0 8,0 0-312,0 0-56,0 0-8,31 0-8,0-15-328,-1 15-64,1 0-16,0-15 0,0 15-216,0 0-40,-1 0-16,1 0 0,0-16-16,0 16-8,0 0 0,-16 0 0,0-15 24,16 15 8,-16 0 0,1 0 0,-1-16-184,1 16 0,-1 0 0,0-15 0,1 15-368,-16 0-32,15 0-8,-15 0 0,0 0-680,0 0-144,0 0-24,0 0-5056,0 0-1015</inkml:trace>
          <inkml:trace contextRef="#ctx0" brushRef="#br0" timeOffset="2429">17797 16180 16559,'-31'0'360,"31"0"80,0 0 8,0 0 24,0 0-376,0 0-96,0 0 0,0 0 0,0 0 680,0 0 120,0 0 32,0 0 0,16 0-32,-16 0-8,15-16 0,1 16 0,-1 0-392,16 0-80,-16 0-8,1 0-8,-1 0-144,0-16-24,16 16-8,-16 0 0,1 0-128,-1 0 64,1 0-64,14 0 0,-14 0 0,-1-14-96,1 14 0,-1 0 0,16 0-1120,-16-16-216,1 16-40,14 0-7575</inkml:trace>
          <inkml:trace contextRef="#ctx0" brushRef="#br0" timeOffset="2228">17766 15964 15616,'0'0'448,"0"0"87,0 0-431,0 0-104,0 0 0,0 0 0,0-15 752,0 15 128,0 0 24,16 0 8,-1 0 24,1 0 8,-1-16 0,0 16 0,1-15-536,-1 15-112,16 0-16,-16 0-8,1-15-112,-1 15-32,16-16 0,-16 16 0,1-15-128,-1 15 64,0 0-64,1-15 0,-1 15 0,1 0 0,-1-16 0,-15 16-96,15 0-1000,-15 0-200,0 0-40,0 0-7583</inkml:trace>
          <inkml:trace contextRef="#ctx0" brushRef="#br0" timeOffset="2809">18489 15842 14888,'0'0'320,"0"0"72,0 0 16,0 0 15,0 0-335,0 0-88,0 0 0,0 0 0,0 0 832,0 16 144,-15-2 32,15 2 8,-15 15-104,15-16-16,-16 16-8,16 15 0,0-15-312,0 0-56,0 15-8,0-15-8,0-1-328,0-14-64,16 14-16,-16-14 0,15 0 8,-15-1 0,15-15 0,1 15 0,-1-15-104,1 0 88,-1 0-88,0 0 80,1 0-80,-1-15 0,1 0 0,14-1 0,-14 0 128,-1 2 0,0-18 8,1 17 0,-1-16-136,-15 16 0,16-16 64,-1 16-64,-15-16 0,15 0 64,-15 0-64,0 1 0,0 14 72,0-14-72,0-2 0,-15 18 72,15-18-72,-15 17 64,-1 0-64,1-1 64,-1 1 0,1 0-64,0-1 96,-1 16-32,-14 0 8,30 0 0,-31 0 0,15 0 0,1 16-72,0-1 0,-1-15 0,1 15 0,15 1 0,-16 14 0,1-14 0,15 0 0,0 14-416,0-14-96,-15 14-16,15-14-10367</inkml:trace>
          <inkml:trace contextRef="#ctx0" brushRef="#br0" timeOffset="-8775">13732 16196 16328,'0'0'351,"-15"0"81,15 0 16,0 0 16,0 0-368,0 0-96,0 0 0,0 0 0,0 0 864,0 0 152,0 0 32,0 16 8,0-16-80,0 0-16,31 0 0,-16 0 0,16 0-368,0 0-80,0 0-8,-1 0-8,1-16-272,0 16-48,-1 0-16,-14 0 0,15-16-64,0 16-8,-16 0-8,16-15 0,-1 15-80,-14-15 64,15 15-64,-16-16 64,16 1-64,-16 15 0,1 0 0,14-15 0,-30 15 0,32 0-136,-32-16 16,15 16 8,0 0-848,-15 0-176,16 0-32,-16 0-8,0 0-968,0 0-192,0 0-32,0 0-15</inkml:trace>
          <inkml:trace contextRef="#ctx0" brushRef="#br0" timeOffset="-8476">14164 15673 16296,'0'0'351,"0"0"81,0 0 16,-15 0 16,15 0-368,0 0-96,0 0 0,0-16 0,-16 16 952,16 0 168,0 0 40,0 0 8,0 0-392,16 16-72,-1-16-24,1 0 0,14 15-296,-14 1-64,15-16-16,-16 15 0,16 0 64,-16-15 16,16 31 0,-16-15 0,1-16-312,14 15-72,1 0 0,-15 1 0,-1-1 0,0 16 0,1-16 72,-1 1-72,1-1 144,-16-15-8,15 15 0,0 1 0,-15-1-40,0 1-16,-15-1 0,0 0 0,15 1 0,-31-1 0,0 16 0,16-16 0,-16 16-80,0-15-88,0 14 24,-15-14 0,15-1 64,1 1 0,-1-1 0,0 0 0,0 1-928,16-1-160,-1-15-40,16 0-8</inkml:trace>
        </inkml:traceGroup>
      </inkml:traceGroup>
    </inkml:traceGroup>
    <inkml:traceGroup>
      <inkml:annotationXML>
        <emma:emma xmlns:emma="http://www.w3.org/2003/04/emma" version="1.0">
          <emma:interpretation id="{77D1DE2A-7E0E-4219-901C-650F09E1D5E1}" emma:medium="tactile" emma:mode="ink">
            <msink:context xmlns:msink="http://schemas.microsoft.com/ink/2010/main" type="paragraph" rotatedBoundingBox="4588,14492 25170,14559 25165,15949 4583,15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8B8CAE-7C75-4A18-BACF-0C45D95D9703}" emma:medium="tactile" emma:mode="ink">
              <msink:context xmlns:msink="http://schemas.microsoft.com/ink/2010/main" type="inkBullet" rotatedBoundingBox="4587,14714 5035,14716 5032,15532 4584,15531"/>
            </emma:interpretation>
            <emma:one-of disjunction-type="recognition" id="oneOf1">
              <emma:interpretation id="interp5" emma:lang="en-US" emma:confidence="0">
                <emma:literal>U</emma:literal>
              </emma:interpretation>
              <emma:interpretation id="interp6" emma:lang="en-US" emma:confidence="0">
                <emma:literal>k</emma:literal>
              </emma:interpretation>
              <emma:interpretation id="interp7" emma:lang="en-US" emma:confidence="0">
                <emma:literal>u</emma:literal>
              </emma:interpretation>
              <emma:interpretation id="interp8" emma:lang="en-US" emma:confidence="0">
                <emma:literal>V</emma:literal>
              </emma:interpretation>
              <emma:interpretation id="interp9" emma:lang="en-US" emma:confidence="0">
                <emma:literal>Q</emma:literal>
              </emma:interpretation>
            </emma:one-of>
          </emma:emma>
        </inkml:annotationXML>
        <inkml:trace contextRef="#ctx0" brushRef="#br0" timeOffset="7065">4866 17258 8696,'-15'-31'192,"15"31"32,0-15 16,0-1 8,0 16-248,15-15 0,-15-1 0,0 1 0,0 15 864,0 0 128,0 0 32,0 0 0,0 0 8,0 0 8,0 15-1,16 16 1,-16 0-416,0 0-80,0 15-24,0 0 0,16 0-216,-16 16-48,0-16 0,0 0-8,14 1 64,-14-1 8,16 0 8,-16-15 0,16 15-144,-1-31-32,-15 16-8,15 0 0,1-16-8,-1 1 0,0-16 0,1 15 0,-16-15 0,30 0 0,-14 0 0,0-15 0,-1-1 64,0 1 16,16-1 0,-16 1 0,1-16-40,-1 0-8,0 1 0,1-1 0,0 0-32,-16 0-8,14 1 0,-14-17 0,16 17-32,-16-17-16,0 17 0,0-17 0,16 1-80,-16 15 64,0 1-64,0-1 64,0 0-64,0 0 64,-16 0-64,16 1 64,0 14-64,0 1 0,0 15 0,0-15 0,-16-1-480,16 16-40,0 0-8,0 0-6224,0 0-1239</inkml:trace>
        <inkml:trace contextRef="#ctx0" brushRef="#br0" timeOffset="7281">4928 17535 20127,'0'0'448,"0"0"88,0 0 16,0 0 8,0 0-448,0 0-112,0 0 0,0 0 0,16-15 560,-16 15 88,0-15 24,15 15 0,0 0-232,-15 0-48,16 0-8,-1 0 0,0-16-248,1 16-48,14 0-16,-14 0 0,0 0-72,14 0 0,-14 0 0,-1 0 0,0 0-440,1 0-128,14 0-24,-14 16-6224,0-16-1239</inkml:trace>
      </inkml:traceGroup>
      <inkml:traceGroup>
        <inkml:annotationXML>
          <emma:emma xmlns:emma="http://www.w3.org/2003/04/emma" version="1.0">
            <emma:interpretation id="{AE022EE4-D7CB-4402-BB20-EDBCFE8524F2}" emma:medium="tactile" emma:mode="ink">
              <msink:context xmlns:msink="http://schemas.microsoft.com/ink/2010/main" type="line" rotatedBoundingBox="5097,14494 25170,14559 25165,15949 5093,15884"/>
            </emma:interpretation>
          </emma:emma>
        </inkml:annotationXML>
        <inkml:traceGroup>
          <inkml:annotationXML>
            <emma:emma xmlns:emma="http://www.w3.org/2003/04/emma" version="1.0">
              <emma:interpretation id="{E9461CF6-12AA-43EE-A99C-F758E334E162}" emma:medium="tactile" emma:mode="ink">
                <msink:context xmlns:msink="http://schemas.microsoft.com/ink/2010/main" type="inkWord" rotatedBoundingBox="5096,14884 5851,14886 5848,15701 5093,15699"/>
              </emma:interpretation>
              <emma:one-of disjunction-type="recognition" id="oneOf2">
                <emma:interpretation id="interp10" emma:lang="en-US" emma:confidence="0.5">
                  <emma:literal>i,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i</emma:literal>
                </emma:interpretation>
                <emma:interpretation id="interp13" emma:lang="en-US" emma:confidence="0">
                  <emma:literal>n,</emma:literal>
                </emma:interpretation>
                <emma:interpretation id="interp1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8067">5359 17673 19295,'0'0'424,"0"0"88,0 0 24,0 0 0,0 0-432,0 0-104,0 0 0,0 0 0,0 0 288,0-15 32,15 15 0,1-16 8,-16 1 88,16 0 24,-2 15 0,2-16 0,15 1-312,-16 0-64,1-1-64,-1 0 88,0 2-88,1-2 0,-1 16 0,0-16 64,1 16 0,-16-15-64,16 15 96,-16 0-32,0 0-64,0 0 96,0 15-96,-16 1 96,16 0 128,0-2 24,0 18 8,0-17 0,-16 16-184,1-16-72,15 16 64,0-16-64,0 16 64,0-15-64,0-1 0,0 0 64,0 1-64,0-1 0,0 0 0,0-15 0,0 0-680,0 0-104,0 0-16,0 0-5752,0 0-1143</inkml:trace>
          <inkml:trace contextRef="#ctx0" brushRef="#br0" timeOffset="8213">5544 17258 18367,'-16'-16'408,"16"16"80,0 0 24,0 0 0,-15 0-416,15 0-96,0 0 0,0 0 0,0 0 704,0 0 112,0 0 24,0 0 8,0 0-336,0 0-72,0 0-16,15 16 0,1-16-200,-16 15-48,0-15-8,15 16 0,-15-1-168,15-15 0,1 15 0,0 1 0,-16-1-696,15-15-168,-15 16-40,15-1-8655</inkml:trace>
          <inkml:trace contextRef="#ctx0" brushRef="#br0" timeOffset="8214">6114 17750 20503,'0'0'448,"0"0"96,0 0 24,0 0 8,0 0-464,-16 16-112,16-1 0,0-15 0,-16 31 592,16-31 96,-15 31 16,0-16 8,-1 16-264,16-16-64,0 1 0,-15 15-8,0-16-376,-1 16 0,1-16 0,-16 16-7216,15-16-1439</inkml:trace>
        </inkml:traceGroup>
        <inkml:traceGroup>
          <inkml:annotationXML>
            <emma:emma xmlns:emma="http://www.w3.org/2003/04/emma" version="1.0">
              <emma:interpretation id="{41461727-84A7-4BE1-B06E-70DDE428ACF0}" emma:medium="tactile" emma:mode="ink">
                <msink:context xmlns:msink="http://schemas.microsoft.com/ink/2010/main" type="inkWord" rotatedBoundingBox="6128,14559 6837,14562 6833,15611 6125,15608"/>
              </emma:interpretation>
              <emma:one-of disjunction-type="recognition" id="oneOf3">
                <emma:interpretation id="interp15" emma:lang="en-US" emma:confidence="0.5">
                  <emma:literal>skin</emma:literal>
                </emma:interpretation>
                <emma:interpretation id="interp16" emma:lang="en-US" emma:confidence="0">
                  <emma:literal>XE,</emma:literal>
                </emma:interpretation>
                <emma:interpretation id="interp17" emma:lang="en-US" emma:confidence="0">
                  <emma:literal>Xin</emma:literal>
                </emma:interpretation>
                <emma:interpretation id="interp18" emma:lang="en-US" emma:confidence="0">
                  <emma:literal>Ten,</emma:literal>
                </emma:interpretation>
                <emma:interpretation id="interp19" emma:lang="en-US" emma:confidence="0">
                  <emma:literal>ski,</emma:literal>
                </emma:interpretation>
              </emma:one-of>
            </emma:emma>
          </inkml:annotationXML>
          <inkml:trace contextRef="#ctx0" brushRef="#br0" timeOffset="9283">7021 16919 13560,'0'0'296,"0"0"64,0 0 16,0 0 8,0 0-312,-15 0-72,0 0 0,-1 16 0,-15-16 624,16 15 112,0-15 15,-1 31 9,1-16-144,-16 1-24,16-1-8,-1 16 0,1 0-312,-16-16-64,16 16-16,-1-1 0,1 1-192,0-15 64,-1 14-64,1-14 0,-1-1 0,1 1-112,0 14 16,-1-14-5527,16-1-1097</inkml:trace>
          <inkml:trace contextRef="#ctx0" brushRef="#br0" timeOffset="9514">6775 17150 13392,'0'0'288,"0"0"64,0 0 16,0 0 16,0 0-312,15 0-72,-15 0 0,0 0 0,16 0 712,-1 15 128,1 0 23,-1 1 9,0-16 40,1 16 8,-1-1 0,1-15 0,-1 15-328,0-15-64,-15 0-16,16 16 0,-1-1-344,16-15-72,-16 15-8,-15-15-8,0 0-80,16 0 64,-1 0-64,1 0 64,-16 0-64,15 0 80,-15 0-80,15 0 80,-15 0-600,0 0-120,0 0-32,0 0-8535</inkml:trace>
          <inkml:trace contextRef="#ctx0" brushRef="#br0" timeOffset="10601">6821 17504 13472,'0'0'296,"0"0"64,0 0 16,0 0 0,-15 16-304,15-1-72,0 0 0,0 1 0,0-1 672,-16 1 127,16-1 17,-15 16 8,15-16-184,-15 16-40,-1-16-8,16 17 0,-16-2-272,2 1-64,-2 0 0,0-16-8,-14 16-96,14-15-24,1 14 0,-16-14 0,15-16-128,2 15 80,-18-15-80,17 15 64,0-15-64,-1 0 64,1 0-64,0 0 64,-1-15-64,1 15 0,0-15 0,15-1 0,-16 1-144,16-16 8,0 0 0,0 1 0,16-1 0,-16 0 0,0 0 0,0 0 0,0 0 64,15 16 72,0-16-104,-15 16 40,16-1 64,-16 16 0,15-15 0,-15-1 0,0 16 0,15 0 0,1 0 0,14 0 0,-14 16 216,0-16 80,-2 15 24,2 1 0,15-1-32,-16 0 0,1 1 0,14-1 0,-14 0 8,0 1 0,-2 15 0,2-15 0,15-1-40,-16 16-16,-15-16 0,16 1 0,-1-1-112,0 0-32,-15 1 0,16-16 0,-16 15-24,0-15-8,0 0 0,0 0 0,0 0-64,15-15 0,-15 30 0,0-15 0,0 0-544,0 0-96,0 0-16,0 0-5928,15-15-1183</inkml:trace>
          <inkml:trace contextRef="#ctx0" brushRef="#br0" timeOffset="11071">6898 17812 16671,'0'0'368,"0"0"80,0 0 8,0 0 8,0 0-368,0-15-96,16 15 0,-1-15 0,0 15 552,-15 0 96,16-16 24,-1 16 0,1-16-248,-16 16-40,15 0-16,0 0 0,1-14-120,-16 14-24,0 0-8,15 0 0,1 0-16,-16 0 0,0 0 0,0 0 0,15 14-8,-15 2 0,15-16 0,-15 16 0,0-1 64,0 0 0,0 1 8,0-1 0,-15 0-184,15 1-80,0 0 64,0-2-64,0-14 0,0 16 64,0-16-64,0 0 0,0 0 0,-15 16 0,15-16 0,0 0 0,0 0-520,0 0-120,0 0-32,0 0-5944,0 0-1191</inkml:trace>
          <inkml:trace contextRef="#ctx0" brushRef="#br0" timeOffset="11072">6975 17489 18719,'0'0'528,"0"0"120,16 0-520,-16 0-128,0 0 0,0 15 0,0-15 704,0 0 104,0 0 24,15 0 8,-15 0-200,0 0-32,0 0-16,0 0 0,0 0-416,0 16-80,0-1-24,0-15 0,0 0-352,15 0-72,-15 15-8,16-15-9703</inkml:trace>
        </inkml:traceGroup>
        <inkml:traceGroup>
          <inkml:annotationXML>
            <emma:emma xmlns:emma="http://www.w3.org/2003/04/emma" version="1.0">
              <emma:interpretation id="{BF817233-686B-4277-8A6A-9EF78796B7A8}" emma:medium="tactile" emma:mode="ink">
                <msink:context xmlns:msink="http://schemas.microsoft.com/ink/2010/main" type="inkWord" rotatedBoundingBox="7174,14698 10853,14710 10849,15850 7171,15838"/>
              </emma:interpretation>
              <emma:one-of disjunction-type="recognition" id="oneOf4">
                <emma:interpretation id="interp20" emma:lang="en-US" emma:confidence="0.5">
                  <emma:literal>(yea that</emma:literal>
                </emma:interpretation>
                <emma:interpretation id="interp21" emma:lang="en-US" emma:confidence="0">
                  <emma:literal>(Dilatant</emma:literal>
                </emma:interpretation>
                <emma:interpretation id="interp22" emma:lang="en-US" emma:confidence="0">
                  <emma:literal>(gift that</emma:literal>
                </emma:interpretation>
                <emma:interpretation id="interp23" emma:lang="en-US" emma:confidence="0">
                  <emma:literal>(yikes that</emma:literal>
                </emma:interpretation>
                <emma:interpretation id="interp24" emma:lang="en-US" emma:confidence="0">
                  <emma:literal>(Yikes that</emma:literal>
                </emma:interpretation>
              </emma:one-of>
            </emma:emma>
          </inkml:annotationXML>
          <inkml:trace contextRef="#ctx0" brushRef="#br0" timeOffset="15476">8822 17211 10592,'0'0'232,"-14"0"56,14 0 0,-16 0 8,16 0-232,0 0-64,-16 16 0,1-1 0,0 0 896,-1 1 160,16-1 40,-15 16 8,0 0-73,-1 0-7,1-1-8,0 16 0,-1 1-216,16-1-32,-16 0-16,16 16 0,-15-16-176,15 0-40,0-15-8,0 15 0,15 0-240,-15-15-56,0-16-8,16 16 0,-16-16-96,0 16-32,16-15 0,-16-1 0,15 0-96,-15 1 72,15-16-72,-15 16 64,0-16-400,16 0-80,-16 0-24,15 0-9831</inkml:trace>
          <inkml:trace contextRef="#ctx0" brushRef="#br0" timeOffset="16614">8992 17458 13040,'0'0'288,"0"15"56,0-15 8,-16 0 24,16 16-304,-15-1-72,15 1 0,-15 14 0,15 1 592,-16 0 104,0 0 15,16-1 9,-15 17 16,0-1 0,15-15 0,0 15 0,0-15-288,0-16-48,15 16-16,-15-16 0,15 1-184,-15-1-40,16 0 0,0-15-8,-1 0-56,0 0-16,1 0 0,-1 0 0,0-15 16,1 0 0,-16-1 0,15 1 0,0-16-96,17 16 96,-32-16-96,30 0 96,-30-15-96,16 15 0,-1 0 0,0 0 0,-15 1 0,16 14 0,-16-14 64,0-1-64,0 15 0,0 1 0,0 0 0,0-1 0,0 1 0,0 15 0,0 0 0,0 0 0,0 0 168,0 0-8,-16 15 0,16-15 0,0 31-160,0-16 0,-15 16 0,15 0 0,0 15 128,-15-15 48,15 15 8,0-15 0,0 0-32,15-1-8,-15 1 0,15 0 0,-15-16-48,16 1-16,-1-16 0,0 15 0,-15-15 0,16 16 0,0-32 0,-2 16 0,2-15 24,0 15 8,-1-16 0,-15-14 0,15 14-16,1 1 0,-16-16 0,15 0 0,-15 0-32,15 1-64,-15 14 88,0-15-88,0 1 64,0-1-64,0 16 0,0-16 0,0 0 0,0 0 0,-15 16 0,15-1 0,0 1-288,-15 0-64,15-1-16,0 1 0,0-1-1208,0 16-248,0-15-40</inkml:trace>
          <inkml:trace contextRef="#ctx0" brushRef="#br0" timeOffset="17746">9114 17227 14944,'0'0'328,"0"0"72,-14 0 16,14 0-1,0 15-335,-16-15-80,0 16 0,1-1 0,0 1 760,-1-1 136,1 0 24,0 16 8,-1-15-464,16-1-88,-15 0-24,0 1 0,15-1-248,0 1-104,-16-1 88,16 0-88,0-15-520,0 0-152,0 0-32,0 0-7343</inkml:trace>
          <inkml:trace contextRef="#ctx0" brushRef="#br0" timeOffset="17747">9038 17273 13824,'0'0'392,"0"0"88,15 0-384,-15 0-96,0 0 0,0 16 0,15-1 920,-15-15 167,16 15 33,0 1 0,-2-1-184,-14 1-40,16-1 0,0-15-8,-1 15-400,-15 1-72,15-16-24,-15 0 0,16 15-240,-1-15-56,0 16 0,-15-16-8,16 15-384,-16-15-80,16 0-8,-16 0-9151</inkml:trace>
          <inkml:trace contextRef="#ctx0" brushRef="#br0" timeOffset="16861">9423 17181 16416,'0'0'359,"0"0"81,0 0 8,0 0 8,0 0-360,0 0-96,0 0 0,0 0 0,0 0 744,0 0 136,0 0 24,16 15 8,-1-15-240,1 0-40,-1 0-16,-15 0 0,31 0-200,-31 0-48,30 0-8,-14-15 0,-1 15-104,1 0-32,-1 0 0,0 0 0,1 0-64,-1-16-24,1 16 0,-1 0 0,0 0-72,-15 0-64,0 0 96,0 0-96,16-15 0,-1 15 0,-15 0 0,16 0 0,-16 0 0,0 0-136,0 0 8,0 0 8,0 0-1040,15 0-216,0 0-32,-15 0-4928,0 0-975</inkml:trace>
          <inkml:trace contextRef="#ctx0" brushRef="#br0" timeOffset="17014">9715 17119 13760,'-15'0'304,"15"0"64,0 0 16,0 0 0,0 0-312,0 16-72,0-16 0,0 15 0,-15 0 968,15 1 183,0-1 33,0 1 0,0 14-256,0-14-48,-16-1-16,16 16 0,0-16-328,0 1-72,-15 15-16,15-16 0,0 0-264,0 1-56,0-1-16,0 1 0,-16-16-112,16 15 0,0-15 64,0 15-6936,0-15-1383</inkml:trace>
          <inkml:trace contextRef="#ctx0" brushRef="#br0" timeOffset="24570">9854 17489 6128,'0'0'128,"0"0"32,0 0 8,0 0 16,0 0-184,0 0 0,0 0 0,0-15 0,-16 15 832,16 0 128,0 0 24,0 0 8,0 0-88,16 0-8,-16-16-8,16 16 0,-1-15-248,-15 15-40,15-15-16,1 15-1,14 0-143,-30-16-32,32 16-8,-32 0 0,30 0-176,-30 0-40,16 0-8,-1 0 0,-15 0 112,15 0 16,1 16 8,-16-16 0,0 15-48,0 0-8,0 1 0,0-1 0,-16 1-24,16 14-8,-15 1 0,0-15 0,-1 14-64,-14 1-24,-2 0 0,17 0 0,-16 0-72,16-1-64,-16 17 96,1-17-96,-2-14 80,17-1-80,0 16 64,-1-16-64,1 1 0,0-1 0,15-15 64,-16 15-64,16-15-72,0 0-32,0 0-8,0 0 0,0-15-1160,16 0-232,-1-1-40,0-14-5935</inkml:trace>
          <inkml:trace contextRef="#ctx0" brushRef="#br0" timeOffset="24785">10162 17242 14600,'0'0'320,"-16"0"64,16 16 8,0-16 24,-16 15-328,16 16-88,-14-16 0,14 16 0,-16 0 767,0 15 129,1-15 32,15 15 8,-15 0-176,-1 1-40,16-1-8,-15 0 0,15-15-224,0-1-40,0 1-16,0 0 0,15 0-176,-15-16-32,16 1 0,-1-1-8,-15 0-104,15-15-16,1 0-8,0 0 0,-16 0-88,14 0 0,2-15 0,0 0 0,-16-1-1144,15 1-168,0-16-32,1 16-7567</inkml:trace>
          <inkml:trace contextRef="#ctx0" brushRef="#br0" timeOffset="25048">10238 17626 16208,'0'0'351,"0"0"81,0 0 16,0 0 8,0 0-360,0 0-96,0 0 0,16 0 0,-16-15 688,15 15 120,0 0 24,1 0 8,-16-15-192,30 15-40,-30 0 0,16-16-8,-1 16-288,-15 0-56,15-15-16,-15 15 0,0 0-104,0 0-16,0 0-8,0 0 0,0 0-112,16 15 0,-16-15 0,0 0 0,16 16 256,-16-1 24,0 0 8,0 1 0,0 14-544,0-14-112,-16 0-16,16-1-8,0 16 760,0-16 152,0 0 32,0 1 8,-16 0-432,16-16-128,0 0 0,0 0 64,0 0-640,0 0-128,0 0-32,0 0-6040,0 0-1207</inkml:trace>
          <inkml:trace contextRef="#ctx0" brushRef="#br0" timeOffset="26433">10438 17212 17591,'0'0'384,"0"0"88,-16 0 8,16 0 16,0 0-400,0 0-96,0 16 0,0-16 0,0 0 904,-14 0 160,14 15 32,0 0 8,0 1-400,0-16-72,0 15-24,-16 1 0,16-1-456,0 0-152,0-15 80,16 16-80,-16-1-456,0 1-136,0-1-24</inkml:trace>
          <inkml:trace contextRef="#ctx0" brushRef="#br0" timeOffset="11856">7576 17180 12584,'0'0'272,"0"0"56,0 0 16,0-15 16,-16 15-288,0 15-72,16-15 0,-15 16 0,15-16 872,-15 31 160,-1 0 31,1-1 9,15 1-304,-15 0-64,-1 15-16,16 0 0,0-15-200,0 16-40,0-1 0,-15 0-8,15-16-304,15 1-56,-15 0-16,0 0 0,0 0 0,16-16 0,-1 16 0,0-16 0,-15 0-912,16 1-184,-1-16-40,0 16-7167</inkml:trace>
          <inkml:trace contextRef="#ctx0" brushRef="#br0" timeOffset="12926">7822 17242 16559,'0'0'360,"0"0"80,0 0 8,-16 15 24,16 1-376,-15-1-96,0 16 0,15 0 0,0 0 552,-16-1 96,1 1 24,15 0 0,0 0-208,0-1-40,0-14-8,0-1 0,15 16-320,-15-16-96,0-15 0,16 0 0,-16 16 0,15-16 72,0 15-72,-15-15 0,0 0 0,0-15 0,16-1 0,-1 1 0,1 0-128,-16-1 32,0 1 0,15-16 0,0 16-128,-15-16-16,0 0-8,16 0 0,-1-15 56,-15 15 16,0 1 0,0-17 0,16 17 64,-16-1 16,0 0 0,15 0 0,-15 16 96,0-1 0,0 1 0,0 0 0,15-1 0,-15 16 104,0 0-16,0 0-8,16 16 184,-16-1 40,0 0 8,15 16 0,1 0 56,-16 15 16,0 0 0,0 1 0,0-1-88,0 15-8,0-15-8,0 16 0,0 0-112,0-16-16,0 0-8,-16 16 0,16-16-80,-15 0-64,15 0 72,-16-15-72,1 15 64,15-15-64,-15 15 0,-1-31 72,1 16-72,-1 0 96,1-16-96,0 16 96,15-15-96,-16-16 64,1 15-64,-1-15 64,1 16-64,15-16 80,-15-16-80,15 16 80,-16-15-80,16-1 0,0-15 0,0 16 0,0-16 0,16 0-128,-16 1 32,15-17 8,16 17 88,-16-1-80,1 0 80,14-15-80,-14 15 80,15 0 0,-16 1 0,16 14 0,-16-15 0,1 16-80,14 0 80,-14-1 0,-1 16 0,1-15 0,-1-1 0,0 16 0,1 0 0,-1-15 0,1 15 0,-1 0 0,-15 15 0,15-15 0,1 16-64,-1-1 64,-15-15 160,0 16 96,16-1 8,-16 0 8,0 16-56,0-15-16,0-1 0,0 0 0,0 16 8,0-15 0,0-1 0,0 0 0,0 1-144,0-1-64,0-15 0,-16 0 64,16 16-64,0-16 0,0 0 0,0 0 0,0 0 0,0 0 0,0 0-112,0 0 40,0 0-832,0 15-168,0-15-32,0 0-5616,0 0-1127</inkml:trace>
          <inkml:trace contextRef="#ctx0" brushRef="#br0" timeOffset="13142">8299 17381 18959,'0'0'536,"0"0"120,0 0-528,0 0-128,0 0 0,0 15 0,0 1 776,0-16 128,0 15 24,0 1 8,15-16-320,-15 15-64,0-15-8,0 16-8,0-16-336,0 15-64,0 1-8,0-16-8,0 0-120,16 15 0,-16 0-72,0-15-7032,0 0-1399</inkml:trace>
          <inkml:trace contextRef="#ctx0" brushRef="#br0" timeOffset="26434">10746 17597 16991,'-16'0'376,"16"0"72,0 0 24,-15 0 0,15 0-376,0 0-96,0 0 0,0 0 0,0 0 808,0 0 152,0 0 24,0 0 8,0 0-248,0 0-40,15 0-16,1-15 0,0 15-304,-1 0-56,16-16-8,-16 16-8,0-15-64,16-1-16,0 16 0,-1-15 0,-14 0-72,15 15-8,-16 0-8,1 0 0,-1-16-80,0 16-64,1 0 72,-1-15-72,0 15 0,-15 0 64,0 0-64,16 0 0,0 0-384,-16 0-104,0 0-24,0 0 0,0 0-712,0 0-152,0 0-24,0 0-7783</inkml:trace>
          <inkml:trace contextRef="#ctx0" brushRef="#br0" timeOffset="26435">11008 17181 16783,'0'0'368,"0"0"80,0 0 8,0 0 24,0 0-384,0 16-96,0-16 0,0 15 0,0 16 928,0-16 176,-16 16 32,16 0 8,-15 15-368,15-15-72,0 15-8,-15-15-8,15 0-240,-16 15-56,16-15-8,0-1 0,0-14-104,0 15-24,0-16-8,0 16 0,0-16-120,0 1-16,0-16-8,0 15 0,0 0-40,0-15-64,0 0 88,0 0-88,0 0 72,0 0-72,0 0 0,0 0 72,0 0-72,0 0 0,0 0 0,0 0 0,0 0-512,0 0-88,0 0-16,0 0-6792,0 0-1359</inkml:trace>
        </inkml:traceGroup>
        <inkml:traceGroup>
          <inkml:annotationXML>
            <emma:emma xmlns:emma="http://www.w3.org/2003/04/emma" version="1.0">
              <emma:interpretation id="{F3DFD04D-AEEE-4D37-84FD-1A0B65FDBFC0}" emma:medium="tactile" emma:mode="ink">
                <msink:context xmlns:msink="http://schemas.microsoft.com/ink/2010/main" type="inkWord" rotatedBoundingBox="11116,14698 11823,14700 11820,15593 11113,15591"/>
              </emma:interpretation>
              <emma:one-of disjunction-type="recognition" id="oneOf5">
                <emma:interpretation id="interp25" emma:lang="en-US" emma:confidence="0.5">
                  <emma:literal>b)</emma:literal>
                </emma:interpretation>
                <emma:interpretation id="interp26" emma:lang="en-US" emma:confidence="0">
                  <emma:literal>b</emma:literal>
                </emma:interpretation>
                <emma:interpretation id="interp27" emma:lang="en-US" emma:confidence="0">
                  <emma:literal>by</emma:literal>
                </emma:interpretation>
                <emma:interpretation id="interp28" emma:lang="en-US" emma:confidence="0">
                  <emma:literal>be</emma:literal>
                </emma:interpretation>
                <emma:interpretation id="interp29" emma:lang="en-US" emma:confidence="0">
                  <emma:literal>by)</emma:literal>
                </emma:interpretation>
              </emma:one-of>
            </emma:emma>
          </inkml:annotationXML>
          <inkml:trace contextRef="#ctx0" brushRef="#br0" timeOffset="27819">11502 17150 13272,'0'0'288,"0"0"64,0 0 16,0 0 8,0 0-304,0 0-72,0 15 0,0 0 0,0 1 656,-16 0 112,16 14 31,0 1 1,0 0-32,-15-1-8,15 17 0,-16-16 0,16 15-304,0-16-56,0 2-16,-15-2 0,15 1-192,0 0-48,0-1-8,-15-14 0,15 14 96,0-14 24,0 0 0,0-1 0,0 0-192,0 1-64,0-16 0,0 0 0,0 0 80,0 0-80,0 0 80,0 0-80,0 0 64,0 0-64,0 0 0,0 0 72,0-16-72,0 1-128,0 0 32,0 15 8,15-16 8,-15 0 0,0 1 0,15 0 0,-15-1 144,0 1 32,16 0 8,-1-1 0,-15 1-104,16 0 0,-1-1 0,0 0 0,1 16-128,-1-14 0,0-2 0,1 16 0,-1 0 200,1 0 48,-1 0 8,0 0 0,1 0-128,-1 0 0,1 0 0,-1 16 0,-15-2 0,15 2-160,-15 0 32,0-16 0,0 15 192,0 0 32,0 1 16,0-1 0,0 0 0,-15 1 0,15 14 0,-15-14 0,15 0 16,-16-1 8,1 0 0,-1 1 0,1-1 72,0-15 16,-16 15 0,15 1 0,1-16-40,0 15-8,-1-15 0,1 15 0,-16-15-64,31 0-16,-31 0 0,31 0 0,-15 0-96,0-15 88,-1 15-88,16-15 80,-15 15-80,15 0 0,0 0 0,0-16 0,0 1-272,0 15-16,-16-15-8,32 15 0,-16-16-1224,0 1-240,15 15-56,1-15-6735</inkml:trace>
          <inkml:trace contextRef="#ctx0" brushRef="#br0" timeOffset="28753">11962 17057 16871,'0'0'368,"0"0"80,0 0 8,16 16 24,0-16-384,-1 15-96,0 0 0,-15 1 0,16-16 800,-1 31 128,-15-16 32,15 16 8,-15-16-208,16 31-48,-16-15-8,0 0 0,0 15-288,0-15-56,0 15-8,0-15-8,0 15-72,0-15-16,0 15 0,-16-15 0,16 0-56,-15-1-8,15 1-8,-15 0 0,-1-16-120,16 16-64,-15 0 64,0-16-64,15 16 0,-16-15 64,0-1-64,16 0 0,-15-15-392,0 16-120,-1-1-16,16-15-6824,-15 0-1359</inkml:trace>
        </inkml:traceGroup>
        <inkml:traceGroup>
          <inkml:annotationXML>
            <emma:emma xmlns:emma="http://www.w3.org/2003/04/emma" version="1.0">
              <emma:interpretation id="{CDBF2871-021F-4E44-A419-70A2660BA541}" emma:medium="tactile" emma:mode="ink">
                <msink:context xmlns:msink="http://schemas.microsoft.com/ink/2010/main" type="inkWord" rotatedBoundingBox="12023,14558 15502,14569 15499,15571 12020,15560"/>
              </emma:interpretation>
              <emma:one-of disjunction-type="recognition" id="oneOf6">
                <emma:interpretation id="interp30" emma:lang="en-US" emma:confidence="0.5">
                  <emma:literal>t)=0=)</emma:literal>
                </emma:interpretation>
                <emma:interpretation id="interp31" emma:lang="en-US" emma:confidence="0">
                  <emma:literal>t)=0=}</emma:literal>
                </emma:interpretation>
                <emma:interpretation id="interp32" emma:lang="en-US" emma:confidence="0">
                  <emma:literal>t)=0=&gt;</emma:literal>
                </emma:interpretation>
                <emma:interpretation id="interp33" emma:lang="en-US" emma:confidence="0">
                  <emma:literal>-1=0)</emma:literal>
                </emma:interpretation>
                <emma:interpretation id="interp34" emma:lang="en-US" emma:confidence="0">
                  <emma:literal>-1=00)</emma:literal>
                </emma:interpretation>
              </emma:one-of>
            </emma:emma>
          </inkml:annotationXML>
          <inkml:trace contextRef="#ctx0" brushRef="#br0" timeOffset="33209">13025 17134 15056,'0'0'328,"0"0"72,0 0 16,0 0 7,0 0-335,0 0-88,0 0 0,0 0 0,0 0 872,0 0 160,0 16 32,0-1 8,0 0-176,0 1-40,0-1-8,0 16 0,-16 0-400,16 0-72,-15-1-24,15 1 0,0 0-64,0 0-24,-16-1 0,16 1 0,-15-15-128,15 14-24,0-14-8,0-1 0,0 1-104,0-1 0,0 0 0,0-15 0,0 0 0,0 0-96,0 0 8,0 0 0,0 0-872,0 16-184,0-16-32,0 15-5304,0-15-1063</inkml:trace>
          <inkml:trace contextRef="#ctx0" brushRef="#br0" timeOffset="34078">13286 16934 14032,'0'0'392,"0"0"96,16 0-392,-16 0-96,0 0 0,0 0 0,16-15 648,-2 15 112,-14 0 15,0 0 9,0 0 80,16 15 24,0-15 0,-1 16 0,0-1-192,-15 16-40,16-15-8,-1 14 0,-15 16-136,15-15-32,-15 15-8,0 1 0,0-1-192,0 0-40,0 0-8,-15 0 0,15 0 80,0 0 8,-15-14 8,-1 14 0,16 0-128,-15-16-24,0 1-8,-1 0 0,0 0-88,2 0-16,14-1-64,-16-14 96,0 14-96,1-14 0,0 0 0,-1-1 0,16 0-568,-15-15-160,0 16-32,-1-16-10215</inkml:trace>
          <inkml:trace contextRef="#ctx0" brushRef="#br0" timeOffset="35071">13672 17612 15984,'-15'0'352,"15"0"63,0 0 25,-16 15 8,16-15-352,0 0-96,0 0 0,0 0 0,0 0 600,0 0 104,0 0 16,0 0 8,16 0-96,-16 0-24,15 0 0,0 0 0,1 0-208,-1 0-48,16 0 0,-16 0-8,1 0-216,15 0-32,-16-15-16,16 15 0,-16 0-80,16-15 0,-16 15 0,16 0 0,0-16-576,-16 1-128,16 15-24,0-16-8,0 1-768,-1 15-152,1-31-32</inkml:trace>
          <inkml:trace contextRef="#ctx0" brushRef="#br0" timeOffset="34833">13810 17489 14624,'0'0'320,"0"0"72,0 0 16,0 0 0,0 0-328,0 0-80,0 0 0,0 0 0,0 0 703,0 0 121,0 0 24,0 0 8,16 0-160,-16-15-32,15 15-8,0 0 0,1-16-272,-1 16-48,0 0-16,16 0 0,-15-15-104,-1 15-24,16 0-8,-16 0 0,1 0-184,-1-15 64,0 15-64,1 0 0,-1 0 0,1 0 0,-1-16 0,-15 16 64,15 0-480,-15 0-96,0 0-24,0 0-5648,0 0-1135</inkml:trace>
          <inkml:trace contextRef="#ctx0" brushRef="#br0" timeOffset="35386">14364 17289 12208,'0'0'344,"0"0"80,0 0-336,0 0-88,0 0 0,0 0 0,-16 15 872,2 1 160,-2 14 32,16 2 7,-16-18-55,1 18-16,15 14 0,-15-16 0,15 16-256,-16 1-48,16-16-16,0-1 0,0 16-360,0-14-80,16-18-16,-1 18 0,0-17-32,1 0-16,0 1 0,-2-16 0,2 0-48,0 0 0,14-16-8,-14 16 0,14-30-16,1-2 0,0 2 0,-15-1 0,14 0-104,-14 1 88,14-16-88,-14 14 80,-1-14-80,0 16 0,-15-16 0,0 14 64,0 2-64,0-1 0,-15 0 0,0 1 0,15-2 0,-31 2 0,16 14 72,-16 1-72,16-16 0,-17 31 64,2-15-64,-1 15 0,0 0 0,1 0 64,-2 0-64,18 0 0,-2 0 0,-15 15 64,16 1-64,-1-16 0,1 15 0,0 0-80,15 1 8,0 0 0,-16-2-616,16 18-120,16-17-24</inkml:trace>
          <inkml:trace contextRef="#ctx0" brushRef="#br0" timeOffset="32925">12302 17535 12152,'0'0'264,"0"0"56,0 0 16,0 0 8,-16 0-280,16 0-64,0 0 0,0 0 0,0 0 800,0 0 136,0 0 32,0 0 7,0 0-111,0 0-16,0 0-8,0-15 0,0 15-248,16-15-48,-16 15-16,14 0 0,2-16-88,0 16-24,-1-16 0,0 16 0,1 0 0,14-15 0,-14 15 0,-1 0 0,0-15-224,17 15-56,-17 0-8,0 0 0,16 0-8,-16 0-8,1 0 0,-1 0 0,0-16-112,1 16 88,0 0-88,-16 0 80,14 0-80,2 0 0,0 0 0,-16 0 0,0 0 0,0 0 0,15 0-96,-15 0 96,0 0-1000,0 0-144,0 0-24,15 0-5360,-15 0-1079</inkml:trace>
          <inkml:trace contextRef="#ctx0" brushRef="#br0" timeOffset="36234">15057 17643 14416,'0'0'408,"-15"0"96,15 0-408,0 0-96,0 0 0,0 0 0,0 0 768,0 0 127,-16 0 25,16 0 8,0 0 72,0 0 24,0 0 0,16 0 0,-16 0-232,0 0-48,30 0-8,1 0 0,-15 0-400,14 0-80,1 0-24,0 0 0,0 0-24,0 0-8,-16 0 0,16 0 0,-16 0-120,16 0-80,-16 0 96,1 0-96,-1-15 64,16 15-64,-16 0 0,1-16 0,14 16-384,-14 0-112,-1-15-16,16 15-8,-16-15-720,1 15-136,-16-16-32,15 16-7615</inkml:trace>
          <inkml:trace contextRef="#ctx0" brushRef="#br0" timeOffset="35934">15196 17488 17191,'0'0'376,"-15"0"72,-1 0 24,16 0 16,0 0-392,0 0-96,0 0 0,0 0 0,0 0 416,0 0 64,0 0 16,0 0 0,16 0 288,-1 0 56,0 0 16,1 0 0,-1 0-368,1-15-72,14 15-8,1 0-8,-15 0-224,14 0-48,1 0 0,-15-15-8,14 15-8,1 0 0,-15 0 0,-1 0 0,0 0-112,1 0 0,-1-16 64,1 16-64,-1 0-80,-15 0-40,15-15-8,-15 15 0,0 0-936,0 0-192,0 0-40,0 0-5008,0 0-1007</inkml:trace>
          <inkml:trace contextRef="#ctx0" brushRef="#br0" timeOffset="36418">15580 17074 14544,'0'0'416,"0"0"80,0 0-400,0-16-96,0 16 0,0 0 0,0 0 664,0 0 103,0 0 33,0 0 0,16 16 152,-16-1 32,31-15 8,-16 15 0,0 16-312,1-16-56,-1 16-16,1-16 0,-1 17-128,0-18-24,-15 2-8,16 15 0,-16 0-64,15-16-24,-15 16 0,0-1 0,0 2-176,0-2-40,0-14-8,-15 14 0,15 1-32,-16 0-8,1 0 0,0 0 0,-1-1-96,1-14 0,-1 14 0,-14-14 0,14 14-384,1-14-56,-16 0-8,16-1-7088,-1 0-1423</inkml:trace>
        </inkml:traceGroup>
        <inkml:traceGroup>
          <inkml:annotationXML>
            <emma:emma xmlns:emma="http://www.w3.org/2003/04/emma" version="1.0">
              <emma:interpretation id="{EBFD5E19-F5D8-419F-993A-8C5F3EA0B421}" emma:medium="tactile" emma:mode="ink">
                <msink:context xmlns:msink="http://schemas.microsoft.com/ink/2010/main" type="inkWord" rotatedBoundingBox="15933,14529 16751,14532 16747,15671 15929,15668"/>
              </emma:interpretation>
              <emma:one-of disjunction-type="recognition" id="oneOf7">
                <emma:interpretation id="interp35" emma:lang="en-US" emma:confidence="0.5">
                  <emma:literal>for</emma:literal>
                </emma:interpretation>
                <emma:interpretation id="interp36" emma:lang="en-US" emma:confidence="0">
                  <emma:literal>By's</emma:literal>
                </emma:interpretation>
                <emma:interpretation id="interp37" emma:lang="en-US" emma:confidence="0">
                  <emma:literal>g,</emma:literal>
                </emma:interpretation>
                <emma:interpretation id="interp38" emma:lang="en-US" emma:confidence="0">
                  <emma:literal>By;</emma:literal>
                </emma:interpretation>
                <emma:interpretation id="interp39" emma:lang="en-US" emma:confidence="0">
                  <emma:literal>sy;</emma:literal>
                </emma:interpretation>
              </emma:one-of>
            </emma:emma>
          </inkml:annotationXML>
          <inkml:trace contextRef="#ctx0" brushRef="#br0" timeOffset="37512">16658 16888 13704,'0'0'296,"-15"0"64,15 0 16,0 0 16,0 0-312,-15 0-80,15 16 0,-31-1 0,16-15 728,-1 15 127,1 1 25,-16 14 8,0-14-176,16 14-32,-16 2-8,0-2 0,15 1-232,-14 15-56,14-15 0,-15 0-8,16 0-280,0-1-96,-1-14 72,1 14-72,-1-14 0,1 0 0,0-1 64,15 0-64,-16 1-616,16-16-144,0 0-24,0 0-4911,0 0-977</inkml:trace>
          <inkml:trace contextRef="#ctx0" brushRef="#br0" timeOffset="38660">16704 17535 10912,'0'0'240,"0"0"48,0 0 16,0 0 0,0 0-240,0 0-64,0 0 0,0 0 0,0 0 664,16 0 120,-16 15 24,0 1 8,-16 0 64,16-1 15,-16 0 1,16 1 0,-15-1-344,0 16-64,-1-16-8,1 16-8,0-15-176,-1-2-32,1 18-8,0-2 0,-17 1-80,17-16-16,0 17-8,-16-18 0,16 2-152,-1 0 0,-14-1 0,14 0 0,0-15 72,16 16-72,-14-16 0,-2 0 72,0 0-248,16-16-48,-15 16-16,15-15 0,0 0-288,0-17-56,0 18-16,0-18 0,0 2-112,0 14-24,0-30-8,15 16 0,-15 14 169,0-15 31,16 0 0,-16 16 8,0-16 400,0 31 136,0-15-96,0 0 96,0 15 248,16-16 96,-16 16 16,0 0 8,0 0 208,0 0 47,0 0 9,14 0 0,2 0 64,0 16 8,14-1 8,-14-15 0,-16 15-48,15 1-16,16-1 0,-31 0 0,15 1-176,0-1-40,1 16-8,0-15 0,-16-16-136,15 14-32,0 2-8,-15 0 0,0-16-152,16 15-24,-16-15-8,15 15 0,-15-15-64,0 0 0,15 0 0,-15 0 0,0 0-984,0 0-184,0 0-40,0 0-8103</inkml:trace>
          <inkml:trace contextRef="#ctx0" brushRef="#br0" timeOffset="37775">16473 16996 15408,'0'0'336,"0"0"72,0 0 7,0 0 25,0 0-352,0 0-88,31 0 0,-31 16 0,15-16 752,1 15 136,-1-15 24,1 15 8,14 1-136,-14-1-24,-1 1-8,16-1 0,-16 0-232,16 1-40,-15-1-16,-1-15 0,0 15-144,1 1-24,-1-1-8,1-15 0,-1 16-136,0-16-32,-15 15-8,0-15 0,16 0-112,-16 0 88,15 15-88,-15-15 80,0 0-400,0 0-72,0 0-24,0 0-6648,0 0-1327</inkml:trace>
          <inkml:trace contextRef="#ctx0" brushRef="#br0" timeOffset="39113">16843 17534 17479,'-16'-15'384,"16"15"72,-15 0 24,15 0 16,0 0-400,0 0-96,0 0 0,0 0 0,0 0 688,0 0 112,0 0 32,0 0 0,0 0-184,0 15-32,0-15-8,0 16 0,0-1-408,0-15-80,15 0-24,-15 16 0,16 0-352,-16-16-80,15 15-16,1 0-9519</inkml:trace>
          <inkml:trace contextRef="#ctx0" brushRef="#br0" timeOffset="38930">16842 17750 16807,'0'0'480,"0"0"96,0 0-456,0 0-120,0 0 0,0 0 0,0 0 472,16 0 72,-16 0 8,15-15 8,-15 15 8,15 0 0,1-15 0,-1 15 0,0 0-256,-15 0-56,16-16 0,-1 16-8,-15 0-32,0 0-8,15 0 0,-15 0 0,0 0-16,16 0 0,-16 0 0,0 0 0,16 16 40,-16-1 8,0-15 0,0 15 0,0 1-24,0-1-8,0 16 0,-16-1 0,16-14-112,0 0-32,0 14 0,0-14 0,-16-1-64,16 0 0,0 1 0,-15-1 0,15 0-768,0 1-160,0 0-40,0-16-5688,0 0-1143</inkml:trace>
        </inkml:traceGroup>
        <inkml:traceGroup>
          <inkml:annotationXML>
            <emma:emma xmlns:emma="http://www.w3.org/2003/04/emma" version="1.0">
              <emma:interpretation id="{5DD4560F-3E91-4F13-A6DE-F0B6E1DD1198}" emma:medium="tactile" emma:mode="ink">
                <msink:context xmlns:msink="http://schemas.microsoft.com/ink/2010/main" type="inkWord" rotatedBoundingBox="17025,14898 19150,14905 19148,15383 17024,15376"/>
              </emma:interpretation>
              <emma:one-of disjunction-type="recognition" id="oneOf8">
                <emma:interpretation id="interp40" emma:lang="en-US" emma:confidence="0.5">
                  <emma:literal>to or</emma:literal>
                </emma:interpretation>
                <emma:interpretation id="interp41" emma:lang="en-US" emma:confidence="0">
                  <emma:literal>to on</emma:literal>
                </emma:interpretation>
                <emma:interpretation id="interp42" emma:lang="en-US" emma:confidence="0">
                  <emma:literal>too</emma:literal>
                </emma:interpretation>
                <emma:interpretation id="interp43" emma:lang="en-US" emma:confidence="0">
                  <emma:literal>tour</emma:literal>
                </emma:interpretation>
                <emma:interpretation id="interp44" emma:lang="en-US" emma:confidence="0">
                  <emma:literal>or,</emma:literal>
                </emma:interpretation>
              </emma:one-of>
            </emma:emma>
          </inkml:annotationXML>
          <inkml:trace contextRef="#ctx0" brushRef="#br0" timeOffset="41579">18859 17365 17967,'0'0'392,"-15"0"88,-1 15 8,16-15 24,-15 16-416,0-1-96,15 0 0,-16 1 0,0 14 672,2 2 104,-2-17 24,16 16 8,-16-1-96,1 1-16,15-16-8,0 17 0,0-18-384,15 2-80,-15 0-8,16-1-8,0-15-128,-16 15-80,14-15 96,2 0-96,0 0 104,-1 0-32,0 0-8,1-15 0,-1 0-64,16-1 0,-15-14 0,-2-2 64,2 17-160,-16-16-40,16 16-8,-16-16 0,0 16 48,0-16 0,0 15 8,0 1 0,0-16 88,-16 16 0,16 0 0,-16-1 0,16 16 0,-14-15-96,14 0 96,-16 15-96,16 0 96,0-16 0,0 16 0,0 0 0,0 0 0,16 0 0,-2-16 0,2 16 0,0 0-232,-1-14-8,0 14 0,1-16 0,14 16 240,-14 0 104,-1 0-8,0 0 0,1 0 56,-16 0 8,16 0 0,-16 0 0,15 16-80,-15-2-16,15 2 0,-15 0 0,0-1 80,0 0 16,0 16 0,0-16 0,0 16-32,0-16-8,-15 17 0,15-2 0,0-14 32,0-1 8,0 16 0,-15-16 0,15 0-160,0 1 0,0 0 0,0-16 0,0 14 0,0-14-112,0 16 8,0-16 0,0 0 104,0 0 120,0 0-24,0 16-8,0-16-88,0 0 0,0 0 0,-16 0 0,16 0 0,0 0 0,0 0 0,-16 0 0,32-16-232,-32 16-40,16-16-8,0 2 0,0-2 112,0 0 16,0-14 8,0 14 0,0 1 64,16 0 16,-32-16 0,16 16 0,16-1 64,-16-15 0,0 16 0,-16-1 0,16 1 0,0 0 0,0-1 0,0 1 0,0 15 0,0-15-64,0-1 64,0 16 0,0-16 0,0 16 0,0 0 0,0 0 0,0-14 0,0 14 0,0 0 0,0 0 0,0 0 104,16 0 16,0 0 0,-16 0 0,0 0 16,15 0 8,0 0 0,16 0 0,-31 14 176,31-14 40,-16 16 8,0-16 0,1 16 16,0-16 0,-2 15 0,2-15 0,0 15-272,-1-15-48,-15 0-64,15 0 88,1 0 24,-16 0 8,15 0 0,-15 0 0,15 0-48,1 0-8,-16 0 0,0 0 0,16-15-64,-16 15 0,0-15 0,0 15 0,0 0-504,-16-16-40,16 16 0</inkml:trace>
          <inkml:trace contextRef="#ctx0" brushRef="#br0" timeOffset="40462">17351 17658 15792,'-31'0'448,"31"0"95,0 0-431,-15 0-112,15 0 0,-16 0 0,16 0 720,0 0 120,0 0 24,0 0 8,0-16 8,0 16 0,0 0 0,16 0 0,-1-16-368,0 16-80,1 0-16,-1 0 0,1-15-200,-1 15-48,0 0-8,16 0 0,-16 0-160,1 0 0,15 0 0,-16 0 64,16 0-144,-16 0-24,1 0-8,14 0 0,1 0-792,0 0-160,-16-15-32,16 15-8,0 0-576,-16 0-112,16-16-31,0 16-2785,-16-15-568</inkml:trace>
          <inkml:trace contextRef="#ctx0" brushRef="#br0" timeOffset="40177">17320 17442 17335,'-15'0'384,"15"0"72,0 0 24,-16 0 0,16 0-384,0 0-96,0 0 0,0 0 0,0 0 680,0 0 120,0 0 16,16 0 8,-16 0-192,15-15-40,0 15-8,1 0 0,-1 0-296,1-15-56,-1 15-8,16 0-8,-16-16-144,0 16-72,1 0 80,15-15-80,-16 15 104,0-15-24,16 15-8,-15-16 0,-1 16-616,0 0-120,1 0-24,-1 0-5880,-15 0-1175</inkml:trace>
          <inkml:trace contextRef="#ctx0" brushRef="#br0" timeOffset="40700">17966 17428 11520,'0'0'256,"0"0"48,0 0 16,0-16 0,0 16-256,0 0-64,0-16 0,-15 16 0,15 0 1088,-15 0 200,15 0 47,-16 16 9,16 0-336,-16-1-64,16 0-16,-14 16 0,14 0-256,0-1-64,-16-14 0,16 15-8,16 0-184,-16-16-40,0 0-8,14 16 0,2-16-176,-16 1-40,16-16-8,-1 16 0,0-16-40,1 0-8,-1-16 0,0 16 0,1 0-8,-1-16-8,0-14 0,1 14 0,0 1-80,-1-16 64,0 1-64,1-2 64,-16 2-64,15 14 0,0-14 72,-15-1-72,0 0 0,0 15 0,0 2 0,0-18 64,-15 17-64,0 0 0,-1-1 0,1 1 64,0 15-64,-1-15 0,-15 15 0,0-16 64,16 16-64,0 0 0,-16 0 0,16 16 0,-17-16 0,18 15 0,-2 0 0,0-15 0,16 16 0,0-1 0,-15-15 0,15 15 0,0 1-88,15 0 0,-15-16 0,16 14-7160,0-14-1431</inkml:trace>
        </inkml:traceGroup>
        <inkml:traceGroup>
          <inkml:annotationXML>
            <emma:emma xmlns:emma="http://www.w3.org/2003/04/emma" version="1.0">
              <emma:interpretation id="{75DCF6BA-2D5C-4E0E-A792-D6B02A8956DB}" emma:medium="tactile" emma:mode="ink">
                <msink:context xmlns:msink="http://schemas.microsoft.com/ink/2010/main" type="inkWord" rotatedBoundingBox="19706,14714 20674,14717 20670,15935 19702,15931"/>
              </emma:interpretation>
              <emma:one-of disjunction-type="recognition" id="oneOf9">
                <emma:interpretation id="interp45" emma:lang="en-US" emma:confidence="0.5">
                  <emma:literal>Yil</emma:literal>
                </emma:interpretation>
                <emma:interpretation id="interp46" emma:lang="en-US" emma:confidence="0">
                  <emma:literal>Yit</emma:literal>
                </emma:interpretation>
                <emma:interpretation id="interp47" emma:lang="en-US" emma:confidence="0">
                  <emma:literal>gif</emma:literal>
                </emma:interpretation>
                <emma:interpretation id="interp48" emma:lang="en-US" emma:confidence="0">
                  <emma:literal>Yim</emma:literal>
                </emma:interpretation>
                <emma:interpretation id="interp49" emma:lang="en-US" emma:confidence="0">
                  <emma:literal>Yet</emma:literal>
                </emma:interpretation>
              </emma:one-of>
            </emma:emma>
          </inkml:annotationXML>
          <inkml:trace contextRef="#ctx0" brushRef="#br0" timeOffset="46627">20183 17227 12120,'-16'-15'344,"16"15"72,0 0-328,0 0-88,0 0 0,0 0 0,0 0 664,0 0 112,0 0 24,0 15 8,-15 0 47,15 16 9,-15 0 0,15 0 0,-16 15-224,16 0-48,0-15-8,-15 15 0,15-15-296,0 0-64,15 0-16,-15-16 0,0 16-120,16-16-24,-16-15-64,0 15 96,15-15-32,-15 16-64,0-16 88,0 0-88,15 0 104,1-16-32,-1 1-8,-15 0 0,15-1-64,-15-14 0,16-1 0,-16 0 0,15 0-104,1-15-64,-16 15-16,15-15 0,0 0 56,-15 0 16,16-1 0,-1 17 0,1-1 112,-16 0 0,15 0-80,-15 16 80,0 0 0,15-1 0,-15 16 0,0 0 0,0 0 120,0 31-24,0-16 0,0 31 0,-15-15 184,15 31 32,-15-1 8,15 1 0,-16 0-112,1-1-16,-1-15-8,16 16 0,-30-1-104,14 1-16,1 0-64,-1-1 96,1-15-8,15 16-8,-31-16 0,16 0 0,15-15-80,-15 15 0,-16-15 0,15 0-88,1-16 280,0 1 48,15-1 16,-16 0 0,16 1-176,-15-16-80,-1 0 80,1 15-80,0-30 96,-1 15-24,16-16-8,0 1 0,0 0-64,16-16 0,-16 0 0,15-15 0,0 15-64,1-15 64,-16 0-80,15 0 80,16 15 0,-16-15-72,16-1 72,-15 1 0,-1 15 0,0 1 0,16-1 0,0 0 64,-31 16-64,31-1-104,-16 1 24,0 15 8,1-15 72,-1 15 0,1 0 0,-1 0 0,16 0 80,-31 15 8,15-15 0,-15 15 0,31 1 72,-31-1 8,0 0 8,15 1 0,-15 15-8,0-16 0,0 16 0,0-16 0,0 16-32,-15-16-8,30 1 0,-15-1 0,-15 1-64,15-1-64,0-15 96,0 0-96,0 0 0,0 0 0,-15 15 0,15-15 0,0 0-456,15 0-48,-15 0-8,0 0 0,0 0-832,0 0-160,-15 0-40</inkml:trace>
          <inkml:trace contextRef="#ctx0" brushRef="#br0" timeOffset="46812">20521 17304 19007,'-30'15'416,"30"-15"96,0 0 8,0 0 8,-16 16-424,16-16-104,16 0 0,-16 15 0,0-15 832,0 16 136,0-16 32,0 0 8,15 15-336,-15-15-72,0 15-16,0-15 0,15 16-400,-15-16-88,0 0-8,0 0-8,0 0-368,0 0-80,0 0-16,0 15-10351</inkml:trace>
          <inkml:trace contextRef="#ctx0" brushRef="#br0" timeOffset="47998">20938 17257 12496,'0'0'272,"0"0"56,0 0 16,-16-15 8,0 15-280,16 0-72,0 0 0,-15 0 0,0 15 832,-1-15 160,1 16 23,15-1 9,-15 16 32,15 0 16,-16 0 0,16 15 0,0 0-368,-16 0-64,2 0-24,-2 0 0,32 1-216,-16-1-48,0-15 0,0-1-8,0 17-176,0-17-32,0-14-8,0 15 0,0-16-128,14 0 80,-14 1-80,16-16 64,-16 0-64,0 0 0,0 0 0,16 0 0,-1 0-856,-15 0-136,15 0-24,1-16-5480,-16 1-1103</inkml:trace>
        </inkml:traceGroup>
        <inkml:traceGroup>
          <inkml:annotationXML>
            <emma:emma xmlns:emma="http://www.w3.org/2003/04/emma" version="1.0">
              <emma:interpretation id="{0C659FEC-F0D2-44A0-8492-7789A1E8C2B0}" emma:medium="tactile" emma:mode="ink">
                <msink:context xmlns:msink="http://schemas.microsoft.com/ink/2010/main" type="inkWord" rotatedBoundingBox="20783,14666 22969,14673 22966,15770 20780,15762"/>
              </emma:interpretation>
              <emma:one-of disjunction-type="recognition" id="oneOf10">
                <emma:interpretation id="interp50" emma:lang="en-US" emma:confidence="0.5">
                  <emma:literal>wit</emma:literal>
                </emma:interpretation>
                <emma:interpretation id="interp51" emma:lang="en-US" emma:confidence="0">
                  <emma:literal>Twit</emma:literal>
                </emma:interpretation>
                <emma:interpretation id="interp52" emma:lang="en-US" emma:confidence="0">
                  <emma:literal>twilit</emma:literal>
                </emma:interpretation>
                <emma:interpretation id="interp53" emma:lang="en-US" emma:confidence="0">
                  <emma:literal>Twilit</emma:literal>
                </emma:interpretation>
                <emma:interpretation id="interp54" emma:lang="en-US" emma:confidence="0">
                  <emma:literal>twit</emma:literal>
                </emma:interpretation>
              </emma:one-of>
            </emma:emma>
          </inkml:annotationXML>
          <inkml:trace contextRef="#ctx0" brushRef="#br0" timeOffset="51539">22816 17673 17071,'0'0'376,"0"0"72,-16 0 24,16-15 8,0 15-384,-15 0-96,15 0 0,-16 0 0,16 0 848,0 0 144,0 0 32,0 0 8,0 0-328,0 0-64,16 0-8,-1 0-8,1-15-288,-1 15-56,0 0-16,16 0 0,0 0-40,0-16-16,-16 16 0,16 0 0,0-15-80,-1 15-8,-14 0-8,15-15 0,-1 15-48,-30-16-64,31 16 88,-15 0-88,-1 0 96,0 0-96,1-15 96,-16 15-96,0 0-112,0 0-80,16 0-8,-16 0-8,0 0-1040,0 0-200,0 0-48,0 0-7991</inkml:trace>
          <inkml:trace contextRef="#ctx0" brushRef="#br0" timeOffset="51540">22954 17227 17215,'0'0'384,"0"0"72,0 0 24,0 15 0,0 1-384,-15-1-96,15 16 0,0 0 0,-16 0 1016,16-1 184,-15 17 40,15-17 8,-15 17-480,15-1-96,-16 0-24,16 0 0,-15 0-232,15-15-56,-16 15-8,16 0 0,0-15-112,0 0-24,0-16-8,-15 16 0,15-15-112,0-1-32,0-15 0,0 15 0,0-15-64,0 0 80,0 0-80,0 0 80,15 0-80,-15 0 0,0 0-96,0-15 96,0 0-1048,0-1-144,16 1-32,-16-1-8</inkml:trace>
          <inkml:trace contextRef="#ctx0" brushRef="#br0" timeOffset="49769">21923 17104 7912,'-15'0'224,"15"0"48,0 0-272,0 0 0,0 15 0,-16-15 0,16 16 1232,-15-16 192,15 15 40,0 0 8,0 1-352,-15-1-64,15 1-9,-16-1-7,16 0-264,0 16-48,-15-15-16,15 14 0,-16-14-232,16 15-56,0-16-8,-15 16 0,15-16-64,0 1-8,-15-1-8,15 0 0,0-15-208,0 16-48,0-1-8,0-15 0,-16 0-72,16 16 0,0-16 0,0 0-88,0 0-1128,0 0-224,0 0-40</inkml:trace>
          <inkml:trace contextRef="#ctx0" brushRef="#br0" timeOffset="50117">21877 17611 17423,'0'-15'384,"0"15"72,0 0 24,0 0 8,0 0-392,0 0-96,0 0 0,0 0 0,0 0 0,31 0 64,-31-15-64,15 15 0,1 0 504,14 0 48,-30-16 16,31 16 0,-15 0-280,-1 0-48,-15 0-16,15 16 0,1-16-96,-16 0-16,0 0-8,15 15 0,-15-15 0,0 15 0,0 1 0,-15 15 0,15-16-8,-16 0 0,1 16 0,-16 0 0,16 0-32,-16 0-64,16-16 88,-16 16-88,15 0 72,1-16-72,-16 0 0,16 16 72,-1-16-8,1-15-64,0 16 96,-1-1-32,16-15-320,0 0-64,0 0-8,0 0-8,0 0-808,0-15-160,0-1-32,16 1-8,-1-16-279,0 1-57,16-1-16</inkml:trace>
          <inkml:trace contextRef="#ctx0" brushRef="#br0" timeOffset="50501">22123 17458 9760,'31'-15'216,"-31"15"40,0-15 16,0 15 0,0-16-272,0 16 0,0 0 0,0 0 0,0 0 1144,0 0 168,0 0 40,0 16 8,-16-1-369,1 0-63,15 16-24,-16 0 0,1 0-264,15 0-64,-15-1 0,-1 1-8,1 0-88,15 0-8,-16 0-8,16-1 0,0 1-80,0 0-8,0-16-8,16 16 0,-16-15-144,15-1-24,-15-15-8,0 15 0,16-15-56,-1 16-8,-15-16-8,0 0 0,0 0-56,15 0-64,1 0 88,-1 0-88,1-16 64,-1 16-64,0-15 0,-15 0 0,16-1 72,-1 1-72,1-1 0,-1 1 72,0 0-72,1-16 0,-1 15-80,1 1 80,-1 0-104,0-1 24,1-15 8,-1 16 0,1 0 72,-1-1 0,-15 1-72,0-1 72,15 16-64,-15-15 64,0 15-80,0 0 80,0 0-440,0 0-40,0 0 0,0 0-8,0 15 888,0 1 176,-15-1 40,15 1 8,0-1-384,-15 16-80,15-16-8,0 16-8,-16-16-8,16 16 0,0-15 0,0 14 0,0-14-72,-15-1-64,15 1 72,0-1-72,0 0 0,-16-15 0,16 16 0,0-1 0,0-15-480,0 0-112,0 0-24,0 0-6528,0 0-1303</inkml:trace>
          <inkml:trace contextRef="#ctx0" brushRef="#br0" timeOffset="51538">22462 17412 18031,'0'0'512,"0"0"112,0 0-496,0 0-128,0 0 0,0 0 0,0 0 648,0 0 112,-16 15 16,16-15 8,0 0-120,16 0-24,-16 16-8,0-16 0,0 15-472,15-15-96,0 15-64,-15 1-6656,16-16-1367</inkml:trace>
          <inkml:trace contextRef="#ctx0" brushRef="#br0" timeOffset="48567">21199 17597 19087,'-15'15'416,"-1"1"96,1-1 8,0 1 24,-1 14-440,1 1-104,15 0 0,-16 0 0,1 15 768,0 0 128,15-15 24,-16 0 8,16-1-424,0 1-88,16 0-8,-16-16-8,0 16-264,15-15-48,-15-1-16,0 0 0,15-15-72,1 0 64,-1 0-64,-15 0 64,16-15-64,-1 0 0,-15-1 0,15-15 0,1 16 0,-1-16 0,16 0 0,-16 1 64,1-1-136,-1-15-32,1 15-8,-1 0 0,0-15-24,1 15-8,-16 0 0,15 1 0,-15 14 32,16-15 8,-16 16 0,15 0 0,-15-1-16,0 16 0,0-15 0,0 15 0,0 0 120,0 0 128,0 0-24,-15 15-8,15 1-32,0 14-64,0-14 88,-16 15-88,16 15 160,-15-15-16,15 15-8,0 0 0,0 0 8,-16-15 0,16 0 0,0-1 0,0 1-48,16 0 0,-16-16-8,0 1 0,15-1 24,-15 1 8,16-16 0,-16 0 0,0 0 0,15 0 0,0-16 0,1 1 0,-1-1-16,1 1 0,-1-16 0,16 16 0,-16-16-24,0 0-8,-15 1 0,16-1 0,-1 15-72,-15-14 64,16-1-64,-1 0 64,-15 0-64,0 16 0,0-16 72,0 16-72,0-1 0,0 1 72,0-1-72,0 1 0,0 0 0,-15 15 0,15-16 0,0 1 0,-16 15-104,16-16 24,0 16 8,0 0 0,0 0-848,-15 0-168,-1 0-32</inkml:trace>
          <inkml:trace contextRef="#ctx0" brushRef="#br0" timeOffset="49585">21754 17150 7192,'0'0'200,"0"0"56,0 0-256,0 0 0,-16 0 0,1 0 0,15 0 1056,0 0 168,-15 0 32,15 0 8,0 0 24,0 0 8,-16 0 0,16 0-1,0 0-351,0 0-72,0 0-8,0 0-8,0 0-344,16 0-72,-1-15-16,0 15 0,1 0 24,-1-15 0,16 15 0,-16 0 0,1-16-216,15 16-40,-16 0 0,16-15-8,0 0-40,-16 15-8,16 0 0,-16-16 0,1 16-136,14 0 0,-14-16 0,-1 16 0,-15 0 0,16 0 0,-16-15 0,0 15 0,15 0 0,0 0-112,-15 0 32,0 0 8,0 0-760,0 0-144,0 0-32,0 0-8,0 0-520,0 0-112,0 15-16,0-15-3135,-15 16-633</inkml:trace>
          <inkml:trace contextRef="#ctx0" brushRef="#br0" timeOffset="58929">21060 17489 7848,'0'0'224,"0"0"48,0 0-272,0 0 0,0 0 0,0 0 0,0 0 744,0 0 96,0 0 24,0 0 0,0 0 56,0 0 8,0 0 8,0 0 0,0 0-200,0 0-33,0 0-15,0 0 0,0 0-160,0 0-32,0 0-8,0 0 0,0 0-32,0 0-8,16-15 0,-16 15 0,14 0-168,-14-16-40,0 1-8,16 15 0,0-15 24,-1-1 8,0 1 0,-15 0 0,31 15-160,-16-31-32,-15 15-8,0 1 0,16 0-64,-16-1 0,15 16 0,-15-15 64,15-1-64,-15 1 64,16 0-64,-16 15 64,16-16-64,-16 16 64,0 0-64,0 0 64,15-15-64,-15 15 0,0 0 0,0 0 64,15 0-64,-15 0 0,0 0 0,0 0 0,0 0 0,0 0 0,0 0 64,0 0-64,-15 0 0,15 0 96,0 0-96,0 0 96,0 0-96,0 0 0,0 0 0,0 0 0,0 0 0,0 0 0,0 0 0,0 0 0,15 0 0,-15 0 0,0 0 64,0 0-64,0-16 128,0 16-24,0 0 0,0 0 0,0 0 48,0 0 8,0 0 0,0 0 0,0 0-96,0 0-64,0 16 96,0-16-96,0 0 96,16 0-32,-1 0 0,-15 15-64,15 1 128,1-1-24,-16 0-8,15 1 0,0-16 0,-15 15-8,16 1 0,0-1 0,-16 0-88,15 1 0,-15-1 0,15 1 0,-15-16 112,16 15 56,-1 0 16,-15-15 0,0 0-88,0 16-8,15-16-8,-15 0 0,16 0 0,-16 0 0,0 0 0,0 15 0,15-15-80,-15 0 96,0 0-96,0 0 96,0 0-24,0 0 0,0 0 0,0 0 0,0 0-72,15 15 80,-15-30-80,0 15 80,0 0-80,0 0 0,0 0 0,0 0 0,0 0 0,16 0 0,-16 0 0,0 0 0,16 0 64,-16 0-64,0 0 64,0 0-64,0-15-464,0 15-136,-16-16-24,16 16-10512</inkml:trace>
        </inkml:traceGroup>
        <inkml:traceGroup>
          <inkml:annotationXML>
            <emma:emma xmlns:emma="http://www.w3.org/2003/04/emma" version="1.0">
              <emma:interpretation id="{E35263C9-011A-4E82-A21C-F2B4A895295B}" emma:medium="tactile" emma:mode="ink">
                <msink:context xmlns:msink="http://schemas.microsoft.com/ink/2010/main" type="inkWord" rotatedBoundingBox="23107,14697 23845,14700 23841,15670 23104,15668"/>
              </emma:interpretation>
              <emma:one-of disjunction-type="recognition" id="oneOf11">
                <emma:interpretation id="interp55" emma:lang="en-US" emma:confidence="0.5">
                  <emma:literal>b)</emma:literal>
                </emma:interpretation>
                <emma:interpretation id="interp56" emma:lang="en-US" emma:confidence="0">
                  <emma:literal>b</emma:literal>
                </emma:interpretation>
                <emma:interpretation id="interp57" emma:lang="en-US" emma:confidence="0">
                  <emma:literal>by</emma:literal>
                </emma:interpretation>
                <emma:interpretation id="interp58" emma:lang="en-US" emma:confidence="0">
                  <emma:literal>be</emma:literal>
                </emma:interpretation>
                <emma:interpretation id="interp59" emma:lang="en-US" emma:confidence="0">
                  <emma:literal>by)</emma:literal>
                </emma:interpretation>
              </emma:one-of>
            </emma:emma>
          </inkml:annotationXML>
          <inkml:trace contextRef="#ctx0" brushRef="#br0" timeOffset="53064">23677 17227 11200,'0'0'248,"0"0"48,0 0 16,0 0 0,0 0-248,0 0-64,0 0 0,-15 15 0,15 1 712,0-1 136,-16 16 24,16 15 8,-16-15 111,2 15 33,14 0 0,-16 1 0,0-1-416,16 0-72,-15-15-24,15-1 0,-15 1-288,15 0-56,0 0-8,-16 0-8,16-1 40,-15 1 0,15-15 8,0 14 0,0-14-32,-15-16-8,15 0 0,0 0 0,0 0-160,0 0 0,0 0 0,0 0 0,0-16 0,0 1 0,0 0 96,0-1-32,15-15-64,-15 1 0,0-1 0,15 0 64,1 16-64,-1-16 0,0 0 0,1 16 0,0-1 0,-16 1 0,14 0 0,2 15 64,0-16-64,-16 16 64,0 0-64,15 0 64,-15 0 0,15 16 0,1-1 0,-16-15 0,15 15 8,0 1 8,-15-1 0,0 0 0,0 1 56,0-1 16,0 1 0,0 14 0,-15-14 32,0-1 8,-1 1 0,1-1 0,15 16 16,-31-16 8,15 1 0,2 14 0,-2-14-40,0-1-8,-14 1 0,14-1 0,1-15-48,0 15-16,-1-15 0,1 0 0,0 0-104,-1 0 64,0 0-64,1 0 0,15 0 0,-15-15 0,15 15 0,-16 0 0,16-15-656,0 15-80,-15 0-8,15-16-8,0 16-672,15 0-136,-15-15-24,0-1-6991</inkml:trace>
          <inkml:trace contextRef="#ctx0" brushRef="#br0" timeOffset="53279">24016 17057 16439,'0'0'360,"0"0"80,0 0 8,0 0 16,15 16-368,1-1-96,-1-15 0,-15 15 0,15 1 864,1 15 160,-16-16 32,0 16 8,15 0-224,-15 15-40,0 0-16,0-15 0,0 30-272,-15-15-64,15 1 0,-16-1-8,16 0-120,-15 0-32,0 0 0,-1-15 0,16 15-160,-31 1-32,31-17 0,-30 1-8,14-15-88,1 14 0,15-14 0,-31 14 64,16-14-64,-1-1 80,1-15-80,-1 16-7712,1-1-1599</inkml:trace>
        </inkml:traceGroup>
        <inkml:traceGroup>
          <inkml:annotationXML>
            <emma:emma xmlns:emma="http://www.w3.org/2003/04/emma" version="1.0">
              <emma:interpretation id="{23CB7460-4BD5-42B9-ACA4-9944CC446921}" emma:medium="tactile" emma:mode="ink">
                <msink:context xmlns:msink="http://schemas.microsoft.com/ink/2010/main" type="inkWord" rotatedBoundingBox="24261,14851 25169,14854 25165,15947 24257,15944"/>
              </emma:interpretation>
              <emma:one-of disjunction-type="recognition" id="oneOf12">
                <emma:interpretation id="interp60" emma:lang="en-US" emma:confidence="0.5">
                  <emma:literal>=1</emma:literal>
                </emma:interpretation>
                <emma:interpretation id="interp61" emma:lang="en-US" emma:confidence="0">
                  <emma:literal>"I</emma:literal>
                </emma:interpretation>
                <emma:interpretation id="interp62" emma:lang="en-US" emma:confidence="0">
                  <emma:literal>=</emma:literal>
                </emma:interpretation>
                <emma:interpretation id="interp63" emma:lang="en-US" emma:confidence="0">
                  <emma:literal>#</emma:literal>
                </emma:interpretation>
                <emma:interpretation id="interp64" emma:lang="en-US" emma:confidence="0">
                  <emma:literal>€1</emma:literal>
                </emma:interpretation>
              </emma:one-of>
            </emma:emma>
          </inkml:annotationXML>
          <inkml:trace contextRef="#ctx0" brushRef="#br0" timeOffset="54567">24540 17566 17407,'-16'-16'496,"16"16"104,0 0-480,0 0-120,0 0 0,0 0 0,0 0 712,0 0 120,16 0 32,-16 0 0,15 0-168,0-16-32,1 16-8,15 0 0,-16 0-184,16 0-40,0 0-8,-1 0 0,1-14-200,0 14-48,0 0-8,-16-16 0,16 16-80,-16 0-24,16 0 0,-15-16 0,-1 16-64,0 0 0,1-15 0,-1 15 64,-15 0-472,0 0-96,0 0-16,0 0-8,0 0-1056,0 0-208,0 0-48,0 0-8</inkml:trace>
          <inkml:trace contextRef="#ctx0" brushRef="#br0" timeOffset="54729">24586 17719 18631,'0'0'408,"0"0"80,0 0 24,0 0 16,0 0-424,0 0-104,0 0 0,0 0 0,0 0 768,0 0 128,0 0 24,0 0 8,0 0-224,15 0-48,1 0-8,-1 0 0,0 0-264,16 0-64,-15 0 0,14-15-8,1 15-88,0 0-24,0-16 0,0 16 0,-16-15-96,16 15-16,-16-15-8,16 15 0,-16-16-80,1 16 0,15-15 0,-31-1 0,15 16-824,0 0-176,1 0-40,-1 0-6160,-15 0-1239</inkml:trace>
          <inkml:trace contextRef="#ctx0" brushRef="#br0" timeOffset="54730">25417 17211 16495,'0'0'360,"0"0"80,0 0 8,0 0 24,0 0-376,0 0-96,0 0 0,0 0 0,0 0 984,16 16 176,-16-1 40,0 0 8,0 32-200,0-1-40,-16 0-8,16 15 0,0 1-352,-15 0-80,15-1-16,-16 16 0,16-15-152,-15 15-32,15 0-8,-15-16 0,15-15-136,0 1-32,0-1-8,0 0 0,0-15-80,15-16-64,-15 1 72,0-1-72,0 0 96,0 1-24,0-1-8,0-15 0,0 0-64,0 0 0,0 0 0,-15 0 64,15-15-960,0-16-192,0 16-32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0:38.91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0747086-F5C5-49D9-9ACF-E43CDCF909CD}" emma:medium="tactile" emma:mode="ink">
          <msink:context xmlns:msink="http://schemas.microsoft.com/ink/2010/main" type="writingRegion" rotatedBoundingBox="5253,6503 14861,6417 14877,8152 5269,8239"/>
        </emma:interpretation>
      </emma:emma>
    </inkml:annotationXML>
    <inkml:traceGroup>
      <inkml:annotationXML>
        <emma:emma xmlns:emma="http://www.w3.org/2003/04/emma" version="1.0">
          <emma:interpretation id="{3A9B4B66-9283-49C5-906E-EEC3A13DBC43}" emma:medium="tactile" emma:mode="ink">
            <msink:context xmlns:msink="http://schemas.microsoft.com/ink/2010/main" type="paragraph" rotatedBoundingBox="5253,6503 14861,6417 14877,8152 5269,8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E76780-B7CA-428D-8264-43BF48157D98}" emma:medium="tactile" emma:mode="ink">
              <msink:context xmlns:msink="http://schemas.microsoft.com/ink/2010/main" type="line" rotatedBoundingBox="5253,6503 14861,6417 14874,7862 5266,7949"/>
            </emma:interpretation>
          </emma:emma>
        </inkml:annotationXML>
        <inkml:traceGroup>
          <inkml:annotationXML>
            <emma:emma xmlns:emma="http://www.w3.org/2003/04/emma" version="1.0">
              <emma:interpretation id="{C30EA68D-6937-45CA-A55C-1A836EE20A63}" emma:medium="tactile" emma:mode="ink">
                <msink:context xmlns:msink="http://schemas.microsoft.com/ink/2010/main" type="inkWord" rotatedBoundingBox="5050,7552 5646,6476 6247,6809 5651,7885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5974 9514 10048,'0'0'224,"0"0"40,0 0 16,0 0 0,0 0-280,0 0 0,0 0 0,0 0 0,0 16 752,0-1 96,0 0 16,-16 1 8,16-1-136,-16 16-24,16-16-9,-15 16 1,0 0-256,-1 0-64,1-16 0,0 16-8,-1 0-8,1 0 0,0 0 0,-1-16 0,0 16-160,1-16-32,-16 16-8,16-15 0,0-1-104,-1 0-64,1 1 80,-16-1-80,15-15 88,2 0-88,14 15 96,-16-15-96,0 0 0,1 0-176,0-15 24,15 0 8,-16-1-192,16 1-40,-15 0-8,15-1 0,0 1 32,0-16 8,0 0 0,0 16 0,15-16 160,-15 16 32,0-16 8,16 15 0,-16 1 216,0-1 48,0 1 8,0-1 0,0 1-16,15 0 0,0 15 0,-15-16 0,16 1 248,0 15 56,-16 0 0,14-16 8,2 16-56,-16 0-16,0 0 0,31 0 0,0 16 0,-16-16-8,0 15 0,16 1 0,-16-16 40,17 15 16,-17 0 0,0 1 0,16-1-64,-16 1-16,16-1 0,-16 1 0,1-1-72,0 1-24,-2-1 0,2-15 0,0 15-16,-1 1-8,0-1 0,-15-15 0,16 0-32,-1 16-8,0-16 0,-15 15 0,0-15-64,0 0-8,0 0-8,0 0 0,0 0-16,0 0-64,0 0 96,0 0-32,0 0-64,0-15 0,0 15 0,0-16-7640,0 16-1503</inkml:trace>
          <inkml:trace contextRef="#ctx0" brushRef="#br0" timeOffset="-1486">6082 8929 11056,'0'0'240,"0"0"48,0 0 16,0 0 16,-16 0-256,16 16-64,-15-16 0,15 15 0,-15-15 752,-1 15 144,0 1 24,-14-1 8,14 1-217,1 14-39,-16 1 0,1-15-8,-2 14-208,2 1-40,-1 0 0,0 0-8,16 0-136,0-1-24,-16-14-8,16 14 0,-17 1-16,32-15-8,-15-1 0,0 0 0,-16 1-216,31-1 0,-15 1 0,15-1 0,-16-15-64,16 0 64,0 0-80,0 0 80,0 0-1096,16 0-176,-1-15-32,-15-1-6119</inkml:trace>
          <inkml:trace contextRef="#ctx0" brushRef="#br0" timeOffset="-1202">5974 9022 12752,'0'0'280,"0"0"56,0 0 16,0 0 8,0 0-288,0 0-72,0 0 0,15 15 0,-15 0 776,15-15 144,-15 16 23,16 0 9,0-1-144,-16 0-24,15 1-8,0-1 0,1 0-8,-1 1 0,0-1 0,1 16 0,-1-15-416,0-1-80,1 0-16,0 1-8,14-1 56,-30 0 16,16-15 0,-1 16 0,0-1-152,1-15-24,-1 15-8,-15-15 0,15 0-72,-15 16-64,16-16 72,-16 16-72,0-16 256,0 0 0,16 0 0,-16 0 0,0 0-256,0 0 0,0 0-88,0 0 88,0 0 0,0 0 0,0 0 0,-16-16 0,0 16-832,16-16-96,-15 16-32,0 0-9247</inkml:trace>
        </inkml:traceGroup>
        <inkml:traceGroup>
          <inkml:annotationXML>
            <emma:emma xmlns:emma="http://www.w3.org/2003/04/emma" version="1.0">
              <emma:interpretation id="{BC656DA8-5457-4114-8652-53DAC7A124C1}" emma:medium="tactile" emma:mode="ink">
                <msink:context xmlns:msink="http://schemas.microsoft.com/ink/2010/main" type="inkWord" rotatedBoundingBox="6338,7116 6946,7015 6983,7237 6374,7338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054">6651 9684 16783,'0'0'368,"0"0"80,0 0 8,-15 0 24,15 0-384,0 0-96,0 0 0,0 0 0,0 0 920,0 0 168,0 0 32,0 0 0,0 0-344,15 0-72,-15 0-8,16-16-8,-1 16-256,16 0-48,-16 0-16,1 0 0,15-16-96,-1 16-16,-14 0-8,15 0 0,-1 0-72,-14 0-16,15-15 0,-16 15 0,16 0-40,-1-15-16,1 15 0,0 0 0,-16-16-104,1 16 0,15-15-72,-16 15 72,0-15 0,16 15 0,-31-16 0,16 16 0,-1-16 0,-15 16 0,15-14 0,-15 14 0,0 0-464,0 0-48,0 0 0,0 0-6984,-15-16-1399</inkml:trace>
          <inkml:trace contextRef="#ctx0" brushRef="#br0" timeOffset="784">6713 9468 12152,'0'0'344,"0"0"72,0 0-328,0 0-88,-15 0 0,15 0 0,0 0 1016,0 0 184,0 0 39,-16 0 9,16 0-184,0 0-32,0 0-8,0 0 0,0 0-448,0 0-96,16 0-24,-1 0 0,0 0-56,1 0-16,-1 0 0,1 0 0,14-15-80,1 15-16,-15 0-8,-1-16 0,16 16-88,-16 0-8,16 0-8,-31 0 0,0 0 32,15 0 8,16-15 0,-16 15 0,1 0-216,-1 0-128,1-16 24,-1 16 0,16 0 104,-31 0 0,0 0 0,0-15 0,15 15-600,-15 0-96,0 0-16,0 0-8,0 0-816,0 0-160,0 0-32</inkml:trace>
        </inkml:traceGroup>
        <inkml:traceGroup>
          <inkml:annotationXML>
            <emma:emma xmlns:emma="http://www.w3.org/2003/04/emma" version="1.0">
              <emma:interpretation id="{DFD0E76E-F13F-4B5E-AEB0-29AF6168F4D1}" emma:medium="tactile" emma:mode="ink">
                <msink:context xmlns:msink="http://schemas.microsoft.com/ink/2010/main" type="inkWord" rotatedBoundingBox="7333,6931 9435,6797 9498,7776 7396,7911"/>
              </emma:interpretation>
              <emma:one-of disjunction-type="recognition" id="oneOf2">
                <emma:interpretation id="interp10" emma:lang="en-US" emma:confidence="0">
                  <emma:literal>omg man</emma:literal>
                </emma:interpretation>
                <emma:interpretation id="interp11" emma:lang="en-US" emma:confidence="0">
                  <emma:literal>anginas</emma:literal>
                </emma:interpretation>
                <emma:interpretation id="interp12" emma:lang="en-US" emma:confidence="0">
                  <emma:literal>angina</emma:literal>
                </emma:interpretation>
                <emma:interpretation id="interp13" emma:lang="en-US" emma:confidence="0">
                  <emma:literal>omg make</emma:literal>
                </emma:interpretation>
                <emma:interpretation id="interp14" emma:lang="en-US" emma:confidence="0">
                  <emma:literal>again</emma:literal>
                </emma:interpretation>
              </emma:one-of>
            </emma:emma>
          </inkml:annotationXML>
          <inkml:trace contextRef="#ctx0" brushRef="#br0" timeOffset="4740">9392 9361 11688,'0'-16'256,"0"16"48,0 0 16,0 0 16,0 0-272,0 0-64,0-15 0,0 15 0,0 0 1120,0 0 200,15 0 47,0 0 9,-15 0-344,16 0-64,0 0-8,-1 0-8,0 15-368,-15-15-72,16 16-8,-1-1-8,0-15-16,1 16 0,-1-1 0,-15 0 0,15 1-224,-15 15-40,16-31-16,0 30 0,-16-14-16,14-1-8,-14 0 0,16 1 0,-16-1-80,0 1-24,0-16 0,0 0 0,0 15-72,0-15 64,0 0-64,16 15 64,-16-15-64,0 0 0,-16 0 0,16 16 0,0-16 0,0 0-72,0 0 0,-16 0 0,16 15-128,0-15-24,0 0-8,0 0 0,0 0 24,0 0 8,-14-15 0,14 15 0,0-16-176,0 16-32,0-15-8,0 0 0,0-1 56,14-15 8,-14 16 0,16-16 0,-16 1 128,16-1 24,-16 0 8,15 0 0,-15 0 8,15 1 8,-15-1 0,16 15 0,-16-14 176,0 14 0,0 1 64,0-1-64,0 1 368,0 15 32,0 0 8,0 0 0,0 0 160,0 15 32,-16 1 8,1-1 0,0 1-104,-1 30-24,-14-15 0,14-1 0,-15 1-144,16 15-32,-16 1-8,16-17 0,-1 1-168,-14 0-32,14 0 0,-15-1-8,16 1-352,-16 0-72,16 0-16,-1-16-11008</inkml:trace>
          <inkml:trace contextRef="#ctx0" brushRef="#br0" timeOffset="3887">8637 9344 10104,'0'0'224,"0"0"40,0 0 16,0 0 8,0 0-288,0 0 0,0 0 0,0 0 0,0 0 1056,0 0 152,0 0 32,0 0 8,16 16-233,-16 0-47,0-1-8,0 0 0,15 16-304,-15-16-64,-15 16-16,15-16 0,0 17-96,0-2-32,0-14 0,-16 14 0,16-14-352,0-1-96,0 0 0,0 1 0,0-16 64,0 0 0,0 0 0,0 0 0,0 0-64,0 16 0,0-16 0,0 0 0,0 0 0,0 0-88,0-16 24,0 0 0,0 1-160,0 0-24,16-16-8,-16 16 0,15-17 256,-15 18 0,15-18 0,1 2 0,-16 14 0,15 1-96,-15-16 0,16 16 0,-16 0 96,15-1 0,-15 0 0,15 16 0,-15-15 0,16 15 0,-16-15 0,15 15 0,-15 0 0,16 15 0,-16-15 0,15 15 0,-15 1 232,0 0 72,0-1 16,0 16 0,0-16-184,0 16-32,-15-1-8,15-14 0,0 14-24,0-14-8,0 0 0,0-1 0,0 0-64,-16-15 0,16 0 0,0 0 0,0 0 0,0 0 0,0 0 80,0 0-80,0 0 0,0 0 0,16 0 0,-16-15 0,0 0 0,0-17-96,15 18 0,-15-18 0,0 17 96,15 0-72,1-16 72,-16 0-64,15 16 64,1 0 0,-16-1 0,15 0 0,0 1-64,-15 15 0,0 0 0,0-15 0,16 15 64,-16 0 88,15 15-24,-15-15 0,0 15 40,0 1 8,16 15 0,-16-16 0,0 16 176,-16 0 32,16-1 0,0-14 8,0 14-128,0-14-24,0 15-8,0-16 0,0 1-168,0-16 64,0 15-64,0-15 0,0 0 72,0 0-72,0 0 96,0 15-96,0-15-480,0 0-160,16-15-24,-1 15-8,-15 0-696,15 0-136,1-15-32,-1 15-6687</inkml:trace>
          <inkml:trace contextRef="#ctx0" brushRef="#br0" timeOffset="4319">9145 9438 8352,'0'0'184,"0"0"40,0-16 0,0 16 8,0 0-232,0-15 0,0 0 0,0-1 0,0 1 832,0 15 128,0-15 16,0 15 8,0 0 200,0-16 48,0 16 7,0 0 1,0 0-328,-15 16-64,-1-16-16,1 15 0,15 0-144,-15 16-32,-1 0-8,16 0 0,-15 0-304,15-1-64,-16 1-16,16 0 0,-15-15 40,15 14 8,0 1 0,0-16 0,0 1-232,0-1-80,0 0 0,0-15 72,15 0-72,-15 0 64,0 0-64,0 0 64,16 0-64,-1-15 80,1 0-80,-1 15 80,-15-31-80,15 16 0,1-1-96,-1-14 96,1 14-216,-16-15 24,15 0 0,0 16 0,-15-16-72,16 16-16,-16-16 0,15 0 0,-15 16 56,0-1 0,0 1 8,0 15 0,0 0 152,0 0 64,0 0-64,0 0 64,0 0 0,0 0 128,0 31-24,-15-16 0,-1 16 184,16 0 32,0 0 0,-15-1 8,15 1-16,0-16-8,0 17 0,0-2 0,0-14-88,0-1-24,0 0 0,15 1 0,-15-16-56,0 0-8,0 0-8,16 15 0,-16-15-56,0 0 0,0 0-64,15 0 96,1-15-96,-1 15 0,-15-16 0,15 1 0,-15 15-640,16-15-120,-1-1-24,-15 0-8,16 2-504,-16-18-104,15 17-16,-15 0-4375,15-1-881</inkml:trace>
          <inkml:trace contextRef="#ctx0" brushRef="#br0" timeOffset="3071">7852 9329 6824,'0'0'144,"0"0"32,0-15 8,0 15 16,0 0-200,16-16 0,-16 16 0,0 0 0,0 0 1040,0 0 168,-16-15 32,16 15 8,0 0-248,-15 0-40,-1 15-16,1-15 0,0 0-385,-1 16-79,1-1-8,-1 0-8,1 17-112,0-17-32,-1 16 0,1-1 0,-1 1-24,1-16-8,15 31 0,-15-30 0,15 15-32,0-16-16,-16 16 0,16-16 0,0 1-104,16 0-16,-16-2-8,0-14 0,15 16-48,-15-16 0,15 16-64,-15-16 96,16-16-96,-1 16 88,1 0-88,-16 0 80,0-16-80,30 2 0,-14-2 0,-1 0 0,-15 1-88,16 0-8,-1-1 0,0 1 0,1-16-64,-1 15-24,1-14 0,-1 14 0,-15 1 40,15 0 8,1-1 0,-16 1 0,0-16 136,15 16 0,-15 0-64,0 15 64,16-16 0,-16 0 0,0 16 0,0 0 0,0 0 0,0 0 0,0 0-64,0 0 64,0 16 0,-16 0 0,16-16 88,0 15-88,0 16 296,0-16 8,0 0 0,0 1 0,0 14-240,0-14-64,0 0 0,0-2 0,0 2 64,0 0 0,0-16 0,0 0 0,0 0-64,0 0 64,0 0-64,0 0 64,0 0-64,0 0 0,0 0 0,0 0 64,0 0-64,16 0 0,-16 0 64,15 0-64,0-16 0,-15 0 0,16 2-96,-1-2 32,-15 0 64,15 1-104,-15 0 40,16-16 64,-16 16 0,0-1 0,15 1 0,-15 0 0,0-1-88,16 0 88,-16 1-64,15 15 64,-15 0 0,0-15 72,0 15 0,0 0 0,0 0-72,0 0 0,0 0 0,15 0 64,-15 15 64,0 0 0,16-15 8,-16 16 0,0 0-56,0-1-16,0 16 0,0-16 0,0 0 136,0 1 24,0 14 8,-16-14 0,16 0-232,0-2 0,0-14 0,0 16 0,0 0 0,0-16 0,0 0 80,0 0-16,0 0-64,-15 15 0,15-15 0,0 0 0,0 0 64,0 0-64,0 0 64,0 0-64,0 0 0,0 0-96,0-15 16,0 15 0,0-16 80,15 0 0,-15 16 0,0-14 0,16-2-200,-1 0-80,-15 1-8,16 0-8,-1-1 152,0 1 32,1 0 8,-1-1 0,1 1 104,-1 15-96,0-15 96,1-1-96,15 16 96,-31-16 0,15 16 0,0-15 0,1 15 0,-16-15 0,15 15 0,-15 0 0,16 0 0,-16-16 0,15 16 0,-15 0 0,15 0 0,-15-15 104,16 15-8,-16-15 0,15 15 56,-15 0 8,0 0 0,0 0 0,0-16 24,0 16 8,0 0 0,0 0 0,0-15-32,0 15 0,-15 0 0,15 0 0,0 0-24,-16 0-8,1 15 0,15-15 0,-15 16-48,-1-16-16,16 15 0,-15 0 0,-1 1-64,1-1 64,0 0-64,15 17 64,-16-17-64,1 0 0,15 1 0,-16-1 0,16 0 0,0 1 64,0-1-64,0 0 64,-15-15 40,15 16 8,0-16 0,15 0 0,-15 0-184,0 0-40,0 0-8,0 0 0,0 0 120,0 0 0,0 0 0,16-16 0,-16 16 0,15-15 0,-15 15 72,16-15-72,-16-1 0,15 1 0,0 0 0,-15 15 0,0-16 0,16 1-64,-1 15 64,-15-15-104,0-1 104,16 16 0,-16 0 0,0-16 0,0 16 0,0 0-72,0 0 72,0 0-64,15 0 64,0 0-64,-15 16 64,16 0-64,-16-16 64,0 15 0,0 16 0,0-16 64,0 16 24,0-1 8,0 2 0,0-2 0,0 1 8,-16 15 8,16-15 0,-15-1 0,0 17 8,-1-16 0,16-1 0,-15 16 0,-1-14-56,16-2 0,-30 16-64,30-15 96,-16 0-24,1-1-8,-1 2 0,-14-2 0,30 1 0,-31-16-64,15 17 96,1-18-32,15-14-64,-15 16 96,-1 0-96,1-16 96,-1 0-96,16 0 80,-15 0-80,15-16 80,-15 0-80,15 2 80,0-2-80,0-15 80,0 0-80,15 1 0,-15-2 0,15-14 0,1 16 0,-1-16 0,1 15 0,-1 0 0,0 0 0,1 0 0,15 1 0,-16-1 0,0 0 0,1 1 0,-1 14 0,1-15 0,-16 0 0,15 16 0,0-16 0,1 15 0,-1 2-328,1-18-88,-1 17-8,0 0-6768,16-16-1351</inkml:trace>
        </inkml:traceGroup>
        <inkml:traceGroup>
          <inkml:annotationXML>
            <emma:emma xmlns:emma="http://www.w3.org/2003/04/emma" version="1.0">
              <emma:interpretation id="{84ADF96D-959D-4E2A-ABE0-51400E28A138}" emma:medium="tactile" emma:mode="ink">
                <msink:context xmlns:msink="http://schemas.microsoft.com/ink/2010/main" type="inkWord" rotatedBoundingBox="10258,6506 14785,6184 14887,7627 10361,7948"/>
              </emma:interpretation>
              <emma:one-of disjunction-type="recognition" id="oneOf3">
                <emma:interpretation id="interp15" emma:lang="en-US" emma:confidence="0">
                  <emma:literal>'Enki-the</emma:literal>
                </emma:interpretation>
                <emma:interpretation id="interp16" emma:lang="en-US" emma:confidence="0">
                  <emma:literal>'Exit-the</emma:literal>
                </emma:interpretation>
                <emma:interpretation id="interp17" emma:lang="en-US" emma:confidence="0">
                  <emma:literal>'ET-it the</emma:literal>
                </emma:interpretation>
                <emma:interpretation id="interp18" emma:lang="en-US" emma:confidence="0">
                  <emma:literal>'Eli-the</emma:literal>
                </emma:interpretation>
                <emma:interpretation id="interp19" emma:lang="en-US" emma:confidence="0">
                  <emma:literal>'EIN-it the</emma:literal>
                </emma:interpretation>
              </emma:one-of>
            </emma:emma>
          </inkml:annotationXML>
          <inkml:trace contextRef="#ctx0" brushRef="#br0" timeOffset="14618">10885 9007 10656,'0'0'232,"0"0"56,0 0 0,0-15 8,0 15-232,0 0-64,0 0 0,0 0 0,0 0 448,0 0 88,0 0 8,15 15 8,-15 1 208,0-1 40,0 0 0,0 1 7,0 15-255,0-1-48,0 1-16,0-15 0,0 14-184,0 1-40,-15-15-8,15 14 0,0-14-256,0-1 0,0 0 0,0 1 0,0-16 0,0 15 64,0-15-64,0 0 0,0 0 80,0 0-80,0 0 64,0-15-64,0-1 0,0 1 64,15 0-64,-15-1 0,0 1 0,0-16 0,16 0 0,-16 1 0,15-1-96,-15 15 96,15-14-80,1-1 80,0 0 0,-1 0 0,-15 0 0,31 16 0,-31-16 0,15 0 0,0 16 0,1 0 0,-1-1 0,-15 1 0,15-1 0,-15 16 0,0 0 0,16 0 80,-16 0-80,0 0 64,16 16 160,-2-1 24,-14 1 8,0 14 0,0-14 24,0-1 8,0 16 0,0 0 0,0-16-80,0 1-16,0 14 0,0-14 0,0-1-8,0 1-8,-14-1 0,14 0 0,0 1-280,-16-1-56,16-15-16,0 16 0,-16-1-1200,16-15-232,-15 15-56</inkml:trace>
          <inkml:trace contextRef="#ctx0" brushRef="#br0" timeOffset="15187">11284 9253 14064,'-30'0'400,"30"0"80,0 0-384,-16 0-96,-14 15 0,14-15 0,-15 16 480,0-16 80,1 15 15,-2 1 1,2-1 136,14 0 32,-14 1 8,-1-1 0,0 1-256,1-1-48,14 0-16,-15 1 0,16 15-200,-16-16-40,16 0 0,-1 1-8,16-1 32,-15 0 8,0-15 0,15 16 0,0-16-48,0 0-8,0 0 0,0 0 0,15 15-168,-15-15 64,15 16-64,1-16 0,-1 0 96,0 0-24,16 0 0,-16-16 0,17 16-72,-2-15 80,1 15-80,0-16 80,-16 1-80,0 15 0,1-15 72,0 15-72,14-16 64,-30 16-64,16 0 80,-16 0-80,0 0 0,15-15 0,-15 15 0,0 0 0,0 0 0,0 0 72,-15 15-72,15-15 64,-16 16-64,0-1 0,2 0 0,-2-15 64,0 16-64,-14-1 0,14 1 0,-14-1 0,14 0-96,-14 16 96,14-15-96,-15-16 96,16 15 0,-1 0 0,-14 1 0,14-1 0,1-15-88,0 16 88,-1-1-64,0-15 64,2 15 0,14-15 64,0 0 0,-16 16 0,16-16 152,0 0 32,0 0 8,0 15 0,0-15-128,0 0-32,16 16 0,-2-1 0,-14-15 32,16 0 0,0 0 0,-1 15 0,16-15 120,-16 0 24,0 0 8,16 0 0,-16 0-280,17 0 0,-2-15 0,-14 15-72,14 0 136,-14-15 24,14-1 8,-14 16 0,0-15-96,14-1 0,-14 16 0,-1-15 0,0 15 0,1-15 0,-1 15 0,-15-16 64,15 16-544,-15-15-104,0 15-24,0 0-8,0 0-968,0 0-192,0 0-40</inkml:trace>
          <inkml:trace contextRef="#ctx0" brushRef="#br0" timeOffset="15935">10838 10054 16392,'0'0'463,"0"0"105,0 0-456,0 0-112,0 0 0,0 0 0,0 0 704,0 0 112,0 0 24,0 0 8,0 0-104,0 0-16,0 0-8,15 0 0,-15 0-336,15 0-64,1 0-8,0 0-8,-1 0-144,0 0-24,1 0-8,-1 0 0,0-15-56,1 15-8,-1 0-64,0 0 96,-15-16 0,0 16 0,0 0 0,16 0 0,0 0-328,-16 0-72,0 0-16,0 0 0,0 0-1312,0 0-272,0 16-48</inkml:trace>
          <inkml:trace contextRef="#ctx0" brushRef="#br0" timeOffset="16172">10839 10224 13520,'0'0'384,"-16"0"88,16 0-376,0 0-96,0 0 0,0 0 0,0 0 1032,0 0 191,0 0 41,0 0 8,0 0-232,0 0-48,0 0 0,16 0-8,-16 0-432,15 0-80,0 0-24,1-16 0,-1 16-136,1 0-32,-1 0-8,0-15 0,1 15-120,15 0-24,-31-15-8,0 15 0,30 0-120,-14-16 64,-1 16-64,0 0 0,1-16-216,-1 16-88,-15 0-16,16 0-8,-1-15-880,0 15-168,-15 0-40,0 0-7423</inkml:trace>
          <inkml:trace contextRef="#ctx0" brushRef="#br0" timeOffset="16450">11316 9870 11048,'0'0'312,"0"0"72,0 0-312,0 0-72,0 0 0,0-16 0,0 16 832,0 0 160,0 0 24,0 0 8,0 0-1,0 0 9,0 0 0,0 0 0,0 0-376,0 0-80,0 0-8,16 16-8,-16-1-24,15-15-8,-15 15 0,0 1 0,0 14-200,0-14-40,0 14 0,0-14-8,0 15-8,0 0 0,0-1 0,0-14 0,0 14-64,0-14-16,0 0 0,0 14 0,0-14-88,0-1-16,0 0-8,0-15 0,0 0-80,0 0 64,0 0-64,0 0 64,0 0-64,0 0 64,0 0-64,0 0 64,0 0-64,0 0 0,0 0 0,0 0 0,-15-15-672,15 15-128,0-15-32,0-1-6112,15-14-1231</inkml:trace>
          <inkml:trace contextRef="#ctx0" brushRef="#br0" timeOffset="18310">12039 9330 9704,'0'0'208,"0"0"48,0 0 0,0 0 32,0 0-288,0 0 0,0 16 0,0-1 0,0 0 768,0 1 96,0 14 16,-15-14 8,15 15 16,-15 0 8,15-1-1,-16 16 1,1-14-432,-1-2-80,1 1-16,0 15-8,-16-15-112,15-1-16,1 2-8,-16-2 0,31-14-112,-31 14-16,16-14-8,-16 14 0,16-14-104,-1 0 72,1-1-72,0 0 64,-1-15-64,-15 16 0,31-16 0,-15 0 0,0 0 0,-1 0-128,16 0 32,-15-16 8,-1 1-264,16 0-48,0-1-16,-15 0 0,15-14 136,0-1 24,0 16 8,0-16 0,15 0-64,-15 1-8,0-2-8,16 2 0,-16 14 232,15-14 96,-15 14-64,16-14 64,-16 14 0,15 0 0,-15 1 0,0 0 88,15-1 176,-15 16 40,16 0 8,-16 0 0,15-15 152,-15 15 32,0 15 8,16 1 0,-1-1-128,0 0-24,1 1-8,-16 14 0,31-14 72,-31 15 24,15 0 0,0-1 0,1 2-24,-1-18-8,1 18 0,-16-2 0,15-14-216,-15-1-32,15 0-16,1 1 0,-16-1-144,15 0 0,-15-15-88,0 0 88,0 0 0,0 0 128,16 16-16,-16-16 0,15 0-752,-15 0-144,0 0-32,15-16-5504,-15 16-1103</inkml:trace>
          <inkml:trace contextRef="#ctx0" brushRef="#br0" timeOffset="18572">12039 9808 14512,'0'0'320,"0"0"64,0 0 8,0 0 24,0 0-336,0 0-80,0 0 0,0 0 0,0 0 527,0 0 89,15 0 24,1 0 0,-16 0-56,15 0-8,0-16 0,1 16 0,-1 0-232,1 0-56,-16 0 0,15-15-8,0 15-136,1 0-24,-16 0-8,15 0 0,-15 0 16,0 15 0,16 1 0,-16-16 0,0 15 160,0 0 40,0 1 8,0-1 0,0 1-184,-16-1-40,16 16-8,0-16 0,0 1-104,0-1 0,-15 0 64,15 1-64,0-1 0,-16-15 88,16 16-88,0-16 80,0 0-944,0 0-184,0 0-40,0 0-4927,0-16-993</inkml:trace>
          <inkml:trace contextRef="#ctx0" brushRef="#br0" timeOffset="18741">12208 9423 13520,'0'0'384,"0"0"88,0 0-376,0 0-96,0 0 0,0 0 0,0 16 848,0-1 152,0 1 31,0-16 9,0 15-48,0 0-16,0 1 0,0-1 0,0-15-512,0 15-104,0 1-16,16-1-8,-16 1-256,15-16-80,-15 15 0,0 0-6344,15-15-1311</inkml:trace>
          <inkml:trace contextRef="#ctx0" brushRef="#br0" timeOffset="15667">10608 9823 13912,'0'0'392,"-16"0"88,16 0-384,0 0-96,0 0 0,0 0 0,0 15 768,0-15 135,0 0 25,0 0 8,0 0-72,0 0-8,0 0-8,0 16 0,16-16-568,-16 0-120,0 15-16,15-15-8,0 16-136,1-16 0,-1 15 64,-15-15-6080,15 15-1223</inkml:trace>
          <inkml:trace contextRef="#ctx0" brushRef="#br0" timeOffset="19410">12624 9684 11256,'0'0'248,"0"0"48,0 0 16,0 0 8,0 0-256,-16 0-64,16 0 0,-16 0 0,2 0 984,14 0 184,0 0 40,0 0 7,-16 0-191,16 0-40,0 0-8,0-15 0,0 15-256,0 0-48,0 0-16,0 0 0,0 0-208,0 0-32,0 0-16,16 15 0,-16-15-88,14 0-24,2 0 0,0 0 0,-1 0-40,0-15-16,16 15 0,-16 0 0,1 0-48,14 0-16,-14 0 0,15-15 0,0 15-16,-1 0-8,16-16 0,-14 16 0,-2-16-24,1 16-8,0-14 0,-1 14 0,2 0-48,-2-16-64,1 16 88,0 0-88,-1-16 88,-14 16-88,0 0 80,14 0-80,-14 0 168,-1 0-8,-15 0-8,0 0 0,0 0-152,15 0 0,1-15 0,-16 15 0,0 0 0,0 0 0,0 0 64,0 0-64,0 0 0,0 0 0,0 0 0,0 0 0,0 0-368,0 0-48,0 0-16,0 0-7376,0 0-1471</inkml:trace>
          <inkml:trace contextRef="#ctx0" brushRef="#br0" timeOffset="20524">13625 9638 10176,'0'0'288,"0"0"64,0 0-280,0 0-72,0 0 0,0 0 0,0 0 1080,0 0 200,0 0 32,0 0 16,0 0-241,0 0-55,0 0-8,15-15 0,1 15-368,0 0-80,-2 0-8,2-15-8,0 15-80,14 0-8,1 0-8,0 0 0,-1 0-240,2 0-40,-17 0-16,16 0 0,-1-16 80,-14 16 8,14 0 8,2 0 0,-17 0-264,0 0 0,1-16-96,-1 16 24,0 0 72,1-15 0,-1 15 80,0-16-80,1 16-296,-16 0-112,0 0-16,0-15-8,16 15-1160,-16 0-232,0 0-40</inkml:trace>
          <inkml:trace contextRef="#ctx0" brushRef="#br0" timeOffset="21472">13932 9007 7488,'0'0'208,"0"0"56,0 0-264,0 0 0,0 0 0,-15-15 0,15 15 896,0 0 120,-16-16 24,16 16 8,0 0 88,0 0 16,0 0 8,0 0-1,0 0-207,0 0-48,-15 0-8,15 0 0,0 0-256,0 16-64,0-1 0,0 0-8,-15 1-64,15 14-16,0 2 0,0 14 0,0-16-40,-16 16 0,16-14-8,-15 14 0,15-16-192,0 16-40,0-15-8,0 0 0,-15 0 48,15 0 8,0-1 0,0-14 0,15-1-160,-30 0-24,15 1-8,0-16 0,0 0-64,0 16 64,0-16-64,0 0 64,0 0-64,0 0 0,0 0 0,0 0 0,0 0 0,0 0 0,0-16-64,0 16 64,-16-16-1200,16 1-208,0 15-32,0-15-16</inkml:trace>
          <inkml:trace contextRef="#ctx0" brushRef="#br0" timeOffset="24013">14702 8930 8752,'0'0'192,"0"0"32,0 0 16,0 0 16,0-16-256,16 1 0,-16 15 0,0-15 0,0 15 944,0 0 144,0 0 24,0 0 8,0 0-96,0 0-8,0 0-9,0 0 1,0 15-376,0 0-80,-16 1-8,16 15-8,0 0-56,0-16-16,-15 16 0,15-1 0,0-14-184,0 14-40,0-14-8,-15 15 0,15-16-128,0 1-24,0-1-8,-16 0 0,16 1-72,0-16-112,0 0 24,0 0 8,0 0 152,0 0 32,0 0 8,0 16 0,0-16 24,0 0 8,0 0 0,0 0 0,0 0-224,0 0-48,0 0 0,0-16-8,0 16 200,16-16 48,-16 1 8,0 15 0,0-15-288,0-1-56,15 1-16,-15 0 0,0-17 240,15 18 0,-15-2 104,16 0-32,-16 1-72,15 0-96,-15-1 16,15 1 8,-15 0 72,16-1 64,-1 1-64,-15 0 88,15-1-88,-15 0-88,16 1 24,0 0 0,-16 15 64,15-16 0,0 1 0,-15 0 64,16-1-64,-16 16 64,15-15-64,0 15 64,-15-15-64,16 15-80,-16-16 80,0 16-104,15 0 104,-15 0 0,0 0 0,0 0 0,0 0 216,0 0 40,0 0 0,0 0 8,0 0-136,0 16-32,15-1-8,-15 0 0,0 1 80,0-1 24,0 0 0,0 1 0,0 14 32,0 2 16,0-17 0,0 16 0,0-1-120,0 1-24,0-16-8,0 17 0,0-18 40,0 18 16,0-17 0,0 16 0,0-16-24,0 16-8,0-15 0,0-2 0,0 2-32,0 0-8,0-1 0,0 0 0,-15-15-8,15 0-64,0 0 96,0 0-32,0 16-64,0-16 64,0 0-64,0 0 64,0 0-64,0 0 0,0 0 72,0 0-72,0 0 0,0 0 0,0 0 0,0 0 0,-15-16-632,15 16-160,0-15-32,0 15-6224,-16-15-1247</inkml:trace>
          <inkml:trace contextRef="#ctx0" brushRef="#br0" timeOffset="23028">15026 9346 10480,'0'0'296,"0"0"64,0 0-288,0 0-72,-16 0 0,1 0 0,15-16 552,-15 16 96,-1 0 24,-15 0 0,16 16-32,0-16-8,-1 15 0,-15-15 0,16 16-105,-16-1-15,0-15-8,16 15 0,-16 1-96,0-1-24,0 1 0,16-1 0,-16 0-24,0 1-8,16-1 0,-1 1 0,-14-1-56,14 0-8,16 1-8,-15-1 0,15-15-88,-16 16-8,16-1-8,0-15 0,16 15-80,-16-15-24,0 0 0,31 16 0,-16-16-72,0 0 96,16 0-96,0 0 96,-16-16-96,16 16 64,0-15-64,-16 15 64,16-15 0,0-1 0,-15 16 0,-1-15 0,1-1-64,-1 1 0,0 15 0,1-15 64,-16 15-64,15 0 64,-15 0-64,0 0 64,0 0-64,0 0 0,-15 0 72,-1 0-72,1 0 64,0 15-64,-1-15 64,1 15-64,-16 1 0,15-1 0,-15 1 0,1-1 0,-1 0 0,15 1 0,-30 15 0,31-16 0,-16 0 64,0 1-64,0-1 64,16 1-64,0-1 120,-1 0-16,1 1 0,-1-16 0,16 15 48,0 0 8,-15 1 0,15-16 0,0 0-56,0 15-8,0 1 0,0-16 0,0 15-96,0-15 72,15 0-72,1 15 64,-1-15 56,1 0 8,14 0 0,1 0 0,-15 0 24,14 0 8,1 0 0,0 0 0,0 0-32,0 0 0,-1-15 0,-14 15 0,15 0-16,0 0-8,-16-15 0,16 15 0,-16 0-16,16 0-8,-15-16 0,14 16 0,-14 0-16,-1-15-64,1 15 96,-1 0-32,16-16-64,-31 16 96,15-15-96,1 0 96,-1 15-96,0 0 64,-15-16-64,16 1 64,-1 15-64,-15 0 0,0 0 72,15-15-72,-15 15 0,0 0 64,0-16-64,0 16 0,0 0 0,0 0 0,0 0 0,0-15 64,0 15-544,0 0-96,0 0-32,0 0-6848,0 0-1375</inkml:trace>
        </inkml:traceGroup>
      </inkml:traceGroup>
      <inkml:traceGroup>
        <inkml:annotationXML>
          <emma:emma xmlns:emma="http://www.w3.org/2003/04/emma" version="1.0">
            <emma:interpretation id="{2423465D-E74F-4E2A-A8F8-C72790B0D8C9}" emma:medium="tactile" emma:mode="ink">
              <msink:context xmlns:msink="http://schemas.microsoft.com/ink/2010/main" type="line" rotatedBoundingBox="7940,7842 10352,7436 10456,8056 8045,8461"/>
            </emma:interpretation>
          </emma:emma>
        </inkml:annotationXML>
        <inkml:traceGroup>
          <inkml:annotationXML>
            <emma:emma xmlns:emma="http://www.w3.org/2003/04/emma" version="1.0">
              <emma:interpretation id="{E0ED3529-41F7-446D-AAC6-89ED455256BD}" emma:medium="tactile" emma:mode="ink">
                <msink:context xmlns:msink="http://schemas.microsoft.com/ink/2010/main" type="inkWord" rotatedBoundingBox="7940,7842 10352,7436 10456,8056 8045,8461"/>
              </emma:interpretation>
              <emma:one-of disjunction-type="recognition" id="oneOf4">
                <emma:interpretation id="interp20" emma:lang="en-US" emma:confidence="0">
                  <emma:literal>XERn,</emma:literal>
                </emma:interpretation>
                <emma:interpretation id="interp21" emma:lang="en-US" emma:confidence="0">
                  <emma:literal>XERN 7</emma:literal>
                </emma:interpretation>
                <emma:interpretation id="interp22" emma:lang="en-US" emma:confidence="0">
                  <emma:literal>TERN 7</emma:literal>
                </emma:interpretation>
                <emma:interpretation id="interp23" emma:lang="en-US" emma:confidence="0">
                  <emma:literal>XERN,</emma:literal>
                </emma:interpretation>
                <emma:interpretation id="interp24" emma:lang="en-US" emma:confidence="0">
                  <emma:literal>LEARN 7</emma:literal>
                </emma:interpretation>
              </emma:one-of>
            </emma:emma>
          </inkml:annotationXML>
          <inkml:trace contextRef="#ctx0" brushRef="#br0" timeOffset="6710">8668 10146 6648,'0'0'144,"0"0"32,0 0 8,0 0 8,0 0-192,0 0 0,0 0 0,0 0 0,0 0 984,0 0 160,0 0 32,0 0 8,0 0-160,0 0-24,0 16-8,-16-1 0,1 0-257,15 16-47,-15-16-16,-1 17 0,1-18-200,0 18-48,-1-17-8,0 16 0,1-1-176,0-14-40,-1-1-8,1 16 0,-16-15-112,16-1-80,0 0 96,-1 1-96,0-16 0,16 15 0,-14-15 0,-2 15 0,0-15-272,1 0-56,0 0-16,-1 0 0,16-15-200,-15 0-32,0 15-16,15-16 0,-16 1-160,16 0-31,0-17-9,0 17 0,0 0 512,0-1 104,0-14 16,0 14 8,0 1 56,0 0 0,0-1 8,16 0 0,-16 16 424,0-14 80,15 14 24,-15-16 0,15 16 256,-15 0 47,0 0 17,16 0 0,-1-16-152,16 16-32,-15 0-8,-2 16 0,18-16-40,-17 16-8,16-2 0,-16 2 0,16 0-40,-16-1 0,0 0-8,17 1 0,-17 14-152,0-30-24,1 31-8,-1-31 0,0 31-128,1-31-24,-1 16-8,0-1 0,-15-15-128,16 15 80,0-15-80,-16 0 64,15 16-144,0-16-32,-15 0-8,16-16 0,-1 16-1104,-15 0-224,31-15-48,-31 15-7327</inkml:trace>
          <inkml:trace contextRef="#ctx0" brushRef="#br0" timeOffset="6991">9207 10084 15408,'0'0'336,"0"0"72,0 0 7,0 0 25,0 0-352,-16 16-88,1-16 0,0 15 0,-1-15 720,1 15 128,-1 1 24,1-1 8,-16 0-152,16 16-32,-1 0-8,-14-15 0,14 14-272,-14 1-48,14 0-16,16-1 0,-15-14-8,-1 14-8,16-14 0,0 0 0,0-1-336,16 0 0,-16 1 0,15-16 0,1 15 96,-1-15 8,-15 0 0,31 15 0,-16-15-104,0 0 0,16 0 64,-31-15-64,31 15 0,-16 0 64,1-15-64,-1 15 0,1 0 0,-16-16-80,15 16 0,0-15 0,1 15-752,-16-15-144,15 15-32,-15 0-5400,0-16-1079</inkml:trace>
          <inkml:trace contextRef="#ctx0" brushRef="#br0" timeOffset="7260">8991 10392 16352,'0'0'359,"0"0"81,0-16 8,0 16 8,0 0-360,0 0-96,0 0 0,0 0 0,0 0 888,0 0 160,0 0 32,0 0 8,16 0-344,-1-16-64,-15 16-8,15 0-8,1 0-320,-16 0-64,15 0-16,16-15 0,-16 15-168,1 0-32,15 0 0,-16 0-64,0 0-288,1 0-120,-1 0-16,16-15-6376,-16 15-1271</inkml:trace>
          <inkml:trace contextRef="#ctx0" brushRef="#br0" timeOffset="7808">9453 10115 6832,'0'0'192,"0"0"48,0 0-240,0 0 0,0 0 0,16-15 0,-16 15 1312,0 0 224,0 0 32,0 0 16,0 0-360,0 15-72,-16 0-9,16 1-7,0 15-144,0-1-32,0 1-8,0 0 0,-15 0-440,15 0-96,0-1-8,-16 1-8,16 0-168,0-16-32,0 16-8,0-15 0,0 14-128,0-30-64,0 16 0,0-1 64,0 0-64,0-15 0,0 0 0,0 0 0,0 0-264,0 0-72,0 0-16,0-15 0,16 0-736,-16-1-144,0 1-32,15-16-8,-15 16 288,0-16 57,16 0 15,-16 0 0,15 1 152,-15-1 32,0 0 8,15 0 0,1 0 720,-16 1 0,0 14 104,0-15 0,15 16 352,-15-16 72,0 31 16,15-15 0,-15-1 352,0 16 64,0 0 23,0 0 1,0 0-336,0 0-64,0 16-8,0-1-8,16 1 0,-16-1 0,0 16 0,15 0 0,-30-1-80,15 1-8,0 0-8,0 0 0,0-16-160,0 16-32,-16 0-8,16-16 0,0 16-160,0-16-32,0 16-8,0-15 0,0-16-72,0 15 0,0 0 0,0-15 0,0 0-688,0 0-152,0 0-32,0 0-8,0 0-784,0 0-160,-15-15-32,15 0-5191</inkml:trace>
          <inkml:trace contextRef="#ctx0" brushRef="#br0" timeOffset="8330">9530 10160 8416,'-15'-15'232,"15"15"64,0-15-232,0-1-64,0 1 0,0 15 0,-16-15 1152,16 15 216,0-16 40,0 16 16,0 0-376,0-16-80,0 2-9,16 14-7,-16-16-248,15 0-56,0 16-8,1-15 0,-1 15-264,16-15-56,-16 15-16,1 0 0,15 0-88,-16 0-24,0 0 0,-15 0 0,31 0-32,-15 0-16,-1 0 0,-15 0 0,0 0-48,15 15-16,-15 0 0,16-15 0,-16 16 16,0 0 8,0-16 0,0 14 0,0 18-104,-16-32 72,1 30-72,0-14 64,-1 14 8,16-14 0,-15 0 0,-1-2 0,1 2-72,0 0 0,-1-1 0,1 0 0,15-15 0,-16 0 0,1 16 0,15-16 0,-15 0-80,-1 0 80,16 0-104,0-16 40,0 16 64,-15-15-104,15 15 40,-16-15 64,16 15-72,0 0 72,0 0 0,0 0 0,0 0 0,0 0 0,0 0 0,0 0 0,0 0 128,0 0 32,0 0 8,0 0 0,0 0 112,16 0 16,-1 0 8,-15 15 0,16 0-8,-1 1 0,0-16 0,1 15 0,-1 0-48,1 1-16,-16-1 0,15 0 0,0 1-16,1 0-8,-1-16 0,1 15 0,-1 0-72,0 1-8,1-1-8,-1-15 0,1 15-8,-1 1 0,0-16 0,-15 15 0,16-15-16,-1 0 0,-15 0 0,0 15 0,16-15-16,-16 0-8,0 0 0,15 16 0,-15-16-72,0 0 96,0 0-96,15 16 96,-15-16-96,0 0 0,0 0 0,0 0 64,0 0-64,0 0 0,0 0 0,0 0 64,0 0-64,0 0 0,0 0 0,0 0 0,0 0 0,0 0 0,0 0 0,0 0 0,0 0-608,-15-16-64,15 16-16,-15-16-7152,-1 16-1423</inkml:trace>
          <inkml:trace contextRef="#ctx0" brushRef="#br0" timeOffset="10094">9900 9914 7728,'0'0'216,"0"0"56,0 0-272,0 0 0,0 0 0,0 0 0,0 0 936,0 0 136,0 0 24,0 0 8,0 16-64,-16-16-16,16 15 0,0 0-1,0-15-279,0 16-56,0-16-16,0 15 0,0 0-312,0-15-64,0 16-8,0 0-8,0-16-152,0 14-24,0-14-8,0 16 0,0 0-96,0-16 72,0 0-72,0 0 64,0 0-64,-16 15 0,16-15 0,0 15 0,0 1 0,0-1 0,0-15-112,0 0 40,0 0-40,0 15-8,-15-15 0,15 0 0,0 0 120,0 0-96,0 0 96,0 0-96,0 0 96,0 0 0,0 0 0,0-15 0,0 0-64,0-1 64,0 16 0,15-15-72,-15 0 72,0 15 72,16-16-8,-16 0-64,16 16 0,-16-14-72,0 14-8,14-16 0,-14 16 80,0 0 112,0-16-24,16 16-8,-16-15-80,0 15 0,16-15 0,-16 15 0,0-16 0,15 16 0,-15-15 0,0 15 0,0 0 0,0 0 0,15-15-72,-15 15 72,0-16 0,16 16 0,-16-15 88,15 15-88,-15 0 144,0 0-24,0 0-8,0 0 0,0 0 16,0 0 0,0 0 0,0 0 0,0 0 24,0 0 8,0 0 0,0 0 0,0 0 40,0 0 16,0 0 0,15 15 0,-15 1-24,0-1 0,16-15 0,-16 15 0,0 16 32,0-16 0,0 1 0,0 0 0,0-2-32,0 18-8,0-32 0,15 30 0,-15-30-56,0 16 0,0-16-8,0 15 0,0 0-32,0-15-8,0 0 0,0 0 0,0 0-80,0 0 0,0 0 72,0 0-72,0 0 64,0 0-64,0 0 80,0 0-80,0 0 0,0 0 0,0 0-88,0-15 88,0 15-872,15-15-120,-15-1-16,0 16-8</inkml:trace>
          <inkml:trace contextRef="#ctx0" brushRef="#br0" timeOffset="15519">10561 10070 13272,'0'0'288,"0"0"64,0 0 16,0 0 8,-15 0-304,15 0-72,0 0 0,0-16 0,0 16 520,0 0 88,15 0 23,-15 0 1,16-15 128,-16 15 24,15-15 8,-15 15 0,16 0-400,0-16-72,-16 16-24,0 0 0,15 0-80,-15 0-24,0 0 0,0 16 0,15-16 24,-15 15 0,0 0 0,0 1 0,0-1-72,0 16-16,0-16 0,0 16 0,0 0-24,-15-16-8,15 16 0,0-15 0,0-1-96,0 0 64,0 1-64,0-16 0,0 0 0,0 15 64,0-15-64,0 0 0,0 0-88,0 0-40,0 0 0,0 0-8,0-15-1584,0-1-312,0 1-64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1:03.9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539A2C5-4677-4F9D-B4D9-953244F494C5}" emma:medium="tactile" emma:mode="ink">
          <msink:context xmlns:msink="http://schemas.microsoft.com/ink/2010/main" type="writingRegion" rotatedBoundingBox="2783,6983 27213,6966 27217,13007 2787,13024"/>
        </emma:interpretation>
      </emma:emma>
    </inkml:annotationXML>
    <inkml:traceGroup>
      <inkml:annotationXML>
        <emma:emma xmlns:emma="http://www.w3.org/2003/04/emma" version="1.0">
          <emma:interpretation id="{7A5D73C2-CE59-41F9-BD48-F8AE15600697}" emma:medium="tactile" emma:mode="ink">
            <msink:context xmlns:msink="http://schemas.microsoft.com/ink/2010/main" type="paragraph" rotatedBoundingBox="13231,7133 21596,6711 21665,8065 13300,848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86AC0A0-9BB7-44C3-AD1C-CF4BDF439598}" emma:medium="tactile" emma:mode="ink">
              <msink:context xmlns:msink="http://schemas.microsoft.com/ink/2010/main" type="line" rotatedBoundingBox="13231,7133 21596,6711 21665,8065 13300,8487"/>
            </emma:interpretation>
          </emma:emma>
        </inkml:annotationXML>
        <inkml:traceGroup>
          <inkml:annotationXML>
            <emma:emma xmlns:emma="http://www.w3.org/2003/04/emma" version="1.0">
              <emma:interpretation id="{15085CE5-B3E2-4F10-A983-9B16BFFB6293}" emma:medium="tactile" emma:mode="ink">
                <msink:context xmlns:msink="http://schemas.microsoft.com/ink/2010/main" type="inkWord" rotatedBoundingBox="13247,7442 14954,7356 15007,8401 13300,8487"/>
              </emma:interpretation>
              <emma:one-of disjunction-type="recognition" id="oneOf0">
                <emma:interpretation id="interp0" emma:lang="en-US" emma:confidence="0">
                  <emma:literal>Zia,</emma:literal>
                </emma:interpretation>
                <emma:interpretation id="interp1" emma:lang="en-US" emma:confidence="0">
                  <emma:literal>Zine,</emma:literal>
                </emma:interpretation>
                <emma:interpretation id="interp2" emma:lang="en-US" emma:confidence="0">
                  <emma:literal>Ziti,</emma:literal>
                </emma:interpretation>
                <emma:interpretation id="interp3" emma:lang="en-US" emma:confidence="0">
                  <emma:literal>Zia',</emma:literal>
                </emma:interpretation>
                <emma:interpretation id="interp4" emma:lang="en-US" emma:confidence="0">
                  <emma:literal>2ish,</emma:literal>
                </emma:interpretation>
              </emma:one-of>
            </emma:emma>
          </inkml:annotationXML>
          <inkml:trace contextRef="#ctx0" brushRef="#br0">14256 10346 10512,'0'0'224,"0"0"56,0 0 8,0 0 8,0 0-232,0 0-64,0 0 0,0 0 0,0 0 456,0 0 88,15-16 8,-15 16 8,16 0 16,-16-15 8,15 15 0,1-15 0,-16 15-121,15-16-23,0 16-8,-15 0 0,16-15-128,-16 15-24,0 0-8,0 0 0,15 15 88,-15-15 24,0 0 0,0 16 0,0-1-8,0 0 0,0 1 0,0-1 0,0 16-152,-15-15-24,15-2-8,0 2 0,-16 15-104,16-16-24,0 1-64,0-16 96,0 15-96,-15 0 64,15-15-64,0 0 0,0 0-536,0 0-152,0 0-32,0 0-5031,0 0-1001</inkml:trace>
          <inkml:trace contextRef="#ctx0" brushRef="#br0" timeOffset="153">14317 10131 11576,'0'0'256,"0"0"48,0 0 16,0 0 0,0 0-256,0 0-64,0 0 0,0 0 0,0 0 696,0 15 120,0-15 24,15 16 8,-15-16-177,0 0-39,16 16-8,-16-16 0,15 15-432,-15 0-96,15-15-8,-15 16-5135,0-16-1025</inkml:trace>
          <inkml:trace contextRef="#ctx0" brushRef="#br0" timeOffset="332">14533 10392 14112,'-15'0'312,"15"0"64,0 0 8,0 0 8,0 16-312,-16-16-80,16 0 0,0 0 0,0 0 608,0 15 111,0-15 17,0 0 8,0 0-448,0 0-88,0 0-16,0 0-8,0 0-904,0 0-176,0 0-40</inkml:trace>
          <inkml:trace contextRef="#ctx0" brushRef="#br0" timeOffset="585">14702 10238 15720,'0'0'344,"0"0"71,0 0 9,0 16 24,0-1-352,0 0-96,0 1 0,-15 15 0,15-16 800,0 16 152,0 0 24,-15-1 8,15 1-312,-16 0-56,16 0-8,0 15-8,0-31-280,0 16-48,0 0-16,-15 0 0,15-16-112,0 16-24,0-31-8,-16 31 0,16-31-112,0 15 64,0-15-64,0 0 0,0 0 0,-15 15 0,15-15 0,0 0 0,-15 0-1120,15-15-200,-16 15-40,16 0-7383</inkml:trace>
          <inkml:trace contextRef="#ctx0" brushRef="#br0" timeOffset="839">14656 10101 15408,'0'0'336,"0"-16"72,0 16 7,0 0 25,0 0-352,0 0-88,0 0 0,0 0 0,0 0 632,0 0 104,0 0 32,0 0 0,0 0-96,0 0-24,0 0 0,0 31 0,16-31-440,-16 15-88,0-15-24,15 16 0,-15-1-576,15-15-128,1 16-16,-1-1-8015</inkml:trace>
          <inkml:trace contextRef="#ctx0" brushRef="#br0" timeOffset="984">14856 10223 17303,'0'0'384,"0"0"72,0 0 24,0 0 0,0 0-384,0 0-96,0 0 0,0 0 0,0 0 648,15 0 112,-15 0 16,16 0 8,-1 0-192,0 0-40,1 0-8,-1-15 0,1 15-352,-1 0-80,0-15-16,1 15 0,-16 0-24,15-16-8,1 16 0,-16 0 0,0 0-64,0 0-136,0 0 32,0 0 8,0 0-1208,0 16-232,0-16-56,0 0-6727</inkml:trace>
          <inkml:trace contextRef="#ctx0" brushRef="#br0" timeOffset="1184">14887 10362 17135,'0'0'376,"0"0"72,0 0 24,0 0 8,0 0-384,0 0-96,0 0 0,0 0 0,0 0 928,0 0 168,0 0 32,0 0 8,0 0-608,15 0-120,1 0-24,-1 0-8,-15 0-8,15 0 0,1 0 0,0 0 0,-2 0-208,2 0-48,0-16-8,-16 16 0,15 0-104,-15 0 0,0 0 0,15 0 0,1 0-520,-16 0-56,0 0 0,0 0-6240,0 0-1247</inkml:trace>
          <inkml:trace contextRef="#ctx0" brushRef="#br0" timeOffset="-4021">13717 9808 13520,'-16'0'384,"16"0"88,0 0-376,0 0-96,-15 0 0,15 0 0,0 0 768,0 0 128,0 0 31,0 0 9,15 0-88,-15 0-16,16 0-8,-16 0 0,31 0-256,-1 0-56,-14-16 0,15 16-8,-1 0-232,-14 0-48,14 0 0,-14 0-8,-1 0-64,16-15-16,-31 15 0,31 0 0,-31 0-72,0 0-64,0 0 96,0 0-96,0 0 0,0 15 0,0 1 0,0 0 0,-16-2 120,1 2-8,15 15 0,-31-16 0,0 16-112,1 0-144,14-15 32,-14 14 8,-1-14 104,0 14 64,16-14 0,-16-1-64,0 16 0,16-16 0,-16 0 0,15 1 0,1 0 0,0-1 0,-1-15 0,1 15 0,-1 1 0,16-16 0,0 0-104,-15 0 40,15 0 136,0 0 32,0 0 8,0 0 0,0 0 88,15 0 24,-15 0 0,16 0 0,-1-16-56,16 16-8,-16-15 0,16 15 0,0-15 56,0-1 8,0 16 0,-1-16 0,1 16-24,0-15 0,0 15 0,-1-15 0,-14 15-40,15-16-16,-16 16 0,16-15 0,-16 15-56,1 0-16,-1-15 0,0 15 0,1-16-72,-1 16 0,1-15 0,-16 15 0,15 0 0,-15 0 0,0-15 72,15 15-72,-15 0-368,0 0-112,0 0-16,-15-16-7136,15 16-1423</inkml:trace>
          <inkml:trace contextRef="#ctx0" brushRef="#br0" timeOffset="2069">14502 10408 8576,'0'0'192,"0"0"32,0 0 16,0 0 0,0 0-240,0 0 0,0 0 0,0 0 0,0 0 840,0 0 120,0 0 32,0 0 0,0 0-72,0 0-16,0 0 0,-15 15-1,15-15-79,-15 15-24,15-15 0,0 16 0,-16 0-176,16-1-40,0 0-8,0-15 0,-15 16-256,15-1-48,0 0-16,-15 1 0,15-16-168,0 15-88,0-15 80,0 0-80,-16 15-416,16-15-136,0 0-24</inkml:trace>
          <inkml:trace contextRef="#ctx0" brushRef="#br0" timeOffset="1470">15194 10085 15056,'0'0'328,"0"0"72,0 0 16,0 0 7,16 0-335,-16 0-88,0 0 0,0 0 0,0 0 904,0 0 168,0 0 32,0 0 8,15 0-504,-15 0-96,0 16-16,0-1-8,0-15 24,0 31 0,15-16 0,-15 1 0,-15 14-32,15-14 0,0 15 0,0-16 0,0 16-160,0-16-40,0 16-8,0-16 0,0 16-136,-15-15-24,15-1-8,0 0 0,0 1 0,0-1 0,0 1 0,0-1 0,0 0-32,0 1-8,0-16 0,-16 15 0,16-15-64,0 0 0,0 0 0,0 0 0,0 0 0,0 0 0,0 0 0,0 0 0,0 0-192,0 0-48,0 0-16,0 0 0,0 0-984,0-15-200,-15 15-32,15-16-16</inkml:trace>
        </inkml:traceGroup>
        <inkml:traceGroup>
          <inkml:annotationXML>
            <emma:emma xmlns:emma="http://www.w3.org/2003/04/emma" version="1.0">
              <emma:interpretation id="{A715DBB0-41B0-45C0-B8F4-0DD8281C9F1D}" emma:medium="tactile" emma:mode="ink">
                <msink:context xmlns:msink="http://schemas.microsoft.com/ink/2010/main" type="inkWord" rotatedBoundingBox="15291,7029 16753,6955 16811,8117 15349,8191"/>
              </emma:interpretation>
              <emma:one-of disjunction-type="recognition" id="oneOf1">
                <emma:interpretation id="interp5" emma:lang="en-US" emma:confidence="0">
                  <emma:literal>Lit;</emma:literal>
                </emma:interpretation>
                <emma:interpretation id="interp6" emma:lang="en-US" emma:confidence="0">
                  <emma:literal>Fit;</emma:literal>
                </emma:interpretation>
                <emma:interpretation id="interp7" emma:lang="en-US" emma:confidence="0">
                  <emma:literal>Orit;</emma:literal>
                </emma:interpretation>
                <emma:interpretation id="interp8" emma:lang="en-US" emma:confidence="0">
                  <emma:literal>Frit;</emma:literal>
                </emma:interpretation>
                <emma:interpretation id="interp9" emma:lang="en-US" emma:confidence="0">
                  <emma:literal>Fix;</emma:literal>
                </emma:interpretation>
              </emma:one-of>
            </emma:emma>
          </inkml:annotationXML>
          <inkml:trace contextRef="#ctx0" brushRef="#br0" timeOffset="4424">16057 9777 13312,'0'0'376,"0"0"88,0 0-368,0 0-96,0 0 0,0 0 0,0 0 576,0 0 96,0 0 16,0 0 7,0 0 73,15-15 24,-15 15 0,16 0 0,-1-16-328,0 16-64,1-15-16,-1 15 0,0 0-152,-15-16-32,16 16-8,0 0 0,-16 0 0,15 0-8,-15-15 0,0 15 0,0 0 8,15 15 0,-15-15 0,16 16 0,-16-16-32,0 15 0,0-15 0,0 16 0,0-1-72,-16 0-24,16 1 0,0-1 0,-15 0-64,15-15 0,-15 16 0,15-1 64,0 1-768,0-16-160,0 0-32,0 0-5223,0 0-1049</inkml:trace>
          <inkml:trace contextRef="#ctx0" brushRef="#br0" timeOffset="4626">16195 9545 14512,'0'0'320,"0"0"64,0-15 8,0 15 24,0 0-336,0 0-80,0 0 0,0 0 0,0 0 639,0 0 105,0 0 24,0 0 8,0 0-32,0 0-8,0 15 0,15 1 0,-15-16-464,0 0-96,16 15-16,-16 1-8,15-16-576,0 15-120,-15 0-16</inkml:trace>
          <inkml:trace contextRef="#ctx0" brushRef="#br0" timeOffset="5078">16874 9376 13072,'-16'0'288,"16"0"56,0 0 8,0 0 24,0 0-304,0 0-72,0 0 0,0 0 0,0 0 712,0 0 128,0 16 23,-16-2 9,16 18-120,0-17-24,-15 16-8,15-16 0,-15 31-344,-1-15-72,16 0-16,-15 0 0,0-1-144,-1 1-32,-14 0-8,14-15 0,0 14-104,-14 1 72,14 0-72,1-16 64,-16 0-64,1-15 64,14 16-64,0 0 64,-14-16-64,14 0 0,1 0 0,0 0 64,-1 0-64,1-16-96,0 16 16,15-16 8,-16 1-264,16 0-48,0-16-16,0 0 0,0 1 72,16 14 8,-16-15 8,15 16 0,-15-16 152,0 16 32,15-16 8,1 16 0,-1-1 120,-15 16 0,15-16 72,1 1-72,14 15 336,-30 0 16,32 0 8,-17 0 0,0 15 24,1 1 8,-1-16 0,0 16 0,1-1-32,-1-15-8,0 15 0,1 1 0,0-1-128,-2-15-32,2 15-8,-16-15 0,16 16-112,-1-16-72,0 15 96,-15-15-96,16 0 0,-16 15 0,15-15 0,-15 0 0,15 0-832,-15 0-224,0 0-48,16 16-4807,0-16-961</inkml:trace>
          <inkml:trace contextRef="#ctx0" brushRef="#br0" timeOffset="5363">16966 9638 13968,'0'0'304,"0"0"64,0 0 16,0 0 8,0 0-312,0 15-80,0 1 0,0-1 0,0 0 872,-16 1 159,16-1 33,0 16 8,0-16-208,0 32-32,0-17-16,0 17 0,0-1-240,0-15-40,-15 30-16,15-15 0,0 0-64,0 1-8,0-17-8,0 17 0,-15-17-144,15 1-24,0 0-8,-16 0 0,16-16-112,0 16-24,0-16-8,0 1 0,-16-1-56,16-15-64,0 0 88,-14 0-88,14 16 0,-16-16 0,0-16 0,16 16-96,0-15-912,-15-1-176,15 1-40,0 0-8919</inkml:trace>
          <inkml:trace contextRef="#ctx0" brushRef="#br0" timeOffset="5594">16996 9453 14456,'0'0'320,"0"0"64,0 0 8,0 0 16,0 0-328,0 0-80,0 0 0,0 0 0,0 0 1279,0 0 233,0 0 56,0 0 0,0 0-480,0 0-104,0 0-24,0 16 0,0-16-360,0 0-80,0 15-8,16 0-8,-16-15-288,0 0-56,0 16-16,0-16 0,0 15-80,15-15-64,-15 0 96,0 0-96,0 0 64,0 0-64,0 0 0,0 0 0,0 15-736,0-15-184,-15 16-32,15-1-8</inkml:trace>
          <inkml:trace contextRef="#ctx0" brushRef="#br0" timeOffset="4177">16058 9361 11112,'0'0'240,"0"0"48,0 0 16,0 0 16,0 0-256,0 0-64,0 15 0,0 1 0,-16-1 768,16 0 128,0 1 32,-16 15 8,16 0-121,-15-1-23,0 1-8,-16 16 0,16-17-352,-1 1-72,1 0-8,-16-1-8,15 2-120,-14-2-16,-1 1-8,16 0 0,-1-16-112,1 0-24,0 1-64,-1-1 96,0 0 0,2-15 0,-2 16 0,0-16 0,1 16-96,0-16-64,-1-16 64,16 16-104,-15 0-24,0-16-8,15 1 0,-16 0 0,16-1-272,0 1-48,0-16-16,0 16 0,0-16-48,16 1-16,-16-2 0,0 2 0,15-1 288,-15 0 56,15 1 16,-15 14 0,16 0 176,-16-14 0,15 30 0,-15-16 0,0 1 368,15 0 32,-15 15 8,16 0 0,-16 0 40,0 0 16,16 0 0,-2 15 0,2 0 32,0 1 8,-1 14 0,-15-14 0,15 0-56,1 14-16,-1-14 0,0 14 0,1-14-136,-16 14-24,16-14-8,-2 0 0,2-2-136,0 2-24,-16 0-8,15-1 0,0 0-96,-15-15 0,0 16 64,16-1-64,-1-15-288,-15 0-72,0 0-24,0 15 0,15-15-1016,1 0-200,-16 0-48</inkml:trace>
        </inkml:traceGroup>
        <inkml:traceGroup>
          <inkml:annotationXML>
            <emma:emma xmlns:emma="http://www.w3.org/2003/04/emma" version="1.0">
              <emma:interpretation id="{0720FE8B-27E0-4EAA-A88D-96BF9DCAACAE}" emma:medium="tactile" emma:mode="ink">
                <msink:context xmlns:msink="http://schemas.microsoft.com/ink/2010/main" type="inkWord" rotatedBoundingBox="17111,6984 17580,6961 17619,7737 17150,7761"/>
              </emma:interpretation>
              <emma:one-of disjunction-type="recognition" id="oneOf2">
                <emma:interpretation id="interp10" emma:lang="en-US" emma:confidence="0">
                  <emma:literal>a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6966">17458 9469 10928,'0'0'312,"0"0"64,0 0-304,0 0-72,0 0 0,0 0 0,0 0 688,0 15 120,-15 1 24,15-1 8,0 0-8,0 1-9,0 14 1,-15-14 0,15 14-312,-16-14-56,16 0-8,0 14-8,0-14-256,0-1-56,0 0 0,0 1-8,0-16-120,0 0 72,0 0-72,0 0 64,0 0-64,0 0 0,0 0 0,0 0 0,16 0 0,-16-16 0,15 1 0,-15 0 0,15-16-160,1 16 24,-1-17 8,-15 2 0,15-1-32,1 0 0,-1 1 0,0-1 0,-15 0 160,16 0-80,0 16 80,-16-16-64,15 31 64,0-15 0,-15-1 0,0 16 0,16 0 128,-16 0 32,0 0 16,15 16 0,-15-1 88,0 0 24,0 16 0,15 0 0,-15 0 64,-15 15 8,15 0 8,0 1 0,0-17-208,-15 16-32,-1 0-16,16 0 0,0-14-32,-15-2-8,0 16 0,15-15 0,-16 0-72,0 0-96,16-16 16,-15 16 8,0-16 152,15 1 32,-16-1 8,1 0 0,15 1-120,-15-16 88,-1 16-88,16-16 80,-15 0-80,15-16 64,-15 16-64,15-16 64,-16 16-64,16-15 0,0 0 0,0-1 0,0 1 0,16-16 0,-16 16 0,15 0 0,0-17-64,1 17 64,-1-16 0,0 1 0,1 14 0,14-14 0,-14 14 0,15 0 0,-16 2 0,1-2 0,14 0 0,-14 16 0,-1-15 0,0 15 0,1 0 0,0-15 0,-2 15 128,-14 0 0,16 15 8,0-15 0,-1 15 96,-15-15 24,0 16 0,15 0 0,-15-2 0,16 2 0,-16 0 0,0-1 0,-16 0-112,16 1-16,0-1-8,0 0 0,0 1-120,-15-16 72,15 15-72,0 0 64,-15-15-64,15 16-72,-16-16 72,16 16-104,0-16-1336,0 0-256,0 0-64</inkml:trace>
          <inkml:trace contextRef="#ctx0" brushRef="#br0" timeOffset="7149">17797 9530 18919,'0'0'416,"0"0"80,0 15 16,0-15 32,0 0-440,0 0-104,0 0 0,-16 0 0,16 0 648,0 0 112,0 0 16,0 16 8,0-16-504,0 0-104,0 0-16,0 15-8,16-15-152,-1 16-136,0-16 24,-15 15-6432,31-15-1287</inkml:trace>
        </inkml:traceGroup>
        <inkml:traceGroup>
          <inkml:annotationXML>
            <emma:emma xmlns:emma="http://www.w3.org/2003/04/emma" version="1.0">
              <emma:interpretation id="{5CC58A6E-9E77-4B1B-8A64-BDECB1D5FBF6}" emma:medium="tactile" emma:mode="ink">
                <msink:context xmlns:msink="http://schemas.microsoft.com/ink/2010/main" type="inkWord" rotatedBoundingBox="17770,7034 21603,6840 21662,8009 17829,8203"/>
              </emma:interpretation>
              <emma:one-of disjunction-type="recognition" id="oneOf3">
                <emma:interpretation id="interp15" emma:lang="en-US" emma:confidence="0">
                  <emma:literal>Neckline;</emma:literal>
                </emma:interpretation>
                <emma:interpretation id="interp16" emma:lang="en-US" emma:confidence="0">
                  <emma:literal>Heckling;</emma:literal>
                </emma:interpretation>
                <emma:interpretation id="interp17" emma:lang="en-US" emma:confidence="0">
                  <emma:literal>Hicklin;</emma:literal>
                </emma:interpretation>
                <emma:interpretation id="interp18" emma:lang="en-US" emma:confidence="0">
                  <emma:literal>Niching;</emma:literal>
                </emma:interpretation>
                <emma:interpretation id="interp19" emma:lang="en-US" emma:confidence="0">
                  <emma:literal>Hickling;</emma:literal>
                </emma:interpretation>
              </emma:one-of>
            </emma:emma>
          </inkml:annotationXML>
          <inkml:trace contextRef="#ctx0" brushRef="#br0" timeOffset="11614">20675 9623 9856,'0'0'280,"0"0"56,0 0-272,0 0-64,15 0 0,-15 0 0,16 0 760,-16 0 136,-16-15 24,16 15 8,0 0-32,16 0 0,-1-15-1,-15 15 1,15 0-248,-15 0-48,16-16-16,0 16 0,-1 0-304,0 0-64,1 0-16,-1 0 0,-15 0-40,15 16 0,1-16-8,-1 0 0,-15 0 16,0 0 8,0 0 0,0 15 0,15 0 0,-15 1 0,-15-1 0,15 16 0,-15-16-56,-1 1-16,1 15 0,0-1 0,-16-14-40,16 15 0,15-16-64,-32 16 96,17-16-96,0 16 72,-1-16-72,1 1 64,0-1-64,-1 1 0,1-1 0,15-15 64,0 15-192,0-15-48,0 0-8,15 0 0,-15 0-1032,16 0-216,-1 0-40,0-15-3799,1 0-761</inkml:trace>
          <inkml:trace contextRef="#ctx0" brushRef="#br0" timeOffset="11852">21014 9453 11888,'0'0'256,"0"0"64,0 0 0,0 0 24,0 0-280,-15 0-64,15 0 0,-16 0 0,1 16 808,15-1 152,-16 0 24,1 16 7,0-16-71,-1 16-16,1 15 0,-1-15 0,1 0-200,15 0-32,-15 0-16,15-1 0,0 1-160,0-15-32,-16 14-8,16-14 0,16-1-136,-16 1-32,0-1-8,0 0 0,0 1-128,15-16-24,0 15-8,-15-15 0,0 0-120,0 0 88,16 0-88,-16 0 80,0 0-80,15 0 0,16 0 0,-16-15 0,1 15-512,-1-16-136,1 16-32,-1-15-8,0 15-856,1-15-176,-16 15-32,15-16-8</inkml:trace>
          <inkml:trace contextRef="#ctx0" brushRef="#br0" timeOffset="12231">21244 9715 3024,'-15'0'64,"0"0"8,15 0 8,-16 0 16,16 0-96,0 0 0,0 0 0,0 0 0,0 0 136,0 0 16,0 0 0,0 0 0,16 0 216,-16 15 48,-16-15 0,16 0 8,16 0 8,-16 0 0,0 0 0,0 0 0,0 0 208,0 0 32,-16 0 16,1 0 0,15 0 208,0 0 32,0 0 16,0 0 0,0 0-232,0 0-40,0 0-16,15 0 0,-15 0 79,0 0 25,0 0 0,0 16 0,16-16-128,-1 15-24,-15 0-8,0 1 0,0-1-72,0 16-16,-15-16 0,15 16 0,0 15 32,-16-15 0,16 0 0,-15 15 0,15-15-296,0 15-56,0-15-16,0 0 0,-16-1 64,16 1 16,-15 0 0,15 0 0,0-16-88,0 1-8,-15 14-8,15-14 0,0-1-64,0-15-16,-16 0 0,16 0 0,0 0-72,0 0 80,-15 16-80,-1-16 80,1 0-496,15 0-104,15-16-24,-15 1 0,-15-1-1080,15 1-216,0 0-48</inkml:trace>
          <inkml:trace contextRef="#ctx0" brushRef="#br0" timeOffset="12415">21167 9469 18055,'0'0'392,"0"0"88,0 0 8,0 0 24,0 0-408,0 0-104,-15 0 0,15 0 0,15 0 640,-15 0 96,-15 0 32,15 0 0,0 0 40,0 0 16,15 15 0,-15 1 0,0-16-568,0 0-104,16 15-24,-16 1-8,0-1-240,0 1-40,16-16-16,-1 15-6896,0-15-1375</inkml:trace>
          <inkml:trace contextRef="#ctx0" brushRef="#br0" timeOffset="12917">21553 9515 15000,'0'0'328,"0"0"72,0 0 16,0 0-1,0 0-327,0 0-88,0 0 0,0 0 0,0 0 704,0 0 128,0 0 32,15 0 0,-15 0-48,0 0-8,16 0 0,-1 0 0,0 16-328,1-16-72,-1 15-16,1 0 0,-1-15-72,16 16-24,-16-16 0,0 15 0,1 1-168,-1-16-40,16 15-8,-16-15 0,-15 15 16,16-15 8,-16 0 0,15 16 0,1-16-8,-1 15-8,-15-15 0,15 16 0,-15-1 136,0-15 24,0 15 8,0 1 0,-15-16-160,15 15-32,-15 1-64,-1-1 96,16 1 32,-15-1 0,-16 16 0,16-16 0,-16 1-40,0 15-8,16-16 0,-16 0 0,16 1 0,-16 15 0,15-16 0,1 0 0,0 1 56,-1-1 16,1-15 0,15 15 0,0-15-224,0 0-48,0 0-8,0 0 0,0 0 128,0 0 0,0 0 0,-16 0 0,16 0-336,0 0-16,0 0-8,0 0-7336,0 0-1463</inkml:trace>
          <inkml:trace contextRef="#ctx0" brushRef="#br0" timeOffset="7912">18181 9438 17391,'0'0'384,"0"0"72,0 0 24,0 0 8,0 15-392,-15 1-96,15-16 0,0 15 0,0 0 608,-16 16 104,16-16 24,0 1 0,-15-1-192,15 16-32,0-16 0,0 1-8,0-1-352,15 1-72,-15-16-16,0 15 0,0-15-64,0 0 0,0 0 72,16 0-72,-16 0 0,0 0 0,15 0 0,0-15 0,-15 15-80,16-16 80,-16 1-96,15-1 96,-15 16-112,16-30 32,-1 14 8,-15 1 0,0-16-248,15 16-40,1-1-16,-16-14 0,15 14 200,-15 1 40,16-1 8,-16 1 0,0 0 64,15-1 64,-15 16-96,0 0 96,0 0 0,15 0 128,-15 0-16,0 0 0,0 16 80,0-1 8,0 0 8,0 16 0,0-15 96,0 30 16,0-16 8,0 17 0,-15-1-40,15 0-16,-15 0 0,15 0 0,-16 1-96,1-1-16,15-15-8,-16 15 0,1 0-56,15-15 0,-15-1-8,-1 17 0,16-17-24,-15 1 0,-1-15 0,1-1 0,15 0-64,-15 1 80,15-16-80,-16 15 80,1-15-80,15 0 64,-16 0-64,1 0 64,15-15-64,-15-1 0,15 1 72,-16 0-72,16-1 0,0 1 0,0-16 0,0 0 0,16 0 0,-1 16 0,-15-16-72,15 16 72,1-16 0,-1 16 0,16-16-72,-16 16 72,1-16 0,15 15 0,-16 1-64,16 0 64,-16-1 0,16 1 0,-16-1 0,16 16 0,-15 0 0,-1-15-64,0 0 64,1 15 0,-1 0 0,0 0 0,1-16 0,-16 16 0,15 0 0,-15 0-64,0 0 64,16 16 0,-1-16 0,-15 0 0,0 0 0,15 15 0,-15-15 0,0 15 0,16-15 0,-16 31 0,0-31 160,0 31-8,0-16-8,0 1 0,0-1 16,0 16 0,15-16 0,-15 16 0,0-15 0,0 14 8,0 1 0,0-16 0,0 16-32,0 0-8,0 0 0,0-16 0,0 1-48,-15-1-16,15 0 0,0 1 0,0-1-64,0 1 80,0-16-80,0 0 80,-16 0-80,16 0 64,0 0-64,0 15 64,-15-15-64,0-15 0,15 15 0,0 0-88,-16 0-632,1-16-128,15 1-24,-16-1-6504,16 1-1295</inkml:trace>
          <inkml:trace contextRef="#ctx0" brushRef="#br0" timeOffset="9329">19274 9516 12840,'-15'0'280,"15"0"56,0 0 16,-15-16 16,-1 16-296,16 16-72,-15-16 0,15 0 0,-16 0 576,1 15 96,0-15 16,-1 15 7,1-15-31,15 16-8,-31-1 0,16 0 0,-1-15-264,1 16-48,0-1-16,-16 0 0,31-15-104,-16 16-16,1 0-8,0-16 0,-1 15 64,1-15 16,-1 15 0,1-15 0,15 0 16,-15 16 8,-1-16 0,16 15 0,0-15-32,-15 0-8,15 0 0,0 0 0,0 0-24,-16 15-8,16-15 0,0 0 0,0 16-72,16-1-8,-16-15-8,0 15 0,15 1 16,1-16 8,-1 16 0,0-2 0,1 2-8,-1 0-8,16-1 0,-16-15 0,1 15-24,-1 1-8,1-1 0,-1-15 0,16 15-48,-16-15-8,1 16 0,-1-16 0,0 0-64,1 16 0,-1-16 72,0 0-72,1 0 64,-16 0-64,0 0 64,0 0-64,0 0-288,0 0-88,15 0-16,-15 0-8,0 0-752,0 0-144,0 0-32,16 14-8271</inkml:trace>
          <inkml:trace contextRef="#ctx0" brushRef="#br0" timeOffset="9629">19459 9546 17047,'0'0'480,"0"0"112,0 0-472,0 0-120,0 0 0,0 0 0,0 0 416,0 0 64,15 0 16,0 0 0,1 0 32,-1 0 8,16 0 0,-16 0 0,1 0-184,15 0-40,-16 0-8,0 0 0,1 15-152,-1-15-32,-15 0-8,0 16 0,0-1-8,16 1 0,-16-1 0,0 0 0,-16 1-40,1-1 0,-1 16-64,1-16 96,0 1-32,-1 15 0,-15-1-64,16-14 96,-16 14-96,16-14 64,-1 15-64,-14-16 0,14 0 0,1 1 0,0-1 0,-1 1 0,1-16-208,-1 0-64,16 0-16,-15 0 0,15 0-1144,0 0-232,0 0-40,15-16-3615,1 1-729</inkml:trace>
          <inkml:trace contextRef="#ctx0" brushRef="#br0" timeOffset="10030">19690 9423 15344,'0'0'336,"0"0"72,15 0 7,-15 0 25,0 0-352,0 0-88,0 0 0,0 0 0,0 15 832,0 1 160,-15 14 24,0-14 8,15 30-232,0-15-48,0 0-8,-16-1 0,16 17-408,0-16-80,-15-1-24,15 16 0,0-14 64,15-2 0,-15-14 8,16 14 0,-16-14-152,0-1-32,15 0-8,0 1 0,-15-16 8,0 0 0,0 0 0,31 16 0,-15-16-16,-1-16 0,16 16 0,-16 0 0,1-16-32,-1 16-64,-15-15 88,0 0-88,31-1 176,-16 1-16,1 0-8,-1-1 0,-15 0-264,15 2-48,-15-2-16,16 0 0,-32 1 16,16 0 8,0 15 0,0-16 0,0 1 56,16 15 0,-16-15 8,15 15 0,-15 0 88,0 0-80,0 0 80,0 0-80,0 0 80,0 0 0,0 0 0,0 0 0,0 0 0,0 0 0,16 0 0,-32 15 0,16 0 72,0 1 32,16-1 8,-16 0 0,-16 1-32,16 0-8,0-2 0,0 2 0,0 0 56,0-1 16,0-15 0,16 15 0,-16-15-144,0 16 0,-16-16 64,16 0-64,16 15 0,-16-15 0,-16 0 0,16 0 0,0 0-704,0 0-160,0 0-40,0 0-5952,-15 0-1191</inkml:trace>
          <inkml:trace contextRef="#ctx0" brushRef="#br0" timeOffset="10251">19936 9423 18975,'0'0'416,"-15"0"96,15 0 8,0 0 8,0 0-424,0 0-104,0 0 0,0 0 0,0 0 736,0 0 120,0 0 24,0 0 8,0 0-248,15 16-40,-30-1-16,15 1 0,0-16-376,15 15-80,1 0-8,-16-15-8,0 16-112,0-1-80,0-15 16,15 15 0,-15 1-1080,0-1-208,0-15-48</inkml:trace>
          <inkml:trace contextRef="#ctx0" brushRef="#br0" timeOffset="10915">20336 9838 18127,'0'0'512,"0"0"112,0 0-496,0 16-128,16-1 0,-16-15 0,0 15 440,-16 1 64,1-1 8,15 0 8,0 1 144,-16 0 24,1-1 8,0 16 0,15-16-440,-16 0-80,16 1-16,0-1-8,-31 0-576,31 1-120,-15 0-16,15-16-8831</inkml:trace>
          <inkml:trace contextRef="#ctx0" brushRef="#br0" timeOffset="8096">18612 9438 19551,'0'0'432,"0"0"88,0 0 24,-31 0 0,31 0-440,0 0-104,0 0 0,0 0 0,0 0 920,0 0 160,0 0 32,0 0 8,0 0-496,0 0-96,0 0-16,0 0-8,0 0-312,0 0-64,0 0-16,0 0 0,31 0-112,-31 0 0,0 0 0,0 0-7616,0 31-1559</inkml:trace>
        </inkml:traceGroup>
      </inkml:traceGroup>
    </inkml:traceGroup>
    <inkml:traceGroup>
      <inkml:annotationXML>
        <emma:emma xmlns:emma="http://www.w3.org/2003/04/emma" version="1.0">
          <emma:interpretation id="{C0F87EE7-825C-45B5-AFC3-EA0BAF785266}" emma:medium="tactile" emma:mode="ink">
            <msink:context xmlns:msink="http://schemas.microsoft.com/ink/2010/main" type="paragraph" rotatedBoundingBox="6386,8546 17084,8517 17088,9843 6390,987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9297809-FF31-4F31-9A09-3B72DEBB3E29}" emma:medium="tactile" emma:mode="ink">
              <msink:context xmlns:msink="http://schemas.microsoft.com/ink/2010/main" type="line" rotatedBoundingBox="6386,8546 17084,8517 17088,9843 6390,9872"/>
            </emma:interpretation>
          </emma:emma>
        </inkml:annotationXML>
        <inkml:traceGroup>
          <inkml:annotationXML>
            <emma:emma xmlns:emma="http://www.w3.org/2003/04/emma" version="1.0">
              <emma:interpretation id="{5583D988-0FC3-44B0-B84D-6A7329A750B4}" emma:medium="tactile" emma:mode="ink">
                <msink:context xmlns:msink="http://schemas.microsoft.com/ink/2010/main" type="inkWord" rotatedBoundingBox="6387,9022 7218,9020 7219,9373 6388,9376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•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IF</emma:literal>
                </emma:interpretation>
                <emma:interpretation id="interp24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20814">6666 11394 13848,'0'0'304,"0"0"64,0 0 16,0 0 0,0 0-304,0 0-80,-15 0 0,15 0 0,0 0 728,0 0 127,0 0 25,0 0 8,0 0-152,0 0-32,0 0-8,0 0 0,0 0-272,0 15-48,15-15-16,1 15 0,0-15-40,-1 0-16,0 0 0,1 0 0,14 0-48,-14 0 0,14 0-8,-14 0 0,14 0-32,17 0-8,-16 0 0,-16 0 0,16 0-208,-1-15 0,-14 15 64,15 0-64,-16 0 0,16 0 80,-16-15-80,1 15 80,-1 0-80,0 0 80,1-16-80,0 16 80,-16 0-80,0 0 0,0 0 0,0 0 0,0 0-800,0 0-192,0 0-48,0 0-8551</inkml:trace>
          <inkml:trace contextRef="#ctx0" brushRef="#br0" timeOffset="21196">6866 11732 13216,'-30'0'288,"30"0"64,-16 0 16,16 0 0,0 0-296,-15 0-72,15 0 0,-15 0 0,15 0 864,-16 0 151,16 0 33,-15 0 8,15 0-80,0 0-16,0 0 0,0 0 0,0 0-352,0 0-80,0 0-16,0 0 0,0 0-136,0 0-32,0 0-8,15 0 0,1 0-104,-1 0-16,0 0-8,17 0 0,-18 0 88,18 0 24,-17 0 0,16 0 0,15 0-224,0 0-32,-15-15-64,0 15 88,-1 0 24,1 0 8,0 0 0,0-15 0,15 15-48,-31 0-8,16 0 0,0 0 0,-15-16-64,14 16 0,-14 0 72,-1 0-72,0 0 64,1-15-64,-16 15 64,15 0-64,0-16 0,-15 16 72,0 0-72,0 0 0,0 0 0,0 0 0,0 0-80,0 0 80,0 0-576,0 0-48,0 0-16,0 0-6784,-15 0-1351</inkml:trace>
        </inkml:traceGroup>
        <inkml:traceGroup>
          <inkml:annotationXML>
            <emma:emma xmlns:emma="http://www.w3.org/2003/04/emma" version="1.0">
              <emma:interpretation id="{5FCDD728-18B7-4F26-9D9C-0A04ED2FA1F1}" emma:medium="tactile" emma:mode="ink">
                <msink:context xmlns:msink="http://schemas.microsoft.com/ink/2010/main" type="inkWord" rotatedBoundingBox="7587,8722 12668,8708 12671,9855 7590,9869"/>
              </emma:interpretation>
              <emma:one-of disjunction-type="recognition" id="oneOf5">
                <emma:interpretation id="interp25" emma:lang="en-US" emma:confidence="0">
                  <emma:literal>any man-TTL-no</emma:literal>
                </emma:interpretation>
                <emma:interpretation id="interp26" emma:lang="en-US" emma:confidence="0">
                  <emma:literal>any man-TTL-n r</emma:literal>
                </emma:interpretation>
                <emma:interpretation id="interp27" emma:lang="en-US" emma:confidence="0">
                  <emma:literal>angina-TTL-n r</emma:literal>
                </emma:interpretation>
                <emma:interpretation id="interp28" emma:lang="en-US" emma:confidence="0">
                  <emma:literal>angina-TTL-n a</emma:literal>
                </emma:interpretation>
                <emma:interpretation id="interp29" emma:lang="en-US" emma:confidence="0">
                  <emma:literal>Anpanman</emma:literal>
                </emma:interpretation>
              </emma:one-of>
            </emma:emma>
          </inkml:annotationXML>
          <inkml:trace contextRef="#ctx0" brushRef="#br0" timeOffset="25993">8129 11409 7168,'0'-16'160,"0"16"32,0 0 0,0 0 8,0-15-200,-15 15 0,15-16 0,0 16 0,-16-15 608,16 15 72,0-15 24,-15 15 0,15-16 56,-15 16 8,15 0 8,-16-15 0,0 15-328,16 0-64,-15 15-8,0-15-8,-1 0-48,1 16 0,15-16-8,-15 15-1,-1 16-23,1-16-8,0 16 0,15 0 0,-32 0-24,32-1 0,-14 1 0,14-15 0,-16 14 48,16-14 8,0-1 0,0 16 0,0-16-312,0-15 0,0 16 0,0-1 0,16-15 0,-16 0 72,0 0-8,14 16-64,-14-16 96,16 0-96,0 0 96,-16 0-96,15 0 80,0 0-80,-15-16 64,16 16-64,-1-15 64,-15-1-64,15 1 0,1 0 64,-1-1-64,-15-15 0,15 16 0,1-16 0,-16 16 0,16-16 0,-16 16-80,15-16 80,0 15 0,-15 1-72,0-16 72,0 16 0,16-1-80,-16 16 80,0-15-96,0 15 96,0 0 0,0 0 0,0 0 64,0 0-64,0 0 0,0 0 0,-16 15 0,16 16 0,0-15 0,0 14 0,0 1 0,-15 0 0,15-16 88,0 16-8,0 0 0,0-16 0,15 1-80,-15 15 64,0-16-64,0-15 64,0 15-64,0-15 0,0 0 72,0 0-72,0 0 0,0 0 0,0 0 0,0 0 64,0 0-64,0 0 0,0 0 0,16-15 0,-1 0 0,-15-1 88,0 1-24,15-1 0,1 1-64,-16 0 0,0-1 0,15-15 0,-15 16 0,15-16 0,-15 16 0,0-1 0,16-14 0,-16 14 0,16 1 0,-16-1 0,0 1 0,15 0 0,-15-1 0,15 1 0,-15 15 0,0 0 0,0 0 0,0 0 0,16 0 0,-16 0 0,0 0 0,15 15-88,-15 1 88,15-1-64,-15 16 64,0 0-64,0-16 64,0 16 112,0 0-24,0-16-8,0 16-80,0-16 0,0 16 0,0-16 0,0 1 0,-15-1 0,15 1 0,0-1 0,0-15 0,0 0 0,0 15 0,0-15 64,0 0-64,0 0 0,0 0-96,0 0 96,0 0 0,0 0 120,-15-15-8,15 0 0,0 15-176,0-16-40,0 16-8,0-15 0,0-1 112,0 16 120,15-15-24,-15 15-8,15-15-88,-15-1 0,16 1 0,-16-1 0,15 1 0,16 0 0,-15 15-64,-2-16 64,2-15-88,0 31 24,14-15 0,-14 0 0,-1-1 64,0 16 88,1-15-24,-1 15 0,0 0-64,1-16 0,0 16-80,-1 0 80,-15 16 0,0-16 0,15 0 0,-15 0 0,16 0 0,-16 0-72,0 0 72,0 0 0,0 15 64,0-15 48,0 0 16,0 0 0,0 0 0,0 0 0,0 0 0,0 0 0,0 0-56,0 0-8,0 0 0,0 0 0,0 0-64,-16 0 0,16 16 0,0-16 0,-15 0 0,0 15 0,-1-15 0,16 15 0,-16-15 0,1 0 0,0 16 0,15-16 0,-16 15 0,1 1 0,15-16 0,-15 15 0,15-15 64,-16 15-64,16 1 0,0-1 64,-15-15-64,15 16 0,0-1 0,0-15 0,0 15 64,0 1-64,15-1 0,-15-15 64,0 0-64,0 16 0,0-16 0,0 15 64,0-15-64,0 0 0,0 0 72,16 0-72,-1 0 64,-15-15-64,15 15 80,1 0-80,-16-16 72,0 1-72,15-1 64,0 1-64,-15 15 0,16-31 64,-16 31-64,16-15 0,-16-1 0,15 1 0,-15 0 0,15-1 0,-15 1 0,0-1 0,16 16 0,-16 0 0,0 0 0,0 0 0,0 0 0,0 0 0,0 0 0,0 0 0,0 0 0,0 0 0,15 0 64,-15 16-64,0-1 0,0 1 64,15 14 40,-15 1 8,0 0 0,0 0 0,-15 0 16,15-1 0,0 1 0,0 0 0,-15 0-48,-1 0-8,16-1 0,-15 16 0,0-15-72,15 0 0,-16 15 0,0-15 0,1 0 0,0 0 0,-1-1 0,1 1 0,0-15 72,-1-1 0,1 16 0,0-31 0,-1 15 24,0-15 8,2 16 0,-2-16 0,0 0 56,1 0 0,0-16 8,15 1 0,-16 15-8,16-31 0,0 16 0,0-1 0,0-15-160,0 1 0,16-1 0,-16 0 0,15 0 0,-15 0 0,15 1 0,1-1 64,0 0-64,-2 0 0,18 16 0,-17-16 0,0 16 0,16-1 0,-16-14 0,16-1 0,-16 15-768,17-14-120,-2-1-16</inkml:trace>
          <inkml:trace contextRef="#ctx0" brushRef="#br0" timeOffset="31776">11578 11193 12784,'0'0'280,"0"0"56,0 0 16,0 0 8,0 0-288,0 0-72,0 0 0,0 0 0,0 0 776,0 0 144,0 0 23,0 0 9,15-16-136,0 16-24,1 0-8,0 0 0,-2-15-392,-14 15-72,16 0-24,0-16 0,-1 16-184,0-15-40,-15 15-8,16-15 0,-1 15-64,0-16 64,-15 16-64,16 0 64,0-15-64,-16 15 0,0 0 0,14 0 0,-14 0 0,0 0 0,0 0 64,0 0-64,0 0 0,0 0 0,0 0 72,0 0-72,0 0 0,0 0 64,0 15-64,-14 1 0,-2-1 104,16 16-8,-16-16-8,16 16 0,0 0 128,-15 0 24,15-1 8,-15 1 0,15 0-56,-16 15-16,16-15 0,-15 0 0,15 0-104,0-16-72,0 16 96,0-1-96,0-14 208,0 15-16,0-16 0,0 0 0,0 1-128,0-16-64,0 15 0,0 1 64,0-16-64,0 0 80,0 0-80,0 0 80,0 15-80,0-15 0,-15 15 72,15-15-72,0 0 64,0 0-64,0 0 64,0 0-64,-16 0 0,16 0 0,0 0 0,-16 16 0,2-16 0,-2 0 0,16 0 0,-16 15 64,1-15-64,0 0 0,15 0 0,-16 16 0,16-16 0,-15 0 64,15-16-64,0 16 0,0 0 120,0 0-16,-15 0 0,15 0 0,0 0 64,0 0 16,-16 0 0,16 0 0,0 0-32,0 0-8,0 0 0,0 0 0,0 0-40,0 0-8,16 0 0,-1 0 0,-15 0 0,15-15-8,1 15 0,-1 0 0,0 0-8,1 0 0,0 0 0,-2-16 0,2 16 0,0 0 0,-1 0 0,0 0 0,1-15-80,-1 15 64,0 0-64,1 0 64,0-15-64,-2 15 0,-14 0 0,16 0 64,0-16-64,-16 16 0,0 0 72,0 0-72,0 0 0,0 0 0,0 0 0,0 0 64,0 0-480,0 0-96,0 0-24,0 0-7136,0 0-1423</inkml:trace>
          <inkml:trace contextRef="#ctx0" brushRef="#br0" timeOffset="32413">11932 11516 11888,'0'0'256,"0"0"64,0 0 0,0 0 24,0 0-280,0 0-64,0 0 0,0 0 0,0 0 1032,0 0 192,0 0 39,0 16 9,0-1-256,0-15-56,-16 31 0,16-31-8,0 30-432,0-14-80,-15 0-24,15-2 0,0 2-160,0 0-40,0-1-8,0-15 0,0 0-136,0 0-72,0 0 80,0 0-80,0 0 64,0 0-64,0 0 0,0 0 0,0 0 0,0 0 0,0 0 0,0 0 0,0 0 0,0 0 0,15-15 0,-15-1-80,16 0 16,-16 16 0,0-30 0,15 30 0,-15-16 64,15 1 0,-15 0 0,0-1 0,16 1-64,0 0 64,-16-1-64,0 1 64,15 0 0,0-1 0,-15 0 0,16 16-64,-1-15 64,-15 15 64,15-15-64,-15 15 88,0 0-88,0 0 64,16 0-64,-16 0 64,0 0 64,0 15 0,15-15 8,-15 15 0,15 1 160,-15 0 32,0-1 8,0 0 0,0 1-72,0 14-8,0-14-8,0-1 0,0 16-32,0-15-8,0-2 0,0 2 0,0 0-56,0-1-16,0 0 0,0-15 0,0 16-8,0-16-8,0 15 0,0-15 0,0 0-40,0 15-8,0-15 0,0 0 0,0 0-72,0 0 80,0 0-80,0 0 80,0 0-80,0 0 0,0 0 0,0 0 64,0 0-64,0 0 0,0 0 0,0 0 0,0-15-448,0 15-112,0-15-16,0-1-7016,-15 16-1399</inkml:trace>
          <inkml:trace contextRef="#ctx0" brushRef="#br0" timeOffset="27627">8883 11377 9616,'0'0'208,"0"0"48,0 0 0,0 0 24,0 0-280,0 0 0,0 0 0,0 0 0,0 0 896,0 0 128,0 0 32,0 0 0,-15 16-96,15-1-25,0 16 1,0-16 0,0 16-264,0-15-48,-16 15-16,16 0 0,0-16-264,0 16-56,0 0-16,0-16 0,-15 0-144,15 1-24,0-1-8,0 1 0,0-1-96,0-15 72,0 0-72,0 0 64,0 0-64,0 0 0,0 0 0,0 0 64,15-15-64,-15-1 0,0 1 0,16-1 0,-16-14 0,15 14-96,0-15 32,-15 1 64,16-1-88,-1-16 88,1 16-64,-16 1 64,15 14-112,-15 1 16,15-1 8,-15 1 0,16 15 88,-16-15 0,15 15 0,-15 0 0,0 0 0,0 0 0,0 15 0,0 0 0,16 1 0,-16 15 96,0-1-16,0 1-8,0 0 24,0 0 8,0-15 0,0-1 0,0 16-40,0-16 0,0 1-64,-16-1 96,16 0-96,0-15 64,0 16-64,0-16 0,0 0 64,0 0-64,0 0 0,0 0 0,0 0 64,0-16-64,16 16 0,-16-15 72,15 0-72,-15-1-88,0 1 24,15-16 0,-15 0-88,16 0-8,-1 0-8,-15 0 0,16 1 104,-1 14 64,0-15-80,-15 1 80,16 14-200,-1 1 8,-15-1 0,16 16 0,-16-15 192,15 0-64,-15 15 64,0 0 0,0 0 0,0 0 0,0 15 72,0 0-72,0 16 224,0 0-16,0 15 0,0-15 0,0 0-8,0 0 0,0 15 0,0-15 0,0 0-72,0-16-24,0 1 0,0 14 0,0-14 32,15-16 8,-15 15 0,16 1 0,-16-16-216,0 15-48,15-15-8,1 0 0,-1 0-160,-15 0-40,31-15-8,-31 15 0,15-16-1008,0 1-208,1-1-40,-1 1-7,1 0 895,-1-1 168,-15-15 40,15 16 8,1-16 96,-16 16 16,15-16 8,-15 15 0,16-15 368,-16 16 160,0-16-16,0 16 0,0-1 472,0 1 96,0 0 24,-16-1 0,16 16-1,0 0 1,-15-15 0,15 15 0,0 15-64,-16-15-16,16 16 0,-15 14 0,15-14-176,-15 15-32,-1-1 0,16 1-8,-15 0-120,15 0-16,-16 0-8,16 0 0,0-16-104,0 1-32,0-1 0,0 0 0,0 1-72,0-1-24,16 1 0,-16-16 0,0 0-64,0 0 0,0 0 0,0 0 64,0 0-64,15 0 0,-15 0 72,16-16-72,-16 1 0,15-1 0,0 1 0,1-16 0,-16 16-144,15-16-40,1 16-8,-16-16 0,15 0 40,-15 15 8,15-15 0,-15 1 0,0 14-152,0-15-32,0 16-8,16 0 0,-16-1 248,0 16 88,0-15 0,0 15-72,0 0 72,0 0 0,0 0 80,0 15-80,-16 1 192,16-1 0,0 16-8,0 0 0,0-16 40,0 16 16,0 0 0,0-16 0,16 1-112,-16-1-16,0 16-8,15-16 0,-15-15-104,0 16 88,16-16-88,-16 0 80,0 15-80,15-15 64,-15 16-64,0-16 64,0 0-64,15 0 0,1 0 0,-16 0 0,0 0 0,0 0 0,15 0-96,-15 0 96,0 0-400,16-16-16,-16 16-8,15-15 0,0 15-184,-15-16-40,0 1-8,16-16 0,-16 16 176,15-1 32,-15 1 0,0-16 8,16 15 296,-16-14 56,0-1 16,15 15 0,-15 1 72,15 0 0,1-1 0,-16 1 0,15 15 248,-15 0 64,0 0 8,16-16 8,-1 16 56,-15 0 16,0 16 0,15-1 0,1 1-16,-1-1 0,-15 0 0,15 1 0,1-1-24,-16 16-8,15-16 0,1 16 0,-16 0-104,15-15-24,0 15-8,-15-16 0,16 16-8,-1-16 0,-15 1 0,16 14 0,-16-14-40,15-16-8,-15 15 0,0 1 0,15-1-40,-15-15-16,16 15 0,-16-15 0,0 0-40,0 0-64,0 0 88,0 0-88,0 0 96,0 0-96,0 0 96,0 0-96,0 0 80,0 0-80,0 0 64,0 0-64,0 0 0,-16 0 0,16 0 0,0 0 0,0 0-160,-15 0-32,15 0 0,0 0 0,0-15-128,0 0-24,0 15-8,0-16 0,0-15 40,0 16 8,0-16 0,0 0 0,15 1-8,-15-1 0,0-16 0,16 16 0,-16 1 120,15-17 16,-15 32 8,0-16 0,15 0 168,-15 1 0,0 14-72,0 1 72,0-1 0,0 1 0,0 15 64,0 0-64,0 0 408,0 0 32,0 0 8,0 0 0,-15 15-32,0 1-8,15-1 0,-16 1 0,1 30-48,0-15-8,-1-1 0,-15 1 0,16 0-88,0 0-16,-16 15-8,15-15 0,-14 0-240,-1 15 64,16-15-64,-16 0 0,0 15-440,0-15-104,0 0-32,1-1-10183</inkml:trace>
          <inkml:trace contextRef="#ctx0" brushRef="#br0" timeOffset="29590">10823 11239 12120,'0'0'264,"0"0"56,0 0 16,0 0 8,0 0-280,0 16-64,0-1 0,0 16 0,0-16 696,0 16 120,-15-16 24,15 16 7,-16 0-31,1 0-8,15 0 0,-15-1 0,-1 1-336,1 0-72,15 0-16,-16 0 0,1-16-160,0 16-40,-1-16-8,1 1 0,-1-1-88,1 0-24,0 1 0,-1-1 0,1-15-64,-1 0 0,1 0 72,0 0-72,-1 0 0,-14 0 0,14 0 0,1-15-96,-1-1-80,1 16-16,0-15-8,-1 0 0,16-16-16,0 15 0,-15-14 0,15 14 0,0-15 104,0 16 16,-16-16 8,16 16 0,16-16 88,-16 0-96,15 16 96,-15-1-96,16-14 96,-16 14 0,15 1 64,-15-1-64,15 16 152,1-15-8,-1 15 0,1 0 0,-1 0 168,0 0 32,16 15 8,-16-15 0,1 16 48,15-1 16,-16 16 0,0-16 0,16 16-64,-15-15-16,-1 14 0,0 1 0,1-15-80,-1-1-8,-15 0-8,16 1 0,-1-1-88,0 1-24,1-1 0,-1-15 0,-15 15-64,16-15-64,-16 16 96,0-16-96,0 0 80,0 0-80,0 0 64,0 0-64,0 0 0,0 0-136,0 0 16,0 0 8,15-16-1208,-15 16-248,15 0-40,-15-15-7479</inkml:trace>
          <inkml:trace contextRef="#ctx0" brushRef="#br0" timeOffset="29927">11054 11162 14272,'0'0'408,"0"0"80,0 0-392,0 0-96,0 0 0,0 0 0,0 0 960,0 0 175,0 0 33,0 0 8,0 0-288,0 0-56,0 0-16,15 0 0,1 0-296,-16 0-56,15-15-16,1 15 0,14 0-184,-14 0-40,-1-15 0,1 15-8,14 0-32,-14 0-8,-1-16 0,16 16 0,-16 0-72,1 0-8,-1-15-8,1 15 0,14 0-88,-14-15 0,-16 15 72,31 0-72,-31 0 0,15-16 0,-15 16 0,15 0 64,-15 0-64,0 0-120,0 0 32,0 0 8,0 0-752,0 0-144,0 0-32,0 0-8,0 0-616,-15 16-128,15-16-32,-15 15-3191,15-15-641</inkml:trace>
          <inkml:trace contextRef="#ctx0" brushRef="#br0" timeOffset="30158">11331 11131 7848,'0'0'224,"0"0"48,-15 0-272,-1 0 0,16 0 0,0 0 0,-15 0 1056,15 0 160,0 0 32,0 0 8,0 0-16,0 0-8,0 0-1,0 0 1,0 0-224,0 0-48,-15 15 0,15-15-8,0 16-312,0-16-56,0 31-8,0-16-8,0 0-72,-16 1-16,16-1 0,0 16 0,0-16-208,0 1-48,0 15 0,-15-16-8,15 16 0,0-15 0,0-1 0,0 0 0,0 16-56,0-15 0,0-1-8,0-15 0,0 0-56,0 15 0,0-15-8,0 0 0,0 0 0,0 0 0,0 0 0,0 0 0,0 0-88,0 0 0,0 0 0,0 0-88,0 0 88,0 0-80,0 0 80,0 0-80,0-15-520,-16 15-104,16-15-16,0 15-6608,0-16-1311</inkml:trace>
          <inkml:trace contextRef="#ctx0" brushRef="#br0" timeOffset="33614">12563 11516 13448,'-16'-15'288,"16"15"64,0 0 16,0 0 16,0 0-304,0 0-80,0-15 0,0 15 0,0 0 896,0 0 159,0 0 33,0 0 0,0 0-176,0 0-40,0 0-8,0 0 0,0 0-288,16 0-56,-1 0-8,0-16-8,1 16-152,15 0-24,-16 0-8,0 0 0,1-16-32,-1 16-16,1 0 0,14 0 0,-14 0-64,-1-15-16,1 15 0,-1-15 0,0 15-80,1 0-16,-1 0-8,1 0 0,-16 0-88,15 0 0,0 0 72,-15 0-72,16-16 0,-16 16 0,0 0 0,0 0 64,15 0-1088,-15 0-208,0 16-48</inkml:trace>
        </inkml:traceGroup>
        <inkml:traceGroup>
          <inkml:annotationXML>
            <emma:emma xmlns:emma="http://www.w3.org/2003/04/emma" version="1.0">
              <emma:interpretation id="{A1945F39-A5B0-46A2-A1FE-5D1D7D03A095}" emma:medium="tactile" emma:mode="ink">
                <msink:context xmlns:msink="http://schemas.microsoft.com/ink/2010/main" type="inkWord" rotatedBoundingBox="12990,8528 14945,8523 14949,9696 12993,9701"/>
              </emma:interpretation>
              <emma:one-of disjunction-type="recognition" id="oneOf6">
                <emma:interpretation id="interp30" emma:lang="en-US" emma:confidence="0">
                  <emma:literal>ILTY</emma:literal>
                </emma:interpretation>
                <emma:interpretation id="interp31" emma:lang="en-US" emma:confidence="0">
                  <emma:literal>ITTY</emma:literal>
                </emma:interpretation>
                <emma:interpretation id="interp32" emma:lang="en-US" emma:confidence="0">
                  <emma:literal>IRTY</emma:literal>
                </emma:interpretation>
                <emma:interpretation id="interp33" emma:lang="en-US" emma:confidence="0">
                  <emma:literal>they</emma:literal>
                </emma:interpretation>
                <emma:interpretation id="interp34" emma:lang="en-US" emma:confidence="0">
                  <emma:literal>ILTTY</emma:literal>
                </emma:interpretation>
              </emma:one-of>
            </emma:emma>
          </inkml:annotationXML>
          <inkml:trace contextRef="#ctx0" brushRef="#br0" timeOffset="34015">13270 11439 15552,'0'-15'344,"0"15"72,-15-15 7,15 15 9,0 0-344,0 0-88,0 0 0,0 0 0,0 0 720,15-16 128,-15 16 24,0 0 8,0 0 32,16 0 8,0 0 0,-1 0 0,0 0-392,1-15-80,-1 15-8,0-16-8,16 16-184,-16 16-40,1-16-8,0 0 0,14-16-128,-14 16-72,-1 0 80,16 0-80,-16-15 256,0 15 8,1 0 0,-1-15 0,0 15-200,1 0-64,0-16 0,-16 16 0,0 0-728,0 0-168,0 0-40,0 0-6032,0 0-1199</inkml:trace>
          <inkml:trace contextRef="#ctx0" brushRef="#br0" timeOffset="34462">13332 11640 16384,'0'0'359,"0"0"81,-14-16 8,14 16 8,0 0-360,0 0-96,0 0 0,0 0 0,14 0 728,2 0 128,0 0 24,-1 0 8,0 0-120,1-15-16,-1 15-8,0 0 0,1-15-384,14 15-72,-14-16-24,0 16 0,-1 0-112,0 0-24,1 0-8,-1 0 0,0 0-40,1 0-8,-16 0 0,0 0 0,15 0-72,-15 0 0,0 16 72,-15-1-72,15 0 64,-16 1-64,1-1 80,15 0-80,-31 17 64,16-17-64,0 0 0,-1 16 0,-15-16 0,16 1 0,-1-1 0,-14 0 0,14 17 0,1-18 0,0 2 0,-1-16 0,0 16 0,2-1 0,-2 0 0,0-15 0,16 0 0,0 0 0,-15 16 0,15-16 0,0 0 96,0 0-32,0 0-64,0 0 96,0 0 24,0 0 0,15 0 0,1 0 0,0 0 40,-2-16 16,18 1 0,-17 15 0,0-15-16,16-1-8,-16 16 0,1 0 0,-1-16-56,0 2 0,17 14-8,-17 0 0,0-16 8,1 16 8,-1 0 0,-15-16 0,15 16-104,1-15 0,-1 0 64,-15 15-64,15-16 0,1 16 0,-16 0 0,16-15 0,-16 15-336,0 0-112,0 0-32,0 0 0,0 0-1024,0 0-216,0 0-40</inkml:trace>
          <inkml:trace contextRef="#ctx0" brushRef="#br0" timeOffset="34846">13456 10901 7192,'0'0'200,"0"0"56,0 0-256,0 0 0,0 0 0,0-16 0,0 16 1088,0 0 160,0 0 40,0 0 8,0 0 16,0 0 8,0 0-1,0 0 1,0 0-360,0 16-80,0-1-16,0 0 0,-16 1-160,16 15-40,0-1-8,0-14 0,0 30-152,-16-15-32,16 0-8,0-1 0,0 1-152,0-15-32,-15 14-8,15-14 0,0 15-96,0-16-16,0 0-8,15 16 0,-15-31-48,0 15-8,0 1 0,0-1 0,0-15-96,0 0 0,0 0 0,0 0 0,0 0-360,0 0-120,0 0-32,0-15-6704,0-1-1343</inkml:trace>
          <inkml:trace contextRef="#ctx0" brushRef="#br0" timeOffset="36332">14318 11193 16128,'0'0'351,"0"0"81,0 16 16,0-1 0,0 0-360,-16 1-88,16-1 0,-15 16 0,15-16 632,-16 16 104,16 15 32,-15-15 0,0 15-72,-1-15-16,1 15 0,-1-15 0,1 0-400,0 0-88,-1-1-8,1 1-8,-1 0-64,1-16-16,0 1 0,-1-1 0,16 1-96,-15-1 0,0 0 0,-1-15 0,1 16 0,-1-16 0,16 15 0,-15-15 0,0 0 0,-1 0-128,1-15 24,-1-1 8,1 16-192,15-15-40,-15 0-8,-1-1 0,16 1 8,-15-16 0,15 16 0,-16-1 0,16-15 128,16 1 24,-16 14 8,0-15 0,0 16 168,15-16-88,-15 0 88,0 16-64,16-16 64,-1 16 88,-15-1-24,15 1 0,1 15 192,-1-15 40,1 15 8,-1 0 0,0 0 96,1 0 16,-1 15 8,1 0 0,-1-15-136,0 16-32,1-1-8,-1 1 0,16-1 168,-16 0 32,1 16 0,-16-31 8,15 31-192,0-16-40,1 1 0,-1-1-8,1-15-80,-1 16-8,-15-1-8,15-15 0,1 15-120,-16-15 88,15 0-88,1 0 80,-16 0-80,15-15 64,-15 15-64,15 0 64,-15-15-504,0 15-104,16-16-16,-16 16-8,15-15-968,-15-1-200,0 1-40</inkml:trace>
          <inkml:trace contextRef="#ctx0" brushRef="#br0" timeOffset="36864">14517 11070 14896,'-15'0'416,"15"0"104,0 0-416,0 0-104,-16 0 0,16 16 0,0-16 967,0 0 177,0 0 32,-15 0 8,15 0-184,0 0-32,0 0-8,0 0 0,0 0-384,15 0-72,1 0-24,15-16 0,-16 16-224,0 0-56,16 0-8,-15 0 0,-1 0 56,0-15 8,1 15 0,15 0 0,-16 0-160,0-15-24,1 15-8,-1 0 0,-15 0-64,16 0 64,-1 0-64,-15 0 64,0 0-64,0-16 0,15 16 0,-15 0 0,0 0 0,0 0 0,0 0-96,0 0 96,0 0-864,0 0-120,0 0-16,0 0-8,0 0-472,-15 16-96,15-16-24,-15 15 0,-1-15-304,16 15-63,-15-15-17,15 0 0,-16 16 1128,16-16 224,0 0 48,0 0 8,-15 0 576,15 0 112,0 0 24,-15 0 8,15 15 784,-16-15 160,16 0 32,0 0 8,0 0 208,-15 15 40,15 1-1,0-1 9,0-15-288,0 0-56,0 15-16,-16 1 0,16 15-280,0 0-56,0-16-16,-15 16 0,15-1-128,0 2-24,0-18-8,0 18 0,-15-17-152,15 0-32,0 1-8,0-1 0,-16 0-176,16 1-40,0-16-8,0 0 0,0 0-96,0 0 0,0 16 64,0-16-64,0 0 88,0 0-8,0 0 0,0 0 0,0 0-80,0 0-112,0-16 24,0 0 8,0 16-688,0-15-144,0 0-24,0 15-9703</inkml:trace>
          <inkml:trace contextRef="#ctx0" brushRef="#br0" timeOffset="38564">14810 11424 14368,'0'0'320,"0"0"64,16 0 8,-16 0 8,0 0-320,0-16-80,0 16 0,15 0 0,-15-16 631,15 1 105,-15 15 32,16 0 0,-16-15-208,15-1-40,1 16-8,-16 0 0,15-15-248,0 0-48,-15 15-16,16-16 0,-16 16-72,0 0-8,15 16-8,-15-16 0,0 15-16,0-15 0,16 0 0,-16 15 0,0 1 24,0-1 0,0 0 0,-16 1 0,16 14-24,0-14 0,0 15 0,-15-16 0,15 16 16,0-16 0,0 16 0,0-16 0,0 1-48,15 0 0,-15-16-64,0 0 96,0 15-96,0-15 72,16 0-72,-1 0 64,-15 0-64,15 0 0,1-15 72,-16-1-72,15 16 64,-15-16-64,16 1 64,-1 0-64,0-16 72,1 16-72,-16-16 96,15 16-96,0-17 0,1 18 0,-1-18 0,-15 2 0,16 14 0,-16 1 0,15 0 0,-15-1 0,0 16 0,15-15 0,-15 0 0,0 15 0,0-16 0,0 16 0,0 0 0,0 0 0,0 0 64,0 0-64,0 16 0,0-1 0,0 0 120,0 1-8,-15 14 0,15-14 0,0 14 72,0 2 8,-15-2 8,15 1 0,-16 15 0,16-15 0,0 15 0,-15-15 0,-1 0-40,16-1-16,-15 16 0,0-14 0,15-17 8,-16 16 0,1-1 0,15 1 0,-15-16 8,-1 1 0,16 0 0,-15-2 0,15 2-64,-16 0 0,1-1-8,0 0 0,-1-15-8,1 16 0,-1-1 0,1-15 0,0 0-80,-16 0 0,15 15-80,1-15 80,0-15 0,-1 15 80,1-15 0,-1 15 0,1-16-336,0 1-64,-1 0-8,1-1-8,15 0-848,-16 2-176,16 14-32</inkml:trace>
        </inkml:traceGroup>
        <inkml:traceGroup>
          <inkml:annotationXML>
            <emma:emma xmlns:emma="http://www.w3.org/2003/04/emma" version="1.0">
              <emma:interpretation id="{AF4F54BD-3821-4A5C-96D3-9FD29D41443F}" emma:medium="tactile" emma:mode="ink">
                <msink:context xmlns:msink="http://schemas.microsoft.com/ink/2010/main" type="inkWord" rotatedBoundingBox="15268,8682 17085,8677 17087,9695 15270,9700"/>
              </emma:interpretation>
              <emma:one-of disjunction-type="recognition" id="oneOf7">
                <emma:interpretation id="interp35" emma:lang="en-US" emma:confidence="0">
                  <emma:literal>GYX</emma:literal>
                </emma:interpretation>
                <emma:interpretation id="interp36" emma:lang="en-US" emma:confidence="0">
                  <emma:literal>GYL</emma:literal>
                </emma:interpretation>
                <emma:interpretation id="interp37" emma:lang="en-US" emma:confidence="0">
                  <emma:literal>GYT</emma:literal>
                </emma:interpretation>
                <emma:interpretation id="interp38" emma:lang="en-US" emma:confidence="0">
                  <emma:literal>GEYX</emma:literal>
                </emma:interpretation>
                <emma:interpretation id="interp39" emma:lang="en-US" emma:confidence="0">
                  <emma:literal>GGYX</emma:literal>
                </emma:interpretation>
              </emma:one-of>
            </emma:emma>
          </inkml:annotationXML>
          <inkml:trace contextRef="#ctx0" brushRef="#br0" timeOffset="39532">15810 11085 12296,'0'0'264,"0"0"56,0-15 16,0-1 16,0 16-280,0 0-72,0-15 0,0 15 0,0 0 1072,-15 0 200,0 0 39,15 15 1,-16 1-352,1 14-64,-16 16-24,16-14 0,-16 14-256,15 16-48,-14-1-16,14-15 0,1 15-96,-16-14-16,31-1-8,-15 0 0,-1 1-88,16-17-24,0 1 0,0 0 0,0-1-160,16-14-32,-1 0 0,-15-2-8,15 2-24,1 0 0,15-1 0,-16-15 0,0-15-96,16-1 0,-15 0 0,14-14 0,-14 14 0,15 1 0,-16-16 0,16 16 0,-16-16-192,16 15 0,-16-14-8,1 14 0,-1 1-664,0 0-136,-15-1-24,16 1-8,-16 0-152,0-1-24,0 16-8,-16-15 0,16 15 416,0-15 88,-30-1 8,30 16 9,-31 0 127,31 0 24,-31 0 8,16 0 0,-16 16 536,16-16 200,-1 15-8,1-15 0,-1 0 576,1 15 104,0-15 23,15 0 9,0 0 80,0 0 8,0 0 8,0 0 0,0 0-272,0 0-56,0 0-16,0 0 0,0 0-176,0 0-32,15 0 0,-15 0-8,15 0-112,16-15-16,-15 15-8,14-15 0,-14 15-80,-1-16-8,16 16-8,0-16 0,-16 16-80,0-15-24,16 0 0,-15 15 0,-1 0-104,0 0 72,1-16-72,-1 16 64,1 0-64,-16-15 0,15 30 0,-15-15 64,15-15-64,-15 15 0,0 0 0,0 0 0,0 0-544,0 0-40,0 0-16,0 0 0,0 15-504,-15 1-104,15-16-16,0 0-8,0 0-408,-15 15-88,-1 0-8,1-15-7,15 0 943,-16 0 192,1 0 40,15 0 8,-15 0 296,15-15 56,-16 15 16,16 0 0,-15 0 664,15 0 136,0 0 24,0-15 8,-16 15 432,16 15 88,0-15 23,-15 15 1,15-15-104,0 16-24,-15 0 0,15-1 0,0 0-256,0 16-48,0-16-16,-16 16 0,16-16-184,0 17-40,-15-2 0,15 1-8,0 0-224,-15-16-48,15 16-8,-16-1 0,16-14-64,0 0-24,0-1 0,-15 0 0,15 1-72,0-16-64,0 0 96,0 0-96,0 0 64,0 0-64,0 0 0,0 0 0,0 0 0,0 0 0,0 0 0,0 0-96,15-16-640,-15 1-120,0 0-24,0-1-10127</inkml:trace>
          <inkml:trace contextRef="#ctx0" brushRef="#br0" timeOffset="40897">16288 11393 7792,'0'-15'224,"0"15"40,0 0-264,0 0 0,0-16 0,0 1 0,0 15 808,0 0 112,16-15 16,-16 15 8,15-16-16,-15 16-8,15-15 0,-15 15 0,16-15-224,-16-1-49,16 16-7,-16 0 0,14-15-184,-14-1-40,0 16 0,16-15-8,-16 15-72,0 0-16,0 0 0,0 0 0,0 15-48,16-15-16,-16 16 0,0-1 0,-16 1 32,16-1 8,-16 16 0,2-1 0,14 1-120,-16 0-24,16 0-8,-16 0 0,16-1 8,-15-14 0,15-1 0,0 1 0,0-1-56,0 0-16,15 1 0,-15-16 0,0 0-80,16 15 0,0-15 0,-16 0 64,14-15-64,2 15 64,0 0-64,-1-31 64,0 16-64,1-1 80,-1 1-80,0-16 80,1 0-80,-1 0 0,0 16 0,1 0 64,0-16-64,-16 0 0,15 0 0,0 16 0,-15-16 0,0 0 0,16 16 0,-16 0 0,0-1 0,0 16 0,0-15 0,0-1 0,0 16 0,0 0 0,0 0 0,-16 16 0,16-1 72,0 1-72,-15-16 80,15 30-80,0 1 184,-15-15-16,15 14 0,0 1 0,0 15 16,-16 0 0,16 1 0,0-17 0,-16 17-56,16-17-16,0 1 0,0 0 0,-15 0 8,15 0 0,-15-1 0,15 1 0,-16-15-24,16 14 0,-15-14 0,15-1 0,-15 16 8,-1-16 0,16 16 0,-15-16 0,0 1-24,15-1-8,-16-15 0,0 16 0,2-1 24,-2-15 0,0 15 0,1 1 0,0-16-32,-1 15 0,1-15 0,0 0 0,-1 0-64,0 0 0,2 0 0,-2 0-88,0-15-232,16-1-40,-15 16-16,15-15 0,0 0-1024,0-16-200,0 0-48</inkml:trace>
          <inkml:trace contextRef="#ctx0" brushRef="#br0" timeOffset="43922">17150 11224 12496,'-15'16'272,"15"-16"56,0 0 16,0 15 8,0 0-280,0 1-72,0-1 0,0 0 0,0 1 840,-16 0 152,1 14 31,15 1 9,-15-16-176,15 31-40,-16-14-8,1 14 0,-1-16-328,1 1-64,0 0-8,-1-1-8,1 2-80,-1-2-24,16-14 0,-15 14 0,0-14-136,-1-1-24,1 0-8,15 1 0,-16-16-128,1 16 80,0-2-80,15-14 64,-16 0-64,1 0 0,15 0 0,-16-14 0,16 14-160,-15-16-16,0 0-8,15-14 0,-16 30-128,16-16-24,-15-14-8,15 14 0,0 1-8,0 0 0,0-1 0,0 0 0,-16 1 160,32-16 32,-16 31 8,0-30 0,0 14 152,0-14-80,0 30 80,0-16-64,0-14 64,0 14 0,0 16 0,15 0 0,-15-16 88,0 1 32,0 15 8,0 0 0,16-15 120,-16 15 24,15 0 8,-15 0 0,15 0 32,1-16 8,-1 32 0,1-16 0,-1 0 8,16 0 8,-16-16 0,16 16 0,-16 16 48,16-1 0,-15 0 8,14 1 0,-14-16-128,-1 16-24,16-2-8,-16 2 0,1 0 48,-1-1 8,0 0 0,1 1 0,-1-1-56,1-15-8,-1 0 0,0 15 0,1 1-64,-16-1-8,15-15-8,1 15 0,-1-15-32,-15 16-8,15-16 0,-15 0 0,16 0-32,-16 0-8,0 0 0,0 0 0,0 0-64,0 16 0,0-16 72,0 0-72,0 0 0,15 0 72,-15 0-72,0 0 0,0 0-192,0 0-96,0 0-24,0 0-7664,0-16-1535</inkml:trace>
        </inkml:traceGroup>
      </inkml:traceGroup>
    </inkml:traceGroup>
    <inkml:traceGroup>
      <inkml:annotationXML>
        <emma:emma xmlns:emma="http://www.w3.org/2003/04/emma" version="1.0">
          <emma:interpretation id="{B971B6F7-D673-48A4-B3D7-6AE7F5511569}" emma:medium="tactile" emma:mode="ink">
            <msink:context xmlns:msink="http://schemas.microsoft.com/ink/2010/main" type="paragraph" rotatedBoundingBox="2799,10062 27225,10498 27196,12119 2770,116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7E729B-0FAC-49D3-BB48-B1785F05CD21}" emma:medium="tactile" emma:mode="ink">
              <msink:context xmlns:msink="http://schemas.microsoft.com/ink/2010/main" type="line" rotatedBoundingBox="2799,10062 27225,10498 27196,12119 2770,11684"/>
            </emma:interpretation>
          </emma:emma>
        </inkml:annotationXML>
        <inkml:traceGroup>
          <inkml:annotationXML>
            <emma:emma xmlns:emma="http://www.w3.org/2003/04/emma" version="1.0">
              <emma:interpretation id="{BC3CDDE3-D36A-4459-9570-F5DC7395056E}" emma:medium="tactile" emma:mode="ink">
                <msink:context xmlns:msink="http://schemas.microsoft.com/ink/2010/main" type="inkWord" rotatedBoundingBox="2792,10135 7488,10182 7472,11764 2776,11717"/>
              </emma:interpretation>
              <emma:one-of disjunction-type="recognition" id="oneOf8">
                <emma:interpretation id="interp40" emma:lang="en-US" emma:confidence="0.5">
                  <emma:literal>Were yelling</emma:literal>
                </emma:interpretation>
                <emma:interpretation id="interp41" emma:lang="en-US" emma:confidence="0">
                  <emma:literal>were yelling</emma:literal>
                </emma:interpretation>
                <emma:interpretation id="interp42" emma:lang="en-US" emma:confidence="0">
                  <emma:literal>Where you doing</emma:literal>
                </emma:interpretation>
                <emma:interpretation id="interp43" emma:lang="en-US" emma:confidence="0">
                  <emma:literal>where you doing</emma:literal>
                </emma:interpretation>
                <emma:interpretation id="interp44" emma:lang="en-US" emma:confidence="0">
                  <emma:literal>Where ya going</emma:literal>
                </emma:interpretation>
              </emma:one-of>
            </emma:emma>
          </inkml:annotationXML>
          <inkml:trace contextRef="#ctx0" brushRef="#br0" timeOffset="69825">5419 12932 12352,'0'0'272,"0"0"56,0 0 16,0-16 0,0 16-280,16 0-64,-16-15 0,0 15 0,15-15 512,-15 15 96,16-16 8,-16 16 8,15-15-49,0 0-15,-15 15 0,16-16 0,-16 16-128,15-15-24,1 15-8,-16 0 0,0 0-320,0 0-80,15 15 0,0-15 0,-15 16 160,0-1 8,0 0 8,-15 1 0,15 14 24,0 2 8,-15-2 0,15 1 0,-16 0-48,16-1-16,-15 1 0,15 0 0,0 0 24,0-16 8,0 1 0,-16-1 0,32 0-64,-16 1-16,15-16 0,-15 0 0,0 0 104,31 0 24,-16 0 0,1-16 0,-1 1-224,1 0 0,-1-1 0,0-14 0,16-2 0,-15 17 0,-1-16 0,0 1 64,1-1-64,-1 0 0,0-15 0,-15 15 64,16 0-64,-1 16 80,1-31-80,-16 31 80,0-1-80,15 0 0,-15 1 0,15 0 0,-15 15 0,0 0 0,0 0 0,0 0 0,0 0 0,0 0 0,-15 0 0,15 30 64,0-14 16,0 15 0,0 0 0,-15 15 0,15 0 64,-16 0 16,16 0 0,-15 0 0,-1 16-8,16-16 0,-15 0 0,0 0 0,-1 1-16,1-1 0,15 0 0,-15-15 0,-1 15 56,16-15 0,-15 0 8,-1-1 0,1 1 8,0 0 0,-16-15 0,15 14 0,1-14-72,0 14-8,-16-14-8,15-1 0,-14 0-120,14-15 88,1 16-88,-16-16 80,16 16-80,-1-32 0,1 16 0,-1 0 0,16-16-520,-15 1-152,15 0-24,0-1-6584,15-14-1319</inkml:trace>
          <inkml:trace contextRef="#ctx0" brushRef="#br0" timeOffset="70457">5974 13241 14544,'0'0'320,"0"0"64,-15 0 8,15 15 24,-16-15-336,16 0-80,0 0 0,0 0 0,0 0 991,0 0 177,0 0 40,0 0 8,0 0-192,0 0-32,0 0 0,16 0-8,-1 0-384,0 0-80,1 0-8,-1 0-8,1 0-136,-1 0-24,16 0-8,-16 0 0,1 0-56,14 0-16,-14 0 0,15 0 0,-16-15-136,16 15-32,-16 0-8,16 0 0,-16-15-88,1 15 64,-1 0-64,16-16 64,-16 1-64,16 15 64,-31-16-64,16 16 64,-1-15-224,0 0-40,1 15-16,-1-16-7648,-15 16-1527</inkml:trace>
          <inkml:trace contextRef="#ctx0" brushRef="#br0" timeOffset="70257">6020 13025 18255,'0'0'400,"-15"0"80,15 0 24,0 0 8,0 0-408,0 0-104,0 0 0,0 0 0,0 0 584,0 0 96,0 0 24,0 0 0,0 0-72,15 0-16,1 0 0,-1 0 0,0 0-264,1 0-64,-1 0 0,16 0-8,-16 0-144,16-15-24,-15 15-8,14 0 0,1-16-40,-15 16 0,-1-15-64,16 15 96,0-16-96,-16 16 64,0-15-64,1 15 0,-1-15 0,-15-1-104,16 16 8,-16 0 0,0 0-872,0 0-176,0 0-32,0 0-5320,-16 0-1071</inkml:trace>
          <inkml:trace contextRef="#ctx0" brushRef="#br0" timeOffset="72712">6867 12978 9416,'0'0'200,"0"-15"48,15 0 8,-15 15 16,-15-16-272,15 16 0,0-15 0,0 15 0,0 0 864,0-16 112,-15 16 24,15-15 8,0 15-88,0 0-24,-16 0-1,16 0 1,0 0-376,-15 15-72,0 1-24,-1-1 0,1 1-48,0-1-16,-1 16 0,-14 0 0,30-1-72,-16 1-24,0 0 0,16 0 0,-15-16-64,15 16-8,0-16-8,0 16 0,0-16-64,0 1-16,0-16 0,15 15 0,-15-15 56,16 16 16,0-16 0,-16 0 0,30-16-176,-30 16 0,31-15 0,-31-1 64,15 1-64,1 0-80,14-16 80,-14 15-104,-1-14 8,0-1 0,1 15 0,0-14 0,-1-1-64,0 0 0,1 16-8,-1-16 0,-15 0-40,15 0-8,-15 16 0,16-16 0,-16 0 24,15 1 8,-15 14 0,0-15 0,15 1 112,-15 14 72,0-15-96,-15 16 96,15 0 0,0-1 0,-15 1 0,15-1 0,-16 16 0,16-15 0,0 15 0,0 0 0,0 0 96,-15 15 40,15 16 16,0 0 0,-15 0 72,15 0 8,-16 15 8,16 0 0,0 0 16,-15 0 0,15 1 0,-15-1 0,15 0-56,0 0-8,0-15 0,0 0 0,0-1-32,0 1-16,0 0 0,0-16 0,0 1-40,15-1-8,-15-15 0,15 0 0,-15 0-8,0 0-8,0 0 0,16 0 0,-16-15 24,15-1 8,-15 16 0,15-15 0,1-16-176,-16 16-40,0-1-8,15 1 0,0-16 408,-15 16 88,0-1 8,16-14 8,-16 14-832,16 1-168,-16 0-32,0-1-8,0 1 504,0 15 136,0-16 0,0 16-64,14 0 64,-14 0-64,0 0 64,0 0-64,0 0 64,0 0 0,0 0 0,0 0-64,16 0 64,-32 16 0,16-1 0,0 1 0,-14-1 0,14 0 88,14 1-24,-28-1 0,14 0-64,0 1 0,14-1 0,-14-15-88,16 16 88,-16-16 0,0 0 0,16 0 0,-1 15 0,-15-15 0,0 0 0,31-15 0,-16 15 0,0 0-104,17-16 40,-32 1 64,30 15-184,-14-16 24,-1 1 8,-15 0 0,15 15 72,1-16 16,-1 1 0,-15 0 0,15-1 64,-15 16 0,16-15 0,-16-1 0,0 1 0,0 0 0,0-1 0,0 16 0,0-15 0,0 15 0,-16-16 64,16 16-64,0 0 128,-15 0-16,15-15 0,-15 15 0,-1 0 56,16 15 16,-15-15 0,0 16 0,-1-16-72,16 15-16,-16 16 0,16-16 0,-14 16-8,14-15-8,-16-1 0,16 16 0,0-16 16,0 16 0,0-16 0,0 16 0,0-16-32,0 1 0,0-16 0,16 15 0,-16-15-64,0 16 0,0-16 72,0 0-72,0 0 0,14 0 72,2-16-72,0 16 0,-1-15 64,0 15-64,-15-16 0,31 1 0,-31 0 0,15-1 0,1 1 0,-1-1 0,0 1 0,-15 0 0,16-16-80,0 31 80,-16-31-144,0 31 32,15-15 8,-15-1 0,0 1 32,15 15 8,-15-15 0,0 15 0,0 0 64,0 0 0,-15 0 0,15 0 0,0 0 0,0 0 0,0 0 0,0 15 0,0 0 0,-15 1 0,15-1 0,0 1 0,0 14 0,-16-14 0,16 14 0,0-14 0,0-1 0,0 16 64,0-16-64,0 1 64,0-1-64,0 1 0,16-1 0,-16-15 0,0 0 88,15 0 8,0 15 0,-15-15 0,16-15-96,-1 15-112,0-15 24,1 15 8,14-16 80,-30 16 128,32-15-32,-32-1-8,14 1-88,2 0 0,0-1 0,-1 1 0,0-1-80,1-14-56,-16 14-16,15 1 0,-15-16 152,15 16 0,-15-1 0,16 1 0,-16 0 0,0-1 0,0 1 0,0-1 0,0 1 0,0 15 72,-16-15-72,16 15 64,0 0 32,-15 0 8,0 15 0,-1-15 0,1 15-32,0 1-8,-1-1 0,0 16 0,2-16-64,-2 16 64,0-15-64,16 14 64,-15-14 0,0-1-64,15 0 96,0 1-32,0-1-64,0 1 0,0-1 0,0-15 64,0 0-64,0 0 0,0 0 0,0 15 0,15-30 0,-15 15 64,15 0-64,-15 0 0,16-15 0,0-1 0,-2 16 64,2-15-64,0-1 0,-1 1 0,0 0 0,1 15 0,-16-16 0,15 16 0,-15-15 0,0 15 0,15 0 0,-15 0 0,0 0 0,16 0 0,0 15 0,-2 1 0,-14-1 0,0 0 0,0 1 0,0 15 0,0-1 0,0 17 0,0-17 72,-14 17-72,14-1 80,0 0-80,-16 0 80,16 0-80,-16 1 80,1-1-80,0 0 88,-16 0-88,16 16 96,-1-16-96,0-15 128,-14 15-24,14-15-8,-14 15 0,14-15 0,-14-1-8,14 1 0,-14 0 0,14-16-16,-15 1 0,16-1 0,-16 0 0,16-15-72,-1 0 80,1 0-80,0-15 80,15 0-80,-16-1 0,0-14 72,2-1-72,14-15 0,0-1 0,0 1 0,0 0-64,14-16-32,-14 16 0,16-15 0,0 14 0,-1 1-128,-15 0-24,15 0-8,1 0 0,-1 0-944,0-1-192,1 1-40,-1 15-8039</inkml:trace>
          <inkml:trace contextRef="#ctx0" brushRef="#br0" timeOffset="72960">7098 12686 18775,'0'0'416,"0"0"80,0 0 16,0 0 16,0 0-424,0 0-104,0 16 0,0-1 0,16 0 656,-16-15 112,15 16 16,-15-1 8,0 0-384,15-15-80,1 16-8,-16 0-8,0-2-224,15-14-88,0 16 64,-15 0-6816,0-16-1359</inkml:trace>
          <inkml:trace contextRef="#ctx0" brushRef="#br0" timeOffset="66417">3188 12778 9360,'0'0'200,"0"0"48,15-15 8,-30-1 8,15 16-264,0 0 0,0 0 0,0 0 0,0-15 920,0 15 128,0 0 24,-16 15 8,16-15-128,-15 31-24,0-15-9,15 14 1,-16 1-368,0 15-72,16-15-8,-15 15-8,0 16-16,15-15 0,-16-1 0,1-15 0,15 15-224,0-15-40,0-1-16,0 1 0,15-15-8,-15-1 0,0 0 0,16 1 0,-16-1-32,15-15-16,-15 15 0,15-15 0,1-15-48,0 15 0,-16 0-64,30-15 96,-14-1-32,-1 1 0,0 0-64,1-1 96,-1-15-96,0 16 88,1-16-88,0 16 80,-2-16-80,-14 0 0,16 16 0,0-16 0,-1 0 0,-15 15 0,15 1 0,-15-16 0,16 16 0,-16-16-88,0 16 88,15 15-64,-15-16 64,0 1 0,0 15 0,0 0 0,0 0 0,0 0 0,0 0 0,-15 0 0,15 15 0,-16 1 0,16-1 96,-15 16-32,15 0-64,-15 15 0,15-15 0,0 15 0,0-15 0,0 15-80,-16-15 80,32 0-104,-16 0 104,0-1 0,0-14 96,15-1-96,0 0 136,-15-15-24,16 0-8,-1 0 0,0-15 24,1 15 0,-1-15 0,0-16 0,1 16 56,0-16 8,14-15 8,-14 15 0,-1 0-200,0-15 64,1 15-64,-1-16 0,0 17 0,1-17 64,0 17-64,-16-1 0,15 15-88,-15 1-56,15 0-16,-15-1 0,0 1-992,16-1-208,-16 1-40,0 15-7431</inkml:trace>
          <inkml:trace contextRef="#ctx0" brushRef="#br0" timeOffset="67633">3972 13117 15576,'0'0'344,"0"0"72,0 0 7,0 0 17,-15 0-352,15 0-88,0 0 0,0 0 0,0 0 776,15 0 144,1 0 24,-16 0 8,16-15-152,-1 15-32,0 0-8,1 0 0,-1-16-464,0 16-88,1 0-16,-1 0-8,0-15-112,1 15-72,0 0 96,-16 0-96,15-15 96,0 15-32,1-16 0,-1 16-64,-15 0 0,15-15 0,-15 0 0,16 15 0,-16-16 0,15 0 0,-15 16-88,0-15 88,0 0-176,0 15 16,0-16 8,-15 16 0,15-15 48,-16 0 8,16 15 0,-15-16 0,0 16 16,15 0 8,-16-15 0,1 15 0,0 15 72,-1-15 0,0 0 0,16 16 0,-30-1 0,30 0 72,-16 16-8,1-16-64,15 17 216,-15-2-16,-1 1 0,16-16 0,0 16 0,0 0 0,0-15 0,0 14 0,0-14-16,16 14-8,-16-14 0,0-16 0,15 15-40,-15 0-8,15 1 0,1-16 0,-16 16-64,15-16-64,0 0 96,1 0-96,0 0 80,-1 0-80,0 0 64,1 0-64,-1-16 0,0 16 0,1-16-72,-1 1 72,-15 15-800,15-15-96,1-1-32,0 1 0,-2 0-192,2-1-48,-16-14-8,16 14 0,-1 0 472,-15-14 88,15 14 16,-15 1 9,0-16 143,0 16 32,16 0 8,-16-1 0,0 0 408,0 1 88,0 0 8,0 15 8,0 0 472,0 0 88,0 0 15,0 0 9,0 0 152,0 0 32,0 0 8,0 0 0,0 15-264,0 0-48,0 17-16,0-17 0,-16 0-144,16 16-32,0 0-8,0-1 0,0-14-184,0 14-40,0-14-8,0 15 0,0-16-72,-15 1-64,15-16 72,0 15-72,0 0 72,0-15-72,0 0 64,0 0-64,0 0 72,0 0-72,-15 0 80,15 0-80,0 0 64,0 0-64,0 0 0,-16-15 72,16 0-72,-16-1 0,16 1 0,16-16 0,-16 15 72,0 2-72,16-2 80,-16-15-80,15 16 0,0-1 0,-15 1-64,16-16 64,-1 31 0,0-30 0,1 30 0,-1-16 0,0 0 0,1 1 0,0 0 0,-1 15 0,0-16 0,1 16 0,-16-15 0,15 15 0,0-15-712,1 15-88,-16 0-24,15 0-5616,0 0-1127</inkml:trace>
          <inkml:trace contextRef="#ctx0" brushRef="#br0" timeOffset="66902">3865 12501 12384,'0'0'272,"0"0"56,0 0 16,0 0 0,0 0-280,0 0-64,0 0 0,0 0 0,-15 0 800,15 15 136,0 16 31,-16-16 9,16 16-32,-15 0-8,0 15 0,15 0 0,-16 16-312,1 0-64,-1-1-16,1 0 0,0 17-200,-1-32-48,16 16-8,-15-16 0,15 0-136,-16 0-32,16-15-8,0 0 0,0-1-16,0-14 0,0 14 0,0-30 0,0 16-96,0-16-128,16 16 24,-16-16 8,0 0 96,15-16 104,-15-15-16,16 16-8,14-31-80,-14 15 0,-1-16-96,1 1 96,-1 0-184,0 0 24,16 0 8,-15 0 0,-1 15 56,-15 0 0,15 1 8,1 14 0,-16-15 88,15 16 0,-15-1 0,0 16 0,0 0 0,0 0 0,0 0 0,15 16-64,-15-1 160,-15 16 32,15-1 0,0 2 8,0-2 24,0 1 8,-15 15 0,15-15 0,0 0-24,0 0-8,-16-1 0,16 1 0,0-16-40,0 1-16,0 0 0,0-1 0,0-15-16,0 0-64,0 0 96,0 0-32,0 0-64,0 0 0,0 0 0,0 0 0,0 0-736,0-15-120,16-1-16,-16 0-5672,15 1-1135</inkml:trace>
          <inkml:trace contextRef="#ctx0" brushRef="#br0" timeOffset="68070">4604 13118 14960,'0'0'424,"0"0"88,0 0-408,0 0-104,15-16 0,1 16 0,-16 0 703,15 0 129,1-15 16,-16 15 8,0 0 96,15 0 16,-15 0 8,15-15 0,1 15-496,-1 0-96,-15 0-16,16-16-8,-1 16-248,-15-16-48,15 16-64,-15 0 88,16-14-88,-16 14 0,15-16 72,-15 16-72,0 0 0,0 0 0,0-16 0,16 1 0,-16 15 0,0-15-64,-16-1 0,16 16 0,0-15-8,-15 15 0,15-15 0,-16 15 0,16-16 72,-15 16-64,0 0 64,-1 0-64,1 0 64,-1 0 0,1 16 0,15-16 0,-15 15 0,-1 0 0,1 1 0,-1-1 64,1 16 64,0-1 24,15-14 0,-16 15 0,1 0 48,-1-16 16,16 16 0,-15-1 0,15 2 24,0-17 8,0 0 0,0 16 0,15-16-64,-15 1-16,16-16 0,-1 15 0,1 0-40,-1-15 0,0 0-8,1 0 0,15 0 16,-16 0 8,0 0 0,1 0 0,15-15-8,-16 15 0,0-15 0,16 15 0,-15-16-56,-1 1-16,0 15 0,16-15 0,-15-16-64,-1 16 0,0-1 72,1 0-72,14-14-248,-14 14-80,-1 1-24,16 0-7328,-16-16-1463</inkml:trace>
        </inkml:traceGroup>
        <inkml:traceGroup>
          <inkml:annotationXML>
            <emma:emma xmlns:emma="http://www.w3.org/2003/04/emma" version="1.0">
              <emma:interpretation id="{BAD90E1A-172E-45F7-A99C-91C5B77ADD45}" emma:medium="tactile" emma:mode="ink">
                <msink:context xmlns:msink="http://schemas.microsoft.com/ink/2010/main" type="inkWord" rotatedBoundingBox="7718,10399 10042,10430 10031,11311 7706,11280"/>
              </emma:interpretation>
              <emma:one-of disjunction-type="recognition" id="oneOf9">
                <emma:interpretation id="interp45" emma:lang="en-US" emma:confidence="0.5">
                  <emma:literal>(Y...."</emma:literal>
                </emma:interpretation>
                <emma:interpretation id="interp46" emma:lang="en-US" emma:confidence="0">
                  <emma:literal>(yr.",</emma:literal>
                </emma:interpretation>
                <emma:interpretation id="interp47" emma:lang="en-US" emma:confidence="0">
                  <emma:literal>(Yr.....</emma:literal>
                </emma:interpretation>
                <emma:interpretation id="interp48" emma:lang="en-US" emma:confidence="0">
                  <emma:literal>(Yr.",</emma:literal>
                </emma:interpretation>
                <emma:interpretation id="interp49" emma:lang="en-US" emma:confidence="0">
                  <emma:literal>(Yr.";</emma:literal>
                </emma:interpretation>
              </emma:one-of>
            </emma:emma>
          </inkml:annotationXML>
          <inkml:trace contextRef="#ctx0" brushRef="#br0" timeOffset="73946">8114 12840 10592,'0'0'232,"0"-16"56,0 16 0,0 0 8,-16-15-232,16 15-64,0 0 0,0 0 0,0 0 968,-15 15 184,0 1 40,15-1 8,0 1-305,-16 14-55,0 1-8,16 0-8,-15 0-224,15 15-48,-15 0-8,15-15 0,-16 15-192,16-15-48,0 0-8,-15-1 0,15 1-168,0 0-40,0-16-8,0 1 0,15 15 48,-15-16 0,0-15 8,16 15 0,-16-15-936,0 0-184,0 0-40,15 0-4775,0 0-961</inkml:trace>
          <inkml:trace contextRef="#ctx0" brushRef="#br0" timeOffset="79861">8237 12902 10424,'0'0'224,"0"0"56,0 0 8,0 0 0,0 0-224,-15 0-64,15 0 0,0 0 0,0 0 888,0 0 168,0 0 32,0 0 0,0 0-321,0 0-63,0 0-8,0 0-8,0 0-296,0 0-56,0 0-16,0-16 0,15 16-152,-15-15-32,15 15-8,-15 0 0,16-15-48,-16 15-16,0 0 0,15 0 0,-15 0-64,0 0 0,0 0 72,15 0-72,-15 0 80,0 15-16,0 0-64,0 1 96,0-1 120,-15 16 16,15-16 8,0 0 0,-15 17-240,15-17 0,0 0 0,-16 1 0,16-1 128,0 0 24,0-15 8,0 0 0,0 16-40,0-16-8,0 0 0,0 0 0,0 0-112,0 0 0,16 0 64,-1 0-64,0 0 96,-15 0 0,16-16 0,-1 1 0,0 15 56,1-15 8,-16-1 0,16-14 0,-2 14-160,2 0-136,0-14 24,-16 14 8,15-14 168,-15 14 32,15 1 0,-15 0 8,0-17-104,16 18-120,-16-2 24,0 0 8,0 16 88,0-15 128,0 15-32,0 0-8,0 0-88,0 0 0,0 0 0,0 0 0,0 0-88,0 15 88,0-15-64,-16 32 64,16-18 80,0 2 56,-15 15 16,15 0 0,0-1-8,-15-14 0,15 14 0,0 2 0,-16-2 64,16 1 16,-16 15 0,16-15 0,0-1-112,-14 2-16,14-2-8,-16 1 0,16 0 24,0 15 8,-16-30 0,1 14 0,15 1 8,-15 0 0,-1-16 0,16 0 0,-15 17 64,0-17 8,15 0 8,-16 1 0,1-1-208,0 0 0,15-15 64,-16 16-64,0-1 0,16-15-112,-15 0 24,0 15 8,15-15 80,0 0 88,-16 0-24,16 0 0,0 0-280,-15-15-56,15 15-16,0-15 0,0-1-1112,0 16-224,0-15-40,15 0-7455</inkml:trace>
          <inkml:trace contextRef="#ctx0" brushRef="#br0" timeOffset="80143">8560 13117 16783,'0'0'368,"0"0"80,0 0 8,0 0 24,0 0-384,16 0-96,-16 16 0,0-1 0,0 1 976,0-1 176,0-15 40,-16 15 8,16 1-384,0-1-80,0 16-8,-16-16-8,16 16-304,0 0-56,0 0-8,0-1-8,-15-14-120,15-1-32,0 1 0,0 14 0,0-30-128,0 0-64,0 0 0,0 0 64,0 0-64,0 0 0,0 0 72,0 0-72,0 0 0,0 0-64,0 0 0,0 0 0,0-15-1184,0 0-240,0-1-48</inkml:trace>
          <inkml:trace contextRef="#ctx0" brushRef="#br0" timeOffset="75233">8944 13256 20703,'0'0'456,"0"16"96,0-1 24,-15-15 0,15 16-464,0-16-112,-15 15 0,15-15 0,-16 15 480,16 1 80,0-16 16,-15 0 0,15 15-464,0-15-112,0 0 0,0 0-6728,0 0-1367</inkml:trace>
          <inkml:trace contextRef="#ctx0" brushRef="#br0" timeOffset="75782">9884 12963 15488,'0'0'344,"0"0"72,0 0 7,0 0 9,0 0-344,0 0-88,0 0 0,0 0 0,0 0 928,16 15 160,-16-15 40,0 0 8,0 0-192,14 0-40,-14 0-8,16 16 0,0-16-464,-16 0-96,0 0-16,0 15-8,15-15-192,-15 0-40,0 0-8,15 0 0,-15 0-472,0 0-96,0 0-16,0 16-9727</inkml:trace>
          <inkml:trace contextRef="#ctx0" brushRef="#br0" timeOffset="76035">10300 13194 20543,'0'0'584,"0"0"120,0 0-560,0 0-144,0 0 0,0 16 0,0-16 624,0 15 96,-16 0 16,16 1 8,-15-16-40,15 15-16,-15 0 0,15 1 0,-16 0-448,0-2-88,16 2-24,-15 0 0,0 14-352,-1-14-64,1-1-24,15 0-10679</inkml:trace>
          <inkml:trace contextRef="#ctx0" brushRef="#br0" timeOffset="75649">9284 13025 15888,'0'0'448,"0"0"95,0 0-431,0 0-112,0 0 0,0 0 0,0 0 792,0 0 136,0 0 24,0 0 8,0 0-48,0 0-8,0 0 0,0 0 0,16 15-448,-16-15-88,15 16-16,-15 0-8,0-16-232,15 0-48,-15 0 0,0 15-64,16-15 0,-16 0 0,0 15 0,15-15-6944,0 0-1375</inkml:trace>
          <inkml:trace contextRef="#ctx0" brushRef="#br0" timeOffset="75650">9608 13040 18455,'0'0'408,"0"0"80,0 0 24,0 0 0,0 0-408,0 0-104,0 0 0,0 0 0,0 0 744,0 0 128,14 0 24,2 16 8,-16-16-584,0 0-128,0 0-16,16 0-8,-1 0-240,-15 0-56,0 0 0,15 0-6400,1 0-1279</inkml:trace>
        </inkml:traceGroup>
        <inkml:traceGroup>
          <inkml:annotationXML>
            <emma:emma xmlns:emma="http://www.w3.org/2003/04/emma" version="1.0">
              <emma:interpretation id="{5629F030-457D-4AEA-ABCD-2CE87F68BE79}" emma:medium="tactile" emma:mode="ink">
                <msink:context xmlns:msink="http://schemas.microsoft.com/ink/2010/main" type="inkWord" rotatedBoundingBox="10235,10337 11568,10491 11457,11450 10124,11296"/>
              </emma:interpretation>
              <emma:one-of disjunction-type="recognition" id="oneOf10">
                <emma:interpretation id="interp50" emma:lang="en-US" emma:confidence="0.5">
                  <emma:literal>Yen),</emma:literal>
                </emma:interpretation>
                <emma:interpretation id="interp51" emma:lang="en-US" emma:confidence="0">
                  <emma:literal>Yue),</emma:literal>
                </emma:interpretation>
                <emma:interpretation id="interp52" emma:lang="en-US" emma:confidence="0">
                  <emma:literal>Yall,</emma:literal>
                </emma:interpretation>
                <emma:interpretation id="interp53" emma:lang="en-US" emma:confidence="0">
                  <emma:literal>yen),</emma:literal>
                </emma:interpretation>
                <emma:interpretation id="interp54" emma:lang="en-US" emma:confidence="0">
                  <emma:literal>Yun),</emma:literal>
                </emma:interpretation>
              </emma:one-of>
            </emma:emma>
          </inkml:annotationXML>
          <inkml:trace contextRef="#ctx0" brushRef="#br0" timeOffset="81903">10484 12962 10416,'0'0'288,"0"0"80,0 0-296,0 0-72,0 0 0,0 0 0,0 0 672,0 0 112,0 0 24,0 0 8,0 0-48,-15 0 0,15 0-9,0 0 1,0-14-280,15 14-48,-15 0-16,15-16 0,-15 16-160,16-16-32,-1 16 0,-15-15-8,16 15-96,-1 0-24,0-15 0,-15 15 0,16-16 0,0 16-8,-16 0 0,15-15 0,0 15-16,-15 0 0,0 0 0,0 0 0,0 15 152,0-15 24,0 16 8,0-1 0,0 16-160,-15-15-32,15 14-64,-15-14 96,15 14 24,-16-14 0,16 14 0,0-14 0,-16-1-16,16 0 0,0 1 0,0 0 0,0-1-32,16-15-8,-16 0 0,0 15 0,0-15 88,16 0 8,-16 0 8,0 0 0,15 0-168,0-15 0,-15 15 0,16-15 0,-1-1 72,-15 0 8,16 1 0,-1 0 0,-15-1-80,15 1 0,1 0-96,-16-16 96,15 0 0,-15 15 0,16 2 0,-16-2 64,15 0-64,-15 1 0,0 0 0,0 15 0,15-16 0,-15 16 0,0 0 0,0 0-88,0 0 88,0 0 0,0 0 0,-15 16 0,15-1 64,0 0 0,-15 1 0,15 0 0,-16 14 56,16 1 8,0 0 8,-15-1 0,15 16 40,-16-14 8,16 14 0,0-16 0,-15 16-48,15 1-8,-15-16 0,15-1 0,-16 1 24,16 0 0,-15-1 0,15-14 0,-16 15-56,16-16-16,-15 1 0,0-1 0,-1 0 64,0 1 16,1-1 0,0 0 0,-1-15-64,1 16-16,-1 0 0,1-16 0,0 0-80,-1 0 0,1 0 0,-1 0 0,16 0-104,0 0 40,-15 0 64,15 0-104,0-16-616,15 0-120,-15 1-24,16 0-8,-1-1-584,1 1-112,14-16-32,-14 16-6551</inkml:trace>
          <inkml:trace contextRef="#ctx0" brushRef="#br0" timeOffset="82389">10992 13240 16527,'0'0'360,"0"0"80,0 0 8,0 0 24,0 0-376,0 0-96,0 0 0,0 0 0,0 0 920,0 15 168,0-15 32,0 15 0,0 1-368,0 15-80,-16-16-8,16 1-8,0 14-320,0-14-64,0 14-16,0-14 0,-15 14-128,15-14-32,0 0-8,0-1 0,0-15-88,0 0 0,0 0 0,0 0 0,0 0 0,0 0 64,0 0-64,0 0 0,15 0 0,1-15 0,-16 15 0,0-16 0,15 0 0,-15-14 0,15 14 0,-15-14-88,16-1 16,-16 16 0,16-16 0,-16 0 0,14 15 72,2-14-80,-16 14 80,16 1-80,-16 0 80,15 15 0,-15-16 0,15 1 0,-15 15 0,0 0 0,0 0 0,0 0 0,0 0 0,0 0 0,16 0 96,-16 15-32,0 1 24,0-1 8,0 0 0,0 16 0,0 0 80,0 0 16,0 0 8,0-1 0,0 1-8,0 0-8,-16-15 0,16 14 0,0-14-64,0-1-16,0 0 0,0-15 0,0 0-32,0 0-8,0 0 0,0 0 0,0 0-64,0 0 0,0 0 0,0 0 0,0 0-480,0 0-80,-15 0-16,15 0-6840,0-15-1359</inkml:trace>
          <inkml:trace contextRef="#ctx0" brushRef="#br0" timeOffset="82789">11347 12794 13704,'0'0'296,"0"0"64,0 0 16,0 0 16,0 0-312,0 0-80,15 0 0,-15 0 0,0 0 1048,0 0 191,16 16 41,-1-16 0,1 15-296,-1 16-64,-15-16-16,0 16 0,15 0-248,-15-1-48,0 1-16,0 15 0,0 1-144,0-17-24,0 17-8,-15-1 0,15-15-136,0 15-32,-15 0-8,15-15 0,-16 0-112,16 0-32,-15 0 0,15-1 0,-16-14-96,16 15 64,-15-16-64,-1 0 0,16 1 0,0-16 0,-15 15-64,15-15 64,-16 15-1296,1-15-208,15 0-32</inkml:trace>
          <inkml:trace contextRef="#ctx0" brushRef="#br0" timeOffset="83946">11777 13209 13464,'0'0'384,"0"0"80,0 16-368,0-16-96,-15 0 0,30 15 0,-15 0 744,0 1 136,0-1 23,0 1 9,0-1-144,-15 16-32,15-16-8,-16 1 0,16-1-256,0 0-56,0 16 0,-15-15-8,15-1-296,0 0-112,-15 1 88,15-1-88,0-15-728,0 16-192,-16-1-40,16 0 0</inkml:trace>
        </inkml:traceGroup>
        <inkml:traceGroup>
          <inkml:annotationXML>
            <emma:emma xmlns:emma="http://www.w3.org/2003/04/emma" version="1.0">
              <emma:interpretation id="{0A5BE6B9-02EE-4B02-9CB0-8D3CD7F4C82B}" emma:medium="tactile" emma:mode="ink">
                <msink:context xmlns:msink="http://schemas.microsoft.com/ink/2010/main" type="inkWord" rotatedBoundingBox="12465,10277 14642,10315 14625,11272 12448,11233"/>
              </emma:interpretation>
              <emma:one-of disjunction-type="recognition" id="oneOf11">
                <emma:interpretation id="interp55" emma:lang="en-US" emma:confidence="0.5">
                  <emma:literal>china</emma:literal>
                </emma:interpretation>
                <emma:interpretation id="interp56" emma:lang="en-US" emma:confidence="0">
                  <emma:literal>thingy</emma:literal>
                </emma:interpretation>
                <emma:interpretation id="interp57" emma:lang="en-US" emma:confidence="0">
                  <emma:literal>3th-ling}</emma:literal>
                </emma:interpretation>
                <emma:interpretation id="interp58" emma:lang="en-US" emma:confidence="0">
                  <emma:literal>YES-11TH}</emma:literal>
                </emma:interpretation>
                <emma:interpretation id="interp59" emma:lang="en-US" emma:confidence="0">
                  <emma:literal>chins</emma:literal>
                </emma:interpretation>
              </emma:one-of>
            </emma:emma>
          </inkml:annotationXML>
          <inkml:trace contextRef="#ctx0" brushRef="#br0" timeOffset="85617">12747 13378 15520,'0'0'344,"0"-15"72,0 15 7,0 0 9,0 0-344,-15 0-88,15-15 0,0 15 0,-16 0 992,16 0 176,0 0 40,0 0 8,0 0-312,16 0-56,-16-16-16,15 16 0,0-15-328,-15 15-72,16 0-16,-1-15 0,1 15-96,-1 0-32,0-16 0,1 16 0,-1-16-120,16 16-24,-16 0-8,1-15 0,-1 15-72,0 0-64,1 0 96,-1-15-96,1 15 96,-16 0-32,15 0 0,-15 0-64,0 0 0,0 0 0,0 0 0,0 0 0,0 0-672,0 0-192,0 0-40,0 0-9871</inkml:trace>
          <inkml:trace contextRef="#ctx0" brushRef="#br0" timeOffset="85130">13117 12979 17191,'0'0'376,"0"0"72,0 0 24,0 0 16,0 15-392,-15-15-96,0 16 0,-1 0 0,1-2 760,-16 2 128,16 0 24,-16 14 8,15 1-256,-15 0-56,0-1 0,16 2-8,0-2-200,-1 1-40,1 0-8,-1-1 0,1-14 48,15 14 8,0-14 0,0 15 0,0-16-320,0 1-88,0-1 0,15 0 0,-15 1 80,16 0-16,-16-16-64,15 0 96,1 14-96,-1-14 0,-15 0 0,15 0 0,16 0 0,-15-14 0,-1 14 72,1-16-72,-1 16 0,1-16 0,-1 1 0,0 0 0,1 15-832,-16-16-152,15 1-32,-15 15-5968,16-15-1199</inkml:trace>
          <inkml:trace contextRef="#ctx0" brushRef="#br0" timeOffset="86633">13640 12778 10240,'0'0'288,"0"0"64,0-16-280,0 1-72,0 15 0,-15 0 0,15-15 832,0 15 144,-16 0 32,16 0 8,-15 0 8,0 0 7,15 0 1,-16 15 0,1-15-440,0 15-88,-1 1-24,16 0 0,-15-1-224,15 0-56,-16 16-8,16-16 0,0 1-56,0 14-8,-15-14-8,15 0 0,15-2-56,-15 2-64,0 0 88,0-1-88,0-15 64,0 15-64,0 1 0,0-16 0,0 15 0,0 0 80,0-15-80,0 16 64,0-1-64,0-15 0,0 15 0,-15 1 0,15-16 0,-15 16 0,15-1 72,-16 0-72,1-15 96,15 16-8,-16-1-8,1 0 0,15-15-80,-15 16 64,-1-16-64,16 0 64,0 0-64,-15 15 0,15-15 0,0 0 0,-16-15 0,16 15 0,0 0 0,0-16 0,0 1 0,16 15 0,-16-15 0,15-1 0,-15 16 0,0-15 0,16 15 0,-16-15 0,15 15 0,-15 0 0,0 0-72,0 0 72,15 15 0,1-15 0,-16 15 64,0 1-64,0 14 272,0-14 8,0 14 0,15-14 0,-15 15 128,0-16 24,0 1 8,-15 14 0,15-14-280,0 14-48,0-14-16,0 0 0,0-2 16,0 2 0,0 0 0,0-16 0,0 0-112,0 0 64,0 0-64,0 0 0,0 0 0,0 0-120,0 0 16,0 0 0,0 0-1184,0 0-240,0 0-40,0-16-7511</inkml:trace>
          <inkml:trace contextRef="#ctx0" brushRef="#br0" timeOffset="86870">13717 13194 15176,'0'0'328,"0"0"72,0 0 16,0 0 15,0 0-343,0 0-88,0 0 0,0 0 0,0 0 936,0 0 176,0 0 32,16-15 8,-16 15-416,15 0-72,-15 0-24,15 0 0,1 0-216,-1-15-40,1 15-16,-1 0 0,0 0-80,16 0-24,-31-16 0,16 16 0,-1 0-168,0-15-96,1 15 96,-1 0-96,-15-16 64,16 16-64,-1 0 0,0 0 0,-15 0-304,0 0-112,0 0-32,16 0 0,-1 0-928,-15 0-184,0 0-40</inkml:trace>
          <inkml:trace contextRef="#ctx0" brushRef="#br0" timeOffset="87087">14133 12948 14944,'0'0'328,"0"0"72,0 0 16,0 0-1,0 0-335,0 0-80,0 0 0,0 0 0,0 0 968,0 0 184,0 0 32,0 15 0,0 1-328,0-16-72,0 31-16,0-16 0,-15 0-280,15 1-56,0 15-16,0-1 0,-15-14-136,15 0-32,0 14-8,0-14 0,-16 15-120,16-16-24,0 0-8,-15 1 0,15-1-88,0 1 0,-16-1 0,16-15 0,0 0-656,0 15-120,0-15-24,0 0-6016,0 0-1207</inkml:trace>
          <inkml:trace contextRef="#ctx0" brushRef="#br0" timeOffset="87249">14287 13209 17343,'0'0'488,"0"0"120,0 0-488,0 0-120,0 15 0,0-15 0,0 16 888,-15-1 152,15-15 32,-15 15 8,15 1-256,0-16-56,-16 16 0,16-1-8,0-15-520,-15 15-104,15 1-16,0-1-8,0-15-624,-16 15-120,16 1-24</inkml:trace>
          <inkml:trace contextRef="#ctx0" brushRef="#br0" timeOffset="87619">14441 12886 12992,'0'0'368,"0"0"80,0 0-360,0 0-88,0 0 0,15 0 0,-15 16 1016,0-16 184,0 0 39,0 15 9,0 0 48,0 1 16,0 14 0,-15 2 0,15-2-592,0 1-112,0 0-32,0-1 0,0 2-288,0-18-64,0 18-16,-15-17 0,-1 16-208,16-16 0,0 0 0,0 1 0,0 0 0,0-16 128,0 0-16,0 0-8,16 0-640,-16 0-128,0 0-24,0 0-6256,15 0-1255</inkml:trace>
          <inkml:trace contextRef="#ctx0" brushRef="#br0" timeOffset="88251">14687 12748 14656,'0'0'320,"0"0"72,0 0 16,0 0 0,0 0-328,15-15-80,-15 15 0,15-15 0,-15 15 759,0-16 137,16 16 24,-16 0 8,15-16-200,1 1-40,-16 30-8,15-15 0,-15 0-328,15-15-72,-15 15-16,0 0 0,16 15-16,-16-15-8,0 16 0,0 0 0,15-16-120,-15 15-24,0 0-8,-15 16 0,15-16 136,0 1 24,0 14 8,0-14 0,-16 0-256,16 14 0,0-14-64,0-1 64,0 0 0,0 1 0,0-1 64,0-15-64,0 0 80,0 0-80,0 0 80,0 0-80,0 0 64,16 15-64,-16-30 0,15 15 72,-15 0-72,0 0 64,16-15-64,-1-1 64,-15 1-64,15 15 0,-15-15 0,0 15 64,16-16-64,-16 16 0,0 0 0,0 0 0,15-16 0,-15 16 0,0 0 0,0 0 0,0 0 0,0 0 0,0 0 0,-15 16 0,15 0 0,0-1 0,-16 0 0,16 1 64,0 14 64,0-14 16,0 14 0,0 2 0,0-2 48,-15 1 0,15 0 8,0-1 0,0 2-16,0-2-8,0 1 0,0 0 0,0-1 0,-15 2 0,15-18 0,0 18 0,0-2-48,0-14 0,0 14-8,-16-14 0,16 0-8,-15-2 0,15 2 0,0 0 0,-16-1-48,16-15 0,-15 15-64,15-15 96,0 16-96,0-16 72,-15 0-72,15 0 64,0 0-64,-16 0 0,16 0 0,-15 0 0,-1 0-512,1-16-152,0 16-24,-1-15-10904</inkml:trace>
          <inkml:trace contextRef="#ctx0" brushRef="#br0" timeOffset="84799">12116 12916 13072,'-16'0'288,"16"0"56,0 0 8,0 0 24,-15 0-304,15 0-72,0 0 0,0 0 0,0 0 464,0 0 80,0 0 8,15-15 7,-15 15-47,16-15-16,-16-1 0,16 1 0,-1 15-296,0-15-56,1-1-16,-1 1 0,0 15-128,-15-15 80,16-1-80,-1 16 64,0 0 0,1 0 0,-16 0 0,0 0 0,16 0 80,-16 16 16,0-1 0,0 16 0,0-1 8,-16 1 8,0 0 0,1 15 0,15-15 80,-15 0 24,-1 15 0,1-16 0,0 2-104,15-17-16,0 0-8,-16 1 0,16-1-40,0 0-8,0-15 0,0 16 0,0-16-104,0 0 0,0 0 0,0 0 0,16-16 224,-16 1 32,15 15 0,0-31 0,1 16-256,-1 0 0,0-17 0,1 17 0,0-16 0,14 1 0,-14 14 0,-1-14 0,0 14 0,1-14 0,-1 14 0,-15 0 0,15-14 0,-15 14 0,16 16 0,-16-15 0,16 0 0,-16 15 0,0 0 0,0 0 0,0 0 0,0 0 0,0 15 0,0 0 0,14 1 0,-14-1 0,0 16 0,0-1 0,0 17 128,-14-16-32,14 15 0,-16-16 0,16 17 488,0-1 96,-16 0 24,16 1 0,-15-1-1008,15-16-200,-15 16-40,15-14 0,-16-18 640,1 18 136,0-2 24,15-14 8,-16 14-160,1-14-32,-16 14-8,15-30 0,1 32-64,0-32 0,-1 15 0,-14 0 0,14-15 0,1 16 64,0-16-64,-1 0 64,16 0-64,-16 0-136,16 0 32,0 0 8,-15-16-1120,15 1-216,15 0-40,-15-1-4623,16 0-921</inkml:trace>
        </inkml:traceGroup>
        <inkml:traceGroup>
          <inkml:annotationXML>
            <emma:emma xmlns:emma="http://www.w3.org/2003/04/emma" version="1.0">
              <emma:interpretation id="{1D13D8A6-68D1-47B9-8586-60DFA7C38E2B}" emma:medium="tactile" emma:mode="ink">
                <msink:context xmlns:msink="http://schemas.microsoft.com/ink/2010/main" type="inkWord" rotatedBoundingBox="15269,10282 17850,10332 17828,11486 15246,11435"/>
              </emma:interpretation>
              <emma:one-of disjunction-type="recognition" id="oneOf12">
                <emma:interpretation id="interp60" emma:lang="en-US" emma:confidence="0.5">
                  <emma:literal>GFKGI;</emma:literal>
                </emma:interpretation>
                <emma:interpretation id="interp61" emma:lang="en-US" emma:confidence="0">
                  <emma:literal>$GijE</emma:literal>
                </emma:interpretation>
                <emma:interpretation id="interp62" emma:lang="en-US" emma:confidence="0">
                  <emma:literal>{Gijl=</emma:literal>
                </emma:interpretation>
                <emma:interpretation id="interp63" emma:lang="en-US" emma:confidence="0">
                  <emma:literal>GFSGI";</emma:literal>
                </emma:interpretation>
                <emma:interpretation id="interp64" emma:lang="en-US" emma:confidence="0">
                  <emma:literal>GFKGI";</emma:literal>
                </emma:interpretation>
              </emma:one-of>
            </emma:emma>
          </inkml:annotationXML>
          <inkml:trace contextRef="#ctx0" brushRef="#br0" timeOffset="94147">17180 12718 5904,'0'0'160,"0"0"56,0 0-216,0-16 0,0 16 0,-15-15 0,15 15 880,0 0 136,-15-16 24,15 16 8,0 0-168,-16 16-32,16-1-8,0-15 0,0 0-344,-15 0-72,-1 16-8,16-1-8,0-15-56,-15 15-16,15 1-1,-15-1 1,15 1-56,0-1-16,0 0 0,0 1 0,0-1-112,0-15-24,0 16-8,0-1 0,0 0-120,0-15 88,15 16-88,-15-1 80,0 1-16,0-1-64,0-15 96,0 15-32,0 1 8,0-1 0,-15 1 0,15-1 0,-16 0 0,16 1 0,-15-1 0,15 0 0,-16 1 80,1-16 8,15 15 8,-15 1 0,-1-16-168,16 15-128,0-15 16,-15 0 8,15 0 104,0 0 0,-16 0 0,16 0 0,0 0 0,0 0 0,-15 0 0,15-15 0,0-1 0,0 16 0,0-15-64,15 15 64,-15-16 0,0 1 0,16 15 0,-16-15-72,0 15 160,0-16 32,15 16 8,-15 0 0,0 0-128,0 0 0,0 0 64,0 0-64,16 16 160,-16-1 0,0 0 8,0 1 0,0 15 224,0-1 48,0 1 8,0 0 0,0 15-104,0-15-24,0 0 0,-16 0 0,16-1-56,0 1-8,0 0-8,-15-16 0,15 1-48,0-1-8,0 1 0,0-1 0,0 0-24,0-15-8,0 0 0,0 0 0,0 0-72,0 0-24,0 0 0,0 0 0,0 0-64,0 0 0,0 0 0,0 0 0,0 0 0,0 0-96,0 0 32,15-15-6952,1 15-1391</inkml:trace>
          <inkml:trace contextRef="#ctx0" brushRef="#br0" timeOffset="95116">17565 12870 5552,'15'-15'160,"-15"15"32,0-15-192,0-1 0,0 1 0,0 15 0,0-15 1088,0 15 192,0 0 32,0-16 0,0 16-96,0 0-32,0 0 0,-15 0 0,0 0-257,15 0-63,-16 16 0,1-1-8,0 16-216,-1-1-48,-15 1-8,16 16 0,-1-1-136,1 0-24,-16 0-8,16 0 0,0 0-16,-1 0-8,0-15 0,2 16 0,14-17-72,0 1-8,-16 0-8,16-1 0,0-14-96,16 0-16,-16-2-8,14 2 0,-14 0-80,16-1-8,0-15-8,-1 0 0,0 15-88,-15-15 0,16 0 0,-1-15 0,0 15 64,1-15 16,-1-1 8,0 0 0,1 2-88,0-2-96,-1-15 16,0 16 8,1-16-744,-1 0-144,0 16-32,16-16-8,-31 0-264,15 16-48,-15-16-16,16 16 0,-16-1-112,-16 1-15,16 0-9,0-1 0,-15 16 616,15-16 120,-15 16 24,-1 0 8,16 0 448,-30 0 88,30 0 24,-31 16 0,16-16 808,-1 0 160,0 16 32,1-16 0,0 15 352,15-15 64,-16 0 8,16 0 7,0 0-239,0 15-40,-15-15-16,15 0 0,0 0-368,15 16-80,-15-16-8,0 0-8,0 0-96,16 0-24,-1 0 0,-15 0 0,31 0-152,-31 0-32,31 0-8,-16 0 0,1-16-88,-1 16-16,0 0-8,1 0 0,-1-15-112,0 15 72,1-15-72,0 15 64,-2 0-64,2-16 0,0 16 0,-16 0 0,15 0-336,-15 0-32,15-16-8,-15 16 0,0 0-928,0 0-184,0 0-40,0 0-8,0 0-16,0 0-7,0 0-1,0 0 0,0 0 880,-15 0 168,15 0 40,-15 0 8,15-15 392,-16 15 72,0 0 0,16 0 0,0 0 848,-14 0 128,14 15 24,-16-15 8,16 0 56,-16 16 15,16 0 1,-15-1 0,15 0-248,0 1-56,-15-1-8,15 16 0,0-16-112,-16 16-24,16 0-8,0-16 0,-15 1-232,15 14-40,-15-14-16,15 14 0,0-14-192,0 0-40,0-2-8,0 2 0,-16-16-96,16 0 0,0 0 64,16 16-64,-16-16-456,0 0-120,0 0-16,0 0-6184,0 15-1231</inkml:trace>
          <inkml:trace contextRef="#ctx0" brushRef="#br0" timeOffset="95363">17735 13271 16208,'0'0'351,"0"0"81,0 0 16,0 0 8,0 0-360,0 0-96,0 0 0,15 0 0,-15 0 696,0 0 120,0 0 24,16-16 8,15 1-320,-16 15-64,-15-15-16,15 15 0,1 0-112,-1-16-24,1 16-8,-16 0 0,0 0-112,0 0-32,15 0 0,-15 0 0,0 0 96,0 16 24,0-1 0,0 0 0,0 1-112,0-1-16,-15 1-8,15 14 0,0-14-48,-16-1 0,16 16-8,-15-16 0,-1 1-88,16-1 0,0 1 0,0-1 64,-15-15-64,15 0 0,0 0 0,0 15-88,0-15-784,0 0-160,0 0-32,0 0-5504,0-15-1103</inkml:trace>
          <inkml:trace contextRef="#ctx0" brushRef="#br0" timeOffset="95532">17904 13056 17071,'-15'0'376,"15"0"72,0 0 24,0 0 8,0-16-384,0 16-96,0 0 0,0 0 0,0 0 800,0 0 144,0 0 24,0 0 8,0 0-456,0 0-88,0 0-16,0 0-8,0 16-296,15-16-112,1 15 88,-16 1-88,0-16-288,16 0-96,-1 15-32,-15-15-5912,15 15-1183</inkml:trace>
          <inkml:trace contextRef="#ctx0" brushRef="#br0" timeOffset="95779">18104 13194 16727,'0'0'368,"0"0"80,-15 0 8,15 16 16,0-1-376,0 0-96,0 1 0,0-1 0,-15 16 936,15-15 176,0 14 32,0 1 8,0 0-352,-16-1-64,16 16-8,0-14-8,-16-2-272,16 1-48,-14 0-16,14-1 0,-16 2-160,16-2-32,0-14 0,0 14-8,-16-14-120,16-1-64,-15 0 80,15 1-80,0 0 64,0-16-64,-15 14 0,15-14 0,0 0 0,0 0-64,-16 0-8,16 0 0,-15 0-920,0-14-192,15 14-32,0-16-5592,-16 0-1119</inkml:trace>
          <inkml:trace contextRef="#ctx0" brushRef="#br0" timeOffset="96417">18043 12948 18367,'0'0'408,"0"0"80,0 0 24,0 0 0,0 0-416,0 0-96,0 0 0,0 15 0,0-15 928,0 0 160,0 16 32,16-16 0,-16 0-560,0 0-112,0 15-32,0 1 0,0-16-288,15 0-56,-15 0-8,0 0-7192,0 15-1431</inkml:trace>
          <inkml:trace contextRef="#ctx0" brushRef="#br0" timeOffset="89853">15888 12732 12752,'-16'15'360,"16"-15"80,-15 0-352,0 0-88,15 0 0,-16 15 0,-15 1 632,16-16 104,-1 31 32,-14-16-1,14 31 129,-14-15 24,-2 16 8,17-1 0,-16 0-264,16 15-56,0-14 0,-1 14-8,1-15-152,0-15-24,15 15-8,-16 0 0,16-15-104,0 0-24,16-1-8,-16-14 0,15 0-120,0-1-16,1-15-8,14 15 0,-14-15-40,14 0 0,-14 0-8,15-15 0,0 0-24,-16-1 0,16 0 0,-1-14 0,2 14-64,-17 1 0,16-16 72,-16 16-72,0 0-496,1-16-136,-1 16-24,0-1-8,-15 0-832,16 1-168,-16 0-32,16 15-3735,-32 0-745</inkml:trace>
          <inkml:trace contextRef="#ctx0" brushRef="#br0" timeOffset="90222">15795 13210 15256,'-30'0'432,"30"0"96,-16 0-424,16 0-104,-15 0 0,15 0 0,0 0 1047,0 0 185,0 0 40,0 0 8,0 0-448,0 0-80,0 0-16,0 0-8,0 0-272,0 0-48,15 0-16,1 0 0,-1 0-144,16 0-32,-16 0-8,1-16 0,14 16-80,-14 0-8,15 0-8,-16-15 0,0 15-112,1 0 88,15 0-88,-31-15 80,15 15-80,0 0 0,1 0-80,-16 0 80,0 0-200,0-16 8,15 16 0,-15 0 0,0 0-992,0 0-192,0 0-32,16 16-16,-16-16 512,0 0 104,0 0 16,0 0 8,0 0 80,-16 0 24,1 0 1,15 0-1,-16 0 608,1 0 72,15 0 112,-15 0-24,-1 15 544,16-15 103,-15 0 33,15 15 0,-16-15 96,1 16 16,15-1 8,0 1 0,-15-1-144,15 0-24,-16 16-8,16-15 0,0 14-192,-15 1-40,15 0 0,-16-16-8,16 16-136,0-16-24,0 16-8,-15-15 0,15-1-144,0 0-24,0-15-8,0 16 0,-15-16-128,15 0 64,0 0-64,0 0 0,0 0-352,0 0-120,15 15-24,0-15-6776,-15 0-1359</inkml:trace>
          <inkml:trace contextRef="#ctx0" brushRef="#br0" timeOffset="90974">16288 13241 9280,'0'0'256,"0"0"72,0 0-264,0 0-64,0 0 0,0 0 0,0 0 832,-16 0 160,16 0 24,0 0 8,0 0 256,0 15 48,-15-15 15,15 0 1,0 0-352,0 0-64,0 0-8,0 0-8,0 0-112,0 0-16,0 0-8,0 0 0,0 0-360,0 0-64,15 0-24,-15 0 0,16 0-16,-1 16-8,-15-16 0,15 0 0,1-16-48,0 16-16,-1 0 0,0 0 0,1 0-64,-1 0-16,0 0 0,1-15 0,-1 15-160,16 0 0,-15 0 0,-2-15 0,2 15 72,15 0-72,-16 0 96,1-16-96,-1 16 80,0 0-80,1 0 64,-1 0-64,0 0 64,-15-16-64,16 16 0,-16 0 64,16 0-64,-16 0 0,0 0 0,0 0 0,0 0 0,0 0 64,0 0-64,0 0 0,0 0 0,0-15 0,0 15-112,0 0 40,-16 0-904,16 0-176,-16 0-40</inkml:trace>
          <inkml:trace contextRef="#ctx0" brushRef="#br0" timeOffset="90623">16303 13086 13248,'0'0'288,"0"0"64,-15 0 16,15 0 0,0 0-296,0 0-72,0 0 0,0 0 0,0 0 1096,0 0 207,0 0 41,0 0 0,0 0-272,0 0-56,0 0-16,0 0 0,0 0-432,15 0-88,1 0-24,-1 0 0,1 0-88,-1 0-16,0 0-8,1-15 0,-1 15-96,1 0-24,-1 0 0,0-16 0,1 16-128,-1 0-32,1-15-64,-1 15 96,0 0-96,1 0 64,-1-15-64,1 15 0,-1-16 0,-15 16 0,15 0 0,-15 0 0,0 0-752,0 0-144,0 0-32,0 0-6112,0 0-1215</inkml:trace>
        </inkml:traceGroup>
        <inkml:traceGroup>
          <inkml:annotationXML>
            <emma:emma xmlns:emma="http://www.w3.org/2003/04/emma" version="1.0">
              <emma:interpretation id="{97AB0C46-7C9F-4F38-B5D0-9EC1AABDABB5}" emma:medium="tactile" emma:mode="ink">
                <msink:context xmlns:msink="http://schemas.microsoft.com/ink/2010/main" type="inkWord" rotatedBoundingBox="18479,10256 19096,11626 18352,11961 17735,10590"/>
              </emma:interpretation>
              <emma:one-of disjunction-type="recognition" id="oneOf13">
                <emma:interpretation id="interp65" emma:lang="en-US" emma:confidence="0.5">
                  <emma:literal>32'."</emma:literal>
                </emma:interpretation>
                <emma:interpretation id="interp66" emma:lang="en-US" emma:confidence="0">
                  <emma:literal>32';</emma:literal>
                </emma:interpretation>
                <emma:interpretation id="interp67" emma:lang="en-US" emma:confidence="0">
                  <emma:literal>b~i,</emma:literal>
                </emma:interpretation>
                <emma:interpretation id="interp68" emma:lang="en-US" emma:confidence="0">
                  <emma:literal>32:"</emma:literal>
                </emma:interpretation>
                <emma:interpretation id="interp69" emma:lang="en-US" emma:confidence="0">
                  <emma:literal>32'';</emma:literal>
                </emma:interpretation>
              </emma:one-of>
            </emma:emma>
          </inkml:annotationXML>
          <inkml:trace contextRef="#ctx0" brushRef="#br0" timeOffset="96680">18366 12810 11168,'0'0'248,"0"0"48,0 0 16,0 0 0,0 0-248,0-16-64,15 1 0,1 15 0,-16 0 848,0 0 160,15 0 32,0-15 8,-15 15-153,0 0-31,0 0-8,16-16 0,-1 16-448,-15 0-88,0 0-24,0 0 0,0 0-24,15 16-8,-15-1 0,16 16 0,-32-31-16,16 30-8,0-14 0,-15 14 0,0 2-16,15-2-8,0-14 0,-16 14 0,16-14-96,-15 14-24,15-14 0,0 0 0,0-1 16,0 0 0,0 1 0,0-1 0,0-15-112,0 0 0,0 0 0,0 0 0,0 0 0,31 0 0,-31-15 0,0 15 0,0 0 64,15 0-64,0-16 88,1 16-88,-1-15 64,-15 15-64,16-15 0,-1 15 0,-15-16 64,0 16-64,0 0 0,15-16 0,-15 16 64,0 0-64,0 0 0,0 0 0,0 0 64,0 0-64,0 0 0,0 16 0,0 0 96,-15-1-16,15 0 0,-15 1 0,15 14 112,0-14 16,0 14 8,-16 2 0,16-2-48,-15-14-8,15 30 0,0-16 0,0-14 144,-16 14 24,16 2 8,0-17 0,-15 16-184,15-16-40,0 16-8,0-15 0,-15-2 56,15 2 0,0 0 8,0-1 0,0 0-8,-16 1 0,16-16 0,-15 15 0,15-15-96,0 0-64,-15 15 80,15-15-80,-16 0 64,16 0-64,0 0 0,-15 0 0,-1 0-112,16 0-72,-15-15-8,0 15-7808,-1-15-1567</inkml:trace>
          <inkml:trace contextRef="#ctx0" brushRef="#br0" timeOffset="103497">18628 13456 11584,'0'0'328,"0"0"72,0 0-320,0 0-80,0 0 0,0-15 0,15 15 448,-15 0 80,0-16 16,16 1 0,-16 15 64,15-16 24,0 1 0,1 15-1,-16-15-199,15-1-40,1 16-8,-16 0 0,0 0-160,15 0-40,0-15-8,-15 15 0,0 0-16,0 0 0,16 15 0,-16-15 0,15 16 32,-15-1 0,0 0 0,-15 1 0,15-1-40,0 16-8,-16-16 0,16 16 0,-15 0 0,0-16 0,15 16 0,-16-15 0,16-1 16,0 0 8,-15 1 0,15-1 0,0-15-72,0 0-8,0 0-8,0 16 0,0-16-80,0 0 0,15 0 0,1-16 0,-1 16 0,-15-15 64,15-1-64,1 16 0,-16-15-744,15-16-192,-15 16-40,16-1-7247</inkml:trace>
          <inkml:trace contextRef="#ctx0" brushRef="#br0" timeOffset="103660">18798 13133 15576,'0'0'344,"0"0"72,0 0 7,0 15 17,0-15-352,0 16-88,-16-16 0,16 0 0,0 0 480,0 15 88,0 0 8,0-15 8,0 16-328,0-16-72,0 0-16,0 16 0,16-1-1008,-16-15-208,0 15-40,15 1 1</inkml:trace>
          <inkml:trace contextRef="#ctx0" brushRef="#br0" timeOffset="103861">18874 13594 16296,'0'0'351,"0"0"81,0 15 16,0-15 16,0 0-368,-15 0-96,15 15 0,0-15 0,0 0 800,0 0 152,-16 0 24,16 0 8,0 0-552,0 0-112,0 0-16,0 16-8,0-16-208,0 0-88,0 0 64,0 0-64,0 0-96,0 16-56,0-16-8,0 0-8,0 0-1520,16 0-296,-16 0-64</inkml:trace>
          <inkml:trace contextRef="#ctx0" brushRef="#br0" timeOffset="104545">19044 13441 13416,'0'0'288,"0"0"64,0 0 16,0 0 16,0 0-304,0 0-80,0 0 0,0 16 0,0-1 952,0 0 167,0 1 41,0 15 8,0-16-328,-16 16-64,16-1-8,0 1-8,-15 0-184,15 15-40,0-15-8,0 15 0,-16-15-136,16 0-24,-15 15-8,15-15 0,-15 15-56,15-15-16,-16 0 0,16-1 0,-15 1-128,-1-16-32,16 1-8,0 15 0,-15-31-120,0 15 88,15 0-88,0-15 80,-16 0-80,16 0 0,0 0 0,-15 0 0,15 0-608,0 0-168,0 0-32,0-15-6168,0 0-1239</inkml:trace>
          <inkml:trace contextRef="#ctx0" brushRef="#br0" timeOffset="104546">18997 13179 21743,'0'0'480,"0"16"96,0-16 16,0 0 16,0 15-480,0-15-128,0 16 0,0-1 0,0-15 568,0 15 88,0 1 16,0-16 8,0 15-336,0-15-72,0 0-16,0 0 0,16 16-152,-16-1-32,0-15-8,15 0-7544,-15 0-1511</inkml:trace>
        </inkml:traceGroup>
        <inkml:traceGroup>
          <inkml:annotationXML>
            <emma:emma xmlns:emma="http://www.w3.org/2003/04/emma" version="1.0">
              <emma:interpretation id="{E1CBA9A7-1F01-48B6-B2A3-638506C1DD37}" emma:medium="tactile" emma:mode="ink">
                <msink:context xmlns:msink="http://schemas.microsoft.com/ink/2010/main" type="inkWord" rotatedBoundingBox="19348,10376 21118,10372 21120,11249 19350,11253"/>
              </emma:interpretation>
              <emma:one-of disjunction-type="recognition" id="oneOf14">
                <emma:interpretation id="interp70" emma:lang="en-US" emma:confidence="0.5">
                  <emma:literal>where</emma:literal>
                </emma:interpretation>
                <emma:interpretation id="interp71" emma:lang="en-US" emma:confidence="0">
                  <emma:literal>Where</emma:literal>
                </emma:interpretation>
                <emma:interpretation id="interp72" emma:lang="en-US" emma:confidence="0">
                  <emma:literal>were</emma:literal>
                </emma:interpretation>
                <emma:interpretation id="interp73" emma:lang="en-US" emma:confidence="0">
                  <emma:literal>Were</emma:literal>
                </emma:interpretation>
                <emma:interpretation id="interp74" emma:lang="en-US" emma:confidence="0">
                  <emma:literal>wheeze</emma:literal>
                </emma:interpretation>
              </emma:one-of>
            </emma:emma>
          </inkml:annotationXML>
          <inkml:trace contextRef="#ctx0" brushRef="#br0" timeOffset="107115">19644 13040 13016,'0'0'368,"0"0"80,0 0-352,0 0-96,0 0 0,0 0 0,0 15 336,0 1 48,0 14 16,0 1 0,-15 0 240,15 0 55,0 15 9,-16-15 0,16 15-152,0 0-24,0-15-8,0 0 0,0 0-264,0-16-48,16 16-16,-1-16 0,-15 1-96,0-16-16,0 15-8,15-15 0,1 0-8,-16 0 0,0 0 0,15 0 0,0-15 0,1-1-64,-16 1 96,15-1-32,1 1 32,-1-16 0,0 0 0,-15 1 0,16-1-96,-1 0-88,16 0 24,-16 0 0,-15 16 64,0-16 0,16 16 80,-1-16-80,-15 16 0,-15-1 0,15 16-104,15-15 32,-15 15 72,0-16 96,-15 32-16,15-16-8,15 0-72,-15 15 0,0 16 0,0-16-88,0 16 160,0 15 32,0-15 8,-15 0 0,15 0 104,-16 0 16,16-1 8,0 1 0,16-15-24,-16-1-8,0 16 0,15-31 0,1 15-96,-16-15-16,0 0-8,15 0 0,16 0-8,-16 0 0,-15 0 0,31-15 0,-16-1-80,1 1 80,-1 0-80,-15-1 80,16 1-80,-1-16-112,0 16 24,1-16 8,-16 0-272,15 16-48,1-16-16,-1 15 0,0-14-720,1-1-144,-16 15-32,15-14-8,0 14 376,1-15 80,-16 16 9,0-16 7,15 1-200,1 14-40,-16-15 0,0 1-8,0-1 464,15 15 96,-15-14 24,0-1 0,0 15 688,0 1 144,15 0 24,-15-1 8,-15 1 496,15-1 104,0 16 16,0 0 8,0-15 128,0 15 24,0 0 7,0 15 1,-15 1-360,15 15-72,-16-1-8,16 17-8,-15-1 8,15 0 0,0 0 0,-16 16 0,1-16-280,15 15-64,-15-14 0,-1-1-8,1 0-112,15 0-16,-15-15-8,15 15 0,-16-15-64,16-16-16,0 16 0,0-15 0,0-1-128,-15 0 80,15-15-80,0 0 64,0 16-64,0-16 0,0 0 0,0 0 64,15-16-64,1 1-88,-16 0 24,15-1 0,-15-15-168,15-15-32,1 15-8,-1-15 0,-15 0 80,15 0 8,1 15 8,-1 0 0,1 0 48,-1 16 0,0-16 8,1 31 0,-16-15 120,0 15 0,0 0 0,15 0 0,-15 15 160,0 1 32,0-1 8,0 16 0,0 0 88,0-1 24,-15 1 0,15 0 0,-16 0-104,16 0-16,0-1-8,-15 1 0,0 0-40,15-16-8,0 16 0,0-15 0,0-1-136,0 0 0,0 1 0,0-16 0,0 15-416,0-15-64,-16 0-16,16 0-6472,16 15-1287</inkml:trace>
          <inkml:trace contextRef="#ctx0" brushRef="#br0" timeOffset="107983">20336 13272 17103,'0'0'376,"0"0"72,0 0 24,0 0 8,16 0-384,-2 0-96,-14 0 0,16 0 0,0 0 856,-1 0 144,-15 0 32,15 0 8,16 0-432,-16 0-80,-15 0-16,16 0-8,-1 0-128,0 0-24,17 0-8,-32 0 0,0 0-216,15 0-48,0 0-8,16 0 0,-31-16-72,15 16 0,1 0 0,-1 0 64,0-15-64,-15 15 0,0 0 0,0 0 0,16-15-112,-16 15-16,0 0 0,16-16 0,-16 16-224,0-16-40,0 1-16,-16 0 0,0 15 72,16-16 16,0 1 0,-15 0 0,0-1 176,-1 1 40,16 15 8,-15-15 0,0 15 96,-1 0 0,16 0 0,0 0 0,-15 15 216,15 0 40,-15 1 0,-1-1 8,16 16 16,-16-16 0,16 16 0,-15 0 0,15 0 32,-15-1 8,15-14 0,0 14 0,-16 2-64,16-18 0,0 2-8,0 15 0,0-16-80,0 1-8,16-1-8,-16-15 0,15 15-72,-15-15-16,15 0 0,-15 16 0,16-16-64,-16 0 0,0 0 72,16 0-72,-1 0 0,-15 0 0,15 0 0,1 0 0,-16 0-80,15 0-48,0 0-16,-15 0 0,0 0-288,16-16-56,-16 1-16,15 15 0,0-15 8,-15-1 0,16-14 0,0 14 0,-2-14 240,2 14 56,0-15 8,-1 0 0,0 1 120,1-1 72,-1 16-80,0-1 80,1-15 0,-16 31 0,0-15 104,0 15-32,0 0 192,0 0 40,0 0 8,0 0 0,0 15 40,0 0 0,0 1 8,0 15 0,0-16-96,0 16-16,0 0-8,0-1 0,0 2-48,-16-2-16,16 1 0,0-16 0,0 1-112,0 14-64,-15-14 64,15-16-64,0 16 64,0-16-64,0 0 64,0 14-64,-15-14 0,15 0 0,15-14 0,-15 14 64,0-16-64,0 0 64,0 1-64,15-16 64,1 1-64,-16 14 0,16-14 0,-2-2 0,2 2 0,0-1 0,-1 0 0,0 1 64,1 14-64,-1-15 0,-15 16 0,15-1 0,1 1 0,-1 0 0,0-1 0,-15 1 0,0 0-480,0 15-72,16-16-24,-16 16 0,0 0-840,0 0-176,16 0-32</inkml:trace>
          <inkml:trace contextRef="#ctx0" brushRef="#br0" timeOffset="108283">20983 13286 15312,'0'0'432,"0"0"104,0 0-432,0 0-104,0 0 0,16 0 0,-1 0 615,-15 0 105,15 0 16,-15 0 8,16 0 152,-1 0 32,1 0 8,-1 0 0,-15 0-288,0 0-56,15 0-16,-15 0 0,0 0-256,16 0-48,15 0-16,-31-15 0,15 15-256,0 0 0,-15 0 0,16 0 0,-1-16 0,-15 16 0,15-15 0,-15 15 0,16-15 0,-16 15 0,0-16 64,0 16-64,0-15 0,0-1 0,0 1 0,0 15 0,-16-15 0,1 15-72,15-16 72,0 1-96,-15 15 96,-1-16 0,1 16 0,0-15 0,15 15 0,0 0 0,-16 0 0,1 0 0,15 0 0,-16 15 0,1 1 0,15-1 0,-15 1 88,-1-1-24,1 16 0,-1 0 0,1-1 128,0-14 32,15 15 0,-16 0 0,1 0 32,15-1 16,-16-14 0,16-1 0,16 16-24,-16-16-8,0 1 0,0-1 0,15-15-72,1 16-8,-16-1-8,15-15 0,0 15-48,1-15-8,-1 0 0,1 0 0,-1 0-8,0 0-8,1 0 0,-16 0 0,0 0-80,15 0 80,1 0-80,-1-15 80,0 0-80,1 15 0,-1-16 0,16 1 64,0-1-64,-16 1 0,0-16 0,1 16-88,15-1-872,-16-14-184,0 14-32</inkml:trace>
        </inkml:traceGroup>
        <inkml:traceGroup>
          <inkml:annotationXML>
            <emma:emma xmlns:emma="http://www.w3.org/2003/04/emma" version="1.0">
              <emma:interpretation id="{DA0860B3-A82C-4751-8034-240AD7F52E3E}" emma:medium="tactile" emma:mode="ink">
                <msink:context xmlns:msink="http://schemas.microsoft.com/ink/2010/main" type="inkWord" rotatedBoundingBox="21578,10535 22873,10558 22852,11762 21557,11739">
                  <msink:destinationLink direction="with" ref="{2F7BAB90-016B-4C59-8F57-516D8A560EB3}"/>
                </msink:context>
              </emma:interpretation>
              <emma:one-of disjunction-type="recognition" id="oneOf15">
                <emma:interpretation id="interp75" emma:lang="en-US" emma:confidence="0.5">
                  <emma:literal>Gist-Lili,</emma:literal>
                </emma:interpretation>
                <emma:interpretation id="interp76" emma:lang="en-US" emma:confidence="0">
                  <emma:literal>Gist-Cali,</emma:literal>
                </emma:interpretation>
                <emma:interpretation id="interp77" emma:lang="en-US" emma:confidence="0">
                  <emma:literal>Gift-Lili,</emma:literal>
                </emma:interpretation>
                <emma:interpretation id="interp78" emma:lang="en-US" emma:confidence="0">
                  <emma:literal>Gist-Lili',</emma:literal>
                </emma:interpretation>
                <emma:interpretation id="interp79" emma:lang="en-US" emma:confidence="0">
                  <emma:literal>Gist-Cali',</emma:literal>
                </emma:interpretation>
              </emma:one-of>
            </emma:emma>
          </inkml:annotationXML>
          <inkml:trace contextRef="#ctx0" brushRef="#br0" timeOffset="123435">22277 13102 4488,'0'0'96,"15"0"16,-15-15 8,16 0 16,-1-1-136,-15 0 0,15-14 0,-15 14 0,0 1 1184,16 0 200,-16-1 48,0 1 8,0 0-288,0-1-64,0 16 0,0 0-8,-16 0-208,16 0-41,-15 16 1,-16-16-8,16 30-296,-16-14-56,-15 14-16,0 2 0,15 14-72,-15-16-24,-1 32 0,17-16 0,-16 16 24,15-16 0,15 16 0,-14-1 0,14-15 16,1-15 8,-1 15 0,16-15 0,0 0-48,0-1-8,0-14 0,16-1 0,-1 0-256,1 1-96,-1 0 0,16-16 72,0 0-72,-1 0 64,16 0-64,-15-16 64,15 16 0,-15-16 0,15 1 0,-15 0 0,0-1-64,-16-14 0,16 14 0,-15 1 0,-1-16-768,0 15-128,1 2-16,-16-2-5632,15 16-1127</inkml:trace>
          <inkml:trace contextRef="#ctx0" brushRef="#br0" timeOffset="123704">22214 13363 15000,'-31'0'328,"31"0"72,0 0 16,-15-15-1,15 15-327,0 0-88,0 0 0,0 0 0,0 0 800,0 0 152,0 0 24,0 0 8,0 0-64,0 0-16,15 0 0,0 0 0,1 0-408,0 0-80,-2 0-24,2-16 0,0 16-160,-1 0-32,0-15-8,1 15 0,-1 0-88,16-15-16,-31-1-8,30 16 0,-30 0-16,16-15 0,0 15 0,-1-16 0,0 16 0,1 0 0,-1-15 0,-15 15 0,15 0-64,-15 0-88,0 0 24,0 0 0,0 0-808,0 0-160,0 0-32,0 0-8,0 0-872,0 0-168,0 0-40,0 0-7</inkml:trace>
          <inkml:trace contextRef="#ctx0" brushRef="#br0" timeOffset="124052">22399 13378 7632,'0'0'160,"0"0"40,0 0 8,0 0 16,0 0-224,0 0 0,0 0 0,0 0 0,0 0 864,0-15 128,0 15 24,0 0 8,0 0 0,0 0 8,0 0 0,0 0-1,0 0-39,0 0-16,0 0 0,-15 15 0,15 1-296,-15-1-56,15 0-16,0 1 0,0 0-40,0 14-16,0-14 0,0 14 0,-16 1-136,16 0-32,-16-1-8,16 2 0,0-2-96,-15-14-24,15 14 0,0-14 0,-15-1-96,15 0-16,0 1-8,0 0 0,-16-16-56,16 0-16,0 0 0,0 0 0,0 0-64,0 0 80,0 0-80,0 0 80,0 0-80,0 0 0,0-16 0,0 16 0,0-16-944,0 16-176,0 0-40,16-15-9151</inkml:trace>
          <inkml:trace contextRef="#ctx0" brushRef="#br0" timeOffset="125454">22938 13594 13128,'0'0'288,"0"0"56,0 0 8,0 0 32,0 0-312,0 0-72,0 0 0,0 0 0,0 0 1112,0 0 199,0 0 49,0 0 8,0 0-232,0 15-48,0-15 0,-16 16-8,16-16-576,-16 15-120,16 1-16,0-1-8,-14 0-168,14-15-40,0 16-8,-16-16 0,16 0-144,0 15 0,0-15 64,0 0-64,0 0-72,0 0-48,0 0-8,0 0 0,0 0-1352,0 0-280,0 0-48,0 0-16</inkml:trace>
          <inkml:trace contextRef="#ctx0" brushRef="#br0" timeOffset="135910">22630 13564 14368,'-15'0'320,"15"0"64,0 0 8,0 0 8,0 0-320,0 0-80,0 0 0,0 0 0,0 0 392,0 0 63,0 0 17,0 0 0,15 0 152,1 0 32,-16-16 8,16 16 0,-1 0-288,0-15-56,1 15-16,-16-15 0,15 15-80,0-16-24,-15 0 0,16 16 0,-16-15-88,15 15-16,-15-15-8,15 15 0,-15-16-88,0 16 80,16 0-80,-16 0 80,0-15-80,0 15 0,16 0 0,-16 0 64,0 0-64,0 0 0,0 0 0,0 0 0,0 0 0,0 0 64,0 0-64,0 0 64,0 0 8,0 0 0,0 0 0,0 0 0,-16 0 8,16 15 0,0 1 0,0-1 0,-16 0 40,16 1 8,-15 0 0,15-1 0,0 0-32,-15 1-8,-1-1 0,16 0 0,0 1 48,-15-1 16,15 0 0,0 1 0,0 0-16,0-2 0,0 2 0,-15-16 0,15 16-8,0-16-8,0 0 0,0 15 0,15-15-24,-15 0 0,0 0 0,0 0 0,0 0-16,0 15-8,0-15 0,0 0 0,15 0-72,-15 0 96,0 0-96,16 0 96,-1-15-96,-15 15 0,15-15 0,1 15 64,-16-16-424,16 16-88,-16-16-24,14 16-6512,-14-14-1303</inkml:trace>
          <inkml:trace contextRef="#ctx0" brushRef="#br0" timeOffset="135009">22784 13225 17231,'0'0'488,"0"0"104,0 0-472,0 0-120,0 0 0,0 0 0,0 0 552,0 0 88,0 0 24,0 0 0,0 0 128,0 16 24,0-16 8,0 0 0,0 0-504,0 0-104,0 0-24,0 15 0,0-15-192,0 15 0,0-15 0,0 0-6688,0 0-1351</inkml:trace>
          <inkml:trace contextRef="#ctx0" brushRef="#br0" timeOffset="137126">22953 13225 20447,'0'0'448,"0"0"96,0 0 24,0 16 0,0-16-456,0 0-112,0 0 0,0 15 0,0 0 720,15-15 120,-15 0 24,0 16 8,0-1-504,0-15-104,0 16-16,0-16-8,16 15-240,-16 0 0,0-15 0,15 0 0,-15 0-568,15 0-136,-15 0-24</inkml:trace>
          <inkml:trace contextRef="#ctx0" brushRef="#br0" timeOffset="136788">23093 13533 9728,'0'0'216,"0"0"40,0 0 16,0 0 0,0 0-272,0 0 0,0 0 0,0 0 0,0 0 888,0 0 120,0 0 24,0 0 8,15 0-176,-15 15-32,0 1-1,0-1-7,15 1-144,-15 14-24,0-14-8,0 15 0,0-16-72,-15 16-8,15 0-8,0-16 0,0 16-88,0 0-24,0 0 0,-15 0 0,15-1-104,0 1-24,-16-15-8,16 14 0,0-14-80,-15-1-8,15 1-8,0-1 0,-16 0-72,16 1-16,0-1 0,-15-15 0,15 0 48,0 0 8,-16 15 0,16-15 0,0-15-272,-15 15-48,15 0-16,-16 0 0,16-15-664,0-1-136,-15 16-24,15-15-5808,0 0-1151</inkml:trace>
          <inkml:trace contextRef="#ctx0" brushRef="#br0" timeOffset="139860">23461 13148 15680,'0'0'448,"0"0"87,0 0-431,0 0-104,0 0 0,0 0 0,0 0 728,0 0 120,0 0 24,0 0 8,0-15-216,0 15-48,16 0-8,-16 0 0,15 0-128,0 0-24,1 0-8,-1 0 0,0 0-152,1 0-32,-1 0-8,16 0 0,-16-16-112,1 16-24,-1 0-8,1 0 0,15-15-16,-16 15-8,1 0 0,14-15 0,-14 15-88,15 0 0,-31-16 0,30 16 0,-14-15 0,-1 15-88,1 0 88,-1 0-64,0-16-792,-15 16-152,0 0-32,0 0-5312,0 0-1063</inkml:trace>
          <inkml:trace contextRef="#ctx0" brushRef="#br0" timeOffset="140182">23554 13518 18055,'0'0'392,"0"0"88,0 0 8,0 0 24,0 0-408,0 0-104,0 0 0,0 0 0,0 0 648,0 0 112,0 0 16,0 0 8,0 0-80,0 0-8,16 0-8,-16 0 0,15-16-296,-15 16-56,16 0-16,-1 0 0,0 0-40,1 0-16,-1-16 0,1 16 0,14 0-64,-14 0-8,-1 0-8,16 0 0,-16 0-24,16-15 0,-15 15 0,14 0 0,-14 0-16,15 0-8,-16-15 0,0 15 0,1 0-136,-1 0 0,16-16 64,-16 16-64,1 0 0,-1 0 0,-15-15 0,15 15 0,-15 0-200,0 0-48,0 0-8,0 0-7648,0 0-1535</inkml:trace>
          <inkml:trace contextRef="#ctx0" brushRef="#br0" timeOffset="140781">24739 13056 15632,'0'0'344,"0"0"72,0 0 7,0 0 25,0 0-360,-15 0-88,15 16 0,-31-16 0,16 15 376,-1 0 56,1 1 16,-16-1 0,0 16 96,16-16 16,-16 16 8,0 0 0,16 0-264,-16 0-48,0-1-16,16-14 0,-16 15-72,16-1-8,-16 1-8,16-15 0,-1-1 40,1 0 16,15 1 0,-16-1 0,16-15 48,-15 16 0,15-1 8,0-15 0,0 15 56,0-15 0,0 16 8,15-16 0,1 15-56,-16-15-16,31 15 0,-31-15 0,30 16 64,-14-16 16,-1 0 0,16 0 0,0 0-104,0 15-16,-16-15-8,16 0 0,-16 0-104,16 0-16,-16 0-8,16-15 0,-15 15 48,-1 0 16,0 0 0,1 0 0,-1 0-856,-15 0-176,16 0-32,-1 0-10272</inkml:trace>
          <inkml:trace contextRef="#ctx0" brushRef="#br0" timeOffset="141667">24877 13271 14544,'0'0'320,"0"0"64,0 0 8,0 0 24,16 0-336,-1 0-80,-15 0 0,16-16 0,-1 16 631,0 0 105,1 0 32,15-15 0,-16 15-168,0 0-32,16 0-8,-16 0 0,1 0-280,-1 0-56,-15 0-16,16 15 0,-16-15 16,0 16 8,0-1 0,15 1 0,-30-1 48,15 16 8,-16-16 0,16 1 0,-15 14-160,-1-14-32,-14 15-8,14-16 0,1 16-88,-16 0 0,16-16 0,-16 16 0,16-1 0,-1-14 0,-15 15 0,16-31 0,15 15-80,-15 0-32,-1-15-8,16 0 0,0 0-744,0 0-144,0 0-32,16-15-8,-16 0-776,15-16-152,0 15-31</inkml:trace>
          <inkml:trace contextRef="#ctx0" brushRef="#br0" timeOffset="141797">25201 13118 13560,'0'0'296,"0"0"64,0 0 16,0 0 8,0 0-312,0 0-72,0 0 0,0 0 0,-15 0 848,15 15 151,0 0 33,-16 1 8,1-1-256,15 16-48,0-15-16,-15 30 0,15-16-208,-16 16-32,16-14-16,0 14 0,0-16-128,0 1-24,0 0-8,0-1 0,0 2-16,16-17-8,-16 16 0,15-31 0,-15 15-88,0-15-24,15 15 0,-15-15 0,16 0-64,-16 0-8,15 0-8,1 0 0,-1 0-88,-15-15 80,31 15-80,-31-15 80,15-1-80,0 1 0,1 0 0,-1-1 0,1 0-96,-1 2-32,0-18 0,1 17-8,-1 0-48,1-1-8,-16 1 0,0 0 0,15-1 112,-15 0 80,15 16-104,-15 0 40,0-14 64,0 14 0,0 0 0,0 0 64,-15 14 56,15-14 8,0 16 8,-15 0 0,15-1 88,0 0 8,0 1 8,0 14 0,-16-14-80,16 0-8,0-2-8,0 2 0,0 0-80,-15-1-64,15 0 96,0 1-96,0-16 96,0 0-96,0 0 96,0 15-96,-16-15-360,16 0-128,0 0-24,-15 0-8,15 0-1064,0 0-208,0 0-48</inkml:trace>
          <inkml:trace contextRef="#ctx0" brushRef="#br0" timeOffset="141798">25324 13102 19031,'0'0'416,"0"0"96,0 0 8,0 0 16,0 0-432,0 0-104,0 0 0,0 0 0,0 0 616,16 0 104,-16 0 16,0 0 8,0 0-360,15 16-64,-15-16-24,0 0 0,0 15-536,15 0-112,-15-15-16,16 16-6160,-16-1-1223</inkml:trace>
          <inkml:trace contextRef="#ctx0" brushRef="#br0" timeOffset="141981">25725 13564 21855,'0'0'480,"0"0"104,0 0 24,0 0 0,0 16-488,0-1-120,0 0 0,0 1 0,0-16 800,0 15 144,0 1 24,-16-1 8,16-15-592,0 15-112,-15 1-24,15-16-8,0 15-240,-16 1 0,16-16 0,-15 15-7768,15 0-1543</inkml:trace>
        </inkml:traceGroup>
        <inkml:traceGroup>
          <inkml:annotationXML>
            <emma:emma xmlns:emma="http://www.w3.org/2003/04/emma" version="1.0">
              <emma:interpretation id="{5B92F738-07E5-4682-BDAC-A5610030325A}" emma:medium="tactile" emma:mode="ink">
                <msink:context xmlns:msink="http://schemas.microsoft.com/ink/2010/main" type="inkWord" rotatedBoundingBox="25811,10802 27219,10827 27201,11836 25793,11811">
                  <msink:destinationLink direction="with" ref="{2F7BAB90-016B-4C59-8F57-516D8A560EB3}"/>
                </msink:context>
              </emma:interpretation>
              <emma:one-of disjunction-type="recognition" id="oneOf16">
                <emma:interpretation id="interp80" emma:lang="en-US" emma:confidence="0.5">
                  <emma:literal>a;)</emma:literal>
                </emma:interpretation>
                <emma:interpretation id="interp81" emma:lang="en-US" emma:confidence="0">
                  <emma:literal>a;</emma:literal>
                </emma:interpretation>
                <emma:interpretation id="interp82" emma:lang="en-US" emma:confidence="0">
                  <emma:literal>Nj&gt;</emma:literal>
                </emma:interpretation>
                <emma:interpretation id="interp83" emma:lang="en-US" emma:confidence="0">
                  <emma:literal>ail</emma:literal>
                </emma:interpretation>
                <emma:interpretation id="interp84" emma:lang="en-US" emma:confidence="0">
                  <emma:literal>Nj7</emma:literal>
                </emma:interpretation>
              </emma:one-of>
            </emma:emma>
          </inkml:annotationXML>
          <inkml:trace contextRef="#ctx0" brushRef="#br0" timeOffset="143462">26771 13194 14032,'0'0'392,"0"0"96,0 0-392,0 0-96,0 0 0,0 0 0,0 0 608,0 0 96,0 0 15,0 0 9,0 0 120,0 0 24,0 0 8,0 0 0,0 0-256,0 0-48,16 16-16,-16-16 0,15 0-200,-15 15-40,15-15 0,-15 15-8,16-15-48,-16 16-8,0-16 0,15 0 0,-15 0-112,0 15-24,0-15-8,0 15 0,0 1-112,0-16-80,0 0 16,0 16-10447</inkml:trace>
          <inkml:trace contextRef="#ctx0" brushRef="#br0" timeOffset="147982">26125 13394 10424,'0'0'224,"0"0"56,0 0 8,0 0 0,0 0-224,0 0-64,0 0 0,0 0 0,0-15 576,15-1 112,1 16 16,-16-15 8,30 15-16,-14-16-8,-1 1 0,16 15-1,-16-15-231,16-1-40,-16 16-16,1 0 0,-1 0-112,1 0-32,-1 0 0,0 0 0,-15 0 0,0 0 0,0 0 0,16 16 0,-16-1 120,0 0 16,0 1 8,-16-1 0,16 16 16,-15 0 8,0-16 0,-1 16 0,1 0-280,-16 0-56,0 15-16,16-16 0,-16 1-72,16 0 0,-16 0 72,16-16-72,-1 16 88,1-16-24,-1 1 0,1-1 0,0 1-64,-1-16-72,16 0 72,0 15-104,0-15-584,0 0-112,0-15-32,16-1 0,-1 1-408,0-1-80,1 1-24,-1-16 1,16 16-273,-16-31-56,1 30-16,-1-15-1520,1 1-312,45-93 4616,-30 30-616,-31 78-120,15-16-288,-15 0-72,16 16 0,-16-1 0,0 1 1152,0 0 208,0 15 48,15-16 0,-15 16-264,0 0-56,0 0-16,0 0 0,0 0-177,-15 0-31,15 16 0,-16-1-8,1 0-240,15 16-40,-16 0-16,1 0 0,15 0-264,-15-1-48,15 17-16,-16-17 0,16 1 104,-15 0 16,15-16 8,0 16 0,0 0 48,0-16 8,15 1 0,-15-1 0,16 0-224,-1 1-32,0-1-16,1-15 0,-1 0 8,1 16 0,-1-16 0,16 0 0,-16 0-24,1 0 0,-1 0 0,0-16 0,1 16-40,-1 0-16,1-15 0,-1 15 0,0-16-72,1 1 0,-1 0-80,-15 15 80,16-16-1184,-1 1-184,0-1-40</inkml:trace>
          <inkml:trace contextRef="#ctx0" brushRef="#br0" timeOffset="148652">26787 13533 11312,'0'0'320,"0"0"72,0 0-312,0 0-80,0 0 0,0 0 0,0 0 944,0 0 176,0 15 32,16-15-1,-16 16-47,0 14-16,15-14 0,-15 14 0,0 2-320,15-2-72,-15 1-16,0 0 0,0-1-232,0 2-40,0-2-16,0 16 0,-15-15-48,15 0-16,0-1 0,0 2 0,0-2 32,-15-14 8,15 14 0,0-14 0,-16-1-272,16 0-96,-15 1 0,15-16 72,-16 16 0,16-16 0,-15 0 0,15 0 0,0 0-72,-15 0 0,-1 0 0,16-16 64,-15 16-536,15-16-104,0 1-32,-16 0-6656,16-1-1343</inkml:trace>
          <inkml:trace contextRef="#ctx0" brushRef="#br0" timeOffset="149715">27172 13194 12328,'0'0'352,"0"0"72,0 0-336,0 0-88,0 0 0,-16-15 0,16 15 968,0 0 184,0 0 31,0 0 1,0 0-144,0 0-32,0 0-8,0 0 0,0 0-360,0 0-80,16 15-16,-16-15 0,15 16-176,-15-16-40,15 16-8,1-1 0,-1-15-24,1 15-8,-1 1 0,0-1 0,16-15-176,-16 15-40,1 1-8,-1-16 0,1 15-64,-1 0 96,-15-15-96,15 0 96,1 0-96,-16 0 0,15 0 72,1 0-72,-16 0 0,0 0 72,0 0-72,0 0 0,0 0 72,15 16-72,0-16 0,-15 0 72,0 16-72,0-2 96,-15 2-96,15 0 96,-15-1 16,-1 16 8,1-16 0,-1 16 0,-14-1 32,14-14 8,-15 15 0,1 0 0,-1-16-8,16 0 0,-16 16 0,15-16 0,1 17-40,0-17-8,-1 0 0,1 1 0,-1-1-16,1 0-8,0-15 0,15 16 0,-16-1 0,16-15 0,0 0 0,-15 15 0,15-15-80,0 0 0,0 0 0,0 0 0,0 0 0,0 0 104,0 0-24,0 0-8,0 0-136,0 0-32,0 0-8,0 0 0,0 0-1016,0-15-208,0 15-40,-16-15-8</inkml:trace>
        </inkml:traceGroup>
      </inkml:traceGroup>
    </inkml:traceGroup>
    <inkml:traceGroup>
      <inkml:annotationXML>
        <emma:emma xmlns:emma="http://www.w3.org/2003/04/emma" version="1.0">
          <emma:interpretation id="{63DF5246-1C63-4990-A808-7EFD95109D72}" emma:medium="tactile" emma:mode="ink">
            <msink:context xmlns:msink="http://schemas.microsoft.com/ink/2010/main" type="paragraph" rotatedBoundingBox="4263,11704 21227,11692 21228,13012 4264,130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82793C-4FC6-4BB6-A7ED-BC10A6CCC75B}" emma:medium="tactile" emma:mode="ink">
              <msink:context xmlns:msink="http://schemas.microsoft.com/ink/2010/main" type="line" rotatedBoundingBox="4263,11704 21227,11692 21228,13012 4264,13023"/>
            </emma:interpretation>
          </emma:emma>
        </inkml:annotationXML>
        <inkml:traceGroup>
          <inkml:annotationXML>
            <emma:emma xmlns:emma="http://www.w3.org/2003/04/emma" version="1.0">
              <emma:interpretation id="{007A29F6-0059-449A-A963-E8E1725BFF39}" emma:medium="tactile" emma:mode="ink">
                <msink:context xmlns:msink="http://schemas.microsoft.com/ink/2010/main" type="inkWord" rotatedBoundingBox="4263,11792 6603,11791 6604,13022 4264,13023"/>
              </emma:interpretation>
              <emma:one-of disjunction-type="recognition" id="oneOf17">
                <emma:interpretation id="interp85" emma:lang="en-US" emma:confidence="0.5">
                  <emma:literal>subject</emma:literal>
                </emma:interpretation>
                <emma:interpretation id="interp86" emma:lang="en-US" emma:confidence="0">
                  <emma:literal>subtest</emma:literal>
                </emma:interpretation>
                <emma:interpretation id="interp87" emma:lang="en-US" emma:confidence="0">
                  <emma:literal>abject</emma:literal>
                </emma:interpretation>
                <emma:interpretation id="interp88" emma:lang="en-US" emma:confidence="0">
                  <emma:literal>subtext</emma:literal>
                </emma:interpretation>
                <emma:interpretation id="interp89" emma:lang="en-US" emma:confidence="0">
                  <emma:literal>sublet</emma:literal>
                </emma:interpretation>
              </emma:one-of>
            </emma:emma>
          </inkml:annotationXML>
          <inkml:trace contextRef="#ctx0" brushRef="#br0" timeOffset="212708">4927 14473 8464,'-15'-16'184,"15"16"40,-15 0 0,-1 0 24,16 0-248,-15 0 0,15 0 0,-31 0 0,16 16 528,-1-16 56,-15 15 16,16 0 0,0 1-144,-16 15-24,0-16-8,16 0 0,-1 1 24,1 14 0,-1-14 0,1-16 0,0 15-160,15 1-32,0-16-8,0 0 0,0 0-168,0 15-80,15 0 80,0-15-80,-15 0 95,31 16-31,-31-16-64,31 0 96,-16 0-24,1 0-8,-16 0 0,31 15 0,-31-15-64,15 0 64,-15 0-64,15 0 64,-15 16 176,16-16 32,-16 15 8,0 0 0,0 1 16,-16-1 8,16 1 0,-15 14 0,0 1-104,-1 0-16,1 0-8,-1-16 0,1 16-80,-16 0-8,16-16-8,-1 16 0,1-16-80,0 16 64,-1-16-64,1 1 64,15-1-64,-16-15 0,16 16 0,-15-1 0,15-15 0,0 0 0,0 0 0,0 0 0,15 0-264,1 0 8,-1-15 0,1-1 0,-1 1-312,16-16-56,-16 16-16,16-16 0,0 0-15,-16 0-9,1 1 0,14-1 0,1-15 456,-15 15 88,14 0 24,-14 0 0,-1 0-48,16 16-8,-16-16 0,1 16 0,-16-1 240,15 16 40,-15-15 16,0 15 0,15 0 312,-15 0 64,0 0 16,0 0 0,0 0-40,0 15-9,-15 1 1,15-1 0,0 1-104,0 14-32,0-14 0,-15 15 0,15-16-112,15 0-24,-15 1-8,0-1 0,0 1-56,0-1-16,15-15 0,-15 15 0,0-15-40,0 16-16,16-16 0,-1 15 0,-15-15-80,0 0 0,16 16 72,-16-16-72,0 0 0,0 0 64,15 0-64,16 0 0,-16-16 0,1 16 0,-1-15 0,0 15 0,-15-16-192,16 1-56,-1 0-8,1-1 0,-1-15 56,-15 16 8,0-16 0,15 0 0,-15 16 192,0-16-80,16 16 80,-16-16 0,0 16 0,0-1 0,0 1 0,0-1 0,0 16 96,0 0 56,0 0 8,0 0 0,0 0 16,0 0 8,0 0 0,0 16 0,0-1-24,15 1 0,-15-1 0,0 0 0,0 1 0,16-1-8,-16 1 0,0-1 0,0 0-72,0 1-16,15-1 0,-15 1 0,0-1-64,0-15 0,0 0 0,15 15 0,-15-15 0,16 0 0,-16 0 0,15 16 0,-15-16 0,16 0 0,-16 0-72,15 0 72,-15 0-504,15 0-40,1-16-16,-1 16 0,-15-15-328,16 0-64,-1-1-8,-15-15-7,15 16-241,-15-16-40,0 0-16,16 16 0,-16-31 608,0 15 120,15 0 24,-15 1 8,15-1 504,-15 0 0,0 0 0,16 0 104,-16 1-104,0-1 0,0 15 0,0-14 0,15-1 168,-15 15-8,0-14-8,0 14 0,0 1 168,0-16 40,0 31 8,0-15 0,0-1 280,0 16 56,0 0 16,0 0 0,-15 0 0,15 0 0,0 0 0,0 16-1,0-1-143,0 16-32,-16 0-8,16-1 0,-15 17-40,15-1-8,0 15 0,-15-14 0,15 14-128,-16 1-24,16-1-8,0-15 0,-15 1-128,15-17-24,0 17-8,-15-17 0,15-14-64,0 15-8,0-16-8,0 0 0,0-15-88,0 0 96,0 0-96,0 0 96,0 0 40,0 0 16,0 0 0,0-15 0,0 0-152,15-16 0,-15 0 0,15 0 0,-15 0 0,0-15 0,16 15 0,-1 1-72,-15-1 72,15 0 0,1 0 0,-16 16 0,15 0 0,1 15 0,-1-16 64,0 16-64,-15 0 0,16 16 0,-1-16-80,-15 15 80,16 0 0,-1 16 0,-15-16 0,0 16 0,0 0 0,0-16 0,-15 16 0,15 0-80,-16 0 152,16 0 32,-15-16 8,-1 16 0,1-16-48,0 16 0,15-16-64,-16 1 96,16-1-32,-15 1-64,-1-1 88,1-15-88,15 0 64,0 15-64,0-15 0,0 0 0,0 0-360,0 0-104,0 0-16,0 0-8,15-15-904,1 0-176,-16-1-40,31 1-5927</inkml:trace>
          <inkml:trace contextRef="#ctx0" brushRef="#br0" timeOffset="212962">5805 14518 11488,'-15'0'256,"15"0"48,0 0 16,0 0 0,0 0-256,0 0-64,0 0 0,15 16 0,-15-1 848,0 0 160,0 16 32,0 0 7,15 0-119,-30 15-32,15-15 0,0 15 0,0 0-232,0 0-56,-15 0 0,-1-15-8,16 15-168,-15 1-32,15-1-8,-15-15 0,15 15-128,-16-15-24,0 15-8,16-31 0,-14 16-128,-2-16-24,0 1-8,16-1 0,-15 1-72,15-1 0,0 0 72,0-15-72,0 0-672,0 0-160,0 0-40,0 0-5488,0-15-1095</inkml:trace>
          <inkml:trace contextRef="#ctx0" brushRef="#br0" timeOffset="214378">5667 14333 17135,'-16'-15'376,"16"15"72,0 0 24,0 0 8,0-16-384,0 16-96,0 0 0,16 0 0,-16 0 416,0 0 64,0 0 16,15 0 0,1 16 104,-1-16 16,-15 15 8,15-15 0,16 15-360,-16 1-72,1-1-8,-1-15-8,1 15-112,14 1-64,-14-1 64,-1 0-9783</inkml:trace>
          <inkml:trace contextRef="#ctx0" brushRef="#br0" timeOffset="214047">5774 14856 14712,'16'0'320,"-16"0"72,0 0 16,0 0 8,0 0-336,0 0-80,0 0 0,0 0 0,0 0 631,15 0 105,1 0 32,-1 0 0,0 0-32,1 0 0,-1 0 0,16 0 0,-16-15-440,1 15-88,15-15-16,-16 15-8,16-16-112,-16 16-72,1 0 96,14-16-96,-14 16 72,-1-15-72,1 0 0,-1 15 72,0-16-72,1 16-128,-1-15 32,-15 15 8,0 0 152,0-15 32,16-1 8,-1 16 0,-15-15-200,-15 0-32,30 15-16,-30-16 0,15 0-24,-16 1-8,16 0 0,-15-1 0,-1 1 112,16 15 64,-15 0-80,0-15 80,-1 15 0,1 0 0,15 0 0,-31 15 0,31-15 0,-15 15 128,-1 1-8,16 14-8,-15-14 240,-1 15 40,16 0 16,0-1 0,-15 1-248,15 0-40,0 0-16,0-16 0,0 16 56,0-16 0,0 1 8,15-1 0,-15 0-72,16 1-24,-1 0 0,-15-16 0,16 14-72,-1-14 0,-15 0 72,15 0-72,1-14 64,15 14-64,-16-16 80,0 0-80,1 16 0,15-15 0,-16-16-64,16 16 64,-16 0-240,0-1 8,1-14 0,-1 14 0,1-15 8,-1 0 0,-15 16 0,15 0 0,-15-16 120,16 16 24,-16-1 8,0 0 0,-16 1-16,16 0 0,0 15 0,-15-16 0,15 1 176,-15 15 32,-1 0 8,16 0 0,0 0 48,0 0 16,0 0 0,0 0 0,0 15-40,-15 1-8,15-1 0,15 0 0,-15 17-16,0-17 0,0 16 0,0-16 0,0 16-56,0-16-8,0 0-64,16 1 96,-32 0-96,16-1 0,16 0 0,-1 1 0,-15-16 0,0 0 0,15 0 0,1 0 0,-1 15-72,1-15-40,-16 0-8,15-15 0,0 15-48,1 0-16,-1-16 0,1 16 0,-1-15-280,-15 15-56,15-15-16,1-1 0,-16 0-176,15 1-40,1 0-8,-16-16 0,0 16-120,15-16-24,0 0-8,-15 0 1,0 0 247,0 1 56,16-1 0,-1-16 8,-15 17 392,16-1 80,-16 0 8,15 1 8,-15 14 112,0-14 0,0 14 0,0-15 0,0 31 432,0-15 32,0-1 8,0 16 0,0-15 256,0 15 48,0 0 15,0 0 1,0 0-128,0 0-24,0 15-8,0 1 0,0-1-136,0 16-24,0 0-8,0 0 0,0 15 8,0 0 0,-15 0 0,15 0 0,0 0-208,0 0-40,0-14 0,0-2-8,-16 16-112,32-15-16,-16 0-8,0-15 0,0 14-80,15-14 0,-15-1 0,0 0 64,0-15-64,0 0 0,0 0 0,0 0 0,0 0-248,0 0-64,0 0-8,0 0-8,0 0-968,0-15-192,0 0-40,0-1-8,0 1-16,0 0-7,-15-17-1,15 17 0,-16-16 480,16 16 96,-15-16 24,-1 16 0,16 0 504,-30-1 104,30 0 16,-16 1 8,1 0 1144,-1 15 232,1-16 40,0 16 16,15-15 56,-16 15 16,1 0 0,-1 0 0,16 0-153,0-15-23,0 15-8,-15 0 0,15 0-176,0 0-40,0 0-8,0-16 0,-15 16-200,15 0-48,15 0-8,0 0 0,-15 0-144,16 0-32,-1-15-8,16 15 0,0 0-136,-16-15-24,16 15-8,-16 0 0,16-16 8,-15 16 0,14 0 0,-14 0 0,-1-16-40,1 16-16,14 0 0,-14 0 0,-1 0-112,-15 0 0,31 0 0,-16 0 0,-15-14 0,16 14 64,-1 0-64,-15 0 0,15 0 0,-15 0 0,0 0 0,0 0 0,0 0-1056,0 0-176,0 0-40,0 14-8591</inkml:trace>
        </inkml:traceGroup>
        <inkml:traceGroup>
          <inkml:annotationXML>
            <emma:emma xmlns:emma="http://www.w3.org/2003/04/emma" version="1.0">
              <emma:interpretation id="{778A4FFD-27A2-4B3E-853E-D9F20B25EBAE}" emma:medium="tactile" emma:mode="ink">
                <msink:context xmlns:msink="http://schemas.microsoft.com/ink/2010/main" type="inkWord" rotatedBoundingBox="6787,11915 7572,11914 7573,12730 6788,12731"/>
              </emma:interpretation>
              <emma:one-of disjunction-type="recognition" id="oneOf18">
                <emma:interpretation id="interp90" emma:lang="en-US" emma:confidence="0.5">
                  <emma:literal>to</emma:literal>
                </emma:interpretation>
                <emma:interpretation id="interp91" emma:lang="en-US" emma:confidence="0">
                  <emma:literal>*o</emma:literal>
                </emma:interpretation>
                <emma:interpretation id="interp92" emma:lang="en-US" emma:confidence="0">
                  <emma:literal>Go</emma:literal>
                </emma:interpretation>
                <emma:interpretation id="interp93" emma:lang="en-US" emma:confidence="0">
                  <emma:literal>co</emma:literal>
                </emma:interpretation>
                <emma:interpretation id="interp94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215697">7451 14272 11720,'0'0'256,"0"0"48,0 0 16,0 0 16,0 0-272,0 0-64,0 0 0,0 16 0,0-1 768,-15 1 144,15 14 24,0 1 7,-15 15-39,15 1-8,-16-1 0,1 15 0,15 1-304,-16-1-64,16 1-16,-15-16 0,15 0-168,0 1-40,0-17-8,0 1 0,0 0-112,0-16-24,0 16-8,0-15 0,0-1-80,0-15-8,0 0-64,15 15 96,1-15-96,-16-15 64,15 15-64,1-15 0,-1-1 64,0-15-64,1 1 0,-1-1 0,16 0 0,-16-15-128,1 0 8,-1 15 8,1-15-88,-1 15-24,0 0 0,1 0 0,-16 16 152,15-1 72,-15 1-80,0 0 80,0 15 0,0 0 0,0 15 0,0 0 0,0 1 184,0 15 32,-15-16 8,15 31 0,0-15-160,0 0-64,0 0 64,0-1-64,15 1 80,-15 0-80,0-16 96,16 1-96,-1-1 112,-15 1-32,0-16-8,0 0 0,0 0 8,15 0 0,16 0 0,-15 0 0,-1-16 0,0 16 0,-15-15 0,16-1 0,-1 1-16,0 0-64,1-16 96,-16 15-32,15 1-64,-15-16 64,0 16-64,0-1 64,-15 1-64,15-16 0,0 16 72,-16-1-72,-14 1 64,14 0-64,1-1 64,0 1-64,-1 15 0,16-16 0,-31 16 0,16-15 64,0 15-64,-1 0 0,-15-15 0,16 15 0,0 0 0,-1-16 0,-15 16 0,16 0 0,0 0 0,-1 0 0,1 0 0,-1 0 0,-14 0 0,14 0 0,1 0 0,-1 0 0,1 0 0,0 0 0,-1 16 0,1-16 0,-1 15 0,16-15 0,-15 0 0,0 0 0,-1 0 0,16 0 0,-30 0 0,30 0 0,0 0 0,-16 0 0,1 0 0,-1 0 0,1 0 0,15 0 0,0 0 0,-15 0 0,-1 0 0,16 0 0,0 0 0,-15 0 0,-1 0 0,16 0 0,0-15 0,0 15 64,0 0 16,-15 0 8,0 0 0,15 0 0,0 0 32,0 0 8,-16 0 0,16 0 0,0 0 0,0 0 0,0 0 0,0 0 0,0 0-48,0 0-8,0 0 0,0 0 0,0 0-8,16 0-64,14 0 96,-14 0-32,15-16 32,-16 16 0,16 0 0,-16 0 0,16 0-24,0 0 0,-16 0 0,16 0 0,0 0-8,-16 0 0,16 0 0,0 0 0,-16 0-64,16 0 80,-16 0-80,16 0 80,-16 0-80,1 0 0,15 0 72,-16-15-72,0 15 0,1 0 64,-1 0-64,1-15 0,-16 15 0,0 0 72,15 0-72,-15 0 0,0 0 0,0 0-96,0 0 0,15-16 0,-15 16-1168,0 0-232,0 0-40</inkml:trace>
        </inkml:traceGroup>
        <inkml:traceGroup>
          <inkml:annotationXML>
            <emma:emma xmlns:emma="http://www.w3.org/2003/04/emma" version="1.0">
              <emma:interpretation id="{AD068677-F363-478C-B808-76F4D7D974A8}" emma:medium="tactile" emma:mode="ink">
                <msink:context xmlns:msink="http://schemas.microsoft.com/ink/2010/main" type="inkWord" rotatedBoundingBox="8157,11945 10158,11944 10159,12791 8158,12793"/>
              </emma:interpretation>
              <emma:one-of disjunction-type="recognition" id="oneOf19">
                <emma:interpretation id="interp95" emma:lang="en-US" emma:confidence="0.5">
                  <emma:literal>Hi so</emma:literal>
                </emma:interpretation>
                <emma:interpretation id="interp96" emma:lang="en-US" emma:confidence="0">
                  <emma:literal>Liao</emma:literal>
                </emma:interpretation>
                <emma:interpretation id="interp97" emma:lang="en-US" emma:confidence="0">
                  <emma:literal>230</emma:literal>
                </emma:interpretation>
                <emma:interpretation id="interp98" emma:lang="en-US" emma:confidence="0">
                  <emma:literal>Lio</emma:literal>
                </emma:interpretation>
                <emma:interpretation id="interp99" emma:lang="en-US" emma:confidence="0">
                  <emma:literal>Xiao</emma:literal>
                </emma:interpretation>
              </emma:one-of>
            </emma:emma>
          </inkml:annotationXML>
          <inkml:trace contextRef="#ctx0" brushRef="#br0" timeOffset="217985">9022 14302 8232,'0'0'176,"0"0"40,0 0 8,0 0 16,0 0-240,0 0 0,0 0 0,0 0 0,0 0 632,0 16 72,-16-1 24,16 0 0,0 16 16,-16 0 8,1-1 0,15 16 0,-31-14-144,16 14-24,0 0-9,-1-16 1,1 17-176,-16-1-40,15 0-8,-14-15 0,14 15-24,-14-30-8,14 14 0,-14 1 0,14 0-176,-14-15-40,14 14-8,0-14 0,1-1-32,-16 0-64,16-15 88,0 16-88,-1-1 64,-14-15-64,14 0 0,0 15 0,1-30-192,0 15-88,-1-15-16,1 15-8,15-16-32,0 1-8,0-16 0,0 1 0,0-2-176,0 2-40,15-1-8,-15-15 1,16 15 295,-1 0 56,0 0 16,1 1 0,0-1 200,-16 16-64,14-17 64,2 17 0,-16 0 152,16-1 72,-1 1 8,-15 15 8,15 0 208,-15 0 31,16 0 17,-1 0 0,0 15 16,1 1 0,0-1 0,-2 0 0,2 17-160,-16-17-32,31 16-8,-16-16 0,1 16-32,-16-16-8,15 16 0,0-15 0,1-1-128,-1 0-24,-15 16-8,15-16 0,1 1-112,-16-16 0,16 15 64,-1 0-64,-15 1 0,15-16 0,1 16 0,-16-16-6104,15 14-1183</inkml:trace>
          <inkml:trace contextRef="#ctx0" brushRef="#br0" timeOffset="218100">8976 14933 13968,'0'0'304,"0"0"64,0 0 16,0 0 8,0 0-312,0 0-80,0 0 0,0 0 0,0 0 512,0 0 95,15 0 9,1-15 8,-16 15-104,0 0-16,30-15-8,-30 15 0,16-16-168,-1 16-32,1 0-8,-16 0 0,0 0-104,15 0-24,16 0-8,-31 0 0,0 0 16,0 16 8,15-1 0,-15 0 0,0-15-48,16 16 0,-32-1-8,16 1 0,0-1-120,0 0 88,-15 1-88,15-1 80,0 1-80,0-16-136,0 15 32,-16-15-6008,16 15-1191</inkml:trace>
          <inkml:trace contextRef="#ctx0" brushRef="#br0" timeOffset="218486">9037 14518 14512,'0'0'416,"0"0"80,0 0-400,0 16-96,0-16 0,0 0 0,0 0 672,0 15 103,16-15 25,-16 15 8,0-15-144,0 0-32,15 16-8,-15-16 0,16 15-432,-1 1-80,0-1-16,1-15-5823,-1 15-1169</inkml:trace>
          <inkml:trace contextRef="#ctx0" brushRef="#br0" timeOffset="218601">9484 14533 14336,'0'0'320,"0"0"64,-16 0 8,16 0 8,-15 0-320,15 0-80,0 0 0,0 16 0,0-16 511,0 15 81,0-15 16,0 15 8,0-15 72,15 16 16,1-16 0,-1 15 0,0-15-384,16 15-64,-16-15-24,1 16 0,15-16-128,-16 0-24,1 0-8,-1 0 0,16 0-72,-16 15 64,0-15-64,-15 0 64,16 0-64,-16 16 0,16-16 0,-16 0 64,0 15-64,0 0 80,-16 1-80,0-1 80,16 1 24,-15-1 8,0 0 0,-1 16 0,-14-15-112,14-1 0,1 0 0,-16 16-80,15-15-48,1-1 0,0 0-8,-1-15 0,16 16-1136,0-1-224,0-15-40,0 0-5935</inkml:trace>
          <inkml:trace contextRef="#ctx0" brushRef="#br0" timeOffset="218771">9852 14733 14312,'-15'16'312,"15"-16"64,0 0 8,-15 0 32,15 15-336,-16 0-80,1 1 0,15-1 0,-15 16 623,-1-16 113,-14 1 16,14 15 8,0-16 152,2 16 32,-2-16 8,0 16 0,1-16-440,-16 1-96,31-1-8,-30 1-8,30-1-288,-16 0-112,0 1 88,16-1-88,-14-15 0,-2 0 64,16 0-64,0 0 0,0 0-592,0 0-144,0 0-24,0 0-5319,0 0-1073</inkml:trace>
          <inkml:trace contextRef="#ctx0" brushRef="#br0" timeOffset="219218">10145 14656 13416,'0'0'288,"0"0"64,0 0 16,0 0 16,0 0-304,0 0-80,0 0 0,0 0 0,0 0 768,-15 16 143,15-16 25,0 15 8,0 16-24,-15-16-8,15 16 0,-16 0 0,16 15-360,0-15-72,0 0-8,0 0-8,0 0-120,0-1-24,0 1-8,0 0 0,0-16-120,0 1-16,16 15-8,-1-31 0,-15 15-72,15 0-8,1-15-8,-16 0 0,31 0-8,-31 0 0,30-15 0,-14 0 0,-1 15-72,1-31 80,14 15-80,-14 1 80,-16 0-80,15-16 64,0 15-64,1-14 64,-1 14-64,1-15 0,-1 16 0,-15-16 0,15 0 80,-15 0-80,0 16 96,0-16-96,0 16 72,0-1-72,-15 1 0,15-1 72,-15-14-72,15 14 0,-16 1 0,1 15-88,-1-16 264,1 16 48,0-15 16,-1 15 0,16 0-136,-15 0-24,0 0-8,-1 0 0,1 0-72,-1 15 0,16-15 0,0 0 0,-15 0 0,0 16 0,15-16 0,0 0 0,0 0-288,-16 15-56,16 1-8,-15-16-7008,15 15-1407</inkml:trace>
        </inkml:traceGroup>
        <inkml:traceGroup>
          <inkml:annotationXML>
            <emma:emma xmlns:emma="http://www.w3.org/2003/04/emma" version="1.0">
              <emma:interpretation id="{3B34A401-79F7-4F37-9F24-3B9B490D815B}" emma:medium="tactile" emma:mode="ink">
                <msink:context xmlns:msink="http://schemas.microsoft.com/ink/2010/main" type="inkWord" rotatedBoundingBox="10713,11699 11975,11698 11976,12730 10714,12731"/>
              </emma:interpretation>
              <emma:one-of disjunction-type="recognition" id="oneOf20">
                <emma:interpretation id="interp100" emma:lang="en-US" emma:confidence="0.5">
                  <emma:literal>and</emma:literal>
                </emma:interpretation>
                <emma:interpretation id="interp101" emma:lang="en-US" emma:confidence="0">
                  <emma:literal>ands</emma:literal>
                </emma:interpretation>
                <emma:interpretation id="interp102" emma:lang="en-US" emma:confidence="0">
                  <emma:literal>And</emma:literal>
                </emma:interpretation>
                <emma:interpretation id="interp103" emma:lang="en-US" emma:confidence="0">
                  <emma:literal>arid</emma:literal>
                </emma:interpretation>
                <emma:interpretation id="interp104" emma:lang="en-US" emma:confidence="0">
                  <emma:literal>ancho</emma:literal>
                </emma:interpretation>
              </emma:one-of>
            </emma:emma>
          </inkml:annotationXML>
          <inkml:trace contextRef="#ctx0" brushRef="#br0" timeOffset="221093">11223 14734 3968,'16'0'112,"-16"-16"24,0 16-136,0-15 0,0 0 0,15 15 0,-15-16 808,0 1 136,0-1 24,0 16 8,0-15-24,0 0-8,-15 15 0,15-16 0,0 1-96,-16 15-16,1 0-8,15 0 0,-15 0-160,-1 0-32,-15 0-9,31 15 1,-30 1-200,14-1-40,1 16 0,-1 0-8,1-1-120,-16 1-32,31 15 0,-15-15 0,0 15 16,15-15 0,0 0 0,-16 0 0,32-16-104,-16 0-16,0 16-8,0-15 0,15-1 24,-15-15 8,0 0 0,0 0 0,0 0-144,15 0 0,1 0 0,-1 0 0,0-15 0,1-1 64,-1 1 0,1-1-64,14 1 0,-14-16 0,-1 0-96,1 1 24,-1-1-176,0 0-32,1 0-8,-1 1 0,1-1-64,-16 0-8,15 16-8,-15-16 0,0 15 144,0 1 32,0-16 8,0 16 0,0 15 184,0-16 0,-15 16 0,15 0 64,0 0 88,0 0 8,-16 16 8,16-16 0,-15 31 96,15-16 24,-16 0 0,16 16 0,0 0-24,0-16 0,0 16 0,0 0 0,0 0-72,0-16-24,0 1 0,16-1 0,-16 0-56,15 1-16,-15-16 0,16 15 0,-1-15-96,-15 0 88,15 0-88,1 0 80,-1 0-80,-15 0 0,16-15 0,-1 15 0,0-16 0,1 16 0,-1-15-96,1 0 96,-1-1-392,0 1-24,-15-1 0,16 1 0,-1 0-8,-15-1-8,16 1 0,-1-1 0,-15 1 136,15 0 24,-15-1 8,16 1 0,-16-1 152,0 1 32,0 15 8,0 0 0,15-15 72,-15 15 0,0 0 0,0 0 0,0 0 248,-15 15 40,15 0 0,0 1 8,0-1 56,0 16 16,-16-16 0,16 16 0,-15 0-144,15 0-24,0-16-8,-15 16 0,15-16-8,-16 1-8,16-1 0,0 0 0,0 1-112,0-1-64,-15-15 80,15 0-80,0 0 72,0 0-72,0 0 64,0 0-64,0 0 72,0 0-72,0 0 80,0 0-80,0 0 0,0 0 0,15-15 0,-15-1 0,0 1 0,16 0 0,-16-1-104,15 1 32,0-16 72,-15 0-96,16 1 96,-1 14-96,0-15-128,1 1-24,-1-1-8,-15 15 0,16-14 256,-1 14 0,0 1 0,-15-1 0,16 1 0,-16 15 0,15 0 0,-15 0 0,0 0 104,0 0-32,0 0-8,0 0 0,0 0 136,0 31 24,0-16 8,0 1 0,0 14 72,0-14 16,0 15 0,0-1 0,0 1-64,0 0 0,0 0-8,0 0 0,0-16-96,0 16-24,0-16 0,0 0 0,0 1-48,0-1-16,0-15 0,16 16 0,-16-1-64,0-15 0,0 0 0,0 0 0,0 0-936,0 0-128,0 0-24,15 0-7959</inkml:trace>
          <inkml:trace contextRef="#ctx0" brushRef="#br0" timeOffset="222157">12055 14672 12784,'0'0'280,"0"0"56,0 0 16,0 0 8,-16 0-288,16 0-72,0-16 0,0 1 0,0 15 880,-15-15 160,15 15 31,0 0 9,0 0-288,0 0-56,-15 0-16,15 0 0,0 0-288,-16 15-56,1-15-16,-1 15 0,16 1-24,-15 14-8,0-14 0,-16 15 0,31 0-184,-16-1-40,1 2-8,15-2 0,-15 1 56,-1 0 8,16-16 0,0 16 0,0-16-56,0 16-8,0-15 0,16-1 0,-16 0-32,15-15-64,0 16 88,1-16-88,-1 0 64,1 0-64,-1 0 0,0-16 0,16 1 0,-15 0-88,-1-1 0,16 0 0,-16-14-296,0-1-64,16 16-16,-15-16 0,-1 0-176,0 1-40,1-17-8,-1 16 0,1-15-16,-16 0-8,15 15 0,-15-30 0,15 30-136,-15-16-24,0 1-7,0 0-1,0 0 584,0 0 112,0 15 24,0 0 8,0 1 152,0-2 0,0 18 0,0-18 0,-15 17 64,15 0 24,0-1 0,0 16 0,0-15 448,0 0 88,0 15 16,0-16 7,0 16 153,0 0 32,0 0 8,0 0 0,0 0-224,0 16-40,-15-1-16,15 16 0,0-1-32,-16 2-8,16 14 0,0 0 0,-15 16-16,15-1-8,-16-15 0,16 15 0,-15 1-112,15 0-16,-15 0-8,15-16 0,-16 0-96,16 0-16,0 0-8,0-15 0,0 0-120,0-1-24,0-14-8,0 14 0,0-14 8,0 0 0,0-1 0,0-15 0,0 15-96,0-15 64,0 0-64,0 0 64,0 0-64,0 0 0,0 0 0,0 0 64,0-15-480,0 0-96,0-1-16,16 0-7112,-16-14-1415</inkml:trace>
        </inkml:traceGroup>
        <inkml:traceGroup>
          <inkml:annotationXML>
            <emma:emma xmlns:emma="http://www.w3.org/2003/04/emma" version="1.0">
              <emma:interpretation id="{9400ADC5-EABD-4B93-940A-F4957BEFE277}" emma:medium="tactile" emma:mode="ink">
                <msink:context xmlns:msink="http://schemas.microsoft.com/ink/2010/main" type="inkWord" rotatedBoundingBox="12514,11761 13314,11760 13315,12945 12515,12946"/>
              </emma:interpretation>
              <emma:one-of disjunction-type="recognition" id="oneOf21">
                <emma:interpretation id="interp105" emma:lang="en-US" emma:confidence="0.5">
                  <emma:literal>MET</emma:literal>
                </emma:interpretation>
                <emma:interpretation id="interp106" emma:lang="en-US" emma:confidence="0">
                  <emma:literal>REI</emma:literal>
                </emma:interpretation>
                <emma:interpretation id="interp107" emma:lang="en-US" emma:confidence="0">
                  <emma:literal>RE'</emma:literal>
                </emma:interpretation>
                <emma:interpretation id="interp108" emma:lang="en-US" emma:confidence="0">
                  <emma:literal>ME'</emma:literal>
                </emma:interpretation>
                <emma:interpretation id="interp109" emma:lang="en-US" emma:confidence="0">
                  <emma:literal>nit,</emma:literal>
                </emma:interpretation>
              </emma:one-of>
            </emma:emma>
          </inkml:annotationXML>
          <inkml:trace contextRef="#ctx0" brushRef="#br0" timeOffset="224567">12809 15165 14136,'-15'15'312,"15"-15"64,0 0 8,0 0 16,-16 0-320,16 0-80,0 0 0,0 0 0,0 0 664,0 0 111,0 0 25,0-15 8,16 15-232,-16-16-56,15 16-8,0-15 0,1 0-272,-16 15-56,15-16-16,1 1 0,-1 15-48,0-16-16,1 16 0,-1 0 0,1 0-16,-1 0-8,-15 0 0,0 0 0,0 0 56,15 16 16,-15-16 0,-15 15 0,15 1 96,0-1 16,0 16 8,-15-16 0,-1 1-208,16-1-64,0 16 0,-15-16 0,15 1 0,-16-16 0,16 15 0,0-15 0,-15 15-608,15-15-96,0 0-16,0 0-8,0 0-840,0 0-160,0 0-39,15-15-9</inkml:trace>
          <inkml:trace contextRef="#ctx0" brushRef="#br0" timeOffset="224767">12917 14903 14568,'0'0'320,"0"0"64,0 0 8,0 0 24,0 0-328,0 0-88,0 0 0,0 0 0,0 0 575,0 0 97,0 0 16,15 0 8,-15 0-112,0 0-16,16 15-8,-16-15 0,0 16-272,15-1-48,-15-15-16,15 16 0,1 0-1328,-16-16-272,16 15-48,-16 0-16</inkml:trace>
          <inkml:trace contextRef="#ctx0" brushRef="#br0" timeOffset="224267">13486 14503 14136,'0'0'312,"0"16"64,-15-16 8,0 15 16,-1 1-320,1-16-80,-1 15 0,-14 0 0,14 1 608,-15-1 95,-15 0 33,15 1 0,1-1-104,-1 1-24,0-1 0,0 0 0,16 1-200,-16-1-48,16 1-8,-1-1 0,1-15-152,0 15-32,15-15-8,-16 16 0,16-16 112,0 0 16,0 0 8,0 0 0,0 0-192,0 0-40,0 0 0,16 0-64,-1 0 96,0 0-96,16 0 96,-16 0-96,16-16 104,-15 16-32,14 0-8,-14-15 0,15 15-64,-16 0 0,0-15 0,1 15 0,-1 0 0,1 0 0,-1-16 96,-15 16-32,0 0-64,0 0 0,0 0 0,0 0 0,0 0 64,0 0 16,0 16 8,0-1 0,0-15-88,-15 15-128,-1 1 32,16-1 8,-15 1 88,-16-1 0,16 0 0,-16 1 0,15-16 64,-14 15-64,14 1 64,-15-1-64,16-15 448,-16 15 48,16-15 16,0 16 0,-1-16-864,1 15-160,15-15-40,-16 0-8,16 0 464,0 0 96,0 0 0,0 0 0,0 0 256,0 0 40,0 0 8,0 0 0,16 0-136,-16 0-24,15 0-8,-15 0 0,16 0-56,14-15-16,-14 15 0,-1 0 0,0 0 144,16-16 24,-15 16 8,-1-15 0,0 15-240,16-15 0,-15 15 0,-1-16-80,0 1 80,1 15 64,-1-16-64,1 16 88,-1-15-504,-15 15-104,0 0-24,15 0 0,-15 0-784,0 0-160,0 0-32,0 0-7359</inkml:trace>
          <inkml:trace contextRef="#ctx0" brushRef="#br0" timeOffset="225167">13071 15211 11256,'0'15'248,"0"-15"48,0 0 16,0 0 8,0 0-256,0 0-64,0 0 0,-15 0 0,-1 0 920,16 0 168,0 0 40,0 0 7,0 0-103,0 0-16,0 0-8,16 0 0,-16-15-264,15 15-48,0 0-16,-15 0 0,31-15-208,-31 15-48,0 0-8,31 0 0,-15 0-128,-2-16-24,2 16-8,0 0 0,-1-15-136,0 15-32,-15 0-8,16-16 0,-16 16-80,15 0 0,0 0 72,1 0-72,-16 0-288,16 0-88,-16 0-16,14 0-8,-14 0-1136,16 0-232,0 16-48,-16-16-8</inkml:trace>
          <inkml:trace contextRef="#ctx0" brushRef="#br0" timeOffset="223766">13148 14272 8520,'0'0'184,"0"0"40,0 0 0,0-15 32,0 0-256,16 15 0,-16 0 0,15-16 0,-15 16 712,0 0 96,0 0 24,15 0 0,-15 0 0,0 0 8,0 16 0,16-16 0,-16 15-169,0 0-39,-16 16-8,16 0 0,0-16-272,-15 16-48,15 0-16,-15-16 0,-1 16-128,16 0-32,0-16-8,0 1 0,-15 15-24,15-31-8,-16 15 0,16 0 0,0-15-88,0 0 0,0 0 0,0 0 64,0 0-64,0 0 0,0 0 0,0-15 0,16 0 0,-16-16 0,15 15 64,1 1-64,-1-16 0,-15 0 0,15 16 0,1-16 64,-1 0-64,1 16 0,-1-16-96,0 0 96,1 1 0,-1 14 0,1 1 0,-1-16 0,0 16-96,-15-1 96,16 16-96,-16-15 96,15-1 0,0 16 0,-15 0 0,0 0 0,0 16 0,0-16 0,0 15 96,0 1-32,0-1 80,0 0 16,0 16 0,0-15 0,0 14 72,-15 1 24,15 0 0,0-16 0,0 16-128,-15-15-16,15 14-8,0-14 0,0-1-104,-16 16 0,16-16 0,0 1 0,-15-16 0,15 31 0,0-31-88,0 15 88,0-15-1568,0 0-248,0 0-48</inkml:trace>
          <inkml:trace contextRef="#ctx0" brushRef="#br0" timeOffset="224967">13132 15087 16559,'0'0'360,"0"0"80,0 0 8,0 0 24,0 0-376,0 0-96,0 0 0,0 0 0,0 0 640,16 0 104,-1 0 24,-15 0 8,0 0-232,15 0-40,1-15-16,-1 15 0,0 0-272,1 0-56,-16 0-16,15-15 0,0 15-144,-15 0 80,16-16-80,-16 16 64,16 0-64,-16 0 0,0 0-80,0 0 80,0 0-848,0 0-120,0 0-24,0 0-4807,0 0-961</inkml:trace>
          <inkml:trace contextRef="#ctx0" brushRef="#br0" timeOffset="226611">13578 14810 15016,'0'0'424,"0"0"96,0 0-416,0 0-104,0 0 0,0 16 0,0-1 775,-15 0 137,15 1 24,0-1 8,0 0-72,-16 1-8,16 14-8,0-14 0,0 0-360,0 14-72,0-14-8,0 14-8,0 1-200,0-16-40,0 16-8,0-16 0,0 1-72,0 0-24,0-1 0,0 0 0,0-15-64,0 0 64,0 16-64,0-16 64,-15 0-232,15 0-56,0 0 0,0 0-6560,0 0-1303</inkml:trace>
        </inkml:traceGroup>
        <inkml:traceGroup>
          <inkml:annotationXML>
            <emma:emma xmlns:emma="http://www.w3.org/2003/04/emma" version="1.0">
              <emma:interpretation id="{D9E0D1A8-95D0-4689-8EBA-0A709651BEF9}" emma:medium="tactile" emma:mode="ink">
                <msink:context xmlns:msink="http://schemas.microsoft.com/ink/2010/main" type="inkWord" rotatedBoundingBox="13669,11915 21227,11910 21228,12911 13670,12916"/>
              </emma:interpretation>
              <emma:one-of disjunction-type="recognition" id="oneOf22">
                <emma:interpretation id="interp110" emma:lang="en-US" emma:confidence="0.5">
                  <emma:literal>Lifter-on title-in</emma:literal>
                </emma:interpretation>
                <emma:interpretation id="interp111" emma:lang="en-US" emma:confidence="0">
                  <emma:literal>Digit-Ostia-liaison</emma:literal>
                </emma:interpretation>
                <emma:interpretation id="interp112" emma:lang="en-US" emma:confidence="0">
                  <emma:literal>Digit-Ostia-lain</emma:literal>
                </emma:interpretation>
                <emma:interpretation id="interp113" emma:lang="en-US" emma:confidence="0">
                  <emma:literal>Digit-Ove-it-lain</emma:literal>
                </emma:interpretation>
                <emma:interpretation id="interp114" emma:lang="en-US" emma:confidence="0">
                  <emma:literal>Digit-Ostia-la-in</emma:literal>
                </emma:interpretation>
              </emma:one-of>
            </emma:emma>
          </inkml:annotationXML>
          <inkml:trace contextRef="#ctx0" brushRef="#br0" timeOffset="232826">19382 14426 12728,'0'0'280,"0"0"56,0 0 16,0 0 0,0 0-280,0 0-72,0 0 0,0 0 0,0 0 944,0 0 176,0 16 31,0-1 1,0 0-272,0 16-56,-15 0-16,15-1 0,0 17-136,-16-1-32,16 0-8,-15 1 0,15-17-216,-15 16-32,15-15-16,-16 16 0,16-17-112,0 1-16,-15-16-8,15 16 0,0-16-88,-16 1-16,16 0-8,0-16 0,0 0-56,0 0 0,0 0-64,0 0 96,0 0-96,0 0 0,0 0-96,0 14 96,16-14-1024,-16 0-160,0 0-24,0 0-5384,15-14-1071</inkml:trace>
          <inkml:trace contextRef="#ctx0" brushRef="#br0" timeOffset="233273">19706 14795 17591,'0'0'384,"0"0"88,0 0 8,0 16 16,-16-16-400,16 15-96,0 1 0,0-1 0,-15-15 832,15 15 152,-15 1 24,15-1 8,-16 0-440,16 1-96,-30-1-8,30-15-8,-16 16-344,0-1-120,16 0 72,-15 1-6872,15-1-1375</inkml:trace>
          <inkml:trace contextRef="#ctx0" brushRef="#br0" timeOffset="233458">19936 14657 18287,'0'0'400,"0"0"80,0 0 24,0 0 8,0 0-408,0 0-104,0 16 0,0-1 0,0-15 584,16 15 96,-16 1 24,0-16 0,0 15-160,0 1-24,15-16-8,-15 15 0,0-15-216,0 0-40,0 15-16,15-15 0,1 16-384,-1-16-80,-15 0-8,15 0-8,1 15-832,0-15-168,-16 0-32,14 0-7519</inkml:trace>
          <inkml:trace contextRef="#ctx0" brushRef="#br0" timeOffset="233659">20275 14672 16959,'15'0'376,"-15"0"72,0 0 24,0 0 0,0 16-376,0-16-96,0 14 0,-15-14 0,15 16 608,0-16 96,0 0 32,0 0 0,0 16 0,15-16 8,-15 0 0,0 0 0,0 15-520,0 0-96,16-15-32,-16 16 0,15-16-96,1 15 0,-16-15 0,16 15 0,-1-15-840,-15 0-192,0 0-40,15 0-4983,-15 0-1001</inkml:trace>
          <inkml:trace contextRef="#ctx0" brushRef="#br0" timeOffset="233891">20568 14549 15344,'0'0'336,"0"0"72,0 0 7,-16 0 25,16 0-352,0 0-88,0 15 0,0-15 0,-15 16 1000,15-16 184,0 0 40,0 15 8,0 0-344,0 1-72,0-1-16,0-15 0,15 15-288,1 1-64,-32 0-16,16-16 0,16 14-296,-1 2-56,-15-16-16,0 0 0,0 16 0,0-16-64,0 0 96,0 15-32,0 0-1152,0-15-224,15 0-56</inkml:trace>
          <inkml:trace contextRef="#ctx0" brushRef="#br0" timeOffset="234208">20890 14810 20415,'0'0'448,"0"0"96,0 0 24,0 0 0,-15 16-456,15-1-112,0-15 0,-15 0 0,-1 15 688,1 1 112,-1-1 32,16 0 0,-15 1-424,0-1-88,-1 0-8,16 1-8,0 0-40,-15-2-8,-1 2 0,1 0 0,0-16-736,15 15-160,-16 0-24,16-15-6464,0 16-1287</inkml:trace>
          <inkml:trace contextRef="#ctx0" brushRef="#br0" timeOffset="234609">21029 14549 16423,'31'0'464,"-15"0"104,-16 0-456,0 15-112,0-15 0,0 16 0,0-16 704,0 15 112,-16 1 24,16-1 8,0 16 160,0-16 32,-15 16 8,15 0 0,0 0-408,0-1-72,0 1-24,-16 0 0,16-16-456,0 16-88,0-16 0,0 1 0,0-1 128,0 1 96,0-1 8,0-15 8,16 15-312,-16-15-64,15 0-16,-15 0 0,0 0-104,16 0-16,-1 0-8,-15 0 0,15-15-144,-15 0-32,-15 15-8,15-16 0,15 1 80,1-1 24,-16-14 0,0 14 0,0-14 136,0 14 32,0-15 8,15 1 0,1 14 184,-16-15 0,0 16 0,15 0 0,0-1 64,1 1 32,-16-1 0,15 1 0,0 0 184,1-1 40,-1 1 0,1-1 8,-1 1-136,0 15-32,1-15-8,-1-1 0,-15 16 72,16-15 24,-1 15 0,-15 0 0,0 0-96,0-16-24,31 16 0,-31 0 0,0 0-32,15 0 0,1 0-8,-16 0 0,15 0 0,-15 0 0,0 0 0,15 0 0,-15 16-24,16-16 0,-16 15 0,15-15 0,-15 31 144,0-31 24,0 15 8,0 1 0,0 15-120,0-1-24,0-14-8,0 15 0,0-1 24,0 1 8,0 0 0,-15 0 0,15 0 24,0-1 8,0-14 0,0 14 0,0-14-24,0 15 0,0-16 0,0 0 0,0 1-32,0-1 0,0 1-8,0-1 0,0-15-88,0 15 96,0-15-96,0 0 96,0 0-96,0 0 0,0 0 72,0 0-72,0 0 0,0 0 0,0 0 0,0 0 64,0 0-64,0 0 0,0 0 0,15-15 0,-15 15-544,0 0-64,0-15-8,0 15-11064</inkml:trace>
          <inkml:trace contextRef="#ctx0" brushRef="#br0" timeOffset="227174">14395 14364 10912,'0'0'240,"0"0"48,0 0 16,0 0 0,0 16-240,0-16-64,0 15 0,0-15 0,-15 15 768,15 16 136,-16-15 32,16-1 8,-15 16-216,0 15-49,-1-15-7,-15 15 0,16-15-248,-16 15-48,16 0-16,-1-15 0,-14 0-208,14 0-48,-15-1-8,16 1 0,0-16-8,-1 16-8,1-15 0,-1-1 0,1-15-16,0 15-64,-1-15 96,1 0-32,-1 0-64,1 0 0,15 0 0,-15-15 64,15 0-176,-16-1-40,16 1-8,0-16 0,0 0-136,16 1-32,-16-1-8,15 0 0,-15-15 152,15 15 32,1 0 8,-16 0 0,15 1 144,1-1-64,-16 15 64,15 1 0,-15 0 0,15-1 136,1 16-8,-16-15-8,15 15 200,1 0 32,-16 0 16,15 0 0,0 15-104,1 1-16,-1-1-8,1 16 0,-1 0 112,0-1 16,1 1 8,-1-15 0,1 30 8,-16-15 8,15-1 0,0-14 0,1 15-168,-16-16-32,15 16 0,-15-16-8,0 0-88,16 1-8,-16-1-8,0-15 0,0 0-80,0 0 64,0 0-64,0 0 64,0 0-584,0 0-120,0 0-32,0 0-8863</inkml:trace>
          <inkml:trace contextRef="#ctx0" brushRef="#br0" timeOffset="227176">14534 14441 18343,'0'0'400,"0"0"80,0-15 24,-16 15 16,16 0-416,0 0-104,0 0 0,0 0 0,0 0 576,0 0 88,0 0 16,0 0 8,0 0-80,0 0-24,0 0 0,16 15 0,-16-15-408,0 0-80,0 0-24,0 16-6904,0-16-1383</inkml:trace>
          <inkml:trace contextRef="#ctx0" brushRef="#br0" timeOffset="227175">14564 14688 17423,'-15'0'384,"15"15"72,-15-15 24,15 0 8,0 0-392,0 15-96,-16 1 0,16-16 0,0 15 640,0 1 96,0-16 32,0 15 0,0-15-264,0 0-56,0 0 0,0 15-8,0-15-312,0 16-64,16-16-64,-16 0 88,0 0-896,0 0-184,0 0-32</inkml:trace>
          <inkml:trace contextRef="#ctx0" brushRef="#br0" timeOffset="227913">14903 14410 13672,'0'0'384,"0"0"96,0 0-384,0 0-96,-15 0 0,-1 0 0,16 16 560,-15-1 96,15 1 15,-15 14 9,15 1 56,-16 0 16,1 0 0,15 15 0,0-15-256,0 0-48,-16-1-16,16 1 0,16-15-344,-16-1-88,0 16 0,15-31 0,-15 15 0,0-15 96,16 0-96,-16 0 96,15-15-96,0 15 80,1-16-80,-1 1 80,-15-16-80,15 16 0,1-16 0,-1 0 0,1 0 0,-1-15 0,0 15 0,1-15 0,-1 15-208,1-15 16,-16 15 8,15 1 0,-15-1 120,15 0 64,-15 16-80,16-16 80,-16 31-64,15 0 64,-15 0 0,0 0-72,0 0 160,0 15 32,0 1 8,0 15 0,0-1 128,-15 16 32,15-15 8,0 15 0,-16 16 32,16-16 8,-15 16 0,0-16 0,15 0-192,-16 16-40,16-16-8,-15-15 0,-1 15-96,16 0 64,-15-15-64,0 0 0,-1-1 96,1 1-24,15 0-8,-31 0 0,16-16-64,-1 16 0,16-16 0,-15 1 0,15-16 0,-15 15 0,15-15 0,-16 16 0,16-16 96,-15-16 8,15 16 0,0-15 0,0-1-104,0-14 0,0 14 0,0-30 0,15 15-80,1 0-16,-1-15 0,16 15 0,-16 1 96,0-17-80,16 17 80,-15-1-80,14 0 80,-14 0 0,15 1 0,-16-1-64,16 15 64,-16 1-64,1 0 64,14 15-64,-14-16 64,-1 16 0,1 0 0,-1 0 0,0 0 0,1 0 0,-1 0 72,-15 16-72,16-1 160,-16 0-32,15 1 0,-15-1 0,15 1 80,-15 14 16,0-14 0,0-1 0,0 16-80,0-16-16,-15 1 0,15-1 0,0 16-64,0-31-64,0 15 96,0 1-96,-15-1 64,15-15-64,0 15 0,0-15 0,0 0-736,0 0-184,-16 0-32,16 0-8927</inkml:trace>
          <inkml:trace contextRef="#ctx0" brushRef="#br0" timeOffset="228091">15272 14333 19951,'0'0'440,"0"0"88,0 0 16,0 0 24,0 0-456,0 0-112,0 0 0,0 0 0,0 0 704,0 0 112,0 0 24,0 15 8,0 1-464,0-16-88,0 0-16,0 15-8,0 1-272,15-16 0,-15 15 0,0 0-7104,16-15-1407</inkml:trace>
          <inkml:trace contextRef="#ctx0" brushRef="#br0" timeOffset="228476">15626 14564 8176,'0'0'176,"0"0"40,0 0 8,0 0 8,0 0-232,0 0 0,0-15 0,0 15 0,0 0 1192,0 0 192,0 0 40,0 0 8,0 0-128,0 0-25,0 0-7,0 0 0,0 0-400,0 0-72,0 0-24,15 15 0,0-15-184,1 0-40,0 0-8,-16 0 0,15 0-136,0 0-32,16 0-8,-16-15 0,1 15-144,-1 0-24,16 0-8,-15 0 0,-1 0-96,0 0-16,16-15-8,-16 15 0,1-16-72,-1 16 0,0 0 0,-15 0 64,16 0-544,-16 0-104,0 0-24,16 0-6432,-16 0-1279</inkml:trace>
          <inkml:trace contextRef="#ctx0" brushRef="#br0" timeOffset="228762">15656 14718 16903,'0'0'368,"0"0"80,-15 0 8,15 0 24,0 0-384,0 0-96,0 0 0,0 0 0,0 0 768,0 0 128,0 0 24,0 0 8,0 0 0,15-15 8,-15 15 0,16 0 0,-1 0-416,-15 0-80,31 0-24,-16-15 0,1 15-136,15 0-32,-16 0-8,0 0 0,16 0-80,-15 0-24,-1-16 0,16 16 0,-16 0-72,0 0-64,1 0 96,-1 0-96,1-15 64,-1 15-64,0 0 0,1 0 0,-16 0 0,15 0 0,-15 0-104,0 0 40,0 0-768,16 0-160,-16 0-24,0 0-9719</inkml:trace>
          <inkml:trace contextRef="#ctx0" brushRef="#br0" timeOffset="229700">16565 14487 12840,'0'0'280,"0"0"56,0-15 16,0 15 16,0 0-296,-15 0-72,15-16 0,-16 16 0,16 0 864,-16 0 152,2 16 31,14-16 9,-32 15-256,32 16-40,-15 0-16,0-1 0,-1 1-272,16 15-56,-15 0-16,15 1 0,-15-1-24,15 0-8,-16-15 0,32 0 0,-16-1-168,0 1-32,15-15-8,0-1 0,1 0-32,-1-15-16,0 0 0,1 0 0,0 0-24,14-15-8,1 0 0,0-16 0,-16 15-80,16-14 96,-16-1-96,16-15 96,-15-1-96,-1 17 64,0-17-64,1 17 64,-1-1-64,-15-15 64,15 15-64,-15 0 64,0 0-64,-15 16 80,0-16-80,15 0 80,-16 16-80,1 0 0,0-1 72,-1 1-72,-15-1 0,16 16 0,-1 0 0,1-15 64,0 15-64,-1 0 0,1 15 0,0-15 0,15 0 0,-16 16 0,16-1 0,0-15-64,0 16-400,0-1-80,0 0-8,0 1-6200,0 15-1247</inkml:trace>
          <inkml:trace contextRef="#ctx0" brushRef="#br0" timeOffset="231455">17012 14765 19839,'-16'15'440,"16"-15"88,-16 16 16,16-1 8,-15-15-440,15 15-112,0 1 0,-15-1 0,-1 0 568,16 1 88,-15 0 16,0-2 8,15 2-320,-16-16-64,1 16-8,0-1-8,15-15-504,-16 15-104,0 1-24,1-1-9647</inkml:trace>
          <inkml:trace contextRef="#ctx0" brushRef="#br0" timeOffset="231456">17596 14503 10912,'0'0'240,"0"0"48,0-15 16,16-1 0,-16 16-240,0-15-64,0 0 0,0 15 0,0 0 896,0 0 160,0 0 40,0 0 8,0 0-201,0 15-39,15-15 0,0 31-8,-15-1-280,0 2-48,0 14-16,16 0 0,-16 0-104,0 16-24,0-16-8,15 0 0,-15-16-168,0 2-32,0 14-8,15-31 0,1 16 40,-16-16 8,16 0 0,-1-15 0,-15 0-120,0 0-16,31 0-8,-16-15 0,0 0 64,1-16 16,14 0 0,-14 1 0,15-2-16,-16-14 0,1 0 0,14 0 0,-14 0-40,-1 0-16,0 0 0,1 0 0,0 14-80,-2-14 96,2 16-96,-16-2 96,16 18-96,-1-18 0,-15 17 72,15 0-72,-15-1 0,0 1 0,0 0 0,16 15 64,-16-16-352,0 16-64,0 0-8,0 0-6656,0 0-1335</inkml:trace>
          <inkml:trace contextRef="#ctx0" brushRef="#br0" timeOffset="231457">17688 14796 19087,'0'0'416,"0"0"96,0 0 8,-15 0 24,15-16-440,0 16-104,0-15 0,0 15 0,0-15 816,0 15 144,15-16 24,1 16 8,-16-16-200,16 1-40,-1 15-8,0-15 0,1 15-512,-16-16-104,30 16-16,-30 0-8,16 0-104,-1-15 72,16 15-72,-15 0 64,14-15-760,-14 15-152,14 0-32,1 0-9711</inkml:trace>
          <inkml:trace contextRef="#ctx0" brushRef="#br0" timeOffset="232104">18104 14765 19839,'0'0'440,"0"0"88,0-15 16,0 15 8,0 0-440,0-16-112,0 0 0,0 16 0,0-15 368,15 0 48,-15 15 16,15-16 0,-15 1-40,16 0-8,0-16 0,-2 16 0,2-1-208,15 16-48,-31-16 0,15 16-8,1 0-16,-1 0 0,0 0 0,-15 16 0,16-16-16,-16 16-8,0 14 0,0-14 0,-16 14 40,16 1 8,0 16 0,-15-17 0,0 1-40,15 0-8,-16-1 0,16 2 0,-15-2-80,15-14 0,0-1-96,0 0 96,-15 1 0,15-16 0,0 0 0,0 0 0,0 0 0,0 0 128,0 0-16,0 0-8,0 0-616,0 0-128,15 0-32,-15-16 0,0 1-808,15 0-168,-15-17-32,16 2-8</inkml:trace>
          <inkml:trace contextRef="#ctx0" brushRef="#br0" timeOffset="232104.4995">18350 14364 17191,'-16'-15'376,"16"15"72,0 0 24,0 0 16,0 0-392,-14 0-96,14 0 0,0 0 0,0 0 728,-16 0 120,16 0 24,0 15 8,-16-15-192,16 0-40,0 0-8,16 16 0,-16 0-440,0-16-88,0 14-16,16 2-8,-16 0-896,0-1-184,14 0-32</inkml:trace>
          <inkml:trace contextRef="#ctx0" brushRef="#br0" timeOffset="232106.4995">18581 14811 18367,'0'0'408,"-15"0"80,-1 0 24,16 0 0,0 0-416,0 0-96,0 0 0,0 0 0,0 0 720,0 0 120,0 0 24,0 0 8,0 0-32,0-15-8,31 15 0,-16 0 0,1-16-376,14 16-72,-14-15-24,14 15 0,2 0-96,-17 0-16,0 0-8,16-15 0,-16 15-88,17 0-24,-18 0 0,2-16 0,15 16-64,-16-16-64,1 16 72,14 0-72,-30-15 64,31 15-64,-31 0 0,15-15 0,1 15 0,-16 0 0,16 0 0,-16 0 0,0 0-736,0 0-112,0 0-24,0 0-10360</inkml:trace>
          <inkml:trace contextRef="#ctx0" brushRef="#br0" timeOffset="232105.4995">18596 14642 11720,'0'0'256,"0"0"48,-15 0 16,15 0 16,0 0-272,0 0-64,-15 0 0,15 0 0,-16 0 824,16 0 144,0 0 32,0 0 7,0 0 161,0 0 32,0 0 8,0 0 0,0 0-440,0 0-96,31 0-8,-16 0-8,1 0-176,14 0-40,-14 0-8,14 0 0,-14 0-112,15 0-16,-16-16-8,1 16 0,14 0-120,-14 0-24,0-15-8,14 15 0,-14 0-72,-1 0-8,0-15-64,1 15 96,-16 0-96,15 0 0,-15 0 0,0 0 0,0 0-512,0 0-144,0 0-32,0 0-6424,0 0-1287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9:46.3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864F6F7-C88A-4A94-830E-A3E9CE65385A}" emma:medium="tactile" emma:mode="ink">
          <msink:context xmlns:msink="http://schemas.microsoft.com/ink/2010/main" type="inkDrawing" rotatedBoundingBox="5341,6865 5771,6017 5895,6080 5464,6927" semanticType="callout" shapeName="Other"/>
        </emma:interpretation>
      </emma:emma>
    </inkml:annotationXML>
    <inkml:trace contextRef="#ctx0" brushRef="#br0">6158 8437 9360,'-15'0'200,"15"0"48,0 0 8,0 0 8,0 0-264,0 0 0,0 0 0,0 0 0,-15 0 560,15 0 56,0 0 16,0 0 0,0 0 72,-16 0 24,1 0 0,15 0 0,0 0-152,0 0-25,-16 16-7,1-16 0,15 15-24,-15-15-8,-1 15 0,16 1 0,-15-1-192,-1 0-32,16 16-16,-15-15 0,0 14-40,15 1-8,-16-15 0,16 14 0,-15 1 0,-1 0-8,16 0 0,-15-16 0,15 16 8,-15-16 8,15 16 0,-16 0 0,16-16-8,0 1 0,0 15 0,-15-16 0,-1 0-88,16 1-16,-15 14-8,15-14 0,-15-1 32,-1-15 8,16 16 0,-15-1 0,-1 0 8,16 1 8,-15-16 0,15 15 0,-15 1-24,15-16-8,-16 15 0,1-15 0,15 0-48,0 15-16,-15-15 0,-1 16 0,16-16-72,0 0 0,0 0 0,-15 0 64,-1 0-64,1 15 0,15-15 0,-15 0 0,15 0 0,0 0-160,0 0 24,0 0 8,-16 0-1152,16 0-224,0 0-40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42.7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2F7BAB90-016B-4C59-8F57-516D8A560EB3}" emma:medium="tactile" emma:mode="ink">
          <msink:context xmlns:msink="http://schemas.microsoft.com/ink/2010/main" type="inkDrawing" rotatedBoundingBox="23951,11622 26845,11618 26846,11945 23952,11949" semanticType="underline" shapeName="Other">
            <msink:sourceLink direction="with" ref="{5B92F738-07E5-4682-BDAC-A5610030325A}"/>
            <msink:sourceLink direction="with" ref="{DA0860B3-A82C-4751-8034-240AD7F52E3E}"/>
          </msink:context>
        </emma:interpretation>
      </emma:emma>
    </inkml:annotationXML>
    <inkml:trace contextRef="#ctx0" brushRef="#br0">24323 13994 9072,'0'0'192,"0"0"48,0 0 8,0 0 8,0-16-256,0 16 0,0 0 0,0 0 0,0 0 608,0 0 72,0 0 16,0 0 0,0 0-40,0 16-8,0-16 0,0 0 0,0 15-8,0 0-9,0 1 1,0 14 0,-15-14-224,15 0-48,0-2-8,-16 2 0,16 0-48,0 14-16,0-30 0,-15 16 0,15-1-32,0 0 0,-15 1-8,15-16 0,0 0-40,0 16-8,-16-2 0,16-14 0,0 0-56,0 0-16,-15 0 0,15 0 0,0 0-64,0 0-64,0 16 72,-16-16-72,16 0 0,0 0 64,0 0-64,0 16 0,0-16 104,0 0 0,0 0 0,0 0 0,0 0 48,0 0 8,0 0 0,0 0 0,0 0-72,0 0-16,0 0 0,0 0 0,0 0-72,0 0 80,0 0-80,0 0 80,0 0-80,16 0 80,-1 0-80,-15 0 80,0 0-8,16 0 0,-1 0 0,0 0 0,1 0-72,-1 0 96,-15 0-96,31 0 96,-31 0-16,15 0 0,1 0 0,15 0 0,-16 0-80,-15 0 0,15 0 0,16 0 64,-15 0 80,-1 0 16,0 0 0,-15 0 0,16-16-160,14 16 0,1 0 0,-31 0 0,0 0 80,16 0-16,14 0 0,-14 0 0,15 0-64,-16 0 64,0 0-64,1 0 64,-1-16-64,1 16 0,-1 16 0,16-16 0,-31 0 0,31 0 80,-31 0-80,30 0 80,-30 0-80,16 0 80,-1 0-80,1 0 80,-1 0-80,0 0 0,1 0 0,-1 0 0,1 0 0,-1 0 104,0 0-24,1 0-8,-1 0-72,-15 0 0,31 0 0,-16 0 0,1 0 96,-16 0-16,0 0-8,30 0 0,-14 0-72,-1 0 64,1 0-64,-16 0 64,0 0-64,30 0 0,-14 0 72,-16 0-72,0 0 128,31 0 0,-16 0-8,16 0 0,-16 0-120,1-16-96,-1 16 24,0 0 0,16 0 72,-31 0 128,16 0-32,-1 0-8,0 0-88,1 0-72,-1 0 72,1-14-104,-1 14 104,0 0 0,-15 0 0,16 0 80,-16 0-80,15 0 0,0 0 0,1 0 64,-1-16-64,1 16 0,-1 0 0,0 0 0,1 0 0,-1 0 96,-15 0 0,16 0 0,-1 0-96,-15 0-88,15 0 24,1 0 0,-1 0 64,1 0 88,-16 0-24,0 0 0,0 0-64,30 0 0,-14 0 0,-16 0 0,15 0 0,1 0 0,-1 0 0,-15 0 0,0 0 0,15 0 0,1 16 0,-1-16 0,1 0 0,-16 0 0,0 0 0,15 14 0,0-14 0,1 0 0,-16 0 0,15 0 0,1 0 0,-1 0 0,0 16 0,-15-16 0,0 0 0,16 0 0,-1 0 0,0 0 0,-15 0 0,16 0 0,-1 0 64,1 0-64,-1 0 0,-15 0 0,15 0 0,1 0 0,-1 0 0,-15 0 0,16 0 64,-1 0-64,-15 0 0,15 0 0,1 0 0,-16 0 64,0 0-64,15 0 0,1 0 0,-16-16 0,15 16 0,0 0 0,1 0 64,-1 0-64,-15 0 0,16 0 0,-1 0 0,0 0 0,1 0 0,-16 0 0,15 0 0,1 0 0,-16 0 0,15 0 0,-15 0 64,0 0-64,0 0 0,15 0 0,1 0 0,-16 16 0,15-16 0,-15 0 0,16 0 64,-16 0-64,0 0 0,15 0 0,-15 0 0,0 0 0,31 0 72,-31 0-72,0 0 80,15 0-80,0 0 0,1 0 0,-16 0 0,15-16 0,-15 16 0,16 0 0,-16 0 0,0 0 0,0 0 0,15 16 0,0-16 0,-15 0 0,0 0 0,16 0 0,-1 0 0,-15 0 0,0 0 0,16 0 0,-16 0 0,0 0 0,0 0 0,15 0 0,-15 0 0,15 0 0,1 0 0,-1 0 64,-15 0-64,0 0 0,0 0 0,16 0 0,-1 0 0,-15 0 0,0 0 0,0 0 0,15 0 0,-15 0 0,0 0 0,0 0 0,16 16 0,-16-16 0,15 0 0,-15 0 0,0 0 0,16 0 0,-16 0 0,0 0 0,0 0 0,15 0 0,-15 0 0,0 0 0,15 0 0,-15 0 0,0 0 0,16 0 0,-16 0 0,0 0 0,0 0 0,15 0 0,1 0 0,-16 0 0,0 0 0,0 0 0,15 0 0,0 0 0,-15 0 0,0 0 0,0 0 0,0 0 0,0 0 0,0 0 64,16 0-64,-1 0 0,-15 0 0,16-16 0,-16 16 0,15 0 0,-15 0 0,0 0 0,0 0 0,0 0 0,15 0 0,-15 0 0,0 0 0,0 0 0,0 0 88,0 0-88,16-16 96,-16 16-96,0 0 0,0 0 0,15 0 0,-15 0 0,0 0 0,0 0 0,0 0 0,0 0 0,0 0 0,0 0 0,0 0 0,0 0 0,15-14 0,-15 14 0,0 0 0,0 0 0,0 0 0,0 0 0,0 0 0,0 0 0,0 0 0,0 0 0,0-16 0,0 16 0,0 0 64,0 0-64,0-16 96,0 1-96,0 15 0,0-15-88,0 15 0,-15-16 0,15 1 88,0 15 96,0-15-16,0-1-8,0 16-72,0-16-88,0 16 24,0-14 0,0-2 64,0 16 88,0-16-24,0 16 0,0-15-64,-15 15 0,15-15 0,0 15 0,0 0 0,0-16-88,0 16 88,0 0-96,0 0 96,0 0 0,0-15 80,0 15-80,0 0 80,0 0-80,0 0 80,0 0-80,0 0 0,0 0 64,0 0-64,0 0 0,0 0 0,0 0 0,0 0 0,0 0 0,0 0 0,0 0 0,0 0 0,0 0 0,0 0-384,-16-15-16,16 15-8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46.76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9762563-45CD-4663-B47A-1D44A73E776B}" emma:medium="tactile" emma:mode="ink">
          <msink:context xmlns:msink="http://schemas.microsoft.com/ink/2010/main" type="inkDrawing" rotatedBoundingBox="24311,11953 25000,12573 24493,13135 23805,12515" shapeName="Other"/>
        </emma:interpretation>
      </emma:emma>
    </inkml:annotationXML>
    <inkml:trace contextRef="#ctx0" brushRef="#br0">24569 14348 4688,'0'0'96,"0"0"32,0 0 0,0 0 8,0 0-136,0-15 0,-15 15 0,15 0 0,0 0 528,0 0 80,0 0 8,15 0 8,-15 0-240,0 0-40,0 0-16,0 0 0,0 0 192,16 0 40,-16 0 8,15 0 0,-15 15 80,0-15 24,0 16 0,0-1 0,0 0-64,-15 1-16,15-1 0,0 0 0,0 1-145,-16 14-23,16-14-8,-15 15 0,15-16-128,-15 16-32,15-16-8,-16 16 0,16-16 24,-15 1 8,15 0 0,-15 14 0,15-14-88,-16-1-24,16 0 0,-15 1 0,15-1-48,-16 0-16,16 1 0,-15 0 0,15-1-104,-15 0 88,15-15-88,0 16 80,-16-1 72,16 0 8,-15 1 8,15-16 0,0 15-168,0 0-80,-16 1 8,16 0 0,0-16 160,-15 14 32,15 2 8,0-16 0,-15 16-128,15-1 0,0-15 0,-16 0 0,16 15 112,0-15 0,0 0 0,0 0 0,0 0 40,0 16 8,0-16 0,0 0 0,0 0-8,0 0 0,0 15 0,0-15 0,0 0-24,0 15 0,0-15 0,0 0 0,0 0 0,16 0 0,-1 0 0,-15 16 0,15-16 16,1 0 0,-1 0 0,1 0 0,-1 0-16,-15 0 0,15 0 0,16 0 0,-15 0-8,14 0-8,-14 0 0,14 0 0,1 0-48,-15-16 0,-1 16-64,16 0 96,0-15-32,-16 15-64,0 0 88,16 0-88,-15 0 128,-1-15-24,0 15-8,1 0 0,15 0-32,-16 0-64,0 0 88,-15 0-88,16 0 88,-1 0-88,1 0 80,-1 0-80,-15 0 64,15 0-64,1 0 0,-16 0 0,0 0 64,15 0-64,-15-16 0,16 16 72,-16 0-72,0 0 0,0 0 0,0 0 64,0 0 24,0 0 0,0 0 0,0 0 0,0 0-88,15 0 0,-15 0 0,0 0-88,0 0 88,0 0 0,0 0 0,0 0 0,0-15-64,0 15 0,-15-15 0,15 15 0,0 0-64,-16 0-16,16-16 0,-15 16 0,-1 0-48,1 0 0,15-16-8,-15 16 0,-1 0 40,16-14 16,0 14 0,0 0 0,-15-16 56,15 16 16,-16 0 0,16 0 0,0-16 72,-15 16 0,15 0 0,0 0-64,0 0 64,0 0 0,0-15 0,0 15 0,0 0 128,0 0 24,-15 0 0,15-15 0,0 15-152,0 0 0,15 0 0,-15 0 0,15 0 104,-15 0-8,16 0 0,-1 0 0,1 0 0,-1 15-8,-15-15 0,15 15 0,1-15 16,-1 0 8,1 16 0,-1-16 0,0 16 64,-15-2 16,16-14 0,-1 16 0,-15 0-192,0-1 72,15-15-72,-15 15 0,0 1 152,0-1-24,-15 0-8,15 1 0,0-1-120,-15 16 72,-1-15-72,1-1 64,0 0-64,-1 1 0,1 14 72,-16-14-72,16 14-816,-1-14-200,-15 0-40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48.09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40642D3-0AF5-4733-B6F2-81AD4573DA87}" emma:medium="tactile" emma:mode="ink">
          <msink:context xmlns:msink="http://schemas.microsoft.com/ink/2010/main" type="writingRegion" rotatedBoundingBox="24965,12296 28017,12190 28050,13164 24999,13270"/>
        </emma:interpretation>
      </emma:emma>
    </inkml:annotationXML>
    <inkml:traceGroup>
      <inkml:annotationXML>
        <emma:emma xmlns:emma="http://www.w3.org/2003/04/emma" version="1.0">
          <emma:interpretation id="{31DBB485-740E-4C7E-B3C7-B95288FC722D}" emma:medium="tactile" emma:mode="ink">
            <msink:context xmlns:msink="http://schemas.microsoft.com/ink/2010/main" type="paragraph" rotatedBoundingBox="24965,12296 28017,12190 28050,13164 24999,13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803972-0087-4EC3-A106-429CC361E159}" emma:medium="tactile" emma:mode="ink">
              <msink:context xmlns:msink="http://schemas.microsoft.com/ink/2010/main" type="line" rotatedBoundingBox="24965,12296 28017,12190 28050,13164 24999,13270"/>
            </emma:interpretation>
          </emma:emma>
        </inkml:annotationXML>
        <inkml:traceGroup>
          <inkml:annotationXML>
            <emma:emma xmlns:emma="http://www.w3.org/2003/04/emma" version="1.0">
              <emma:interpretation id="{4012C52B-B4A4-4C9D-81B5-D1744255D62E}" emma:medium="tactile" emma:mode="ink">
                <msink:context xmlns:msink="http://schemas.microsoft.com/ink/2010/main" type="inkWord" rotatedBoundingBox="24980,12290 26803,12256 26821,13236 24999,13270"/>
              </emma:interpretation>
              <emma:one-of disjunction-type="recognition" id="oneOf0">
                <emma:interpretation id="interp0" emma:lang="en-US" emma:confidence="0">
                  <emma:literal>kennel</emma:literal>
                </emma:interpretation>
                <emma:interpretation id="interp1" emma:lang="en-US" emma:confidence="0">
                  <emma:literal>kernel</emma:literal>
                </emma:interpretation>
                <emma:interpretation id="interp2" emma:lang="en-US" emma:confidence="0">
                  <emma:literal>Kemal</emma:literal>
                </emma:interpretation>
                <emma:interpretation id="interp3" emma:lang="en-US" emma:confidence="0">
                  <emma:literal>Kamet</emma:literal>
                </emma:interpretation>
                <emma:interpretation id="interp4" emma:lang="en-US" emma:confidence="0">
                  <emma:literal>kenned</emma:literal>
                </emma:interpretation>
              </emma:one-of>
            </emma:emma>
          </inkml:annotationXML>
          <inkml:trace contextRef="#ctx0" brushRef="#br0">25585 14640 9520,'0'0'264,"0"0"72,0 0-272,0 0-64,0 16 0,0-1 0,0 16 760,0-16 136,-15 16 24,15-1 8,0 17 16,-15-1 8,-1-15-1,16 15 1,-15 0-288,0-15-56,-1 15-16,1 1 0,-16-1-80,16 0-24,-1 0 0,1 0 0,-1 0-312,1-15-64,0 0-16,15-1 0,-16 2-24,1-17-8,15 16 0,-16-16 0,1 16-64,0-16 0,15 16 0,-16-15 0,16-16-848,0 0-184,0 0-40,0 0-4327,16 0-865</inkml:trace>
          <inkml:trace contextRef="#ctx0" brushRef="#br0" timeOffset="1">25662 15010 10224,'0'0'224,"0"0"40,0 0 16,0 0 8,0 0-224,0 0-64,0 0 0,0 0 0,-15 15 712,0-15 136,15 15 24,-16 1 8,1-16-208,-16 15-32,16 0-17,-1 1 1,1 0-184,0-16-40,-16 14-8,15 2 0,1-16-40,0 16 0,-1-1-8,16-15 0,0 0 72,-15 15 8,15-15 8,0 0 0,-16 16-152,32-1-32,-16 0-8,0 1 0,15 0 24,-15-2 8,16 2 0,-1-16 0,-15 16-96,15 14-16,1-14-8,-1-1 0,1 0 16,-1 1 8,0-1 0,1-15 0,-16 15 0,15 1 0,-15-16 0,0 0 0,15 0-176,-15 0 0,0 0 0,0 0-96,0 0 96,16 16 72,-16-16-8,0 0-64,0 0-1176,0 0-288,0 0-56,0 0-7407</inkml:trace>
          <inkml:trace contextRef="#ctx0" brushRef="#br0" timeOffset="234">25693 15272 13464,'0'0'384,"0"0"80,0 0-368,0 0-96,0 0 0,0 0 0,0 0 784,0 0 144,0 0 23,15 15 9,1-15-208,-16 0-40,15 0-8,0 0 0,1 0-200,0 0-48,-2 0-8,2 0 0,0 0-192,-1-15-32,16 15-16,-16 0 0,0-16-88,1 16-24,0 0 0,-2-15 0,2 15-96,-16-16 0,16 16 0,-16-15 0,15 15 0,-15-15 0,0 15 0,0 0 0,0-16 0,0 16 0,0 0 0,0 0 0,0 0-144,0 0-24,0-15-8,-15 15 0,15 0 104,-16-16 72,0 16-96,2-15 96,-2 0-72,0 15 72,-14 0 0,14 0-72,1 0 72,-16 0 0,15 0 64,16 0-64,-14 0 64,-2 15-64,0 0 64,1 1-64,15 15 120,-15-16-16,15 16 0,-16-16 0,16 16 56,-15 0 0,15-16 8,0 16 0,0 0-168,0-16 64,0 0-64,0 16 0,0-15 64,15-16-64,-15 0 64,0 0-64,0 0 0,16 15 64,-16-15-64,0 0 0,15 0 0,0 0 64,1 0-64,0 0 0,-16-15 0,14-1 0,2 1 0,15-1-64,-31 1-40,31 0-8,-31-16 0,15 16 0,0-16-176,1 15-32,0-14 0,-2-1-8,2 15 200,0 1 32,-16-16 16,15 16 0,-15-1 80,15 1 0,1 0 0,-16 15-64,0-16 64,0 1 0,0 15 0,0 0 0,0 0 0,0 0 88,15 31-24,-15-31 0,0 30 80,15-14 16,-15-1 0,-15 16 0,15-16-16,0 16 0,-15-15 0,15-1 0,0 16-16,-16-16-8,16 1 0,0 14 0,-15-14-120,15-1 0,0 0 0,0-15 0,-15 16 0,15-1 0,0-15 0,-16 0 72,16 0-8,0 0 0,0 0 0,0 0 0,0 0-64,0-15 0,0-1 0,16 16 0,-16-15 0,15 0 0,-15-1 0,15 1 0,1 0-64,-16-16 64,15 15 0,0-14 0,1-1 0,-1 15 0,0-14-72,-15 14 72,16 1 0,0-1-64,-16 1 64,15 0 0,-15 15 0,15-16-64,-15 16 64,0 0 0,16 0 0,-16 0 0,0 0-64,0 0 64,15 16 0,-15-1 0,0 0-64,0 1 64,0-1 0,0 1 0,0 14 0,0-14 72,-15 15 0,15-16 0,0 0 0,0 16 0,-16-15-8,16-1-64,0 0 96,0 1-32,0-1-64,-15-15 0,15 15 0,0-15 0,0 0 0,0 0 64,0 0-64,0 0 96,0 0-96,0 0 0,0 0 0,0 0 64,0 0-64,0 0 0,0 0 0,0 0 0,0 0 0,15-15 0,-15 0 0,16-1 0,-16 1 0,0 0 0,15-1 0,-15 1 0,15-16 0,-15 16-88,16-1 88,-16 1-64,0-1 64,15-14 0,-15 14-72,15 1 72,-15-1 0,16 1 0,-16 0-72,0 15 72,0 0 0,16-16 0,-16 1 0,0 15 0,0 0 0,0 0 0,0 0 0,0 0 0,0 0 0,0 0-64,0 0 64,0 0 0,0 0 0,0 0 0,0 0 0,0 15 0,0-15 0,14 16 72,-14-16-72,16 0 64,-16 0 0,0 15 0,0 0 0,0 1 0,-16-16 136,16 15 24,16 1 8,-16-1 0,0 0-168,0 1-64,0-1 0,0 16 72,0-16 32,0-15 8,0 16 0,0-1 0,0 1-48,0-1-64,0-15 88,0 0-88,0 15 88,0-15-88,0 16 80,0-16-80,0 0 72,0 0-72,0 0 64,0 0-64,0 0 88,0 15-24,0-15-64,0 15 96,0-15-96,0 0 0,-16 0 0,16 0 0,0 0 0,0 0 0,0 0 0,0 0 0,0 0 0,0 0-64,0 0 64,0 0 0,0 0-136,0 0 0,0 0 0,0 0 0,0 0-240,0 0-40,0 0-16,0 0 0,0 0-112,16-15-16,-16 15-8,0 0 0,0-15-72,0 15-8,0 0-8,0-16 0,16 16-80,-16-15-8,0 15-8,0 0 0,0-15 464,15 15 88,-15-16 16,-15 16 9,15 0 294,0 0 57,15-15 16,-15 15 0,0 0 424,0 0 88,0 0 24,0-16 0,0 16-96,0 0-24,0 0 0,15-15 0,1 15-136,-16 0-32,15 0-8,0-15 0,-15 15-160,16 0-32,0 0-8,-16 0 0,14 0 32,2-16 8,0 16 0,-16 0 0,15 0-272,0-15 0,1 15 0,-16 0 0,15-16 0,0 16 0,-15-15 0,0 15 0,16-15 64,-1 15-64,-15-16 0,0 16 0,0-15 96,0 15-96,0-16 96,0 16-96,0-15 0,0 0 0,-15 15 0,-1 0 0,16-16-72,0 1 72,-15 15-64,0 0 64,15-16 0,-16 16 0,1 0 0,15 0 0,-15 0 0,-1 0 0,16 16 0,-16-16-64,16 15 64,-14 1 0,14-1 0,-16 16 0,16-16 88,0 16 8,-16 0 0,16 0 0,0-1 16,0 1 8,0 0 0,0 0 0,0-16 16,0 0 8,0 16 0,16-15 0,0-16-48,-16 15 0,14-15-8,2 0 0,-16 15-88,16-15 96,-1 0-96,0-15 96,1 15-96,-16 0 0,15 0 72,0-15-72,1 15 0,-1 0 0,0-16 0,1 1 0,0-1-176,-16 1-72,30 0-8,-30-1-8,16 1-224,-1-16-48,0 16-8,-15-1 0,16-14-112,-1 14-24,-15-15-8,15 16 0,-15-16-32,16 16-8,-16-16 0,0 0 0,16 0 96,-16 16 24,0-16 0,0 0 0,0 16 376,14-16 72,-14 16 24,0-16 0,0 16 136,0-1 0,0 1 64,16 0-64,-16 15 272,0-16 8,0 16 0,0 0 0,0 0 232,0 0 56,0 0 8,0 0 0,0 16 40,-16-1 16,16-15 0,0 31 0,-14-16-120,14 16-32,0-16 0,-16 16 0,16 0-64,-16 0-8,16-1-8,0 1 0,-15 0-56,15 15-16,-15-15 0,15 15 0,0-15-80,0 0-24,0 0 0,0-1 0,15 1-48,-15-16-16,0 1 0,0-1 0,15 1-48,-15-1-16,16-15 0,-16 15 0,0-15 48,16 0 8,-2 0 0,2 0 0,-16 0-152,16 0 0,-1 0 0,-15-15 0,31 15 80,-16-15-80,0-1 64,1-15-64,0 1-216,14-1-80,1 0-24,0-15-7496,-1 15-1503</inkml:trace>
        </inkml:traceGroup>
        <inkml:traceGroup>
          <inkml:annotationXML>
            <emma:emma xmlns:emma="http://www.w3.org/2003/04/emma" version="1.0">
              <emma:interpretation id="{9C371F1B-3DF4-4C9D-85EC-EFE17B10542C}" emma:medium="tactile" emma:mode="ink">
                <msink:context xmlns:msink="http://schemas.microsoft.com/ink/2010/main" type="inkWord" rotatedBoundingBox="26705,12546 27807,12218 28052,13042 26949,13369"/>
              </emma:interpretation>
              <emma:one-of disjunction-type="recognition" id="oneOf1">
                <emma:interpretation id="interp5" emma:lang="" emma:confidence="0">
                  <emma:literal>butte</emma:literal>
                </emma:interpretation>
                <emma:interpretation id="interp6" emma:lang="" emma:confidence="0">
                  <emma:literal>bulk</emma:literal>
                </emma:interpretation>
                <emma:interpretation id="interp7" emma:lang="" emma:confidence="0">
                  <emma:literal>ante</emma:literal>
                </emma:interpretation>
                <emma:interpretation id="interp8" emma:lang="" emma:confidence="0">
                  <emma:literal>mk</emma:literal>
                </emma:interpretation>
                <emma:interpretation id="interp9" emma:lang="" emma:confidence="0">
                  <emma:literal>wok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5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27433 14870 4000,'0'0'88,"0"0"16,0 0 8,0-15 0,15 15-112,-15 0 0,0 0 0,0-15 0,0-1 688,16 16 112,-16-15 32,0 15 0,0 0-120,0-16-16,0 16-8,0-15 0,0 15 112,0 0 16,0 0 8,0 0 0,0 0-248,-16 15-40,16 1-16,0-16 0,-15 15-152,-1 16-33,16-16-7,-15 1 0,15 14 88,-15 1 24,-1 0 0,1 15 0,-1-15-56,1 15-16,15-15 0,-31 15 0,31-15 40,-15 15 8,15-15 0,-16 0 0,16 0-248,-15-1-40,15 1-16,0-16 0,0 16-32,0-15-8,0-1 0,0 0 0,15 1-72,-15-16 80,0 15-80,16-15 80,-16 16-80,15-16 80,-15 0-80,0 0 80,0-16-80,16 16 0,-1-15 72,0-1-72,-15 16 0,16-15 0,-1 0 0,-15-16-96,16 15 0,-1 1 0,0 0 0,-15-16 0,16 16 32,-1-1 0,-15 1 0,16-1 0,-1 1 64,-15 0-64,15-1 64,-15 1-64,16-1 64,-16 1 0,15 15 64,-15-15-64,0-1 0,0 1 0,16 15 0,-16-16-96,0 16 96,0-15 0,0 15 0,0 0 0,0 0 0,0 0 0,0 0 0,0 15 0,15-15 64,-15 16-64,0-1 64,0 1-64,0-1 0,15 0 72,-30 16-72,15-15 0,0-1 120,0 16-32,0-16-8,-15 16 0,15-16-80,-16 1 0,16-1 0,0 0-88,-15 1 88,15-1 72,0-15-8,0 0-64,0 0 72,-16 16-72,16-16 0,0 0 72,0 0-72,-15 15 64,15-15-64,0 0 64,0 0-64,0 0 0,0-15 0,0 15 0,0 0 0,0-16 0,0 1 0,15-1 0,1 1 0,-16 0 0,15-1 0,16-14 0,-16 14 0,1-15 0,-1 16 0,0 0 0,1-16 0,-1 15 0,16 1 0,-16 0 0,1-1 0,-16 16 0,15-15 0,1 15 0,-1-16 0,-15 16 0,15-15 0,-15 15 0,16 0 0,-16 0 0,0 0 0,0 0 0,0 0 64,0 0-64,0 15 0,0-15 64,-16 16 72,16-1 16,0 1 0,0-1 0,0 0 24,-15 1 8,15 15 0,-15-16 0,15 0-56,0 1 0,0-1-8,0 16 0,0-16 80,0 1 24,0-1 0,0 0 0,0-15-160,0 0-64,0 0 64,0 0-64,0 0 96,15 0-32,0 0 0,-15 0 0,0 0-64,16 0 0,-16 0 0,15-15 0,1 15-688,-1-15-128,-15 15-24,15-16-8,1 1-560,-1 15-104,1-15-24,-16 15-8,0 0-183,30-31-33,-14 15 0,-1 1-8,1-16 1112,-1 16 224,0-1 48,-15 1 0,16 15 448,-16-15 80,0-1 16,15 16 8,-15-15 600,0 15 128,0 0 16,0-16 8,0 16-8,0 0 0,0 0 0,0 0 0,0 0-105,0 0-15,0 0-8,0 0 0,-15 0-104,15 0-16,-16 16-8,1-1 0,15 1-264,-15-1-48,-1 0-16,16 1 0,-15-1-40,-1 16 0,16-16-8,-15 1 0,15-1-96,-15 16-24,15-16 0,0 1 0,-16-1-32,16 0-16,0 1 0,-15-1 0,15-15 32,0 0 8,0 0 0,0 16 0,0-16-152,0 15-128,15-15 32,1 0 0,-16 0-464,0 0-88,15 0-24,0-15-5800,16 15-1167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28264 14871 5280,'0'0'144,"0"0"48,0 0-192,0 0 0,0 0 0,0 0 0,15-16 1072,-15 16 176,0 0 40,0 0 8,0 0-8,0 0 0,0 0 0,0 0 0,-15 16-201,15 15-47,0-16-8,-15 16 0,15 0-200,-16-1-32,16 1-16,-15 0 0,-1 15-256,16 0-48,-15-15-16,0 0 0,15 0-168,-16-1-32,1 1-8,15 0 0,-16 0-160,1-16-96,15 16 96,0-31-96,-15 31 64,15-31-64,-16 15 0,16-15 0,0 0-152,0 0-56,0 0-16,0 0 0,16 0-960,-1-15-192,0-16-32,1 16-16,15-1-240,-16-30-40,16 0-15,0 15-1,-16-15 1016,16 15 208,-16 0 40,16-15 8,-16 31 448,-15-16 136,16 16 8,-1-1 0,-15 16 736,16-15 144,-16-1 32,0 16 8,0 0-129,0 0-23,0 0-8,-16 0 0,1 16-168,-1-1-40,1-15-8,0 16 0,-1-1-432,1 16-80,-1-16-16,1 16-8,0-16-88,-1 1-64,1-1 72,-1 0-72,16 1 88,-15-1-88,0-15 96,15 0-96,0 0 0,0 0 0,0 16 0,0-16 0,0 0 0,0 0 0,0 0 0,0 0-72,0 0 72,0 0 0,0 0 80,0 0-80,0 0 216,0 0-8,0 0 0,15 0 0,0 15-16,-15-15-8,0 0 0,16 0 0,-1 15 72,-15-15 8,16 16 8,-1-16 0,-15 15 0,15 1 0,1-1 0,-1-15 0,1 15-16,-16 1-8,15-1 0,0-15 0,1 16-56,-1-16 0,1 15-8,-1-15 0,-15 15 40,15 1 0,1-16 8,-16 0 0,0 0-136,15 15-24,1-15-8,-16 0 0,0 0-64,0 0 80,15 0-80,-15 0 80,0 0-80,0 0 64,0 0-64,15 0 64,-30 0-64,15 0 0,0 0 0,0 0 0,0 0-592,0 0-160,0 0-32,0-15-10520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7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27124 15164 11312,'0'0'320,"0"0"72,0 0-312,0 0-80,0 0 0,0 0 0,0 0 680,0-15 120,0 15 32,0 0 0,0 0 72,0 0 23,0 0 1,0 0 0,0 0-296,0 0-56,0 0-16,0 0 0,0 0-176,0 0-40,0 0-8,0 0 0,0 0-88,0 0-24,0 0 0,0 0 0,0 0-24,0 0-8,0 0 0,0 0 0,0 0-128,0 15-64,0-15 64,0 0-64,0 0 128,0 0-8,0 0-8,0 0 0,16 0 360,-16 0 72,0 0 8,0 0 8,0 0-872,0 0-168,0 0-40,0 0-8,0 0 640,0 0 128,0 0 24,0 0 8,15 0-272,-15 0 0,0 0 0,0 0 0,16 0 72,-16 0-72,0 0 0,15-15 72,0 15 8,1 0 0,-1-16 0,1 16 0,-1-15 8,0 15 0,1 0 0,-16 0 0,0 0 8,15 0 0,0-15 0,1 15 0,-1 0 0,1-16 0,-1 16 0,0 0 0,-15 0-32,0 0 0,0 0 0,16 0 0,-1 0-64,1 0 64,-16 0-64,0 0 64,15 0-64,0 0 0,-15-15 0,16 15 64,-16 0-64,0 0 0,15 0 0,-15-15 0,0 15 0,16 0 0,-1 0 64,-15-16-64,15 16 0,-15 0 0,0 0 0,0 0-88,0 0-672,0 0-136,0 16-24,0-1-9399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7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27786 14733 16416,'0'0'359,"0"0"81,0 0 8,0 0 8,0 0-360,0 0-96,16 15 0,-16 1 0,-16-1 776,16 0 144,16 1 24,-16 0 8,-16-1-288,16 0-56,0 1-16,16-1 0,-16 0-400,0 1-72,0-1-24,0-15 0,15 15-96,0 1 0,-15 0 0,0-16-6592,0 14-1335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29018 14655 11024,'0'0'240,"0"0"48,0 0 16,0 0 16,0 0-256,0 15-64,0 1 0,0-1 0,-15 16 800,15 0 160,-15 15 24,15-15 8,0 15-89,-16 0-7,1 0-8,15 0 0,-15 16-320,-1-16-64,1 16-16,15-16 0,-15 0-224,15 0-40,-16-15-16,0 16 0,16-17-120,0 1-24,-15 0-64,15-16 96,-15 0-96,15 1 72,0 0-72,0-16 64,0 14-184,0-14-40,0 0 0,0 0-8,0 0-1368,15-14-264,0-2-56,1 0-5167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8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29280 14948 10304,'0'0'224,"0"0"56,0 0 8,0 0 0,0 0-288,0 0 0,-15 0 0,15 0 0,0 0 896,0 16 128,-16-1 32,-15-15 0,16 15-320,-16 1-65,16 14-15,-1-14 0,-14-1-176,-1 16-32,16-15 0,-16 14-8,15-14-280,1-1-48,0 0-16,-16 1 0,31-1 56,-16-15 8,1 15 0,0-15 0,15 0-16,0 0 0,-16 0 0,16 0 0,0 0 32,0 0 8,0 0 0,0 0 0,0 0-72,0 0-16,0 0 0,0 0 0,0 0 0,16 0-8,-1 16 0,0-16 0,1 0 184,-1 0 40,1 16 8,-1-16 0,0 14-96,1-14-24,-1 16 0,16-16 0,-16 16 40,1-1 8,-16-15 0,15 15 0,0 1-120,16-16-32,-31 15 0,31 0 0,-31 1 16,15-1 0,1-15 0,-1 15 0,1 1-16,-1 0 0,-15-16 0,15 15 0,1-15-96,-1 15 72,-15-15-72,0 0 64,16 16-64,-16-16 64,0 0-64,15 0 64,-15 0-64,0 0-88,0 0 24,0 0 0,0 0-1064,0-16-216,0 16-32,15-15-8199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59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29726 14809 11632,'0'0'256,"0"0"48,-15-15 16,15-1 8,0 16-264,-15 0-64,-1 0 0,16 0 0,-15 0 832,-1 0 160,1 0 24,0 16 7,15-1 17,-31 1 8,31 14 0,-15-14 0,-1 15-344,1 15-64,-16-15-8,16 15-8,-1 0-136,1 15-24,-1-14-8,1-1 0,0 0-96,-1 0-16,16 0-8,0-15 0,0 0-144,0 15-32,16-30-8,-16 14 0,0-14-80,15 15-8,0-16-64,1 0 96,-1 1-96,-15-16 72,31 15-72,-31-15 64,31 15-64,-16-15 0,1-15 0,14 15-7424,-14-15-1471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9:47.05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95652AE-156B-4B75-BF11-8F9F6EB3C8BB}" emma:medium="tactile" emma:mode="ink">
          <msink:context xmlns:msink="http://schemas.microsoft.com/ink/2010/main" type="inkDrawing" rotatedBoundingBox="5547,6089 5850,6830 5707,6888 5405,6147" semanticType="callout" shapeName="Other"/>
        </emma:interpretation>
      </emma:emma>
    </inkml:annotationXML>
    <inkml:trace contextRef="#ctx0" brushRef="#br0">5712 8514 8144,'0'0'224,"0"0"64,-16 0-224,16 0-64,0 0 0,0-15 0,-15 15 832,15 0 160,0 0 32,0 0 8,0 0-40,0 0 0,0 0-8,15 15-1,1-15-191,-16 0-40,0 0-8,15 16 0,0-1-168,1 0-32,-1-15 0,-15 16-8,15 0-112,1-2-16,0 2-8,-16 0 0,15-1-136,0 16-24,-15-16-8,16 16 0,-16-15 16,15-2 0,-15 18 0,15-17 0,-15 16-8,0-1 0,16 1 0,-16 0 0,0-15-40,0 14-8,15 1 0,-15-16 0,0 16-32,0-16 0,15 1-8,-15 14 0,0-14-32,0 0-8,0-1 0,0 0 0,16-15-16,-16 16 0,16-1 0,-16-15 0,0 0-16,0 0-8,14 0 0,-14 15 0,16-15-8,-16 0 0,0 0 0,0 0 0,16-15 0,-16 15 0,0 0 0,15 0 0,-15 0-64,15 0 64,-15 0-64,0 0 64,0 0-64,0 0 0,16 0 0,-16 0 0,0 0 0,0 0 0,0-15 64,15 15-64,-15-16-384,0 16-88,0-15-16,0 15-7104,15-15-1423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29896 14948 11312,'0'0'248,"0"0"48,0 0 16,0 0 8,0 0-256,0 0-64,0 16 0,-16-16 0,1 15 512,0 0 80,-1 1 16,1-1 8,0 16-72,-16-16-24,16 1-1,-17 15 1,18-16-216,-18 16-48,17-16 0,0 1-8,-1 14-16,1-14 0,0-16 0,-1 15 0,1-15 72,15 0 16,0 16 0,0-16 0,0 0-80,0 0-16,0 0 0,0 0 0,0 0 16,0 0 0,0 0 0,0 15 0,15-15-16,-15 15-8,16-15 0,-1 16 0,-15-16 40,31 15 16,-31 1 0,30-16 0,-30 15-64,32-15-16,-18 15 0,2 1 0,0-16-104,-16 0-24,15 0-64,0 15 96,1-15-96,-16 0 0,30 15 64,-14-15-64,-1 0 120,0 0 0,-15 0 0,16 0 0,0 0-216,-1 0-32,0 0-16,1 0 0,-16 0-1488,15 0-304,0 0-56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0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30019 15056 11072,'0'0'312,"0"0"72,0 0-304,0 0-80,0-16 0,16 16 0,-16-16 448,16 16 80,-1-15 16,-15 15 0,0 0 128,16 0 24,-1 0 8,-15 0-1,0 0-159,0 0-32,15 15-8,1-15 0,-1 16-152,-15-16-32,15 16-8,-15-2 0,0 2-24,0 15-8,0-31 0,0 31 0,0-16-96,0 0-24,-15 16 0,15-16 0,-15 1-64,15 15-24,-16-16 0,1 1 0,0 14-72,-1-14 64,-15-1-64,15 0 64,1 1-64,0 0 0,-1-2-96,1-14 96,-1 0-928,1 0-128,15 0-32,0 0-4151,0 0-833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0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30234 14902 9184,'0'0'200,"0"0"48,0 0 8,0 0 0,0 0-256,0 0 0,-15 15 0,15 1 0,0-16 696,-15 31 88,15-16 16,-16 16 8,16-16 128,-16 16 24,1 0 8,0 0-1,15 15-175,-16-15-40,16-1-8,-15 1 0,15 0-240,0-16-56,0 16 0,0-15-8,15-1-240,-15 16-40,0-31-16,16 15 0,-1 0-16,0-15-8,-15 0 0,16 0 0,0 16-16,-1-16 0,0-16 0,1 16 0,-16 0-32,30 0-8,-30 0 0,16-15 0,-1 0 32,0 15 0,1-16 0,-16 1 0,16 0-96,-2-1 0,-14 1 0,16-1 0,-16 1 0,16 0 64,-16-1-64,0 1 64,0 15-64,0-16 0,0 1 0,0 15-88,0 0 88,0 0 0,0 0 0,0 0 0,0 0 0,0 0 0,0 0 0,0 0 0,-16 15 0,16 1 0,0-1 64,-16-15-64,16 16 136,0 14-8,0-14 0,0-1 0,0 1 0,-14-1 0,14 16 0,0-31 0,0 15-48,0 0-16,14 1 0,-28-16 0,14 15 80,0-15 16,0 0 0,0 0 0,0 0-376,0 0-72,0 0-8,0 0-6512,0 0-1295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1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30342 14948 15256,'0'0'432,"0"0"96,0 0-424,0 0-104,0 0 0,0 0 0,0 0 407,0 0 57,0 0 16,0 0 0,0 0 144,0 0 32,16 16 8,-16-16 0,15 15-424,-15 0-80,0-15-24,15 16 0,-15-16-136,16 15-72,-16 1 8,0-1-5631,15 0-1121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1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30665 15256 13848,'0'0'304,"-15"0"64,15 0 16,0 0 0,0 0-304,0 0-80,0 0 0,0 16 0,0-1 768,0-15 127,0 15 33,-15 1 8,15-1-280,-16 1-56,16-1-16,-15 16 0,0-16-376,15 0-80,-16-15-8,16 31-8,0-15-112,-15-16 0,15 15 0,-16-15 0,16 0-808,0 0-160,0 0-32,0 0-4231,0 0-849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30789 15071 12640,'0'0'280,"0"0"56,0 0 16,15 0 0,-15 0-288,15 0-64,1-15 0,0 15 0,-16 0 512,15 0 96,0 0 8,-15 0 8,0 0-145,16 0-31,-16 0-8,15 15 0,1-15-64,-16 16-16,15-1 0,0-15 0,-15 16-8,0-1 0,0 0 0,0 1 0,-15 15-80,15-16-16,-15 16-8,15 0 0,-16-16-88,1 16-8,-1-16-8,1 16 0,-16-16-144,31 16 0,-31-16 0,16 1 0,-1-1 0,1 1 0,15-16 0,-16 0 0,1 15-112,15-15-80,0 0-8,0 0-8,0-15-1224,0 15-240,0-16-56,15-15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2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31035 14932 12816,'0'0'280,"0"0"56,0 16 16,-15-1 8,15 0-288,0 16-72,-16-16 0,1 17 0,-1-2 696,1 16 120,0-15 23,-1 15 9,16-15-32,-15 15-8,-1 0 0,16-15 0,0 0-336,0-1-72,0 2-16,0-17 0,0 0-152,16 1-32,-16-1-8,15 0 0,-15-15-96,16 0-16,-1 0-8,0 0 0,1 0-72,-1-15 96,1 0-96,-1-1 96,0 1 24,16-16 8,-15 15 0,-1-14 0,0-1-128,1 16 0,-1-16 0,0 16 0,-15-1-168,16 1-8,-16 0 0,0-1 0,15 0 176,-15 1-72,0 15 72,0 0 0,0 0 0,0 0 0,-15 0 0,15 0 0,0 0 0,0 0 0,0 15 0,0 1 0,0 0 152,0-1 32,0 0 8,0 1 0,0 14-96,0 1-24,0 0 0,0-15 0,0 14 88,0 1 8,0 0 8,0-1 0,-16 2-16,16-2 0,0-14 0,-15 14 0,15-14-32,0-1 0,-15 0-8,15 1 0,0-1-40,-16 0-8,16-15 0,0 0 0,-15 0-8,15 0-64,-15 0 96,15 0-32,-16 0-64,1 0-96,15-15 16,0 0 8,-16-1-1192,16 1-240,-15 0-40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2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31143 15056 16439,'0'0'360,"0"0"80,0 0 8,15 0 16,-15 0-368,0 0-96,16 15 0,-16-15 0,0 0 544,0 16 88,15-16 16,-15 15 8,0-15-232,-15 16-40,15-16-16,15 15 0,-15 1-296,0-16-72,0 0 0,0 0-5951,15 15-1201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31420 15025 11432,'0'0'248,"0"0"48,0 0 16,0 0 16,0 0-264,0 0-64,0 0 0,0 0 0,0 16 912,0-16 168,15 15 32,-15-15 7,16 15-159,-16 1-24,15-1-8,0 1 0,1-16-344,-16 15-72,15 0-8,1 1-8,-1-1-80,0-15-8,-15 16-8,16-1 0,-1 0-144,-15 1-24,16-16-8,-1 15 0,-15-15-128,15 16-24,1-16-8,-16 0 0,15 15 64,-15-15 16,0 0 0,0 0 0,15 0-144,-15 0 0,0 0 0,0 0 0,0 0 0,-15 0 0,0 15 64,15-15-64,-16 16 128,1-1-24,0 1-8,-1-1 0,1 0-8,-1 1-8,-14-1 0,14 0 0,1 1-80,-1-1 96,1 1-96,0-16 96,-1 15-96,16-15 80,-15 0-80,-1 15 80,16-15-80,0 0 0,0 0 0,-15 0 64,15 0-64,0 0 0,0 0 0,-15 0 0,15 0 0,0 0 0,-16 0 0,16 16 0,-15-16-608,15 0-104,-16 15-24,16-15-6120,0 0-1223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6:03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31681 14733 15488,'0'0'344,"0"0"72,0 0 7,15 0 9,1 0-344,0 0-88,-1 15 0,0 1 0,1-1 704,-1 0 120,0 1 24,1 15 8,-1 0 8,0-1 8,1 1 0,-16 16 0,16-1-328,-2 0-64,-14 0-8,16 0-8,-16 16-80,16-16-24,-16 0 0,-16 0 0,16 16-72,0-16-24,-16 0 0,2 0 0,-2 0-72,16-15-24,-16 16 0,1-17 0,15 1-80,-15 0-24,-1-1 0,-14-14 0,30 0-304,-16-16-64,1 0-16,15 0-11120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9:48.15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AA85E31F-E5B2-436F-AB18-0C154762CC63}" emma:medium="tactile" emma:mode="ink">
          <msink:context xmlns:msink="http://schemas.microsoft.com/ink/2010/main" type="inkDrawing" rotatedBoundingBox="7360,5941 7512,6265 7472,6283 7320,5959" semanticType="callout" shapeName="Other"/>
        </emma:interpretation>
      </emma:emma>
    </inkml:annotationXML>
    <inkml:trace contextRef="#ctx0" brushRef="#br0">7590 8330 7280,'0'0'160,"0"0"32,0 0 0,0 0 24,0 0-216,0 0 0,0 0 0,0 0 0,0 0 976,0 0 152,0-16 32,0 16 8,0 0-80,0 0-8,0 0-8,0 0-1,15 0-231,-15 16-40,16-16-16,-16 15 0,15-15-176,-15 31-32,16-16 0,-16 1-8,0-1-136,15 1-24,-15 14-8,15-14 0,-15-1-120,0 1-24,16-1-8,-16 0 0,15 1-88,-15-1-8,0 1-8,16-16 0,-1 15-72,-15-15-8,0 0-64,0 0 96,15 15-96,-15-15 64,0 0-64,0 0 0,16 0-416,-16 0-128,0 0-24,0 0-6000,0 0-1207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15.74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045FA89-4E0E-4A85-B73C-FB297BF9D2E9}" emma:medium="tactile" emma:mode="ink">
          <msink:context xmlns:msink="http://schemas.microsoft.com/ink/2010/main" type="inkDrawing" rotatedBoundingBox="17729,6327 18076,6240 18133,6465 17785,6552" semanticType="callout" shapeName="Other">
            <msink:sourceLink direction="with" ref="{94F7070B-DD16-4D79-9617-38230CC27B48}"/>
          </msink:context>
        </emma:interpretation>
      </emma:emma>
    </inkml:annotationXML>
    <inkml:trace contextRef="#ctx0" brushRef="#br0">18073 8791 5640,'0'0'120,"0"0"24,0 0 8,0 0 16,-15 15-168,15-15 0,-16 0 0,16 0 0,0 0 824,0 0 128,0 0 24,0 0 8,0 0-184,0 15-40,-15-15-8,15 0 0,0 0-48,0 0 0,0 0-8,0 0 0,0 0-25,0 0-7,0 0 0,0 0 0,0 0-88,0 0-24,0 0 0,15 0 0,1-15-168,-1 15-32,-15-15 0,15-1-8,1 16-136,-16-15-24,15 15-8,-15-15 0,15-1-72,-15 16-8,16-15-8,0 15 0,-16-16-88,14 1 64,-14 15-64,16-15 64,-16 15-64,0 0 0,16-16 0,-16 16 0,15 0 0,-15 0 0,0 0 0,0 0 0,0-15 0,0 15 64,0 0-64,15 0 0,-15 0 0,0-16 0,0 16 64,0 0-64,0 0 136,0 0 16,0 0 0,0 0 0,0 0-152,0 0-96,0 0 8,0 0 8,0 0 80,0 0 72,0 0-8,0 0-64,0 0 128,0 0-24,16 0-8,-16 0 0,0 0 24,15 16 0,0-1 0,-15-15 0,16 16 32,-16-1 8,16 0 0,-16-15 0,14 16 48,-14-1 16,16 1 0,-16-1 0,16 0-128,-16-15-32,0 0 0,0 16 0,15-16 64,-15 15 0,0-15 8,0 0 0,0 0-32,15 15-8,-15-15 0,0 0 0,0 0-16,0 0-8,0 0 0,0 0 0,0 0-72,0 0 80,0 0-80,0 0 80,0 0-80,0 0 0,0 0 72,0 0-72,0 0 0,0 0 64,0 0-64,0 0-7512,0 0-1519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18.49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34A9D44-CF43-4B58-8D6E-C3D824CACA6B}" emma:medium="tactile" emma:mode="ink">
          <msink:context xmlns:msink="http://schemas.microsoft.com/ink/2010/main" type="inkDrawing" rotatedBoundingBox="21106,7043 21513,6932 21570,7141 21163,7252" semanticType="callout" shapeName="Other">
            <msink:sourceLink direction="to" ref="{79F9E690-6733-42C3-A2E1-8B22F31675EE}"/>
            <msink:sourceLink direction="from" ref="{79F9E690-6733-42C3-A2E1-8B22F31675EE}"/>
            <msink:sourceLink direction="to" ref="{94F7070B-DD16-4D79-9617-38230CC27B48}"/>
            <msink:sourceLink direction="from" ref="{94F7070B-DD16-4D79-9617-38230CC27B48}"/>
          </msink:context>
        </emma:interpretation>
      </emma:emma>
    </inkml:annotationXML>
    <inkml:trace contextRef="#ctx0" brushRef="#br0">21445 9560 8520,'0'0'184,"0"0"40,0 0 0,0 0 32,-15 0-256,15 0 0,0 0 0,0 0 0,-16 0 712,16 0 96,0 0 24,0 0 0,0 0 96,0 0 16,0 0 8,16 0 0,-16 0-217,0 0-47,0-15-8,15 0 0,0 15-216,-15 0-48,16-16 0,-1 1-8,-15 15-56,15-16-16,-15 1 0,16 15 0,-16-15-208,15-1-48,0 1-8,-15 15 0,16-16-72,0 1 96,-16 0-96,14-1 96,-14 16-96,16-15 64,-16 15-64,0 0 64,16-16-64,-16 16 0,0 0 72,15 0-72,-15 0 88,0 0-24,0 0 0,0 0 0,0 0 128,0 0 32,0 0 0,0 0 0,0 0-152,0 0-72,0 0 80,15 0-80,1 16 136,-16-16-16,15 0-8,-15 0 0,0 15 48,15 1 0,-15-16 8,16 15 0,-1-15 16,-15 15 0,15 1 0,1-16 0,-16 15-96,0-15-24,0 16 0,16-1 0,-1-15 32,-15 0 8,0 0 0,0 0 0,0 15 8,0-15 0,0 0 0,0 0 0,0 0-40,0 0-8,0 0 0,0 16 0,15-16-64,-15 0 64,0 0-64,16 0 64,-16 0 48,0 0 8,0 0 0,0 0-7576,0-16-1503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19.79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68FD158-B209-4E06-A2E3-47383799206F}" emma:medium="tactile" emma:mode="ink">
          <msink:context xmlns:msink="http://schemas.microsoft.com/ink/2010/main" type="inkDrawing" rotatedBoundingBox="24006,9045 24300,9076 24275,9312 23981,9280" semanticType="callout" shapeName="Other"/>
        </emma:interpretation>
      </emma:emma>
    </inkml:annotationXML>
    <inkml:trace contextRef="#ctx0" brushRef="#br0">24246 11623 7976,'0'0'168,"0"0"40,0 0 8,0 0 16,0 0-232,0 0 0,0 0 0,0 0 0,0 0 1008,0 0 152,0 0 32,0 0 8,0 0-280,0 0-56,0 0-16,0 0-1,0 0-159,0 0-32,16 0-8,-2 0 0,-14 0-176,16-15-40,-16 15-8,16-16 0,-1 1-136,-15 15-32,15 0-8,-15-15 0,16-1-72,-16 16-16,15-15 0,-15-1 0,15 1-160,-15 15 0,0-15 0,0 15 0,16-16 0,0 16 0,-16-15-64,0 15 64,0 0 0,14 0 0,-14 0 0,0 0 0,0-16 0,0 16 0,16 0 72,-16 0-72,0 0 104,0 0-32,0 0-8,16-15 0,-16 15 120,0 15 16,0-15 8,0 0 0,0 16-88,15-1-24,-15-15 0,0 16 0,15-1 64,-15 0 16,16 1 0,-16-1 0,0-15 8,0 31 0,0-31 0,0 15 0,0 1-24,15-1-8,-15-15 0,0 16 0,0-16-8,15 15 0,-15 0 0,0-15 0,0 0-72,0 0-8,0 0-64,0 0 96,0 0-96,0 0 64,0 0-64,0 0 0,0 0 0,0 0 0,0-15 0,0 15 0,0 0-864,0-15-176,0-1-32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28.15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76FEED1-6943-47BB-9AA1-2224873AA132}" emma:medium="tactile" emma:mode="ink">
          <msink:context xmlns:msink="http://schemas.microsoft.com/ink/2010/main" type="inkDrawing" rotatedBoundingBox="26951,7401 27325,7210 27416,7388 27042,7579" semanticType="callout" shapeName="Other">
            <msink:sourceLink direction="with" ref="{C51C1CC1-5E2F-42F1-8702-4FC610770A1F}"/>
          </msink:context>
        </emma:interpretation>
      </emma:emma>
    </inkml:annotationXML>
    <inkml:trace contextRef="#ctx0" brushRef="#br0">27263 9852 8032,'0'0'176,"0"0"40,0 0 8,0 0 0,0 0-224,0 0 0,0 0 0,0 0 0,0 0 1016,0 0 160,0 0 32,0 0 8,0 0-128,0 0-32,0 0-1,0 0 1,0 0-304,0 0-64,15-15-16,-15 15 0,16-15-160,-16-1-40,15 16-8,0-15 0,-15-1-48,16 16-16,-1-15 0,1 0 0,-1 15-240,0-16-56,1 16-8,-16-15 0,15-1 24,1 16 0,-1-15 0,-15 15 0,15 0-40,1-15-8,-16 15 0,15-16 0,-15 16-72,0-15 80,16 15-80,-16 0 80,0-16-80,15 16 0,-15 0 0,0-15 64,15 15-64,-15 0 0,0-15 0,0 15 0,0 0 152,0 0-16,16-16 0,-16 16 0,0 0-136,0 0 0,0 0 0,0 0 0,0 0-64,0 0-48,0 0-8,0 0 0,0 0 192,0 0 40,0 0 8,0 0 0,0 0-120,0 0-96,0 0 24,0 0 0,0 0 72,0 0 112,0 0-24,0 0-8,0 0 0,0 0 0,0 0 0,0 0 0,0 16-80,0-16 0,15 15 0,-15-15 0,0 0 0,16 0 0,-16 0 80,0 15-80,0-15 88,15 16-88,-15-16 80,15 15-80,-15-15 72,0 16-72,0-16 64,16 15-64,-16 0 144,0-15-16,15 16 0,-15-16 0,0 15-32,0-15-16,16 16 0,-16-16 0,0 0-8,0 0 0,0 0 0,0 0 0,0 0 0,0 0 0,0 0 0,0 0 0,0 0-72,0 0 96,0 0-96,0 0 96,0 0-96,0 0 64,0 0-64,0 0 64,0 0 0,0 0-64,0 0 96,0 0-32,0 0-64,0 0-88,0 0 24,0 0 0,0 0-992,0 0-200,0 0-40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37.07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2266BA1-FE21-450A-9FE4-1268CEE3F0D4}" emma:medium="tactile" emma:mode="ink">
          <msink:context xmlns:msink="http://schemas.microsoft.com/ink/2010/main" type="inkDrawing" rotatedBoundingBox="24854,12116 25262,11974 25347,12218 24939,12361" semanticType="callout" shapeName="Other">
            <msink:sourceLink direction="with" ref="{32666122-9FD2-485B-9BC5-511EF0EA941B}"/>
          </msink:context>
        </emma:interpretation>
      </emma:emma>
    </inkml:annotationXML>
    <inkml:trace contextRef="#ctx0" brushRef="#br0">25169 14624 5968,'0'0'160,"16"0"56,-16 0-216,0 0 0,0 0 0,0 0 0,0 0 792,0 0 112,0 0 24,0 0 8,0 0 0,0 0 0,0 0 0,0 0 0,0 0-168,0 0-40,0 0-8,0 0-1,0 0-127,0 0-24,0 0-8,0 0 0,0 0-48,0 0 0,0 0-8,15-15 0,1 15-56,-16 0-16,15-15 0,-15-1 0,15 16-64,-15-15-16,16 0 0,-1-1 0,0 1-224,-15-1-40,16 16-16,-1-15 0,1 0 24,-1-1 0,-15 16 0,15-15 0,1-1-24,-16 16 0,15-15 0,1 0 0,-16 15-72,15 0 96,-15-16-96,15 16 96,-15-15-96,0 15 0,0 0 72,0 0-72,0 0 64,0 0-64,16 0 80,-16 0-80,0 0 160,0 0-24,0 0 0,0 0 0,0 0-136,0 0-136,0 0 24,0 0 8,0 0 104,0 0 0,0 0 0,0 0 0,0 0 0,0 0 0,15-16 0,-15 16 0,0 0 0,0 0 0,0 0 0,0 0 0,0 0 0,0 0 0,0 0 64,0 0-64,0 0 0,0 0 0,0 0 0,0 0 0,0 0 0,0 0 0,0 0 0,0 0 0,0 0 64,0 0-64,0 0 96,0 0-96,0 0 72,0 0-72,0 0 0,0 0 72,0 0-8,0 0 0,0 0 0,0 0 0,0 0 8,16 16 0,-16-16 0,15 15 0,-15-15 8,0 16 0,15-16 0,1 15 0,-16 0 16,15 1 8,-15-1 0,0 1 0,16-1-16,-16-15-8,0 15 0,0 1 0,0-1-16,0-15-64,0 0 96,0 0-32,0 0-64,15 16 80,-15-16-80,0 0 80,0 0 8,0 0 0,0 0 0,0 0 0,0 0-88,0 0 0,0 0 0,15 0 0,-15 0 0,0 0 96,0 0-96,0 0 96,0 15-96,0-15 0,0 0 0,0 0 0,0 15 0,0-15 0,0 0 0,0 0 0,0 0 0,0 0 0,0 0 0,0 0 0,0 0 0,0 0 0,0 0 0,0 0 0,0 0-200,0 0 16,0 0 8,0 0-7328,0-15-1463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16:30.01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ABF778C-99A9-4956-ADA6-8B1DD021730D}" emma:medium="tactile" emma:mode="ink">
          <msink:context xmlns:msink="http://schemas.microsoft.com/ink/2010/main" type="writingRegion" rotatedBoundingBox="2347,5153 13945,4918 14129,14005 2532,14240"/>
        </emma:interpretation>
      </emma:emma>
    </inkml:annotationXML>
    <inkml:traceGroup>
      <inkml:annotationXML>
        <emma:emma xmlns:emma="http://www.w3.org/2003/04/emma" version="1.0">
          <emma:interpretation id="{4EECF1DE-C404-42AA-AD9B-6F9F5979BA62}" emma:medium="tactile" emma:mode="ink">
            <msink:context xmlns:msink="http://schemas.microsoft.com/ink/2010/main" type="paragraph" rotatedBoundingBox="2501,5156 13944,4914 13993,7241 2550,7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153E2C-42C0-480C-A90A-C53E89FE216F}" emma:medium="tactile" emma:mode="ink">
              <msink:context xmlns:msink="http://schemas.microsoft.com/ink/2010/main" type="line" rotatedBoundingBox="2501,5156 13944,4914 13976,6427 2533,6670"/>
            </emma:interpretation>
          </emma:emma>
        </inkml:annotationXML>
        <inkml:traceGroup>
          <inkml:annotationXML>
            <emma:emma xmlns:emma="http://www.w3.org/2003/04/emma" version="1.0">
              <emma:interpretation id="{B7BC73CA-96DB-4707-A521-7297E0965894}" emma:medium="tactile" emma:mode="ink">
                <msink:context xmlns:msink="http://schemas.microsoft.com/ink/2010/main" type="inkWord" rotatedBoundingBox="2508,5473 4459,5432 4483,6545 2531,6586"/>
              </emma:interpretation>
              <emma:one-of disjunction-type="recognition" id="oneOf0">
                <emma:interpretation id="interp0" emma:lang="en-US" emma:confidence="0">
                  <emma:literal>Support</emma:literal>
                </emma:interpretation>
                <emma:interpretation id="interp1" emma:lang="en-US" emma:confidence="0">
                  <emma:literal>support</emma:literal>
                </emma:interpretation>
                <emma:interpretation id="interp2" emma:lang="en-US" emma:confidence="0">
                  <emma:literal>supports</emma:literal>
                </emma:interpretation>
                <emma:interpretation id="interp3" emma:lang="en-US" emma:confidence="0">
                  <emma:literal>Supports</emma:literal>
                </emma:interpretation>
                <emma:interpretation id="interp4" emma:lang="en-US" emma:confidence="0">
                  <emma:literal>supported</emma:literal>
                </emma:interpretation>
              </emma:one-of>
            </emma:emma>
          </inkml:annotationXML>
          <inkml:trace contextRef="#ctx0" brushRef="#br0">3233 7820 6768,'0'0'144,"0"0"32,0 0 8,0 0 8,0 0-192,0 0 0,-15 16 0,0-16 0,-1 15 368,1 0 32,-16-15 8,16 16 0,-16-1 72,0 0 24,16 1 0,-16 0 0,0-2-32,16 2-8,-1 0 0,-14-1 0,14 0-72,1 1-8,-1-16-8,16 15 0,-15 0-152,15-15-24,-15 16-8,15-16 0,15 15-32,-15-15-16,0 0 0,0 15 0,15-15-232,1 16-40,-16-16-16,0 0 0,0 0 232,31 16 40,-16-16 16,0 0 0,-15 0-208,0 15-48,16-15-8,-1 15 0,1 1 216,-16-16 32,0 15 16,15 0 0,-15 1-144,-15-1 0,15 0 0,0 1 0,-16 0 0,1 14 96,-1-14-32,16 14-64,-15-14 144,0 14-24,-1-14-9,1 0 1,-1-2-24,1 2-8,0 0 0,-1-1 0,16 0-80,-15 1 64,-1-16-64,16 15 64,0 0-64,0-15 0,0 0-96,0 0 96,0 0-480,-15 0-31,15 0-1,0 0-5720</inkml:trace>
          <inkml:trace contextRef="#ctx0" brushRef="#br0" timeOffset="849">3234 8066 7280,'0'0'160,"0"0"32,0 0 0,0 16 24,0-1-216,0 0 0,0 1 0,0 15 0,0 0 784,-15-1 112,15-14 32,-15 30 0,15-16-320,0 2-64,-16-2-16,16-14 0,0 14-72,0-14-8,0 0-8,16-2 0,-16-14-120,0 0-16,0 0-9,0 0 1,0 0 32,15 0 8,0 0 0,1-14 0,-1-2-176,-15 16-40,31-16-8,-31-14 0,15 14-112,0-14 0,1 14 0,0 0 0,-1-14 0,0 14 0,1-14 0,-16 14 0,15-14-128,0 14 8,-15 1 0,16 0 0,-16-1 120,0 0-88,15 1 88,-15 15-80,0 0-64,0 0-16,0 0 0,0 0 0,0 0 96,0 0 64,-15 15-96,15 1 96,0 0 0,0-1 0,-16 16 0,16-16 0,0 16 0,0-16 152,-15 0-24,15 1 0,0 0 32,0-2 8,0-14 0,15 16 0,-15-16 0,0 0 0,0 16 0,16-16 0,-1 0-8,-15 0-8,15 0 0,1 0 0,0-16-56,-2 16-16,2-16 0,0 16 0,-1 0-80,0-14 0,-15-2 0,16 16 0,-1-16-96,-15 1-40,15 0-8,1-1 0,-16 1-216,16 0-48,-16-1-8,14 1 0,-14 0 24,0-17 0,0 32 0,16-15 1,-16 0 135,0-1 32,0 1 8,0 0 0,0 15 144,0-16 72,0 16-80,0 0 80,0 0 0,0 0 0,-16 0 0,16 16 0,-14-16 264,-2 30 0,16-14 0,0 14 0,-16 17 119,1-16 33,15 15 0,-15 0 0,-1 16 80,16-16 16,-15 0 8,0 16 0,15-16-296,-16 0-56,0-16-8,16 17-8,-14-1-40,14-15-8,0-1 0,0 2 0,-16-2-104,16-14 72,0 14-72,0-14 64,0-1-64,0 0-88,0-15 24,0 0 0,0 0-456,0 0-88,16-15-24,-2 0 0,-14-1-800,16-14-159,0-2-33,-1-14-8,-15 16 544,15-16 112,-15 0 16,0-1 8,16 1-72,-16 0-24,0-1 0,0 17 0,0-1 912,15 0 136,-15 1 112,0 14-16,0 0 512,0-14 96,0 14 32,15 16 0,-15-15-88,16 0-8,-16 15-8,0-16 0,0 1-88,16 15-8,-16-15-8,0 15 0,0 0-112,14 0-32,-14 0 0,0 0 0,0 0-48,0 0-16,16 0 0,-16 0 0,16 15 32,-16 0 0,0 1 0,0-16 0,0 30-24,0-14-1,0 0 1,0-2 0,0 2-48,-16 0-16,16-1 0,-16 0 0,16 1-144,0-1-32,-14 0-8,14 1 0,-16 0-80,16-16 0,0 0 0,0 14 64,0-14-248,0 0-48,0 0-16,0 0 0,0 0-1064,0 0-223,0 0-33,16-14-3952</inkml:trace>
          <inkml:trace contextRef="#ctx0" brushRef="#br0" timeOffset="2533">3880 8159 4984,'0'0'136,"0"0"40,0 0-176,0 0 0,0 0 0,0 0 0,0 0 1024,0 0 160,0 15 40,0 0 8,-16 1-288,16 15-56,0-1-16,-15 1 0,0 0-136,-1 15-32,1-15-8,15 15 0,-15-15-217,-1 0-31,16 15-16,-16-15 0,16-1-184,-15 1-40,15 0-8,0-16 0,0 16-120,-15-15-80,15 14 96,0-14-96,0-16 72,0 15-72,0-15 0,0 15 72,0-15-72,0 0-136,0 0 32,0 0 8,0-15-216,15-16-40,-15 16 0,15-16-8,1 16-112,-16-16-16,16-15-7,-16 15-1,15-15 64,-15 15 16,15 0 0,-15-15 0,16 15 160,-16 0 32,15-15 0,-15 15 8,15 16 216,-15-16 0,16 1 0,-16-1-64,15 15 64,-15 1 0,15 0 0,-15-1-64,16 1 136,-16 15 32,16 0 8,-16-16 0,14 32 136,-14-16 24,0 0 8,16 15 0,-16 1 8,16-1 8,-16 0 0,0 1 0,0 15-16,0-16-8,0 0-1,0 1 1,0 14-24,-16-14-8,16-1 0,0 16 0,0-16-16,-16 1-8,16-1 0,-14-15 0,14 16-64,-16-1-16,16-15 0,-16 15 0,16-15-56,0 0-16,-15 0 0,15 16 0,-15-16-64,15 0 0,0 0 0,-16-16 64,16 16-64,0 0-96,0-15 16,0 15 8,0-15-264,16-1-48,-16 1-16,15-1 0,-15 1-216,15-16-47,1 16-9,0-1 0,-2-14-8,2 14-8,0 1 0,-1 0 0,0-16 328,1 15 64,-16 1 8,15 15 8,0-15 216,-15-1 64,16 16 0,-16 0 0,0 0 112,0 0 80,0 0 8,16 16 8,-16-1 296,0 0 56,0 1 16,0-1 0,0 1-40,0 14-8,0-14 0,0-1 0,0 0-200,0 16-41,14-31 1,-14 16-8,0-1-88,0 0-24,16-15 0,-16 0 0,0 0-168,0 0 0,0 0 0,0 0 0,16 0 88,-16 0-24,15-15 0,-15 15 0,0-15-64,15-1 0,-15 16 0,0-15 0,0-1 0,0 16 0,0-15-72,0 0 72,16-1 0,-16 1-80,15 0 80,-15-1-64,15 1 64,1-1 0,-16 1 0,15 0 0,0-1 0,1 1 0,0 15 0,-16-16 0,15 1-128,0 15 24,-15 0 0,16 0 0,-1 0 104,-15 0 0,0 0 0,15 0 0,1 15 0,-16 1 0,0-1 0,0 1 0,0 14 184,0 1-24,0-15 0,0 14 0,0-14-8,-16 14-8,16-14 0,0-1 0,0 16-80,0-16-64,0-15 96,0 16-96,0-1 64,0-15-64,0 0 0,0 0 0,0 0 0,16-15 0,-16 15 0,15-16 0,-15 1 0,15 15-96,-15-31 8,16 16 8,-16-16-176,16 16-40,-2-16-8,2 0 0,0 0 56,-1 16 16,0-16 0,-15 16 0,16-16 152,-1 0 80,0 16-80,-15-1 80,16 1 0,0 0 0,-16-1-64,14 1 64,-14 15 0,16-16 0,-16 16 0,0 0 0,0 0 64,0 0 16,0 0 0,0 0 0,0 0 56,16 16 16,-16-16 0,0 31 0,0-16 40,0 0 0,0 16 8,0 0 0,0-16-40,0 16-16,0-15 0,0 14 0,0-14-48,0-1-16,0 1 0,0-16 0,0 15-80,0 0 80,0-15-80,0 0 80,0 0-80,0 0 64,0 0-64,0 16 64,0-16-64,0 0 0,0 0 0,0 0 0,0 0 0,0 0 0,0 0 0,0 0 0,0 0 0,0 0 0,0 0 0,0 0-88,0 0-112,0-16-24,0 1-8,15 15 0,-15-15-104,0-1-16,0 1-8,15-1 0,-15-14-8,0 14 1,0 1-1,16-1 0,-16 1 104,15-16 16,-15 16 8,0-1 0,0 1 128,15 0 24,-15 15 8,0-16 0,0 16 8,0 0 0,0 0 0,0 0 0,0 0-56,0 0-16,0 0 0,0 0 0,0 0-120,0 0-24,0 0-8,0 0 0,0 0-136,0 0-24,0 0-8,0 0 0,0 0-128,0 0-24,0 0-8,0 16 0,0-16 64,0 0 16,0 0 0,0 0 0,-15 15-192,15-15-32,0 0 0,0 0-8,0 0 424,0 0 80,0 0 16,0 0 8,0 0 248,0 0-72,0-15 72,0 15 0,0-16 0,0 16 0,0 0 0,0-15 88,0 15 168,0 0 32,15-16 0,-15 16 8,0 0 88,0 0 8,0 0 8,0 0 0,0 0-88,0 0-24,0 0 0,0 0 0,0 0-32,0-15 0,0 15-8,0 0 0,0 0 0,0 0 0,0 0 0,0 0 0,0 0-160,0 0-88,0 0 96,0 0-96,0 0 0,0 0 0,0 0 0,0 0 0,0 0 0,0 0 0,0 0 0,0 0 0,0 0 64,0 0-64,0 0 0,0 0 0,0 0 0,0 0 0,0 0 0,0 0 0,0 0 64,-15 0-64,15 0 0,0 0 0,0 0 0,0 0 0,0 0 0,0 0 0,0 0 104,0 0 24,0 0 0,0 0 0,0 0 288,0 0 64,0 0 16,0 0 0,0 0-16,0 0 0,0 15 0,0-15 0,0 0-88,-15 0-16,15 16-8,0-16 0,0 0-48,-16 15-16,16-15 0,0 16 0,0-16-32,0 30-8,0-30 0,0 31 0,0-15-8,0 14-8,0-14-1,0 15 1,0-1-24,0 1-8,0 0 0,0-16 0,0 16-56,16 0-16,-16-16 0,0 1 0,0-1-40,15 0-8,-15 1 0,0-16 0,0 15-96,0-15 88,0 0-88,0 0 80,0 0-80,0 0 0,0 0 0,0 0 0,0 0-208,0-15-80,0-1-24,0 16-4535,0-15-913</inkml:trace>
          <inkml:trace contextRef="#ctx0" brushRef="#br0" timeOffset="2732">4480 8205 8960,'0'0'256,"-15"0"48,15 15-240,0-15-64,0 0 0,0 0 0,0 0 768,0 0 136,0 0 32,15 0 8,1 0 48,-16 0 0,15 0 8,1 0-1,-1 0-327,0 0-64,1 0-8,-1 0-8,1 0-312,-1 0-64,0-15-16,1 15 0,-1 0-136,1-15-64,-1 15 0,0 0-5447,1-16-1145</inkml:trace>
        </inkml:traceGroup>
        <inkml:traceGroup>
          <inkml:annotationXML>
            <emma:emma xmlns:emma="http://www.w3.org/2003/04/emma" version="1.0">
              <emma:interpretation id="{EA919943-AC21-4338-B21E-DDFB549D933A}" emma:medium="tactile" emma:mode="ink">
                <msink:context xmlns:msink="http://schemas.microsoft.com/ink/2010/main" type="inkWord" rotatedBoundingBox="4749,5534 6549,5496 6561,6045 4760,6083"/>
              </emma:interpretation>
              <emma:one-of disjunction-type="recognition" id="oneOf1">
                <emma:interpretation id="interp5" emma:lang="en-US" emma:confidence="0">
                  <emma:literal>vectors</emma:literal>
                </emma:interpretation>
                <emma:interpretation id="interp6" emma:lang="en-US" emma:confidence="0">
                  <emma:literal>Vectors</emma:literal>
                </emma:interpretation>
                <emma:interpretation id="interp7" emma:lang="en-US" emma:confidence="0">
                  <emma:literal>vector</emma:literal>
                </emma:interpretation>
                <emma:interpretation id="interp8" emma:lang="en-US" emma:confidence="0">
                  <emma:literal>rectors</emma:literal>
                </emma:interpretation>
                <emma:interpretation id="interp9" emma:lang="en-US" emma:confidence="0">
                  <emma:literal>Vector</emma:literal>
                </emma:interpretation>
              </emma:one-of>
            </emma:emma>
          </inkml:annotationXML>
          <inkml:trace contextRef="#ctx0" brushRef="#br0" timeOffset="4256">5035 8220 7688,'-16'-15'160,"16"15"40,16-16 8,-16 1 16,15 15-224,-15-15 0,15-1 0,-15 16 0,16-15 352,-1-1 32,-15 16 0,16-15 0,-1 15 88,-15-15 16,15 15 8,-15 0 0,0 0-176,16 0-40,-1 0-8,-15 0 0,0 15-24,16 0-8,-1 1 0,-15 15 0,15-16 0,-15 16 0,16-16 0,-16 16 0,15-16-40,-15 16-8,15-16 0,-15 1 0,16-1 16,-16 1 0,16-1 0,-16-15-1,0 0 121,15 0 24,-15 0 8,16-15 0,-1-1 88,-15 1 24,15-1 0,1 1 0,-1-16-224,1 16-48,-16-16-8,15 16 0,0-1-64,-15-14-8,16 14-8,-1-15 0,-15 16-112,15 0 72,1-16-72,-16 15 64,15 1-64,-15 0 0,16-16 0,-16 15 0,0 1-648,15 0-152,-15 15-24,15-16-8</inkml:trace>
          <inkml:trace contextRef="#ctx0" brushRef="#br0" timeOffset="6218">5466 8205 10856,'0'0'232,"0"0"56,0 0 0,0 0 32,-16 0-256,16 0-64,0 0 0,0 0 0,0 0 544,0 0 96,0 0 16,0 0 8,16 15-40,-1-15-8,-15 0 0,15 0-1,1 0-279,-1 0-56,1 0-16,-1-15 0,0 15-152,1 0-32,-1 0-8,-15 0 0,0 0-72,16-16 0,-1 16 0,-15 0 64,0 0-64,15-15 0,1 0 0,-1 15 64,-15-16-64,16 1 0,-16 15 0,0-16 0,0 16 0,0 0-88,0-15 88,0 15-64,-16 0 64,16 0-80,0 0 80,0 0-80,-15-15 80,-1 15 0,16 15 0,-30-15 0,14 0 0,1 15 0,-1-15 0,1 16 0,0-1 0,-1 1 0,16-1 0,-15 0 0,-1 16 0,16-15 88,-15 14-8,0-14 0,15-1 64,0 0 16,0 16 0,0-15 0,0-1-32,0 0 0,0-15 0,0 0 0,15 16-48,0-16-16,-15 15 0,16-15 0,-1 0 0,1 0 0,-1-15 0,0 15 0,1 0-64,15-16 0,-16 16 0,0-15 0,16 0 0,0-1 0,-16 1-96,16-1 96,0 1-240,0 0 16,-16-1 0,0 1 0,1 0 0,-1-1 0,1-15 0,-1 31 0,-15-15 224,15 0 0,-15-1-64,16 16 64,-16-15-72,0 15 8,0 0 0,0 0 0,0 0 64,0 0 0,0 0 0,0 0 0,0 0 64,-16 0 8,16 15 0,-15 1 0,0-16 80,15 30 8,-16-14 8,16-1 0,-15 1 8,15-1 0,0 0 0,0 1 0,-16-1-64,16 0-16,0-15 0,16 16 0,-16-16-32,0 15-64,0-15 88,15 0-88,-15 16 0,0-16 0,0 0 0,16 0 0,-1 0 0,0 0 0,-15 0 0,0 0 0,16 0-224,-1-16-104,1 16-24,-1-15 0,-15-1-184,15 16-40,1-15 0,-1 0-8,-15-1-71,16 1-17,-1-16 0,0 16 0,1-1-88,-16-14-16,15 14-8,1-15 0,-16 16 272,0-16 64,15 0 0,-15 16 8,15 0 200,-15-1 40,0-15 8,16 16 0,-32 0 192,32-1 0,-16 16 0,0-15 0,15-1 224,-15 16 80,0-15 16,0 15 8,0 0 216,0 0 48,0 0 8,0 0 0,0 0-32,-15 15-8,15-15 0,-16 16 0,16-1 32,0 16 8,0-16 0,-15 16 0,0 0-105,15 0-15,0 0-8,0-1 0,-16 1-56,16-15-16,0 14 0,0-14 0,0-1-208,0 1-48,0-1-8,0 0 0,0 1-64,0-1-8,0 0-64,0-15 96,0 0-96,0 16 0,0-16 0,0 15 0,0-15 0,0 0 0,16 0 0,-16 16 0,0-16 0,0 15-80,0-15 80,0 0-96,15 0-232,-15 0-56,0 0 0,15-15-8,-15-1-136,16 16-24,-16-31-8,15 16 0,1 0 49,-1-16 15,-15 16 0,15-1 0,-15 1 232,16-16 40,-16 16 16,15-1 0,-15 16 208,15-15 0,-15-1 0,0 16 0,16-15 0,-16 15 0,0 0 0,0 0 0,0 0 0,0 0 72,0 0 0,0 0 0,0 0 296,0 15 56,0 1 16,-16-1 0,16 1-152,0-1-32,0 16-9,0-16 1,0 1 64,-15 14 8,15-14 8,0-1 0,0 0-104,15 1-32,-15-16 0,0 0 0,0 15-192,16-15 0,-16 0 0,15 0 0,-15 0 96,0 0 24,0 0 8,0 0 0,16 0-128,-1-15 0,-15-1 64,0 1-64,0 0-96,0-1-32,0 1-16,0 0 0,0-1 80,15 1 64,-15-1-96,0 1 96,16 0-128,-16-1 24,-16 16 8,32-15 0,-16-1 96,0 16-72,15-15 72,-15 15-64,0 0 64,0 0 0,16 0-72,-16-15 72,15 15 0,0-16 0,-15 16 0,16 0 0,-16 0 0,15-15 0,-15 15 0,16 0-88,-1 0 88,-15 15 0,15-15 0,-15 0 64,16 16-64,-16-1 0,0 0 0,0 1 0,0 15 104,0-16 40,0 16 8,0 0 0,0-16 0,0 16 0,0-16 0,0 0 0,-16 16 8,16-31 8,0 31 0,0-31 0,0 0-168,0 0-160,0 0 32,0 0 8,16 15 120,-16-15 0,0 0 0,0-15 0,15 15 0,-15-31 0,0 31 0,16-31 0,-16 16 0,15-16-96,-15 16 8,15-16 8,-15 0-48,16 16-16,-1-16 0,-15 16 0,16-16 16,-1 16 8,0-16 0,1 15 0,-16-14 120,15 30 0,1-31 0,-1 31 0,0-16-96,-15 1 96,16 15-104,-16-15 40,15 15 64,-15 0 0,0 0 0,0 0-64,0 0 64,0 15 96,0 0-16,0 1-8,-15-1 64,-1 1 16,16 14 0,0-30 0,-15 31 104,0 0 32,15-16 0,-16 1 0,16-1-224,-15 1-64,15-16 0,-16 15 0,16-15 88,0 15-16,0-15 0,0 0 0,0 0-72,0 0 0,0 0 0,0 0 64,0 0-64,16 16 0,-16-16 0,31-16 0,-16 16 0,0 0 0,-15 0 0,16-15 0,-1 15 0,0 0 0,-15 0 0,16 0 0,-16 0 0,0 0 0,0 0 64,0 15-64,15 1 120,-15-16 8,0 15 0,0 1 0,-15-1 104,15 0 24,-16 1 8,16-16 0,-15 15-160,0 0-32,-1 1-8,16-1 0,0-15-64,-15 16 0,0-16 0,-1 15 0,16-15-736,-15 15-168,-16-15-32,16 16-7031</inkml:trace>
          <inkml:trace contextRef="#ctx0" brushRef="#br0" timeOffset="6502">5820 8020 12528,'0'0'272,"0"0"56,-15 0 16,15 0 8,0 0-280,0 0-72,0 0 0,0 0 0,15-15 784,-15 15 144,0 0 23,0 0 9,16 0-192,14 0-40,-14 0-8,0-15 0,-1 15-336,16 0-64,-16 0-8,0 0-8,16 0-176,-16-16-40,17 16-8,-18 0 0,18 0-80,-2-16 0,-14 16 72,14 0-5991,2-15-1193</inkml:trace>
        </inkml:traceGroup>
        <inkml:traceGroup>
          <inkml:annotationXML>
            <emma:emma xmlns:emma="http://www.w3.org/2003/04/emma" version="1.0">
              <emma:interpretation id="{84ED3238-9675-469C-8A2C-A0D03A887007}" emma:medium="tactile" emma:mode="ink">
                <msink:context xmlns:msink="http://schemas.microsoft.com/ink/2010/main" type="inkWord" rotatedBoundingBox="7027,5681 8060,5659 8068,6028 7035,6049"/>
              </emma:interpretation>
              <emma:one-of disjunction-type="recognition" id="oneOf2">
                <emma:interpretation id="interp10" emma:lang="en-US" emma:confidence="1">
                  <emma:literal>are</emma:literal>
                </emma:interpretation>
                <emma:interpretation id="interp11" emma:lang="en-US" emma:confidence="0">
                  <emma:literal>ave</emma:literal>
                </emma:interpretation>
                <emma:interpretation id="interp12" emma:lang="en-US" emma:confidence="0">
                  <emma:literal>an</emma:literal>
                </emma:interpretation>
                <emma:interpretation id="interp13" emma:lang="en-US" emma:confidence="0">
                  <emma:literal>owe</emma:literal>
                </emma:interpretation>
                <emma:interpretation id="interp14" emma:lang="en-US" emma:confidence="0">
                  <emma:literal>Are</emma:literal>
                </emma:interpretation>
              </emma:one-of>
            </emma:emma>
          </inkml:annotationXML>
          <inkml:trace contextRef="#ctx0" brushRef="#br0" timeOffset="7802">7576 8067 6648,'0'-16'144,"-16"16"32,0 0 8,16 0 8,-15 0-192,15 16 0,-15-16 0,-1 15 0,1-15 600,0 15 80,-1 1 24,1-1 0,0 1-8,-1-1 0,0 16 0,1-16 0,0 16-128,-1-16-24,1 16-8,15-15 0,-15 14-152,-1-14-24,16-1-8,0 1-1,0-1-143,0 0-32,0-15-8,0 0 0,0 0-104,0 0-64,0 0 80,16 0-80,-1 0 80,0 0-80,1-15 80,-1 15-80,0-15 0,1-1 64,0 1-64,-1-16 0,0 16-128,-15-1-56,16-15-8,-1 16 0,0-16-8,1 16-8,-1-16 1,0 16-1,-15-1-64,16 1-16,0-1 0,-16 1 0,0 15 192,0-15 32,0 15 64,0 0-104,0 0 104,0 0 0,0 15 0,0-15 0,0 15 112,0 16-8,0-15 0,-16-1 0,16 16 88,0 0 8,0-16 8,0 0 0,0 1-104,0-1-16,0 16-8,0-31 0,0 0-80,0 15 64,0-15-64,0 0 64,16 0 24,-16 0-1,0-15 1,14 15 0,2-15-8,0-1 0,-1 1 0,-15-1 0,15 1-80,-15-16 96,16 16-96,-1-16 96,0 16-96,1-1 0,-16 1 0,16-1 64,-2 1-64,-14 0 0,0-1 0,16 16 0,0 0 0,-16 0 0,0 0 0,0 0 0,0 16 96,0-16-32,0 30 0,0-14 0,0-1 32,-16 16 8,16 0 0,-16-16 0,16 1-40,0 14 0,-14-14-64,14-1 96,0-15-96,0 16 0,-16-1 0,16-15 0,0 0 72,0 0 24,0 15 0,0-15 0,0 0 72,0 0 24,0 0 0,0 0 0,0 0-64,0 0 0,0-15-8,0 15 0,0 0-32,0-15-8,16-1 0,-16 1 0,14-1-80,-14 1 96,16 0-96,0-1 96,-1 1-96,0-1 0,-15 1 0,16 0 64,14-16-552,-30 31-120,16-16-16,-1 1-4431,0 15-881</inkml:trace>
          <inkml:trace contextRef="#ctx0" brushRef="#br0" timeOffset="8186">7928 8282 11888,'0'0'256,"0"0"64,0 0 0,0 0 24,0 0-280,0 0-64,16 0 0,-16 0 0,15 0 560,0 0 96,-15 0 16,16-16 8,0 16-128,-2 0-25,2 0-7,-16-15 0,16 0-360,-1 15-80,0 0-16,1-16 0,-16 16-64,15-15 0,0 0 0,-15-1 0,16 1 0,-16 15 0,16-15 0,-16-1 0,0 0 0,0 16 64,0-15-64,0 0 64,0-1-64,0 1 0,0 15 0,0-15 0,0 15 64,-16 0 0,16 0 0,-16-16 0,1 16-64,0 0 0,15 16 0,-16-16 64,1 15 16,-16 0 0,31-15 0,-30 16 0,30 14 144,-32-14 24,32 0 8,-15 14 0,0-14-64,15 14-16,-16-14 0,16 14 0,-15-14 80,15 14 24,0-14 0,0 0 0,0-16 0,15 15 0,1 0 0,-16-15 0,0 0-8,15 0 0,0 0 0,1 0 0,0-15-152,14 15-32,-14-15-8,14 15 0,-14-16-80,14 0 0,2 2 72,-2-2-72,1 0-448,0 1-120,-1 0-24,16-1-8615</inkml:trace>
        </inkml:traceGroup>
        <inkml:traceGroup>
          <inkml:annotationXML>
            <emma:emma xmlns:emma="http://www.w3.org/2003/04/emma" version="1.0">
              <emma:interpretation id="{194709EA-848C-4E5C-8DCD-9BC807295508}" emma:medium="tactile" emma:mode="ink">
                <msink:context xmlns:msink="http://schemas.microsoft.com/ink/2010/main" type="inkWord" rotatedBoundingBox="8341,5033 9665,5004 9689,6126 8365,6154"/>
              </emma:interpretation>
              <emma:one-of disjunction-type="recognition" id="oneOf3">
                <emma:interpretation id="interp15" emma:lang="en-US" emma:confidence="1">
                  <emma:literal>the</emma:literal>
                </emma:interpretation>
                <emma:interpretation id="interp16" emma:lang="en-US" emma:confidence="0">
                  <emma:literal>toe</emma:literal>
                </emma:interpretation>
                <emma:interpretation id="interp17" emma:lang="en-US" emma:confidence="0">
                  <emma:literal>tee</emma:literal>
                </emma:interpretation>
                <emma:interpretation id="interp18" emma:lang="en-US" emma:confidence="0">
                  <emma:literal>tie</emma:literal>
                </emma:interpretation>
                <emma:interpretation id="interp19" emma:lang="en-US" emma:confidence="0">
                  <emma:literal>The</emma:literal>
                </emma:interpretation>
              </emma:one-of>
            </emma:emma>
          </inkml:annotationXML>
          <inkml:trace contextRef="#ctx0" brushRef="#br0" timeOffset="8687">8992 7989 11112,'-16'16'240,"16"-16"48,0 15 16,0 0 16,-15 1-256,15 15-64,-15-16 0,15 0 0,-16 16 248,16-15 32,0-1 8,0 0 0,-16 16-160,16-15-24,0-1-8,0 0 0,0-15-736,-15 16-160,15-1-24,0-15-8</inkml:trace>
          <inkml:trace contextRef="#ctx0" brushRef="#br0" timeOffset="8902">8638 8221 10568,'0'0'224,"0"0"56,0 0 8,-16 0 16,16 0-240,0 0-64,0 0 0,0 0 0,0-16 584,16 16 112,-16-15 16,15 15 8,0-16 120,16 1 24,-16 15 7,17-15 1,-18-1-432,18 16-88,-2-15-24,1-1 0,0 1-136,-1 15-32,2-15-8,-2 15 0,1-16-152,0 1 0,-1 15 0,-14-16 0,14 1 0,2 15 0,-17 0 0,16-15 0,-16-1-640,0 16-128,1 0-24,0-15-4055,-2 15-817</inkml:trace>
          <inkml:trace contextRef="#ctx0" brushRef="#br0" timeOffset="9687">9314 7374 10968,'-15'31'240,"15"-15"48,0-1 16,-15 16 8,-1 0-248,16 15-64,-15 0 0,0 16 0,-1-1 864,0 1 168,1-1 32,-16 16 8,16-15-273,0-1-47,-1 1-16,1 0 0,0-16-320,-1 0-72,16 0-16,-16 0 0,1-15-208,15 0-48,-15-16-8,15 16 0,0-31 0,0 15 0,0 1 0,0-16 0,0 0-64,0 0-72,0 0 72,15-16-104,-15 1-56,15 0-16,1-16 0,0 0 0,-1-15-272,0 0-48,1 0-16,-1-16 0,0 16-64,16 0-24,-16-1 0,1 1 1,0 15 407,-1 1 88,0 14 8,-15 1 8,16-1 88,-16 16 88,0 0-24,15 16 0,-15-1 320,0 1 63,0 14 17,0 17 0,0-17 96,0 17 16,-15-1 8,15 0 0,-16-15-296,16 15-64,0-15-16,-15-1 0,15 1-128,-15 0-80,15 0 96,0 0-96,0-16 88,0 0-88,0 1 80,0-16-80,0 15-72,0-15-64,0 0-16,0 0 0,15-15-256,-15 15-48,0-16-16,0 1 0,15 0 128,-15-16 24,16 15 8,-16-14 0,15 14 224,-15-15 88,15 16-64,-15-16 64,16 16 0,-1 0 152,0-1-24,1-15-8,0 16 200,14 15 48,-14-15 8,-1-1 0,16 1-72,-16 15-16,0-16 0,16 1 0,-16 15-64,17 0-8,-17-15-8,0 15 0,1-16-48,-1 16 0,0 0-8,1-15 0,-1-1-88,0 16-64,1-15 96,-16 15-96,16-15 72,-1 15-72,-15 0 0,0 0 72,0-16-72,15 1 0,-30 15 72,15-16-72,0 16 0,-15-15 0,15 0 0,-16 15-64,0-16-32,1 16 0,15-15 0,-15-1 0,-1 16-64,1-15-24,15 15 0,-15 0 0,-1 0 184,1 0 104,15 0-8,-15 15-8,-1 1-88,0-1 0,1 1 0,15-1 0,-31 16 96,31-16-16,-15 16-8,0 0 0,15 0 120,-16-1 16,16 1 8,-15 0 0,15-16 152,0 1 32,0-1 8,15 1 0,-15-1-192,16-15-40,-16 15-8,15-15 0,0 16 64,1-16 16,-1 0 0,0 0 0,17 0-72,-17 0-16,16 0 0,-16-16 0,16 16-160,-1-15 0,2 15 0,-2-15 0,1 15-368,15-16-56,-15 1-16,-1-1-6336,2 1-1263</inkml:trace>
        </inkml:traceGroup>
        <inkml:traceGroup>
          <inkml:annotationXML>
            <emma:emma xmlns:emma="http://www.w3.org/2003/04/emma" version="1.0">
              <emma:interpretation id="{F2886A09-F306-4527-9E1B-E4540540E434}" emma:medium="tactile" emma:mode="ink">
                <msink:context xmlns:msink="http://schemas.microsoft.com/ink/2010/main" type="inkWord" rotatedBoundingBox="9965,5335 11510,5302 11535,6479 9990,6512"/>
              </emma:interpretation>
              <emma:one-of disjunction-type="recognition" id="oneOf4">
                <emma:interpretation id="interp20" emma:lang="en-US" emma:confidence="0">
                  <emma:literal>points</emma:literal>
                </emma:interpretation>
                <emma:interpretation id="interp21" emma:lang="en-US" emma:confidence="0">
                  <emma:literal>prints</emma:literal>
                </emma:interpretation>
                <emma:interpretation id="interp22" emma:lang="en-US" emma:confidence="0">
                  <emma:literal>pinots</emma:literal>
                </emma:interpretation>
                <emma:interpretation id="interp23" emma:lang="en-US" emma:confidence="0">
                  <emma:literal>pints</emma:literal>
                </emma:interpretation>
                <emma:interpretation id="interp24" emma:lang="en-US" emma:confidence="0">
                  <emma:literal>point</emma:literal>
                </emma:interpretation>
              </emma:one-of>
            </emma:emma>
          </inkml:annotationXML>
          <inkml:trace contextRef="#ctx0" brushRef="#br0" timeOffset="12506">10345 7913 10680,'0'0'232,"0"16"56,0-16 0,0 15 16,0 16-240,0-16-64,-15 16 0,15 15 0,0 0 552,0 1 104,0-1 16,-15 15 8,15 1-16,-16-1-8,16-14 0,-15 14-1,0-15-311,15 1-64,0-1-16,-16 0 0,16-15-264,0 0 0,0-1 0,0-14 0,0 14 0,0-14 0,0-1 0,0 1 0,0-16-536,0 0-56,0 0-16,16 0 1,-16-16-417,15 1-96,-15-1-8,15-14-8,-15-1 168,0 0 32,16-15 8,-16 0 0,0 0 384,0-1 72,0 1 24,0 0 0,0 0 448,0 0 72,0-1 24,0 17 8,0-16 688,0 15 136,0 0 24,15 0 8,-15 16-264,0-16-56,0 16 0,15-16-8,1 15-160,-1-14-32,1 30-8,-16-31 0,15 31 0,0-16 0,1 1 0,-1 15 0,16 0-272,-31-15-64,15 15 0,-15 0-8,16 0 111,-1 15 25,1-15 8,-16 15 0,15-15 72,-15 16 16,15 15 0,-30-16 0,15 0 48,0 16 16,-15-15 0,15 14 0,-16 1-264,1 0-56,-1 0 0,1 0-64,0-16 168,-1 16-16,1-16-8,-1 0 0,1 16-56,0-31-16,-1 31 0,1-31 0,15 0-72,0 0 0,0 0 0,0 0 0,0 0 0,0 0-112,0 0 16,0-15 0,0-1-280,15 1-48,1-16-16,-1 0 0,16 1-48,-16-1-16,16-15 0,-16 15 0,16 0 72,-15 0 17,14 0-1,-14 1 0,-1 14 280,16 1 56,-31-1 16,15 1 0,1 0 64,-1 15 0,-15 0 0,0 0-64,0 0 256,16 15 48,-16 0 16,0 1 0,-16 15 192,16-1 47,0 1 9,0 0 0,0 0-176,0 0-32,0-1-8,0-14 0,0-1-56,16 1-8,-16-1-8,15 0 0,-15-15-136,0 0-80,0 0 96,15 0-96,1 0 0,-1-15 0,-15 0 0,16-1 0,-1 1 0,0-1 0,-15 1 96,0 0-96,16-1 72,-16 1-72,0-1 0,0 1 72,0 0-72,0-1 0,0 1 0,-16-1 0,16 1 0,0 0 0,-15 15 0,15 0 0,0 0 0,-15-16 0,15 16 0,0 0 0,0 0 0,-16 0 0,16 0 0,0 0 0,0 0 0,0 0 0,16-15-64,-16 15 64,15-16 0,0 16 0,1-15 0,-1 15 0,0-15 0,1 15 0,-1 0 0,1-16 0,-1 16 0,0 0 0,1 0 0,-1 0 0,1 0 0,-16 0 0,15 0-64,0 16 64,1-16 0,-16 15-88,15 0 88,-15 1-64,-15-1 64,15 1 0,15 14 0,-30-14 64,15 15-64,0-16 64,0 0-64,0 16 64,-16-15-64,16 14 64,-15-14-64,15-1 64,0 1-64,0-1 0,0-15 64,0 0-64,-15 15 0,15-15 64,0 0-64,0 0 0,0 0 0,0 0 0,0 0 0,15 0 0,-15 0 0,0 0 0,0 0 0,15-15-96,1 0-64,-1-1-8,1 1-8,-16-1 0,15 1-96,0-16-16,1 16-8,-1-1 0,-15 1 128,16-16 24,-1 16 8,0-1 0,1 1 16,-16 0 8,15-1 0,-15 1 0,16 15 112,-16 0 0,0 0 0,0 0 0,0 0 0,0 0-72,0 0 72,0 0 0,15 15 0,-15 1 112,0-16-16,0 30 0,0-14 104,0-1 24,0 16 0,0-16 0,0 16-80,0-15-16,-15-1 0,15 0 0,0 1-40,0-1-16,0-15 0,0 16 0,0-16-72,0 0 64,0 0-64,0 0 64,0 0-64,0 0 0,0 0 72,15 0-72,0-16 80,-15 1-16,16-1-64,-16 1 96,15-16-96,1 16 0,-16-16 0,15 16-80,-15-16 80,15 15-96,1 1 96,-16 0-96,15-16 96,0 15 0,-15 1 0,16 15 0,-16-15 0,0 15-64,0 0 64,15-16 0,-15 16 0,0 0 0,0 0 0,16 16 0,-16-16 0,0 15 72,0 16-72,0-16 0,0 16 176,0-16-16,0 16-8,0-15 0,0 14-64,0-14-16,0 15 0,0-16 0,0 0-72,0 1 64,0-16-64,0 0 64,15 15-64,-15-15 0,0 0 72,0 0-72,0 0 0,15 0 0,-15-15 0,16 15 0,-16-16-96,0 1-64,0 0 0,15-1-8,-15 1-232,0-1-48,16 1 0,-16 0-8,0-16-88,15 15-8,-15 1-8,0 0 1,15-16-1,-15 15 0,0 1 0,0-16 0,0 16-88,16-1-24,-16-14 0,0 14 0,0 1 320,0-16 64,15 16 16,-15-1 0,0 1 208,0 0 64,0-1 0,0 1 0,0 15 136,0-16 88,0 1 8,0 15 8,0 0 248,0 0 56,0 0 0,0 0 8,0 0 104,0 0 16,0 31 8,0-16 0,0 1-112,0 14-25,0 1-7,0 0 0,0 0-72,-15-1-16,15 1 0,0 0 0,-16 0-208,16 15-48,0-31 0,0 16-8,0 0-80,0-16-8,0 1-8,0 15 0,0-31-88,0 15 0,0-15 72,0 0-72,16 15 0,-16-15 0,0 0 0,0 0 0,0 0-128,0 0-56,15 0-8,-15 0-8,16 0-256,-1-15-56,-15 15 0,15-15-8,1 15 0,-16-16 0,15 1 0,1-1 1,-1-14 23,0 14 8,-15-15 0,16 1 0,-1 14 184,1-15 40,-1 16 8,-15 0 0,15-1 152,1 1 32,-16-1 8,15 1 0,-15 0 64,0 15 112,0-16-24,0 16-8,0 0 208,0 0 48,0 0 8,0 0 0,-15 0 168,15 16 32,-16-16 0,16 15 7,-15 0-103,0 1-16,15-1-8,-16 1 0,16-16-40,-15 15 0,15 0-8,0 1 0,0-16-200,0 15-40,0-15-8,0 16 0,0-1-128,15 0 80,-15-15-80,0 0 64,16 0-64,-16 0 0,0 16 72,15-1-72,-15-15 88,0 16-24,15-16 0,-15 0 0,0 15 160,0 0 24,0 1 8,0-16 0,0 15-256,-15 1 0,15-16 0,-15 15 0,15 0 96,0-15-32,0 0-64,-16 16 96,1-1-96,15-15 0,-16 16 0,1-16 0,15 0-528,-15 0-152,15 0-32,-16 0-4791,1 0-961</inkml:trace>
          <inkml:trace contextRef="#ctx0" brushRef="#br0" timeOffset="12722">11346 7898 11776,'0'0'256,"0"0"64,0 0 0,0 0 8,0 0-264,0 0-64,0-15 0,15 15 0,-15 0 872,16-15 160,-16 15 32,15-16 7,-15 16-279,16 0-56,-1-15-16,0 15 0,1 0-448,-1 0-88,1 0-24,-16-16 0,15 16-80,0 0-16,-15 0-64,31 0 96,-31 0-96,16 0 0,-1 0 0,-15 0 0,0 0-480,15 0-128,-15 0-16,0 0-4623,0 0-929</inkml:trace>
          <inkml:trace contextRef="#ctx0" brushRef="#br0" timeOffset="13023">10669 7682 15776,'0'0'352,"0"0"63,0 0 25,0 0 0,0 0-352,0 0-88,0 0 0,0 16 0,0-16 152,0 15 8,16 1 8,-16-16 0,15 15-168,0 0 72,-15-15-72</inkml:trace>
        </inkml:traceGroup>
        <inkml:traceGroup>
          <inkml:annotationXML>
            <emma:emma xmlns:emma="http://www.w3.org/2003/04/emma" version="1.0">
              <emma:interpretation id="{A212DE48-8EB4-4B4F-9FF1-D8FFE8AA1777}" emma:medium="tactile" emma:mode="ink">
                <msink:context xmlns:msink="http://schemas.microsoft.com/ink/2010/main" type="inkWord" rotatedBoundingBox="11978,5309 13951,5267 13967,6007 11993,6049"/>
              </emma:interpretation>
              <emma:one-of disjunction-type="recognition" id="oneOf5">
                <emma:interpretation id="interp25" emma:lang="en-US" emma:confidence="0">
                  <emma:literal>where</emma:literal>
                </emma:interpretation>
                <emma:interpretation id="interp26" emma:lang="en-US" emma:confidence="0">
                  <emma:literal>Where</emma:literal>
                </emma:interpretation>
                <emma:interpretation id="interp27" emma:lang="en-US" emma:confidence="0">
                  <emma:literal>were</emma:literal>
                </emma:interpretation>
                <emma:interpretation id="interp28" emma:lang="en-US" emma:confidence="0">
                  <emma:literal>when</emma:literal>
                </emma:interpretation>
                <emma:interpretation id="interp29" emma:lang="en-US" emma:confidence="0">
                  <emma:literal>above</emma:literal>
                </emma:interpretation>
              </emma:one-of>
            </emma:emma>
          </inkml:annotationXML>
          <inkml:trace contextRef="#ctx0" brushRef="#br0" timeOffset="14939">12332 7913 8808,'0'0'248,"0"0"56,0 0-240,0 0-64,0 0 0,0 0 0,-16 15 624,2 1 112,14-1 32,-16 16 0,16-1 72,-16 2 24,16-1 0,-15 15 0,15-15-208,0-1-41,0 1-7,0 0 0,0 0-320,0-16-64,0 0-8,15 1-8,-15-1-80,16 1-24,-16-16 0,16 0 0,-2 0 56,-14 0 0,16 0 8,0-16 0,-1 1-168,0-1 64,1 1-64,-16-16 0,15 16 0,0-16 0,1 0 0,-1 1 64,0-1-64,1 0-104,0 0 24,-1 0 8,0 0-32,1 16-8,-16-16 0,0 16 0,15-1 112,-15 1 0,0 15-80,0 0 80,0 0 0,0 0-72,0 0 72,0 15 0,0 16 0,-15-16 0,15 16 64,0 0-64,0 0 152,0 15-24,0-15 0,0 0 0,0 0-48,15-16-16,-15 1 0,15-1 0,-15 0 8,16 1 0,-16-16 0,15 0 0,0 0 0,1 0 0,-16 0 0,16-16 0,-2 1-8,2 0-64,0-1 96,-1 1-32,0-16-64,1 16 64,-1-16-64,0 0 64,1 0-152,0 0-32,-2 0-8,2 0 0,0 1-176,-1 14-40,-15-15-8,15 1 0,1 14-8,-1-15-8,-15 16 0,15 0 0,-15-16-80,0 15-24,0 1 0,16-16 1,-16 31 335,0-31 64,0 31 72,0-15-104,0 15-32,0 0-8,0 0 0,0 0 0,0 0 288,0 0 56,0 0 16,-16 0 0,16 15 119,0 16 25,-15 0 8,15 0 0,-15 15 24,15-15 8,-16 30 0,1-14 0,15-1-80,-15 0-8,15 1-8,-16-1 0,16-15-32,0 15-8,-16-15 0,16-1 0,-14-14-64,14 14-8,0-14-8,0-1 0,0 1-112,0-1-72,0 0 96,0-15-96,0 0 72,0 0-72,0 0 0,0 0 72,0 0-72,0 0 0,0 0 0,0 0-88,0 0-88,14-15-16,-14-16-8,16 16 0,0-16-88,-1 0-8,-15 16-8,15-16 0,1 0 48,-16 1 0,15-1 8,0 0 0,1 0 128,-16 16 24,15-1 8,-15 0 0,15 1 88,1 15 0,-16-15 0,0 15 64,0 0 120,16 15 24,-16 0 8,15 1 0,-15 0-40,0-1-8,0 16 0,0-16 0,0 16 24,0 0 8,-15 0 0,15-16 0,0 16 8,0 0 0,-16-16 0,16 0 0,0 16-208,0-31 0,0 16 0,0-1 0,-16 0 0,16-15 0,0 0 0,0 0-88,0 0-688,0 0-144,0 0-24,0 0-8,0 0-312,16-15-63,-16 15-17,16-15 0,-16-1 432,0 1 80,15-1 24,-15-14 0,0 30 296,0-16 56,0 1 8,15 0 8,-15-1 856,0 16 160,0-15 40,16 15 8,-32 0 240,16 0 40,16-16 16,-16 16 0,15 0 32,-15 0 8,15-15-1,1 15 1,-1 0-440,16-15-80,-15 15-24,-2 0 0,18-16-104,-17 16-24,0 0-8,1 0 0,-1-15-160,16 15-32,-15 0-8,-16 0 0,0 0 64,14-16 16,2 16 0,0 0 0,-16 0-64,15-15-16,0 15 0,-15 0 0,0 0-80,0 0-136,0-15 32,0 15 8,0-16-88,0 16-8,0-15-8,-15-1 0,15 16 0,-15-16 0,15 1 0,-16 15 0,0-15-56,16-1-16,-14 16 0,14 0 0,-16-15 176,0 15 96,16 0-96,-15 15 96,15-15 0,-15 0 0,-1 16 0,16-1 0,0 0 240,-15 1 48,0 15 16,15-15 0,-16 14-176,16 1-32,-16-15 0,16 14-8,0-14 72,0-1 8,0 1 8,0-1 0,0 0 56,0-15 16,0 0 0,0 0 0,0 16-160,16-16-88,-16 0 96,16 15-96,-1-15 0,0 0 0,-15 0 0,0-15 0,31 15 0,-16 0 0,1-16 0,-16 16 0,16 0 0,-2-15-96,2 0 0,0-1 0,-1 16-112,0-31-16,1 16-8,-1 0 0,-15-1 64,15-15 8,1 16 8,-1 0 0,0-16 152,-15 15 0,16 0-64,0 1 64,-16 0 0,15-1 0,-15 1-64,15 15 64,-15 0 0,0 0 0,0 0 0,0 0 0,0 15 0,0 16 72,0-16 8,0 1 0,0 15 24,0 0 8,0 0 0,0-16 0,0 16 136,-15 0 24,15-16 8,0 1 0,0-1-280,0 0 0,0 1 0,0-16 0,0 0 0,0 0 0,0 0 0,0 0-96,0 0 184,0 0 40,0-16 0,15 1 8,-15 0 8,0-1 0,16 1 0,-16-1 0,15-14-48,0 14 0,1-15-8,-16 16 0,15 0-88,0-1 64,1-15-64,-16 15 64,16 1-64,-2 0 0,2-1 0,0 1 0,-16 15-640,15-15-128,0 15-16,-15-16-5007,0 16-993</inkml:trace>
          <inkml:trace contextRef="#ctx0" brushRef="#br0" timeOffset="15340">13717 8113 13504,'0'0'296,"0"0"64,0 0 16,0 0 0,0 0-304,16 16-72,-16-16 0,15 0 0,0 0 592,1 0 104,-1 0 15,1-16 9,-1 16-88,0-15-24,1 15 0,-1-15 0,16 15-336,-16-16-72,1 1-8,-1-1-8,1 1 64,-1 0 8,0 15 8,1-16 0,-16 1-264,15 15 0,-15-16 0,16 16 0,-16-15 104,0 0-32,0 15-8,0-16 0,0 16-64,-16-15 0,16 15 0,0-16 0,-15 16 0,-1 0 0,1-15 0,0 15 0,15 0 0,-31 0 0,31 0-96,-31 0 96,16 15-64,-1-15 64,1 0 0,-1 16 0,16-1 0,-30 1 0,30-16 96,-16 30-32,1-14 56,-1-1 8,1 16 0,15-16 0,0 16 152,-15-15 32,-1-1 8,16 16 0,0-16-136,0 1-24,0-1-8,0 0 0,0-15 168,0 16 32,16-1 0,-16-15 8,15 0-168,0 0-40,1 0-8,15 0 0,-16 0-48,0 0 0,16 0-8,-15 0 0,14 0 152,-14 0 32,15 0 8,-16-15 0,16 15-280,-16-16 0,16 16 0,-16-15 0,16 0 0,0-1 0,0 1 0,-1-1-7488,1 1-1543</inkml:trace>
        </inkml:traceGroup>
      </inkml:traceGroup>
      <inkml:traceGroup>
        <inkml:annotationXML>
          <emma:emma xmlns:emma="http://www.w3.org/2003/04/emma" version="1.0">
            <emma:interpretation id="{4C6D5A42-498A-4D12-95DA-250360DA286D}" emma:medium="tactile" emma:mode="ink">
              <msink:context xmlns:msink="http://schemas.microsoft.com/ink/2010/main" type="line" rotatedBoundingBox="4706,6468 13111,6372 13122,7297 4717,7393"/>
            </emma:interpretation>
          </emma:emma>
        </inkml:annotationXML>
        <inkml:traceGroup>
          <inkml:annotationXML>
            <emma:emma xmlns:emma="http://www.w3.org/2003/04/emma" version="1.0">
              <emma:interpretation id="{807B9A36-2011-40F1-84FD-1EF9E5464340}" emma:medium="tactile" emma:mode="ink">
                <msink:context xmlns:msink="http://schemas.microsoft.com/ink/2010/main" type="inkWord" rotatedBoundingBox="4706,6468 9386,6414 9397,7340 4717,7393"/>
              </emma:interpretation>
              <emma:one-of disjunction-type="recognition" id="oneOf6">
                <emma:interpretation id="interp30" emma:lang="en-US" emma:confidence="0">
                  <emma:literal>In for his)</emma:literal>
                </emma:interpretation>
                <emma:interpretation id="interp31" emma:lang="en-US" emma:confidence="0">
                  <emma:literal>Into this so)</emma:literal>
                </emma:interpretation>
                <emma:interpretation id="interp32" emma:lang="en-US" emma:confidence="0">
                  <emma:literal>In to things)</emma:literal>
                </emma:interpretation>
                <emma:interpretation id="interp33" emma:lang="en-US" emma:confidence="0">
                  <emma:literal>In for his))</emma:literal>
                </emma:interpretation>
                <emma:interpretation id="interp34" emma:lang="en-US" emma:confidence="0">
                  <emma:literal>Intonation)</emma:literal>
                </emma:interpretation>
              </emma:one-of>
            </emma:emma>
          </inkml:annotationXML>
          <inkml:trace contextRef="#ctx0" brushRef="#br0" timeOffset="23985">8622 9083 11168,'0'0'248,"0"0"48,0 0 16,0 0 0,0 0-248,0 0-64,0 0 0,16 0 0,-1 0 720,1 0 136,-16 0 24,30 0 8,-14 0-392,-1 0-81,1 0-7,-1 0-8,0 0-120,1 0-24,-1 15-8,0-15 0,1 0-80,-1 16-8,-15-16-8,16 0 0,-1 15 24,-15-15 8,0 15 0,15 1 0,-15 0 24,0-2 8,-15 2 0,15 0 0,0-1-24,-15 16 0,-1-16 0,16 0 0,-15 1-64,-1 14-8,1-14-8,0 0 0,-1-1-16,16 0 0,-15 1 0,0-1 0,-1-15-96,16 15 0,-15 1 0,-1-16 0,16 15 0,-15-15 0,15 15 0,0-15 0,0 0 0,0 0 0,0 0 0,0 0 0,0 0-768,0 0-128,0 0-32,0 0 0,15 0-560,-15-15-111,16 15-33,-1-15 0</inkml:trace>
          <inkml:trace contextRef="#ctx0" brushRef="#br0" timeOffset="24570">9161 9083 9848,'0'0'216,"0"0"40,0 0 16,0 0 8,0 0-280,0 0 0,0 0 0,0 0 0,0 0 704,-16 15 96,1 1 8,15-1 8,0 0-48,-16 1 0,16 0-8,0 14-1,-15-14-255,15-1-56,0 16 0,15-16-8,-15 0-144,0 1-24,16-1-8,-16 0 0,15-15-144,1 16-32,-16-16-8,15 0 0,0 16-80,1-16 0,-16 0 0,16 0 64,-1 0 0,-15 0 0,0 0 0,16-16 0,-16 16-64,15 0 0,0-16 0,-15 16 0,0 0 0,16-15 0,-16 0 96,0 15-32,15-16-64,-15 1 0,0 0-96,0-1 96,15 1-80,-15 0 80,0-1 0,-15 16-72,30-16 72,-15 2 0,-15-2 0,15 0 0,0 16 0,0-15 0,-15 0-80,15 15 80,0-16 0,-16 16-64,16-15 64,0 15 0,0 0 0,-15 0 0,15 0 0,0 0 0,-15 0 0,-1 0 0,1 0 0,15 0 0,0 0 0,-16 0 0,0 0 72,16 15-72,-15-15 96,0 0-16,15 16-8,-16-16 0,1 0-72,15 15 0,0-15 0,-16 0 64,16 0-64,0 0 0,0 0 0,0 0 0,0 0 0,-15 15 0,15-15-80,0 0 80,15 0-136,-30 16 16,15-16 8,0 0 0,15 0-1008,-15 16-208,0-16-40,0 0-5383</inkml:trace>
          <inkml:trace contextRef="#ctx0" brushRef="#br0" timeOffset="24832">9561 8867 10856,'0'0'232,"0"0"56,0 0 0,15 0 32,-15 0-256,16 16-64,-16-1 0,15 0 0,-15 1 832,15 15 160,1-16 32,-16 16 8,0-1-217,15 17-47,-15-17 0,0 1-8,0 0-184,0 15-40,0-15-8,-15 0 0,15 15-144,0-15-24,-16 0-8,16-1 0,-15 17-216,15-17-40,-15 1-16,-1-16 0,16 16 32,-15 0 8,-1-16 0,16 16 0,-30-15-872,30-1-176,-16 0-32</inkml:trace>
          <inkml:trace contextRef="#ctx0" brushRef="#br0" timeOffset="22330">7667 9021 9184,'0'0'200,"0"0"48,-15 15 8,0 1 0,15-1-256,-16 16 0,1-16 0,-1 16 0,16 15 568,-15-15 64,0 15 8,-1 1 8,16-17-96,-15 17-16,15-17-8,-16 1 0,16-15-176,0 14-40,0-14-8,0-1 0,0 0-216,0 1-88,0-16 64,16 0-64,-16 0 0,15 0 0,-15 15 0,31-30-4288,-16 15-904</inkml:trace>
          <inkml:trace contextRef="#ctx0" brushRef="#br0" timeOffset="120957">7759 9021 4352,'0'0'120,"0"0"40,0 0-160,-15 15 0,15-15 0,0 0 0,0 0 936,0 0 160,-16 0 32,16 0 8,0 0-48,0 16-16,-15-16 0,15 0 0,0 0-120,0 0-24,0 0-8,0 0-1,0 0-311,0 0-56,15 0-8,-15 0-8,0 0-152,16-16-24,-1 16-8,-15-15 0,15 15-96,1-15-32,-1 15 0,-15-16 0,15 0-64,1 2-24,-16 14 0,16-16 0,-1 0-56,-15 16-16,15-15 0,-15 0 0,16 15-64,-16-16 0,15 16 72,-15-15-72,0 15 0,15-15 64,-15 15-64,0 0 0,0 0 0,16-16 0,-16 0 0,0 16 64,0 0-64,15 0 0,-15-14 0,15 14 64,-15 0-64,0 0 88,0 0-88,0-16 96,0 16 0,0 0 8,0 0 0,0 0 0,0 0 24,16 16 8,0-16 0,-16 0 0,0 14 32,0-14 8,14 16 0,-14 0 0,16-1-56,-16 0-16,0-15 0,16 16 0,-1-1-40,-15 0-64,0 1 88,0 0-88,15-16 256,1 14-8,-16 2 0,0-16 0,15 16-88,-15-16-24,0 0 0,0 15 0,0-15-40,0 0-16,15 0 0,-15 0 0,0 0-16,0 0 0,0 15 0,0-15 0,0 0 0,0 0 0,0 0 0,0 0 0,0 0-64,0 0 0,0 0 0,0 0-88,0 0-808,0 0-160,0 0-32</inkml:trace>
          <inkml:trace contextRef="#ctx0" brushRef="#br0" timeOffset="22984">8222 8975 9192,'-15'15'256,"15"-15"64,0 16-256,-16-1-64,16 0 0,0 1 0,-15 15 544,0-1 96,15 1 24,-16-15 0,1 14-88,-1 1-24,1 0 0,0 0 0,-1-16-176,1 16-40,-1-16-8,16 1 0,-15 15-176,0-16-40,-16 0-8,31 1 0,-16-16-104,1 15 63,0 1-63,-1-16 0,1 0 72,-1 0-72,1 0 64,0-16-64,-1 16 0,1-15 0,15-1-96,-16 1 96,1 0-159,0-1 23,15-15 8,0 16 0,-16 0 24,16-1 8,16-15 0,-16 16 0,15 0 96,0-1-88,-15 1 88,16-1-80,-1 1 80,1 15 0,-1 0 64,0-15-64,1 15 136,-1 0-8,16 15 0,-16 0 0,1-15 104,-1 16 23,1-16 1,-1 31 0,0-31 24,1 15 8,-1 0 0,1 16 0,-1-15-32,-15-16 0,15 15 0,1 0 0,-16 1-96,15-1-16,1-15-8,-16 16 0,0-16-48,0 0-16,15 0 0,0 15 0,-15-15-72,0 0 96,0 0-96,0 0 96,0 0-96,16 15 0,-16-15 0,0 0 64,0 0-64,15 0 0,-15 0 0,0 0 0,16 0-88,-16 0 24,0 0 0,0 0 0,15 0 64,-15-15 0,15 15 0,-15-15 0,0 15-232,0-16-8,0 16 0,16 0 0,-16-15 240,0 15 64,0-16 8,15 16 0,-15 0-72,0 0 0,0 0 0,0 0-88,0 0 88,-15 0 0,15 0 0,0 0 0,0 0 0,-16 0 0,16 0 0,-15 16 64,15-16-64,0 0 0,0 0 0,-15 15 0,15-15 64,0 0-64,0 0 64,-16 0-64,16 16-248,0-16-80,0 0-24,0 0 0,0 0-1072,0-16-215,-15 16-49,15 0-8</inkml:trace>
          <inkml:trace contextRef="#ctx0" brushRef="#br0" timeOffset="23316">8206 9268 9360,'0'0'200,"0"0"48,0 0 8,0 0 8,0 0-264,0 0 0,0 0 0,16-15 0,-16 15 760,0 0 96,15-16 16,-15 16 8,15 0-304,-15 0-56,16 0-8,-16-15-8,15 15-120,1 0-17,-16 0-7,0 0 0,15-16-64,-15 16-8,0 0-8,0 0 0,0 0-72,0 0-16,0 0 0,0 0 0,0 0 0,0 0-8,15 16 0,-15-16 0,0 15-24,0-15 0,0 16 0,16-1 0,-16 16-32,0-16-16,0 0 0,0 1 0,0-1-112,0 1 0,0-16 0,0 15 0,15 0 208,-15 1 16,0-16 8,0 0 0,-15 15-232,15-15 0,0 0-104,0 0 32,0 0 72,0 0 88,0 0-24,0 0 0,0 0-64,0 0 0,0 0 0,0 0-88,15-15-472,-15 15-96,0 0-16,0 0-4759,0 0-945</inkml:trace>
          <inkml:trace contextRef="#ctx0" brushRef="#br0" timeOffset="23485">8298 9006 11720,'0'0'256,"0"0"48,0 0 16,0 0 16,0 0-272,0 0-64,0 0 0,0 0 0,0 0 600,0 0 104,0 0 16,0 0 8,0 0-448,0 0-88,0 0-24,15 16-4520,1-16-896</inkml:trace>
          <inkml:trace contextRef="#ctx0" brushRef="#br0" timeOffset="18358">6266 9252 9408,'15'0'264,"-15"0"56,0 0-256,0 0-64,0 0 0,0 0 0,0 0 824,0 0 144,0 0 32,0 0 8,16 0-208,-1 0-32,1-15-16,-1 15-1,0 0-279,1 0-56,15 0-16,-16 0 0,0-16-136,16 16-24,-15 0-8,-1 0 0,16-15-64,-16 15-8,16 0-8,-16 0 0,16 0-152,-15-16 0,-1 16 0,0 0 0,1 0 0,-1 0 0,1 0 0,-16-15 0,15 15 0,0 0-72,-15 0 72,0 0-5407,0 0-1033</inkml:trace>
          <inkml:trace contextRef="#ctx0" brushRef="#br0" timeOffset="18880">6282 9468 8952,'0'0'192,"0"0"48,0 0 8,0 0 8,0 0-256,0 0 0,0 0 0,0 0 0,0 0 256,0 0 0,0 0 0,0 0 0,0 0-128,0 0-32,0 0 0,0 0 0,0 0-96,0 0 88,0 0-88,15 0 80,1 0 16,-16 0 8,0 0 0,15-15 0,1 15 152,-16 0 24,0 0 8,0 0 0,0 0 96,0 0 32,0 0 0,-16 0 0,16 0-56,0 0-8,0 0 0,0 0 0,-15 0-64,15 0-25,0 0 1,0 0 0,0 0-8,0 0-8,0 0 0,0 0 0,15 0-72,-15 0-16,0 0 0,0 0 0,16 0 24,-16 0 0,0 0 0,0 0 0,15 0 0,0-15 0,1 15 0,-16 0 0,0 0-24,15 0 0,1 0 0,-1-16 0,-15 16-40,15 0-16,1 0 0,-1 0 0,0-16-8,1 16-8,-1 0 0,1 0 0,-1-14-88,-15 14 64,15 0-64,1 0 64,-16 0-64,0-16 0,15 16 0,-15 0 0,0 0 0,16-16 0,-1 16 0,0 0 0,-15 0 64,0 0-64,16 0 0,-16-15 64,15 15-64,-15 0 0,0 0 0,0 0 0,0 0 64,0 0-64,0 0 64,0 0-64,16 0 64,-16 0-64,0 0 0,-16 0 64,16 0-168,0 0-40,0 0-8,0 0 0,0 0-1024,0 0-200,0 0-48</inkml:trace>
          <inkml:trace contextRef="#ctx0" brushRef="#br0" timeOffset="20045">6574 8991 5240,'0'0'112,"0"0"24,0 0 8,0 0 8,0 15-152,-16 1 0,16-16 0,0 15 0,0 16 840,0-15 144,-15 14 24,0-14 8,15 14-240,0 1-40,-16 0-16,0 0 0,16 0-208,-14-1-48,-2-14-8,16 14 0,-16-14-40,1 0 0,15-2-8,-15 2 0,-1 0-184,16-1-33,0 0 1,0-15-8,0 0-96,-15 16-24,15-1 0,0-15 0,0 0-64,0 0 0,0 0 0,0 0 0,15 15-256,-15-15-48,0 0-7,0 0-4081,0 0-824</inkml:trace>
          <inkml:trace contextRef="#ctx0" brushRef="#br0" timeOffset="20682">6959 9083 7112,'0'0'152,"0"0"32,0 0 8,0 0 16,0 0-208,0 0 0,0 0 0,0 0 0,0 0 832,0 0 120,0 16 24,0-1 8,-15 0-240,15 1-40,0 15-16,0-16 0,-15 31-80,15-15-8,-16 0-8,16 0-1,0 0-135,0-16-24,0 16-8,0 0 0,0 0-72,0-16-24,16 0 0,-16 1 0,15-1-240,-15-15-88,15 15 0,-15-15 72,0 0 8,0 0 0,0 0 0,16-15 0,14 15-16,-14-15-64,-1-1 96,1 16-32,-1-30-64,0 14 96,1 1-96,-1-1 96,-15-14-96,16 14 80,-16-15-80,15 16 80,-15-1-80,0-15 0,0 16 0,0 0 64,0-1-64,0-15 0,-15 16 0,15 0 64,0-1-64,0 16 0,0-15 0,-16-1 64,16 16-64,-15 0 64,-1-15-64,16 15 64,-15 0-64,0 0 64,-1 0-64,1 0 64,-1 15-64,1-15 96,15 0-96,0 0 96,-15 16-96,-1-1 0,16-15 0,0 0 0,-15 16-96,15-1-40,0-15-8,0 15 0,0-15-616,-15 16-120,15-16-24</inkml:trace>
          <inkml:trace contextRef="#ctx0" brushRef="#br0" timeOffset="17094">5728 9006 7400,'0'0'160,"0"16"32,0-1 0,0 16 32,0-31-224,-16 15 0,16 1 0,0 14 0,-15 1 640,0 0 96,15 0 8,-16 0 8,0 15-128,-14-15-24,14 0-8,1 15 0,0-15-144,-1 0-32,-14-1-8,14 1 0,0-16-120,1 1-32,0-1 0,-16 1 0,16-1-80,-1-15-17,-14 15-7,14-15 0,0 0-56,-14 0-16,14 0 0,1-15 0,0 0-80,-1 15 0,-14-16 0,14-15 0,1 16 0,15-16-136,-15 1 16,15 14 8,-16-15 8,16 1 0,0 14 0,0-15 1,0 1 103,0-2-96,16 17 96,-16-16-96,15 16 96,-15-1 0,15 1 0,1 0 0,-1-1 0,0 16-88,1-15 88,-1 15-80,0 0 144,1 0 32,14 15 8,-14-15 0,0 16 79,-1 14 9,16-14 8,-16 15 0,0-1 128,16-14 24,-16 15 8,1 0 0,0 0 24,-1-16 8,0 16 0,16-16 0,-31 1-104,15 14-32,1-14 0,-16-1 0,15-15 8,0 15 0,-15-15 0,0 16 0,16-16-184,-16 0-80,0 0 64,0 0-64,0 0 80,0 0-80,0 0 96,0 0-96,0 0 0,16 0 0,-16 0-80,0 0-5928,0 0-1183</inkml:trace>
          <inkml:trace contextRef="#ctx0" brushRef="#br0" timeOffset="17595">5820 9391 8144,'0'0'176,"0"0"40,0 0 8,0 0 8,-15 0-232,15 0 0,0 0 0,0 0 0,0 0 720,15 0 96,-15-15 16,0 15 8,16-16-96,-16 16-16,15-16-8,-15 16 0,15-15-304,1 15-56,0 0-8,-1-15-9,-15 15-151,15 0-32,-15 0-8,0 0 0,0 0 40,16 0 0,-1 0 8,-15 15 0,15-15 72,-15 15 16,0 1 0,0 0 0,16-1 24,-16 0 8,-16 1 0,16-1 0,0 0-64,0 1-16,0 14 0,0-14 0,0 0-168,0-16-72,0 14 64,0 2-64,0-16 128,0 0-8,0 0-8,-15 16 0,15-16-744,0 0-144,0 0-32,0 0-7191</inkml:trace>
          <inkml:trace contextRef="#ctx0" brushRef="#br0" timeOffset="17757">5912 9037 14112,'0'0'312,"0"0"64,0 0 8,0 0 8,0 0-312,0 0-80,0 0 0,0 15 0,0 1 496,0-16 79,0 0 25,0 16 0,0-16-376,15 15-80,-15 0-16,16-15-5023,-16 16-1001</inkml:trace>
          <inkml:trace contextRef="#ctx0" brushRef="#br0" timeOffset="219338">5004 9129 7072,'-16'-30'192,"16"30"64,-15 15-256,15-15 0,0 0 0,0 0 0,0 0 680,0 0 88,0 0 24,0 0 0,0 0-56,0 0 0,0 0-8,15 0 0,1 0-184,-1 0-32,-15 0 0,16-15-8,-16 15-120,15-16-16,0 16-9,-15-15 1,16-1-48,-1 16-16,-15-15 0,16 15 0,-16-15-88,15-1-16,-15 16-8,15-15 0,1-1-56,-16 16-16,15-15 0,1 15 0,-16-15-16,15 15 0,-15-16 0,15 16 0,-15-15 8,0 15 0,16 0 0,-16-16 0,0 16-16,0 0-8,15-15 0,-15 15 0,0 0-8,0 0 0,0 0 0,0 0 0,0 0 8,0 0 0,0 0 0,0 0 0,0 0-16,0 0 0,0 0 0,0 0 0,15-15-64,-15 15 0,0 0 0,0 0 0,0 0 0,0 0 96,0 0-96,0 0 96,0 0-96,0 0 96,0 0-96,0 0 96,0 0-16,0 0 0,16 0 0,-16-16 0,0 16 16,0 0 0,0 0 0,0 0 0,0 0-16,0 0 0,0 0 0,15 0 0,-15 0 8,0 0 0,0 0 0,0 0 0,0 0 8,0 0 8,0 0 0,0 0 0,0 0 24,0 0 0,0 0 0,0 0 0,0 0-32,0 0 0,0 0 0,16 0 0,-16 16-16,0-16-8,0 0 0,15 15 0,0 0 16,-15-15 0,0 16 0,0-1 0,16-15-8,-16 16 0,15-1 0,-15-15 0,0 15 8,0-15 0,0 0 0,16 16 0,-16-16-16,0 0 0,0 0 0,15 15 0,-15-15 16,0 0 0,0 0 0,0 16 0,15-16-16,-15 0 0,0 0 0,0 15 0,16-15-8,-16 0-64,0 0 96,0 0-32,0 0-64,0 0 64,0 0-64,0 0 64,0 0-64,0 0 80,15 15-80,-15-15 80,0 0-80,0 0 0,0 0 72,0 0-72,0 0 0,0 0 0,0 0 0,0 0 64,0 0-64,0 0 0,0 0 0,0 0 0,16 16 64,-16-16-64,0 0 64,0 0-64,0 0 0,0 0 0,0 0 0,0 0 0,0 0 0,0 0 0,0 0 0,0 0 0,0 0 0,0 0 0,0 0 0,0 0 64,0 0-64,0 0 0,0 0 0,0 0 0,0 0 0,0 0-64,0 0 64,0 0-96,0 0-48,0 0-16,0 0 0,0 0 0,-16 0-736,16 0-160,0 0-24</inkml:trace>
        </inkml:traceGroup>
        <inkml:traceGroup>
          <inkml:annotationXML>
            <emma:emma xmlns:emma="http://www.w3.org/2003/04/emma" version="1.0">
              <emma:interpretation id="{8648431E-200B-4C4C-B4DB-14D86E209C82}" emma:medium="tactile" emma:mode="ink">
                <msink:context xmlns:msink="http://schemas.microsoft.com/ink/2010/main" type="inkWord" rotatedBoundingBox="10447,6420 13112,6390 13120,7119 10455,7150"/>
              </emma:interpretation>
              <emma:one-of disjunction-type="recognition" id="oneOf7">
                <emma:interpretation id="interp35" emma:lang="en-US" emma:confidence="0">
                  <emma:literal>it in</emma:literal>
                </emma:interpretation>
                <emma:interpretation id="interp36" emma:lang="en-US" emma:confidence="0">
                  <emma:literal>its in</emma:literal>
                </emma:interpretation>
                <emma:interpretation id="interp37" emma:lang="en-US" emma:confidence="0">
                  <emma:literal>item in</emma:literal>
                </emma:interpretation>
                <emma:interpretation id="interp38" emma:lang="en-US" emma:confidence="0">
                  <emma:literal>It in</emma:literal>
                </emma:interpretation>
                <emma:interpretation id="interp39" emma:lang="en-US" emma:confidence="0">
                  <emma:literal>thin</emma:literal>
                </emma:interpretation>
              </emma:one-of>
            </emma:emma>
          </inkml:annotationXML>
          <inkml:trace contextRef="#ctx0" brushRef="#br0" timeOffset="31753">11208 9299 7488,'0'0'208,"0"0"56,0 0-264,0 0 0,-16 15 0,16-15 0,0 0 896,0 0 128,0 0 32,0-15 0,0 15-312,0 0-56,0 0-16,0 0 0,0 0 80,16 0 16,-2-16-1,2 16 1,0-15-424,-1 15-88,0-15-8,16-1-8,-16 16 64,1 0 16,-1-15 0,0 15 0,1-16-200,0 16-40,-1-15-8,0 15 0,1 0-72,-1-15 0,0 15 0,1 0 64,-16 0-64,15-16 0,0 16 0,1 0 0,0 0-672,-16 0-96,14 0-16,2 0-8,0 0-463,-16 0-97,15 0-24,0 0 0</inkml:trace>
          <inkml:trace contextRef="#ctx0" brushRef="#br0" timeOffset="31470">11270 9068 6480,'0'0'136,"0"0"32,0 0 8,0 0 16,-15 15-192,15-15 0,0 0 0,0 0 0,0 0 968,0 0 160,-16 0 32,16 0 8,0 0-296,0 0-56,0 0-16,0 0 0,0 0-200,0 0-48,0 0-9,0 0 1,0 0-112,16 0-24,-1 0-8,-15 0 0,16 0-112,-1 0-32,0 0 0,1 0 0,-1 0-96,0 0-32,1 0 0,-1 0 0,-15 0-56,16 0-8,-1 0-64,0-15 96,1 15-96,-16 0 0,15 0 64,1 0-64,-16 0 0,0 0 0,15-16 0,-15 16-80,0 0-1072,15 0-208,-15 0-48,0 0-5391</inkml:trace>
          <inkml:trace contextRef="#ctx0" brushRef="#br0" timeOffset="32091">11778 8898 6880,'0'0'152,"0"0"32,0 0 8,0 0 0,0 0-192,0 0 0,0 0 0,0 0 0,-16 0 672,16 0 104,0 0 24,0 16 0,0-1 120,0-15 24,0 31 8,-16-16 0,16 16-248,0-1-56,0 2-8,0-2-1,-15 1-191,15 0-48,0-1-8,-15 2 0,-1-2-112,16 1-24,0-16-8,-15 1 0,15-1-112,0 16-16,0-31-8,0 16 0,0-1-112,0 0 0,0 1-72,0-16 72,0 0-752,0 0-104,0 0-16,0 0-3951,0 0-785</inkml:trace>
          <inkml:trace contextRef="#ctx0" brushRef="#br0" timeOffset="32253">11885 9221 7848,'0'0'224,"0"16"48,0-16-272,0 0 0,0 0 0,-15 15 0,15 0 800,0-15 96,0 16 32,-15-16 0,15 16-112,0-16-16,0 15-8,-16 0 0,16-15-392,0 0-80,0 0-8,0 0-9,0 0-303,0 0 0,0 0 0,0 0-4367,0 0-897</inkml:trace>
          <inkml:trace contextRef="#ctx0" brushRef="#br0" timeOffset="32475">12070 9129 10736,'0'0'232,"0"0"56,0 0 0,0 0 24,0 0-248,0 0-64,0 0 0,0 0 0,0 0 512,15 16 88,-15-16 16,0 0 8,0 0-328,16 0-64,-1 15-8,-15-15-8,16 0-288,-16 0-56,15 0-16,-15 0-5832</inkml:trace>
          <inkml:trace contextRef="#ctx0" brushRef="#br0" timeOffset="25834">10746 9222 6056,'0'0'168,"0"0"48,0 0-216,0 0 0,-15 0 0,15-15 0,-16 15 784,16 0 112,0 0 32,0-16 0,0 16-256,16-15-56,-16 15-8,0-15 0,15 15-96,1-16-32,-16 1 0,15 15 0,-15-16-224,15 16-56,1-15-8,-1 15 0,-15-15 32,16 15 0,-16-16 0,0 16 0,0 0-56,15 0-9,0 0 1,-15 0 0,0 0 96,0 0 8,0 0 8,0 0 0,0 0-128,16 16-24,-16-1-8,0 0 0,0 16 232,0-15 40,-16 14 16,16-14 0,0 15-240,0-1-40,-15-14-16,15 15 0,0-16 32,0 0 8,0 1 0,-15-1 0,15 1 32,0-16 8,0 0 0,0 15 0,0-15-184,15 0 64,-15 15-64,15-15 0,-15 0 0,0 0 64,0 0-64,16 0 0,-1 0 0,-15 0-96,0 0 16,16-15 0,-1 15-1104,-15-15-224,15-1-48</inkml:trace>
          <inkml:trace contextRef="#ctx0" brushRef="#br0" timeOffset="26034">10854 8775 10592,'0'0'232,"0"0"56,0 0 0,0 0 8,0 0-232,0 0-64,0 0 0,0 0 0,0 0 464,0 0 80,0 0 24,0 16 0,0-1-312,16-15-64,-16 15-16,0-15 0,0 0-176,15 16 0,-15-16-96,15 15-3816,-15-15-760</inkml:trace>
          <inkml:trace contextRef="#ctx0" brushRef="#br0" timeOffset="32638">12347 9083 8088,'0'0'224,"0"0"64,0 0-288,0 0 0,0 0 0,0 0 0,0 0 432,0 0 32,0 0 8,0 0 0,0 0 152,0 0 32,0 0 8,0 0 0,0 0-344,0 0-64,0 0-8,16 0-8,-1 15-384,-15-15-80,0 0-8,15 0-5200</inkml:trace>
          <inkml:trace contextRef="#ctx0" brushRef="#br0" timeOffset="32791">12547 9068 8752,'0'0'192,"0"0"32,0 0 16,16 0 16,-16 0-256,0 0 0,0 0 0,0 0 0,0 0 464,15 0 48,-15 0 0,0 0 8,0 0-8,15 0-8,1 0 0,-16 0 0,0 0-264,0 0-48,0 0-16,0 0 0,15 16-600,-15-16-120,0 0-32</inkml:trace>
          <inkml:trace contextRef="#ctx0" brushRef="#br0" timeOffset="32992">12762 9268 11200,'0'0'248,"0"16"48,0-1 16,-15-15 0,15 15-248,0 1-64,-15-1 0,15 0 0,0 1 704,-16 0 136,16-2 24,-15-14 8,15 16-496,0 0-104,-15-1-17,15 0-7,0-15-328,-16 16-64,16-16-16,0 0-6447</inkml:trace>
          <inkml:trace contextRef="#ctx0" brushRef="#br0" timeOffset="34055">13009 9006 8416,'15'0'232,"-15"0"64,0 0-232,0 0-64,0 0 0,0 16 0,0-1 808,0 0 152,0 1 32,0 15 8,0-16-64,0 16-8,0 0-8,-15-16-1,15 16-351,0 0-72,0-16-16,0 16 0,0-16-352,0 0-64,0 1-64,0-1 72,0 1-72,0-1 0,0-15 0,0 0 64,0 0-64,0 0 0,0 0 0,0 0 0,0 0 0,0 0 0,0 0-96,0 0 96,0 0-192,0-15 32,15 15 0,-15-16 0,0 1-192,16-16-40,-16 16-8,0-1 0,15-14 145,-15 14 23,0-15 8,15 16 0,1-16 224,-16 16 104,15-1-8,0 1 0,-15 0-184,16-1-40,0 1 0,-16-1-8,15 1 232,0 15 40,1-15 16,-16-1 0,15 1-88,-15 15-64,15-16 72,1 16-72,-16 0 128,0-15-16,15 15-8,0-15-1,-15 15 65,16 0 16,-16 0 0,16 0 0,-16-16-24,0 16 0,15 0 0,0 0 0,-15 0 40,0 0 8,0 0 0,0 0 0,16 16 0,-16-16 0,0 0 0,15 15 0,-15 0 48,0-15 0,15 16 8,-15-1 0,0 1-32,0-1-8,0 0 0,0 1 0,0-1 32,0 16 8,0-16 0,0 1 0,0 15 16,0-16 0,0 16 0,0-16 0,0 1-64,-15 14-16,15-14 0,0-1 0,0 0-32,0 1-8,0-1 0,0 1 0,0-16-56,0 15-8,0 0-8,0-15 0,0 0-24,0 16-64,0-16 96,0 0-32,0 0-64,0 15 0,0-15 0,0 0 0,0 16 0,0-16 0,0 15 64,0-15-64,0 0 0,0 0-112,0 0 24,-15 0 8,15 0-840,0 0-168,0 0-32</inkml:trace>
        </inkml:traceGroup>
      </inkml:traceGroup>
    </inkml:traceGroup>
    <inkml:traceGroup>
      <inkml:annotationXML>
        <emma:emma xmlns:emma="http://www.w3.org/2003/04/emma" version="1.0">
          <emma:interpretation id="{BCD74A0C-09A1-4880-85D8-2C3B242CD1FD}" emma:medium="tactile" emma:mode="ink">
            <msink:context xmlns:msink="http://schemas.microsoft.com/ink/2010/main" type="paragraph" rotatedBoundingBox="2666,8003 10678,7918 10690,9013 2678,9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593FD1-D3D9-44BC-B16F-9A3EA676C6C7}" emma:medium="tactile" emma:mode="ink">
              <msink:context xmlns:msink="http://schemas.microsoft.com/ink/2010/main" type="line" rotatedBoundingBox="2666,8003 10678,7918 10690,9013 2678,9098"/>
            </emma:interpretation>
          </emma:emma>
        </inkml:annotationXML>
        <inkml:traceGroup>
          <inkml:annotationXML>
            <emma:emma xmlns:emma="http://www.w3.org/2003/04/emma" version="1.0">
              <emma:interpretation id="{A5AFBDBB-71A8-479C-9CA0-2A7F6806D1CB}" emma:medium="tactile" emma:mode="ink">
                <msink:context xmlns:msink="http://schemas.microsoft.com/ink/2010/main" type="inkWord" rotatedBoundingBox="2666,8019 4062,8004 4074,9083 2678,9098"/>
              </emma:interpretation>
              <emma:one-of disjunction-type="recognition" id="oneOf8">
                <emma:interpretation id="interp40" emma:lang="en-US" emma:confidence="0">
                  <emma:literal>KT</emma:literal>
                </emma:interpretation>
                <emma:interpretation id="interp41" emma:lang="en-US" emma:confidence="0">
                  <emma:literal>¢ KT</emma:literal>
                </emma:interpretation>
                <emma:interpretation id="interp42" emma:lang="en-US" emma:confidence="0">
                  <emma:literal>$ KT</emma:literal>
                </emma:interpretation>
                <emma:interpretation id="interp43" emma:lang="en-US" emma:confidence="0">
                  <emma:literal>KKT</emma:literal>
                </emma:interpretation>
                <emma:interpretation id="interp44" emma:lang="en-US" emma:confidence="0">
                  <emma:literal>x KT</emma:literal>
                </emma:interpretation>
              </emma:one-of>
            </emma:emma>
          </inkml:annotationXML>
          <inkml:trace contextRef="#ctx0" brushRef="#br0" timeOffset="98627">3849 10577 11256,'0'0'320,"0"0"64,-15 16-304,15-1-80,-16 1 0,1-1 0,0 0 664,-1 16 112,-15 0 24,16 0 8,0 0 8,-16 15-1,16-16 1,-1 1 0,-15-15-232,16 14-40,0 1-16,-1-15 0,16 14-120,-15-30-24,15 31-8,0-31 0,-16 16-88,16-16-8,16 0-8,-16 15 0,0-15-24,15 15-8,1-15 0,-1 16 0,0-16-8,-15 0 0,16 15 0,-1-15 0,1 16-40,-1-16-16,0 15 0,1-15 0,-1 0-80,0 15-8,1-15-8,-16 0 0,0 0-80,15 0 80,1 0-80,-1 0 80,-15 0-80,15 0-72,-15 0 72,16 0-7040,-16 0-1343</inkml:trace>
          <inkml:trace contextRef="#ctx0" brushRef="#br0" timeOffset="98442">3587 10546 15632,'0'15'344,"0"1"72,0-1 7,-15 16 25,15 0-360,0 15-88,-16 16 0,16-16 0,-15 0 736,15 0 128,-16 0 24,16-15 8,0 15-416,0 0-88,0-15-8,0 0-8,0 0-272,0 0-104,-15-1 88,15-14-88,0-1-168,0 1-88,15 14-8,-15-30-5607,0 0-1121</inkml:trace>
          <inkml:trace contextRef="#ctx0" brushRef="#br0" timeOffset="97773">3095 10392 8288,'0'0'184,"0"0"40,15-15 0,-15 15 8,0 0-232,0 0 0,0 0 0,0 0 0,0 15 856,0-15 120,0 31 24,0-16 8,0 17-184,0-2-40,-15 1-8,15 15 0,-15 1-201,15-1-31,-16 15-16,1 0 0,0-14-72,15 14-8,-16-15-8,1 1 0,15-1-104,-15 15-16,-1-29-8,16 14 0,-16-16-120,16 16-32,0-14 0,0-2 0,0 1-160,-15 0 0,15-16 0,0 16 0,0-16-1136,0 0-264,0-15-48</inkml:trace>
          <inkml:trace contextRef="#ctx0" brushRef="#br0" timeOffset="98126">3358 10577 10416,'0'0'288,"-16"15"80,16 1-296,0 0-72,-16-2 0,16 2 0,-15 0 560,0 14 96,-1-14 16,1 14 8,0-14-48,-1 14-16,-14 2 0,14-17 0,0 16-201,2-16-31,-2 0-16,0 1 0,1-1-48,0 0-16,-1 1 0,16 0 0,-15-16-40,0 15-8,15 0 0,0-15 0,0 16-16,0-1-8,-16-15 0,16 0 0,16 15 24,-16 1 8,0-16 0,0 0 0,15 15 24,0 0 0,1-15 0,-1 16 0,-15-16-40,15 16-8,1-16 0,0 0 0,-2 14-40,2 2-8,0-16 0,-16 0 0,30 16-80,-30-16-16,16 0-8,-1 0 0,-15 0-88,15 0 0,-15 0 72,16 0-72,-16 0-464,0 0-128,15 0-24,-15 0-5776,0 0-1151</inkml:trace>
          <inkml:trace contextRef="#ctx0" brushRef="#br0" timeOffset="98874">3956 10469 17791,'0'0'392,"0"0"88,0 0 8,0 0 8,0 0-400,0 0-96,0 0 0,16 0 0,-16 0 416,15 0 64,0 0 16,1-15 0,-1 15 144,0 0 32,1-16 8,0 16 0,-1-15-400,16 15-88,-16 0-8,0-15-8,1-1-176,14 16 0,-14 0 0,0-15 0,14 15 0,-30-16 0,16 16 0,-1 0 0,0 0-576,1 0-160,-16 0-24,0 0-5488,0 0-1103</inkml:trace>
          <inkml:trace contextRef="#ctx0" brushRef="#br0" timeOffset="99090">4202 10438 13560,'0'0'296,"0"0"64,0 16 16,0-1 8,0 0-312,0 16-72,0 0 0,-15-1 0,15 2 976,0 14 175,-15 0 41,15-16 8,0 32-96,-16-16-16,16 0-8,-15-14 0,15 14-400,0 0-72,-16-16-24,16 16 0,0-14-232,0-2-56,0 1-8,-15-16 0,15 1-136,0 14-32,0-30-8,-15 16 0,15 0-112,0-16 88,0 0-88,0 0 80,0 0-496,0 0-104,-16 0-24,16 0-10223</inkml:trace>
        </inkml:traceGroup>
        <inkml:traceGroup>
          <inkml:annotationXML>
            <emma:emma xmlns:emma="http://www.w3.org/2003/04/emma" version="1.0">
              <emma:interpretation id="{AAE8C2B1-4363-4A7D-8E62-F6812E9A941B}" emma:medium="tactile" emma:mode="ink">
                <msink:context xmlns:msink="http://schemas.microsoft.com/ink/2010/main" type="inkWord" rotatedBoundingBox="4439,8063 6737,8038 6747,8958 4449,8982"/>
              </emma:interpretation>
              <emma:one-of disjunction-type="recognition" id="oneOf9">
                <emma:interpretation id="interp45" emma:lang="en-US" emma:confidence="0">
                  <emma:literal>conditions</emma:literal>
                </emma:interpretation>
                <emma:interpretation id="interp46" emma:lang="en-US" emma:confidence="0">
                  <emma:literal>condition</emma:literal>
                </emma:interpretation>
                <emma:interpretation id="interp47" emma:lang="en-US" emma:confidence="0">
                  <emma:literal>auditing</emma:literal>
                </emma:interpretation>
                <emma:interpretation id="interp48" emma:lang="en-US" emma:confidence="0">
                  <emma:literal>audition</emma:literal>
                </emma:interpretation>
                <emma:interpretation id="interp49" emma:lang="en-US" emma:confidence="0">
                  <emma:literal>anilities</emma:literal>
                </emma:interpretation>
              </emma:one-of>
            </emma:emma>
          </inkml:annotationXML>
          <inkml:trace contextRef="#ctx0" brushRef="#br0" timeOffset="101775">4958 10730 11600,'0'0'256,"0"0"48,-15 0 16,15 0 8,0 0-264,0 0-64,0 0 0,-15 0 0,-1 0 912,1 16 168,0-1 32,15 1 7,-16 14-319,0 1-56,1 0-8,0 0-8,-1-1-216,1 1-48,15 15-8,-15-15 0,-1 0-112,1 0-24,15 0-8,0-1 0,-15 1-96,15-15-24,0 14 0,0-14 0,-16-1-104,32 1-24,-16-16-64,0 0 96,0 0-96,15 0 0,-15 0 0,15 0 0,1-16-232,-1 16 8,0-31 0,1 16 0,14 0-392,-14-16-80,0 0-8,-1 0-8,0 0-184,16 1-32,-31-1 0,15 0-8,1 0 400,-16 0 89,0 16 7,15 0 8,-15-1 352,0 1 80,0 15 0,0 0 0,0 0 432,0 0 80,0 15 23,0 1 1,0 14 120,-15-14 24,15 15 8,0 15 0,0-15-80,0-1-24,0 1 0,0 15 0,0-30-240,0 15-56,0-1 0,15-14-8,-15-1-152,0 1-24,0-16-8,0 0 0,15 15-32,-15-15 0,0 0-64,16-15 96,0-1-8,-2 16-8,-14-15 0,16-1 0,-16-14-80,16 14 0,-16-15 0,0 16-88,15 0-8,-15-16-8,0 15 0,0-14 0,0 14 32,0-15 8,15 16 0,-15 0 0,16-16 0,-16 15 0,15 1 0,0 0 0,-15 15 64,16-16-96,0 16 96,-2 0-96,-14 0 96,16 0 0,0 16-72,-16-16 72,15 15 0,-15-15 0,15 15 0,-15 1 0,0-1 0,0 16 0,0-16 64,0 16-64,0-15 96,-15 14-16,15-14-8,0-1 0,0 1-8,-15 14 0,15-14 0,0-1 0,0 1-64,0-1 64,-16 0-64,16-15 64,0 0 0,0 0 0,0 0 0,0 0 0,0-15-64,0 0-96,16 15 16,-16-31 8,0 15-64,15-14-16,-15-1 0,15 0 0,1 0-88,-1 0-16,0-15-8,1 15 0,-1 1 104,0 14 32,-15-15 0,16 16 0,0 0 128,-1-1-80,-15 1 80,15 15-64,-15 0 64,16 0 0,-16 0 0,0 15 0,0 1 88,15 14 56,-15-14 16,0 15 0,-15-16-32,15 16 0,15 0 0,-15-1 0,0-14 0,0-1-8,0 16 0,15-16 0,-15 1-120,0-1 88,16 1-88,-16-1 80,15 0-80,0-15 0,1 0-80,0 0 80,-2 0-440,2 0-40,0-15 0,14 0-8,-30-1-432,31 1-80,-16-1-24,17-14 0,-18 14 256,2-15 41,0 1 15,14 14 0,-14-15 512,-16 16 104,15-16 16,-15 16 8,15-1 256,-15 1 48,0 0 16,0-1 0,0 1 432,-15 0 88,15 15 23,-15-16 1,-1 16-120,16 0-32,-15 16 0,0-1 0,15 0-176,-32 1-40,18 14-8,-2 1 0,16 0-88,0 0-16,-16 15-8,16-15 0,-15 0-112,15-1-16,0 1-8,0 0 0,15-16-24,-15 16-8,-15-15 0,15-16 0,0 15-136,0-15 0,15 15 0,-15-15 0,0 0 0,16 0 64,-16-15-64,16 0 0,-2-1 0,2 1-136,0-1 8,-1-14 8,0-1-192,1 0-40,-1 0 0,0 0-8,1-15-144,-16 15-24,15-15-8,-15 15 0,15-15-80,-15 0-24,16 15 0,-16-30 0,0 30 40,0-15 8,0 15 0,0 0 1,0 0 495,0 1 96,0 14 0,0 1 64,0-1 40,0 1 16,-16 15 0,16 0 0,0 0 255,0 15 49,-15-15 16,15 31 0,-15-15 72,15 14 8,-16 17 8,1-17 0,0 32-40,-1-16-8,16 16 0,0-1 0,-15-15-72,15 1-24,0-1 0,0 0 0,15 0-120,-15-30-24,0 14-8,0 1 0,16-15-104,-16-1-32,15 16 0,-15-31 0,15 15-24,1-15-8,-16 0 0,0 0 0,15 0-64,0-15 0,1-1 0,0 1 64,-16 0-192,15-16-32,0 0-16,1 0 0,-1 0-112,-15 16-16,15-16-8,-15 16 0,16-16 64,-1 16 16,-15-1 0,0 1 0,0-1 136,0 16 24,0 0 8,0 0 0,0 0 64,0 16 0,0-1 80,-15 1-80,15 14 104,0-14-24,0 15-8,0-1 0,0-14 72,0 15 16,0-1 0,0-14 0,15-1-80,-15 1-16,15-1 0,-15-15 0,16 15-64,-16-15 96,0 0-96,16 0 96,-2 0-96,-14-15 80,16 15-80,0-15 80,-1-1-80,-15-15 0,15 1 72,1-1-72,-1 0-192,-15 0-64,15 0-24,1-15 0,0 0 56,-16 15 16,0-15 0,14 0 0,-14 0-120,0 15-24,0 0-8,0 0 0,0 1 288,0 14 72,0 1 0,0 15 0,0-16 72,0 16 32,0 0 8,0 0 0,-14 16 144,14-1 24,-16 16 8,16 0 0,0 0 0,-16 15 8,16 15 0,-15-30 0,15 15 32,0 0 8,0-15 0,0 15 0,0-15-16,0 0 0,0 15 0,0-15 0,0 0-112,0 0-24,0-1-8,15-14 0,-15-1-96,0 1-16,16-1-64,-16 0 96,0-15-96,16-15 64,-16 15-64,14-15 0,2 15 0,0-31 0,-16 15 0,15 1 0,0 0-264,1-1 0,-16-15 0,15 16 0,-15-16-80,15 0-8,1 16-8,-16-16 0,15 16 8,-15-16 0,15 16 0,-15-1 0,0 1 352,0-1 0,0 1 0,16 0 0,0 15 0,-16 0 0,-16-16 0,16 16 0,16 0 0,-16 0 0,0 0 0,0 0 0,0 16 128,0-1-32,0 0-8,0 1 0,0-1 72,0 16 24,0-16 0,0 16 0,-16-15-32,16 14-8,0-14 0,0-1 0,16 16-24,-16-16-8,0 1 0,0-1 0,0-15-48,0 0-64,0 0 88,0 0-88,0 0 64,15 0-64,-15 0 0,15-15 0,-15-1-96,16 16-56,-1-15-8,0-16 0,1 16-216,-16-1-40,15 1-16,0-16 0,-15 16-72,16-1-8,0-14-8,-16 14 0,14 1 232,-14-1 40,0 16 16,16-15 0,-16 15 232,0 0 0,0 0 0,0 0 0,0 0 160,0 0 48,0 0 16,0 15 0,-16 1 120,16 15 24,0-16 8,0 0 0,0 1-56,0-1-16,0 1 0,0-1 0,0 0-112,0-15-16,0 0-8,0 0 0,16 16-80,-16-16-24,0 0 0,0 0 0,0 0 0,16 0-64,-1-16 96,-15 16-32,0-15-64,15 0 0,1-16 0,-1 15 0,0 1-136,-15 0 8,16-1 0,0 16 0,-16-15 16,14 15 8,-14-16 0,16 16 0,-16 16 104,0-16 0,0 0 0,0 15 0,0 1 0,0-1 96,0 16-8,0-16 0,0 1 8,0-1 8,-16 0 0,16 1 0,0-1-16,0-15-8,0 0 0,0 0 0,0 0-16,0 0 0,0 0 0,16 0 0,-16 0 0,16 0-64,-16-15 96,15-1-32,0-14-64,-15 14 0,16 1 0,-1-16 0,0 16-144,1-16 32,-16 0 8,15 16 0,0-16-24,1 16-8,0-1 0,-16 1 0,15 15 136,-15-16 0,15 16 0,1 0 0,-16 16 0,15-1 0,-15 1 0,0-1 0,15 16 152,-15-1 8,0 1 0,16 15 0,-16-15 144,0 15 32,0-15 8,0 0 0,0 0-120,0 0-32,0-1 0,0-14 0,-16 15-112,16-16-80,0 0 96,0 1-96,-15-1 0,15 1 0,-15-16 0,15 15 0,0-15-880,-16 0-176,16 15-40,-15-15-8783</inkml:trace>
          <inkml:trace contextRef="#ctx0" brushRef="#br0" timeOffset="102060">5805 10699 15776,'0'0'352,"0"0"63,0 0 25,0 0 0,0 0-352,0 0-88,0 0 0,0 0 0,0 0 552,0 0 96,15 0 24,-15 0 0,16 0-216,-1 0-40,0 0 0,1 0-8,-16 0-304,16 0-104,-1 0 72,0 0-72,1 0-736,-1 0-192,0 0-40</inkml:trace>
          <inkml:trace contextRef="#ctx0" brushRef="#br0" timeOffset="102345">5959 10838 15032,'0'0'328,"0"0"72,0 0 16,-16 0-1,16 0-327,0 0-88,0 0 0,0 0 0,0 0 800,16 0 136,-1 0 32,-15 0 8,15 0-144,1-16-32,-1 16-8,1 0 0,-1-16-368,0 16-72,1 0-8,15-15-8,-16 15-160,0 0-32,1-15-8,15 15 0,-16 0-72,16-16-64,-16 16 72,1 0-72,-16 0 0,15-15 0,16 15-104,-16 0 32,1 0-904,-16 0-176,15 0-40,0 0-7831</inkml:trace>
          <inkml:trace contextRef="#ctx0" brushRef="#br0" timeOffset="102529">6420 10530 21167,'0'0'464,"0"0"96,0 16 16,15-2 24,-15 2-480,0 0-120,0-1 0,0 0 0,0 1 608,0-1 104,0 0 24,0 17 0,0-18-544,0 2-112,0 15-16,0-16-10711</inkml:trace>
        </inkml:traceGroup>
        <inkml:traceGroup>
          <inkml:annotationXML>
            <emma:emma xmlns:emma="http://www.w3.org/2003/04/emma" version="1.0">
              <emma:interpretation id="{57D0124A-1D8A-4B1F-BB0B-7188DF5F1B0F}" emma:medium="tactile" emma:mode="ink">
                <msink:context xmlns:msink="http://schemas.microsoft.com/ink/2010/main" type="inkWord" rotatedBoundingBox="7179,7979 8739,7962 8749,8900 7189,8916"/>
              </emma:interpretation>
              <emma:one-of disjunction-type="recognition" id="oneOf10">
                <emma:interpretation id="interp50" emma:lang="en-US" emma:confidence="0">
                  <emma:literal>shirrs</emma:literal>
                </emma:interpretation>
                <emma:interpretation id="interp51" emma:lang="en-US" emma:confidence="0">
                  <emma:literal>shins</emma:literal>
                </emma:interpretation>
                <emma:interpretation id="interp52" emma:lang="en-US" emma:confidence="0">
                  <emma:literal>shuns</emma:literal>
                </emma:interpretation>
                <emma:interpretation id="interp53" emma:lang="en-US" emma:confidence="0">
                  <emma:literal>shires</emma:literal>
                </emma:interpretation>
                <emma:interpretation id="interp54" emma:lang="en-US" emma:confidence="0">
                  <emma:literal>shims</emma:literal>
                </emma:interpretation>
              </emma:one-of>
            </emma:emma>
          </inkml:annotationXML>
          <inkml:trace contextRef="#ctx0" brushRef="#br0" timeOffset="103446">7806 10607 12840,'0'0'280,"0"0"56,-15 0 16,0 0 16,-1 0-296,1 0-72,0 15 0,-1-15 0,-15 16 688,16-1 120,-16 0 23,0 17 9,16-2-216,-16-14-48,16 14 0,-16 1-8,16-16-168,-1 16-32,1-16-8,15 1 0,-16 0-136,16-1-24,0 0-8,0 1 0,16-16-120,-16 15-72,15-15 80,-15 15-80,16-15 64,-1 0-64,0 16 0,1-16 0,-16 0 64,15 15-64,1-15 0,-16 0 72,0 0-72,0 0 64,0 15-64,0 1 64,0 0-64,0-2 96,-16 2-96,1 0 96,15-1-96,-16 0 80,1 1-80,0-1 80,15-15-248,-16 15-56,16 1 0,-15-16-8,15 0-888,0 16-184,-16-16-32,16 0-3719,0 0-737</inkml:trace>
          <inkml:trace contextRef="#ctx0" brushRef="#br0" timeOffset="104878">7929 10330 10480,'0'0'296,"0"0"64,0 0-288,0 0-72,0 15 0,15 1 0,-15 15 912,0-1 168,-15 1 32,15 15 8,-16 16 23,16-16 9,-15 16 0,-1-1 0,16 1-400,-15-1-80,0-14-8,15-1-8,-16 15-264,16-30-48,-15 15-16,15-15 0,-16 0-144,16 0-32,0-16-8,-15 16 0,15-16-80,0 16-64,0-31 72,0 0-72,0 0 0,0 0-96,0 0 8,15-15 0,-15-1-640,16 1-128,-1-16-24,1 0-8,-16 1-416,15-17-80,0 1-24,16 15 1,-31-15 639,31 0 128,-16 0 32,1 15 0,-16 0 320,15 1 72,1 14 16,-16 1 0,15-1 432,-15 16 88,0 0 24,0 0 0,15 0 392,-15 16 72,0-1 24,0 16-1,0-16-79,0 1-16,0 14 0,0 1 0,-15 0-184,15-16-40,0 16 0,0-15-8,0 14-192,0 1-40,0-31-8,0 31 0,0-16-136,0-15-32,0 0-8,15 16 0,-15-1-88,0-15-88,0 0 24,16 0 0,-1 0-784,-15 0-152,16-15-32,-16 15-8,15 0-512,0-16-103,1 1-17,-16 0-8,15-1 720,1-15 136,-16 16 32,15-16 8,0 16 368,-15-1 64,0-14 24,16 14 0,-16 1 480,15-16 96,-15 16 16,0 15 8,0-16 592,0 16 128,0 0 16,0 0 8,0 0 112,0 0 24,16 16 8,-16-1-1,-16 16-407,16-16-80,0 16-24,0-16 0,0 16-152,16-15-32,-16-1-8,0 0 0,15 1-168,-15-1-40,0-15-8,0 0 0,15 0-64,-15 16-16,0-16 0,16-16 0,-1 16-88,-15 0-72,15-15 96,-15-1-96,16 16 104,-16-15-32,0 0-8,0-1 0,0 1-64,0-1-72,0-14 72,0 14-104,15 1-24,-15-1 0,0 1 0,0 0 0,16-1 0,-16 1 0,-16 0 0,16 15 0,16-16 40,-16 1 8,0-1 0,0 16 0,15 0 80,-15 0-80,0 0 80,0 0-80,0 0 80,15-15-64,1 15 64,-16 0-64,0 0 64,15 15 0,-15-15 0,16 31 0,-16-15 128,0 14 8,0-14 8,0 14 0,15-14 48,-15 15 16,0-1 0,0-14 0,0-1-40,0 1-8,0-1 0,0 0 0,0 1-40,0-16-16,0 0 0,0 0 0,0 0-24,0 0-8,0 0 0,15 0 0,1-16-72,-16 16 80,15-15-80,1 0 80,-1-1-80,0-15 0,-15 16 0,16 0 64,-1-16-64,-15 15-72,16-14 72,-16 14-104,15-14 8,-15 14 0,15 1 0,-15-1 0,16 16 96,-16-15-72,0 0 72,0 15-64,0 0 64,0 0-64,0 15 64,15 0-64,-15 16 64,0-15 0,0 14 0,0 1 0,16 0 96,-16 0 0,0-1 8,0 1 0,0-15-16,0 14-8,0-14 0,0-1 0,0 1-8,15-1 0,-15-15 0,0 0 0,0 0-8,0 0 0,15 0 0,1 0 0,-16-15 0,15 15 0,1-16 0,-1 1 0,-15-1-64,15 1-112,1 0 24,-1-16 8,0 0-232,1 16-40,-1-16-16,1 0 0,-1 16-144,0-1-24,1-14-8,-1 14 0,1 1 176,-16-1 32,15 16 8,0-15 0,-15 0 232,16-1 96,-1 1-64,-15 15 64,0 0 144,0 0 72,0 0 8,0 0 8,0 0 192,0 0 40,-15 0 8,-1 15 0,16 1-104,-30-1-16,14 0-8,1 16 0,-1-15-96,1-1-24,0 0 0,-1 16 0,1-16-8,-1 1-8,16-1 0,0-15 0,0 0-80,-15 16-8,15-16-8,0 0 0,0 0-112,0 0 0,0 0 0,15 0 0,1 0 0,-1 0 0,1 0 0,-1 0 0,0 0 0,1 0 0,-1 0 0,1 0 0,-1 0 0,-15 0 0,15 0 0,-15 0 0,0 15 64,16 0-64,-16-15 0,0 16 72,0-1 80,-16 16 8,1-16 8,0 16 0,15-15 24,-16-1 8,1 0 0,-1 16 0,1-15-72,-16-1-24,31 16 0,-31-31 0,16 15-104,0 1 72,-1-16-72,1 15 64,0-15-144,-1 0-32,1 0-8,-1-15-7520,16 15-1503</inkml:trace>
        </inkml:traceGroup>
        <inkml:traceGroup>
          <inkml:annotationXML>
            <emma:emma xmlns:emma="http://www.w3.org/2003/04/emma" version="1.0">
              <emma:interpretation id="{1DF3C766-60F6-46E0-9316-1414202AB4DD}" emma:medium="tactile" emma:mode="ink">
                <msink:context xmlns:msink="http://schemas.microsoft.com/ink/2010/main" type="inkWord" rotatedBoundingBox="9058,7935 10678,7918 10688,8812 9068,8829"/>
              </emma:interpretation>
              <emma:one-of disjunction-type="recognition" id="oneOf11">
                <emma:interpretation id="interp55" emma:lang="en-US" emma:confidence="1">
                  <emma:literal>that</emma:literal>
                </emma:interpretation>
                <emma:interpretation id="interp56" emma:lang="en-US" emma:confidence="0">
                  <emma:literal>That</emma:literal>
                </emma:interpretation>
                <emma:interpretation id="interp57" emma:lang="en-US" emma:confidence="0">
                  <emma:literal>#hat</emma:literal>
                </emma:interpretation>
                <emma:interpretation id="interp58" emma:lang="en-US" emma:confidence="0">
                  <emma:literal>teat</emma:literal>
                </emma:interpretation>
                <emma:interpretation id="interp59" emma:lang="en-US" emma:confidence="0">
                  <emma:literal>IChat</emma:literal>
                </emma:interpretation>
              </emma:one-of>
            </emma:emma>
          </inkml:annotationXML>
          <inkml:trace contextRef="#ctx0" brushRef="#br0" timeOffset="111688">9715 10654 8120,'15'0'176,"-15"0"40,0-16 8,0 16 0,0 0-224,0 0 0,0 0 0,0 0 0,0 0 1016,0 0 152,0 0 32,-15 16 8,-1-1-376,16 16-80,-15-1-16,15 2-1,0-2-207,0 16-48,-15-15 0,15 16-8,0-17-248,0 1-40,-16 0-16,16-1 0,0-14-8,-15 14-8,15-14 0,0 15 0,0-31-1336,0 15-272,-16 1-47</inkml:trace>
          <inkml:trace contextRef="#ctx0" brushRef="#br0" timeOffset="112020">9377 11054 12600,'-16'0'352,"16"0"88,-15 15-352,15-15-88,0 0 0,0 0 0,-16 0 568,16 0 96,0 0 16,0 0 8,0 0 199,0 0 41,16 0 0,-1 0 8,1-15-336,-1 0-72,16 15-16,-16-16 0,16 1-208,0 0-48,-16-1 0,16 1-8,0 15 8,0-16 8,-1 1 0,1 0 0,-15 15-264,14-16 0,1 16-120,0-16 40,-16 16 80,16-15 0,0 15 0,0-16 0,-16 1-192,0 15-40,16 0-16,-15-15 0,-1 15-976,0-16-200,1 16-40,-1-15-8,1 0-207,-16 15-49,15-16 0,0 16-8</inkml:trace>
          <inkml:trace contextRef="#ctx0" brushRef="#br0" timeOffset="113105">10007 10284 11888,'0'0'256,"0"0"64,0 0 0,0 0 24,0 0-280,0 16-64,-16-16 0,16 31 0,0-1 768,-15 1 128,15 0 32,-15 31 7,-1-16-95,16 15-16,-15 1-8,-1-16 0,1 16-248,0-1-56,15-15 0,-16 1-8,16-17-176,-15 17-32,15-17-8,0 1 0,-16 0-112,16-16-24,0 1-8,0-1 0,-15-15-80,15 15-64,0-15 96,0 0-96,15 0 96,-15-15-96,16 15 96,-16-15-96,15-16-88,1 15-72,-1-14-8,0-16-8,1 15-112,-1 0-32,-15-15 0,16 15 0,-1 0-8,-15 16-8,15-16 0,-15 16 0,16 15 336,-16-16 0,0 16 0,0 0 0,0 0 0,0 16 0,0-1 0,0 0-64,0 16 264,0 0 56,0 0 16,0 0 0,15-1-96,-15 1-16,0-15-8,0-1 0,16 16-64,-16-16-16,15 0 0,0-15 0,-15 16-72,31-16 0,-31 0 0,31-16 0,-16 1 64,1 0-64,-1-1 0,1 1 64,14-16-64,-14 16 0,-1-16 0,1 16 0,14-16 0,-30 15-112,16-14 40,-1 14 8,-15 1 64,15-1 0,-15 1-72,0 0 72,0-1 0,-15 1 0,15 15 0,0 0 0,-15-16 0,-1 16 0,16 0 0,-15 0 64,0 16-64,-1-16 0,1 31 0,-1-16 0,16 0 0,-15 16 0,0 0 96,-1 15-32,16-15 96,-15 0 8,15 15 8,0-15 0,0-16-16,0 16-8,0 0 0,0-16 0,0 0-32,0 1-8,15-16 0,-15 0 0,0 15-40,0-15-8,0 0 0,16-15 0,-1 15 0,0-16-64,1 1 96,-16 0-32,15-16-64,1 15 0,-1-14 0,0 14 0,-15-14-64,16-1-64,-1 0 0,-15 16-8,15-16-24,-15 15 0,0-14 0,16 14 0,-16 1 16,0 15 0,-16-16 0,16 16 0,0 0 144,0 0-64,0 0 64,-15 16 0,15-1-88,-15 1 88,15 14-80,-16-14 80,16 15 0,0-1 0,0 1 0,0 0 80,0-16 32,0 1 8,0 14 0,16-14 0,-16-1-24,15 1-8,-15-16 0,0 0 0,0 0-88,0 0 96,31-16-96,0 16 96,-15-15-96,14-1 96,-14 1-96,15 0 96,-1-1-96,-14 1 0,14-16 0,-14 16 64,-1-1-64,16 1 0,-16-16 0,1 16 0,-1-1-104,1-14-16,-16 14 0,15 1 0,0-16 120,-15 16-88,16-16 88,-16 15-80,0 1-208,15-16-48,-15 0-8,0 16 0,0-16 120,0 16 16,0-1 8,0 1 0,0-16 88,-15 16 16,15 0 8,0-1 0,0 1 88,0 15 0,0-16 0,0 1-64,-16 15 176,16 0 40,0 0 8,0 0 0,0 0-64,0 15 0,0 1-8,-15-1 0,15 16 264,-15 0 48,15 15 16,-16 0 0,16 0-200,-15 0-40,15 16-8,-16-16 0,16 0 32,-15-15 8,15 15 0,-15-15 0,15 0-96,0-16-16,0 16-8,0-16 0,0 1-24,0-1-64,0-15 96,0 0-32,0 0-64,0 0 0,0 0 0,0 0 0,0-15 0,15 15 0,-15-16 0,0 1 0,0 0-336,0-1-32,0 1-8,0 0 0,-15-1 192,15-15 40,0 16 8,-16 0 0,1-1 136,15 1 0,-31-1 0,31 16 0,-31-15-160,16 0 16,0 15 8,-1-16 0,1 16 224,15-15 40,-16 15 16,1 0 0,15-16-64,-15 16-16,15 0 0,0 0 0,-16 0 168,16 0 32,0 0 8,0 0 0,0 0-16,16 0 0,-1-15 0,0 15 0,1 0 24,15-15 0,-16 15 0,16-16 0,-16 16-40,16 0-8,0-15 0,-1 15 0,-14 0-64,15 0-8,-16-16-8,16 16 0,-16 0-72,16 0-16,-16-15 0,1 15 0,15 0-64,-16 0 64,0 0-64,1 0 64,-1 0-64,1-15-72,-1 15 72,-15 0-7880,15-16-1519</inkml:trace>
        </inkml:traceGroup>
      </inkml:traceGroup>
    </inkml:traceGroup>
    <inkml:traceGroup>
      <inkml:annotationXML>
        <emma:emma xmlns:emma="http://www.w3.org/2003/04/emma" version="1.0">
          <emma:interpretation id="{6A59C6ED-92D5-4F70-8D8A-DDA6614F7864}" emma:medium="tactile" emma:mode="ink">
            <msink:context xmlns:msink="http://schemas.microsoft.com/ink/2010/main" type="paragraph" rotatedBoundingBox="2576,9598 7012,9540 7025,10515 2589,10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235958-8622-42E0-BC4E-7E957201644A}" emma:medium="tactile" emma:mode="ink">
              <msink:context xmlns:msink="http://schemas.microsoft.com/ink/2010/main" type="line" rotatedBoundingBox="2576,9598 7012,9540 7025,10515 2589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518959EB-DFBE-49BF-A609-02A7F419609E}" emma:medium="tactile" emma:mode="ink">
                <msink:context xmlns:msink="http://schemas.microsoft.com/ink/2010/main" type="inkWord" rotatedBoundingBox="2576,9598 4038,9579 4050,10502 2588,10521"/>
              </emma:interpretation>
              <emma:one-of disjunction-type="recognition" id="oneOf12">
                <emma:interpretation id="interp60" emma:lang="en-US" emma:confidence="0">
                  <emma:literal>when</emma:literal>
                </emma:interpretation>
                <emma:interpretation id="interp61" emma:lang="en-US" emma:confidence="0">
                  <emma:literal>When</emma:literal>
                </emma:interpretation>
                <emma:interpretation id="interp62" emma:lang="en-US" emma:confidence="0">
                  <emma:literal>ahen</emma:literal>
                </emma:interpretation>
                <emma:interpretation id="interp63" emma:lang="en-US" emma:confidence="0">
                  <emma:literal>urban</emma:literal>
                </emma:interpretation>
                <emma:interpretation id="interp64" emma:lang="en-US" emma:confidence="0">
                  <emma:literal>wren</emma:literal>
                </emma:interpretation>
              </emma:one-of>
            </emma:emma>
          </inkml:annotationXML>
          <inkml:trace contextRef="#ctx0" brushRef="#br0" timeOffset="123562">2895 12192 9360,'0'0'200,"0"0"48,0 0 8,0 0 8,0 0-264,0 0 0,0 0 0,0 16 0,0-16 592,-15 15 64,15 0 16,-16 16 0,16 0-32,0 0-8,0 15 0,0-15 0,0 15-216,-15 0-48,15 0-9,0 0 1,0-15-72,0 0-8,0 0-8,15 0 0,-15-1 24,0 1 8,0-31 0,0 16 0,0-1-96,0-15-16,16 0-8,-16 15 0,0-15-40,15 0-8,0-15 0,-15 15 0,16 0-32,-16-15-8,15-1 0,-15-15 0,15 16-24,1 0-8,-16-16 0,16 0 0,-1 0-64,-15-15 0,15 15 72,-15 1-72,16-1 0,-1 0 0,-15 0 0,0 16-96,0-16 96,0 16 0,15-1 0,-15 1-64,0 15 64,0 0 0,0 0 0,0 0 0,0 0 0,0 0 0,0 15 0,0 1-64,16-1 64,-16 16 0,0-16 0,0 1-64,15 14 64,-15-14 0,0 15 0,15-1 64,-15-14-64,16 14 96,0 1-32,-1-15 0,0-1 32,1-15 16,-1 15 0,-15-15 0,31 0 32,-31 0 8,15 0 0,0 0 0,1-15-32,0 0-8,-2 15 0,2-16 0,0 1-48,-16-1 0,15 1-64,0 0 96,1-1-96,-1 1 88,0 0-88,-15-1 80,16-15-256,-16 16-48,15 0-16,0-16 0,-15 15-216,16 1-48,-16-16-8,16 16 0,-16-1-224,15-14-40,-15 14-16,0-15 0,15 1 152,-15 14 33,0-15 7,0 1 0,0-1 272,0 15 48,-15-14 16,15-1 0,0 16 264,0-1 72,0 1 8,0-1 0,-15 16 96,15-15 16,0 15 8,0 0 0,0 0 272,0 0 48,0 15 16,0 1-1,0 15-31,-16-1-8,16 16 0,0 1 0,0-1-16,-16 0-8,16 16 0,0-16 0,-15 0-96,15 0-24,0 0 0,0 16 0,-15-16-88,15 16-16,0-32-8,0 17 0,-16-17-72,16 1-8,0 0-8,0-16 0,0 16-80,0-15-8,0-16-64,0 0 96,0 0-96,0 0 0,0 0 0,0 0 0,0-16-72,16 1-64,-16-16-16,15 0 0,-15 0-104,0-15-16,15 0-8,1 0 0,-16 0 32,16 15 8,-16 0 0,15 0 0,0 1 152,-15 14 88,0 1-96,16-1 96,-16 16 0,0 0 0,0 0 0,0 0 0,15 0 72,-15 16 72,0-1 16,0 1 0,0-1 48,15 16 16,-30-16 0,15 16 0,0 0-88,0-16-8,0 16-8,0-16 0,-15 16-120,15-16 88,0 1-88,0-1 80,0 1-80,0-1 0,0 0-96,0 1 96,0-16-960,0 0-128,0 0-24,0 0-8,0 0 256,0 0 56,0 0 9,0-16-1,0 1-40,0 0-8,15-1 0,-15 1 0,0 15 656,0-16 128,0 1 64,0 0-64,0 15 736,0 0 144,0-16 32,0 16 8,0 0 48,15 0 15,-15-15 1,16 15 0,-16 0-280,15-16-48,-15 16-16,15 0 0,1 0-200,0-15-48,-1 15-8,0 0 0,-15 0-88,31-15-16,-16 15-8,1 0 0,-1-16-80,16 16-24,-15 0 0,-2-15 0,2 15-104,0 0 88,-1-15-88,0 15 80,1-16-80,-1 16 0,-15 0 0,15 0 64,-15 0-64,16 0 0,-16-15 72,0 15-72,0 0-304,0 0-96,0 0-16,0 0-8,0-16 104,0 16 32,0-15 0,0 0 0,0 15 56,0-16 8,-16 16 8,1-15 0,15 15 104,-15-16 16,-1 16 8,1 0 0,15-15 88,-15 15 0,-1 0 0,0 0 0,2 0 96,-2 0 40,0 0 8,1 15 0,0-15 168,15 16 32,-16-1 8,16 16 0,-15 0-152,15 0-24,0-1-8,-15 1 0,15 15 64,0-15 16,0 0 0,0 0 0,15-1-56,-15 1-16,0-15 0,15-1 0,-15 0-88,16 1-24,-16-16 0,15 15 0,0-15-64,1 0 0,-16 0 0,16-15 64,-2 15-64,2-16 0,15 1 0,-16-16 0,1 16-88,-1-16-56,0 0-16,1 0 0,-1 1-96,0 14-16,1-15-8,0 1 0,-1 14 88,-15-14 8,15 14 8,-15 1 0,16-1 176,-16 1 0,15 15 0,-15 0 0,0 0 0,0 0 0,0 0 72,0 0-72,0 0 88,0 15-24,0-15 0,0 31 0,0 0 232,0-16 48,0 31 8,0-15 0,0 0-272,0 0-80,0 0 0,0-16 0,0 0 104,0 16-32,0-31-8,0 16 0,0-16-64,0 0 80,0 0-80,0 0 80,0 0-80,0 0 0,15 0 72,-15-16-72,16 16 72,-1-31-72,-15 16 96,15-16-96,-15 0 0,16 1 0,-16-1 0,16 0 0,-16 0-96,15 1 8,-15-1 0,15 0 0,1 16 88,-16-16 0,0 15 0,15 1-64,-15 0 64,15 15 0,-15-16-72,0 16 72,0 0 0,0 0-72,0 0 72,16 16 0,-1-16 0,-15 15 0,15 16 0,-15-16 0,0 16 72,0 0 48,16 0 8,-16-1 0,0 16 64,0-15 8,0 0 8,0 0 0,0 0-8,0-16 0,16 0 0,-16 16 0,0-31-72,0 16-8,0-16-8,0 0 0,0 0-112,0 0 88,0 0-88,0 0 80,0 0-80,0 0-72,0-16 72,0 1-7208,0-1-1383</inkml:trace>
        </inkml:traceGroup>
        <inkml:traceGroup>
          <inkml:annotationXML>
            <emma:emma xmlns:emma="http://www.w3.org/2003/04/emma" version="1.0">
              <emma:interpretation id="{4362578A-5C5D-4973-A600-59BEC0E60D08}" emma:medium="tactile" emma:mode="ink">
                <msink:context xmlns:msink="http://schemas.microsoft.com/ink/2010/main" type="inkWord" rotatedBoundingBox="4613,9657 5534,9645 5544,10451 4623,10463"/>
              </emma:interpretation>
              <emma:one-of disjunction-type="recognition" id="oneOf13">
                <emma:interpretation id="interp65" emma:lang="en-US" emma:confidence="0">
                  <emma:literal>y,</emma:literal>
                </emma:interpretation>
                <emma:interpretation id="interp66" emma:lang="en-US" emma:confidence="0">
                  <emma:literal>for;</emma:literal>
                </emma:interpretation>
                <emma:interpretation id="interp67" emma:lang="en-US" emma:confidence="0">
                  <emma:literal>fon;</emma:literal>
                </emma:interpretation>
                <emma:interpretation id="interp68" emma:lang="en-US" emma:confidence="0">
                  <emma:literal>fox;</emma:literal>
                </emma:interpretation>
                <emma:interpretation id="interp69" emma:lang="en-US" emma:confidence="0">
                  <emma:literal>ax;</emma:literal>
                </emma:interpretation>
              </emma:one-of>
            </emma:emma>
          </inkml:annotationXML>
          <inkml:trace contextRef="#ctx0" brushRef="#br0" timeOffset="124464">5328 12023 11432,'0'0'248,"0"-15"48,0 15 16,-16 0 16,16 0-264,-16 0-64,1 0 0,0 15 0,-1-15 736,1 16 128,-16-1 24,16 16 8,0-16-161,-17 1-31,17 15-8,-16-16 0,16 16-248,-16-16-40,16 16-16,0-16 0,-17 1-216,17 15-48,0-16 0,-1-15-8,1 15-120,0 1 0,15-1 0,-16-15 0,16 15-128,-15-15-64,15 0-24,0 0 0,0 0-1336,0 0-272,0 0-47,0 0-17</inkml:trace>
          <inkml:trace contextRef="#ctx0" brushRef="#br0" timeOffset="125699">5250 12392 7512,'0'0'160,"0"0"40,0 0 8,0 0 8,0 0-216,0 0 0,0 0 0,0 0 0,0 0 784,16 0 112,-16 16 32,0 0 0,0-1-64,0 16-16,-16-31 0,16 30 0,0 1-296,-15-16-56,0 17-17,15-2 1,-16-14-64,1 14-8,0-14-8,-1 14 0,0-14-136,1 0-24,0-2-8,-1 2 0,1 0-128,0-1-24,-1 0-8,1-15 0,0 0-72,-1 0 64,16 0-64,-16 0 64,16 0-64,-15-15-128,15 0 32,-15 15 8,15-16-48,-16-14-16,16 14 0,0 0 0,0 1 0,-15-16 0,15 16 0,0-16 0,0 15 48,15-14 8,-15 14 0,0-14 0,0 14 96,0 1-88,16 0 88,-16-16-80,15 16 80,-15-1 0,15 16-72,-15-16 72,16 16 0,15-15 80,-31 15-8,31 0 0,-16 0 128,0 0 24,16 0 8,-16 15 0,1 1 56,0 0 0,-1-1 8,0 16 0,1-16 64,-1 0 16,0 16 0,1-16 0,-1 17-24,0-18 0,-15 2 0,16 0 0,0-1-88,-2 0-16,-14 1-8,16-16 0,-16 15-112,16-15-16,-16 15-8,0-30 0,0 15-40,15-15 0,-15 15-64,0 0 96,0-16-96,15 16 0,-15-15 0,0 15-80,0-15-1080,0 15-216,16-16-48</inkml:trace>
          <inkml:trace contextRef="#ctx0" brushRef="#br0" timeOffset="124613">5096 12147 10800,'0'0'232,"0"0"56,16 0 0,-2 0 24,2-16-248,0 16-64,-1 0 0,0 0 0,1 16 688,-1-16 128,0 15 24,1-15 8,-1 0-8,0 15-1,-15-15 1,16 16 0,0-16-200,-1 15-32,0 1-16,1-16 0,-1 15-232,-15 0-40,15-15-16,1 16 0,-16-16-160,0 15-32,0-15-8,15 0 0,-15 0-40,0 0-64,0 0 88,15 0-88,-15 0-584,0 0-176,0 0-32,0 0-4839,0 0-977</inkml:trace>
          <inkml:trace contextRef="#ctx0" brushRef="#br0" timeOffset="126246">5635 12254 17303,'0'0'384,"0"0"72,0 0 24,0 0 0,0 0-384,0 0-96,-15 0 0,15 0 0,0 0 584,0 16 96,-16-16 24,16 0 0,0 0-528,0 0-104,0 15-72,0-15-5863,0 0-1233</inkml:trace>
          <inkml:trace contextRef="#ctx0" brushRef="#br0" timeOffset="125998">5744 12562 12752,'0'0'280,"0"0"56,0 0 16,0 0 8,-16-16-288,16 16-72,0 0 0,0 0 0,0 0 504,0 0 80,16 0 24,-16 0-1,15-15 193,-15 15 48,0 0 8,15 0 0,-15 0-528,0 0-104,0 0-16,0 0-8,16 0 96,-16 0 24,0 0 0,0 15 0,0 1-128,0 0-16,15-2-8,-15 18 0,-15-17 136,15 16 24,0-16 8,0 16 0,0-15-184,0-2-40,-16 2-8,16 0 0,0-16-40,0 15-64,0 0 88,0-15-88,0 0 64,0 0-64,0 0 0,0 0 0,0 0-696,0 0-168,16 0-32,-16-15-5159,0 0-1041</inkml:trace>
        </inkml:traceGroup>
        <inkml:traceGroup>
          <inkml:annotationXML>
            <emma:emma xmlns:emma="http://www.w3.org/2003/04/emma" version="1.0">
              <emma:interpretation id="{B44D64F9-FD6E-452C-A48F-A7CE5E732192}" emma:medium="tactile" emma:mode="ink">
                <msink:context xmlns:msink="http://schemas.microsoft.com/ink/2010/main" type="inkWord" rotatedBoundingBox="5751,9843 7016,9826 7025,10515 5760,10532"/>
              </emma:interpretation>
              <emma:one-of disjunction-type="recognition" id="oneOf14">
                <emma:interpretation id="interp70" emma:lang="en-US" emma:confidence="0">
                  <emma:literal>#0</emma:literal>
                </emma:interpretation>
                <emma:interpretation id="interp71" emma:lang="en-US" emma:confidence="0">
                  <emma:literal>#o</emma:literal>
                </emma:interpretation>
                <emma:interpretation id="interp72" emma:lang="en-US" emma:confidence="0">
                  <emma:literal>¥0</emma:literal>
                </emma:interpretation>
                <emma:interpretation id="interp73" emma:lang="en-US" emma:confidence="0">
                  <emma:literal>'to</emma:literal>
                </emma:interpretation>
                <emma:interpretation id="interp74" emma:lang="en-US" emma:confidence="0">
                  <emma:literal>#of</emma:literal>
                </emma:interpretation>
              </emma:one-of>
            </emma:emma>
          </inkml:annotationXML>
          <inkml:trace contextRef="#ctx0" brushRef="#br0" timeOffset="126630">6113 12392 14568,'-15'16'320,"15"-16"64,0 0 8,-16 0 24,16 0-328,0 0-88,0 0 0,0 0 0,0 0 775,0 0 145,0 0 24,0 0 8,16 0-280,-16 0-64,15-16 0,1 16-8,-1 0-128,0 0-24,1 0-8,15-16 0,-16 16-352,16 0-88,-1 0 0,-14-14 0,-1 14 0,1 0 0,-1 0 0,16 0 0,-16-16 0,1 16 0,-1 0 96,0 0-32,-15 0-240,16 0-48,-16 0-16,0 0 0,15 0-1208,-15 0-248,0 0-40</inkml:trace>
          <inkml:trace contextRef="#ctx0" brushRef="#br0" timeOffset="127084">6313 12624 11672,'-31'0'328,"31"0"80,0 0-328,0 0-80,0 0 0,0 0 0,0 15 960,0-15 168,0 0 40,0 0 7,0 0-183,0 0-40,0 0-8,0-15 0,16 15-344,-1 0-72,0-16-16,1 16 0,14 0-104,-14-15-24,0 15-8,14 0 0,-14-15-248,-1 15-40,0 0-16,1 0 0,14-16-72,-14 16 0,14-15 72,-14 15-72,0 0 0,-1-16 0,16 16 0,-16 0 0,-15 0-960,15-15-160,1 15-24,0 0-4783,-16 0-961</inkml:trace>
          <inkml:trace contextRef="#ctx0" brushRef="#br0" timeOffset="127364">6590 12192 10752,'0'0'304,"0"0"64,0 0-296,-16 0-72,16 0 0,-15 16 0,15-1 952,-15 0 168,-1 1 40,16 14 8,0-14-73,-16 14-7,1 2-8,15-2 0,-15 1-320,-1 15-64,16-15-16,-15 15 0,0-15-296,15 15-64,-16-15-16,1 15 0,15-15-144,-15 0-24,15-1-8,-16-14 0,0 14-128,16-14 64,-14 0-64,14-16 0,0 14 0,-16-14 0,16 0-80,0 0 80,0 0-872,0 0-120,0 0-16,0 0-5007,16 0-993</inkml:trace>
          <inkml:trace contextRef="#ctx0" brushRef="#br0" timeOffset="127532">6990 12254 13272,'0'0'288,"0"0"64,0 0 16,0 0 8,0 0-304,0 0-72,-16 16 0,16-1 0,0 1 976,0-1 175,0 16 41,-15-1 8,15 1-264,0 0-48,-16 15-16,16 0 0,0 1-296,0-1-56,0 0-8,0-15-8,0 15-208,0-15-40,16 0 0,-1-16-8,1 0-120,-1 1-32,0-1 0,1-15 0,-1 0-16,1-15-8,-1-1 0,16-14 0,-16-1 0,16-15 0,-16-1 0,1 1 0,15 15-72,-16-15 0,0 15 0,1 1 64,-16-1-64,15 0 0,-15 16 0,0-16 64,-15 15-64,-1-14 0,16 14 72,-15 1-72,0 0 0,-1 15 72,1-16-72,-16 16 0,16 0 64,-1 0-64,-15 0 0,16 0 0,0 16 0,-1-16 0,-15 15 0,16-15 0,0 15 0,-16 1 0,15-1 0,1-15 0,0 15 0,15 1 0,-16-1-80,1-15 80,-1 16-744,1-1-120,15 0-16,0 1-9111</inkml:trace>
          <inkml:trace contextRef="#ctx0" brushRef="#br0" timeOffset="128064">6252 12362 9184,'-16'15'200,"16"-15"48,0 0 8,0 0 0,0 0-256,0 0 0,0 0 0,0 0 0,0 0 984,0 0 144,0 0 32,0 0 8,0 0-152,0 0-33,0 0-7,0 0 0,16-15-216,-16 15-48,30 0-8,-30 0 0,0 0-64,16 0-24,-1 0 0,16 0 0,-16 0-344,16 0-72,-15 0-8,14-15-8,-14 15 16,-1 0 8,16 0 0,-16 15 0,1-15-40,-1 0-8,1-15 0,-16 15 0,0 0-56,15 0-8,0 0-8,1 0 0,-16 0-88,15 0 80,-15 0-80,0 0 80,0 0-80,0 0 64,0-16-64,0 16 64,0 0-400,0 0-80,0 0-24,0 0-6472,0 0-1287</inkml:trace>
          <inkml:trace contextRef="#ctx0" brushRef="#br0" timeOffset="128564">6036 12624 6048,'0'0'128,"0"0"32,0 0 8,0 0 0,0 0-168,0 0 0,0 0 0,0 0 0,0 16 880,0-16 144,0 0 24,-16 0 8,16 0 144,0 0 32,0 0 8,0 0 0,0 0-169,0 0-31,0 0-8,16-16 0,-16 16-328,15 0-64,-15 0-8,15 0-8,16-16-80,-15 16-8,-1 0-8,0 0 0,16 0-176,-15 0-32,14-15 0,-14 15-8,15 0-112,-16 0-16,0 0-8,1 0 0,-1-15-88,1 15-24,14 0 0,-14 0 0,-1 0-64,16-16 0,-16 16 0,16 0 64,-16-15-672,1 15-128,-1 0-32</inkml:trace>
        </inkml:traceGroup>
      </inkml:traceGroup>
    </inkml:traceGroup>
    <inkml:traceGroup>
      <inkml:annotationXML>
        <emma:emma xmlns:emma="http://www.w3.org/2003/04/emma" version="1.0">
          <emma:interpretation id="{6CD2A6EC-6DF1-48C9-A205-38AB3BD04BD7}" emma:medium="tactile" emma:mode="ink">
            <msink:context xmlns:msink="http://schemas.microsoft.com/ink/2010/main" type="paragraph" rotatedBoundingBox="3446,11262 8936,10992 9000,12300 3510,125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A0C4EE-24A1-4030-A370-E1982ABDBB63}" emma:medium="tactile" emma:mode="ink">
              <msink:context xmlns:msink="http://schemas.microsoft.com/ink/2010/main" type="line" rotatedBoundingBox="3446,11262 8936,10992 9000,12300 3510,12570"/>
            </emma:interpretation>
          </emma:emma>
        </inkml:annotationXML>
        <inkml:traceGroup>
          <inkml:annotationXML>
            <emma:emma xmlns:emma="http://www.w3.org/2003/04/emma" version="1.0">
              <emma:interpretation id="{AC9A5451-DD4A-4B1F-934B-1B3D22C6832A}" emma:medium="tactile" emma:mode="ink">
                <msink:context xmlns:msink="http://schemas.microsoft.com/ink/2010/main" type="inkWord" rotatedBoundingBox="3446,11262 8936,10992 9000,12300 3510,12570"/>
              </emma:interpretation>
              <emma:one-of disjunction-type="recognition" id="oneOf15">
                <emma:interpretation id="interp75" emma:lang="en-US" emma:confidence="0">
                  <emma:literal>yea it be</emma:literal>
                </emma:interpretation>
                <emma:interpretation id="interp76" emma:lang="en-US" emma:confidence="0">
                  <emma:literal>yea it be)</emma:literal>
                </emma:interpretation>
                <emma:interpretation id="interp77" emma:lang="en-US" emma:confidence="0">
                  <emma:literal>you tonight but</emma:literal>
                </emma:interpretation>
                <emma:interpretation id="interp78" emma:lang="en-US" emma:confidence="0">
                  <emma:literal>yea it been</emma:literal>
                </emma:interpretation>
                <emma:interpretation id="interp79" emma:lang="en-US" emma:confidence="0">
                  <emma:literal>you tonight baby</emma:literal>
                </emma:interpretation>
              </emma:one-of>
            </emma:emma>
          </inkml:annotationXML>
          <inkml:trace contextRef="#ctx0" brushRef="#br0" timeOffset="135390">3788 13763 10680,'0'0'232,"0"0"56,0 0 0,-15 15 16,15 1-240,0-1-64,0 1 0,0 14 0,-16 16 488,16 1 88,0-17 24,-15 17 0,15-1-24,0-15-8,0-1 0,0 17 0,0-17-249,0 1-55,0 0-8,0-16 0,15 1-120,-15-1-24,16 1-8,-16-1 0,0-15-16,15 0-8,-15 0 0,16 0 0,-16-15 16,15-1 0,0 1 0,-15-16 0,16 16-96,-1-16 96,-15 0-96,16-15 96,-1 0-96,0-1 0,1 1 0,-1 0 0,0 15 0,-15-15 0,16 0 0,-1 31-88,1-16 88,-16 0 0,0 16 0,15-1-64,-15 16 64,0 0 0,0 0 0,15 0 0,-15 16 64,16-1 48,-16 0 16,15 16 0,-15 15 208,0 16 48,16-16 0,-16 31 8,0-15-152,0-1-32,-16 1-8,16-16 0,0 16-104,0-16-32,0 15 0,0-15 0,0 16-64,-15-16 64,15 0-64,0 1 64,-16-17 32,16 1 0,-15 0 0,15 0 0,-15 15 8,-1-31 8,1 16 0,15-31 0,-16 15 16,1-15 0,0 0 0,-1 0 0,16 0-32,-15-15-8,15 0 0,-15-1 0,15 1-88,0-31 0,0 15 0,15-15 0,-15 0 0,15-1 0,1-14-80,-1 15 80,0-1-64,16 1 64,-15 15 0,14-15-72,1 0 72,-15 15 0,14 1-72,-14 14 72,15-15 0,-16 16 0,0 0 0,1-1 0,15 16 0,-16 0 0,0 0 0,-15 0 0,16 16 96,-16-1 48,15 0 16,-15 1 0,0-1 80,16 16 16,-16-16 8,0 1 0,0 15-96,0-16-16,0 0-8,0 1 0,0-1-144,0-15 80,0 15-80,0-15 64,0 16-64,0-16 0,0 0 0,0 0 0,0 0-1112,0 0-184,0 0-40</inkml:trace>
          <inkml:trace contextRef="#ctx0" brushRef="#br0" timeOffset="135559">4404 13840 15264,'0'0'336,"0"0"72,0 0 7,0 0 9,0 0-336,0 0-88,0 0 0,0 0 0,0 0 624,0 0 112,0 0 16,0 16 8,0-1-544,0-15-112,16 15-16,-16-15-8,0 16-912,15-1-176,-15 0-40</inkml:trace>
          <inkml:trace contextRef="#ctx0" brushRef="#br0" timeOffset="135822">4681 13716 12960,'-15'0'368,"15"0"80,-16 16-360,16-1-88,-15 16 0,-1-1 0,1 16 872,0-14 160,15 14 31,-16 0 9,1 0-48,15 0 0,-16 0-8,16 0 0,0 0-312,-15 1-64,15-16-16,0-1 0,15 1-256,-15-16-48,0 1-16,16 0 0,-16-2-136,15-14-24,-15 16-8,16 0 0,-16-16-56,0 0-16,15 0 0,-15 0 0,0 0-64,15 0-88,1 0 24,-1-16-7040,-15 16-1399</inkml:trace>
          <inkml:trace contextRef="#ctx0" brushRef="#br0" timeOffset="137160">5020 14025 13128,'-31'15'288,"31"-15"56,0 15 8,-16 1 32,16 15-312,-15-16-72,0 16 0,-1 0 0,1-1 704,15 1 120,-15 0 23,15 0 9,-16-16-72,16 16-16,0 0 0,0-16 0,0 0-384,0 16-72,0-31-24,0 16 0,0-16-192,0 15-32,16-15-64,-1 15 88,-15-15-88,0 0 80,15 0-80,1 0 80,-16-15-80,0 0 64,15 15-64,-15 0 64,15-16-64,-15 1-136,16-1 32,-16 1 8,15 0-216,1-1-40,-1-14 0,0-1-8,-15 0-16,16 0 0,-16 16 0,15-16 0,-15 0 216,16 16 32,-16-1 16,0 1 0,0 0 112,0-1 0,0 16 0,0 0 0,0 0 0,0 0 104,0 0-16,0 0-8,0 16 64,0-1 16,0 16 0,-16-16 0,16 16 16,0 0 8,0-16 0,0 16 0,0 0 8,0 0 0,16-16 0,-16 0 0,0 1 0,0-1 0,15 0 0,-15 1 0,15-16-32,1 0-8,-16 0 0,15 0 0,1 0 24,-1-16 8,-15 16 0,31-30 0,-31 14-16,31-14 0,-16 14 0,-15-30 0,15 15-48,1 0-16,-1 1 0,1 14 0,-16-15-104,15 1 72,-15 14-72,0 1 64,0-1-64,0 1 0,0 0 72,0-1-72,15 16-128,-15 0-56,0 0-8,0 0-6312,0 0-1263</inkml:trace>
          <inkml:trace contextRef="#ctx0" brushRef="#br0" timeOffset="136677">5158 13547 9344,'0'0'264,"0"0"56,0 0-256,0 0-64,0 15 0,0-15 0,-15 0 992,-1 16 192,1-1 32,0 0 0,15 1-320,-31-1-64,15 16-9,1-16-7,-16 16-264,16 0-48,-1 0-16,1-16 0,0 16-224,-1-16-40,1 16-16,15-15 0,-15-1-208,-1 0 64,16 1-64,-15-1 0,15 1-1184,0-16-288,-16 0-48</inkml:trace>
          <inkml:trace contextRef="#ctx0" brushRef="#br0" timeOffset="136791">5019 13716 12896,'0'0'288,"0"0"56,0 0 8,0 16 8,15-16-288,-15 0-72,0 0 0,16 0 0,-1 0 672,-15 0 128,0 0 15,0 0 9,15 15-184,1-15-40,0 0-8,-16 0 0,14 0-320,18 15-64,-32-15-16,30 0 0,-30 0-112,16 0-80,-1 0 96,-15 16-96,15-16-144,-15 0-80,0 0-24,0 0-5191,0 15-1033</inkml:trace>
          <inkml:trace contextRef="#ctx0" brushRef="#br0" timeOffset="137428">5389 14225 15088,'0'0'328,"0"0"72,0 0 16,0 0 7,0 0-335,0 0-88,0 0 0,16 16 0,-16-16 536,0 0 88,0 0 16,15 0 8,0 0-88,-15 0-16,16 0-8,-16 0 0,0 0-280,0 0-48,15 0-16,-15 0 0,0 0-48,0 15-16,0-15 0,15 15 0,-15-15 0,0 16 0,0-1 0,0 1 0,0-1-48,0-15-16,0 15 0,0 1 0,0-16-64,-15 0 0,15 0 0,0 15 0,0-15-944,0 0-208,0 0-32,0 0-7039</inkml:trace>
          <inkml:trace contextRef="#ctx0" brushRef="#br0" timeOffset="137607">5435 14010 16152,'0'0'455,"0"-16"105,0 16-448,0 0-112,0 0 0,0 0 0,0 0 696,0 0 112,-16 0 24,16 0 8,0 0-184,0 0-40,0 0-8,0 16 0,-15-16-432,15 0-88,15 15-24,-15 0-6264,0-15-1255</inkml:trace>
          <inkml:trace contextRef="#ctx0" brushRef="#br0" timeOffset="137945">5743 13871 16208,'0'0'351,"-15"0"81,15-16 16,0 16 8,0 0-360,0 0-96,0 0 0,0 0 0,15 0 480,1 16 72,-1-32 24,-15 16 0,15 16-56,1-16-8,15 0 0,-31 15 0,15 0-336,0-15-72,1 31-8,-16-15-8,0-1 24,15 0 8,-15 16 0,0-15 0,-15 14 32,15-14 8,0 15 0,-16-1 0,1 1-40,0 0-8,-1-16 0,1 16 0,-1 0-112,1-16 0,-16 16 0,16-15 0,-1-1 0,1 0 0,0 1 72,-1-1-72,16-15-704,0 0-176,0 0-40,0 0-5023,0 0-1001</inkml:trace>
          <inkml:trace contextRef="#ctx0" brushRef="#br0" timeOffset="138330">5958 13716 11616,'0'0'328,"0"0"72,16 0-320,-16 0-80,-16 16 0,16-16 0,0 15 848,0 0 152,0 16 32,-16 0 8,16-1-25,-15 16-7,15 1 0,-15-1 0,-1 1-376,16-1-80,-15 0-8,15-16-8,0 16-128,0-14-24,0-2-8,0 1 0,0-16-112,15 16-16,-15-16-8,16 1 0,-1-16 0,0 16 0,-15-16 0,16 14 0,0-14-144,-2 0-32,2-14-64,0 14 96,-1-16-96,0 16 88,1-16-88,-1 1 80,0 0-80,-15-1 0,32 1 0,-32-16 64,14 16-64,2 0 0,0-1 0,-1 0 0,-15-14-136,15 14 8,1 1 0,-16 0 0,15-1 128,-15 16 0,15-15 0,-15 15 0,0 0 0,0 0 0,0 0 0,0 0 0,0 0 0,0 15 0,0 1 0,0-1 0,-15 0 0,15 1 0,0-1 0,0 0 0,0 1 88,0 0-88,0-1 96,0 0-96,0 1 72,0-1-72,0 0 0,0-15 72,0 0-72,0 0 0,0 0 0,0 0 0,-15 16-824,15-16-152,0 0-32,0 0-8551</inkml:trace>
          <inkml:trace contextRef="#ctx0" brushRef="#br0" timeOffset="138509">6113 13732 18343,'0'0'400,"0"0"80,0 0 24,0 0 16,0 0-416,0 16-104,0-1 0,0 0 0,-16 1 576,16-16 88,0 15 16,0 1 8,0-1-328,0-15-64,16 15-8,-16 1-6624,15-1-1327</inkml:trace>
          <inkml:trace contextRef="#ctx0" brushRef="#br0" timeOffset="139193">6451 14132 11688,'16'0'256,"-16"0"48,-16 0 16,16 0 16,0 0-272,0 0-64,-15 0 0,0 0 0,-1 16 1072,16-16 200,0 0 39,0 0 1,0 0-224,0 0-40,0 0-16,0 0 0,0 0-408,0 0-80,16-16-24,-1 16 0,0 0-128,1 0-24,14-16-8,-14 16 0,15-14-136,-1 14-24,-14-16-8,15 0 0,0 1-80,-16 15-16,1-15-8,15 15 0,-16-16-88,0 16 0,1-15 72,-1 15-72,0-15 0,1 15 0,-1-16 0,1 16 0,-16-15-512,15 15-120,-15 0-16,0 0-8,15 0-720,-15 0-136,0 0-32,0 0-8</inkml:trace>
          <inkml:trace contextRef="#ctx0" brushRef="#br0" timeOffset="139508">6713 13716 14312,'0'0'312,"0"0"64,0 0 8,0 0 32,0 0-336,0 0-80,-16 16 0,16-1 0,0 0 895,0 1 161,0 15 32,0-16 0,0 16-96,-15 0-32,15-1 0,0 17 0,0-17-464,0 17-96,-16-1-16,16-16-8,0 1-208,-15 0-40,15 0 0,0 0-8,0-31-32,0 30-8,0-30 0,0 16 0,0-1-792,0-15-160,0 0-32,0 0-5592,15 0-1119</inkml:trace>
          <inkml:trace contextRef="#ctx0" brushRef="#br0" timeOffset="146175">7159 13655 8864,'0'0'192,"0"0"48,0 0 8,-15 0 0,15 15-248,0-15 0,0 0 0,0 0 0,-15 16 800,15 14 104,0-14 24,0 0 8,-16 14 120,1 1 16,15 0 7,-16 15 1,16-16-448,0 2-88,-15 14-24,15-16 0,0 16-56,-15 0-16,15-14 0,0-2 0,0 1-160,0 0-32,0-15 0,0-2-8,-16 2-144,16 0-24,0-1-8,0 0 0,0-15-72,0 16 80,0-16-80,0 0 80,0 0-216,0 0-48,0 0-8,0 0 0,16 0-928,-16 0-192,0 0-40,0 0-3823,0 0-761</inkml:trace>
          <inkml:trace contextRef="#ctx0" brushRef="#br0" timeOffset="146529">7082 14086 8032,'0'0'176,"0"0"40,0 0 8,0 0 0,0-15-224,16 15 0,-16-15 0,0 15 0,-16 0 704,16-16 96,0 16 16,0-15 8,16 15 72,-16 0 8,0 0 8,0 0 0,15-15-264,1 15-49,-16 0-15,15 0 0,0-16-176,-15 16-40,16 0-8,-1 16 0,-15-16-56,16 0-16,-1 0 0,0 15 0,-15 0-56,16 1-8,-16-16-8,15 15 0,1-15-24,-16 15 0,15 1 0,-15-1 0,0 0 40,15 1 8,-15-16 0,0 16 0,0-1 0,0 0 0,0 1 0,0-16 0,0 30-40,-15-14-8,15-1 0,-15 0 0,15 1 64,-16 0 0,1-16 8,15 15 0,-16-15-24,1 15-8,0-15 0,-1 16 0,1-16-32,-1 0-8,16 0 0,-15 0 0,0 0-104,-1 0-24,1 0-64,15 0 96,0-16-96,-16 16-96,16-15 24,-15 15 0,15-15-856,0 15-176,0-16-32,0 0-8847</inkml:trace>
          <inkml:trace contextRef="#ctx0" brushRef="#br0" timeOffset="140009">7621 13578 13312,'0'0'376,"0"0"88,0 0-368,0 0-96,15 0 0,-15 0 0,16 16 912,-16-16 168,15 0 31,0 15 9,1 0-48,0 1-8,-16-1 0,15 1 0,0 14-272,1 1-56,-1 0-16,-15 15 0,15-15-208,-15 15-48,0 0-8,0 0 0,0 1-80,0-1-24,-15-15 0,15 15 0,0 0-144,-15-15-32,-1 15-8,1-15 0,15 0-88,-15-1-16,-1 1-64,0 0 96,1 0-16,15-16-8,-31 0 0,31 1 0,-15-1-1192,0 16-232,-1-31-56</inkml:trace>
          <inkml:trace contextRef="#ctx0" brushRef="#br0" timeOffset="141053">8206 13932 13680,'0'0'296,"0"0"64,-16 0 16,16-15 8,0-31-304,-15 46-80,15 15 0,0 0 0,0-15 968,0 16 183,0-16 33,0 0 0,0 0-392,15 0-88,-15 15-8,16-15-8,0 0-144,-1 0-32,0 0-8,1 0 0,14 0-56,-30 0-16,16 0 0,-1 0 0,16 0-208,-15 0-48,14-15-8,-14 15 0,14 0-56,-14 0-16,-1-16 0,16 16 0,-16 0-96,0-15 88,1 15-88,0-15 80,-16 15-80,15 0 0,0 0 0,-15 0 0,16-16-416,-16 16-128,0 0-32,0 0 0,0 0-960,0 0-200,0 16-40,0-1-8</inkml:trace>
          <inkml:trace contextRef="#ctx0" brushRef="#br0" timeOffset="141331">8222 14209 14856,'0'0'320,"0"0"72,0 0 16,-16 0 16,16 0-337,0 0-87,-15 0 0,15 0 0,0 0 912,0 0 168,0 0 32,0 0 8,0 0-256,15 0-56,-15-15-8,16 15 0,0 0-232,14 0-56,-14 0 0,14-15-8,-14 15-208,14 0-40,-14 0 0,14 0-8,-14 0-16,15 0 0,0-16 0,-16 16 0,0 0-136,16 0-24,-16-15-8,17 15 0,-18 0-64,2-16 0,0 16 0,14-15 64,-14 0-336,-1 15-72,-15 0-8,15-16-8,1 16-984,0-15-200,-2 15-40,-14-16-8</inkml:trace>
          <inkml:trace contextRef="#ctx0" brushRef="#br0" timeOffset="141954">9206 13502 13160,'0'0'288,"0"0"56,0 0 8,0 0 32,0-16-312,0 16-72,0 0 0,0 0 0,0 0 896,0 0 159,0 16 33,0-1 0,0 1-40,0-1-16,0 16 0,0 15 0,-15-15-208,15 15-48,0 0-8,-15 0 0,15 0-384,-16 1-72,16-1-24,0 15 0,-15-14 0,15-17 0,0 16 0,-15-15 0,15 0-152,0 0-32,0-16-8,0 1 0,0 14-96,0-30 72,-16 16-72,32-1 64,-16-15-64,0 0 96,0 0-96,0 0 96,0 0-96,0 0-112,0 0 24,-16-15 8,16 15-1160,0-16-232,0 16-40</inkml:trace>
        </inkml:traceGroup>
      </inkml:traceGroup>
    </inkml:traceGroup>
    <inkml:traceGroup>
      <inkml:annotationXML>
        <emma:emma xmlns:emma="http://www.w3.org/2003/04/emma" version="1.0">
          <emma:interpretation id="{4FA486FA-B92F-461E-A782-EC480100FFAA}" emma:medium="tactile" emma:mode="ink">
            <msink:context xmlns:msink="http://schemas.microsoft.com/ink/2010/main" type="paragraph" rotatedBoundingBox="2502,12795 10876,12626 10906,14070 2532,142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EE38F0-72BE-41A4-BF2C-651202F78BE9}" emma:medium="tactile" emma:mode="ink">
              <msink:context xmlns:msink="http://schemas.microsoft.com/ink/2010/main" type="line" rotatedBoundingBox="2502,12795 10876,12626 10906,14070 2532,14240"/>
            </emma:interpretation>
          </emma:emma>
        </inkml:annotationXML>
        <inkml:traceGroup>
          <inkml:annotationXML>
            <emma:emma xmlns:emma="http://www.w3.org/2003/04/emma" version="1.0">
              <emma:interpretation id="{6D7E67C7-5F46-4E14-B232-AE85973B767C}" emma:medium="tactile" emma:mode="ink">
                <msink:context xmlns:msink="http://schemas.microsoft.com/ink/2010/main" type="inkWord" rotatedBoundingBox="2438,13092 4507,12855 4647,14075 2578,14313"/>
              </emma:interpretation>
              <emma:one-of disjunction-type="recognition" id="oneOf16">
                <emma:interpretation id="interp80" emma:lang="en-US" emma:confidence="1">
                  <emma:literal>Support</emma:literal>
                </emma:interpretation>
                <emma:interpretation id="interp81" emma:lang="en-US" emma:confidence="0">
                  <emma:literal>support</emma:literal>
                </emma:interpretation>
                <emma:interpretation id="interp82" emma:lang="en-US" emma:confidence="0">
                  <emma:literal>Supports</emma:literal>
                </emma:interpretation>
                <emma:interpretation id="interp83" emma:lang="en-US" emma:confidence="0">
                  <emma:literal>supports</emma:literal>
                </emma:interpretation>
                <emma:interpretation id="interp84" emma:lang="en-US" emma:confidence="0">
                  <emma:literal>Rupert</emma:literal>
                </emma:interpretation>
              </emma:one-of>
            </emma:emma>
          </inkml:annotationXML>
          <inkml:trace contextRef="#ctx0" brushRef="#br0" timeOffset="221612">3341 15441 10800,'0'-16'232,"0"1"56,-15 0 0,15 15 24,0 0-248,0-16-64,0 16 0,0 0 0,-16 0 448,16 16 88,-15-16 8,15 0 8,-15 0 24,-1 15 0,1 0 0,-1 1 0,-14-1-153,-1 1-23,16 14-8,-16-14 0,15 15-136,-14-16-24,14 16-8,1-16 0,-16 1-8,31-1-8,-15 0 0,-1 1 0,16-1-112,-15 1-32,30-1 0,-15 0 0,0-15-64,0 0 0,0 0 0,16 0 0,-1 0 0,0 0 0,1 0 0,-1 0 0,1 0 0,-1 0 0,0 0 0,1 16 0,-16-16 0,15 0 0,-15 0 64,0 0-64,0 0 144,0 15 16,0 1 0,0-1 0,-15 16 128,-1-16 24,1 16 8,0 0 0,-1-16-112,1 16-16,-16 0-8,16-1 0,-16 1-96,15 0-24,-14-16 0,14 1 0,1-1-64,-1 1 64,-14-1-64,14-15 64,16 15-64,-15 1 0,-1-16 0,16 0-88,-15 15-704,15-15-136,0 0-32,15 0-8,1-15-352,-1 15-72,1-16-15,-1 1-4849</inkml:trace>
          <inkml:trace contextRef="#ctx0" brushRef="#br0" timeOffset="222182">3295 15641 10944,'0'0'240,"0"0"48,15 15 16,-15-15 0,0 16-240,0-1-64,0 1 0,0-1 0,0 0 776,0 16 152,-15-15 24,15-1 8,0 16-193,0 0-39,0-1-8,0 1 0,0 0-216,0-16-48,0 1-8,15 14 0,-15-30-216,0 16-40,16-1-16,-16-15 0,0 0-80,15 0-24,-15 0 0,16 0 0,-1-15-8,0-1 0,-15 1 0,16 0 0,-1-16-160,-15 15-40,16-14-8,-1-1 0,-15 16-112,15-16-32,-15 15 0,16 1 0,-16-16 104,0 16 24,15-1 0,-15 1 0,-15 0 160,15 15 0,0 0-72,0 0 72,0 0 0,0 0 0,0 0 88,0 15-88,0-15 136,-16 15-24,16 1-8,0 15 0,0-16 24,0 0 0,0 1 0,16-1 0,-16 1-24,0-1 0,0 0 0,15-15 0,-15 0-16,0 16-8,16-16 0,-16 0 0,15 0-16,1 0 0,-1-16 0,-15 16 0,16 0-64,-1-15 80,0 15-80,1-15 80,-1-1-80,-15 1-72,16-1 72,-1 1-104,-15 0-120,15-1-32,1 1 0,-16-1 0,15 1 0,-15 0-8,16-1 0,-16 1 0,15 15 72,-15-16 24,0 1 0,0 0 0,0 15 168,15-16-88,-15 16 88,0 0-64,0 0 64,0 0 112,-15 0-24,15 0-8,0 16 168,0-1 32,-15 0 8,-1 16 0,16 0-32,-15 15 0,15 0 0,-16 1 0,16-1 72,-15 15 16,15 1 0,-15-1 0,15 1-32,0-16-8,-16 16 0,16-16 0,-15 0-144,15 0-24,0-15-8,0 0 0,0-16-64,0 1-64,0 14 72,0 1-72,0-15-128,0-16-80,0 15-16,0-15 0,0-15-1080,0-1-216,0 1-48,0-16 0,0 0-63,0 0-17,0-15 0,0-15-3592</inkml:trace>
          <inkml:trace contextRef="#ctx0" brushRef="#br0" timeOffset="223615">3619 15733 9360,'0'0'200,"0"0"48,0 0 8,0 0 8,15-16-264,-15 16 0,16-15 0,-1 15 0,-15-15 680,15-1 88,1 1 8,-1 15 8,1-16-200,-1 16-40,0 0 0,16 0-8,-15 0-208,-1 0-40,0 0-1,-15 0-7,16 0 104,-1 0 32,-15 16 0,0-16 0,16 15 56,-16 16 8,0-31 8,0 31 0,0-16-128,0 16-24,-16-16-8,16 16 0,-15-15-136,-1 14-32,16-14-8,-15 15 0,15-16-72,-15 16-16,-1-31 0,16 0 0,0 0-64,-15 15 64,-1 1-64,16-1 64,-15-15-160,15 0-32,0 0 0,0 0-8,0 0-400,15-15-72,-15 15-24,16-16 0,-16 1-624,15-1-128,1-14-23,-1 14-9,0 1 584,1-16 112,-1 16 24,-15-16 8,16 15 48,-1-14 16,0 14 0,-15 1 0,0-1 560,16 1 64,-16 15 96,0 0-16,15 0 400,-15 0 88,0 0 8,0 0 8,0 0 256,0 0 56,0 0 0,0 0 8,0 15-56,0 1-17,0 15 1,0-1 0,0 1-192,0 15-48,-15-15-8,15 15 0,0 1-136,0-1-32,-16 0-8,16 0 0,0-15-136,0 15-24,0-15-8,-15-16 0,15 1-128,0 14-24,0-14-8,0-1 0,0 1-80,0-16 0,0 30 0,0-30 0,0 0-256,0 0-72,0 0-16,0 0 0,0-15-336,0 0-72,0-16-16,15-15 0,-15 15-32,0-15-16,0 15 0,0-15 1,0 0 367,0 15 80,16-15 16,-16-1 0,0 1 248,15 15 104,-15 1-88,15-1 88,-15 15 0,16-14 104,-16 14-8,15 1 0,1-16 152,-1 16 24,-15-1 8,15 1 0,1-1 56,-16 16 16,15 0-1,-15-15 1,0 15 8,16 15 8,-1-15 0,-15 16 0,0-1 40,0 1 8,15-1 0,-15 0 0,0 16-40,-15 0-8,15-16 0,0 16 0,0 0-96,-15 0-16,-1-16-8,16 16 0,0 0-96,-15 0-24,-1-16 0,16 0 0,-15 1-32,0 15 0,15-31-8,-16 15 0,1-15-88,15 15 96,0-15-96,-16 0 96,16 0-96,0 0 0,0-15 0,0 15 0,0-31-264,0 16-48,16-1-8,-16-14 0,31-1-704,-31 0-136,15 0-32,0 0-8,1 1 464,-1-1 88,16 0 17,-31 16 7,31-16 104,-16 15 16,1 1 8,-16 0 0,15-1 424,0 16 72,-15 0 0,0 0 64,16 0 440,-16 16 88,0-1 16,15 0 8,-15 1 175,0 15 33,0-1 8,0 1 0,0-15-256,0 14-56,0-14-8,0 15 0,0-16-192,0 0-32,16 1-16,-16-1 0,0 1-136,0-16-24,0 0-8,15 0 0,-15-16-40,15 1 0,-15 15-64,16-16 96,-16 1-96,15 0 0,-15-1 64,16-15-64,-16 16 0,0 0-96,0-1 24,0 1 0,15-1-32,-15 1-8,0 0 0,0-1 0,0 16 16,0 0 8,15-15 0,1 15 0,-16 0 88,0-16-80,15 16 80,1-15-80,-1 15 80,0 0 0,-15-15-72,16 15 72,-1 0 0,-15 0 0,0 0-72,15 15 72,-15-15 0,16 15-64,-16-15 64,15 16 0,-15-1 0,0 16 0,0-16 0,0 16 0,-15-15 128,15 14-32,-16-30 0,16 16 0,0-1-24,0 1-8,-15-1 0,15-15 0,0 0 0,0 0 0,0 0 0,0 0 0,0 0-64,0-15 0,0-1 0,15 1 0,-15-1 0,16 1 0,-16-16 0,15 0 0,1 1-104,-1-1-40,0 0-8,1 0 0,-1 0-112,1 1-24,-16-1-8,15 16 0,0-16-48,1 15-8,-1 1 0,1-16 0,-16 16 152,15-1 24,0 1 8,-15 0 0,16-1 168,-16 16 0,0 0 0,0 0 0,0 0 64,0 0 56,0 0 8,0 0 0,0 31 240,0-16 48,0 16 16,0 0 0,0 15-8,0-15 0,-16 0 0,16 15 0,0 0-104,0-15-16,-15 0-8,15-1 0,0 1-120,0-15-24,0 14-8,0-14 0,0-1-144,0-15 64,0 0-64,0 16 0,0-1 0,0-15-112,0 0 8,0 0 0,0 0-376,0 0-80,0 0-16,0-15 0,0-1-904,0 16-184,0-15-40,0-1-7,-15 1 63,15 0 16,-16-1 0,16 1 0,-15-1 608,-1 1 120,1 0 24,0-1 8,-1 16 720,16 0 152,-15-15 0,-1 15 0,16-16 1408,-15 16 240,0 0 48,15 0 0,0 0-240,-16 0-48,16 0-16,0 0-1,0 0-319,-15 0-64,15 0-16,0 0 0,0 0-328,0 0-72,0 0-16,0 0 0,15 0-96,1 0-16,-1-15-8,0 15 0,1 0-96,15 0-16,-16 0-8,0 0 0,1 0-112,-1 0-16,16 0-8,-16-15 0,1 15-104,-1-16-32,1 16 0,-1 0 0,0 0-64,1-15 0,-1 15 0,1-16-7400,-16 16-1519</inkml:trace>
        </inkml:traceGroup>
        <inkml:traceGroup>
          <inkml:annotationXML>
            <emma:emma xmlns:emma="http://www.w3.org/2003/04/emma" version="1.0">
              <emma:interpretation id="{C7043935-9996-4861-9D17-12C58E3686D0}" emma:medium="tactile" emma:mode="ink">
                <msink:context xmlns:msink="http://schemas.microsoft.com/ink/2010/main" type="inkWord" rotatedBoundingBox="4653,13202 6587,13048 6635,13644 4701,13799"/>
              </emma:interpretation>
              <emma:one-of disjunction-type="recognition" id="oneOf17">
                <emma:interpretation id="interp85" emma:lang="en-US" emma:confidence="0.5">
                  <emma:literal>vectors</emma:literal>
                </emma:interpretation>
                <emma:interpretation id="interp86" emma:lang="en-US" emma:confidence="0">
                  <emma:literal>Vectors</emma:literal>
                </emma:interpretation>
                <emma:interpretation id="interp87" emma:lang="en-US" emma:confidence="0">
                  <emma:literal>rectors</emma:literal>
                </emma:interpretation>
                <emma:interpretation id="interp88" emma:lang="en-US" emma:confidence="0">
                  <emma:literal>rectos</emma:literal>
                </emma:interpretation>
                <emma:interpretation id="interp89" emma:lang="en-US" emma:confidence="0">
                  <emma:literal>vetoes</emma:literal>
                </emma:interpretation>
              </emma:one-of>
            </emma:emma>
          </inkml:annotationXML>
          <inkml:trace contextRef="#ctx0" brushRef="#br0" timeOffset="224284">4942 15872 12960,'0'0'368,"0"0"80,16 0-360,-16 0-88,0 0 0,14-16 0,2 16 384,0-15 56,-16 15 8,15-15 8,0-1-88,-15 0-16,16 16-9,-1-14 1,-15-2 0,15 16 0,1-16 0,0 1 0,-16 15-200,14 0-40,2 0-8,0 0 0,-16 0 8,0 15 0,15 1 0,0 0 0,-15 14 88,0-14 24,0 14 0,0 1 0,0 0-24,0-1-8,0 17 0,16-16 0,-16-16-24,0 16-8,15-16 0,-15 0 0,0 1 16,0-16 8,0 16 0,0-16 0,15 0 24,1-16 8,-16 0 0,15 16 0,0-15 16,-15-16 8,16 16 0,0-16 0,-16 16-88,15-16-16,0 0-8,-15 0 0,16 1-56,-1-1-64,0 16 88,1-17-88,-16 18 0,15-18 0,-15 17 0,15-16 0,-15 31-752,0-15-152,16 0-32,0-1-7935</inkml:trace>
          <inkml:trace contextRef="#ctx0" brushRef="#br0" timeOffset="225886">5450 15903 15080,'0'-16'424,"0"16"96,0 0-416,0 16-104,0-16 0,0 0 0,0 0 519,16 0 89,-16 0 8,14 0 8,2 0-8,0 0 0,-1-16 0,0 16 0,1-15-168,-1 15-40,16-15-8,-15-1 0,-16 16-280,14-15-56,2 15-64,0-16 88,-1 1-88,0 15 64,1-15-64,-16 15 64,30-16-64,-30 16 0,0-15 0,0-1 0,0 16-88,0-15-32,0 0-8,0 15 0,-15 0 0,0-16-8,15 1 0,0 15 0,-16 0 136,1 0-80,0 0 80,-1 0-64,0 0 64,16 15 0,-14-15-72,-2 16 72,0-16 0,16 30 80,-15-30-8,15 31 0,-15-15 88,15 14 24,0-14 0,0-1 0,0 16 40,0-16 16,0 1 0,0-1 0,0 0 16,0 16 0,0-31 0,15 16 0,0-16-48,-15 15-8,16-15 0,0 15 0,-16-15-112,0 0-24,14-15-64,2 0 96,15 15-96,-16-16 64,1 16-64,14-15 0,-14 15 0,-1-16-120,0 1 16,17 0 0,-17-1-128,0 1-24,1 0-8,-1-1 0,0 1 40,1-1 0,-16 1 8,15 0 0,0-1 80,1 1 8,-16-1 8,0 16 0,16 0 120,-16 0 0,0-15 72,-16 0-72,16 15 72,0 0-72,0 0 64,0 15-64,-16-15 184,16 0-8,-15 15 0,0 1 0,15-1-32,-16 1-8,16-1 0,-15 16 0,15-16 24,0 16 0,0-16 0,0 1 0,0-1-32,0 16 0,0-16 0,0 1 0,0-1-128,0 0 0,15 1 0,-15-16 0,0 0 64,16 15-64,-16-15 0,15 0 0,-15 0 0,15-15-96,1 15 8,0-16 8,-16 16-688,30-15-128,-30-16-32,16 0-8,-1 16-264,0 0-48,1-16-16,-1 0 0,0 0 561,1 16 103,0-16 24,-2 0 8,2 1 24,-16 14 8,0-15 0,16 1 0,-16 14 344,15-15 72,-15 16 16,0-16 0,0 16 232,0-1 56,15 1 8,-15 0 0,0-1 544,0 16 104,0 0 24,0 0 8,0 0 87,0 0 25,0 16 0,-15-16 0,15 15-336,0 0-64,-15 16-8,15-15-8,-16 14-40,16 17-8,0-17 0,-16 17 0,16-17-56,0 17-16,-14-17 0,14 17 0,0-17-216,0-14-40,0 14-16,0 1 0,14-15-80,-14-1-24,0 0 0,0-15 0,0 16-72,0-16 0,0 0 72,0 0-72,16-16 0,-16 16-104,16-15 8,-1 0 8,-15-1-256,15 1-48,1-16-16,-1 16 0,0-16-176,-15 0-40,16 0-8,-1 1 0,0 14 192,-15-15 40,16 31 8,-16-15 0,0 0 232,0 15 40,0 0 16,0 0 0,0 0 168,0 0 32,0 0 0,0 15 8,0 0 200,0 1 40,0-1 8,0 16 0,0 0 64,-16-16 24,16 16 0,0-16 0,16 1-216,-16-1-48,0 0-8,0 1 0,0-16-64,16 15-8,-16-15-8,0 0 0,0 0-88,0 0 96,0 0-96,0-15 96,0-1-96,15 1 80,-15 0-80,15-1 80,-15 1 8,0 0 0,0-1 0,16 1 0,-16-1-232,0 1-48,0 0 0,0-1-8,15 1 104,-15-1 32,15 16 0,-15-15 0,0 0 64,0 15-80,16-16 80,-16 1-80,0 15 80,15 0 0,-15-16-72,0 16 72,0 0 0,15 0 0,1 0 0,0 0 0,-2 0 0,-14 0 0,0 0 0,0 0 0,16 16 0,0-1 0,-16 1 72,0-16-8,15 15 32,-15 0 0,0 16 8,0-15 0,0-1 40,0 16 8,-15-16 0,15 16 0,0-16-24,0 1-8,-16-1 0,16 0 0,0-15-120,-16 16 88,16-16-88,0 0 80,0 0-80,0 15 64,0-15-64,0 0 64,0 0-64,0 0 0,0 0 72,0 0-72,0 0 0,0 0 0,0 0-96,0 0 32,0-15-64,0 15-16,0-16 0,0 16 0,16-15-40,-16 0-8,0-1 0,0 1 0,16 15 16,-16-15 0,15-1 0,0 1 0,-15-1 96,16 1 80,-16 0-104,15-1 40,-15 1-64,15-1-16,-15 16 0,16-15 0,-16 15 144,16-15 88,-16 15-16,0 0 0,0 0-144,14-16-32,-14 16-8,16-15 0,-16 15 112,16 0 0,-16-16 0,15 16-72,0 0 72,-15-15 0,0 15 0,16-15 0,-1 15 0,-15 0 0,15-16 0,-15 16 0,16 0 88,-16 0 32,0 0 8,0 0 0,0 0-128,0 0 0,0 0 0,0 0 0,0 0 80,0 0 16,0 0 8,0 0 0,-16 16 80,16-16 8,0 15 8,-15 0 0,15 1-40,0-1 0,-15 1-8,15-16 0,-16 15-8,16 0 0,-15-15 0,15 16 0,-15-16-144,15 0 0,0 0 0,0 15 0,0-15 0,0 0 0,0 0 0,0 0 0,0 0 64,0 0-64,0 0 0,0 0 0,15 0 0,0 0 0,-15 0 0,16-15 0,-1 15 0,0 0 0,1 15 0,-1-15 0,0 0 0,1 0 0,0 0 0,-1 0 0,-15 16 0,15-16 0,-15 15 0,0-15 0,16 0 0,-16 15 0,0-15 0,0 16 0,-16-16 96,16 15 0,-15 1-8,15-1 0,-15 0 48,-1-15 16,0 16 0,1-1 0,0-15-88,-1 15-64,1-15 72,-16 16-72,1-1-320,14-15-104,-14 0-24,14 0-6656,-15 0-1319</inkml:trace>
          <inkml:trace contextRef="#ctx0" brushRef="#br0" timeOffset="226572">5958 15686 16903,'0'0'368,"0"0"80,0 0 8,0 0 24,0 0-384,0 0-96,0 0 0,0 0 0,0 0 824,0 0 136,0 0 32,0 0 8,16 0-192,-1 0-40,0 0 0,1 0-8,-1 0-328,16 0-64,-16 0-16,16-15 0,-15 15-72,14 0-24,-14 0 0,15-15 0,-1 15-160,-14-16-96,14 16 96,-14 0-96,15 0-680,-16-15-192,16 15-40,-16 0-8</inkml:trace>
        </inkml:traceGroup>
        <inkml:traceGroup>
          <inkml:annotationXML>
            <emma:emma xmlns:emma="http://www.w3.org/2003/04/emma" version="1.0">
              <emma:interpretation id="{8BD2D6AD-AE9C-47D3-ACFF-943FB6FC7F5A}" emma:medium="tactile" emma:mode="ink">
                <msink:context xmlns:msink="http://schemas.microsoft.com/ink/2010/main" type="inkWord" rotatedBoundingBox="6877,12707 10876,12626 10902,13918 6903,13999"/>
              </emma:interpretation>
              <emma:one-of disjunction-type="recognition" id="oneOf18">
                <emma:interpretation id="interp90" emma:lang="en-US" emma:confidence="0">
                  <emma:literal>are</emma:literal>
                </emma:interpretation>
                <emma:interpretation id="interp91" emma:lang="en-US" emma:confidence="1">
                  <emma:literal>an e</emma:literal>
                </emma:interpretation>
                <emma:interpretation id="interp92" emma:lang="en-US" emma:confidence="0">
                  <emma:literal>one</emma:literal>
                </emma:interpretation>
                <emma:interpretation id="interp93" emma:lang="en-US" emma:confidence="0">
                  <emma:literal>ave</emma:literal>
                </emma:interpretation>
                <emma:interpretation id="interp94" emma:lang="en-US" emma:confidence="0">
                  <emma:literal>ore</emma:literal>
                </emma:interpretation>
              </emma:one-of>
            </emma:emma>
          </inkml:annotationXML>
          <inkml:trace contextRef="#ctx0" brushRef="#br0" timeOffset="227450">7360 15626 8696,'0'0'192,"0"0"32,0 0 16,0 0 8,0 0-248,0-16 0,0 16 0,-16 0 0,0 0 896,16 0 128,-15 16 24,0-16 8,-1 15-264,1 0-56,0 1 0,-1-1-9,1 1-183,0 14-40,-1 1-8,16 0 0,-16 0-144,16-16-24,-15 16-8,15-16 0,0 16-96,0-16-16,0 1-8,0-1 0,15 1-112,-15-1-24,0-15-64,0 0 96,0 0-32,16 0-64,0 0 88,-16 0-88,15 0 80,-15-15-80,15-1 64,1 1-64,-1-1 0,0 1-88,-15 0 8,16-16 0,-16 16-88,15-1-24,-15-15 0,15 16 0,-15 0 96,0-1 8,16-15 8,-16 16 0,0 0-40,0 15-8,0-16 0,0 16 0,0-15 224,0 15 32,0 0 16,0 0 0,0 0-144,0 0-88,0 0 16,0 15 0,-16 1 144,16-1 32,0 0 8,0 16 0,0-15-8,0 14 0,0-14 0,0-1 0,0 1-104,0-16 64,0 15-64,0-15 0,0 0 64,0 15-64,0-15 0,0 0 0,0 0 80,0 0-80,16-15 80,-16 15-80,16 0 64,-16-15-64,14-1 0,2 1 0,-16-1 0,16 1 0,-1 0 0,0-16 0,1 15 0,-16 1-64,15 0 64,0-16-104,-15 15 104,16 16-88,-1-15 88,-15 0-80,15 15 80,-15 0 0,0 0 0,0 0-64,0 0 64,16 0 0,-16 15 0,0-15 0,0 31 0,0 0 0,0-16 96,0 16-32,0 0-64,0-1 96,-16 1-32,16 0 0,0 0-64,-15-16 64,15 16-64,0-16 64,0 1 0,0-1 8,0-15 0,-15 0 0,15 0 48,0 0 8,0 0 0,0 0 0,15 0 32,-15 0 16,0-15 0,0-1 0,15 1-16,-15-1-8,16-14 0,0 14 0,-16-14-72,15 14-16,0-15 0,-15 16 0,16 0 72,-1-16 16,0 15 0,-15 1 0,16 0-328,-1-1-64,-15 1-16,0-1-6008,15 16-1199</inkml:trace>
          <inkml:trace contextRef="#ctx0" brushRef="#br0" timeOffset="227873">7790 15826 13200,'-15'0'376,"15"0"72,0 0-352,0 0-96,0 0 0,0 0 0,0 0 544,15 15 88,1-15 16,-16 0 7,15-15 113,0 15 32,17 0 0,-18-16 0,2 16-456,0-16-88,-1 2-24,0 14 0,1-16-120,-1 0-24,0 1-8,1 15 0,-1-15-80,0-1 64,-15 1-64,16 0 64,0 15-64,-16-16 0,0 0 0,0 16 64,0-14-64,0-2 96,0 16-96,0-16 96,0 16-96,-16 0 96,16-15-96,-16 15 96,16 0-32,-15 0 0,0 0 0,15 0 0,-16 0 0,1 0 0,0 15 0,-1-15 0,1 16 128,0 0 32,-1-2 0,0 2 0,2 15-16,-2-16 0,0 16 0,1 0 0,0-1 16,15-14 0,-16 15 0,16-16 0,0 1 32,0-1 16,-15 0 0,30 1 0,-15-1-48,16 0-16,-16-15 0,15 16 0,0-16-72,1 16-8,0-16-8,-2 0 0,2 0-56,0 0 0,-1 0-64,0-16 96,16 16-96,-16-16 72,1 16-72,14-15 64,2 0-536,-17-1-104,16 1-32,-1 0 0,1-1-800,0-14-168,0 14-32,0 0-8</inkml:trace>
        </inkml:traceGroup>
        <inkml:traceGroup>
          <inkml:annotationXML>
            <emma:emma xmlns:emma="http://www.w3.org/2003/04/emma" version="1.0">
              <emma:interpretation id="{52F25C91-398C-4225-B4E2-5F757490EF7C}" emma:medium="tactile" emma:mode="ink">
                <msink:context xmlns:msink="http://schemas.microsoft.com/ink/2010/main" type="inkWord" rotatedBoundingBox="8252,12617 9323,12723 9231,13653 8160,13546"/>
              </emma:interpretation>
              <emma:one-of disjunction-type="recognition" id="oneOf19">
                <emma:interpretation id="interp95" emma:lang="en-US" emma:confidence="1">
                  <emma:literal>the</emma:literal>
                </emma:interpretation>
                <emma:interpretation id="interp96" emma:lang="en-US" emma:confidence="0">
                  <emma:literal>tee</emma:literal>
                </emma:interpretation>
                <emma:interpretation id="interp97" emma:lang="en-US" emma:confidence="0">
                  <emma:literal>toe</emma:literal>
                </emma:interpretation>
                <emma:interpretation id="interp98" emma:lang="en-US" emma:confidence="0">
                  <emma:literal>tie</emma:literal>
                </emma:interpretation>
                <emma:interpretation id="interp99" emma:lang="en-US" emma:confidence="0">
                  <emma:literal>The</emma:literal>
                </emma:interpretation>
              </emma:one-of>
            </emma:emma>
          </inkml:annotationXML>
          <inkml:trace contextRef="#ctx0" brushRef="#br0" timeOffset="228135">8822 15394 13992,'0'0'304,"0"0"64,0 0 16,-15 16 16,15-2-320,0 2-80,-15 0 0,15-1 0,0 16 864,-16-16 159,16 16 33,-15-1 8,15 2-344,-15-17-72,15 16-8,0-16-8,0 16-416,-16-1-88,16-14-8,0 0-8,0-1-192,-15 0-40,15 1-8,0-1 0,0 0-1208,0-15-240,0 0-56,-16 0-5631</inkml:trace>
          <inkml:trace contextRef="#ctx0" brushRef="#br0" timeOffset="228305">8483 15795 11464,'0'0'320,"-15"0"80,0 0-320,15 0-80,0 0 0,0 0 0,-16-15 1104,16 15 208,0 0 32,0 0 15,0-15-367,16 15-64,-16-16-24,15 1 0,0 15-272,16-16-56,-16 16-16,1-15 0,15 15-224,-1-15-48,1-1 0,-15 1-8,14 15-88,1-16-24,0 16 0,-16 0 0,16-15-168,0 15-80,-16-15 8,16 15 0,0-16 72,-16 16 0,16-15 0,0 15 64,-16-15-544,1 15-96,14-16-32,-14 1 0,-1 15-928,1-16-184,-1 16-40</inkml:trace>
          <inkml:trace contextRef="#ctx0" brushRef="#br0" timeOffset="229069">9037 15025 11600,'-15'0'256,"15"0"48,0 0 16,0 0 8,0 0-264,0 0-64,0 16 0,0 14 0,0 1 952,0 0 168,-16 0 40,16 15 7,0 0-231,-15 16-40,15-16-16,-15 15 0,15 1-88,0-16-24,-16 0 0,16 1 0,0-1-432,-15 0-88,15-15-24,0 0 0,0-1-160,0 1-64,0-15 0,0-1 0,0 0 264,0-15 8,0 0 0,0 0 0,0 0-432,0 0-96,0 0-8,15-15-8,-15 0 24,16-16 8,-16 0 0,15 0 0,0 0-344,1 1-72,-1-17-16,-15 17 0,15-1 136,1 0 24,-16 0 8,16 16 0,-16-16 312,15 16 56,-15 15 8,0 0 8,0 0 240,0 0 40,0 0 16,15 15 0,-15 16 344,0-16 72,0 16 16,-15 15 0,15-15-120,0 0-16,0 0-8,-15 15 0,15-15-184,-16-1-40,16 1-8,-16 0 0,16-16-136,-15 1-24,15 14-8,0-14 0,0-16-64,0 15-72,0-15 72,0 0-104,0 0-360,0 0-72,0 0-8,0 0-8,15 0-176,-15-15-32,16 15-8,-16-16 0,0 1 256,0 0 40,16-1 16,-16 1 0,0 0 344,0-1 112,0 1 0,15-1-80,-15 1 336,0 15 64,15-15 8,1-1 8,-1 16 200,0-15 40,-15 15 0,31-16 8,-16 16-88,1 0-16,0 0-8,-1-15 0,0 15-152,1 0-24,-1-15-8,0 15 0,1 0-96,-1 0-32,0-16 0,-15 16 0,16 0-72,0-15-24,-2 15 0,-14-16 0,16 16-64,-16 0 0,16-15 72,-16 15-72,15 0 0,-15-15 72,0 15-72,0-16 0,0 16 0,0-15 0,0 15 0,0 0-72,-15-16 0,15 16 0,-16-15 0,16 15 0,-16 0 8,16-15 0,0 15 0,-14 0 0,-2 0 64,0 0 0,16 0 0,-15 15-64,0-15 64,15 15 88,-16 1-24,1-16 0,0 31 144,-1-16 24,1 0 8,15 16 0,-15 0 64,-1 0 16,16 0 0,-16-16 0,16 16-24,-15-16 0,15 16 0,0-16 0,0 1-80,0-1-24,15-15 0,1 15 0,-16-15-72,16 16-24,-16-16 0,15 0 0,0 0-32,16 0 0,-31 0-64,31-16 96,-16 16-96,0-15 0,17 0 0,-18-1 0,18 1-968,-17 0-248,16-16-40,-1 15-16</inkml:trace>
        </inkml:traceGroup>
        <inkml:traceGroup>
          <inkml:annotationXML>
            <emma:emma xmlns:emma="http://www.w3.org/2003/04/emma" version="1.0">
              <emma:interpretation id="{0CAC3EF5-933D-4B47-AFAD-16292B159769}" emma:medium="tactile" emma:mode="ink">
                <msink:context xmlns:msink="http://schemas.microsoft.com/ink/2010/main" type="inkWord" rotatedBoundingBox="9387,13192 10882,12884 11037,13637 9542,13946"/>
              </emma:interpretation>
              <emma:one-of disjunction-type="recognition" id="oneOf20">
                <emma:interpretation id="interp100" emma:lang="" emma:confidence="0">
                  <emma:literal>point</emma:literal>
                </emma:interpretation>
                <emma:interpretation id="interp101" emma:lang="" emma:confidence="0">
                  <emma:literal>pond</emma:literal>
                </emma:interpretation>
                <emma:interpretation id="interp102" emma:lang="" emma:confidence="0">
                  <emma:literal>pout</emma:literal>
                </emma:interpretation>
                <emma:interpretation id="interp103" emma:lang="" emma:confidence="0">
                  <emma:literal>pont</emma:literal>
                </emma:interpretation>
                <emma:interpretation id="interp104" emma:lang="" emma:confidence="0">
                  <emma:literal>poet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0:45:17.22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98D4DFA2-C8A8-4FD9-A112-FA8260FE6FA0}" emma:medium="tactile" emma:mode="ink">
          <msink:context xmlns:msink="http://schemas.microsoft.com/ink/2010/main" type="writingRegion" rotatedBoundingBox="20381,11098 20766,11098 20766,11329 20381,11329"/>
        </emma:interpretation>
      </emma:emma>
    </inkml:annotationXML>
    <inkml:traceGroup>
      <inkml:annotationXML>
        <emma:emma xmlns:emma="http://www.w3.org/2003/04/emma" version="1.0">
          <emma:interpretation id="{CDC34A0F-9509-416B-BF71-F7093A9194B6}" emma:medium="tactile" emma:mode="ink">
            <msink:context xmlns:msink="http://schemas.microsoft.com/ink/2010/main" type="paragraph" rotatedBoundingBox="20381,11098 20766,11098 20766,11329 20381,113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329D1A-21E6-422E-A803-C88C050490F6}" emma:medium="tactile" emma:mode="ink">
              <msink:context xmlns:msink="http://schemas.microsoft.com/ink/2010/main" type="line" rotatedBoundingBox="20381,11098 20766,11098 20766,11329 20381,11329"/>
            </emma:interpretation>
          </emma:emma>
        </inkml:annotationXML>
        <inkml:traceGroup>
          <inkml:annotationXML>
            <emma:emma xmlns:emma="http://www.w3.org/2003/04/emma" version="1.0">
              <emma:interpretation id="{F40CDA48-E726-4ABA-82D2-2A4AFE951F76}" emma:medium="tactile" emma:mode="ink">
                <msink:context xmlns:msink="http://schemas.microsoft.com/ink/2010/main" type="inkWord" rotatedBoundingBox="20381,11098 20766,11098 20766,11329 20381,11329"/>
              </emma:interpretation>
              <emma:one-of disjunction-type="recognition" id="oneOf0">
                <emma:interpretation id="interp0" emma:lang="en-US" emma:confidence="0">
                  <emma:literal>^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20644 13640 7912,'0'0'224,"0"0"48,0 16-272,0-16 0,0 0 0,0 0 0,0 15 720,0-15 88,0 0 24,0 0 0,0 15 0,0-15 0,0 0 0,0 0 0,0 0-120,0 0-16,15 0-9,-15 0 1,0 0-120,16-15-24,-1 15-8,1-15 0,-16 15-232,0 0-48,15-16 0,0 1-8,1 15-72,-16-16-16,15 1 0,-15 0 0,16-1-56,-1 16-8,-15-16-8,0 1 0,0 15-88,15-15 0,-15-1 0,0 16 64,0-15-64,0 15 0,16 0 0,-16 0 0,0-16 0,0 16 104,0 0-24,16 0-8,-16-15-72,0 15 0,0 0 0,0 0 0,15 0 0,-15 0 144,0 0-24,15 0-8,-15 0-16,0 0 0,0 0 0,0 0 0,0 0 128,16 0 32,-16 15 0,15-15 0,-15 16-88,0-1-8,16-15-8,-1 16 0,-15-1 40,0-15 16,0 15 0,15 1 0,1-16 16,-16 16 0,0-1 0,15-15 0,1 0-64,-16 15-16,0-15 0,15 16 0,-15-16-8,0 0 0,0 0 0,0 0 0,0 0 24,0 0 0,15 0 0,-15 0 0,0 0-160,0 0-72,0 0 8,0 0 0,0 0 64,0 0 0,0 0 0,0 0 0,0 0-1056,0 0-160,0 0-40,0-16-8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19:46.57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2DCA5B8-E6E8-469C-A50B-BB8000C976CA}" emma:medium="tactile" emma:mode="ink">
          <msink:context xmlns:msink="http://schemas.microsoft.com/ink/2010/main" type="writingRegion" rotatedBoundingBox="17753,15307 25805,15812 25754,16633 17701,16129"/>
        </emma:interpretation>
      </emma:emma>
    </inkml:annotationXML>
    <inkml:traceGroup>
      <inkml:annotationXML>
        <emma:emma xmlns:emma="http://www.w3.org/2003/04/emma" version="1.0">
          <emma:interpretation id="{05395D7C-8AC2-4BE8-9BB6-76C43B2CA30D}" emma:medium="tactile" emma:mode="ink">
            <msink:context xmlns:msink="http://schemas.microsoft.com/ink/2010/main" type="paragraph" rotatedBoundingBox="17753,15307 25805,15812 25754,16633 17701,161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EA94C4-CE0D-4703-AA93-19676EDE9958}" emma:medium="tactile" emma:mode="ink">
              <msink:context xmlns:msink="http://schemas.microsoft.com/ink/2010/main" type="line" rotatedBoundingBox="17753,15307 25805,15812 25754,16633 17701,16129"/>
            </emma:interpretation>
          </emma:emma>
        </inkml:annotationXML>
        <inkml:traceGroup>
          <inkml:annotationXML>
            <emma:emma xmlns:emma="http://www.w3.org/2003/04/emma" version="1.0">
              <emma:interpretation id="{5255A2FA-938B-4C25-A1F6-AFFC834372EC}" emma:medium="tactile" emma:mode="ink">
                <msink:context xmlns:msink="http://schemas.microsoft.com/ink/2010/main" type="inkWord" rotatedBoundingBox="17753,15307 20415,15474 20364,16295 17701,16129"/>
              </emma:interpretation>
              <emma:one-of disjunction-type="recognition" id="oneOf0">
                <emma:interpretation id="interp0" emma:lang="en-US" emma:confidence="0">
                  <emma:literal>wiltb=1</emma:literal>
                </emma:interpretation>
                <emma:interpretation id="interp1" emma:lang="en-US" emma:confidence="0">
                  <emma:literal>wsltb=1</emma:literal>
                </emma:interpretation>
                <emma:interpretation id="interp2" emma:lang="en-US" emma:confidence="0">
                  <emma:literal>Wilt-be I</emma:literal>
                </emma:interpretation>
                <emma:interpretation id="interp3" emma:lang="en-US" emma:confidence="0">
                  <emma:literal>wktb=1</emma:literal>
                </emma:interpretation>
                <emma:interpretation id="interp4" emma:lang="en-US" emma:confidence="0">
                  <emma:literal>Wktb=1</emma:literal>
                </emma:interpretation>
              </emma:one-of>
            </emma:emma>
          </inkml:annotationXML>
          <inkml:trace contextRef="#ctx0" brushRef="#br0">18180 17812 9728,'-15'0'216,"15"0"40,0 0 16,0 0 0,-15 15-272,-1 1 0,0-1 0,2 16 0,-2 0 256,0 0 0,1 15 0,0-15 0,-1 15 128,1 0 32,15-15 0,-15 15 0,-1-15 88,16 15 16,0-15 8,0-1 0,0 1-184,0 0-40,0-16-9,0 1 1,0-1-72,16 1-8,-1-1-8,-15 0 0,0-15-16,15 0 0,1 0 0,-1 0 0,0 0-48,1-15-16,0 15 0,-2-15 0,2-1-48,0 1-16,-1-16 0,0 16 0,1-16-64,-1 0 80,0 0-80,1 0 80,-1 1-80,-15-1 0,15 0 0,1 0 64,0 1-64,-16 14 0,15-15 0,-15 16 0,15 0 128,-15-1 16,0 1 0,0 15 0,0 0-144,0 0 0,0 0 0,0 15 0,0 1 0,0 14 0,-15 1 0,15 15 0,0-15 168,-15 15 8,15-15 0,0 0 0,0 0-48,0-1 0,0-14-8,0 15 0,15-16 96,-15-15 16,15 15 8,1-15 0,-16 0-104,0 0-16,30 0-8,-30-15 0,31 0 40,-16-1 8,1 1 0,0-1 0,-2-14-64,2 14 0,0-15-8,-1 16 0,0-16-88,1 16 0,-16-1 72,15-14-72,0 14 0,-15 1 0,16-16 0,0 16 0,-16-1-720,14 1-176,2 0-40,-16-1-4799,16 1-961</inkml:trace>
          <inkml:trace contextRef="#ctx0" brushRef="#br0" timeOffset="248">18703 17966 9672,'0'0'208,"0"0"48,15-15 0,1 15 32,-16 0-288,16 0 0,-2 0 0,2 0 0,-16 0 304,16 0 8,-1 0 0,0 15 0,-15-15 328,0 16 64,16-1 8,-16 1 8,0-1-128,0 0-24,0 16-8,0-15-1,-16 14-215,16 1-48,-15-15-8,0 14 0,15-14-128,-16 15-32,0-16-8,2 16 0,-2-16-56,16 1 0,-16-1-64,1 0 96,0-15-96,15 16 64,-16-1-64,16-15 0,0 0-128,0 0-64,-15-15-24,15 15-4743,15-16-945</inkml:trace>
          <inkml:trace contextRef="#ctx0" brushRef="#br0" timeOffset="450">18981 17812 10600,'0'0'296,"0"0"72,-15 15-296,15 1-72,-16-1 0,16 16 0,-15 0 608,-1 0 112,1-1 16,0 17 8,-1-1 48,1-15 8,15 15-1,-16-16 1,16 1-152,-15 0-24,15 0-8,0 0 0,0-16-216,0 0-48,0 1 0,15-1-8,-15 1-184,16-1-32,-16-15 0,0 0-8,15 15-16,1-15 0,-1 0 0,0 0 0,1 0-744,-1 0-144,1-15-32,-1 0-4623,0 15-929</inkml:trace>
          <inkml:trace contextRef="#ctx0" brushRef="#br0" timeOffset="684">19042 18213 13040,'0'0'288,"0"0"56,0 0 8,0 0 24,0 0-304,0 0-72,0 0 0,0 0 0,0 0 768,0 0 144,0 0 23,0 0 9,0 0-208,15 0-32,1 0-16,-16 0 0,0 0-296,31 0-56,-16 0-16,0 0 0,16 0-176,-15 0-40,-1 0-8,1 0 0,-1 0-96,1 0 64,-1 0-64,0-15 0,1 15 0,-1 0 0,1 0 0,-16 0 0,15 0-776,0 0-152,-15-16-32,0 16-4519,0 0-905</inkml:trace>
          <inkml:trace contextRef="#ctx0" brushRef="#br0" timeOffset="947">19380 17812 9136,'0'0'256,"0"0"64,0 15-256,-15 1-64,15-16 0,-15 15 0,15 1 1016,-16-1 192,16 0 40,0 1 0,-15 15-24,15-16-9,-15 16 1,15 0 0,0-1-448,-16 1-96,0 0-24,16 0 0,0-1-328,0-14-64,-14 15-8,14-16-8,0 0-160,0 1-80,0-1 80,0 1-80,-16-16 0,16 15 64,0-15-64,16 0 0,-16 0-872,0 0-200,0 0-40,0 0-7135</inkml:trace>
          <inkml:trace contextRef="#ctx0" brushRef="#br0" timeOffset="1447">19628 17766 16208,'0'0'351,"0"16"81,0-1 16,0 0 8,-16 16-360,16 0-96,0-1 0,-15 2 0,-16 14 608,16 0 96,15-16 32,0 17 0,-15-16-264,-1-1-56,16 1 0,0 0-8,0-1-296,0-14-112,0 0 88,0-1-88,0 0 72,0 1-72,0-1 64,0-15-64,0 0 72,0 0-72,0 0 80,0 0-80,0 0 0,0-15 0,0 15-88,0-16 88,16 1-112,-16-16 40,15 15 8,-15 2 0,15-18 64,1 17-104,-1-16 40,0 16 64,16-16-64,-16 16 64,1 0 0,0 15 0,-2-16-88,2 16 24,0 0 0,-16 0 0,0 0 64,0 0-64,15 16 64,-15-16-64,0 15 64,15 0 0,-15 1 0,16-1 0,-32 0 64,16 16 32,0-16 8,0 1 0,-15 0 24,15-2 8,-15 18 0,15-17 0,-16 0-8,0 1-8,16-1 0,-14-15 0,-2 15 48,16 1 16,-16-16 0,1 0 0,0 16-184,-1-16 64,16 0-64,0-16 0,-15 16 0,0-16 0,15 1 0,0 15 64,0-15-216,0-1-40,0 1 0,0 0-8,0-1-1216,15 16-248,-15-16-40</inkml:trace>
          <inkml:trace contextRef="#ctx0" brushRef="#br0" timeOffset="1701">19982 18120 15056,'-16'0'328,"16"0"72,0 0 16,0 0 7,0 0-335,0 0-88,0 0 0,16 0 0,-2 0 736,-14 0 128,0 0 24,16 0 8,0 0-192,-1 0-40,16 0-8,-31 0 0,15 0-280,0 0-56,1 0-16,-16 0 0,16 0-176,-2 0-32,2 0 0,0 0-8,-1-15-88,0 15 0,1 0 0,-16 0 0,15 0-72,-15 0-8,0 0 0,15 0 0,-15 0-1496,0 0-304,0 0-56,0 0-16</inkml:trace>
          <inkml:trace contextRef="#ctx0" brushRef="#br0" timeOffset="1900">20135 18243 14856,'0'0'320,"0"0"72,0 0 16,-15 0 16,-1 0-337,16 0-87,0 0 0,0 0 0,0 0 864,0 0 152,0 0 32,0 0 8,0 0-256,0 0-40,0 0-16,16 15 0,-1-15-352,-15 0-72,0 0-8,31 0-8,-31 16-176,31-16-32,-31 0 0,15 0-8,0 0-88,1 0 0,-1 0 0,-15 0 64,0 0-600,16 0-120,14-16-24,-14 16-5664,-1 0-1135</inkml:trace>
          <inkml:trace contextRef="#ctx0" brushRef="#br0" timeOffset="2132">20659 17874 15088,'15'0'328,"-15"0"72,0 0 16,0 16 7,-15-1-335,15 0-88,0 1 0,-15-1 0,15 16 960,-16 0 168,16-1 40,0 17 8,-15-17-248,15 1-56,-15 0-8,15 15 0,0-15-392,0 0-88,-16 0-8,16-1-8,0-14-232,0 15-40,0-16-16,0 0 0,0 1-80,0-16 64,0 0-64,0 15 64,0-15-416,0 0-80,0 0-16,0-15-6440,0-1-1287</inkml:trace>
        </inkml:traceGroup>
        <inkml:traceGroup>
          <inkml:annotationXML>
            <emma:emma xmlns:emma="http://www.w3.org/2003/04/emma" version="1.0">
              <emma:interpretation id="{32666122-9FD2-485B-9BC5-511EF0EA941B}" emma:medium="tactile" emma:mode="ink">
                <msink:context xmlns:msink="http://schemas.microsoft.com/ink/2010/main" type="inkWord" rotatedBoundingBox="22745,15679 25801,15871 25754,16631 22697,16440">
                  <msink:destinationLink direction="with" ref="{82266BA1-FE21-450A-9FE4-1268CEE3F0D4}"/>
                </msink:context>
              </emma:interpretation>
              <emma:one-of disjunction-type="recognition" id="oneOf1">
                <emma:interpretation id="interp5" emma:lang="en-US" emma:confidence="0">
                  <emma:literal>WILHBEI</emma:literal>
                </emma:interpretation>
                <emma:interpretation id="interp6" emma:lang="en-US" emma:confidence="0">
                  <emma:literal>WILHBETI</emma:literal>
                </emma:interpretation>
                <emma:interpretation id="interp7" emma:lang="en-US" emma:confidence="0">
                  <emma:literal>WILHBEH</emma:literal>
                </emma:interpretation>
                <emma:interpretation id="interp8" emma:lang="en-US" emma:confidence="0">
                  <emma:literal>WHLHBEI</emma:literal>
                </emma:interpretation>
                <emma:interpretation id="interp9" emma:lang="en-US" emma:confidence="0">
                  <emma:literal>waltb=t</emma:literal>
                </emma:interpretation>
              </emma:one-of>
            </emma:emma>
          </inkml:annotationXML>
          <inkml:trace contextRef="#ctx0" brushRef="#br0" timeOffset="3116">23076 18166 11136,'0'0'320,"0"0"64,0 0-312,0 0-72,0 0 0,0 0 0,0 0 440,-16 15 72,16 1 8,-16-1 8,2 16 152,14 0 32,-16 0 8,0 15-1,16-15 89,-15 15 24,15-15 0,0 15 0,0-15-424,0-1-88,0 1-8,0 0-8,15 0-64,-15-16-16,16 0 0,0 1 0,-16-16-136,14 0-88,2 15 96,0-30-96,-1 15 120,0 0-32,1-16-8,-1-14 0,0 14 0,17 1 0,-18 0 0,2-16 0,0 0-80,-1 0 0,0 0 0,1 1 0,-1-1 0,0 0 0,1 0 0,-16 16 64,15-16-64,0 16 0,-15-1 0,0 16 0,0-15 0,0 15 0,0 0 0,0 0 0,0 0 0,0 15 64,0 1-64,0 14 64,-15 1 104,15 0 24,0 15 0,-15-15 0,15 15-56,0-15-8,0 0 0,0 0 0,15-1-40,-15-14-16,15-1 0,-15 0 0,16 1 16,0-16 0,-16 15 0,15-15 0,0-15 16,1-1 8,-1 16 0,0-30 0,1 14-16,-16 1-8,15-16 0,-15 0 0,15 1-88,-15-1 80,16 0-80,0 0 80,-16 16-80,14-16-88,-14 0 24,0 0 0,16 16-800,-16 0-160,16-1-32,-16 1-5248,0-1-1039</inkml:trace>
          <inkml:trace contextRef="#ctx0" brushRef="#br0" timeOffset="3401">23691 18274 13104,'0'0'288,"0"0"56,0 0 8,0 0 24,15 0-304,-15 0-72,16 0 0,-1 0 0,1 0 512,-1 0 96,-15 0 8,0 0 7,15 0 17,-15 0 8,16 16 0,-1-16 0,1 15-248,-1 1-48,-15-16-16,0 15 0,15 0-96,-15-15-16,0 16-8,0-1 0,0 1-8,0-1 0,-15 0 0,15 1 0,-15-1-104,-1 0-16,1 1-8,-16 15 0,16-16-80,-1 0 0,-15 1 0,16-1 0,0 1 0,-1-1 64,1-15-64,-1 15 0,16-15-144,-15 0-72,15 0-8,0 0-8,0 0-816,0 0-160,0-15-32,15 0-3919,-15-1-793</inkml:trace>
          <inkml:trace contextRef="#ctx0" brushRef="#br0" timeOffset="3585">23938 18198 11920,'15'-16'256,"-15"16"64,0 0 0,0 0 24,0 16-280,0-1-64,-15 0 0,15 1 0,-16 14 960,1 2 184,0-2 31,-1-14 9,0 30-128,1-16-16,15 2-8,-15-18 0,-1 18-424,16-2-80,-15-14-16,15-1-8,0 16-192,0-15-40,0-2-8,15 2 0,-15 0-264,0-16 0,0 0 0,0 0 0,0 0 120,31 0-32,-16 0-8,-15 0 0,16 0-704,15-16-144,0 16-24,-16-16-5528,0 2-1103</inkml:trace>
          <inkml:trace contextRef="#ctx0" brushRef="#br0" timeOffset="3832">24108 18460 14864,'-16'0'416,"16"0"104,0 0-416,0 0-104,0 0 0,0 0 0,0 0 847,0 0 145,0 0 32,0 0 8,0 0-264,0 0-48,0 0-16,16 0 0,-1 0-240,0 0-48,1 0-16,-1 0 0,1 0-216,-1-16-48,0 16-8,1 0 0,-16 0-128,31 0 64,-31 0-64,15 0 0,0-16 0,1 16 0,-1 0 0,-15 0 0,0 0-560,16 0-144,-1-15-24,0 15-5512,-15 0-1095</inkml:trace>
          <inkml:trace contextRef="#ctx0" brushRef="#br0" timeOffset="4048">24276 18228 15488,'0'0'344,"0"0"72,0 0 7,-15 16 9,15-2-344,0 2-88,0 0 0,-15-1 0,15 0 768,-16 16 144,16-16 24,-15 17 8,15-2-80,0 1-8,-15-16-8,15 16 0,0 0-592,0-16-112,-16 16-24,16 0-8,0-16-112,0 1 0,0-1 0,16 0 0,-16 1-376,0-1-96,0-15-16,0 0-5840,15 15-1159</inkml:trace>
          <inkml:trace contextRef="#ctx0" brushRef="#br0" timeOffset="4500">24568 18182 16184,'0'15'351,"0"-15"81,0 0 16,0 16 0,0-1-352,0 1-96,-15 14 0,0-14 0,-1 15 672,0-1 112,16 1 24,-14 0 8,14 0-296,0-1-56,-16 1-16,16-15 0,-16 14-160,16-14-32,-15-1 0,15 1-8,0-1-184,0 0-64,0-15 0,0 0 0,0 0 104,0 0-24,0 0-8,0 0 0,0 0-72,0-15 0,15 15 0,-15-15 0,0-1 0,16 1-96,0 15 32,-2-16 64,-14 1-136,32 0 32,-32-1 8,30 1 0,-14 15 8,-1-16 8,0 16 0,1 0 0,-1 0 80,0 0-96,-15 16 96,0-16-96,0 0 96,16 15-64,0 1 64,-16-1-64,0 16 64,0-16 0,0 1 0,-16 14-64,16 1 184,0-15 40,-16 14 0,16-14 8,0-1 16,-15 1 0,0-1 0,15 0 0,-16 1 24,1-16 8,15 15 0,-15-15 0,-1 16 40,1-16 0,0 0 8,-1 0 0,16 0-88,-16 0-16,2-16-8,-18 16 0,17-15-152,15 15 80,-15-16-80,-1 1 64,16 0-64,-15-1 0,15-15 0,0 16 0,0-16-800,0 16-128,15-1-32,-15 1 0</inkml:trace>
          <inkml:trace contextRef="#ctx0" brushRef="#br0" timeOffset="5001">24877 18397 17391,'0'0'384,"0"0"72,0 0 24,0 0 8,0 0-392,0 0-96,0 0 0,15 15 0,1-15 736,-16 0 128,16 0 32,-2 0 0,2 16-272,0-16-48,-1 0-16,0 15 0,1-15-192,-1 0-40,0 0-8,16 0 0,-16 16-200,1-16-48,0 0-8,-16 0 0,15 0-64,-15 0 80,0 0-80,15 0 80,1 0-80,-16 0-136,0 0 32,15 15 8,-15-15-1088,15 0-224,-15 0-32,0 0-4743,0 15-953</inkml:trace>
          <inkml:trace contextRef="#ctx0" brushRef="#br0" timeOffset="5264">24969 18644 16208,'0'0'351,"0"0"81,0 0 16,0 0 8,0 0-360,0 0-96,0 0 0,0 0 0,0 0 792,0 0 136,0 0 32,0 0 8,0 0-112,0 0-24,16 0-8,-1 0 0,-15 0-320,15 0-64,-15 0-16,16 0 0,-1 0-136,1 0-24,-16 0-8,15 0 0,0 0-128,1 0-24,-1 0-8,-15 0 0,0 0-32,16-16-64,-1 16 88,0 0-88,1 0-248,-16 0-104,15 0-16,1 0-8,-1 0-1048,0 0-208,-15 0-48</inkml:trace>
          <inkml:trace contextRef="#ctx0" brushRef="#br0" timeOffset="5585">25555 18536 13472,'-16'0'296,"16"0"64,0 0 16,0 0 0,0 0-304,0 0-72,0 0 0,0 0 0,0 0 1080,0 0 199,0 0 33,0 0 16,0 0-288,0 0-56,0 0-16,0 0 0,0 0-472,16 0-96,-1 15-16,0-15-8,-15 0-32,16 0-8,-1 0 0,1 0 0,-1 0-80,0 0-8,1 0-8,-1 0 0,1 0-56,-1 0-16,0 0 0,1 0 0,-16 0-168,15 0 0,1 0 0,-1 0-64,-15 0 64,0 0-104,15 0 40,-15 16 64,0-16-1128,16 0-168,-1 0-32,-15 0-8655</inkml:trace>
          <inkml:trace contextRef="#ctx0" brushRef="#br0" timeOffset="5885">26062 18228 17159,'0'0'376,"0"0"72,0 0 24,0 0 16,0 0-392,0 0-96,0 16 0,0-1 0,-15 0 840,15 1 152,-16-1 24,16 16 8,0 0-216,-15 15-40,0-15 0,15 15-8,0 0-424,-16 0-80,1 0-24,15 1 0,-16-1 88,1-15 24,15 15 0,0-15 0,0-1-216,-15-14-48,15 15-8,0-16 0,0 0 0,0 1 0,0-1 0,-16-15 0,16 15-72,0-15 96,0 0-96,0 0 96,0 0-96,0 0 80,0-15-80,0 15 80,16-15-312,-16-1-64,0 1-16,15-16-7352,-15 16-1471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19:54.52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51C1CC1-5E2F-42F1-8702-4FC610770A1F}" emma:medium="tactile" emma:mode="ink">
          <msink:context xmlns:msink="http://schemas.microsoft.com/ink/2010/main" type="inkDrawing" rotatedBoundingBox="26956,5393 27386,5438 27383,5464 26954,5418" shapeName="Other">
            <msink:destinationLink direction="with" ref="{DF4EF0B9-436F-46EF-B449-64A112E89396}"/>
            <msink:destinationLink direction="with" ref="{E76FEED1-6943-47BB-9AA1-2224873AA132}"/>
          </msink:context>
        </emma:interpretation>
      </emma:emma>
    </inkml:annotationXML>
    <inkml:trace contextRef="#ctx0" brushRef="#br0">27233 7775 14656,'0'0'320,"0"0"72,0 0 16,0 0 0,-16 0-328,16 0-80,0 0 0,0 0 0,0 0 559,0 0 97,0 0 16,0 0 8,0 0 192,0 0 40,0 0 8,0 0 0,16 0-288,-16 0-56,15 0-16,0-16 0,1 16-144,-1 0-24,1 0-8,-1 16 0,0-16-128,16 0-32,-15 0-8,-1 0 0,0 15 8,16-15 8,-15 0 0,-1 0 0,0 0-152,1 0-80,-1 0 80,1 15-80,-16-15 112,15 0-24,0 0-8,1 0 0,-1 0-80,-15 0 80,15 0-80,-15 0 80,16 0-80,-16 0 0,0 0 72,0 0-72,0 0-96,15 0-64,-15 0 0,0 0-8,0 0-1104,0 0-216,0 0-48,0 0-8247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19:54.79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DF4EF0B9-436F-46EF-B449-64A112E89396}" emma:medium="tactile" emma:mode="ink">
          <msink:context xmlns:msink="http://schemas.microsoft.com/ink/2010/main" type="inkDrawing" rotatedBoundingBox="27645,5802 27729,5121 27777,5127 27693,5808" semanticType="callout" shapeName="Other">
            <msink:sourceLink direction="with" ref="{C51C1CC1-5E2F-42F1-8702-4FC610770A1F}"/>
          </msink:context>
        </emma:interpretation>
      </emma:emma>
    </inkml:annotationXML>
    <inkml:trace contextRef="#ctx0" brushRef="#br0">28017 7482 15976,'0'0'447,"0"0"105,0 0-440,0 0-112,0 0 0,0 16 0,0-2 688,0 2 112,0 0 32,0 14 0,0-14 192,0 14 32,-15 2 16,15-2 0,-16 16-392,16-15-72,0 0-24,0-1 0,0 2-232,-15-2-40,15 1-16,0 0 0,0-16-56,0 16-16,0-1 0,-15-14 0,15 15-104,0-16-24,0 1-8,0-1 0,0 0 88,0-15 16,0 16 8,0-16 0,0 16-200,0-16-112,0 0 16,-16 0 0,16 0-264,-15 0-56,15 0 0,-16 0-7312,16-16-1455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29:48.82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C28EB8B-4A0D-4BF6-9897-407E311A45A8}" emma:medium="tactile" emma:mode="ink">
          <msink:context xmlns:msink="http://schemas.microsoft.com/ink/2010/main" type="inkDrawing" rotatedBoundingBox="7369,6967 7612,5853 7804,5895 7560,7008" semanticType="callout" shapeName="Other"/>
        </emma:interpretation>
      </emma:emma>
    </inkml:annotationXML>
    <inkml:trace contextRef="#ctx0" brushRef="#br0">8068 8251 15408,'0'0'336,"0"0"72,-16 0 7,16 0 25,0 0-352,0 16-88,-16-16 0,16 0 0,-15 15 768,0-15 128,-1 16 32,16-16 8,-15 15-352,0-15-72,-1 15-8,16 1-8,-15-1-224,15 1-48,-15-16 0,15 15-8,-16 0-64,16 1-16,-16-16 0,16 15 0,0 1-72,-14-1-64,14-15 96,-16 15-96,16-15 72,0 16-72,0-1 0,-16-15 72,1 15-8,15 1 0,0-16 0,0 15 0,-15-15 24,15 16 0,0-16 0,0 0 0,0 15 16,0-15 8,-16 15 0,16 1 0,0-16-24,0 0-8,0 15 0,0-15 0,0 16 24,0-16 8,0 15 0,-15 0 0,15-15-8,0 16 0,0-1 0,0-15 0,0 0-8,0 0-8,0 16 0,0-1 0,0-15-16,0 0 0,0 15 0,0 1 0,0-1-8,15-15 0,-30 16 0,15-1 0,15 0 8,-15 1 0,0-1 0,0 1 0,0-1 8,0 0 0,0 1 0,0-1 0,-15 1 8,15-1 0,0 0 0,0 1 0,0-1-16,0 0 0,0 1 0,0-16 0,0 15-72,0-15 96,0 16-96,0-16 96,0 15-96,0 0 80,0-15-80,0 0 80,0 0-80,0 16 80,0-1-80,0 1 80,0-1-80,0-15 0,-15 15 72,15 1-72,0-16 64,0 15-64,0-15 64,-16 16-64,16-16 0,0 15 64,0 0-64,0-15 0,0 16 0,0-16 64,0 15-64,0-15 0,0 0 0,0 0 0,0 0 0,0 0 0,0 0 0,0 16 0,0-1 0,-15-15 64,15 15-64,0-15 0,0 0 0,0 0 0,0 0 0,0 0 0,0 0 0,0 0 64,0 0-64,0 0 0,0 0 0,0 0 64,0 0-64,0 0 0,0 0 0,0 0 0,0 0-64,0 0-32,0 0 0,-15-15 0,15 15-432,0 0-88,0 0-24,-16 0-10544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19:56.42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DCE8653-5111-4EE1-AFE5-A43C2136CE9B}" emma:medium="tactile" emma:mode="ink">
          <msink:context xmlns:msink="http://schemas.microsoft.com/ink/2010/main" type="writingRegion" rotatedBoundingBox="20195,5306 19606,5325 19587,4748 20177,4729"/>
        </emma:interpretation>
      </emma:emma>
    </inkml:annotationXML>
    <inkml:traceGroup>
      <inkml:annotationXML>
        <emma:emma xmlns:emma="http://www.w3.org/2003/04/emma" version="1.0">
          <emma:interpretation id="{44BDE565-6D9F-45D5-962B-62087759BA57}" emma:medium="tactile" emma:mode="ink">
            <msink:context xmlns:msink="http://schemas.microsoft.com/ink/2010/main" type="paragraph" rotatedBoundingBox="20195,5306 19606,5325 19587,4748 20177,4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2D6F98-4D89-4F7D-91FC-8218B929421B}" emma:medium="tactile" emma:mode="ink">
              <msink:context xmlns:msink="http://schemas.microsoft.com/ink/2010/main" type="line" rotatedBoundingBox="20195,5306 19606,5325 19587,4748 20177,4729"/>
            </emma:interpretation>
          </emma:emma>
        </inkml:annotationXML>
        <inkml:traceGroup>
          <inkml:annotationXML>
            <emma:emma xmlns:emma="http://www.w3.org/2003/04/emma" version="1.0">
              <emma:interpretation id="{94F7070B-DD16-4D79-9617-38230CC27B48}" emma:medium="tactile" emma:mode="ink">
                <msink:context xmlns:msink="http://schemas.microsoft.com/ink/2010/main" type="inkWord" rotatedBoundingBox="20195,5306 19606,5325 19587,4748 20177,4729">
                  <msink:destinationLink direction="to" ref="{F34A9D44-CF43-4B58-8D6E-C3D824CACA6B}"/>
                  <msink:destinationLink direction="from" ref="{F34A9D44-CF43-4B58-8D6E-C3D824CACA6B}"/>
                  <msink:destinationLink direction="with" ref="{1045FA89-4E0E-4A85-B73C-FB297BF9D2E9}"/>
                </msink:context>
              </emma:interpretation>
              <emma:one-of disjunction-type="recognition" id="oneOf0">
                <emma:interpretation id="interp0" emma:lang="en-US" emma:confidence="0">
                  <emma:literal>If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20429 7236 8120,'0'0'176,"0"0"40,0 0 8,0 0 0,15-15-224,-15 15 0,0 0 0,0 0 0,0 0 672,0 0 80,0 0 16,0-16 8,0 16 192,0 0 40,0 0 8,0 0 0,0 0 7,0 0 1,0 0 0,0 16 0,0-16-48,0 15-8,0 16 0,-15-16 0,15 0-304,-15 16-64,15 0-16,-16 0 0,16 0-128,0 0-24,-16 0-8,16-1 0,-15 1-248,15-15-48,0 14-16,-15-14 0,15-1-24,-16 1-8,32-1 0,-32-15 0,16 0 0,16 15 0,-16-15 0,0 0 0,0 0-80,0 0 0,0 0 0,0 0 0,0 0-576,0 0-72,0 0-24,0 0-10335</inkml:trace>
          <inkml:trace contextRef="#ctx0" brushRef="#br0" timeOffset="-663">19952 7360 12120,'-16'-16'344,"1"16"72,0 0-328,15 0-88,0 0 0,-16 0 0,0 0 896,16 16 160,0-16 32,-15 0-1,15 0-135,0 0-32,0 0-8,0 0 0,0 0-144,0 0-32,0 0-8,15 0 0,-15 0-344,0 0-72,16 0-16,0 0 0,-1 15-40,0-15-16,16 0 0,-31 0 0,31 15-48,-16-15 0,0 0-8,1 0 0,14 0-64,-14 0-16,0 0 0,14 0 0,-14 0-40,-1 0-64,16 0 88,-16-15-88,0 15 72,17 0-72,-17 0 0,0 0 72,1 0-72,-1-15 64,-15 15-64,15 0 64,-15 0 72,0 0 16,0-16 0,0 16 0,0 0-440,0 0-80,0 0-16,0 0-8,0 0-968,0 0-192,0 0-40,0 0-7479</inkml:trace>
          <inkml:trace contextRef="#ctx0" brushRef="#br0" timeOffset="-384">20090 7098 12584,'0'0'272,"0"0"56,0 0 16,0 0 16,0 0-288,0 0-72,0 0 0,0 16 0,0-1 864,-15 16 152,15-31 31,0 30 9,0 2-136,0-18-24,-15 18-8,-1-2 0,16 1-240,-15 0-40,15-1-16,-16 2 0,16 14-304,-15-31-56,15 16-8,0-1-8,-15-14 8,-1 0 8,16-2 0,0 2 0,0 0-136,0-16-24,0 15-8,0-15 0,0 0-64,0 0 80,0 0-80,0 0 80,16 15-16,-16-15-64,0 0 96,-16 0-32,16 0-704,0 0-136,0 0-32,0 0-5784,0 0-1159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25.02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341DFFD-CCAB-43B3-B353-AC50F54A88E0}" emma:medium="tactile" emma:mode="ink">
          <msink:context xmlns:msink="http://schemas.microsoft.com/ink/2010/main" type="inkDrawing"/>
        </emma:interpretation>
      </emma:emma>
    </inkml:annotationXML>
    <inkml:trace contextRef="#ctx0" brushRef="#br0">9960 15456 8960,'0'0'256,"0"0"48,0 0-240,0 0-64,0 0 0,-15 16 0,15-1 872,0 0 168,0 1 32,-16 14 8,16 1-48,0 16-8,-15-1-1,15 0 1,-15 16-368,15-1-80,-16 16-8,16-15-8,0-1-208,-15 0-32,15-15-16,0 16 0,0-16-136,-16-14-24,16 14-8,0 0 0,0-16-64,0-14-8,0-1-64,0 0 96,0 1-224,0 0-56,0-16-8,0 0 0,0 0-1280,0-16-264,0 0-56,0-14-2847,0 14-577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25.28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1E18E5F-D310-4186-B860-4A94F4601859}" emma:medium="tactile" emma:mode="ink">
          <msink:context xmlns:msink="http://schemas.microsoft.com/ink/2010/main" type="inkDrawing"/>
        </emma:interpretation>
      </emma:emma>
    </inkml:annotationXML>
    <inkml:trace contextRef="#ctx0" brushRef="#br0">9791 15840 9728,'0'-46'216,"0"46"40,0-30 16,0 14 0,15-15-272,-15 16 0,0-1 0,16-14 0,-16 14 744,15 1 96,0 0 24,-15-1 0,16-14-128,0 30-16,14-16-8,-14 0-1,-1 1-327,16 15-72,-16 0-16,0 0 0,1 0-16,0 0-8,-2 0 0,2 15 0,0-15 16,-1 16 8,-15 0 0,0-2 0,15 2 56,-15 0 0,0-1 8,0 0 0,0 16-64,-15-16-8,15 1-8,-15 14 0,-1-14-64,16 15-16,-30 0 0,14-16 0,0 16-72,1-1-8,0-14-8,-1 0 0,1-2-112,0 2 88,-1 0-88,1-1 80,0-15-80,-1 15 0,16-15 72,-16 0-72,16 16 0,0-16-64,0 0 0,0 0 0,0-16-640,0 1-120,16 0-24,0-1-8,-1 0-600,0-14-120,1 14-24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26.74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1FD65DD-7C6C-49D7-B2BC-DB5CC3440D79}" emma:medium="tactile" emma:mode="ink">
          <msink:context xmlns:msink="http://schemas.microsoft.com/ink/2010/main" type="inkDrawing"/>
        </emma:interpretation>
      </emma:emma>
    </inkml:annotationXML>
    <inkml:trace contextRef="#ctx0" brushRef="#br0">10238 15503 8208,'0'0'224,"0"0"64,0 0-224,0 0-64,0 0 0,0 15 0,0-15 1200,0 16 232,0 15 40,0-16 16,0 16-336,0-1-65,0 1-7,-16 0-8,16 0-448,0 15-88,0-15-24,0 0 0,0-1-56,0-14-8,16-1-8,-16 1 0,15-1-240,-15-15-40,16 0-16,-16 0 0,15 0 32,0-15 8,1-1 0,-16 1 0,15-1-184,-15-14 0,15 14 0,-15-15 0,16 1 0,-16-1 0,0 15 0,0 1-64,0-16 64,-16 16 0,16-1 0,0 1 0,-15 0 0,15 15 0,-15-16 64,-1 16-64,16-15 0,0 15 0,-15 0 0,15 0 0,0 0-176,0 0-72,0 0-8,0 0-8,0 0 40,0 0 16,15 0 0,-15 0 0,16 0-272,-16 0-64,15 0 0,-15 0-8,0-15 184,15 15 40,1-16 8,-1 16 0,1-15 176,-1 15 40,0-16 8,-15 16 0,31-15 96,-31 15 0,16 0-80,-1 0 80,0-15 0,1 15 0,-16 0 0,0 0 0,15 0 152,1 0-16,-1 0 0,-15 0 0,0 0 152,15 15 32,-15-15 8,16 15 0,-1 1 88,-15-1 24,0 1 0,0 14 0,16-14-184,-16 14-32,-16 1 0,16 0-8,0 0-120,0-16-32,-15 16 0,15 0 0,-16 0 152,16-16 24,0 0 8,0 16 0,0-15-248,-15-16 0,15 15 0,0 0 0,0-15 0,0 0 0,0 0 0,0 0-80,0 0 80,0 0 0,0 0 0,15-15 0,-15 0 0,0-1 72,0 1-72,16-1 80,-1 1-408,-15-16-88,16 16-8,-16-1-8,15-14 48,0-1 16,1 15 0,-16 1 0,15 0 0,-15-1 0,16 1 0,-16-1 0,15 1 224,-15 0 48,15 15 0,-15-16 8,16 16 88,-16 0 0,0 0-72,15 0 72,-15 0 0,0 0 104,0 0-8,16 16-8,-16-16 176,0 15 40,0 16 8,0-16 0,0 1 32,0 14 8,-16-14 0,16-1 0,0 16-176,0-16-32,-15 1-8,15-1 0,0 1-72,0-16-64,0 0 96,0 15-96,0-15 96,0 0-32,0 0 0,0 0-64,15 0 64,-15 0-64,0-15 0,16 15 0,-16-16 0,15 1 0,-15-1 0,15 1-72,-15 0-64,16-16-16,-1 15 0,-15-14 0,15 14-120,1-15-24,-16 16-8,15 0 0,1-1 128,-16 1 24,0 0 8,15-1 0,-15 1 144,15-1-64,-15 16 64,0 0 0,0 0 0,0 0 0,0 0 0,0 0 0,0 16 168,0-16-8,0 15-8,0 1 0,0 14 48,0-14 16,0-1 0,0 16 0,0-16-32,0 16-8,0-16 0,0 1 0,0 15-56,16-16-16,-16 0 0,15-15 0,-15 16 120,0-16 32,0 0 0,16 15 0,-1-15-256,-15 0 0,0 0 0,15 0 0,-15 0 0,0 0 0,0 0 0,0 0 0,0 0-160,16 0 0,-1 0 0,1-15 0,-16 15-144,0 0-32,15-16-8,-15 16 0,15-15-136,-15 0-24,0-1-8,16 1 0,-16-1-184,0 1-40,15 0 0,-15-16-8,0 15 200,0-14 33,16 14 15,-16-14 0,0-1 240,0 0 40,15 0 16,-15 0 0,0 1 72,0 14 24,0-30 0,0 31 0,15-16 104,-15 0 0,0 16 0,0-16 0,0 15 96,16-14-16,-16 14 0,0 1 0,0 15 288,0-16 56,0 16 16,0-15 0,0 15 104,0 15 31,0-15 1,0 16 0,0-1-16,0 16 0,0 0 0,0 0 0,-16-1-72,16 17-8,-15 14-8,15-30 0,0 31-96,0-16-24,-15 0 0,15 0 0,-16-15-104,16 15-24,0-15-8,0 0 0,0-1-96,0-14-24,0-1 0,-15 1 0,15-1-96,0-15 64,0 0-64,0 0 0,0 0-88,0 0-64,15 0-8,-15-15-8,16 15-680,-1-16-136,0 1-24,1-16-8,-1 16-320,1-16-64,-1 15-8,0-14-7,1-1 551,-1 0 104,1 0 24,-1 1 8,0 14-192,1-15-40,-1 1 0,0 14-8,1 1 968,-1-16 192,1 31 32,-16-15 16,15-1 712,-15 16 136,0 0 32,0 0 8,0 0 64,0 0 16,0 0-1,0 0 1,-15 16-416,15-1-88,-16 0-8,1 16-8,-1-15-136,1-1-24,0 16-8,-1-16 0,1 1-224,15-1-40,-15 0-16,15 1 0,0-1-168,0-15-72,0 15 64,15-15-64,-15 16 0,15-16 0,1 0 0,-1 0 0,0 15 0,1-15 0,-1 0 0,-15 0 0,16 0 0,-1 16 0,-15-16 0,0 0 0,0 0 72,16 15-72,-16-15 80,0 0-80,0 0 216,0 15-8,-16 1 0,16-1 0,0 1-80,-15-16-8,-1 15-8,1 0 0,-1 1-112,1-16 0,0 15 64,-1 1-64,1-16-896,0 0-192,-1 15-48,-15-15-7999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27.0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0C1EC0F-29B3-426C-914A-968FEB1D970D}" emma:medium="tactile" emma:mode="ink">
          <msink:context xmlns:msink="http://schemas.microsoft.com/ink/2010/main" type="inkDrawing"/>
        </emma:interpretation>
      </emma:emma>
    </inkml:annotationXML>
    <inkml:trace contextRef="#ctx0" brushRef="#br0">10546 15148 17191,'0'0'376,"0"0"72,0 0 24,-16 0 16,16 0-392,0 0-96,0 0 0,0 0 0,0 0 288,0 0 40,0 0 8,16 0 0,-16 16-112,14-16-32,-14 0 0,16 15 0,0-15-736,-16 15-160,15-15-24,0 16-8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27.30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01C6CA2-F132-4C52-B55C-0EBBE918C607}" emma:medium="tactile" emma:mode="ink">
          <msink:context xmlns:msink="http://schemas.microsoft.com/ink/2010/main" type="inkDrawing"/>
        </emma:interpretation>
      </emma:emma>
    </inkml:annotationXML>
    <inkml:trace contextRef="#ctx0" brushRef="#br0">10807 15532 11072,'0'0'312,"0"0"72,0 0-304,0 0-80,0 0 0,0 0 0,0 0 1056,0 0 192,0 0 32,0 0 15,0 0-231,16 0-40,-16 0-16,15 0 0,0 0-144,1 0-24,-1-15-8,1 15 0,14-15-304,-14 15-64,15-16-16,-16 16 0,16-15-152,0 0-32,-16 15-8,16-16 0,0 0 0,-16 16 0,16 0 0,0-14 0,-16 14-128,0-16-24,1 16-8,15 0 0,-16 0-96,-15-16 0,15 16 0,1 0 0,-1-15 64,0 15 0,-15 0-64,0 0 96,0 0-96,0 0-64,0 0 64,0 0-104,0 0-816,0 0-160,0 0-32,0 0-8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3.17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8C78B80-4807-43CC-9623-17E19952A142}" emma:medium="tactile" emma:mode="ink">
          <msink:context xmlns:msink="http://schemas.microsoft.com/ink/2010/main" type="inkDrawing"/>
        </emma:interpretation>
      </emma:emma>
    </inkml:annotationXML>
    <inkml:trace contextRef="#ctx0" brushRef="#br0">3232 16826 10752,'0'0'304,"0"0"64,0 16-296,-14-16-72,14 15 0,-16 0 0,16 16 584,-16 0 104,1-1 16,15 17 8,-15 14 64,-1-15 16,1 16-1,0 0 1,15 0-224,-16-1-48,1 0-8,0 1 0,15 0-160,-16-16-40,16 0-8,0 0 0,-16-15-32,1 0-8,15-1 0,0-14 0,0 0-152,15-2-32,-15 2-8,0 0 0,16-16-72,0 0 64,-1 0-64,0-16 64,1 0-64,-1 2 64,0-18-64,1 17 64,-1-16-64,16 1-72,-15-2 72,-2 2-104,2-1-24,0 16 0,-16-16 0,15 0 0,0 1 128,-15-2-88,16 17 88,-16-16-80,15 16 80,-15 0 0,0 15 0,0-16 0,0 16 0,0 0 0,0 0 0,0 0 0,0 0 0,0 16 0,0-1 0,-15 0 0,15 16 0,0-16 64,0 17-64,0-2 64,0 1 8,0-16 8,0 16 0,15-16 0,-15 1-80,15 14 64,-15-14-64,16 0 64,0-16-64,-2 15 0,2-15 0,0 0 64,14 0-64,-14-15 64,14-1-64,-14 0 64,14 2-64,-14-2 80,15 0-80,0-14 80,-16 14-80,0-14 64,16 14-64,-16-14 64,1 14-64,-16-15 0,30 16 72,-30-16-72,16 16 0,-16-1 64,16 1-64,-16-16 0,0 15 64,0 16-64,0-14 80,0-2-80,-16 16 72,16-16-72,-16 1 64,16 15-64,-14 0 88,-2 0-24,0 0-64,1 15 96,0-15 16,-1 16 0,1-16 0,0 16 0,-1-2 8,1 2 0,15 0 0,-15 14 0,-1-14 16,16-1 8,0 16 0,0-16 0,0 16-80,0-15-64,0-1 72,0 0-72,16 1 88,-1-1-88,0-15 96,-15 15-96,16 1 272,-1-16 0,0 0 0,16 15 0,-16-15-272,1 15 0,14-15-80,-14 0 80,0 16 0,14-16 0,-14 0 0,-1 0 0,16 0 64,-15 0-64,-2 0 64,2 0-64,-16 0 64,16-16-64,-1 16 64,-15 0-64,15 0 0,-15-15-96,16 15 0,-16 0 8,0 0-968,0 0-200,0-15-40,0-1-7807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3.36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C663A69-E63B-4E34-9734-7D121A6143F2}" emma:medium="tactile" emma:mode="ink">
          <msink:context xmlns:msink="http://schemas.microsoft.com/ink/2010/main" type="inkDrawing"/>
        </emma:interpretation>
      </emma:emma>
    </inkml:annotationXML>
    <inkml:trace contextRef="#ctx0" brushRef="#br0">3357 16980 16783,'0'0'368,"0"0"80,0 0 8,0 0 24,0 0-384,16 16-96,-16-1 0,0-15 0,15 0 96,-15 15 8,0-15 0,15 16 0,1-1-40,-16-15-64,0 15 88,15-15-7759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4.465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17EEB77-D6F6-44CC-9583-E91D54E68F9C}" emma:medium="tactile" emma:mode="ink">
          <msink:context xmlns:msink="http://schemas.microsoft.com/ink/2010/main" type="inkDrawing"/>
        </emma:interpretation>
      </emma:emma>
    </inkml:annotationXML>
    <inkml:trace contextRef="#ctx0" brushRef="#br0">4511 17257 14712,'0'0'320,"-15"16"72,15-1 16,-16 1 8,16 30-336,-16-15-80,16 15 0,-14-16 0,14 17 479,-16-17 89,16 1 8,0 0 8,0-16-56,0 1-16,0-1 0,0-15 0,0 16-304,16-16-64,-2 0-16,-14 0 0,16 0-32,0 0 0,-16-16-8,15 1 0,0-1-16,1 1 0,-16-16 0,15 16 0,-15-1-72,0-14 0,15 14 0,-15-15-88,0 16-56,0 0-16,0-16 0,16 16 0,-16-1-8,0 1-8,0-1 0,16 1 0,-16-16 40,14 16 8,-14-1 0,16 1 0,0 0 56,-1-1 72,0 1-104,1 15 40,-1 0 64,0-16-64,1 16 64,-1 0-64,0 16 152,-15-16 32,16 15 8,-16 1 0,16 14-32,-16 1-8,0 0 0,0 15 0,0-15 112,0 15 24,0-15 8,-16 0 0,16 15-56,-16-15-16,16-16 0,0 16 0,0-16-64,0 1-8,-15-1-8,15 0 0,0-15-16,0 0-64,0 0 96,0 0-32,15 0-64,-15 0 80,0-15-80,16 0 80,-16-1-80,16 1 96,-16-1-96,15-14 96,0-1-96,1 15 0,-1-14 0,0-17-88,-15 17 0,16-1 0,-1 0 0,0 0 0,1 16 88,0-16-64,-16 16 64,14-1-64,-14 1 64,16 15 0,-16-15 0,0 15 0,0 0 0,0 0-64,0 15 64,16 0-64,-16 16 160,0 0 32,0 0 0,0 0 8,0-1 16,0 16 0,0-15 0,0 0 0,0 0-24,0 0-8,0-16 0,0 16 0,0-16-48,0 1-8,0-16 0,0 15 0,0-15-64,0 0 0,0 0 72,0 0-72,0 0-520,15 0-144,0 0-24,-15 0-5327,0-15-1057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4.7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EE01B91-54FB-454E-824B-1430A6C1B9C8}" emma:medium="tactile" emma:mode="ink">
          <msink:context xmlns:msink="http://schemas.microsoft.com/ink/2010/main" type="inkDrawing"/>
        </emma:interpretation>
      </emma:emma>
    </inkml:annotationXML>
    <inkml:trace contextRef="#ctx0" brushRef="#br0">5804 17057 13760,'0'16'384,"-15"-1"96,15 0-384,0 1-96,-15-1 0,15 16 0,-16 0 736,1 0 120,0 15 23,15-15 9,-16-1-216,16 1-48,-15 0-8,15-16 0,0 16-392,-15 0-88,15-16-8,0 1-8,0 14-280,0-30-64,0 16 0,0-1-8,0-15-1192,0 0-240,0 0-39,-16 0-2681,16 0-544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49:43.030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F6072771-E633-4461-8EA0-CF68D560B3A4}" emma:medium="tactile" emma:mode="ink">
          <msink:context xmlns:msink="http://schemas.microsoft.com/ink/2010/main" type="writingRegion" rotatedBoundingBox="2645,4506 21936,4142 22129,14341 2837,14704"/>
        </emma:interpretation>
      </emma:emma>
    </inkml:annotationXML>
    <inkml:traceGroup>
      <inkml:annotationXML>
        <emma:emma xmlns:emma="http://www.w3.org/2003/04/emma" version="1.0">
          <emma:interpretation id="{1A04BF9E-DFB3-4D1B-B081-D4D17D71B50A}" emma:medium="tactile" emma:mode="ink">
            <msink:context xmlns:msink="http://schemas.microsoft.com/ink/2010/main" type="paragraph" rotatedBoundingBox="2728,4504 13562,4300 13594,5981 2760,6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3ACCFC-122F-4834-A17E-D8AECE44C7F0}" emma:medium="tactile" emma:mode="ink">
              <msink:context xmlns:msink="http://schemas.microsoft.com/ink/2010/main" type="line" rotatedBoundingBox="2728,4504 13562,4300 13594,5981 2760,6186"/>
            </emma:interpretation>
          </emma:emma>
        </inkml:annotationXML>
        <inkml:traceGroup>
          <inkml:annotationXML>
            <emma:emma xmlns:emma="http://www.w3.org/2003/04/emma" version="1.0">
              <emma:interpretation id="{E56C9F31-48FA-49E2-85BE-519B6557502A}" emma:medium="tactile" emma:mode="ink">
                <msink:context xmlns:msink="http://schemas.microsoft.com/ink/2010/main" type="inkWord" rotatedBoundingBox="2731,4645 5935,4584 5958,5835 2755,5896"/>
              </emma:interpretation>
              <emma:one-of disjunction-type="recognition" id="oneOf0">
                <emma:interpretation id="interp0" emma:lang="en-US" emma:confidence="0">
                  <emma:literal>consider</emma:literal>
                </emma:interpretation>
                <emma:interpretation id="interp1" emma:lang="en-US" emma:confidence="0">
                  <emma:literal>Consider</emma:literal>
                </emma:interpretation>
                <emma:interpretation id="interp2" emma:lang="en-US" emma:confidence="0">
                  <emma:literal>founder</emma:literal>
                </emma:interpretation>
                <emma:interpretation id="interp3" emma:lang="en-US" emma:confidence="0">
                  <emma:literal>bounder</emma:literal>
                </emma:interpretation>
                <emma:interpretation id="interp4" emma:lang="en-US" emma:confidence="0">
                  <emma:literal>Connotes</emma:literal>
                </emma:interpretation>
              </emma:one-of>
            </emma:emma>
          </inkml:annotationXML>
          <inkml:trace contextRef="#ctx0" brushRef="#br0">3695 7098 5352,'0'0'112,"0"0"24,0 0 8,0-16 16,15 16-160,-15-15 0,0 0 0,0 15 0,0-16 768,0 16 128,-15-15 16,15-1 8,0 16-88,0-15-8,-16 15-8,1 0 0,0 0-144,-1 0-24,1 15-8,-16 1 0,16 15-176,-16-1-40,0 1-9,0 0 1,0 15-56,1 16-8,-1-1-8,-15 1 0,15 0-56,-15 14-16,15-14 0,0 15 0,0-15-32,1-1-8,-1-15 0,15 16 0,1-16-32,0 0-8,-1 0 0,16-15 0,-15 15-64,-1-30-8,16 15-8,0-1 0,0-14-112,0-1 72,0 1-72,0-1 64,0 0-64,0-15 0,0 0 0,31 0 0,0 0-392,-16-15-24,16 0 0,-15-16 0,14 0-384,1 0-72,0-15-24,0-16 0,0 16 33,-16-15 7,16-1 0,-16 16 0,1 0 528,-1 0 104,0 15 16,-15 0 8,16 0 304,-16 16 64,0-1 16,0 1 0,0 15 440,0 0 88,0 0 24,0 15 0,-16 1-200,16-1-41,-15 1-7,15 14 0,0 1-56,0 0-16,-15 0 0,15 0 0,0-1-96,0 1-32,15 0 0,-15-16 0,0 1-80,15-1-16,1 1-8,-16-1 0,15-15-48,0 0-8,1 0 0,-16 0 0,15-15-24,1 15-8,-1-16 0,0 1 0,1-1-96,-1 1 0,-15-16 64,16 16-64,-16-1 0,15-14 0,-15 14 0,0 1 0,0-1 64,-15 1-64,15 0 0,-16-1 0,16 1 0,-15-1 64,15 16-64,-16-15 0,16 15 0,-15 0 0,0-15 0,15 15 0,0 0 0,0 0 0,-16-16 0,16 16 0,0 0 0,0 0-96,16 0 96,-16-15-80,15 15-16,0-16-8,1 1 0,-1 0 0,16-1 24,-16 1 8,16-1 0,-15 16 0,14-15 72,-14 15-80,-1-15 80,16 15-80,-16-16 80,16 16 0,-15 0 0,-1 16-64,0-1-16,-15-15 0,16 15 0,-1 16 0,-15-15 176,0 14 40,0 1 8,0 0 0,0 15 32,0-15 8,-15 15 0,15-15 0,-16 15-56,16-15-16,0 0 0,-15 0 0,15-1-48,0 1-64,-15-16 88,15 1-88,0-1 64,0 1-64,0-16 0,0 0 0,0 0 80,0 0-80,0 0 64,0 0-64,15-16 0,0 1 0,1-16 64,-1 0-64,-15 1 0,31-1-128,-16-15 32,1 15 8,-1-15-8,0 15-8,1 0 0,-1-15 0,1 15-24,-16 0 0,15 16 0,0-1 0,1-14 128,-1 14-96,1 1 96,-16 15-96,15 0 96,-15 0-72,0 0 72,15 15-64,-15-15 64,16 31 0,-16-16 0,0 16 64,0 0 24,0 0 8,0 0 0,0-1 0,0 1 0,-16 0 0,16 0 0,0 0 0,0-1-32,0-14 0,0 15 0,0-16 0,0 0-64,0 1 0,0-1 72,0-15-72,0 0 0,0 0-96,0 0 16,0 0 0,0 0-1200,16 0-232,-1-15-56</inkml:trace>
          <inkml:trace contextRef="#ctx0" brushRef="#br0" timeOffset="1552">4448 7529 15120,'0'0'328,"0"0"72,0 0 16,0 0 7,0 0-335,0 0-88,-15 15 0,0-15 0,15 16 720,-16-1 128,1 0 24,15 1 8,0 15-232,-15-16-40,-1 0-16,16 16 0,0-15-336,0 14-72,0-14-16,0-1 0,16 1-168,-16 14 0,0-14 0,0-1 64,15 1-64,-15-16 64,0 15-64,0 0 64,0 1-64,0-16 0,0 15 0,-15-15 64,15 16 48,0-1 16,-16-15 0,16 0 0,0 0-128,0 15 0,-16-15 64,16 0-64,0 0 0,-15 0 0,15 0 0,0 0-80,0 0 80,-15 0 0,15-15 64,0 0-64,0-1-216,15 1-72,-15-1-24,31-14 0,-15 14 72,-1-15 16,16 16 0,-16-16 0,16 0-288,-16 16-64,0-16 0,17 16-8,-18-1 328,2 1 64,0 0 8,-1-1 8,0 1 176,-15 15-72,16 0 72,-16 0 0,0 0 0,0 0 96,0 0 0,15 0 0,-15 15 224,0 1 48,0-1 8,0 16 0,0-16-24,0 16 0,0 0 0,0 0 0,0-16-96,0 16-32,0-16 0,15 1 0,-15 14-136,0-14-88,16-16 96,0 15-96,-16 1 64,14-16-64,2 0 0,0 0 0,-1 0 0,0-16-136,16 16 24,-16-15 8,16-1-384,-16 1-80,17 0-8,-2-1-8,1 1-168,0-16-32,-16 16-8,0-16 0,17 15 360,-18-14 72,2 14 8,-16-15 9,16 16 279,-16 0 64,15-1 0,-15 1 0,-15-1 280,15 1 71,0 0 9,0 15 8,-16-16 256,16 16 48,-16 0 16,16 0 0,-14 16-104,-2-1-16,0 0-8,16 1 0,-15 15-112,0-16-16,15 16-8,-16 0 0,16-1-272,0 1-56,-15-15-16,15-1 0,0 16-80,0-16 0,15 1 0,-15-1 0,16-15 64,-16 0-64,0 0 0,0 0 64,15 0-64,0 0 0,1-15 0,0-1 0,-2 16 0,2-31-136,0 16 32,14-16 8,-14 16-128,-1-16-32,0 0 0,1-15 0,0 15-160,-2 0-40,2-15-8,-16 15 0,16-15-48,-16 16-16,15-17 0,-15 17 0,0-1 56,15 0 16,-15-15 0,0 15 0,0 0 200,0 0 48,0 16 8,0-16 0,0 16 200,-15-1 0,15 16 72,0-15-72,0 15 448,0 0 32,0 0 0,-15 15 8,15 1 56,-16 15 0,16-1 8,-16 17 0,16-1-32,-14 0-8,14 0 0,-16 0 0,16 16-120,-16-16-24,16 0-8,0 0 0,0-15-168,-15 0-32,15 15 0,0-15-8,0 0-152,0-16 80,0 16-80,0-16 64,0 1-64,0-1-88,15-15 24,-15 0 0,0 0-768,0 0-144,0 0-32,0 0-8,0-15 376,16-1 80,0 1 16,-16 0 0,0-16-88,14 15-8,-14 1-8,0-16 1,0 31 487,16-15 96,-16 15 64,0 0-80,0 0 528,0 0 111,0 0 17,0 0 8,16-16 8,-1 16 0,0 0 0,1 0 0,-16 0-152,30 0-32,-30 0-8,31 0 0,-31 0-128,15 0-24,1-15-8,0 15 0,-1-15-112,0 15-32,1-16 0,-1 16 0,0-15 32,1-1 0,-16 16 0,15-15 0,0 0-128,1-1 0,-16 16 0,16-15 0,-16 15-224,0 0-88,14-16-16,-14 1-8,0 15 112,0-15 32,-14-1 0,14 1 0,0 0-160,-16 15-32,16-16-8,-16 1 0,16 15 288,-15-16 104,15 16-72,-15 0 72,-1-15 0,16 15 0,0 15 0,-15-15 64,0 16 256,15-1 64,0 1 0,-16 14 8,16 1-72,-15 0-8,15 0-8,0-1 0,0 17 16,-15-17 0,15 1 0,0 0 0,0 0-128,15-16-16,-15 16-8,0-16 0,0 16-96,0-15-72,0-1 96,15 0-96,-15-15 64,16 16-64,-16-16 0,0 0 0,15 0 0,0 0 0,1 0 0,-1 0-96,0-16-176,1 1-32,0 0-8,-2-1 0,18-15-240,-17 1-56,0-1 0,1 0-8,14-15-48,-14 15-8,14-15 0,-14 15 0,15 0 320,-16 16 64,1-16 16,-1 0 0,-15 1 272,15 14 0,1 1 80,-1-1-16,-15 16 128,0 0 32,0 0 8,0 0 0,15 16 240,-15-1 40,0 1 16,0-1 0,0 16-40,0-1-8,0 1 0,-15 0 0,15 0-176,0 0-40,0-1-8,0 1 0,-15-15-120,15 14-24,0-14-8,0-1 0,-16 1-104,16-1 0,0 0 0,0 1 0,0-1-120,-15-15 32,15 16 8,0-16 0,0 0-272,0 0-48,0 0-16,0 0 0,0-16-280,0 1-56,0-1-16,0 1 0,0 0 72,15-16 16,-15 0 0,0-15 0,0 15 417,16-15 79,-1 15 24,-15-15 0,15 15 160,-15 0 0,16 1 0,0-1 0,-1 15 424,-15 1 119,15 0 33,1-1 0,-1 1 64,0 15 8,-15 0 8,16 0 0,-1 0-80,0-16-24,1 16 0,0 0 0,-16 0-184,14 0-40,2 0-8,0 0 0,-1 0-48,-15 0-16,15 0 0,1 0 0,-1 0-128,-15 0-32,15 0-8,1 0 0,-16 0-88,0 0 64,0 0-64,0 0 64,16-15-128,-16 15-32,0 0-8,0 0 0,-16 0-1200,16 0-232,-16 0-56</inkml:trace>
          <inkml:trace contextRef="#ctx0" brushRef="#br0" timeOffset="1783">4726 7052 19263,'0'0'544,"0"0"120,0 0-536,0 0-128,0 0 0,0 0 0,0 0 0,0 0 0,0 0 0,16 16 0,-16-16 248,0 0 96,0 0 16,15 15 8,-15-15-184,15 15-40,-15-15-8,16 16-6088,-1-1-1215</inkml:trace>
        </inkml:traceGroup>
        <inkml:traceGroup>
          <inkml:annotationXML>
            <emma:emma xmlns:emma="http://www.w3.org/2003/04/emma" version="1.0">
              <emma:interpretation id="{4824A8C5-540C-443D-B9C0-235757739DC7}" emma:medium="tactile" emma:mode="ink">
                <msink:context xmlns:msink="http://schemas.microsoft.com/ink/2010/main" type="inkWord" rotatedBoundingBox="6701,5007 7018,5001 7028,5537 6711,5543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452">7281 7375 11408,'-15'0'320,"15"-15"72,-16 15-312,16 0-80,-15 0 0,0 0 0,-1 0 824,1 15 144,-16 1 32,16-1 8,-1 1-65,-15 14-15,16 1 0,0 0 0,-16 15-280,15-15-56,1 16-16,0-17 0,15 1-304,-16 0-64,16 0-16,0 0 0,0-16 56,0 0 8,0 16 0,0-15 0,0-16-192,16 15-64,-1 0 0,-15-15 72,15 0-72,1 0 0,-16 0 0,31-15 0,-16 0 0,0-1 0,1 1 0,-1-16 0,1 16-192,-1-16-64,0 0 0,1 0-8,-16-15 56,15 15 16,1 0 0,-1 0 0,0 0 104,-15 16 88,16 0-104,-16-1 40,0 1 64,0 15 0,0-16 0,0 16 0,0 0 0,0 0 0,0 16 0,15-1 0,-15 1 176,0 14 48,-15 1 16,15 0 0,0 0 56,0 0 16,0 0 0,0 0 0,0-16-88,0 16-8,0-16-8,0 1 0,0-1-48,0 0 0,0 1-8,0-16 0,0 0-80,0 0-8,0 0-64,0 0 96,0 0-288,0 0-64,0 0-16,0 0-6496,0 0-1295</inkml:trace>
        </inkml:traceGroup>
        <inkml:traceGroup>
          <inkml:annotationXML>
            <emma:emma xmlns:emma="http://www.w3.org/2003/04/emma" version="1.0">
              <emma:interpretation id="{E814668C-7EE3-41BD-AA07-7F97BAE70147}" emma:medium="tactile" emma:mode="ink">
                <msink:context xmlns:msink="http://schemas.microsoft.com/ink/2010/main" type="inkWord" rotatedBoundingBox="7935,4406 10380,4360 10412,6041 7967,6087"/>
              </emma:interpretation>
              <emma:one-of disjunction-type="recognition" id="oneOf2">
                <emma:interpretation id="interp10" emma:lang="en-US" emma:confidence="1">
                  <emma:literal>hyper</emma:literal>
                </emma:interpretation>
                <emma:interpretation id="interp11" emma:lang="en-US" emma:confidence="0">
                  <emma:literal>higher</emma:literal>
                </emma:interpretation>
                <emma:interpretation id="interp12" emma:lang="en-US" emma:confidence="0">
                  <emma:literal>hypos</emma:literal>
                </emma:interpretation>
                <emma:interpretation id="interp13" emma:lang="en-US" emma:confidence="0">
                  <emma:literal>hymn</emma:literal>
                </emma:interpretation>
                <emma:interpretation id="interp14" emma:lang="en-US" emma:confidence="0">
                  <emma:literal>hypes</emma:literal>
                </emma:interpretation>
              </emma:one-of>
            </emma:emma>
          </inkml:annotationXML>
          <inkml:trace contextRef="#ctx0" brushRef="#br0" timeOffset="3769">8451 6759 11576,'0'0'256,"0"0"48,0 0 16,0 0 0,0 0-256,0 16-64,0 14 0,-15-14 0,15 15 768,0-1 128,-16 17 32,16 14 8,-15-15-33,-1 16-7,16-1 0,-15 16 0,0-15-320,-1 15-64,1-15-8,-1-1-8,1 1-144,0-16-32,-1 15-8,16-30 0,-15 15-120,15 1-16,-15-17-8,15 1 0,-16-15-96,16 14-72,0-14 96,0-1-96,0 1 0,0-1 0,0-15 0,0 0 0,0 0 0,0 0-112,0 0 32,0-15 8,16-1-152,-1-15-32,0 1-8,-15-1 0,31-15 40,-31 15 0,31-31 8,-16 31 0,1-15 0,-1 0 0,0 0 0,1 0 0,-1 15 216,16 0-64,-31 0 64,31 1 0,-16 14 0,1 1-64,-16-1 64,15 1 0,0 0 0,-15 15 0,16 0 0,-16 0 0,0 0 88,0 0 8,15 0 0,-15 15 0,0 16 104,0-16 24,0 16 8,16 0 0,-32 0-40,16-1 0,0 1-8,0 15 0,0-15-8,-15 0 0,15 0 0,0-1 0,-16-14-32,16 15-8,16-16 0,-16 0 0,0 1-136,0-1 0,0 1 0,0-16 0,0 0 0,15 0-72,-15 15 72,16-15-64,-1 0 64,0 0-80,1 0 80,-1 0-80,1-15-176,-1-1-40,0 1-8,1-1 0,0 1-64,-1-16-16,0 0 0,1 1 0,-1-1 64,16-15 16,-16 15 0,1 0 0,-1 0 48,1 1 16,-16-1 0,15 15 0,0-14 168,-15 14 72,16 1-64,-1-1 64,-15 1 0,0 15 64,0 0 0,0 0 0,0 0 232,0 0 56,0 15 0,0 1 8,0-1 40,-15 16 8,15-16 0,-16 16 0,16 15-88,-15-15-8,15 0-8,-15 0 0,15-1-144,0-14-24,0-1-8,0 1 0,0-1-8,0 0-8,0 1 0,0-16 0,0 0-112,15 0 0,0 0 0,-15 0 0,16 0 72,-1-16-8,1 16 0,-1-15 0,0 0-64,1-1 0,-1 1 0,0-16 0,-15 16 0,16-1 0,-1-15-64,-15 16 64,16-16-88,-1 16 24,0-16 0,1 16 0,-16-16-32,15 0-8,1 16 0,-16-1 0,15 1 40,-15 0 64,15-1-104,-15 1 40,0 15 64,0 0 0,0 0 0,0 0 0,0 0 0,0 0 0,0 15 0,0 1-64,-15-1 64,15 16 128,-15 15-32,15-15-8,-16 15 112,16 0 24,-15 16 8,15-16 0,-16 15 24,1-14 0,15-1 0,-15 15 0,-1-14-432,1-1-80,-1 0-24,16 0 0,-15 0 792,0 0 160,-1-15 32,1 0 8,-16 15-424,16-15-80,-1 0-16,-14-16-8,14 16-56,-15 0-16,1-16 0,14 1 0,-15-1-112,1 0 0,-2 1 0,2-16 0,14 15-136,-15-15 24,1 0 8,-1 0 0,15 0-1000,-14 0-200,14-15-40,1 15-8639</inkml:trace>
          <inkml:trace contextRef="#ctx0" brushRef="#br0" timeOffset="5107">9437 7298 10048,'0'0'224,"0"0"40,0 0 16,0 0 0,0 0-280,0 0 0,0 0 0,0 0 0,0 0 1056,0 16 160,-15-1 32,15 1 8,-16 14-153,1 17-31,15-1-8,-15 0 0,15 0-296,-16 16-64,1-16-16,-1 0 0,16 16-232,-15-16-40,0 0-16,15 0 0,0 0-216,0-15-48,-16 0-8,16 0 0,0 0-128,0-16 0,0 0 0,0 1-72,0-1 72,0 1 0,0-16 0,0 0 0,0 0-64,0-16 0,16 16 0,-16-31 0,0 16-104,15-16-24,0 0 0,-15 1 0,16-17-200,-1 1-48,-15-15-8,16 14 0,-1 1 16,0-15 0,1-1 0,-1 16 0,1-16 232,-1 32 40,0-1 16,-15-15 0,16 30 144,-1 1 0,-15-1 88,16 16-88,-16 0 160,0 0-32,0 0 0,15 16 0,-15-1 312,0 16 56,0 0 16,0 0 0,-15 15-80,15-15-16,-16-1 0,16 17 0,0-17-216,-15 1-40,-1 0-16,16 0 0,-15-1-64,0-14-16,15 15 0,0-16 0,-16 0-64,16 1 0,-15-1 0,15 1 0,0-16-96,0 0-32,0 0 0,0 0-8,0 0-216,0 0-48,0-16-8,0-15 0,0 16 176,0 0 32,0-16 8,15 15 0,-15-14 96,16 14 32,-1-14 0,0 14 0,-15 1 64,31-16 72,-15 31-8,-1-15-64,0-1 240,16 16-8,-15 0 0,14-15 0,-14 15-8,15 0-8,-16 0 0,0 0 0,16 0-96,-15 0-24,14 15 0,-14-15 0,-1 0-32,16 0 0,-16 0-64,1-15 96,14 15-96,-30 0 0,31 0 0,-31 0 0,16 0 0,-1-16 64,-15 16-64,15 0 0,-15-15 0,0 15-80,0-15 16,0-1 0,0 16-32,0-15 0,-15-1 0,15-14 0,-15 14-200,-1 1-48,1-16-8,-1 16 0,1-1 160,0 1 24,-1-1 8,1 1 0,-16 0 160,31 15 0,-15 0 0,-1 0 0,16 0 0,-15 0 120,0 15-24,15 0 0,-16 16 256,16-15 56,-15 14 8,15 1 0,0 15-136,-16-15-24,16 0-8,0 15 0,-15-15 8,15 0 8,15 0 0,-15-1 0,-15 1-168,30-16-32,-15 1 0,16-1-64,-16 1 72,15-1-72,1-15 0,-1 15 72,0-15-72,1-15 0,-1 15 0,16-15 0,-16-1-288,16 1-32,-16-16 0,16 0 0,0 1-160,-16-17-40,16 1-8,-15 0 0,14 0-128,1-16-24,-15 16-8,-1 0 0,16 15 208,-16 0 32,1 0 16,-1 16 0,0 0 432,1-1 0,-16 1 64,15 15 0,-15 0 368,16 15 72,-16 1 8,0-1 8,0 0 16,0 16 0,-16 15 0,16-15 0,0 15-8,-15 1 0,15-1 0,0 0 0,-16-15-216,16 15-48,0-15-8,0 0 0,0-1-160,0 1-96,0-16 96,0 1-96,0-1 64,0 1-64,0-16 0,0 0 0,0 0 0,0 0 0,0 0 0,0 0 0,0 0-128,16-16-32,-16 1-8,0-16 0,0 16-88,15-16-24,-15 0 0,0-15 0,16 15-64,-16-15-8,0 15-8,0 0 0,15 1 160,-15-1 32,15 0 8,-15 16 0,0-16 160,16 15 0,-16 1 0,15 15 0,-15-15 328,15-1 56,-15 16 0,0 0 8,0 0-112,16 0-24,15-15-8,-31 15 0,15 0 104,0 0 32,16 0 0,-15 0 0,-1 0-96,16-16-24,-16 16 0,1 0 0,-1 0-72,0-15-24,1 15 0,-1 0 0,1 0-104,-1 0-64,-15-15 80,0 15-80,15 0 0,-15 0 0,0 0-88,-15 0-7504,15 0-1503</inkml:trace>
        </inkml:traceGroup>
        <inkml:traceGroup>
          <inkml:annotationXML>
            <emma:emma xmlns:emma="http://www.w3.org/2003/04/emma" version="1.0">
              <emma:interpretation id="{C655CC2F-BF39-460B-89EB-244B31ED9B94}" emma:medium="tactile" emma:mode="ink">
                <msink:context xmlns:msink="http://schemas.microsoft.com/ink/2010/main" type="inkWord" rotatedBoundingBox="10935,4597 13567,4547 13591,5845 10960,5895"/>
              </emma:interpretation>
              <emma:one-of disjunction-type="recognition" id="oneOf3">
                <emma:interpretation id="interp15" emma:lang="en-US" emma:confidence="1">
                  <emma:literal>plane</emma:literal>
                </emma:interpretation>
                <emma:interpretation id="interp16" emma:lang="en-US" emma:confidence="0">
                  <emma:literal>pane</emma:literal>
                </emma:interpretation>
                <emma:interpretation id="interp17" emma:lang="en-US" emma:confidence="0">
                  <emma:literal>Plane</emma:literal>
                </emma:interpretation>
                <emma:interpretation id="interp18" emma:lang="en-US" emma:confidence="0">
                  <emma:literal>phone</emma:literal>
                </emma:interpretation>
                <emma:interpretation id="interp19" emma:lang="en-US" emma:confidence="0">
                  <emma:literal>plant</emma:literal>
                </emma:interpretation>
              </emma:one-of>
            </emma:emma>
          </inkml:annotationXML>
          <inkml:trace contextRef="#ctx0" brushRef="#br0" timeOffset="6155">11438 7267 9584,'0'0'272,"0"0"56,0 0-264,0 0-64,-16 16 0,16 14 0,0-14 832,-15 15 144,15-1 32,-15 17 8,15-1-32,-16 15-8,0 1-1,2 15 1,-2-16-352,0 1-72,1 0-8,0-16-8,15 0-280,-16 0-48,1 16-16,15-32 0,0 1-128,-15 0-64,15 0 64,0-16-64,0 16 0,-16-31-128,16 15 24,0-15 0,0 0-440,0 0-80,0-15-16,0 0-8,0-16-160,0 0-32,0 0-7,0 0-1,16-15 264,-16 0 48,0 0 16,0-16 0,0 1 312,0 15 64,0-16 16,0 0 0,15 16 288,-15 0 56,15 0 8,-15 0 8,16 15 352,-16 0 72,15 0 16,0 1 0,1 14-136,0 1-25,-2-1-7,-14 1 0,0 15-152,32 0-32,-32 0-8,30 15 0,-30-15 0,16 16 0,-1-1 0,-15 1 0,15-1 72,-15 0 8,0 1 8,0 15 0,0-1-120,0-14-24,-15 14-8,15 1 0,-15-15 32,-1 14 8,1 1 0,0-15 0,15-1-288,-16 0 0,0 16 0,2-31 0,-2 16 0,16-1 0,-16-15 0,16 0-96,0 0-72,0 0-16,0 0 0,0 0 0,0 0-992,0 0-200,16 0-32,-16-15-3935,30-1-777</inkml:trace>
          <inkml:trace contextRef="#ctx0" brushRef="#br0" timeOffset="7172">11730 6944 13560,'0'0'296,"0"0"64,0 0 16,-15 16 8,15-16-312,-15 15-72,-1 0 0,16 1 0,-16-1 928,1 16 159,15-1 41,-15 17 8,-1-16-312,1 31-64,15-16-16,-15 0 0,15 0-256,0 0-48,-16 0-16,16 0 0,0-15-224,0 0-40,0-1-16,16 2 0,-16-2-144,15-14 80,0-1-80,1 0 64,-1 1-64,0 0 0,1-16 0,0 14 0,14-14-128,1 0-32,-16 0-16,16-14 0,0 14-384,-1-16-80,2 0-8,-2-14-8,-14 14-152,14-14-32,-14-2-8,14 2 0,-14 14 368,0-30 64,-16 16 24,15-1 0,0 0 232,-15 0 40,0 0 17,0 16-1,0-16 200,-15 16 31,15 15 17,-15-15 0,15 15 376,-16 0 80,0 0 8,2 0 8,-2 15-8,0 0-8,1 1 0,0 14 0,-16 1-144,16 0-24,-1 0-8,0 15 0,2-15-72,-2 15-24,16-16 0,0 17 0,-16-16 16,16-1 0,0 2 0,16-18 0,-16 18-344,0-17 0,16 0 0,-2 1 0,2-16 0,0 0 0,-16 15 0,30-15 64,-14-15-64,-1 15 0,0-16 0,1 16 0,0-30-192,-2 14-32,18-14-8,-17 14 0,0-15-264,1 0-48,-1 1-16,0-2 0,1 2-256,-1-16-48,-15 15-16,15 0 0,-15 1 168,0-2 32,16 17 8,-16-16 0,-16 16 496,16 15 104,0-15 72,0 15-96,0 0 416,0 0 88,0 0 8,-15 15 8,0 0 240,15 1 40,0-1 16,-16 16 0,16 0-112,0 0-32,0-1 0,0 1 0,0 0-136,0-1-32,0-14-8,16 15 0,-16-16-80,15 16-24,-15-16 0,15 1 0,-15 0-296,16-16-80,0 14-8,-1-14 0,0 0 152,1 0 24,-1 0 8,0-14 0,1 14-208,-1-16-40,0 0-8,17 1 0,-18 0-160,2-1-40,0-14-8,-1 14 0,16-14-424,-16-2-80,-15 17-24,15-16 0,1 1 40,0 14 8,-16-14 0,14 14 0,-14 0 496,0 1 96,0 0 16,0-1 9,0 16 335,0 0 71,0-15 17,0 15 0,-14 15 464,14-15 96,0 16 16,-16-1 8,16 16-168,0-15-40,-16 14-8,16 1 0,-15 15-80,15-31-24,-15 17 0,15-2 0,0 1-200,0 0-32,0-16-16,0 0 0,0 17-120,0-32-24,0 14-64,0 2 96,0-16-96,0 0 0,0 0 64,0 0-64,15 0 0,0 0 0,-15-16 0,16 2-80,0 14-80,-2-16-24,-14-15 0,16 0 0,0 1-176,-1-2-40,0 2-8,1-16 0,-1 0-72,0 15-8,1-16-8,-1 17 0,-15-1 240,15 0 56,-15 16 8,16 0 0,0-1 192,-16 0 0,0 16 0,0 0 0,15 0 256,-15 0 24,0 0 0,0 16 0,0 0 144,0-1 32,0 16 8,0-1 0,0 16 8,-15 1 0,15-16 0,0 15 0,0 0-144,0-16-24,0 2-8,-16-2 0,16 16-104,0-30-16,0 14-8,0-14 0,0 15-168,0-16 72,0-15-72,0 16 0,0-1 0,0-15 0,0 0 0,16 15-72,-16-15-816,0 0-160,0-15-32,15 15-8,-15-15-832,15-1-160,1 1-40</inkml:trace>
          <inkml:trace contextRef="#ctx0" brushRef="#br0" timeOffset="7610">12885 7468 11200,'0'0'248,"0"0"48,0 0 16,0 0 0,15 0-248,-15 0-64,0 0 0,0 0 0,16 0 1120,0 0 208,-16 0 48,30 15-1,-30-15-511,16 0-112,-1 0-16,-15 0-8,0 0-248,31 0-40,-16 0-16,0-15 0,17 15-168,-18 0-32,18-16 0,-17 16-8,16-15-120,-16 0-32,0 15 0,17-16 0,-18 0-64,2 1 0,0 15 72,-1-15-72,0-1 0,1 1 0,-1 15 0,-15-16 64,0 1-64,0 0 0,0 15 0,0-16 0,0 1 0,-15-1 0,15 1 0,-16 0 64,1-1-64,0 1 0,-1-1 0,0 16 0,2-15 0,-18 15 0,17 0 0,0 0 64,-1 0-64,1 0 88,0 0-88,-1 15 96,-14-15 48,14 31 16,0-15 0,1-1 0,0 16 152,-1-16 32,1 16 8,15 0 0,-15 0-216,-1-1-40,16 2 0,-15-2-8,0 1 56,15 0 16,0-16 0,0 16 0,0-15 64,15-1 24,-15 0 0,15 1 0,1-1-248,-1 1 64,0-16-64,1 15 0,-1-15 80,0 0-8,17 15 0,-2-15 0,1 0-72,0 0 0,-1-15 0,16 15 0,-14 0 96,-2-15-16,1 15-8,0-16 0,-1 16-72,2-15 64,-2 15-64,1-16 64,15 1-64,-15 0 0,-1 15 0,-14-16 64,15 1-64,0 15 0,-1-16 0,2 1 0,-18 15-784,18-15-144,-2 15-32,-14-16-9671</inkml:trace>
        </inkml:traceGroup>
      </inkml:traceGroup>
    </inkml:traceGroup>
    <inkml:traceGroup>
      <inkml:annotationXML>
        <emma:emma xmlns:emma="http://www.w3.org/2003/04/emma" version="1.0">
          <emma:interpretation id="{13208FF9-2435-4EF6-B64B-2100DFCE1E21}" emma:medium="tactile" emma:mode="ink">
            <msink:context xmlns:msink="http://schemas.microsoft.com/ink/2010/main" type="paragraph" rotatedBoundingBox="6339,6060 11235,5894 11271,6950 6375,71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A0F15DD-E2FB-4113-B905-139B5EA49520}" emma:medium="tactile" emma:mode="ink">
              <msink:context xmlns:msink="http://schemas.microsoft.com/ink/2010/main" type="line" rotatedBoundingBox="6339,6060 11235,5894 11271,6950 6375,7116"/>
            </emma:interpretation>
          </emma:emma>
        </inkml:annotationXML>
        <inkml:traceGroup>
          <inkml:annotationXML>
            <emma:emma xmlns:emma="http://www.w3.org/2003/04/emma" version="1.0">
              <emma:interpretation id="{FF7DBC29-3D2A-4DA7-B8C0-CDF9D17C182F}" emma:medium="tactile" emma:mode="ink">
                <msink:context xmlns:msink="http://schemas.microsoft.com/ink/2010/main" type="inkWord" rotatedBoundingBox="6339,6060 11235,5894 11271,6950 6375,7116"/>
              </emma:interpretation>
              <emma:one-of disjunction-type="recognition" id="oneOf4">
                <emma:interpretation id="interp20" emma:lang="en-US" emma:confidence="0">
                  <emma:literal>WTJLHOEEO</emma:literal>
                </emma:interpretation>
                <emma:interpretation id="interp21" emma:lang="en-US" emma:confidence="0">
                  <emma:literal>wise b = 0</emma:literal>
                </emma:interpretation>
                <emma:interpretation id="interp22" emma:lang="en-US" emma:confidence="0">
                  <emma:literal>wise b =O</emma:literal>
                </emma:interpretation>
                <emma:interpretation id="interp23" emma:lang="en-US" emma:confidence="0">
                  <emma:literal>wilt b = 0</emma:literal>
                </emma:interpretation>
                <emma:interpretation id="interp24" emma:lang="en-US" emma:confidence="0">
                  <emma:literal>wilt b =O</emma:literal>
                </emma:interpretation>
              </emma:one-of>
            </emma:emma>
          </inkml:annotationXML>
          <inkml:trace contextRef="#ctx0" brushRef="#br0" timeOffset="11908">8775 8962 10928,'0'0'312,"0"0"64,0 0-304,0 0-72,0 0 0,-16 0 0,16 0 1136,0 0 208,0 0 48,0 0 7,0 0-455,0 0-88,16-16-24,-1 16 0,16-16-232,-16 16-56,1 0 0,15 0-8,-16-15-160,0 15-32,16-15-8,-15 15 0,14-16-200,-14 16-40,-1 0 0,0-15-8,16 15-88,-15 0 0,-1-15 0,0 15 64,1 0-64,-1-16 0,1 16 0,-16 0 0,0 0-576,15 0-128,0 0-24,-15 0-8,0 0-768,0 0-152,0 0-32</inkml:trace>
          <inkml:trace contextRef="#ctx0" brushRef="#br0" timeOffset="12092">9036 8607 12984,'0'0'288,"0"0"56,0 0 8,-15 0 16,15 0-296,0 0-72,-15 16 0,15-1 0,0 1 1008,-16 14 183,16 1 41,-15 0 8,15 0-248,-15 0-40,-1 15-16,16-15 0,0 15-336,-15 0-72,15-15-16,-16-1 0,16 1-296,0-15-64,0 14-16,0-14 0,0 15-8,0-16-8,0 0 0,0 1 0,16-16-1248,-16 15-248,0-15-56</inkml:trace>
          <inkml:trace contextRef="#ctx0" brushRef="#br0" timeOffset="12661">9606 8499 12464,'0'0'272,"0"0"56,0 0 16,0 16 8,0-1-280,0 0-72,0 1 0,-16 15 0,16-1 840,-15 17 152,15-1 31,-16 0 9,1 0-152,0 0-32,-1 0-8,16 1 0,-15-1-360,-1-15-80,16-1-16,-15 1 0,15 0-192,-15-16-32,15 1-16,0-1 0,-16 1-64,16-1-16,0-15 0,0 0 0,0 0-64,0 0 0,0 0 72,16-15-72,-16-1 0,0 1 0,15-1 0,0-14 64,1-1-64,15 0 0,-16 0 64,16 0-64,0-15 0,-1 15 0,1 1-96,0-1 32,-16 15 64,16 1 0,-15 0-72,14 15 72,-14 0 0,-1 0 0,0 0 0,1 15 0,-16 0 0,15 1 0,-15-1 0,0 16 0,0-16 0,0 16 160,-15 0-24,15-16 0,-16 16 120,1 0 16,-16 0 8,16-16 0,0 16-56,-16 0 0,15-16-8,-14 16 0,14-16-64,-15 1-16,16-1 0,0 1 0,-16-1-64,0-15-8,16 15-64,-1-15 96,1 0-96,-1 0 0,16 0 64,-15-15-64,15 0-480,-15-1-112,15 16-24,15-15-6200,-15-1-1231</inkml:trace>
          <inkml:trace contextRef="#ctx0" brushRef="#br0" timeOffset="11145">6774 8730 8864,'0'0'248,"0"0"64,0 0-248,-16 0-64,1 16 0,15-1 0,0 16 696,-16-1 128,1 2 24,0 14 8,15 16-264,-16-16-48,1 15-16,-1-15 0,1 16-24,15-16-8,0 0 0,0 1-1,0-17-47,0 1 0,0 0-8,15-16 0,1 0-112,-1 1-16,-15-16-8,16 16 0,14-16-80,-14-16-24,-1 16 0,16-16 0,-16 1-48,16 0-16,-15-16 0,14 0 0,-14 1-72,15-2-64,-1 2 96,1-16-96,-16 0 64,16 14-64,0-14 0,0 0 0,-16 0 144,16 0-24,-16 15-8,1-15 0,-1 15-200,1 15-40,-1 2 0,-15-2-8,15 0 208,-15 1 48,0 15 8,0 0 0,0 15-128,0 1-144,0 14 32,-15 17 8,15-1 168,0 15 32,0-14 0,-15 14 8,15-15 24,0 1 8,0-1 0,15 0 0,-15-15-40,15-1-16,1-14 0,-1 15 0,1-31 40,-1 15 8,16-15 0,-16 0 0,1 0 0,14-15 8,-14 0 0,-1-17 0,16 2-16,-16-1-8,1 0 0,14-15 0,-14 0-48,-1 15 0,16-15-64,-31 0 96,15 15-96,1-15 72,-16 0-72,15 15 64,-15 0-64,0 1 0,0-2 0,0 17 64,-15-16 0,15 31 0,0-15 0,-16 0 0,1-1-192,15 16-48,-15 0-8,-1 0 0,16 0-1320,0 0-272,0 0-48,0 16-16</inkml:trace>
          <inkml:trace contextRef="#ctx0" brushRef="#br0" timeOffset="50795">7944 8792 8120,'0'0'176,"0"0"40,0 0 8,0 0 0,0 0-224,0 0 0,0 0 0,0 0 0,0 0 656,0 0 80,0 0 24,0 0 0,0 0-168,0-16-32,14 16-8,-14 0 0,0 0-104,16 0-16,0 0-8,-1-15 0,-15 15-328,0 0-96,15 15 0,1-15 0,-1 0 128,-15 0 0,15 0-8,-15 0-1,16 16-31,-16-16-8,15 16 0,-15-16 0,0 0 16,15 14 8,-15-14 0,16 16 0,-16 0 72,0-16 16,0 15 0,16 0 0,-16-15-192,0 16 0,0-1 0,0 0 0,0-15 120,0 32 40,-16-32 0,16 14 8,0 2 16,0 0 0,-16-1 0,16 0 0,-15 1 32,15-1 8,-15 0 0,-1 1 0,1-1-96,0 0-24,15 1 0,-16-16 0,1 16 88,0-1 8,15-15 8,-16 15 0,0 1 0,2-16 0,-2 15 0,0 0 0,16-15-56,-30 16-16,30-1 0,-16-15 0,1 15-40,0-15 0,-1 16-8,16-16 0,-16 0-24,2 16-64,14-16 96,-16 0-32,16 0-64,0 0 0,-16 0 72,16 0-72,0 0 144,0 0-8,-15 0 0,15 0 0,0 0-320,0 0-64,0 0-8,0-16-8,15 16-1016,-15-16-208,16 16-40,-16-15-6135</inkml:trace>
          <inkml:trace contextRef="#ctx0" brushRef="#br0" timeOffset="51696">8297 8745 7568,'0'0'160,"0"0"40,0 0 8,0 0 16,0 0-224,0 0 0,0 0 0,0 0 0,0 15 632,0-15 80,-15 0 24,-1 0 0,16 16-40,-15-1-8,15-15 0,-15 15 0,-1 1-176,1-16-40,15 15-8,-16 0 0,16 1-88,-15 0-25,0-2 1,15 2 0,0 0 0,-16-1-8,1 0 0,15 1 0,0-1-16,0 0 0,-16-15 0,1 16 0,15-1-216,0 0-48,0-15 0,-15 16-64,15 0 168,-16-16-16,16 0-8,0 15 0,0 0-16,0 1-8,0-16 0,0 0 0,0 15-24,0 0 0,0-15 0,0 0 0,0 16 0,0-16 0,0 0 0,0 0 0,0 15-24,0 0-8,0-15 0,0 0 0,0 0-64,0 16 0,16 0 0,-16-16 64,0 0 8,0 15 0,0-15 0,15 0 0,-15 0 24,0 0 0,0 0 0,0 15 0,15-15-8,1 16 0,-16-16 0,15 0 0,-15 15-8,0-15 0,16 0 0,-16 0 0,15 0-16,0 0 0,-15 0 0,0 0 0,16 15-64,-16-15 96,15 0-96,-15 0 96,0 0-16,16 0 0,-1-15 0,-15 15 0,15 0-80,-15 0 0,16 15 0,-1-15 0,-15 0 0,16-15 96,-16 15-96,0 0 96,15 0-16,-15 0 0,0 0 0,0 0 0,16 0-80,-1 0 0,-15-15 0,16 15 0,-16 0 0,0 0 104,15-16-24,-15 16-8,15-15-72,1 15 0,-16-15 0,15 15 0,1 0 0,-16-16 0,0 16 0,15-16 64,0 16-64,-15 0 0,0-15 72,16 15-72,-16 0 64,0 0-64,15-15 64,-15 15-64,0 0 152,0 0-8,0 0 0,0 0 0,0 0-144,0 0-112,0-16 16,0 16 8,0 0 88,0 0 0,0 0 0,15 0 0,-15-15-96,0 15 16,0 0 8,0 0-6768,0 0-1351</inkml:trace>
          <inkml:trace contextRef="#ctx0" brushRef="#br0" timeOffset="86588">7588 8468 6296,'0'0'176,"0"0"48,0 0-224,0 0 0,0 0 0,0 0 0,-14 0 1064,14 0 176,0 0 32,0 0 8,0 0-224,0 0-48,-16-15-8,16 15 0,0 0-216,0 0-49,0 0 1,0 0-8,0 0-160,16 0-32,-16 0-8,0-15 0,14 15-120,2 0-24,-16 0-8,16-16 0,-1 16-152,-15 0-24,15 0-8,-15 0 0,0 0-96,16-15-16,-1 15-8,16 0 0,-15 0-72,-2-16 80,-14 16-80,16 0 80,0 0-80,14 0 0,-30 0 0,16-15 0,-16 15 0,15 0 64,0 0-64,-15 0 0,0 0 64,0 0-64,0 0 0,0 0 64,0 0-200,0 0-48,0 0-8,0 0 0,0 0-624,0 0-128,0 0-24,0 15-8,0-15-720,0 16-135,-15-1-33</inkml:trace>
          <inkml:trace contextRef="#ctx0" brushRef="#br0" timeOffset="86873">7712 8453 10856,'0'0'232,"0"0"56,0 0 0,0 0 32,0 0-256,0 0-64,0 0 0,0 0 0,0 0 832,-15 15 152,15 1 32,0-1 8,0 1-185,-15-1-31,15 0-8,0 16 0,0 0-96,0 0-32,0-16 0,0 16 0,-16 0-384,16 0-88,0-1-8,0-14-8,0 14-24,-15-14-8,15-1 0,0 1 0,0-1 32,0-15 8,0 0 0,0 0 0,0 0-192,0 0 0,0 0 0,0 0-6432,0 0-1287</inkml:trace>
          <inkml:trace contextRef="#ctx0" brushRef="#br0" timeOffset="13008">10283 8776 16208,'0'0'351,"0"0"81,0 0 16,0 0 8,0 0-360,0 0-96,0 0 0,0 0 0,16 0 632,-1 0 104,-15 0 32,0 0 0,0 0-208,31-16-40,-16 16-8,1 0 0,-1 0-224,16 0-56,-16 0-8,1-15 0,-1 15-160,1 0-64,14 0 0,-14 0 72,-1 0-168,-15 0-40,0 0-8,15 15 0,1-15-1552,-16 16-320,15-1-56</inkml:trace>
          <inkml:trace contextRef="#ctx0" brushRef="#br0" timeOffset="13230">10344 9023 15808,'0'0'352,"-15"0"63,15 0 25,0 0 0,0 0-352,0 0-88,0 0 0,0 0 0,0 0 760,0 0 136,0 0 24,0 0 8,0 0-96,0 0-8,15 0-8,1-15 0,-16 15-320,15 0-64,1 0-16,-1-16 0,0 16-288,1 0-64,-1 0-64,16 0 88,-16 0-88,1 0 0,-1 0-96,1 0 96,14 0-696,-14 0-72,-1 0-24,16 0-5720,-16 0-1143</inkml:trace>
          <inkml:trace contextRef="#ctx0" brushRef="#br0" timeOffset="13662">11130 8699 13792,'0'0'304,"0"0"64,0 0 16,0 0 0,-16 0-312,16 15-72,0 1 0,-15-16 0,0 30 960,15-14 183,-16 15 33,1-1 8,15 1-336,0 0-64,-15 15-16,15 0 0,0-15-256,0 15-48,0-15-16,-16 0 0,32 0-280,-16-1-56,0 1-16,15-15 0,0 14-24,1-14-8,-16-1 0,30-15 0,-14 16 80,-1-16 16,16 0 0,-15-16 0,14 16-160,-14-15 0,14-1 0,1 1 0,-16 0 64,1-16-64,14 0 96,-14 16-96,0-16 64,14 0-64,-14 0 0,-1-15 0,0 15 0,1-15 0,0 0-104,-16 0 40,14 0 64,-14 15 0,0-15 0,-14 15 0,14-15 0,-16 30 64,16-15-64,-16 16 88,1 0-88,-16-1 0,16 1 0,0 15 0,-17 0 0,18 0 128,-2 0 0,-15 0-8,16 15 32,-1-15 8,-14 16 0,14-1 0,1 0-96,0 1-64,-1 15 96,0-31-96,1 30 168,15-30-16,-15 16-8,-1-1 0,16-15-312,0 16-64,-15-1-16,15-15 0,0 15-360,0 1-64,0-16-24,0 15-9487</inkml:trace>
        </inkml:traceGroup>
      </inkml:traceGroup>
    </inkml:traceGroup>
    <inkml:traceGroup>
      <inkml:annotationXML>
        <emma:emma xmlns:emma="http://www.w3.org/2003/04/emma" version="1.0">
          <emma:interpretation id="{3AA8535B-B8B1-47B6-ADCF-B36C79773D4F}" emma:medium="tactile" emma:mode="ink">
            <msink:context xmlns:msink="http://schemas.microsoft.com/ink/2010/main" type="paragraph" rotatedBoundingBox="2766,7609 19204,7273 19234,8743 2796,9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36AE6A-E2B8-454E-B1E7-1F2D4716545B}" emma:medium="tactile" emma:mode="ink">
              <msink:context xmlns:msink="http://schemas.microsoft.com/ink/2010/main" type="line" rotatedBoundingBox="2766,7609 19204,7273 19234,8743 2796,9079">
                <msink:destinationLink direction="with" ref="{D1FDC183-8801-456E-9998-1154D9C6D2F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8960B0F-1951-4F48-A35A-7158A7FED252}" emma:medium="tactile" emma:mode="ink">
                <msink:context xmlns:msink="http://schemas.microsoft.com/ink/2010/main" type="inkWord" rotatedBoundingBox="2769,7750 9021,7622 9043,8665 2790,8793"/>
              </emma:interpretation>
              <emma:one-of disjunction-type="recognition" id="oneOf5">
                <emma:interpretation id="interp25" emma:lang="en-US" emma:confidence="0">
                  <emma:literal>It b</emma:literal>
                </emma:interpretation>
                <emma:interpretation id="interp26" emma:lang="en-US" emma:confidence="0">
                  <emma:literal>Get b</emma:literal>
                </emma:interpretation>
                <emma:interpretation id="interp27" emma:lang="en-US" emma:confidence="0">
                  <emma:literal>Of b</emma:literal>
                </emma:interpretation>
                <emma:interpretation id="interp28" emma:lang="en-US" emma:confidence="0">
                  <emma:literal>lot b</emma:literal>
                </emma:interpretation>
                <emma:interpretation id="interp29" emma:lang="en-US" emma:confidence="0">
                  <emma:literal>Got b</emma:literal>
                </emma:interpretation>
              </emma:one-of>
            </emma:emma>
          </inkml:annotationXML>
          <inkml:trace contextRef="#ctx0" brushRef="#br0" timeOffset="16837">3264 10131 11056,'-16'0'240,"16"0"48,-15 0 16,15 16 16,-15-16-256,-1 15-64,16 16 0,-15 0 0,-1 15 336,-14 16 56,14-1 16,1 1 0,-1 15 8,1 0 8,15 0 0,-15-16 0,15 1 48,0-1 7,-16-14 1,32-1 0,-16 0-24,15-15 0,0-1 0,1-14 0,-1-1-192,16 1-40,-16-1 0,16 0-8,0-15-56,-16-15-16,16 15 0,0-15 0,0-1-24,15 1-8,-15-1 0,-1-14 0,-14-1-48,15-15 0,-1 0-64,1 15 96,0-15-96,0-1 0,-16 1 0,1 0 0,14 15 0,-30-15 0,16 15 0,-1 0 0,-15 1 0,0-1 0,-15 0 0,15 16 0,-16-1 0,1 1 0,0 0 0,-16 15 0,15 0 0,1 0 0,-16 15 0,0 0 0,16 16 0,0-15 0,-16 14 0,15 16 0,1-15 136,0 15 8,15-15 0,-16 15 0,1 1-144,15-1 80,0-15-80,15-1 64,-15 1 32,16-15 0,-1-1 0,0 0 0,1 1-32,15-1-64,-1-15 96,1 0-32,0 0 8,0-15 0,0-1 0,-1 1 0,17 0-8,-17-1-64,17 1 96,-17-16-32,1 0-64,0 0 64,15 16-64,-31-16 64,16 0-64,0 1 0,0-1 0,-16 15-88,16-14-8,-16-1 0,1 15 0,-16-14 0,31-1-56,-31 0-8,0 0-8,15 1 0,-15-1-40,15 0-8,-15 0 0,0 0 0,-15 1 80,15-17 8,0 32 8,-15-16 0,15 16 120,0-16-72,-16 16 72,16-1-64,-15 16 64,15 0 0,0 0 0,0 0 0,-16 0 128,1 16 8,15 14 8,-15 1 0,15 0 64,-16 15 16,16 0 0,0 16 0,-15 0 16,15-1 8,-16 1 0,16-1 0,-15 16-24,15-15-8,0-16 0,0 0 0,0 0-88,0-15-24,0 15 0,0-15 0,0 0-40,-15-16-64,15 1 88,0-1-88,15 0 96,-15 1-32,0-16 0,0 0-64,0 0 88,0 0-88,0 0 80,0 0-80,0 0 0,0-16 0,0 1 0,-15 0 0,15-1 0,0 1-104,0-16 16,-16 0 8,16 16-16,-15-16 0,15 16 0,-16-16 0,1 16 96,15-1-64,-15 1 64,15-16-64,-16 16 64,1 15 0,15-31 0,-15 31 0,-1-16 0,16 1 0,-15 15 0,-1 0 0,16-15 0,-15 15 0,15 0 0,-15-16 0,15 16 0,0 0 96,0 0-16,0 0-8,0 0 0,0 0 0,0 0 0,15 0 0,0 0 0,16 0 0,-15 0 0,14 0 0,1 0 24,0 0 0,-16 0 0,16 0 0,0 0 56,-16 0 8,16-15 8,0 15 0,0 0-40,-16 0-16,16 0 0,-16-16 0,1 16-40,14 0-8,-14-15 0,-1 15 0,1 0-64,-1-15 0,0-1 72,1 16-72,-1-15 0,1 15 72,-16 0-72,15-16 0,-15 16-432,15 0-144,-15 0-24,0 0-9615</inkml:trace>
          <inkml:trace contextRef="#ctx0" brushRef="#br0" timeOffset="184465">9051 10146 5640,'15'0'160,"-15"0"32,0 0-192,0 0 0,0 0 0,0 0 0,0 0 896,0 16 144,-15-1 24,15 0 8,0 1-80,0 14-24,-15 2 0,15-2 0,0 1 272,-16 15 47,1 0 17,15 1 0,0-1-888,-15 0-184,15 0-32,-16 0-8,16 0 240,-15 0 48,15 0 0,-15-14 8,15-2-168,0 1-32,-16 0 0,16-16-8,-16 16-88,16-15-24,0-1 0,0 0 0,0-15-168,0 0 64,0 0-64,0 0 0,0 0 0,0 0 0,0 0 0,0 0 0,0 0-768,0 0-104,0 0-24,0 0-8,0-15-392,0 0-80,0-17-8,16 17-7,-16 0-265,0-1-48,0 1-16,16-16 0,-16 1 480,0 14 96,0-14 24,0-2 0,0 17 552,15-16 120,-15 16 16,0 0 8,15-17 1456,-15 18 296,0-2 56,0 16 16,0-16-256,16 16-56,-16-15 0,0 0-8,0 15-184,0 0-40,15-16-8,-15 16 0,0 0-128,15-15-24,-15 15-9,16 0 1,-1 0-224,0-15-48,-15 15 0,16 0-8,14 0-112,-14 15-16,0-15-8,-1 0 0,0 15-56,1-15-16,-1 16 0,0-1 0,1-15 64,-16 15 16,16 1 0,-2 0 0,-14-16-80,16 14-8,-16 2-8,16 0 0,-16-1 56,0 0 16,0 1 0,0-1 0,0 0-24,0 1 0,-16 14 0,16-14 0,-16 0-56,16-1-16,-14 0 0,-2 16 0,0-16-16,1 1-8,0-1 0,-1-15 0,1 15-8,-16 1-8,31 0 0,-16-1 0,2-15-8,-18 15 0,17-15 0,0 0 0,-1 0-16,1 16-8,0-16 0,15 0 0,0 0-88,-16-16 96,1 16-96,0 0 96,15 0 32,-16 0 0,0-15 8,16 15 0,-15-15-208,15 15-48,-15-16-8,15 16 0,0-16-16,0 16-8,0-15 0,0 15 0,0-15-896,0 15-176,0-16-40</inkml:trace>
        </inkml:traceGroup>
        <inkml:traceGroup>
          <inkml:annotationXML>
            <emma:emma xmlns:emma="http://www.w3.org/2003/04/emma" version="1.0">
              <emma:interpretation id="{84024A94-1A64-4C9D-890E-DB8C69591B36}" emma:medium="tactile" emma:mode="ink">
                <msink:context xmlns:msink="http://schemas.microsoft.com/ink/2010/main" type="inkWord" rotatedBoundingBox="5768,7749 8348,7697 8371,8785 5790,8838"/>
              </emma:interpretation>
              <emma:one-of disjunction-type="recognition" id="oneOf6">
                <emma:interpretation id="interp30" emma:lang="en-US" emma:confidence="0">
                  <emma:literal>WTACOH</emma:literal>
                </emma:interpretation>
                <emma:interpretation id="interp31" emma:lang="en-US" emma:confidence="0">
                  <emma:literal>WTHCOH</emma:literal>
                </emma:interpretation>
                <emma:interpretation id="interp32" emma:lang="en-US" emma:confidence="0">
                  <emma:literal>WTKCOH</emma:literal>
                </emma:interpretation>
                <emma:interpretation id="interp33" emma:lang="en-US" emma:confidence="0">
                  <emma:literal>Witt</emma:literal>
                </emma:interpretation>
                <emma:interpretation id="interp34" emma:lang="en-US" emma:confidence="0">
                  <emma:literal>wait</emma:literal>
                </emma:interpretation>
              </emma:one-of>
            </emma:emma>
          </inkml:annotationXML>
          <inkml:trace contextRef="#ctx0" brushRef="#br0" timeOffset="18675">6142 10408 11344,'0'0'248,"0"0"48,0 15 16,0 1 8,-15 15-256,15-1-64,-15 17 0,-1-1 0,16 0 688,-15 16 120,-1-1 24,16 1 8,-15-16-232,15 0-41,0 0-15,0 0 0,0 1-32,15-17-8,-15 1 0,16 0 0,-16-16-288,15 1-56,1-1-8,-1-15-8,0 0 112,1 0 24,15-15 8,-16 15 0,16-16-176,-16-14-40,1-1-8,-1 15 0,16-30 32,-16 15 8,16-15 0,-16 0 0,16 15-112,-15-30 0,-1 15-72,16-1 72,-16 1 0,0 0 0,1 0-64,-1 15 64,-15 0 0,16 16 0,-16-16 0,15 16 0,-15-1 0,0 1 0,0 15 0,0 0 0,0 0 0,-15 15 0,15 1 72,-16 14-72,16 1 88,-15 15-88,15-15 96,0 31-96,0-16 96,0 0-96,0 16 96,15-32-96,-15 17 176,16-17-16,-16 1-8,15-15 0,0 14 8,1-14 8,-1-1 0,1-15 0,-16 0 24,30 0 8,-14 0 0,-1 0 0,1-15-32,-1-1-8,0-14 0,1 14 0,-1-15-16,16 1-8,-16 14 0,1-30 0,-1 15-136,1 1 80,-16-1-80,15-15 64,0 15-64,1 0 80,-16 0-80,0 0 80,15 1-80,-15-1 0,0 0 72,-15 0-72,15 0-304,0 16-96,0-16-16,-16 16-6464,16-16-1295</inkml:trace>
          <inkml:trace contextRef="#ctx0" brushRef="#br0" timeOffset="19254">7204 10469 11432,'0'0'248,"0"0"48,0 0 16,0 0 16,0 0-264,0 0-64,16 0 0,-1 0 0,0 0 456,-15 16 80,16-16 8,0 0 8,-2 0 160,-14 15 32,16-15 7,0 15 1,-16-15-392,15 16-72,-15-1-24,15 0 0,-15 1 40,0-1 8,0 16 0,0-16 0,0 16-96,-15 0-24,0 0 0,15 0 0,-16 0 56,0 0 8,2-1 0,-18 1 0,17 0-160,0 0-24,-16-16-8,16 16 0,-1-16-64,-14 1 96,14-1-96,0 1 96,1-1-96,0-15 0,15 15 72,-16-15-72,1 0-128,15 0-56,0 0-8,15 0-8,1 0-1136,-1-15-224,0 0-40,17-1-5487</inkml:trace>
          <inkml:trace contextRef="#ctx0" brushRef="#br0" timeOffset="19554">7636 10423 10368,'0'0'224,"0"-15"56,0 15 8,0 0 0,0 0-288,0 0 0,0 0 0,0 0 0,0 15 960,-16-15 128,0 31 32,1-15 8,0-1-97,-16 0-15,16 16-8,-1 0 0,-14 15-360,14-15-72,-14 15-8,14 0-8,0-15-80,1 15-24,0-15 0,-1 0 0,16 0-168,-15-1-40,15-14-8,0-1 0,15 1-40,-15 14-8,0-30 0,16 16 0,-1-1-56,0-15-8,1 0-8,14 0 0,-14 0-24,15 0 0,0 0 0,-1 0 0,1 0 0,0 0-8,0-15 0,-16 15 0,16-16 8,0 16 0,-1-15 0,2 15 0,-18-15-32,18-1 0,-2 1 0,-14 15 0,14-16-64,-14 1 96,0 0-96,14-1 96,-14 16-96,-1-15 0,0-1 0,1 1 64,-16 0-312,15-1-64,-15 16-8,15-15-6944,-15 15-1375</inkml:trace>
          <inkml:trace contextRef="#ctx0" brushRef="#br0" timeOffset="21014">7836 10269 11200,'0'0'248,"0"0"48,0 0 16,0 0 0,-16 0-248,16 0-64,0 0 0,0 15 0,-16 1 688,16-1 128,-14-15 24,14 15 8,0 16-208,-16-16-49,16 1-7,16 14 0,-16-14-312,0 0-64,14-1-16,-14 0 0,16-15-24,-16 16-8,16-16 0,-1 0 0,0 0-32,1 0-16,-1-16 0,0 1 0,-15 15-112,16-15 0,0-17 64,-16 18-64,14-2 80,-14-15-8,0 16 0,0-1 0,0 1-72,0 0 80,0-1-80,-14 16 80,14-15-80,-16 0 96,0 15-96,1 0 96,0-16-96,-1 16 64,1 0-64,15 0 64,-15 16-64,15-16 0,-16 0 0,16 15 0,0-15-464,0 15-112,16 1-16,-1-1-7151</inkml:trace>
          <inkml:trace contextRef="#ctx0" brushRef="#br0" timeOffset="88505">6988 10146 7552,'0'0'216,"0"0"40,0 0-256,0 0 0,0 0 0,0 0 0,0 0 888,0 0 120,0 0 24,0 0 8,-15 0-96,15 0-16,0 16-8,0-16 0,0 31-216,-15-16-33,15 16-15,0-16 0,-16 16-88,16 0-24,0-1 0,0 1 0,0 0-48,-15 0-16,15 0 0,0-1 0,-15-14-208,15 15-48,0-16 0,0 0-8,0 1-40,0-1-8,-16-15 0,16 0 0,0 0-64,0 0-8,0 0-8,0 0 0,0 0-88,0 0 0,0 0 0,0 0-6544,16-15-1303</inkml:trace>
          <inkml:trace contextRef="#ctx0" brushRef="#br0" timeOffset="88258">6820 10162 8840,'0'0'192,"0"0"32,0 0 16,0 0 16,0 0-256,0 0 0,0 0 0,0 0 0,-16-15 672,16 15 72,0 0 24,0 0 0,-15 0 152,15 0 32,0 0 8,0 0-1,0 0-287,0 0-48,0 0-16,0 0 0,15 0-192,-15 0-32,0 0-16,0 0 0,16-16 0,-1 16 0,1 0 0,-16 0 0,15 0-192,0 0-40,1 0-8,-1 0 0,1 0-48,-1 0-16,0 0 0,-15 0 0,16 0-64,-16 0 96,0 0-96,15 0 96,0 0-96,-15 0 96,0 0-96,31-15 96,-15 15-96,-1 0 0,0-15 72,-15 15-72,16 0 0,-16-16 72,15 16-72,-15 0 0,0 0 0,16 0 0,-16 0-80,0 0 80,0 0-928,0 0-128,0 0-32,0 0-4447,0 0-897</inkml:trace>
          <inkml:trace contextRef="#ctx0" brushRef="#br0" timeOffset="181601">8082 10654 13328,'0'0'288,"0"0"64,0 0 16,0 0 16,0 0-312,0 0-72,0 0 0,0 0 0,0 0 488,0 0 88,0 0 7,0 0 9,0 0 96,0 0 16,0 0 8,15-15 0,-15 15-368,16 0-80,-1-15-8,1 15-8,-1 0 120,0-16 24,1 16 8,-1 0 0,1 0-24,-1 0-8,0-16 0,1 16 0,-1 0-280,1 0-88,-1 0 0,-15 0 0,0 0 80,15 0-80,17 0 64,-17 0-64,0 0 80,1-15-80,-1 15 96,1 0-96,-1 0 88,-15 0-88,15 0 80,1 0-80,-1-16 72,1 16-72,-16 0 64,15 0-64,-15 0 72,15 0-72,1 0 80,-16 0-80,0 0 64,0 0-64,0 0 0,0 0 72,0 0-72,0 0 0,0 0 0,15 0 64,1 0-64,-16 0 0,0 0 72,0 0-72,15 0 0,-15 0 64,0 0-64,0 0 0,0 0 0,0 0 0,0 0 0,0 0 64,0 0-64,0 0 0,0 0 0,0 0-64,0 0 0,0 0 0,0 0 0,15-15 0,-15 15-328,0 0-64,0 0-16,0 0-5896,0 0-1175</inkml:trace>
          <inkml:trace contextRef="#ctx0" brushRef="#br0" timeOffset="182086">8390 10300 5152,'15'-16'112,"-15"16"24,0 0 8,-15 0 0,30 0-144,-15 0 0,0-14 0,0 14 0,0 0 768,0 0 120,0 0 24,0-16 8,-15 16-32,15 0-8,0 0 0,0 0 0,0 0-184,0 0-40,0 16-8,0-2 0,0 2 16,0 15-1,0-16 1,0 31 0,0-15-144,-15 0-24,15 0-8,-16 15 0,16-15-72,0-1-8,-15 16-8,15-14 0,-16-2-16,16 1-8,0 0 0,0 15 0,0-30-104,0 14-16,0-14-8,0 14 0,0-14-104,0-1-16,0-15-8,0 15 0,0 1-24,0-16-8,0 0 0,0 0 0,0 0-88,0 0 96,0 0-96,0 16 96,0-16-96,0 0 0,0 0 0,0 0 64,0 0-64,0 0 0,0 0 0,0 0 0,0 0-456,0 0-112,0 0-16,0 0-8951</inkml:trace>
        </inkml:traceGroup>
        <inkml:traceGroup>
          <inkml:annotationXML>
            <emma:emma xmlns:emma="http://www.w3.org/2003/04/emma" version="1.0">
              <emma:interpretation id="{6949E94D-F225-41C7-B260-440D3F072929}" emma:medium="tactile" emma:mode="ink">
                <msink:context xmlns:msink="http://schemas.microsoft.com/ink/2010/main" type="inkWord" rotatedBoundingBox="9820,8010 10230,8002 10236,8289 9826,8297"/>
              </emma:interpretation>
              <emma:one-of disjunction-type="recognition" id="oneOf7">
                <emma:interpretation id="interp35" emma:lang="en-US" emma:confidence="1">
                  <emma:literal>=</emma:literal>
                </emma:interpretation>
                <emma:interpretation id="interp36" emma:lang="en-US" emma:confidence="0">
                  <emma:literal>I</emma:literal>
                </emma:interpretation>
                <emma:interpretation id="interp37" emma:lang="en-US" emma:confidence="0">
                  <emma:literal>IF</emma:literal>
                </emma:interpretation>
                <emma:interpretation id="interp38" emma:lang="en-US" emma:confidence="0">
                  <emma:literal>IS</emma:literal>
                </emma:interpretation>
                <emma:interpretation id="interp3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23031">10083 10393 17791,'0'0'392,"0"0"88,0 0 8,0 0 8,0 0-400,0 0-96,0 0 0,0 0 0,0 0 608,0 0 104,16 0 24,-1 0 0,0 0-176,1 0-32,-1 0-8,16 0 0,-16 0-312,16 0-64,-15 0-16,14 0 0,-14 0-128,15-15 0,-16 15 0,0-16-72,16 16 72,-15 0 64,-1 0-64,0 0 88,1 0-1488,-1 0-296,-15 0-56</inkml:trace>
          <inkml:trace contextRef="#ctx0" brushRef="#br0" timeOffset="23216">10098 10654 18023,'0'0'392,"0"0"88,0 0 8,0 0 24,16 0-408,-1-16-104,-15 16 0,15 0 0,1 0 552,-1 0 88,1 0 24,-1-15 0,0 15-216,1 0-48,15 0-8,-16 0 0,0 0-256,16 0-48,-16 0-16,16 0 0,-15 0-584,14 0-112,1 0-24,0 15-5504,-16-15-1103</inkml:trace>
        </inkml:traceGroup>
        <inkml:traceGroup>
          <inkml:annotationXML>
            <emma:emma xmlns:emma="http://www.w3.org/2003/04/emma" version="1.0">
              <emma:interpretation id="{5C0FB222-6F3C-4DC0-A584-70508D14D943}" emma:medium="tactile" emma:mode="ink">
                <msink:context xmlns:msink="http://schemas.microsoft.com/ink/2010/main" type="inkWord" rotatedBoundingBox="10719,7855 11126,7847 11138,8429 10731,8437"/>
              </emma:interpretation>
              <emma:one-of disjunction-type="recognition" id="oneOf8">
                <emma:interpretation id="interp40" emma:lang="en-US" emma:confidence="0">
                  <emma:literal>0</emma:literal>
                </emma:interpretation>
                <emma:interpretation id="interp41" emma:lang="en-US" emma:confidence="0">
                  <emma:literal>B</emma:literal>
                </emma:interpretation>
                <emma:interpretation id="interp42" emma:lang="en-US" emma:confidence="0">
                  <emma:literal>a</emma:literal>
                </emma:interpretation>
                <emma:interpretation id="interp43" emma:lang="en-US" emma:confidence="0">
                  <emma:literal>o</emma:literal>
                </emma:interpretation>
                <emma:interpretation id="interp4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23501">11037 10316 14712,'0'0'320,"0"0"72,0 16 16,-15-1 8,15 16-336,0-16-80,-16 16 0,16 15 0,-15-15 895,15 15 161,0-15 32,0 0 0,0 15-384,0-15-88,15-16-8,-15 16-8,16-16-224,-16 1-48,15-1-8,1 0 0,-1-15-176,0 0-40,16-15-8,0 15 0,-16-15 0,16-16 0,0 15 0,0-14 0,-16-17-24,16 17-8,-16-1 0,16 0 0,-16-15-64,1 15 0,-16 0 0,15 1 0,-15-1 0,0 0 64,0 0-64,-15 16 0,15-1 160,-16-14 0,1 14-8,0 1 0,-1 15-216,-14-16-48,14 16-8,1 0 0,-16 0-80,16 0-24,-16 16 0,0-1-6480,16-15-1295</inkml:trace>
        </inkml:traceGroup>
        <inkml:traceGroup>
          <inkml:annotationXML>
            <emma:emma xmlns:emma="http://www.w3.org/2003/04/emma" version="1.0">
              <emma:interpretation id="{E5515C16-CE13-42FC-9822-77A8A081B8CF}" emma:medium="tactile" emma:mode="ink">
                <msink:context xmlns:msink="http://schemas.microsoft.com/ink/2010/main" type="inkWord" rotatedBoundingBox="11718,7426 12751,7405 12781,8864 11748,8885"/>
              </emma:interpretation>
              <emma:one-of disjunction-type="recognition" id="oneOf9">
                <emma:interpretation id="interp45" emma:lang="en-US" emma:confidence="0">
                  <emma:literal>for</emma:literal>
                </emma:interpretation>
                <emma:interpretation id="interp46" emma:lang="en-US" emma:confidence="0">
                  <emma:literal>far</emma:literal>
                </emma:interpretation>
                <emma:interpretation id="interp47" emma:lang="en-US" emma:confidence="0">
                  <emma:literal>fur</emma:literal>
                </emma:interpretation>
                <emma:interpretation id="interp48" emma:lang="en-US" emma:confidence="0">
                  <emma:literal>fir</emma:literal>
                </emma:interpretation>
                <emma:interpretation id="interp49" emma:lang="en-US" emma:confidence="0">
                  <emma:literal>torn</emma:literal>
                </emma:interpretation>
              </emma:one-of>
            </emma:emma>
          </inkml:annotationXML>
          <inkml:trace contextRef="#ctx0" brushRef="#br0" timeOffset="29264">12069 10438 11056,'-15'-16'240,"15"2"48,-16-2 16,16 16 16,-16-16-256,16 1-64,-14 0 0,14 15 0,-16 0 696,16-16 128,0 16 24,0 0 8,0 0 24,0 0 7,0 0 1,0 0 0,0 0-280,0 0-64,0 0 0,0 0-8,16 0-136,-2 0-24,2 0-8,0 0 0,14 0-176,-14-15-32,-1 15 0,16 0-8,-16-15 0,16 15 0,-15 0 0,14-16 0,-14 16-152,-1 0 0,16 0 0,-16 0 0,16 0-72,-31 0-48,0 0-8,16 0 0,-16 16 128,14-1 0,-14 0 0,0 1 80,0-1 24,0 16 8,0-1 0,0 17 0,-14-16-112,14-1 0,0 1 0,-16 16 0,16-32 0,0 16 72,0-1-72,16-14 64,-16-1 0,0 0 0,0 1 0,14-16 0,2 16-64,-16-16 64,0 0-64,0-32 64,16 17-64,-1 0 0,0-16 72,1 16-72,-1-16 0,0 0 0,1 0 0,0 0 0,-16 1 0,14-1-80,-14 0 8,16 1 0,-16-2 0,0 17 0,0-16 0,0 16 0,0 0 72,0-1 0,0 1 0,0 0-64,0-1 64,0 16-64,0-16 64,0 16-64,0 0 64,16-15-80,-16 15 80,0 0-80,0 0 80,15 0 96,0 0-16,1-15-8,-16 15-136,15 15-32,0-15-8,-15 0 0,16 15 168,-16 1 40,15 0 8,-15-1 0,15 0-112,-15 16 0,0-16 0,0 16 0,0 0 0,0-1 64,-15 2-64,15-2 72,0 1-72,0-16 96,-15 16-96,15-16 96,0 1-96,-16 0 0,16-1 0,0 0 0,0-15 0,0 0 64,0 0-64,0 0 64,0 0-64,0 0 0,0 0 0,0 0 0,0 0 0,0-15 0,0 0-96,0-1 96,0 0-160,0 1 24,0-16 8,0 16 0,0 0-56,16-1-8,-16 1 0,0 0 0,15-17 192,-15 32 0,15-14 0,-15-2 64,0 16-64,16-16 0,-16 1-96,16 15 96,-1-15 64,0 15 80,-15-16 16,16 16 0,-1-15 96,0 15 16,1-15 8,-16 15 0,15 0 8,0-16 8,1 16 0,0 0 0,-2 0-40,2 0 0,0 0-8,-1 0 0,0 0-88,1 0-8,-16 0-8,15 0 0,0 0-72,-15 0-8,16 0-64,0 0 96,-16 0 0,0 0-8,0 0 0,0 0 0,0 0-192,0 0-40,0 0-8,0 0 0,0 0-1224,0 0-256,0 0-40</inkml:trace>
          <inkml:trace contextRef="#ctx0" brushRef="#br0" timeOffset="28564">12238 10116 5672,'16'-31'120,"-16"31"24,0-31 8,15 16 16,-15 0-168,15-1 0,-15-14 0,16 14 0,-16-15 736,0 16 120,0-1 16,15-14 8,-15 14-152,0 0-32,0-14-8,15 30 0,-30-16 104,15 1 16,0 15 8,0 0 0,0 0-88,0 31-25,-15-15 1,15 14 0,-16 1-160,16 15-32,-15 15 0,0 17-8,-1-2 0,1 17 0,0-16 0,15 15 0,-16 0-160,0 1-32,1-16-8,15 15 0,-15-30-32,15 0-8,0-1 0,-16 0 0,16-29-48,0 14-16,0 0 0,-15-16 0,15-14-120,15 0-80,-15-1 96,0 16-96,0-31 0,0 0-96,0 0 0,0 0 0,0 0-800,0-31-152,0 16-32,0-1-8,16 0-368,-16-14-80,0 14-8,15-14-3183,-15-16-633</inkml:trace>
        </inkml:traceGroup>
        <inkml:traceGroup>
          <inkml:annotationXML>
            <emma:emma xmlns:emma="http://www.w3.org/2003/04/emma" version="1.0">
              <emma:interpretation id="{28E9A7EE-811A-4B95-84E9-1D9BBC7DEA23}" emma:medium="tactile" emma:mode="ink">
                <msink:context xmlns:msink="http://schemas.microsoft.com/ink/2010/main" type="inkWord" rotatedBoundingBox="13077,7868 13401,7862 13410,8275 13085,8281"/>
              </emma:interpretation>
              <emma:one-of disjunction-type="recognition" id="oneOf10">
                <emma:interpretation id="interp50" emma:lang="en-US" emma:confidence="1">
                  <emma:literal>a</emma:literal>
                </emma:interpretation>
                <emma:interpretation id="interp51" emma:lang="en-US" emma:confidence="0">
                  <emma:literal>n</emma:literal>
                </emma:interpretation>
                <emma:interpretation id="interp52" emma:lang="en-US" emma:confidence="0">
                  <emma:literal>u</emma:literal>
                </emma:interpretation>
                <emma:interpretation id="interp53" emma:lang="en-US" emma:confidence="0">
                  <emma:literal>U</emma:literal>
                </emma:interpretation>
                <emma:interpretation id="interp5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29766">13532 10270 14944,'0'0'328,"0"0"72,0 0 16,0 0-1,-16-16-335,16 16-80,0-16 0,0 16 0,-15 0 760,15-15 136,-15 15 24,15 0 8,0 0-160,-16 15-24,1-15-8,0 16 0,-1 0-320,16-2-64,-16 18-8,1-2-8,15 1-48,-15 0 0,-1-1-8,16 2 0,0-2-88,0 1-8,0-16-8,-15 16 0,15-16-80,15 1-8,-15 0-8,0-16 0,0 14-16,16-14-64,-16 0 96,0 0-32,15 0-64,0-14 64,1 14-64,-16-16 64,16 0-64,-1 1 96,0 0-96,1-1 96,-1 1-176,0 0-32,1-16-8,-1 16 0,-15-1-24,15-15-8,1 16 0,-16-1 0,16-14-216,-2 14-48,-14 1 0,0 0-8,16-1 264,-16 0 64,0 16 0,0-14 8,0 14 88,0 0 0,0 0 0,0 0 0,0 0 0,0 0 0,0 0 0,0 0 0,0 0 96,0 14 40,0 2 8,0 0 0,0-1 128,0 16 24,0-16 8,16 16 0,-16-16 0,0 0 0,15 17 0,-15-17 0,0 0-64,0-15-16,0 16 0,0-16 0,15 15-96,-15-15-16,0 0-8,0 0 0,0 0-104,0 0 64,0 0-64,0 0 0,0 0-432,0 0-136,0 0-24,0 0-10239</inkml:trace>
        </inkml:traceGroup>
        <inkml:traceGroup>
          <inkml:annotationXML>
            <emma:emma xmlns:emma="http://www.w3.org/2003/04/emma" version="1.0">
              <emma:interpretation id="{021A10A6-BA21-4887-A155-657A4FC8261A}" emma:medium="tactile" emma:mode="ink">
                <msink:context xmlns:msink="http://schemas.microsoft.com/ink/2010/main" type="inkWord" rotatedBoundingBox="13936,7604 17587,7529 17613,8776 13962,8851"/>
              </emma:interpretation>
              <emma:one-of disjunction-type="recognition" id="oneOf11">
                <emma:interpretation id="interp55" emma:lang="en-US" emma:confidence="1">
                  <emma:literal>particular</emma:literal>
                </emma:interpretation>
                <emma:interpretation id="interp56" emma:lang="en-US" emma:confidence="0">
                  <emma:literal>particulars</emma:literal>
                </emma:interpretation>
                <emma:interpretation id="interp57" emma:lang="en-US" emma:confidence="0">
                  <emma:literal>Particular</emma:literal>
                </emma:interpretation>
                <emma:interpretation id="interp58" emma:lang="en-US" emma:confidence="0">
                  <emma:literal>particulate</emma:literal>
                </emma:interpretation>
                <emma:interpretation id="interp59" emma:lang="en-US" emma:confidence="0">
                  <emma:literal>particulars'</emma:literal>
                </emma:interpretation>
              </emma:one-of>
            </emma:emma>
          </inkml:annotationXML>
          <inkml:trace contextRef="#ctx0" brushRef="#br0" timeOffset="31266">14317 10238 8896,'30'-15'256,"-30"-1"48,16 16-240,-16 0-64,0-15 0,0 15 0,0 0 928,0 0 184,0 0 32,0 0 8,0 15-160,0 16-32,0 0-9,-16 0 1,16 15-160,0 16-32,-15-1-8,15 1 0,-15-1-240,15 1-40,-16 15-16,1-16 0,15 1-144,-16-16-32,1 16-8,15-16 0,0-15-144,-15 15-32,15-15-8,-16-1 0,16 1-88,0-15 80,0-16-80,0 0 80,0 15-304,0-15-56,0 0-8,0-15-8,0-1-248,16 1-40,-16-16-16,0 0 0,0 0 120,15-15 16,-15 0 8,0 0 0,15 0 272,-15-16 56,16 16 16,-16-16 0,15 1 32,1 15 8,-1-16 0,0 31 0,1-15 72,-1 15 0,16 1 64,-16-1-64,1 15 176,-1 1 0,1 0 0,-1 15 0,-15 0 48,15-16 16,16 16 0,-31 16 0,0-16 16,16 15 8,-1 0 0,0 1 0,-15-1 24,16 1 0,-16 14 0,0-14 0,-16 15-24,16-1 0,-15-14 0,0 14 0,-1 1-40,16-15 0,-31 14-8,16-14 0,0 15-216,-1-16 0,1 0 0,-1 1 0,1-1 64,0 1-64,15-16 0,0 0 64,0 0-64,0 0 0,0 0-96,15 0 96,0 0-896,1 0-128,15-16-16,-16 1-8,16-1-320,0 1-64,-1-16-7,1 16-9,15-16 384,-15 16 72,0-16 24,0 15 0,-16-14 400,16 14 88,-16-14 8,16 14 8,-16 1 632,1-16 128,-1 16 24,-15-1 8,16 1 464,-16-1 88,0 1 16,0 0 8,0-1 272,0 16 48,0-15 15,-16 15 1,16 0-272,-15 0-48,-1 0-16,1 15 0,15-15-328,-15 16-72,-1-1-16,1 16 0,-1-16-168,1 16-32,0 0 0,-1 0-8,1-1-16,15 16 0,-16-15 0,16 0 0,0 0-72,0 0-8,0-16-8,0 16 0,16-16-96,-16 1-16,0-1-64,15 0 96,-15-15-96,16 0 64,-16 0-64,15 0 0,0 0 0,1-15 0,-1 0 0,1-1 0,-1 1-120,0-16 8,1 0 0,-1 0 0,1 16-168,-1-16-32,0 0-8,1 1 0,-1-1-48,-15 0-16,16 0 0,-1 1 0,-15 14 128,0-15 16,0 1 8,15 14 0,-15 1 136,-15-1 24,15 1 8,0 15 0,0 0 160,-15 15 32,15-15 0,-16 16 8,16-1 144,-15 1 24,15 14 8,-16 1 0,16 0-72,0 0-16,-15 0 0,15-1 0,0 1-40,0-16-16,0 16 0,0 0 0,15-16-72,-15-15-8,0 16-8,16-1 0,-1 1-80,-15-16 64,16 0-64,-1 0 64,-15-16-64,15 16 0,1-15 0,-1-1 64,1 1-64,-1 0 0,0-16 0,1 0-88,14 16-72,-14-16-8,-1 0-8,16 0 0,-16 1 32,1 14 8,-1-15 0,1 16 0,-1-16 72,0 31 64,1-15-96,-16-1 96,15 16 0,-15 0 0,0 0 0,0 0 0,0 0 0,16 16 0,-16-1 88,0 1-88,15 14 168,-30 1-16,15 0-8,-16-16 0,16 16-24,0 0-8,-15 0 0,15-16 0,-16 16-48,16-16 0,0 16-64,-15-16 96,15-15-96,-15 16 72,15-16-72,0 0 64,0 15-64,0-15 80,0 0-80,0 0 80,0 0-80,0-15 0,0-1 72,0 16-72,15-15 0,-15-16 0,15 16 0,-15-1 0,16 1 0,-1 0 0,-15-16 0,16 16 0,-1-1-88,-15 1 88,15-16-104,1 16 40,-16-1-808,15-15-160,1 16-32,-1 0-5304,0-1-1063</inkml:trace>
          <inkml:trace contextRef="#ctx0" brushRef="#br0" timeOffset="31745">15687 9931 14272,'0'0'408,"0"0"80,0 0-392,0 0-96,-16 0 0,16 16 0,-15-1 896,15 1 159,-16 14 33,16 1 8,-15 0 8,15 15 0,-15 0 0,-1 0 0,16 1-448,-15-17-88,15 17-24,-15-1 0,15 0-296,0-15-64,-16 0-16,16-1 0,0 1-168,-15-16 72,15 16-72,0-15 0,0-1 0,0-15 0,0 15-96,0-15 24,0 0-312,0 0-64,0 0-16,0 0 0,0-15-104,0 15-16,-16-15-8,16-1 0,-15 1 208,15-1 32,0 1 16,-15-16 0,-1 16 216,16 0 48,-15-1 8,15 16 0,-16-15 272,16 15 56,0 0 16,0-16 0,0 1 128,0 15 24,16 0 8,-16-15 0,15 15-88,-15-16-8,16 16-8,-1-15 0,0-1-112,1 16-16,-1-15-8,1 0 0,14 15-80,-14-16-24,-1 1 0,16 15 0,0-16-96,-16 1 0,0 15 0,1-15 0,-1 15 0,1 0 72,-1 0-72,0 0 64,1 0 8,-16 0 0,0 0 0,15 0 0,1 15 56,-1 0 16,-15 1 0,15-1 0,-15 1 8,0-1 0,0 0 0,0 16 0,-15-15-56,15-1-16,0 16 0,0-16 0,-15 1-80,15 14 0,0-14 0,0-1 64,0 0-64,-16 1 0,16-16 0,0 15-88,0-15-1232,0 0-248,0 0-56</inkml:trace>
          <inkml:trace contextRef="#ctx0" brushRef="#br0" timeOffset="31913">15794 9931 20127,'0'0'448,"0"0"88,0 0 16,0 0 8,0 0-448,0 0-112,0 0 0,0 0 0,0 15 304,-15-15 40,15 0 8,0 0 0,0 0-288,0 0-64,0 16 0,0 0-6328,0-2-1279</inkml:trace>
          <inkml:trace contextRef="#ctx0" brushRef="#br0" timeOffset="33667">16302 10284 10680,'0'0'232,"0"0"56,-15-14 0,15 14 16,0-16-240,0 16-64,0 0 0,0 0 0,0 0 1096,-15 0 216,15 0 32,-16 16 15,1-16-207,15 14-48,-16 2-8,1 0 0,0 14-400,-1 1-88,1 0-8,15-1-8,-16 2-112,1 14-32,0-16 0,15 1 0,-16 0-192,16-1-48,0 2-8,0-2 0,0-14-128,0-1-72,0 0 80,0 1-80,16 0 0,-16-16 0,0 0 0,15 0 0,0 0-96,1 0-64,-1-16-8,1 0-8,-1 1-736,16-16-144,-16 1-32,1 14-8,14-14 360,-14-2 80,-1 2 16,1-1 0,-1 0-160,0 1-24,1 14-8,-16-15 1,15 0 343,1 1 64,-16 14 8,0-14 8,15 30 480,-15-16 96,0 0 24,-15 16 0,15 0 504,0 0 103,0 0 17,0 0 8,0 0-32,-16 16-8,16 15 0,-15-16 0,15 16-80,-16 0-8,16-1-8,0 2 0,0-2-344,0 1-72,0 0-16,0-1 0,0-14 56,16 0 8,-16-2 0,15 2 0,-15 0-240,0-1-80,0-15 0,16 0 72,-16 0-72,15 0 0,0 0 72,1-15-72,-16 15 0,15-32 0,1 18 0,-1-2 0,0 0-96,1-14-64,-1 14 0,-15-14-8,16 14-80,-1-14-8,-15-2-8,15 17 0,-15-16 56,16 31 16,-16-30 0,0 14 0,0 16 192,0-15 0,0 15 0,0 0-64,0 0 64,0 0 0,0 0 64,0 15-64,-16 1 176,16-1 0,0 0 0,-15 16 0,15-16 48,0 17 16,0-17 0,0 16 0,15-16-104,-15 16-16,0-16-8,0 0 0,16 1-112,-16 0 72,15-16-72,-15 14 64,15-14-64,-15 0 0,16 0 72,-1-14-72,1 14 0,-1-16-80,0 0 8,1 1 0,-16 0-208,15-16-40,1 16 0,-1-16-8,0 16-160,1-17-32,-16 2-8,15-1 0,1 0-144,-16-15-24,15 16-8,-15-2 0,0 2 216,0-16 40,0 14 0,0-14 8,0 16 312,0 14 128,0-14-96,0 14 96,0 1 104,0 15 88,0 0 8,0 0 8,0 0 448,0 0 88,0 15 24,-15 1 0,15 14-232,-16 1-48,16 0-8,-15 15 0,15 0 0,0 0 0,-16-14 0,16 14 0,0 0-120,-15 0-24,15 0-8,0 0 0,0-15-152,0 0-32,15-1-8,-15 2 0,0-18-136,16 18 0,-16-17 64,15 0-64,-15-15 0,16 16 0,-1-16 0,0-16 0,1 16-152,-1 0-80,1 0-24,-1 0 0,0-15-224,16 0-40,-15 15-16,-16-16 0,30 16-48,-30-16-16,31 2 0,-15-2 0,-16 0 240,15 1 40,0 0 16,1-1 0,-16-14 208,15 14 96,0-14-80,-15 14 80,0-15 0,16 16 0,-32-1 0,16-14 0,0 14 136,0 1 0,0 0 0,-15-1 0,15 16 216,0-16 32,-15 16 16,15 0 0,-16 0 48,1 16 0,15 0 8,-15-16 0,15 30-136,-16-14-24,16 14-8,-15 1 0,15 0-40,0-15-16,-16 14 0,16 1 0,0 0-56,0-1-16,0 2 0,0-18 0,0 18-8,0-17-8,0 0 0,16-15 0,-16 16-144,0-16 0,0 0 0,0 0 0,0 0-128,15 0 0,1 0 0,-1-16 0,0 16-128,1-15-24,-1 0-8,0-1 0,1-14-168,-1 14-40,1 0-8,-1-14 0,0 14 32,-15-14 8,16 14 0,-16 1 0,15-16 128,-15 15 24,0 1 8,0-16 0,0 16 208,0 0 96,0-1-80,0 16 80,0-15 0,0 15 144,0 0-16,0 0-8,0 0 296,0 15 64,-15 1 16,15-1 0,0 0-16,0 16-8,0-16 0,0 17 0,0-2-120,0 1-32,0-16 0,0 16 0,0-16-168,0 17-40,0-18-8,15 2 0,-15 0-104,0-16 64,16 15-64,-16 0 0,0-15 0,15 0 0,-15-15 0,15 15 0,1-15-192,-1-1-32,-15 0 0,31 2-8,-31-18-136,31 17-24,-31-16-8,15 1 0,1 14-16,-1-14-8,-15-17 0,15 16 0,1 16 168,-16 0 32,15-16 0,-15 16 8,16 15 216,-16-16 0,0 16 0,0 0 0,0 0 184,0 0 72,0 16 24,0-1 0,0 0 152,0 16 32,0 0 8,0-1 0,0 2-136,-16-2-24,16 1-8,0 0 0,0-1-144,0 2-24,0-2-8,-15-14 0,15 14-128,0-14 0,0-1 0,0-15 0,0 0 72,0 0-72,0 0 0,0 0 72,0 0-168,0 0-32,15 0 0,-15-31-8,0 16-184,16 0-32,-16-17 0,0 2-8,15-1-88,-15 0-8,0 16-8,15-16 0,-15 1 80,0-2 8,0 2 8,16 14 0,-16-14 216,0-1 48,15 16 8,-15-1 0,0 0 96,0 2 0,16-2 0,-16 16 0,0-16 352,15 16 24,-15-15 0,15 15 0,-15 0 128,16 0 24,-1-15 8,-15 15 0,15 15-72,1-15-16,-1 0 0,-15 0 0,16 0-64,-1 15-8,16-15-8,-16 0 0,1 0-64,-1 16-16,0-16 0,1 0 0,-16 0-128,0 0-32,0 0-8,15 0 0,-15 0-120,0 0 88,0 0-88,0 0 80,0 0-472,0 0-96,0 0-24,0-16-7232,0 16-1455</inkml:trace>
        </inkml:traceGroup>
        <inkml:traceGroup>
          <inkml:annotationXML>
            <emma:emma xmlns:emma="http://www.w3.org/2003/04/emma" version="1.0">
              <emma:interpretation id="{A5F67C6A-BD68-4394-B825-BF44CA4B2D16}" emma:medium="tactile" emma:mode="ink">
                <msink:context xmlns:msink="http://schemas.microsoft.com/ink/2010/main" type="inkWord" rotatedBoundingBox="18149,7639 19211,7617 19226,8352 18165,8374"/>
              </emma:interpretation>
              <emma:one-of disjunction-type="recognition" id="oneOf12">
                <emma:interpretation id="interp60" emma:lang="en-US" emma:confidence="0">
                  <emma:literal>KCO</emma:literal>
                </emma:interpretation>
                <emma:interpretation id="interp61" emma:lang="en-US" emma:confidence="0">
                  <emma:literal>K.</emma:literal>
                </emma:interpretation>
                <emma:interpretation id="interp62" emma:lang="en-US" emma:confidence="0">
                  <emma:literal>co</emma:literal>
                </emma:interpretation>
                <emma:interpretation id="interp63" emma:lang="en-US" emma:confidence="0">
                  <emma:literal>Ko</emma:literal>
                </emma:interpretation>
                <emma:interpretation id="interp64" emma:lang="en-US" emma:confidence="0">
                  <emma:literal>X.</emma:literal>
                </emma:interpretation>
              </emma:one-of>
            </emma:emma>
          </inkml:annotationXML>
          <inkml:trace contextRef="#ctx0" brushRef="#br0" timeOffset="39580">18488 10146 13560,'0'0'296,"0"0"64,0 0 16,0 0 8,0 0-312,0 0-72,0 0 0,0 0 0,16 0 512,0 0 80,-1 0 15,16 0 9,-16 0 104,0 0 16,16 0 8,-16 16 0,1-16-352,14 0-72,-14 15-8,0-15-8,-1 16-96,0-16-16,1 15-8,-1 0 0,-15 1 72,15-1 24,-15 1 0,0-1 0,0 16-24,-15-16 0,0 16 0,15 0 0,-31-16-96,16 16-32,-1 0 0,-14-1 0,-2 1-32,17 0-16,-16-16 0,16 16 0,-16-15-80,1-1-88,14 0 24,0 1 0,1-1 64,0 1 0,-1-1 0,16 0 0,-15-15-112,15 0-8,0 0 0,0 0 0,15 0-1144,-15 0-232,16 0-40,-16-15-4119,30 0-817</inkml:trace>
          <inkml:trace contextRef="#ctx0" brushRef="#br0" timeOffset="39864">18980 10115 11256,'0'0'320,"0"0"64,0 0-304,0 0-80,-15 0 0,0 15 0,15-15 1040,-16 16 192,1-1 40,0 1 7,-1-1-167,-15 16-32,16-16-8,0 16 0,-16 0-320,15 0-64,1-1-16,15 1 0,-15 0-376,-1 15-72,16-15-24,0-16 0,0 16-8,0-16-8,0 16 0,16-15 0,-1-1-40,-15 0-8,15-15 0,16 16 0,-15-16-8,-1 15-8,0-15 0,16 0 0,0 0-24,0 0-8,-1 0 0,2-15 0,-1 15-8,-1 0 0,-14-16 0,15 16 0,-16-15-80,16 15 0,-16-15 0,0-1 64,1 16-136,-1-15-32,16-1-8,-16 16-7144,-15-15-1423</inkml:trace>
          <inkml:trace contextRef="#ctx0" brushRef="#br0" timeOffset="40264">19350 9977 14120,'0'0'400,"0"0"88,-15 15-392,15 1-96,0-1 0,-15 0 0,15 16 640,-16 0 95,16-15 33,0 14 0,0 1 40,-15-16 16,15 16 0,0-16 0,15 1-416,-15-16-88,16 16-8,-16-16-8,15 0-144,0 0-24,1-16-8,-1 16 0,-15-16 8,16-14 0,-1 14 0,-15 1 0,15-16-56,-15 15-16,16 2 0,-1-18 0,-15 17-64,0-16 80,16 16-80,-16 0 80,0 15 0,0-16 0,-16 1 0,16 15 0,0 0-80,0 0 0,0 0 0,-15 0 0,15 0-152,0 0 32,-16 15 8,1 1-6328,0 14-1271</inkml:trace>
        </inkml:traceGroup>
      </inkml:traceGroup>
    </inkml:traceGroup>
    <inkml:traceGroup>
      <inkml:annotationXML>
        <emma:emma xmlns:emma="http://www.w3.org/2003/04/emma" version="1.0">
          <emma:interpretation id="{0ADB5CB4-4D01-4E6F-AFCA-A796163714C5}" emma:medium="tactile" emma:mode="ink">
            <msink:context xmlns:msink="http://schemas.microsoft.com/ink/2010/main" type="paragraph" rotatedBoundingBox="3162,9406 21731,9229 21757,11981 3188,12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6A5DBF-E60F-4327-BB56-702F9A22D197}" emma:medium="tactile" emma:mode="ink">
              <msink:context xmlns:msink="http://schemas.microsoft.com/ink/2010/main" type="line" rotatedBoundingBox="4038,9398 21731,9229 21742,10404 4050,10572">
                <msink:destinationLink direction="with" ref="{D1FDC183-8801-456E-9998-1154D9C6D2F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1C38714-888B-4169-86A9-7D50C64ADE99}" emma:medium="tactile" emma:mode="ink">
                <msink:context xmlns:msink="http://schemas.microsoft.com/ink/2010/main" type="inkWord" rotatedBoundingBox="4040,9549 8048,9511 8056,10435 4049,10473"/>
              </emma:interpretation>
              <emma:one-of disjunction-type="recognition" id="oneOf13">
                <emma:interpretation id="interp65" emma:lang="en-US" emma:confidence="0.5">
                  <emma:literal>Wilkin.)</emma:literal>
                </emma:interpretation>
                <emma:interpretation id="interp66" emma:lang="en-US" emma:confidence="0">
                  <emma:literal>Wilkin;</emma:literal>
                </emma:interpretation>
                <emma:interpretation id="interp67" emma:lang="en-US" emma:confidence="0">
                  <emma:literal>Wilkin,</emma:literal>
                </emma:interpretation>
                <emma:interpretation id="interp68" emma:lang="en-US" emma:confidence="0">
                  <emma:literal>Willi-40s)</emma:literal>
                </emma:interpretation>
                <emma:interpretation id="interp69" emma:lang="en-US" emma:confidence="0">
                  <emma:literal>Wilkins</emma:literal>
                </emma:interpretation>
              </emma:one-of>
            </emma:emma>
          </inkml:annotationXML>
          <inkml:trace contextRef="#ctx0" brushRef="#br0" timeOffset="58934">4387 12148 7728,'0'0'216,"0"-16"56,15 16-272,-15-15 0,0 15 0,0 0 0,0 0 616,0 0 72,0 0 16,-15 0 0,15 15-8,0 16 0,0 0 0,-15 0 0,-1-1-128,1 17-24,15-17-8,-16 16 0,16 16-232,-15-16-49,15 16 1,0-31-8,0 15 0,0-15 0,0-1 0,0-14 0,15 15 8,-15-16 8,16 16 0,-16-31 0,15 15-48,1-15-16,-1-15 0,0 15 0,1 0-32,-1 0-8,16 0 0,-16-16 0,1 1-32,15 0-16,-16-16 0,0 15 0,1-14-112,-1 14 88,16-15-88,-16 1 80,1-1-80,0-15 64,-1 15-64,0 0 64,1 0-64,-1 0 0,-15 1 72,16-1-72,-16 16 0,15-16 0,-15 0 0,15 16 0,-15-1 0,0 1 0,0 15 0,0 0 0,0 0 0,0 0 0,0 0 0,0 15 0,-15 1 0,15 14 0,-15 1 0,15 0 0,0 15 0,0 0 0,0 16 0,-16-31 0,32 15 0,-16 0 88,0-15-24,0 0 0,0-1 48,15 1 8,-15 0 0,15 0 0,-15-31 24,16 15 8,-1-15 0,-15 0 0,16 0-24,-1 0 0,0-15 0,1-16 0,-16 16 104,15-16 24,1 0 0,-1 0 0,0 0-120,1 1-16,-16-17-8,15 17 0,-15-17-32,15 17-8,-15-17 0,0 1 0,0 16-72,0-1 64,0 0-64,0-15 64,0 15-64,0 16 0,0-16 0,0 15 64,0 1-64,0-16 0,-15 31 0,15-15 64,0-1-64,0 1 0,0 15 0,0 0 0,0 0-608,0 0-80,0 0-16,0 0-5560,-15 0-1103</inkml:trace>
          <inkml:trace contextRef="#ctx0" brushRef="#br0" timeOffset="59319">5203 12424 8064,'0'-15'176,"0"15"40,0 0 8,0 0 0,0 0-224,0 0 0,0 0 0,0 0 0,0 0 1120,0 0 192,0 0 32,0 15 0,-15 1-264,15-1-56,0 0-17,0 17 1,0-17-336,0 16-72,0-16-16,0 16 0,0-16-136,-15 16-24,15-15-8,0-2 0,0 18-136,0-17-32,0 0-8,0 1 0,0-16-104,0 0-16,0 15-8,0 0 0,-16-15-48,16 0-64,0 0 88,0 0-88,0 0 80,0 0-80,0 0 64,0 0-64,0 0-696,0 0-176,0-15-40,0 0-4967,0-1-993</inkml:trace>
          <inkml:trace contextRef="#ctx0" brushRef="#br0" timeOffset="59719">5557 12086 10624,'0'0'232,"0"0"56,0 0 0,0 0 8,0 0-232,0 0-64,0 0 0,-15 0 0,15 15 672,-15 1 128,15-1 32,0 16 0,0-16-48,-16 16-9,16 0 1,-16 0 0,16 0-136,0-1-32,-15 16-8,15-15 0,-15 15-72,15 1-16,0-17 0,0 17 0,-16-17-80,16-14-16,0 15-8,0-16 0,0 16-200,16-16-40,-16 1-8,0-1 0,0 0-24,15 1-8,-15-16 0,0 0 0,15 15-32,-15 1-16,16-16 0,-16 0 0,0 0-80,0 0 80,0 0-80,0 0 80,16 0-16,-16 0-64,0 0 96,0 0-32,15-16-536,-15 16-104,15-15-32,-15-1-6008,0 1-1199</inkml:trace>
          <inkml:trace contextRef="#ctx0" brushRef="#br0" timeOffset="60903">5803 12209 9296,'0'0'392,"0"0"-312,16 0-80,-16-15 0,15 15 664,0 0 112,1 0 24,-1 0 8,16-16-184,-31 16-40,15 0-8,1 16 0,-16-16-168,15 0-40,1 15-8,-1-15-1,-15 16 17,15-1 0,-15 0 0,0 16 0,0-15 56,0-1 16,0 0 0,-15 16 0,15 0-224,-15 0-32,-1-1-16,1 1 0,15 0-88,-16 0-24,1 0 0,-16-16 0,31 0 40,-31 16 8,16-15 0,0-1 0,-1 0-112,1-15 0,15 16 0,-16-16 0,1 15-256,15-15-64,0 0-24,0-15 0,0-1-1256,15 1-248,1-16-47</inkml:trace>
          <inkml:trace contextRef="#ctx0" brushRef="#br0" timeOffset="61169">6173 11978 10000,'0'0'280,"0"0"72,0 0-288,-15 16-64,15-1 0,-16 16 0,16-16 864,-15 16 160,0 15 32,-1-15 8,16 15-168,-31-15-41,16 15-7,-1-15 0,1 15-176,15-15-32,-15 0 0,15 15-8,-16-15-144,16-1-24,0-14-8,16 15 0,-16-16-224,0 0-40,0 1-16,15-1 0,0-15-96,1 16-16,-1-1-64,0-15 96,1 15-8,-16-15-8,16 0 0,-1 0 0,0 0-80,1 0 0,14 0 0,-14-15 0,-1 15-96,0 0-40,1-15-8,0 15 0,-16-16-1160,14 1-232,2-1-40,0 1-6191</inkml:trace>
          <inkml:trace contextRef="#ctx0" brushRef="#br0" timeOffset="61353">6404 12332 10088,'0'0'288,"0"0"64,0 0-288,0 0-64,0 0 0,0 0 0,0 0 880,0 0 160,0 16 32,15-1 8,-15 0-16,0 1-1,0 14 1,0-14 0,0 14-296,0 2-56,0-2-8,-15 1-8,15 0-248,0-1-56,0-14-8,0 14 0,-16-14-208,16 15-48,16-16 0,-16 1-8,0 14-120,0-30 64,0 16-64,15 0 0,-15-16 0,0 0-128,0 0 8,15 0 8,-15-16-1536,16 16-304,-1-16-64</inkml:trace>
          <inkml:trace contextRef="#ctx0" brushRef="#br0" timeOffset="61637">6604 12394 13392,'0'0'288,"0"0"64,0 0 16,0 0 16,0 0-312,0 0-72,0 0 0,0 0 0,0 0 848,0 0 151,0 0 33,16 0 8,-1 15-264,-15-15-48,15 15-16,1-15 0,-16 0-240,15 0-56,0 0 0,1 0-8,-16 0-112,15 0-16,0-15-8,1 15 0,0 0-48,-2 0-16,2 0 0,-16 0 0,16-15-112,-1 15-32,-15 0 0,15 0 0,-15-16-64,16 16 64,-16 0-64,15-15 64,0 15-576,-15 0-112,0 0-24,0 0-9023</inkml:trace>
          <inkml:trace contextRef="#ctx0" brushRef="#br0" timeOffset="62000">7267 12147 6896,'15'-15'192,"-15"15"48,0 0-240,0 0 0,0 0 0,0-16 0,15 16 1024,1-15 152,-16-1 32,15 16 8,1 0-232,-1-15-48,-15 15-8,15 0 0,1 0-288,-16 0-57,15 0-7,1 15-8,-1-15-88,-15 0-24,15 0 0,-15 16 0,16-16-160,-16 15-32,15 16-8,-15-16 0,0 1 104,0-1 24,-15 16 0,-1 0 0,16-16-128,-15 16-32,0 0 0,15 0 0,-16 0-48,1 0-16,-1-1 0,1 1 0,0-15-160,-1-1 0,1 0 0,-1 1 0,1-1-168,0 1-72,15-1-16,-16-15 0,16 0-416,0 15-80,0-15-16,0-15-8,0 0-1088,16 15-215,-16-16-49,15 1-3752</inkml:trace>
          <inkml:trace contextRef="#ctx0" brushRef="#br0" timeOffset="62252">7589 11963 10568,'0'0'224,"0"0"56,0 0 8,0 0 16,0 0-240,0 0-64,0 0 0,0 0 0,0 0 896,-15 16 176,15-16 32,0 15 8,-16 16-121,16 0-15,-15-1-8,0 1 0,-1 0-384,16 15-72,-15-15-24,15 0 0,-15 0-88,15 15-16,0-15-8,0-1 0,0-14-64,0 15-16,-16-1 0,32-14 0,-16-1-64,0 1-8,15-1-8,-15 0 0,15 1-48,-15-1-8,16-15 0,-1 15 0,0-15-160,1 0 0,-1-15 0,0 15 0,1 0 0,0 0 0,-16 0 0,30-15 0,-14-1 240,-1 16 16,0-15 0,1 0 0,-1-1-1704,0 1-344,-15-1-64,16 16-4279,0-15-857</inkml:trace>
          <inkml:trace contextRef="#ctx0" brushRef="#br0" timeOffset="62453">7851 12332 11256,'0'0'320,"0"0"64,0 0-304,0 0-80,0 0 0,0 0 0,0 16 1016,-15-1 184,15-15 40,0 15 7,0 1-87,0-1-8,-16 16-8,16-16 0,0 0-408,0 1-72,0 0-24,0 14 0,0-14-288,-15-1-64,15 0-16,0 1 0,-15-1-176,15 0-32,0-15 0,-16 16-64,16 0 0,0-16 0,0 0 0,0 0 0,0 0-1144,0 0-176,0 0-40,0 0-7423</inkml:trace>
          <inkml:trace contextRef="#ctx0" brushRef="#br0" timeOffset="62852">7913 12009 13416,'0'0'288,"0"0"64,0 0 16,0 0 16,-16 0-304,16 0-80,0 0 0,-15 0 0,15 15 880,0 1 159,-15-1 33,15-15 8,0 15-216,-16 1-48,16 14-8,0-14 0,0 0-384,16-2-72,-16 2-24,0 0 0,15-16-192,-15 0-40,0 15 0,15-15-8,-15 15-88,16-15 0,-16-15 0,15 15 64,-15 0-64,16-15 0,-16 15 0,15-16 64,-15 0-64,15 2 0,-15-18 0,0 17 0,0 0 0,0-1 0,0 1 0,0 15 0,0-31 0,0 16 0,0 0 72,0-1-72,-15 0 0,15 16 0,-15-15 0,15 15 64,-16-15-64,16 15 0,0 0 0,-15 15 0,15-15 0,0 0 0,0 0 0,-16 0-64,16 15 64,-15 1 0,15 0-72,0-1 72,0-15-752,0 15-112,0-15-32,0 16-7879</inkml:trace>
          <inkml:trace contextRef="#ctx0" brushRef="#br0" timeOffset="63084">8190 11870 14568,'0'0'320,"0"0"64,16 0 8,-1 16 24,-15-16-328,16 15-88,-16-15 0,15 15 0,-15 1 863,15 14 161,-15-14 32,16 15 8,-1-16-320,-15 16-64,0 0-8,0 15-8,15-16-184,-15 2-40,-15 14-8,15-16 0,0 16-64,0-14-16,-15-2 0,15 1 0,-16 0-184,1-1-40,15 2 0,-15-2-8,-1-14-120,16 14 0,-15-14 0,-1-1-7112,16 0-1431</inkml:trace>
        </inkml:traceGroup>
        <inkml:traceGroup>
          <inkml:annotationXML>
            <emma:emma xmlns:emma="http://www.w3.org/2003/04/emma" version="1.0">
              <emma:interpretation id="{5B942942-A3AB-4E37-9B14-4A44CBF934BE}" emma:medium="tactile" emma:mode="ink">
                <msink:context xmlns:msink="http://schemas.microsoft.com/ink/2010/main" type="inkWord" rotatedBoundingBox="8215,9541 9984,9524 9991,10236 8222,10253"/>
              </emma:interpretation>
              <emma:one-of disjunction-type="recognition" id="oneOf14">
                <emma:interpretation id="interp70" emma:lang="en-US" emma:confidence="0.5">
                  <emma:literal>two</emma:literal>
                </emma:interpretation>
                <emma:interpretation id="interp71" emma:lang="en-US" emma:confidence="0">
                  <emma:literal>HWZ</emma:literal>
                </emma:interpretation>
                <emma:interpretation id="interp72" emma:lang="en-US" emma:confidence="0">
                  <emma:literal>tW2</emma:literal>
                </emma:interpretation>
                <emma:interpretation id="interp73" emma:lang="en-US" emma:confidence="0">
                  <emma:literal>HW,</emma:literal>
                </emma:interpretation>
                <emma:interpretation id="interp74" emma:lang="en-US" emma:confidence="0">
                  <emma:literal>tWa</emma:literal>
                </emma:interpretation>
              </emma:one-of>
            </emma:emma>
          </inkml:annotationXML>
          <inkml:trace contextRef="#ctx0" brushRef="#br0" timeOffset="65223">9314 12010 12984,'0'0'288,"0"0"56,0 0 8,-16 0 16,16 0-296,0 0-72,0 0 0,0 14 0,-15-14 512,-1 32 96,16-17 8,0 16 7,-15-1 153,15 16 32,-15 1 8,15-1 0,0-15-272,0 15-48,-16-16-16,32 2 0,-16-2-304,0-14-64,15 14-16,-15-14 0,15 0-96,-15-2 72,16-14-72,-16 0 64,0 0 0,15 0-64,1 0 96,-1 0-32,-15-14 0,31-2 0,-31-15 0,15 16 0,1-1-64,-1-14 0,0-2 0,1 2 0,-1-1 0,1 0 0,-1 1 0,-15-16 0,15 30 0,1-15-88,-16 0 24,15 16 0,-15 0 64,15-1 0,-15 1 0,0 15-64,0 0 64,0 0 0,0 0 0,0 15 0,0 16 0,0 0 0,0-1 0,0 2 0,0-2 0,0 16 88,0-15-8,0 0 0,0-1-80,16 2 0,-16-2 0,15 1 0,-15-16 216,16 1 24,-1-16 8,0 16 0,1-16-144,-16 0-24,15 0-8,1-16 0,-1 0-72,0 1 96,1-16-96,15 1 96,-16 14-8,0-30 0,1 15 0,-1 0 0,1 1-24,-1-16-64,-15 14 96,15 2-32,-15-16-64,0 15 80,0 0-80,0 1 80,0 14-80,0 0 0,0-14 72,0 14-72,-15 1 0,0 15 0,15-15-96,0 15 32,-16-16-1168,16 16-232,-15 16-40</inkml:trace>
          <inkml:trace contextRef="#ctx0" brushRef="#br0" timeOffset="65639">10006 12240 16439,'0'0'360,"0"0"80,0 0 8,0 0 16,0 0-368,15 0-96,1 0 0,-1 0 0,-15 0 576,15 0 104,1 0 24,-16 0 0,15 16 48,1-16 16,-16 0 0,15 0 0,-15 0-544,0 0-96,15 15-32,-15-15 0,16 15 0,-16-15 0,0 16 0,0-1 0,0-15-24,0 15-8,-16 1 0,1 0 0,15-2-64,-15 2 64,-1 15-64,1-16 64,-1 1-64,1-1 64,0 0-64,-1 1 64,1 0-64,15-2 0,-16-14 0,1 0 0,15 16 0,-15-16 0,15 16 0,-16-16 0,16 0 0,0 0 0,0 0 0,0 0 0,0 0 0,16 0 64,-1 0-64,-15 0 64,0 0 80,15-16 16,1 0 0,-1 16 0,1 0 32,-16-14 16,15 14 0,0-16 0,1 16-48,-1 0-16,-15 0 0,16-16 0,-1 16-144,0 0 0,-15-15 0,16 15 0,-16 0 152,15 0 0,-15 0 0,16-15 0,-16 15-448,15-16-88,0 16-24,-15 0 0,16 0-840,-16 0-176,15 0-32,-15 0-7719</inkml:trace>
          <inkml:trace contextRef="#ctx0" brushRef="#br0" timeOffset="64422">8559 12270 9360,'-15'16'200,"15"-16"48,0 15 8,0-15 8,0 0-264,-16 0 0,16 0 0,0 0 0,0 0 984,-15 15 136,0-15 32,15 16 8,0-16-160,0 0-33,0 0-7,-16 0 0,16 0-128,0 0-32,0 0-8,0 0 0,0 0-432,16 0-80,-1 0-24,0 15 0,1-15 56,-1 0 8,0 0 0,1 0 0,-1-15-80,16 15-16,-15 15 0,-1-15 0,16-15 0,-16 15 0,0 0 0,1 0 0,-1 0-160,16 0-64,-15 0 0,-2-16 0,2 16 0,0 0 0,-1-15 0,0 15 0,-15 0 0,31 0 0,-31-15 0,15 15 0,1 0 0,-16 0 0,16 0 0,-2 0 0,-14 0-952,0 0-232,0 0-56,0 0-5000,0 0-991</inkml:trace>
          <inkml:trace contextRef="#ctx0" brushRef="#br0" timeOffset="64701">8821 11916 10984,'0'0'312,"0"0"72,0 0-312,0 0-72,0 0 0,0 0 0,-15 16 896,15-16 168,-15 14 32,15 2 8,0 0-121,-16 14-23,16-14-8,0 14 0,-16 1-280,16 16-48,0-1-16,-15-16 0,15 16-160,-15-14-32,15 14 0,0-16-8,0 1-192,-16 0-40,16-1-8,0 2 0,0-17-72,0 16-24,0-16 0,0 0 0,0 1-72,0-1 0,0-15 72,0 15-72,0-15 0,0 0 0,0 0 0,0 0-96,0 0-864,0 0-168,0 0-40,16 0-7639</inkml:trace>
        </inkml:traceGroup>
        <inkml:traceGroup>
          <inkml:annotationXML>
            <emma:emma xmlns:emma="http://www.w3.org/2003/04/emma" version="1.0">
              <emma:interpretation id="{CE6FF5D8-DA7D-48C8-B254-5F2D8706DBD7}" emma:medium="tactile" emma:mode="ink">
                <msink:context xmlns:msink="http://schemas.microsoft.com/ink/2010/main" type="inkWord" rotatedBoundingBox="10168,9339 13081,9312 13091,10305 10178,10333"/>
              </emma:interpretation>
              <emma:one-of disjunction-type="recognition" id="oneOf15">
                <emma:interpretation id="interp75" emma:lang="en-US" emma:confidence="0.5">
                  <emma:literal>(712-7120)</emma:literal>
                </emma:interpretation>
                <emma:interpretation id="interp76" emma:lang="en-US" emma:confidence="0">
                  <emma:literal>(712-7220)</emma:literal>
                </emma:interpretation>
                <emma:interpretation id="interp77" emma:lang="en-US" emma:confidence="0">
                  <emma:literal>(712-7320)</emma:literal>
                </emma:interpretation>
                <emma:interpretation id="interp78" emma:lang="en-US" emma:confidence="0">
                  <emma:literal>(712-71220)</emma:literal>
                </emma:interpretation>
                <emma:interpretation id="interp79" emma:lang="en-US" emma:confidence="0">
                  <emma:literal>(712-71320)</emma:literal>
                </emma:interpretation>
              </emma:one-of>
            </emma:emma>
          </inkml:annotationXML>
          <inkml:trace contextRef="#ctx0" brushRef="#br0" timeOffset="69328">13239 11670 16272,'0'0'351,"0"0"81,0 0 16,0 0 8,15 16-360,1-1-96,-1-15 0,-15 31 0,15-16 936,1 16 176,-16-1 32,15 2 8,-15 14-320,15-16-56,-15 16-8,0 1-8,0-1-320,0-15-64,-15 15-16,15 0 0,0 0-88,-15-15-16,-1 0-8,16-1 0,-15-14-160,0 15-88,-1 0 96,1-16-96,0 16-192,-1-16-88,0 0-16,1 1-7080,15 0-1415</inkml:trace>
          <inkml:trace contextRef="#ctx0" brushRef="#br0" timeOffset="65886">10576 11762 13760,'0'0'384,"-16"16"96,16-16-384,-15 15-96,15 0 0,-15 1 0,-1 15 1088,16-1 191,-16 1 33,2 0 16,14 15-240,-16 0-56,0 0-8,16 1 0,0-1-352,0 0-80,-15-15-16,15 0 0,0-1-360,0 1-80,0-15-8,15 14-8,-15-14-40,0-16-8,0 15 0,16 1 0,-16-16-72,16 15 0,-16-15 0,0 0 0,14 15-672,2-15-160,0 0-24,-16 0-9167</inkml:trace>
          <inkml:trace contextRef="#ctx0" brushRef="#br0" timeOffset="66756">10668 12040 10752,'0'0'304,"0"0"64,0 0-296,16-16-72,-1 16 0,0 0 0,-15 0 536,16 0 88,-1 0 16,16 0 8,-16 0-144,0 0-32,1 0-8,0 0 0,-2 16 40,2-16 7,-16 15 1,16 0 0,-1-15-184,-15 16-32,15-1-8,-15 16 0,0-15 48,-15 14 8,15-14 0,-15 14 0,-1 1-56,16 0 0,-30-1-8,14-14 0,0 15-104,-14 0-16,14-1-8,1-14 0,0 14-40,-16-14-8,16 0 0,-1-1 0,16 0-104,-16 1 0,1-16-72,15 0 72,0 0-704,0 0-96,0-16-24,15 1-4687,1 0-945</inkml:trace>
          <inkml:trace contextRef="#ctx0" brushRef="#br0" timeOffset="66972">11022 11870 13072,'0'0'288,"0"16"56,0-16 8,0 30 24,-15-14-304,0 14-72,15 2 0,-16-2 0,1 16 864,-1 0 160,1 0 31,0 16 9,-1-16-136,1 0-24,-1-14-8,16 14 0,0-16-464,0 1-96,0-16-16,0 17-8,0-17-152,0 0-24,16 1-8,-16-1 0,15 0-56,1-15-8,-16 0-64,15 0 96,0-15-480,1 15-96,-1-15-16,1-1-5696,-1-14-1135</inkml:trace>
          <inkml:trace contextRef="#ctx0" brushRef="#br0" timeOffset="67289">11130 12286 15488,'0'0'344,"0"0"72,15 0 7,-15 0 9,0 0-344,15 0-88,1 16 0,-16-16 0,15 0 664,1 0 112,-16 0 24,15 0 8,0-16-264,1 32-64,-1-16 0,-15 0-8,16 15-200,-1-15-40,-15 15-8,0-15 0,15 16-64,-15-1-24,0-15 0,0 15 0,-15 16-48,15-15-16,0 14 0,-15-14 0,-1-1-72,1 1 80,-1 14-80,16-14 80,-30-1-80,30 1 64,-16-1-64,1-15 64,-1 15-64,1 1 64,0-16-64,15 15 64,0-15 64,0 0 16,0 0 0,-16 0 0,16 0 56,0 0 16,0 0 0,0 0 0,16 0-16,-1 0 0,-15 0 0,31-15 0,-31 15-48,15 0-16,1-16 0,-1 16 0,0-15-40,1 15-16,-1-15 0,1 15 0,-1-16-80,0 16 0,1-15 0,-16 15 0,15-16-264,0 1-96,1 15-24,-1-15 0,-15 15-920,16-16-184,-1 16-40</inkml:trace>
          <inkml:trace contextRef="#ctx0" brushRef="#br0" timeOffset="67758">11561 12193 17967,'0'0'392,"0"0"88,0 0 8,0 0 24,0 0-416,0 0-96,0 0 0,0 0 0,0 0 856,0 0 144,15 0 32,1 0 8,-1 0-448,0 0-88,1 0-24,-1 0 0,16 0-208,-31 0-48,16-15 0,-1 15-8,16 0-40,-31 0-8,0 0 0,30-16 0,-14 16-104,-1 0-64,-15 0 80,0 0-80,15 0 0,1 0-168,0-15 24,-16 15-7176,0 0-1431</inkml:trace>
          <inkml:trace contextRef="#ctx0" brushRef="#br0" timeOffset="68190">12115 12086 11376,'0'0'248,"0"0"48,0 0 16,0 0 8,0 0-256,0-16-64,0 16 0,0 0 0,0-15 552,15 0 96,1-1 24,-16 16 0,15 0 72,0 0 23,1 0 1,-1 0 0,1 0-288,-1 0-48,-15 0-16,15 16 0,1-1-216,-1-15-40,-15 15-16,16 1 0,-16-1-24,0 16-8,0-1 0,-16-14 0,16 15 168,-15 0 32,-1-1 8,1 2 0,0-2-232,-1 16-88,1-15 64,-1 0-64,-14-1 64,14 2-64,1-2 0,-1-14 64,1 14-64,15-14 0,-15-1 0,-1-15 0,16 15-608,0-15-120,0 0-16,-15-15-4823,15 0-961</inkml:trace>
          <inkml:trace contextRef="#ctx0" brushRef="#br0" timeOffset="68428">12423 11809 13328,'-31'15'288,"31"-15"64,0 0 16,0 16 16,-16-1-312,1 16-72,15-16 0,-15 16 0,-1 0 832,1 15 143,0 0 33,-1 0 8,1 1-128,-1-1-24,1 0-8,15 0 0,-15-15-240,15 15-40,-16-15-16,16 0 0,0-1-320,0-14-64,16 15-16,-16-31 0,15 30-88,-15-14-72,15-16 96,1 15-96,-1-15 96,1 16-96,-1-16 96,0-16-96,16 16-536,-16-15-160,1-1-32,-1 1-5640,16 0-1135</inkml:trace>
          <inkml:trace contextRef="#ctx0" brushRef="#br0" timeOffset="68759">12577 12301 15984,'0'0'352,"0"0"63,0 0 25,0 0 8,15 0-352,-15 0-96,0 0 0,16 0 0,-16 15 600,15-15 104,0 0 16,-15 0 8,0 0-40,16 0-8,-1 0 0,0 16 0,-15-16-336,16 0-72,0 0-16,-16 0 0,15 15-152,-15-15-32,0 0-8,0 0 0,0 16 0,0-1-64,0 0 96,0 1-32,-15-1-64,15 1 64,-16 14-64,0-14 64,1 15-64,0-16 0,-1 0 72,1 1-72,0 14 0,-16-14 0,16-1 0,-1-15 0,16 16 0,-16-1 0,2-15 0,14 0 64,0 0-64,0 15 88,-16-15-88,16 0 96,0 0 128,0 0 24,0 0 8,0 0 0,0 0-64,16 0-16,-2 0 0,2 0 0,-16 0-16,31-15 0,-31 15 0,15 0 0,1-15-64,-1 15-24,0-16 0,1 1 0,-1-1-72,0 16 0,1-15 0,0 15 64,-1-15-136,-15-1-32,15 1-8,1 0 0,-1 15-1024,-15-16-208,15 1-32,-15-1-8279</inkml:trace>
          <inkml:trace contextRef="#ctx0" brushRef="#br0" timeOffset="69075">12870 11916 15176,'0'16'328,"0"-16"72,0 0 16,-16 0 15,16 15-343,-16 0-88,16 1 0,-15-16 0,15 16 936,0-1 176,-15 0 32,15 16 8,0-16-392,0 1-80,0-1-8,0 0-8,0 1-440,0-16-80,15 0-16,-15 16-8,0-16-120,15 0 0,1-16 0,0 16 0,-16-16 64,14 16-64,2-15 0,-16 0 0,16-1 64,-1-14-64,-15 14 0,0 1 0,0 0 0,15-1-64,-30 0-8,15 1 0,0 0 72,0-1 0,0 1 0,-15 15 0,15-15 0,-16 15 0,16 0 0,0-16-64,0 16 64,0 0 0,0 0 0,-16 16 0,16-16-80,0 0 0,-14 0 0,14 0 0,0 15-1104,0 0-224,-16 1-48,16 14-8</inkml:trace>
        </inkml:traceGroup>
        <inkml:traceGroup>
          <inkml:annotationXML>
            <emma:emma xmlns:emma="http://www.w3.org/2003/04/emma" version="1.0">
              <emma:interpretation id="{90928352-FF22-4B0A-B841-9F381C48BD07}" emma:medium="tactile" emma:mode="ink">
                <msink:context xmlns:msink="http://schemas.microsoft.com/ink/2010/main" type="inkWord" rotatedBoundingBox="13265,9464 20039,9399 20049,10420 13274,10484"/>
              </emma:interpretation>
              <emma:one-of disjunction-type="recognition" id="oneOf16">
                <emma:interpretation id="interp80" emma:lang="en-US" emma:confidence="0.5">
                  <emma:literal>that women-Ki)</emma:literal>
                </emma:interpretation>
                <emma:interpretation id="interp81" emma:lang="en-US" emma:confidence="0">
                  <emma:literal>That women-Ki)</emma:literal>
                </emma:interpretation>
                <emma:interpretation id="interp82" emma:lang="en-US" emma:confidence="0">
                  <emma:literal>That woman-Ki)</emma:literal>
                </emma:interpretation>
                <emma:interpretation id="interp83" emma:lang="en-US" emma:confidence="0">
                  <emma:literal>that women-Ki')</emma:literal>
                </emma:interpretation>
                <emma:interpretation id="interp84" emma:lang="en-US" emma:confidence="0">
                  <emma:literal>that woman-Ki)</emma:literal>
                </emma:interpretation>
              </emma:one-of>
            </emma:emma>
          </inkml:annotationXML>
          <inkml:trace contextRef="#ctx0" brushRef="#br0" timeOffset="76420">18257 12255 13680,'0'0'296,"0"0"64,0 0 16,0 0 8,0 0-304,0 0-80,0 0 0,0 0 0,0 0 928,0 0 175,0 0 33,0-15 8,0 15-224,0 0-48,0 0-8,0 0 0,15 0-336,1 0-72,0-15-8,-1 15-8,16 0-72,-16 0-16,0-16 0,16 16 0,-16 0-88,1 0-16,0 0-8,14 0 0,1 0-80,-16-15-24,1 15 0,14-16 0,-14 16-72,0-15-64,14 30 96,-30-30-96,16 15 64,-1 0-64,0-15 0,1-1 0,-16 16 0,0 0-112,0 0 16,0 0-7352,0 0-1471</inkml:trace>
          <inkml:trace contextRef="#ctx0" brushRef="#br0" timeOffset="77137">18920 12055 9904,'0'-15'216,"0"-1"40,0 16 16,0 0 16,0 0-288,-15 0 0,15 0 0,0 0 0,0 0 640,0 0 64,0 0 24,0 0 0,0 0 104,15 0 32,-15 0 0,15 16-1,1-16-319,-1 0-56,0-16-8,1 16-8,-1 16-168,-15-1-32,16-15-8,-1 31 0,-15-16 8,15 1 0,-15 15 0,0-16 0,0 16 8,-15-16 0,15 1 0,-15-1 0,-1 16-88,16 0-8,-31-1-8,16 1 0,0 0 32,-16 0 8,16-16 0,-1 16 0,-15-16-216,16 16-96,0-16 0,-1 1 8,1-16 88,15 15 0,-16-15 0,16 0 0,0 0-448,0 0-104,0 0-24,0 0 0,0-15-728,16-16-144,-16 16-32,31-16-7,-16 0-169,0 16-32,16-16-8</inkml:trace>
          <inkml:trace contextRef="#ctx0" brushRef="#br0" timeOffset="77353">19197 11947 8328,'0'0'232,"0"0"56,0-15-224,0 15-64,0 15 0,0-15 0,0 0 1360,-15 0 264,-1 16 48,1 15 16,-1-16-536,-14 16-113,14 15-15,1-15-8,-16 15-248,16-15-56,-1 0-8,16 15 0,-15-15-160,-1-1-40,16 1-8,0 0 0,0 0-64,0-16-16,16 0 0,-16 1 0,15-1-280,-15 1-56,31-1-16,-31 0 0,31-15-64,-16 0 0,1 0 72,-1 0-72,16-15 0,-16 0 0,16 15 0,0-16 0,-16 1-800,1 15-112,14-16-24,1 16-8,-15-15-840,-1 0-168,0-1-32</inkml:trace>
          <inkml:trace contextRef="#ctx0" brushRef="#br0" timeOffset="77953">19442 12286 16184,'0'0'351,"0"0"81,-15 0 16,15 0 0,0 0-352,0 31-96,0-16 0,0 1 0,-15-1 864,15 16 160,0-16 32,0 16 8,0 0-424,0-31-96,-16 15-8,16 1-8,0 14-304,0-14-56,0-1-8,0 1-8,0-1-152,0-15 80,0 0-80,0 0 64,0 0-64,0 0 0,0 15 0,0-15 0,0 0 0,0 0 0,0 0-72,0-15 72,16 15-280,-16-15 0,15-1 0,-15 1 0,0 15-136,0-16-24,15 1-8,-15 0 0,16-16-16,-16 15-8,15-14 0,0-1 0,1 15 160,-16-14 32,15 14 8,1 1 0,-1 0 168,-15-1 32,0 1 8,15-1 0,-15 16 256,16 0 48,-16 16 16,15-1 0,-15-15 256,-15 0 48,15 16 16,0-1 0,0 0-128,-16 16-16,32 0-8,-16 0 0,0-16-144,-16 0-32,16 1-8,0-1 0,0 1-112,0-1-16,0-15-8,0 0 0,0 15-40,16 1-64,-16-1 88,0-15-88,0 0 0,0 0 0,0 0 0,0 0 0,0 0 0,0 0 0,0-15-120,15 15 40,1-16-144,-16 1-32,16-16-8,-1 16 0,0-1-56,1 1-16,-1 0 0,0-1 0,-15 1 160,16-1 32,-16-14 8,15 14 0,1 1 64,-1 15 72,-15-15-104,15 15 40,-15-16 64,0 16 0,0-15 0,0 15 0,-15 0 240,30 0 16,1 0 0,-1 0 0,-15 0 64,0 0 8,16 15 8,-16 1 0,15-1-32,-15 0-8,-15-15 0,15 16 0,15-1-16,0 16-8,-15-16 0,0 16 0,0-16-88,0 1-24,-15-16 0,0 15 0,15 1-96,0-1-64,15 0 80,-15-15-80,-15 16 72,15-16-72,0 0 64,-16 0-64,16 0-568,0 0-152,0 0-32,16 0-8,-16 0-800,0 0-160,-31-16-32,31 16-8</inkml:trace>
          <inkml:trace contextRef="#ctx0" brushRef="#br0" timeOffset="78369">19796 11762 13848,'0'0'304,"-15"0"64,15 0 16,0 0 0,-15 0-304,-1 0-80,16 0 0,-15 0 0,-1 16 992,16 14 175,-15-14 41,15 14 8,0-14-400,-15 14-80,-1 2-8,16-18-8,0 18-248,0-17-56,0 0 0,0 1-8,0-1-216,0-15-48,0 0-8,0 0 0,16 15-56,-1-15-16,-15 0 0,0 0 0,15 0-64,1 0 80,15 0-80,-31-15 80,15 0-80,-15-1 0,15 1-80,-15 0 80,16-1-136,-16 0 16,0 2 8,0-2 0,15 0 112,-15 1 0,-31 0 0,31-1 80,0 1-80,0 15 0,0 0 0,0 0 0,-15-15-80,0 15 80,15-16 0,-16 1-72,16 15 72,0 0-64,0 0 64,0 15-64,0-15-104,-15 16-24,-1-16 0,16 0-6336,0 0-1279</inkml:trace>
          <inkml:trace contextRef="#ctx0" brushRef="#br0" timeOffset="78869">20182 11856 13104,'-15'-16'288,"15"1"56,0-1 8,0 16 24,15 0-304,-15 0-72,16 0 0,-16 0 0,15 0 936,-15 0 175,0 0 33,0 0 8,15 16-160,16 15-24,-15-1-8,-1 1 0,-15 0-328,0 0-72,0 0-16,0 15 0,15 0-112,-15 15-24,0-14-8,0 14 0,0-15-24,0 1-8,-15-1 0,0 0 0,-1 0-168,16 0-32,-15 0-8,-1 1 0,16-17-160,-15 1 0,-16-15 0,16 14-7672,-1 1-1567</inkml:trace>
          <inkml:trace contextRef="#ctx0" brushRef="#br0" timeOffset="70562">13531 12239 15408,'0'-15'336,"0"15"72,0 0 7,0 0 25,0 0-352,0 0-88,0 0 0,0 0 0,0 0 616,0 0 112,0 0 16,0 0 8,0 0-8,15 0 0,1 0 0,15 0 0,-16 15-216,16-15-48,-16 0 0,16 0-8,-16-15-168,16 15-32,-15 15-8,14-15 0,1-15-96,0 15-16,-16-15-8,1 15 0,14 0-80,-14-16-64,15 16 96,-16 0-96,0 0 72,1-15-72,-16 15 0,15-16 72,1 16-352,-16 0-72,15-15-8,-15 15-8,0 0-688,0 0-144,0 0-24,0 0-4823,0 0-961</inkml:trace>
          <inkml:trace contextRef="#ctx0" brushRef="#br0" timeOffset="70778">13824 11947 13040,'0'0'288,"0"0"56,0 0 8,0 0 24,0 0-304,-16-15-72,16 15 0,0 0 0,0 15 808,0 1 152,0-1 23,0 1 9,-16-1 88,16 16 16,0 0 8,-15-1 0,15 1-16,0 15 0,-15 1 0,15-16 0,0 0-1088,-16 15-112,16-15-80,0 15-8,0-31 200,0 1 96,-15 14 0,15-14-8,0-1-88,0 1 0,0-1 0,0 0 64,0-15-448,0 0-96,0 0-24,0 0-6344,0 0-1263</inkml:trace>
          <inkml:trace contextRef="#ctx0" brushRef="#br0" timeOffset="71014">14239 12070 18687,'0'0'416,"0"0"80,0 15 16,0-15 8,0 16-416,16-1-104,-16 1 0,0-1 0,0 0 768,0 1 136,0-1 24,0 1 8,0-1-424,15 0-80,-15 1-16,15-1-8,-15-15-312,0 16-96,0-16 0,0 0 0,0 0 0,16 15 0,-16 0 0,15-15 0,-15 0-1024,0 0-256,16 0-48,-1 0-4847,0-15-977</inkml:trace>
          <inkml:trace contextRef="#ctx0" brushRef="#br0" timeOffset="71193">14547 12086 13552,'0'0'384,"0"0"88,0 0-376,0 16-96,-15-16 0,15 15 0,0 0 928,0 1 175,-16-16 33,16 15 8,0 0-104,0 1-16,0 15-8,0-16 0,0 1-504,0-1-96,0-15-16,16 0-8,-16 15-256,0 1-48,0-1-16,0-15 0,0 0-72,0 0-112,15 15 24,0-15 8,-15 0-1360,0 0-280,16-15-48</inkml:trace>
          <inkml:trace contextRef="#ctx0" brushRef="#br0" timeOffset="71362">14778 12024 16671,'0'0'368,"0"0"80,0 0 8,0 0 8,0 16-368,0-1-96,0-15 0,0 16 0,0-1 864,0 0 152,0-15 32,16 16 8,-16 15-400,0-16-80,0 16-8,0-16-8,0 1-408,15-1-88,-15 0-64,0 1 96,16-1-96,-16-15 80,0 0-80,0 16 80,15-1-1288,-15 0-256,15-15-48</inkml:trace>
          <inkml:trace contextRef="#ctx0" brushRef="#br0" timeOffset="71793">14948 12210 15344,'0'0'336,"0"0"72,0 0 7,0 0 25,0 0-352,0 0-88,0 0 0,16 0 0,-16 0 736,15 0 128,0 0 24,-15 0 8,16 0-40,-1-16-8,16 16 0,-16 0 0,1 0-408,15-16-88,-16 16-8,16 0-8,-16 0-112,1-15-32,14 15 0,-14 0 0,-1 0-112,1 0-80,-1-15 96,0 15-96,1 0 0,-1 0 0,1 0 0,-16 0 0,15 0-128,-15-16-72,0 16-24,15-15 0,-15 15-976,0 0-200,0 0-40,0 0-4471,0 0-897</inkml:trace>
          <inkml:trace contextRef="#ctx0" brushRef="#br0" timeOffset="71994">15194 11886 13552,'-15'0'384,"15"0"88,0 0-376,-16 16-96,16-1 0,0 1 0,-15-16 1000,15 15 183,0 16 41,-16-16 8,16 16 8,0 0 0,-15-16 0,15 31 0,0 0-920,-15-15-192,15 15-32,0 1 0,0-17 608,0 1 120,-16 0 24,16-16 8,0 16-504,16 0-96,-32-16-16,16 16-8,0-15-128,0-1-24,16 0-8,-16 1 0,0-16-72,0 0 0,0 0-96,0 0 96,0 15 0,0-15 0,0 0 112,0 15-32,0-15-176,0 0-40,0 0-8,0 0 0,0 0-760,0 0-152,0 0-32,0 0-5968,0 0-1191</inkml:trace>
          <inkml:trace contextRef="#ctx0" brushRef="#br0" timeOffset="73719">15764 11932 12032,'0'0'264,"0"0"56,-16 0 16,16 0 0,0 15-272,0 0-64,0 17 0,-15-2 0,15 1 560,-15 0 96,-1 15 16,1-16 8,15 17-89,-15-1-15,15-15-8,0-1 0,-16 17-248,16-16-40,16-1-16,-16-14 0,0 14-144,15-30-32,-15 16-8,15 0 0,1-16 40,-1-16 8,0 16 0,-15-16 0,16 16-64,0-15-64,-2 0 88,2-1-88,0-14 128,-1 14-32,16-14-8,-16-2 0,0 18-88,1-18 96,-1 17-96,0-16 96,1 1-96,-16-2 0,16 2 72,-16-1-72,15 16 0,-15-1 64,0 1-64,15 0 0,-15-16 0,0 16 0,0-1 0,0 16-96,0 0 160,0 0 32,0 0 8,-15 16 0,15-1 96,0 16 24,-15 15 0,15-16 0,-16 2 16,16 14 8,0-16 0,0 1 0,0 0-96,0 15-24,0-15 0,0-16 0,16 16-32,-16-16 0,15 1-8,-15-16 0,0 0 0,15 15 0,1-15 0,-16-15 0,15 15 8,0 0 0,1-16 0,-16 1 0,30-16 0,-30 16 8,32-16 0,-32 15 0,30-14 88,-30-1 8,16 0 8,-1 1 0,-15-2-208,15 18 0,-15-18 0,16 2 0,-16-1 0,0 16-88,0-16 8,-16 16 0,16-1 80,-15 0 128,15-14-32,-15 30-8,-1-16-88,16 1-136,-16 0 32,2 15 8,14 0-528,-16 0-104,16-16-16,0 16-5688,0 0-1127</inkml:trace>
          <inkml:trace contextRef="#ctx0" brushRef="#br0" timeOffset="74196">16349 12270 14888,'0'0'320,"0"0"72,0 0 16,0 0 15,0 0-335,0 0-88,0 16 0,0 0 0,0-16 872,0 0 160,0 14 32,0 2 8,-15 15-400,15-16-72,-16 16-24,16 0 0,0-1-200,0-14-48,0 0-8,0-1 0,0 16-216,0-16-40,0 0-64,0-15 88,0 0-88,0 0 96,0 0-96,0 0 96,0 0-96,0 0 0,0 0 0,16 0 0,-16-15 0,15-16 0,0 16 0,1 0-88,-16-17 8,15 2 0,0-1 0,1 0 0,-1 1-16,-15-2 0,15 2 0,1-1 0,-16 16 96,16 15-64,-16 0 64,15-16-64,-15 1 64,0 15 0,0-15 0,0 15 0,0 0 0,15 15 0,-15 0 0,0 1 0,0 14 0,0-30 128,0 16-32,0 14-8,-15-14 0,15 15 0,0 0 0,0-16 0,0 16-88,0-16 80,0 0-80,0 1 80,0 0-80,-15-16 0,15 15 0,0-15 64,0 0-64,0 0 0,0 0 0,0 0 0,15-15 0,-15-1 0,0 0 0,15 1 0,1-16 0,-16 16 0,15-16 0,0 16 0,-15-16 0,16 15 0,-1 16 0,-15-14 0,15-2 0,1-15 0,-16 16 0,16-1 0,-16 1-64,14 0 64,-14 15 0,0 0 0,16 0 0,-16-16 0,16 16 0,-16 0 0,0 0 0,0 16 0,0-16 0,15 15 0,-15 0 0,0 1 0,0-1 80,0 0-80,0 1 192,0 0-8,-15 14-8,15-14 0,0 14 0,0-14 0,0-1 0,0 0 0,0 16-16,0-16 0,-16 17 0,16-17 0,0 0-24,0 1-8,0-1 0,0 0 0,0-15-128,0 0 80,0 0-80,0 0 64,0 0-64,0 0 0,0 0 0,16-15 0,-16 15-80,0-15-56,0-1-16,15 1 0,-15 0-1248,0-1-248,15-15-48</inkml:trace>
          <inkml:trace contextRef="#ctx0" brushRef="#br0" timeOffset="74535">16995 11824 11232,'0'0'248,"0"0"48,0 0 16,0 0 0,0 0-248,0 0-64,0 0 0,0 0 0,0 0 1104,-15 16 208,15-1 48,-16 16 7,16-16-279,-16 16-64,2 15 0,14 0-8,-16-15-312,0 15-64,16 1-16,-15-1 0,15-15-120,-15 15-24,15 0-8,0-15 0,0 15-176,0-31-32,0 16-8,15 0 0,-15-16-120,15 1-24,-15 14-8,16-30 0,-16 16-40,16-16 0,-16 15-64,14-15 96,2 0-96,-16 0 64,0 0-64,16 0 0,-1 0-416,-15 0-136,15 0-24,-15 0-10111</inkml:trace>
          <inkml:trace contextRef="#ctx0" brushRef="#br0" timeOffset="75297">17303 12009 9856,'-16'-16'280,"16"16"56,0 0-272,-15 0-64,15 0 0,0 0 0,0 16 688,0-16 120,0 15 24,0-15 8,0 0-216,15 0-48,-15-15 0,16 15-8,-1 0-41,0 15-7,1 0 0,-1-15 0,1 0-296,-1 0-64,0 0-16,-15 16 0,16-16 32,-1 30 8,-15-14 0,0-1 0,15 1 88,-15-1 16,0 0 8,-15 16 0,15-15-16,-15 14-8,-1 1 0,1 0 0,0 0-96,-1-16-16,1 16-8,-16-16 0,0 16-72,16 0-16,-16 0 0,16-16 0,-1 1-64,1-1 64,-1 0-64,1-15 64,15 0-64,-15 0 0,15-15 0,-16 15-88,16 0-840,16-15-160,-1 15-40,-15-16-8,31-15-456,-16 1-87,16-1-17</inkml:trace>
          <inkml:trace contextRef="#ctx0" brushRef="#br0" timeOffset="76115">17549 11932 13128,'0'0'288,"0"0"56,0 0 8,0 0 32,-15 0-312,15 0-72,-16 15 0,16 1 0,-15-1 832,0 16 144,-1 0 31,0 0 9,2 15-216,-2 0-32,0-15-16,1 15 0,0-15-176,-1 15-40,1 0-8,15-15 0,0-16-168,0 16-32,0 0-8,0 0 0,0-16-160,15 0-32,1 1 0,-16-1-8,15-15-56,0 16-64,1-16 88,0 0-88,-2 0 72,18 0-72,-17 0 0,0-16 72,16 16-480,-16-15-96,1 15-16,0 0-8,14-16-616,-14 1-120,-1-16-24,0 16-8,1-1-304,-1 16-55,0-15-9,1 15-8,-16-15-408,15-1-72,-15-15-24,0 16 0,0 15 1520,0 0 304,0-15 56,0-1 8,-15 1 1336,15 0 264,0-1 48,0 16 16,-16-15 160,16 15 40,0 0 8,0 0 0,0 0-320,0 0-64,-15 0-17,15 15 1,0-15-288,0 16-64,-15 14-16,15-14 0,0 14-192,0-14-40,-16-1-8,16 16 0,0 0-264,0-16-56,0 16-16,0 0 0,0-16-128,0-15-24,0 16-8,0-1 0,0-15-80,0 0 0,16 15 0,-16-15 64,0 0-64,0 0 0,0-15 0,15 15 0,-15-15 0,0 15 0,15-16 0,-15 1 0,16-1-232,-16-14-16,15 14 0,0-15 0,-15 1-120,16-1-24,0 0-8,-1 0 0,0 16 72,-15-16 8,16 16 8,-16-1 0,15 1 208,-15 0 40,0 15 64,0 0-104,15 0 176,-15 0 40,0 0 8,0 0 0,0 0 168,0 0 40,0 15 8,-15 0 0,15 16-64,0-15-16,0 14 0,0-14 0,-15-1-104,15 0-24,0 1-8,0-16 0,0 15-120,0 1 72,0-16-72,0 0 64,0 0-64,0 0 0,0 0 72,0 0-72,0 0 0,0 0 0,0 0 0,0 0 0,0 0 0,15-16 0,-15 1 0,15-1 0,-15 1-80,16 0-24,-16-1-8,15 1 0,0 0-16,-15-1-8,16 1 0,0 15 0,-16-16 48,14-14 16,2 14 0,-16 1 0,0 15 72,0 0 0,0 0 0,16 0 0,-1-16 0,-15 1 0,15 15 0,-15 0-64,0 0 64,0 0 0,0 0 80,16 0-80,-16 15 216,0-15-8,0 0 0,0 16 0,0 15 32,0-1 8,0 1 0,0 0 0,0 0 0,0-1 0,-16 1 0,16-15 0,0-1-88,0 0-8,0 1-8,0-16 0,0 15-80,0 1-64,0-1 96,0 0-96,0-15 64,0 0-64,0 0 0,0 0 0,0 0-96,0 0-56,0 0-8,0 0 0,0 0-1104,0-15-224,16 0-48,-16 15-7591</inkml:trace>
        </inkml:traceGroup>
        <inkml:traceGroup>
          <inkml:annotationXML>
            <emma:emma xmlns:emma="http://www.w3.org/2003/04/emma" version="1.0">
              <emma:interpretation id="{1DCC6A12-22A2-46D4-A3FD-7761715514BD}" emma:medium="tactile" emma:mode="ink">
                <msink:context xmlns:msink="http://schemas.microsoft.com/ink/2010/main" type="inkWord" rotatedBoundingBox="20345,9585 21734,9571 21741,10356 20352,10369"/>
              </emma:interpretation>
              <emma:one-of disjunction-type="recognition" id="oneOf17">
                <emma:interpretation id="interp85" emma:lang="en-US" emma:confidence="0.5">
                  <emma:literal>=0</emma:literal>
                </emma:interpretation>
                <emma:interpretation id="interp86" emma:lang="en-US" emma:confidence="0">
                  <emma:literal>€0</emma:literal>
                </emma:interpretation>
                <emma:interpretation id="interp87" emma:lang="en-US" emma:confidence="0">
                  <emma:literal>=o</emma:literal>
                </emma:interpretation>
                <emma:interpretation id="interp88" emma:lang="en-US" emma:confidence="0">
                  <emma:literal>EO</emma:literal>
                </emma:interpretation>
                <emma:interpretation id="interp8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81407">21675 11947 14944,'0'0'328,"0"0"72,0 0 16,0 0-1,-15-15-335,15 15-80,0 0 0,0 15 0,-16 1 784,16-1 144,-15 1 24,0 14 8,-1 17-40,1-1-8,15 0 0,-15 0 0,-1 16-496,16-1-104,-16 1-24,16-1 0,-15-14-32,15-1-16,15-15 0,-15-1 0,16 1-88,0 0-24,-1-16 0,0 1 0,1-1 0,14-15-8,-14-15 0,14-1 0,2 1 96,-2 0 16,1-16 8,0-15 0,-1 15-176,2-15-64,-18 15 0,18-15 72,-2-1-72,-14 1 64,-1 0-64,0 0 64,-15 15-64,0 0 80,0 1-80,0-1 80,0 0-80,-15 0 64,0 0-64,-1 16 64,1 0-64,0-1 0,-17 16 0,18 0 0,-18 0 0,17 0 0,0 16 0,-16-16 0,16 0 0,-17 0-136,18 0 32,-2 15 8,16 0-928,-16 1-176,1-1-40</inkml:trace>
          <inkml:trace contextRef="#ctx0" brushRef="#br0" timeOffset="80205">20628 12086 14624,'15'16'320,"-15"-16"72,-15 0 16,15 0 0,0 0-328,0 0-80,0 15 0,0-15 0,0 0 839,0 0 153,-16 0 32,16 0 8,0 0-72,16 0-8,-1 15-8,-15-15 0,0 0-496,15 16-96,1-1-16,15-15-8,-16 0-40,0 0-16,16 15 0,0-15 0,-16 0-16,16 16 0,-15-16 0,-1 0 0,16 0-128,0 0-32,-1 0-8,1 0 0,-16 0-16,1 0 0,15 0 0,-31 0 0,0 0-72,0 0 0,30 0 0,-30 0 0,0 0-104,0 0 8,16 0 8,-1 0 0,-15 0-904,0 0-192,0 0-32,-15 0-5464,15 16-1095</inkml:trace>
          <inkml:trace contextRef="#ctx0" brushRef="#br0" timeOffset="80837">20674 12409 16471,'0'0'360,"-16"0"80,-14-16 8,14 16 16,16 0-368,16 16-96,-32-1 0,16-15 0,0 0 848,0 0 152,0 0 32,0 0 8,0 0-176,31 0-40,-16 0-8,1 16 0,-1-16-304,1 0-64,14-16-16,-14 16 0,15 0-136,-16 0-24,16 0-8,-16 0 0,16 0-88,0 0-16,-16 0-8,16 0 0,-16 0-64,16 0-16,-31-15 0,31 15 0,0 0-72,-16 0 0,0-16 0,-15 16 0,16 0-312,-1 0-24,16 0-8,-16-15-7272,-15 15-1463</inkml:trace>
        </inkml:traceGroup>
      </inkml:traceGroup>
      <inkml:traceGroup>
        <inkml:annotationXML>
          <emma:emma xmlns:emma="http://www.w3.org/2003/04/emma" version="1.0">
            <emma:interpretation id="{9CA07504-49CB-445A-A3B2-B7DFA8A4ADAF}" emma:medium="tactile" emma:mode="ink">
              <msink:context xmlns:msink="http://schemas.microsoft.com/ink/2010/main" type="line" rotatedBoundingBox="3170,11131 18498,10809 18523,12001 3195,12323"/>
            </emma:interpretation>
          </emma:emma>
        </inkml:annotationXML>
        <inkml:traceGroup>
          <inkml:annotationXML>
            <emma:emma xmlns:emma="http://www.w3.org/2003/04/emma" version="1.0">
              <emma:interpretation id="{189C9489-4C65-438C-BB46-51B49D9F08DD}" emma:medium="tactile" emma:mode="ink">
                <msink:context xmlns:msink="http://schemas.microsoft.com/ink/2010/main" type="inkWord" rotatedBoundingBox="3170,11131 18498,10809 18523,12001 3195,12323"/>
              </emma:interpretation>
              <emma:one-of disjunction-type="recognition" id="oneOf18">
                <emma:interpretation id="interp90" emma:lang="en-US" emma:confidence="0">
                  <emma:literal>WTH-to Ft-Willie-lol cool-Otego</emma:literal>
                </emma:interpretation>
                <emma:interpretation id="interp91" emma:lang="en-US" emma:confidence="0">
                  <emma:literal>WTH-to Ft-Willie-lololol-Otego</emma:literal>
                </emma:interpretation>
                <emma:interpretation id="interp92" emma:lang="en-US" emma:confidence="0">
                  <emma:literal>WTH-to Ft-Willie-lololol-Otsego</emma:literal>
                </emma:interpretation>
                <emma:interpretation id="interp93" emma:lang="en-US" emma:confidence="0">
                  <emma:literal>WTH-to Ft-Willie-lol cool-Otsego</emma:literal>
                </emma:interpretation>
                <emma:interpretation id="interp94" emma:lang="en-US" emma:confidence="0">
                  <emma:literal>WTH-to Ft-Willie-lol cool-90s</emma:literal>
                </emma:interpretation>
              </emma:one-of>
            </emma:emma>
          </inkml:annotationXML>
          <inkml:trace contextRef="#ctx0" brushRef="#br0" timeOffset="93210">6835 13517 16991,'0'0'376,"0"0"72,15 0 24,-15 16 0,16-1-376,-1 0-96,-15 1 0,15-1 0,1 16 872,-16 0 160,16-1 32,-2 1 8,-14 0-304,16 0-56,-16 15-8,16-15-8,-16 15-280,0-15-64,0 15 0,-16-15-8,16 0-152,0 15-32,-16-31-8,2 16 0,-2 0-152,16-1 0,-16-14 64,1 15-64,-16-1-664,31-14-160,-15-1-32</inkml:trace>
          <inkml:trace contextRef="#ctx0" brushRef="#br0" timeOffset="95175">7251 14164 17015,'0'0'376,"0"0"72,0 0 24,0 0 8,0 0-384,0 0-96,0 0 0,0-15 0,0 15 720,16 0 128,-1-16 24,0 16 8,1-15-232,-1 0-40,1 15-16,14-16 0,-14 16-208,15-15-48,-16 15-8,16-16 0,0 1-192,-16 0-40,16 15 0,0-16-8,-1 16-88,-14-15 0,-1 15 0,1-16 0,14 1 0,-14 15 0,-1-15-64,16 15 64,-16-16-1256,1 16-216,-1 0-48</inkml:trace>
          <inkml:trace contextRef="#ctx0" brushRef="#br0" timeOffset="94427">7359 13764 13256,'-15'0'376,"15"0"80,-16 0-360,16 15-96,0-15 0,-16 0 0,16 0 896,0 0 160,0 0 31,-15 0 1,15 0-96,0 0-16,0 0-8,0 0 0,0 0-376,15 0-80,1 16-8,0-16-8,-1 0-56,0 15-16,1-15 0,14 0 0,-14 16-280,-1-16-56,16 0-16,-15 0 0,-2 0 40,18 0 8,-17 0 0,0 0 0,16 0-120,-16-16 88,1 16-88,-16 0 80,16 0-80,-2 0 0,2-15 72,0 15-72,-1 0 0,0-16 64,-15 16-64,0 0 0,16 0-640,-16 0-168,0 0-32,0 0-5912,0 16-1183</inkml:trace>
          <inkml:trace contextRef="#ctx0" brushRef="#br0" timeOffset="95629">8035 13471 15464,'0'0'336,"0"0"72,0 0 7,0 0 33,0 0-360,0 0-88,-15 0 0,15 15 0,0 1 712,0 15 128,0-16 24,-15 16 8,15 15-40,0-15-16,-16 15 0,16 0 0,-15 0-384,15 0-80,0-14-8,-16 14-8,16 0-176,-15 0-40,15-15-8,0 0 0,0-1-112,0-14 64,0 14-64,0-14 0,0 0 0,0-2 0,0-14 0,0 0-80,0 0-984,0 0-200,0 0-40,0 0-7647</inkml:trace>
          <inkml:trace contextRef="#ctx0" brushRef="#br0" timeOffset="95630">8174 13502 14312,'0'0'312,"0"0"64,0 0 8,0 0 32,-15 0-336,15 0-80,0 16 0,0-1 0,0 0 919,0 1 169,0 14 32,-15 1 0,15 16-168,0-17-40,0 16-8,0 0 0,-16 0-352,16 1-72,0-1-8,0 0-8,0 1-192,-15-17-40,15 1-8,0 0 0,0-1-160,0-14-64,0 0 0,0-2 72,0 2-72,0 0 96,0-16-96,0 0 96,0 0-800,0 0-160,0 0-32,0 0-5784,15-16-1151</inkml:trace>
          <inkml:trace contextRef="#ctx0" brushRef="#br0" timeOffset="95761">8390 13579 15320,'-15'0'336,"15"0"72,-15 16 7,15-16 17,0 0-344,0 15-88,0 0 0,0 1 0,0-1 712,0 16 128,0 0 24,0 0 8,0-1-112,0 1-24,0 15-8,-16-15 0,16 15-312,16-15-64,-16 0-16,0 0 0,0-1-208,0-14-48,0-1-8,15 1 0,-15-1-8,0 0-64,15-15 96,-15 0-32,0 0-64,0 0 0,16 0-96,-1 0 96,0-15 64,-15 0 80,16-1 16,-16 1 0,15-16-160,0 16 0,-15-16 0,16 0-72,-16 0-40,16 0-8,-2 1 0,-14-1 0,16 16 32,-16-16 8,16 0 0,-16 16 0,15-1 80,-15 1-80,15-1 80,-15 1-80,0 15 80,0 0-64,0 0 64,16 0-64,-16 0 64,0 0 0,0 15 0,15 1 0,-15 15 96,0-16 32,0 16 0,0 0 8,0-1-16,0 16-8,0-15 0,0-15 0,15-1-24,-15 16-8,0-16 0,0 1 0,16-1-80,0 0 64,-16-15-64,14 0 64,2 0 0,-16 0-64,16 0 96,-1-15-32,0 0 56,-15-1 8,16 1 0,-1-16 0,-15 16-40,15-16-8,1 0 0,-16 0 0,15 1-80,-15-1 64,15 0-64,-15 0 64,16 0-64,-16-15 64,0 15-64,16 16 64,-16-16-64,0 16-96,0-16 16,0 16 8,0-1-184,0 16-32,0-15 0,0-1-8,0 16-1024,0 0-208,0 0-40,0 0-7167</inkml:trace>
          <inkml:trace contextRef="#ctx0" brushRef="#br0" timeOffset="95961">9006 13487 12928,'0'0'368,"0"0"80,0 0-360,0 0-88,0 0 0,0 16 0,15-1 944,-15 1 176,-15-1 31,15 0 1,15 16-96,-15 0-32,0 0 0,0-1 0,-15 17-304,15-17-64,0 17-16,0-1 0,-16-15-224,16 15-56,0-15-8,0-1 0,0 1-184,0 0-40,0 0 0,0-16-8,0 0-120,0 1 0,0-1 64,0-15-64,0 0 0,0 0 0,0 0-72,0 0 72,16 0-1016,-16-15-152,0-1-32,0 1-5264,15 0-1047</inkml:trace>
          <inkml:trace contextRef="#ctx0" brushRef="#br0" timeOffset="96230">9113 13440 15488,'0'0'344,"15"0"72,-15 0 7,0 0 9,0 0-344,0 0-88,0 16 0,0-1 0,-15 0 952,15 16 168,0-15 40,0 14 8,15 1-304,-15 0-64,0 15-16,0-15 0,0 15-264,0-15-48,0 15-16,0 0 0,-15-15-96,15 0-16,0 0-8,0 15 0,0-31-112,0 16-32,0 0 0,0-16 0,0 0-120,0 1-72,15-1 80,-15-15-80,0 0 72,0 0-72,0 0 64,0 0-64,0 0 0,0 0-160,0 0 24,0 0 8,0-15-832,-15 15-168,15-16-32,0 1-5800,0-16-1159</inkml:trace>
          <inkml:trace contextRef="#ctx0" brushRef="#br0" timeOffset="98163">9344 13425 10104,'0'0'224,"0"0"40,0 0 16,0 0 8,0 0-288,0 0 0,0 0 0,0 15 0,-15 1 784,15-1 104,0 0 16,0 1 8,0 15-136,0 0-24,-15-1-9,15 16 1,0-14-192,-16 14-40,16 0 0,0-16-8,0 16-120,0 1-32,-15-1 0,15-15 0,0 15-88,0-15-16,-16 0-8,16-1 0,0-14-120,0-1-24,-15 0-8,15 1 0,0 0-88,0-16 0,0 0 72,0 0-72,0 14-416,0-14-128,0 0-16,0 0-8,0 0-1056,0-14-208,15 14-47</inkml:trace>
          <inkml:trace contextRef="#ctx0" brushRef="#br0" timeOffset="98913">9467 13471 9616,'0'0'208,"0"0"48,0 0 0,0 0 24,0 0-280,0 0 0,0 0 0,0 0 0,0 0 864,0 15 128,0-15 16,-15 32 8,15-17-48,0 16-9,0-1 1,-16 1 0,16 16-192,0 14-32,-15-15-16,15 15 0,0 1-192,0-16-40,0 16-8,-16-16 0,16 0-96,0 0-32,0-14 0,-15-2 0,15 1-216,0-16-40,0 1-16,0 14 0,15-14-80,-15-16 96,0 16-96,-15-16 96,15 0-96,0 0-136,0 0 32,0 0-6592,0 0-1319</inkml:trace>
          <inkml:trace contextRef="#ctx0" brushRef="#br0" timeOffset="98914">9621 13702 9072,'0'0'256,"0"0"64,0 0-256,0 0-64,0 0 0,15-16 0,-15 16 576,0 0 112,0 0 16,16-14 8,-1 14-8,16-16-8,-16 16 0,1 0 0,-1 0-136,1 0-24,14 0-9,-30 0 1,0 0-208,16 0-32,-1 16-16,0-16 0,-15 14 112,0 2 16,0 0 8,0 14 0,0-14-48,-15 14-8,0 2 0,-1-2 0,1 1-168,0 0-40,-1-1-8,-15 1 0,16 0-48,0 0-16,-1 0 0,-15-16 0,16 16-72,0-16 0,-1 0 72,1 1-72,-1-16 0,1 16-104,15-16 8,0 0 8,0 0-960,0 0-192,0 0-40,0-16-3855,15 0-777</inkml:trace>
          <inkml:trace contextRef="#ctx0" brushRef="#br0" timeOffset="98915">9960 13486 13040,'0'0'288,"0"0"56,0 16 8,0 0 24,0-16-304,-15 30-72,-1-14 0,16 14 0,-16 1 856,1 0 152,0 15 31,-16 0 9,15 0-280,1 0-48,15-14-16,-15 14 0,-1 0-168,16-16-40,0 2-8,0-2 0,0-14-176,0-1-40,0 0-8,16 1 0,-1-1-104,0 0-32,1-15 0,-1 0 0,1 16-32,14-16-16,-30-16 0,32 16 0,-17 0-80,1-15 0,-1 0 72,0-1-72,1 16-720,-1-15-176,16-16-40,-16 16-5280,1 0-1055</inkml:trace>
          <inkml:trace contextRef="#ctx0" brushRef="#br0" timeOffset="98916">10114 13902 13888,'0'0'392,"0"0"88,-15 0-384,15 0-96,0 0 0,-16 16 0,16-16 1032,-15 0 191,15 0 41,0 0 8,0 0-424,0 0-80,0 0-24,15 0 0,1-16-192,-1 16-40,0 0 0,1 0-8,-1 0-216,1-15-48,14 15-8,-14 0 0,-1-15-56,1 15-16,14 0 0,-14-16 0,-1 16-88,1 0-72,-16-16 96,15 16-96,0 0 0,1 0 0,-1-14 0,1 14 0,-1 0-1184,0-16-224,-15 16-32</inkml:trace>
          <inkml:trace contextRef="#ctx0" brushRef="#br0" timeOffset="99134">10684 13610 15488,'0'0'344,"0"0"72,15 0 7,-15 0 9,0 0-344,15 0-88,1 0 0,-16 0 0,15 15 680,0-15 120,1 0 32,-16 16 0,15-16-192,-15 15-32,15 1 0,-15-1-8,0 0-192,0 1-40,0 15-8,0-1 0,-15-14-152,0 15-32,15-1-8,-16 16 0,1-15-104,0 0-64,-1 0 64,1 0-64,0-1 0,-1 1 0,0-15 0,1-1 0,0 0-120,-1 1 24,1-1 0,0 1 0,15-16-792,-16 0-152,16 0-32,0 0-4863,0-16-977</inkml:trace>
          <inkml:trace contextRef="#ctx0" brushRef="#br0" timeOffset="99397">10945 13425 13160,'0'0'288,"0"0"56,-15 15 8,15 1 32,0-1-312,-15 0-72,-1 17 0,16-2 0,-15-14 1024,-1 30 191,1-16 41,0 16 8,-1-14-328,1 14-64,15 0-8,-16-16-8,16 17-200,-15-1-40,15-15-8,0-1 0,0 2-208,0-2-48,0-14 0,0 14-8,15-14-112,1-1-16,-16 0-8,0 1 0,15 0-72,1-16-8,-16 14-8,15-14 0,0 0-120,-15 0 0,16 0 0,-1 0 0,1 0-656,-1-14-128,0 14-24,1-16-8,-1 0-856,1 1-176,-1 0-32,0-1-6199</inkml:trace>
          <inkml:trace contextRef="#ctx0" brushRef="#br0" timeOffset="99666">11146 13856 12624,'0'0'352,"-16"16"96,16-1-360,0 0-88,-15 1 0,15-1 0,0 16 1144,-15-16 208,15 0 47,0 17 9,-16-17-344,16 16-64,0-16-8,0 0-8,0 1-456,0-1-88,16-15-24,-16 0 0,0 0-184,15 0-40,-15 15 0,15-15-8,1-15-40,-16 15-8,15-15 0,0-1 0,-15 1-64,16 15-8,0-31-64,-16 16 96,0 0-96,14-1 0,-14 0 64,0 1-64,-14 0 0,14-1 72,0 1-72,0 15 64,-16-15-64,16-1 0,-16 1 0,16 15-88,-15-15 88,0 15 0,15 0 0,0 0-64,-16 0 64,1 15 0,15-15-72,0 0 72,-15 15-224,15-15 0,-16 31-8,16-31 0,0 15-1152,0 1-232,0-16-48</inkml:trace>
          <inkml:trace contextRef="#ctx0" brushRef="#br0" timeOffset="84018">3572 13640 7248,'0'0'200,"0"0"56,0 0-256,0-15 0,0 15 0,0 0 0,0 0 1024,0 0 160,-16 0 24,16 15 8,-15 1-216,15 0-40,-16 14 0,1 1-8,15 15-257,-15-15-55,-1 15 0,16 0-8,-15 16-152,15-16-24,0 0-8,0 0 0,-16-15-88,16 16-16,0-17-8,16 1 0,-16 0-144,0-16-32,15 0-8,-15 1 0,16 0-64,-1-2-16,0-14 0,-15 0 0,16 0-8,-1 0 0,1-14 0,-1 14 0,0-16 0,1 0 0,-1 1 0,1 0 0,-1-1 72,0 1 16,16-16 0,-31 1 0,16-2-152,-1 17-136,0-16 24,1 1 8,-1-1 104,-15 0-88,16 0 88,-1 0-80,0 1 80,-15 14-80,0-14 80,16 14-80,-16-14 80,15 30 0,-15-16 0,0 0 0,0 16-96,0 0 32,0 0 0,0 0 0,0 0 64,0 0 0,-15 16 0,15 0-64,0-2 160,0 18 32,0 14 0,0-16 8,0 16-40,0-14 0,0-2-8,15 16 0,-15-15 0,16 0 0,-1-1 0,-15-14 0,15 15-8,-15-16 0,16 1 0,-1-16 0,0 15 24,1-15 8,-16 0 0,15 0 0,1 0-112,-1-15 72,0 15-72,1-31 64,-1 16 56,1-17 8,-1 2 0,0-1 0,1 0-16,-1 1 0,-15-1 0,16 0 0,-16-15-112,15 15 0,-15 0 64,0 1-64,15-2 0,-15 2 88,0 14-88,-15 1 80,15-16-80,0 16 64,0 0-64,-15-1 64,15 0-64,0 16 0,-16-14 72,16 14-72,-15-16 0,15 16 64,0 0-64,-16 0 0,16 0 0,0 0 0,-15 0 0,15 0 0,0 0-88,0 0-24,-15 0-8,15 0-6904,0 0-1383</inkml:trace>
          <inkml:trace contextRef="#ctx0" brushRef="#br0" timeOffset="90038">4234 13534 8144,'0'0'224,"0"0"64,0 0-224,0 0-64,0 0 0,-16 0 0,16 0 800,0 0 160,0 0 24,0 0 8,0 0 72,0 0 24,0 0 0,0 0-1,0 0-223,0 0-32,16 0-16,-16 0 0,15 0-240,0 0-56,1 0-8,-1-16 0,1 16-192,-16 0-48,15 0-8,-15 0 0,0 0-56,15 0-16,16-16 0,-31 16 0,16 0-80,14 0-16,-14 0-8,-1 0 0,0-15-88,1 15 80,-16 0-80,15 0 80,-15 0-80,0 0 0,0 0 0,16 0 64,-1 0-64,-15 0-72,0 0 72,0 0-104,0 0-800,0 0-160,0 0-32,0 0-8,0 0-440,0 0-88,0 0-23,-15 0-2721,-1 15-544</inkml:trace>
          <inkml:trace contextRef="#ctx0" brushRef="#br0" timeOffset="90470">4418 13502 7848,'-15'0'224,"15"0"48,-15 0-272,15 0 0,0 0 0,-16 0 0,1 0 944,15 0 136,0 0 24,-16 0 8,16 16-176,-15-16-32,15 15-8,0 0 0,0 1-153,-15-1-31,15 1-8,0 14 0,0-14-160,0-1-32,0 16 0,-16-16-8,16 1-48,0 15-8,0-16 0,0 16 0,0-16-136,0 1-32,0-16-8,-15 15 0,15 0-144,0 1-24,0-16-8,0 0 0,0 0-32,0 0-64,0 0 88,0 15-88,0-15 64,0 0-64,-16 0 0,16 0 0,0 0 64,0 15-64,0-15 0,0 0 0,0 0-392,0 0-136,0 0-24,0 0-5744,0 0-1143</inkml:trace>
          <inkml:trace contextRef="#ctx0" brushRef="#br0" timeOffset="91470">4756 13533 10048,'0'0'224,"0"0"40,0 0 16,-15 0 0,15 15-280,0-15 0,-15 0 0,15 16 0,-16-1 688,1 16 80,15-16 24,-15 16 0,15 0-24,-16 15 0,1-15-1,-1 15 1,16 0-88,-15 0-16,15 1-8,0-1 0,-15 0-176,15 0-40,0-15-8,-16 0 0,16 0-112,0-1-32,0 1 0,0-15 0,0-1-160,0 0-40,0 1-8,0-1 0,0-15-80,0 0 0,0 0 0,0 0 0,0 0-1080,16 0-200,-16-15-48,15-1-6615</inkml:trace>
          <inkml:trace contextRef="#ctx0" brushRef="#br0" timeOffset="92006">4850 13825 10808,'0'0'304,"0"0"72,0 0-304,0 0-72,0 0 0,15 0 0,0 0 472,-15 0 72,16-15 24,-1 15 0,0 0 32,1 0 8,0 0 0,-2 0 0,-14 0-49,0 0-7,0 0 0,16 0 0,0 15-168,-16 0-32,0 1 0,0-1-8,15 1 24,-15 14 8,-15-14 0,15 15 0,-16-1-128,0 1-24,2 0-8,-2 0 0,0-1-104,-14 1-16,14 0-8,1 0 0,0 0-88,-1-16 64,1 0-64,0 16 64,-1-15-64,0-16 0,16 15 0,-15-15 0,15 0 0,0 0-160,0 0 24,0 0 8,0 0-1024,0 0-208,15-15-40,-15-1-8,16-15 129,0 1 31,-1-1 0,0 0 0,16-15-312,-16 15-56,16-15-16,0 15 0,-15-15 832,14 0 168,-14 15 32,14-15 8,-14 15 664,14 0 136,-14 0 24,-16 16 8,30-16 616,-30 16 120,16-1 24,0 1 8,-16 15 136,0 0 24,0 0 8,0 0 0,-16 0-32,16 15-8,0 1 0,-16-1-1,2 1-327,-2 14-64,0 1-8,1 15-8,15-15-176,-31 15-32,16 1-8,0-1 0,15 0-88,-16-15-16,16 15-8,-16-15 0,16-1-72,0-14-8,0 15-8,0-16 0,0 0-184,0 1-32,0-1 0,16 1-8,-16-16 8,16 0 0,-1 0 0,0 15 0,1-15-32,-1 0 0,16-15 0,-15 15 0,-2-16-64,18 16-128,-17-15 32,0-1 8,16 1-968,0 0-200,-16-16-40,0 15-7567</inkml:trace>
          <inkml:trace contextRef="#ctx0" brushRef="#br0" timeOffset="92809">5388 14026 16384,'0'0'359,"0"0"81,0 0 8,0 0 8,-16 0-360,16 0-96,0 0 0,0 0 0,0 0 824,0 0 144,0 0 32,0 0 8,0 0-352,0 0-72,16 15-8,-1-15-8,0 0-296,1 0-56,-1 0-16,1 0 0,-1 0-120,0 0-80,1-15 96,-1 15-96,1 0 0,-1 0 0,0-16 0,1 1 0,-1 15-840,1-16-176,-1 1-32,16 15-5095,0-15-1025</inkml:trace>
          <inkml:trace contextRef="#ctx0" brushRef="#br0" timeOffset="92810">5957 13625 14368,'0'0'320,"0"0"64,0 0 8,16 0 8,-1 0-320,0 0-80,1 0 0,-16 0 0,15 0 639,1 0 121,-1 16 16,-15-1 8,15-15-24,1 16-8,-16-1 0,0 0 0,15 16-320,-15-15-64,0 14-16,0 1 0,-15 0-24,15 0-8,-16-1 0,1 17 0,15-17-176,-15 1-40,-16 15-8,15-15 0,1 0 0,0 0 0,-1-16 0,-15 16 0,16-16-160,-16 16-40,31-31-8,-15 31 0,-1-31 112,1 15 0,15-15 0,0 0 0,0 0-1120,-15 0-256,15 0-56,15 0-4415,-15-15-881</inkml:trace>
          <inkml:trace contextRef="#ctx0" brushRef="#br0" timeOffset="93072">6234 13610 15000,'0'0'328,"0"0"72,0 0 16,0 16-1,0-16-327,-15 30-88,15-30 0,-15 31 0,15-16 864,-16 17 152,1-2 32,0 1 8,15 15-192,-16-15-40,1 15-8,15-15 0,-15 15-448,15-15-88,0-1-24,-16 2 0,16-2 80,0-14 16,16-1 0,-16 16 0,15-16-232,-15 0-48,0-15-8,0 16 0,15-16-64,1 16 64,-16-16-64,15 0 64,0 0-200,-15-16-48,16 16-8,-1-16 0,0 1-952,1 0-192,14-1-40,-14 1 0,0 0-512,-1-1-96,16 1-15,-16-16-9,0 15 792,1 2 152,-16-2 32,16 0 8,-2 1 456,2 0 96,-16-1 24,0 16 0,0 0 1416,0 0 288,0 0 56,-16 16 16,16-1 120,0 0 24,0 1 8,-14 0-1,14-2-559,0 2-120,0 0-16,14 14-8,-14-14-208,0-1-48,0 0-8,0-15 0,16 16-176,-16-16-40,0 0-8,16 0 0,14 0-136,-30 0-32,16-16-8,-1 1 0,0 15 0,-15-15 0,16-16 0,-16 16 0,15-1-112,-15 0 72,15 2-72,-15 14 64,0-16-64,-15 0 0,15 1 0,0 0-88,-15-1 88,15 16 0,-16-15 0,16 15 0,-15 0 0,0-15 0,-1 15 0,1 0 0,0 0 0,15 0 88,-16 0-24,0 0 0,16 15-176,0-15-40,0 0-8,-14 15 0,-2-15-768,16 16-152,16-16-32,-16 15-7687</inkml:trace>
          <inkml:trace contextRef="#ctx0" brushRef="#br0" timeOffset="100283">11484 13456 12328,'0'0'352,"0"0"72,0 0-336,0 0-88,0 15 0,0 0 0,0 1 968,-16 0 184,16 14 31,0-14 1,0 14-168,0 16-40,-16-14-8,16 14 0,0 0-320,0 0-64,0-16-8,-15 17-8,15-1-216,0-15-48,0 15-8,0-15 0,0-16-168,0 16-32,0-16 0,-15 1-8,15-1-88,15 0 0,-15-15 72,0 0-72,0 0-368,0 0-112,0 0-16,0 0-8,0 0-904,15-15-176,-15 0-40</inkml:trace>
          <inkml:trace contextRef="#ctx0" brushRef="#br0" timeOffset="101127">11606 13317 13760,'0'0'384,"0"15"96,0 1-384,0-16-96,0 0 0,0 31 0,-15-16 856,15 16 143,0-16 33,0 16 8,0 15 0,-15-15 0,15 15 0,0 16 0,0-16-304,-16 0-56,16 16-8,0-1-8,-15-15-184,15 1-40,0-1-8,0 0 0,0 0-152,0-15-32,0 0-8,0-1 0,0-14-128,0 15-24,0-16-8,0 0 0,0-15-80,0 0 64,0 0-64,0 0 64,0 0-64,0 0 0,0 0 0,0 0 0,0 0-544,0 0-56,0-15-8,0 0-6696,0-1-1343</inkml:trace>
          <inkml:trace contextRef="#ctx0" brushRef="#br0" timeOffset="105537">11992 13640 10048,'0'0'224,"0"0"40,0 0 16,0 0 0,-16-15-280,16 15 0,-15 0 0,15 15 0,-15-15 1000,-1 0 152,16 16 24,-15-16 8,0 16-416,-1 14-89,0-14-7,2 14-8,-2 1-200,0 0-40,1-1-8,15 2 0,-15-2-96,15 1-16,-16 0-8,16-1 0,0 2-64,-15-17-8,15 0-8,0 16 0,15-16-136,-15 1-80,0-16 96,16 15-96,-16 0 64,15-15-64,0 0 0,-15 0 0,0 0 0,16 0-136,0 0 8,-2 0 8,18 0-1128,-17-15-224,0 15-40,1-15-15,-1-1-121,16 1-24,-31 0-8,30-16 0,-14 16 496,0-17 96,-1 2 16,0 14 8,-15-14 528,16-1 112,-16 16 16,15-17 8,-15 18 1328,0-2 272,0 0 48,0 16 16,0-15 0,0 15 0,0 0 0,0 0 0,0 0-192,-15 0-40,15 15-8,-16 1-1,16 14-255,0-14-48,-15 15-16,15 15 0,0-15-224,-15-1-40,15 2-16,0-17 0,0 16-232,0-1-40,15-14-16,-15-1 0,15 0-56,-15 1-16,0-16 0,16 16 0,-1-16-64,-15 0 0,0 0 0,15-16 0,1 0 64,-16 16-64,15-15 96,0-16-32,1 16-64,-16 0 0,16-16-96,-1 0 96,0 15-176,-15-14 24,16-1 8,-16 0 0,0 16 72,0-16 72,0 15-104,0-14 40,0 14-104,0 1-24,-16 0 0,16-1 0,-15 1 192,0 15 0,-1 0 0,0-15 0,16 15 0,-30 15 0,14-15 0,1 15 0,0-15 0,-1 16 0,1-16 64,0 15-64,-1 0 152,0 1-16,16-16 0,-14 16 0,-2-2-136,16-14 0,0 0 0,0 16 0,0 0-384,0-16-112,0 0-16,16 0-5055,-2 15-1017</inkml:trace>
          <inkml:trace contextRef="#ctx0" brushRef="#br0" timeOffset="105837">12562 13564 14480,'0'0'320,"0"16"64,-16-16 8,16 15 24,-16 0-336,2 1-80,14-1 0,-16 1 0,0-1 703,1 16 129,0-16 32,15 1 0,0-1-384,0 0-80,0 1-16,0-1 0,0 16-272,0-16-112,0-15 88,15 16-88,-15-1 72,15 1-72,-15-1 64,0-15-64,0 31 112,0-31-16,0 15-8,0 1 0,0-16 96,-15 15 16,15 0 8,0 1 0,-15-1-64,-1 1-16,16-1 0,-15 0 0,0 1-32,15-16-16,-16 15 0,0 0 0,16 1-80,-14-16 0,-2 15 0,16-15 0,0 0-208,0 0-80,0 0-24,0 0 0,0 0-1264,16-15-256,-2-1-56,-14 1-5087</inkml:trace>
          <inkml:trace contextRef="#ctx0" brushRef="#br0" timeOffset="106854">12746 13610 8832,'0'0'248,"0"0"64,0 0-248,0 15-64,0-15 0,0 15 0,0 1 1088,0 14 216,-14 2 40,14-2 0,-16 16-176,16-14-41,-16 14-7,16 0 0,0 0-352,0 0-80,-15-15-16,30 0 0,-15-1-320,0 1-72,16-16-16,-16 1 0,16 0-64,-16-16-8,14 14-8,2-14 0,0-14-16,-16 14 0,30-16 0,-30 0 0,31-14-72,-16 14-24,1-14 0,-1-16 0,0 14-72,1 2 0,0-1 0,-1-15 64,0-1-64,-15 17 0,0-1 0,16-15-88,-16 15 88,-16 1 0,16 14 0,0-15 0,-15 16 0,15-16 0,-15 16 0,-1 15 0,0-16 0,1 16-64,0 0 64,15 0-64,-31 16 64,31-1 0,-15-15 0,-1 15 0,1 16 128,0-16-16,15 1 0,-16 14 0,16-14 64,0 15 16,0-16 0,0 16 0,0-16-32,16 1 0,-16 0 0,15-2 0,0 2-40,-15 0-16,31-16 0,-31 15 0,15-15-40,1 15 0,14-15-64,-14 0 96,0 0-96,14 0 64,-14 0-64,-1 0 0,0 0-320,1 0-104,14 0-24,-14 0-6552,0 0-1303</inkml:trace>
          <inkml:trace contextRef="#ctx0" brushRef="#br0" timeOffset="107371">13331 13934 16128,'0'0'351,"0"0"81,0 0 16,0 0 0,0 0-360,15 0-88,-15 0 0,0 0 0,0 0 856,0 15 152,16-30 32,-16 15 8,0 0-248,15 0-56,0 0-8,-15 0 0,31 0-272,-31 0-56,16 0-16,-1 15 0,0-30-192,1 15-40,-1 0 0,1 0-8,-16 0-80,15 0-8,0-16-64,1 16 96,-1 0-296,1-15-64,-1 15-16,0 0 0,1 0-1232,-1-15-248,1 15-56</inkml:trace>
          <inkml:trace contextRef="#ctx0" brushRef="#br0" timeOffset="107370">13346 13702 19231,'0'0'424,"0"0"88,0 0 24,0 0 0,0 0-432,0 0-104,0 0 0,0 0 0,16 0 672,-16 0 120,0 0 16,15 0 8,0 0-280,1 0-56,-1 0-16,1 0 0,-1-15-272,0 15-64,1 0 0,-1 0-8,1 0-120,-1-15 0,0 15 0,1 0 0,-16-16 0,15 16 0,1 0 0,-16 0-80,0 0-744,0 0-144,0 0-32,0 16-5560,0-16-1103</inkml:trace>
          <inkml:trace contextRef="#ctx0" brushRef="#br0" timeOffset="107372">14101 13641 13520,'-16'0'384,"16"0"88,0 0-376,0 0-96,-15-16 0,15 16 0,0 16 984,0-1 175,-16-15 41,16 0 8,0 16-152,-15-1-24,0 16-8,15-16 0,-16 16-352,16 0-80,-15 15-16,15-15 0,0 15-248,0 1-48,0-17-16,0 1 0,0 0-144,15 0-32,-15-1-8,16-14 0,-16-1-80,15 1 96,0-1-96,-15 0 96,16-15-96,-1 0 96,1-15-96,-1 0 96,0-1-32,1 1 0,-1-16 0,16 16 0,-16-16-64,1 0 0,15 0 0,-16 1 0,0-17 0,1 17 64,-16-2-64,15 2 0,-15-1 0,16 0 0,-16 0-112,0 0 40,0 1 72,-16 14 0,16-15-72,-15 1 72,15 14 0,-16 1 0,1-1 0,0 16 0,-1-15 0,1 15 0,-1 0 0,16 0 0,-15 0 64,0 15-64,-1 1 96,1-1-32,-1 1 16,1-1 0,15 0 0,-15 1 0,-1-1-80,1 16 0,15-16 0,0 1 0,-16-1-272,16 1-72,-15-1-8,15 0-6928,-15-15-1383</inkml:trace>
          <inkml:trace contextRef="#ctx0" brushRef="#br0" timeOffset="109052">14886 13656 12384,'-15'0'272,"15"0"56,-16 0 16,1 16 0,15-16-280,0 0-64,0 0 0,0 0 0,0 0 832,0 0 160,0 0 23,0 0 9,0 0-256,0 0-56,0 0-8,15 15 0,1-15-176,-1 0-40,16 15-8,-16-15 0,16 0-104,0 0-24,-16 0-8,16 0 0,-15 0-184,14 0-32,2 0 0,-2-15-8,1 15-32,0 0-8,0-15 0,-16 15 0,16 0-80,-16-16 64,1 16-64,-1 0 64,1 0-64,-1-15 0,0 15-96,-15 0 96,0 0-1176,0 0-168,0 0-40,0 0-7103</inkml:trace>
          <inkml:trace contextRef="#ctx0" brushRef="#br0" timeOffset="110137">14978 13872 13536,'-15'0'296,"-1"0"64,16 0 16,-15 0 0,-1 0-304,16 0-72,-15 0 0,15 0 0,0 0 712,0 0 127,0 0 25,0 0 8,0 0 0,0 0 0,0 0 0,0 0 0,15 0-272,1 0-56,-16 0-16,31 0 0,-16 0-240,0 0-40,16-16-16,-15 16 0,14 0-32,1-15-8,0 15 0,0 0 0,0-15-80,-1 15-16,1 0-8,0 0 0,0-16-88,-16 16 0,16 0 0,-16-15 0,16 15 0,-16 0 0,1-16 0,15 16-88,-31 0-648,15 0-128,0 0-24,1 0-5512,-16 0-1111</inkml:trace>
          <inkml:trace contextRef="#ctx0" brushRef="#br0" timeOffset="110138">15332 13533 16040,'0'0'352,"0"0"63,0 0 25,0 0 16,0 0-360,0 0-96,0 0 0,16 0 0,-1 0 696,0 15 120,16-15 24,-16 0 8,1 0-200,-1 16-40,16-16 0,-16 0-8,16 15-256,-15-15-56,-1 16 0,16-1-8,-16 0 0,1-15 0,-1 16 0,0-1 0,-15-15-32,16 16-8,-1-1 0,-15 16 0,0-16-64,0 1-16,0 14 0,-15-14 0,15 15-48,-16-1-16,1-14 0,0 14 0,-1 1-96,1 0 0,-1-16 0,1 16 0,0-15-888,-1-1-224,1 0-40</inkml:trace>
          <inkml:trace contextRef="#ctx0" brushRef="#br0" timeOffset="111164">16487 13533 8640,'0'0'192,"0"0"32,0-15 16,15 15 0,-15-16-240,0 1 0,-15 15 0,15-16 0,0 16 984,0 0 144,-16 0 32,16 0 8,0 0-256,-15 16-48,-1-16-17,1 31 1,0-16-312,-16 16-64,16 0-16,-1-1 0,1 17-128,-1-17-24,1 17-8,0-17 0,15 17-24,-16-17-8,16 1 0,0 0 0,16-16-40,-16 16 0,15-16-8,0 1 0,-15-1-88,16 1-24,-1-16 0,16 0 0,-16 0-8,1 0-8,14 0 0,-14 0 0,15-16 0,-16-15 0,16 16 0,-16-16 0,1 0-24,14 1-64,1-1 96,-15-15-32,-1 15-64,0-15 0,1 0 0,-1-1 64,-15 17-64,16-17 0,-16 1 0,0 15 0,0-15 0,0 15 0,-16 16 0,1-16 0,-1 1 0,1 14 0,-16 1 0,16-1 0,-16 16 0,16-15 0,-16 15 0,0 15 0,0-15 0,0 16 0,16-1 0,0 1 0,-1 14 0,1-14 80,0 14-80,15 1 80,-16 0-16,16 0-64,0-16 96,0 16-32,0-16 8,16 1 0,-1 15 0,-15-16 0,15 0 120,1 1 16,-1-1 8,0 1 0,1-1-56,-1 0 0,16 1-8,-31-1 0,31 1-24,-16-16-8,1 15 0,-1-15 0,0 15-56,16-15 0,-31 0-64,16 16 96,-1-16-96,-15 0 88,0 0-88,15 0 80,1 0-80,-16 0 0,15-16 0,-15 16 0,16 0-640,-16 0-176,15-15-32,-15 15-5848,15-15-1175</inkml:trace>
          <inkml:trace contextRef="#ctx0" brushRef="#br0" timeOffset="111496">17056 13594 11000,'0'0'240,"0"0"48,0 0 16,0 0 8,0 0-248,0 0-64,0 0 0,0 0 0,0 0 760,0 0 136,0 0 32,0 0 8,0 0 31,0 0 9,0 0 0,0 0 0,0 0-272,0 0-64,0 0 0,0 0-8,0 0-96,16 15-24,-1-15 0,-15 0 0,0 0-96,15 0-16,16 0-8,-16 16 0,1-16-136,-1 0-32,0 0-8,1 0 0,0 0-112,-2 0-16,2 0-8,0 0 0,-1-16-80,0 16 0,1 0 72,-16 0-72,15 0 0,0 0 0,-15 0 0,0 0 0,0 0-1040,0 0-192,0 0-40,0 16-8335</inkml:trace>
          <inkml:trace contextRef="#ctx0" brushRef="#br0" timeOffset="111851">17072 13826 17391,'0'0'384,"0"0"72,0 0 24,0 0 8,0 0-392,0 0-96,0 0 0,0 0 0,0 0 760,0 0 128,0 0 24,0 0 8,0 14-312,0-14-56,0 0-8,0 0-8,16 16-184,-2-16-32,2 16 0,-16-16-8,16 0-96,14 0-24,1 0 0,-16 0 0,1-16-40,14 16-16,-14 0 0,0 0 0,14-16-56,-14 16-16,-1 0 0,0-14 0,1 14-64,-1 0 0,0-16 0,1 16 64,0 0-64,-16-16 0,14 16 0,-14 0 0,16-15-824,0 15-128,-16 0-24,0 0-9231</inkml:trace>
          <inkml:trace contextRef="#ctx0" brushRef="#br0" timeOffset="138467">18134 13363 9672,'0'0'208,"0"0"48,0 0 0,-15-15 32,15 15-288,0 0 0,-15-16 0,15 1 0,0 15 248,-16 0-8,1 0 0,0-15 0,-1 15-16,1 0-8,0-16 0,-17 32 0,2-16 8,-1 0 8,16 0 0,-16 0 0,0 15 208,1-15 40,14 15 0,-15 1 8,0-16 16,16 15 0,0 1-1,-17-1 1,18 16-152,-2-16-24,16 1-8,-16-1 0,16 0-40,-15 16-16,15-15 0,0-1 0,0 0-40,15 1-16,-15-1 0,16 0 0,0-15-48,-2 16 0,-14-16-8,16 0 0,0 0-40,-1 0-8,0 0 0,16 0 0,-16-16-8,1 1-8,14 15 0,-14-15 0,0-1-88,-1 1 80,0 0-80,16-16 80,-31 15-80,31 1 0,-31 0 72,15-1-72,0 1 0,-15-1 0,16 1 0,0 15 64,-16-15-64,0 15 0,0 0 0,0 0 0,0 0 64,0 0-64,0 0 64,0 0-64,0 0 80,0 30-16,0-14-64,0 15 96,-16-1 64,16 1 0,-16 15 8,16 0 0,-15 1 24,0 14 0,15 1 0,0-16 0,-16 16-48,1-16-8,15 15 0,-15-14 0,-1-1 16,16-16 0,-15 17 0,15-17 0,-15 17-24,15-32-8,-16 0 0,16 16 0,0-15-56,-16-1 0,16 0-64,0 1 96,-14-1-96,14-15 64,0-15-64,0 15 0,0 0-424,0 0-136,0 0-24,0-16-8,14 1-880,-14-16-168,16 16-40,0-1-6119</inkml:trace>
          <inkml:trace contextRef="#ctx0" brushRef="#br0" timeOffset="138783">18257 13717 14656,'0'0'320,"0"0"72,0 16 16,0-16 0,-15 15-328,15 0-80,0 1 0,-16-1 0,16 1 711,0 14 129,-15-14 24,15-1 8,0 16-104,0 0-16,0-16-8,15 1 0,-15-1-400,0 16-88,16-31-8,-16 15-8,15-15-168,-15 0-72,15 0 64,1 0-64,0-15 88,-16 15-24,15-16-64,0 1 96,1-16-96,-16 16 88,15-16-88,0 0 80,-15 0-80,0 16 0,0-16 0,0 16 64,0-1-64,0 1 96,-15 0-96,15-1 96,-15 1-16,15 15 0,-16-16 0,1 16 0,15 0-80,-15 0 0,-1-15 0,0 30 0,16-15 0,-15 0 0,15 0 0,0 16 0,-15-16 0,15 0-72,0 0 72,-16 0 0,16 15-552,0 1-56,0-16-16,0 0 0,16 15-1008,-16-15-208,0 0-40</inkml:trace>
          <inkml:trace contextRef="#ctx0" brushRef="#br0" timeOffset="139846">18596 13456 13968,'0'0'304,"0"0"64,0 0 16,0 0 8,0 0-312,0 0-80,0 0 0,0 14 0,0 2 760,0 0 135,0-1 25,0 16 8,0-16-72,0 0-16,16 1 0,-16-16 0,0 15-424,15 0-96,-15-15-8,15 0-8,-15 0-168,16 0-32,-1 0-8,-15-15 0,15 15-24,1-15-8,-1-1 0,-15 1 0,16 0-64,-1-1 96,-15 1-96,15 0 96,-15-1-96,0 0 0,0 2 72,0-2-72,0 0 64,0 1-64,0 0 80,0 15-80,-15-16 72,15 16-72,-15-15 64,15 15-64,-16 0 64,16 0-64,0 0 0,-15 0 64,-1 0-64,16 0 0,-15 15 0,15 1 0,-15-1 0,-1-15-88,16 15 88,-15 1-64,15 0-96,-15-2-8,15 2-8,0 0-6368,0-16-1271</inkml:trace>
        </inkml:traceGroup>
      </inkml:traceGroup>
    </inkml:traceGroup>
    <inkml:traceGroup>
      <inkml:annotationXML>
        <emma:emma xmlns:emma="http://www.w3.org/2003/04/emma" version="1.0">
          <emma:interpretation id="{E43C1D3F-20FD-42CB-9D3E-7010DC5BC00D}" emma:medium="tactile" emma:mode="ink">
            <msink:context xmlns:msink="http://schemas.microsoft.com/ink/2010/main" type="paragraph" rotatedBoundingBox="2806,12565 22098,12366 22118,14378 2826,14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C204A-C43A-48A8-A9D2-D1F83887D786}" emma:medium="tactile" emma:mode="ink">
              <msink:context xmlns:msink="http://schemas.microsoft.com/ink/2010/main" type="line" rotatedBoundingBox="2806,12565 22098,12366 22118,14378 2826,14577"/>
            </emma:interpretation>
          </emma:emma>
        </inkml:annotationXML>
        <inkml:traceGroup>
          <inkml:annotationXML>
            <emma:emma xmlns:emma="http://www.w3.org/2003/04/emma" version="1.0">
              <emma:interpretation id="{8EEF45C8-690F-4BF5-988D-D74572ACF318}" emma:medium="tactile" emma:mode="ink">
                <msink:context xmlns:msink="http://schemas.microsoft.com/ink/2010/main" type="inkWord" rotatedBoundingBox="2809,12863 5276,12838 5286,13734 2818,13759"/>
              </emma:interpretation>
              <emma:one-of disjunction-type="recognition" id="oneOf19">
                <emma:interpretation id="interp95" emma:lang="en-US" emma:confidence="0.5">
                  <emma:literal>wiser</emma:literal>
                </emma:interpretation>
                <emma:interpretation id="interp96" emma:lang="en-US" emma:confidence="0">
                  <emma:literal>Wiser</emma:literal>
                </emma:interpretation>
                <emma:interpretation id="interp97" emma:lang="en-US" emma:confidence="0">
                  <emma:literal>Wises</emma:literal>
                </emma:interpretation>
                <emma:interpretation id="interp98" emma:lang="en-US" emma:confidence="0">
                  <emma:literal>wises</emma:literal>
                </emma:interpretation>
                <emma:interpretation id="interp99" emma:lang="en-US" emma:confidence="0">
                  <emma:literal>Winsor</emma:literal>
                </emma:interpretation>
              </emma:one-of>
            </emma:emma>
          </inkml:annotationXML>
          <inkml:trace contextRef="#ctx0" brushRef="#br0" timeOffset="141849">3218 15457 8832,'-16'-16'248,"16"16"64,0 0-248,0 16-64,0-1 0,-15 1 0,-1-1 408,16 0 72,-15 16 8,0 0 8,-1 0 152,16 30 32,-15-14 8,15-1 0,-16 0-176,16 1-32,-15-1 0,15-16-8,0 1-152,15-15-33,-15 14-7,16-14 0,-16-1 8,15-15 0,1 0 0,-1 0 0,0 0-8,1 0 0,-1-15 0,16 15 0,-16-16-104,1 16-16,-1-15-8,1-16 0,-1 0-64,0 1-16,-15-1 0,16 0 0,-1 0-72,-15 1 64,16-1-64,-1 15 64,-15-14-64,0 14 0,0 0 72,15 1-72,-15-1 0,0 16 64,0-15-64,0 0 0,0 15 0,0 0 72,-15 0-72,15 15 0,0 0 0,0 16 0,0-15 0,0 15 0,-15 15 80,30 0-16,-15-15 0,0 15 0,0 0 8,15-15 0,-15 15 0,16-15 0,-1-15-72,0-1 96,-15-15-96,16 0 96,-1 15 72,1-15 24,-1 0 0,0-15 0,1 0 16,-1-1 8,1 1 0,-1-16 0,0 0-24,1-15-8,-16 31 0,15-16 0,-15 0-48,16-15-8,-1 15 0,-15-15 0,15 15-40,-15-16-16,0 17 0,0-16 0,0 15-72,0 0 64,0 0-64,-15-15 64,15 31-64,0-16 64,-15 15-64,15-14 64,0 14-64,-16 1 0,16-1 0,-15 16 0,15-15-296,0 15-104,0 0-16,0 0-5984,0 0-1183</inkml:trace>
          <inkml:trace contextRef="#ctx0" brushRef="#br0" timeOffset="143119">3925 15673 16040,'0'0'352,"0"0"63,0 0 25,0 0 16,0 0-360,0 0-96,0 0 0,0 0 0,0 0 320,0 0 40,16 0 16,-1 0 0,0 0-80,-15 0-8,16-16-8,-1 16 0,1 0-192,-1 0-88,0-15 80,1 15-80,-1 0 0,1 0 64,-16 15-64,15-15 0,0 16 0,-15-16 88,0 31-88,16-16 80,-16 0 16,-16 32 8,16-32 0,0 32 0,0-17 72,0 1 16,0-15 0,-15 14 0,15-14-16,0 15 0,0-16 0,-15 0 0,30 1-72,-15 15-8,0-16-8,0-15 0,0 0-88,15 15 0,-15-15 0,16 0 64,-16 0-64,15 0 0,-15 0 0,31-15 0,-16 0-256,1-1-72,-1-15-16,1 16 0,-1-16-296,16-15-64,-15 15-16,-1-15 0,16 15 48,-16-15 0,1 15 8,-1 0 1,16 0 439,-31 0 80,15 1 16,0 14 8,-15 1 216,0 15 32,16-16 16,-16 1 0,0 15 399,0 0 89,0 0 8,-16 0 8,16 15-8,-15 1-8,0-1 0,-1-15 0,16 16-184,-30-1-40,14 0-8,1 16 0,15-15-128,-16-1-24,1 0-8,15-15 0,-15 16-56,15-1-16,-16 1 0,16-16 0,0 0-96,0 0-72,0 0 96,0 0-96,0 0 0,0 0 0,16 15 0,14-15 0,-14 0 64,-1-15-64,1 15 0,14 0 0,-14 0 0,14-16 0,-30 16 0,31 0 0,-15 16 0,-16-16 0,0 0 0,15 0 0,-15 0 64,0 15-64,15 0 0,-15-15 0,-15 16 80,15 0-80,0-1 64,-15 16-64,-1-16 224,1 1 0,-1-1 0,1 0 0,0 1-152,-1-1-72,-14 1 80,14-1-80,1 16 0,15-31 0,-31 31 0,31-31-80,-15 15-1184,-1 0-240,16-15-40</inkml:trace>
          <inkml:trace contextRef="#ctx0" brushRef="#br0" timeOffset="143196">4002 15211 18863,'0'0'416,"0"0"80,0 0 16,0 0 24,0 0-432,0 0-104,0 0 0,0 0 0,0 0 576,0 0 96,0 0 24,0 15 0,0-15-408,16 16-72,-1-16-24,-15 15 0,15-15-440,1 16-88,-1-16-16</inkml:trace>
          <inkml:trace contextRef="#ctx0" brushRef="#br0" timeOffset="143596">5034 15518 13680,'0'0'296,"-16"0"64,0 16 16,16-16 8,-15 15-304,15 1-80,-15 14 0,-1-14 0,1 14 688,15 17 119,-15-17 25,-1 17 8,16-1-40,0-15 0,-15-1-8,15 1 0,0-15-328,15 14-64,-15-14-16,16-16 0,-1 15-240,-15-15-48,0 0-16,15 0 0,1 0 16,-1-15 0,0 15 0,1-16 0,0 1-96,-16 0 96,14-1-96,2-15 96,-16 1-32,0 14-64,0-15 96,0 16-32,0-16-64,0 16-128,0-1 32,-16 1 8,16 0 88,0-1-104,-14 16 40,14-15 64,0 15-96,0 0 96,0-16-80,0 16 80,14-15-120,2 0 24,15-1 8,-16 1 0,1 0 88,14-1-96,-14 1 96,0 15-96,14-16 96,-14 1-80,-1 0 80,16 15-80,-16-16 80,0 16 0,1 0 0,-1 16 0,0-16 0,-15 15 0,16 0 0,-16 1-64,16 15 64,-16-1 0,0 1 64,0 0-64,0 0 72,-16-1-72,16 1 96,0 0-96,-16 0 72,16 0-72,0-16 0,-15 0 72,15 1-72,0-1 64,0-15-64,0 0 64,0 0-64,0 0 96,0 0-96,0 0 96,0 0-8,0 0 0,0-15 0,0-1 0,0 1-24,0 0 0,0-1 0,15 1 0,-15-16-64,16 16 0,-16-16 0,16 15 0,-16-14 64,15 14-64,0-15 0,1 16 64,-16 0-672,15-16-128,0 16-32,16-1-8,-16 1-776,1-1-152,0 1-32</inkml:trace>
        </inkml:traceGroup>
        <inkml:traceGroup>
          <inkml:annotationXML>
            <emma:emma xmlns:emma="http://www.w3.org/2003/04/emma" version="1.0">
              <emma:interpretation id="{51846E23-07B0-4094-BDF3-8467E07006CC}" emma:medium="tactile" emma:mode="ink">
                <msink:context xmlns:msink="http://schemas.microsoft.com/ink/2010/main" type="inkWord" rotatedBoundingBox="5195,12689 7874,12662 7890,14220 5211,14248"/>
              </emma:interpretation>
              <emma:one-of disjunction-type="recognition" id="oneOf20">
                <emma:interpretation id="interp100" emma:lang="en-US" emma:confidence="0.5">
                  <emma:literal>thojonal</emma:literal>
                </emma:interpretation>
                <emma:interpretation id="interp101" emma:lang="en-US" emma:confidence="0">
                  <emma:literal>thogonal</emma:literal>
                </emma:interpretation>
                <emma:interpretation id="interp102" emma:lang="en-US" emma:confidence="0">
                  <emma:literal>thojonat</emma:literal>
                </emma:interpretation>
                <emma:interpretation id="interp103" emma:lang="en-US" emma:confidence="0">
                  <emma:literal>thojond</emma:literal>
                </emma:interpretation>
                <emma:interpretation id="interp104" emma:lang="en-US" emma:confidence="0">
                  <emma:literal>throat</emma:literal>
                </emma:interpretation>
              </emma:one-of>
            </emma:emma>
          </inkml:annotationXML>
          <inkml:trace contextRef="#ctx0" brushRef="#br0" timeOffset="143950">5480 15764 15576,'0'0'344,"0"0"72,-15 0 7,15 0 17,0 0-352,0 0-88,0 0 0,0-15 0,0 15 864,0-15 152,0 15 32,15 0 8,1-16-336,-1 1-64,1 15-16,-1-15 0,0-1-320,16 0-64,-15 16-8,-1-15-8,16 15-168,-16-15-72,1-1 64,14 16-64,1 0 0,0-15 64,0 15-64,-16-15 0,16 15 0,-16 0-88,1-16 8,-1 16 0,1 0-680,14 0-136,-30 0-24,16 0-8,-16 0-512,15-15-96,0 15-32,-15 0-5343</inkml:trace>
          <inkml:trace contextRef="#ctx0" brushRef="#br0" timeOffset="143765">5834 15349 11576,'0'0'256,"0"0"48,0 0 16,0 0 0,0 0-256,-15 15-64,15 1 0,-15-1 0,15 1 1024,0-1 192,-16 16 40,16 0 7,-16-1-287,16 1-56,0 0-16,-14 0 0,-2-1-456,16 2-88,0 14-16,-16-15-8,1 0-240,15-1-96,0 1 88,0-15-88,0-1-520,-15 0-152,15 1-32,0-1-5015,15 0-1001</inkml:trace>
          <inkml:trace contextRef="#ctx0" brushRef="#br0" timeOffset="146897">6019 15041 13560,'0'0'296,"0"0"64,0 0 16,0 0 8,0 16-312,0-1-72,-16 0 0,16 16 0,0 0 984,0 15 175,-15 16 41,15-16 8,-15 15-296,15-14-56,-16 14-16,16 1 0,-15-16-344,15 15-72,-16-14-8,1-1-8,15 0-184,0 1-40,-15-16-8,15-1 0,0 1-72,0-16-8,0 16-8,0-15 0,0-16-88,0 0 80,-16 15-80,16-15 80,0 0-80,0 0 0,0 0 72,16-15-72,-16-1-200,15 1-80,-15-16-8,15-15-8,-15 15-216,16-16-32,-1 17-16,1-17 0,-16 17 88,15-1 24,0 0 0,-15 16 0,16-1 288,-1-14 56,-15 30 8,16-16 8,-1 16 88,-15 0 0,0 0 0,0 16 0,0-1 304,0 0 24,15 1 8,-15 14 0,-15-14-72,15 15-8,0-1-8,0-14 0,0 15 88,0-1 16,0-14 8,0 0 0,0-1-192,15 1-40,-15-16 0,0 15-8,0 0-40,0-15-8,0 0 0,16 0 0,-16 0-72,15-15 0,-15 15-80,16-15 80,-16-1-240,15 1 0,0-1 0,1 0 0,-16-14-432,15 14-96,1 1-8,-16-1-8,15 1 472,-15-16 96,15 31 24,-15-15 0,0 15 80,0 0 16,0 0 8,0 0 0,0 0 256,0 0 56,0 0 0,0 0 8,0 15 168,0-15 32,0 31 8,-15-16 0,15 1-48,0-1-8,15 16 0,-15-16 0,0 1-168,16 0-40,-16-1-8,15-15 0,-15 16-104,0-16-64,15 0 64,-15 0-64,16 0 88,-16 0-24,15 0 0,1-16 0,-1 1-64,0-1 0,-15 0 72,0 1-72,16 0 0,-16-1 0,15 1 0,-15-16 0,-15 16-88,15-1 88,0 1-104,0-1 40,-16-14 64,1 14 0,15 1 0,-15 15 0,-1-15 0,16-1 0,-15 16 0,15 0 0,0 0 0,0 0 0,-16 0 0,16 0 0,0 16 0,-15-16-96,15 15 96,0 0-96,-15-15 96,15 16 0,0-1 0,15 0-64,-15 1-8,15-1 0,-15-15 0,16 16 0,-1-1-1072,1-15-208,-1 0-48,16 0-8,0 0 584,-16-15 120,16 15 16,0-16 9,-16 16 239,16-15 56,-16-1 0,1 16 8,-1-15 296,0 15 80,1-15 0,-16-1 0,15 1 208,-15 15 80,16-15 8,-16-1 8,0 16 328,0-15 63,0 15 9,0-16 8,0 1 16,-16 15 0,16 0 0,0 0 0,0 0-184,-15 0-40,-1 0-8,16 0 0,0 0-184,-15 0-40,15 15-8,-15-15 0,15 16-152,0-1-32,0 1-8,0-1 0,0 0-72,0 1 64,15 14-64,-15 1 64,15 0-64,-15 0 64,16 15-64,-16-15 64,0 16 16,15-1 0,-15 0 0,0 0 0,0 0 8,0 16 0,-15-16 0,-1 0 0,16 0-24,-15 1-64,0-17 96,-1 17-32,1-1 8,-16 0 0,16-15 0,-1-1 0,-15 1 24,1-15 8,14-1 0,1 0 0,-1-15-32,1 0-8,15 0 0,-15 0 0,15 0-64,0-15 0,-16 0 0,16-16 64,0 0-208,0-15-48,16 15 0,-16-30-8,15 14-176,0-14-32,16-1-8,-15 1 0,14-1 0,1 0 0,0 1 0,-16 15 0,16 0 168,-15-1 32,14 16 8,1 0 0,-15 0 120,-1 16 88,0 0-104,1 15 40,-16-16 64,15 16 72,-15 0-8,0 16-64,16-1 328,-16 0 16,15 1 0,-15 15 0,15-1-24,-15-14 0,0 15 0,16-15 0,-16-1-160,0 0-40,15 1-8,0-1 0,-15-15-48,16 15-64,-16-15 88,15 0-88,1-15 0,-16 15 0,15-15 0,-15-1-72,15 1 72,-15-16 0,0 16 0,0-1 0,0-15 0,0 16 0,0-16 0,-15 15 0,15 1 0,-15-16 64,15 16 0,-16-1 0,1-14-64,-1 30 0,1-16 0,0 1 0,15 15 0,-16-15 0,16 15-72,0 0 72,0 0-64,0 0 64,0 0-80,0 0 80,0 0-96,0 15 24,0-15 8,16 15 0,-1-15 64,-15 16-80,31-16 80,-16 0-80,-15 15-120,16-15-24,-1 0-8,16 0 0,-16-15-8,1 15 0,-1 0 0,0-16 0,16 16 144,-15-15 24,-1 15 8,0-15 0,1 15 64,15-16 0,-31 16 0,0 0-64,15 0 64,-15 0 88,15 0-24,-15 0 0,0 16 224,16-1 32,-16 0 16,0 1 0,0 14 48,-16 1 16,16 0 0,0 0 0,-15 15-104,0-15-16,15 0-8,-16 0 0,1 0-136,15-16-24,-16 16-8,16-16 0,0 1-104,0-16 72,0 15-72,0 0 64,0-15-64,0 0 0,0 0 0,0 0 64,0-30-64,16 14 0,-1-15 0,1 1 0,-16-1-112,30-15 16,-14-1 0,-1 1 0,1 0-136,-1-1-24,16 17-8,-16-16 0,1 15 72,-1 15 8,0-14 8,-15 30 0,16-16 176,-1 16-88,-15 0 88,0 0-64,0 0 64,15 16 0,-15 14 0,0-14 64,0 15 88,0-1 16,0 1 8,0 0 0,0 0-40,0-1-8,-15 1 0,30 0 0,-15-16-64,0 17-64,0-17 96,16 1-96,-16-16 64,15 15-64,-15-15 0,0 0 0,16 0 0,-1 0 0,0-15 0,1 15 0,-16-16 0,31 1-128,-31-1 40,15 0 8,0 16-80,1-15-8,-1 0-8,-15-1 0,16 1 176,-1 15 0,-15-16 0,0 1 0,0 0 0,15-1 0,-15 1-72,-15-1 72,15 1 0,0 0 0,0-1 0,0 1 72,-15 0-72,15 15 0,0-16 0,-16 16 64,16 0 16,0 0 0,0 0 0,0 0 0,0 0 24,-15 16 8,15-1 0,-16 0 0,16 1 0,0 14 0,-15 1 0,15 0 0,0-16-16,0 16 0,-15 0 0,15-16 0,0 17-32,15-17-64,-15-15 88,0 16-88,0-1 0,15-15 0,-15 15-80,0-15 80,0 0 0,16-15 0,-1 15 112,-15-15-32,16-1-80,-1 1-112,-15-1 24,15 0 8,-15 1-80,16 0-24,-16-1 0,0 1 0,0-1 0,0 1 0,15 0 0,-15-1 0,0 1 24,0-1 0,0 1 0,-15 0 0,15-1 56,0 16 8,0-15 8,0 15 0,0 0 88,0 0-80,0 0 80,0 0-80,0 0 80,0 15 0,0 1 0,0-1 64,0 0 80,0 1 16,0-1 8,0 16 0,15-16-48,-15 1-16,0-1 0,0 1 0,16-1-40,-16 0-64,0 1 88,15-16-88,0 16 64,-15-16-64,16 0 0,-1 0 0,-15 0 0,0 0 64,16 0-64,-1-16 0,0 16 0,1-16 0,-1 16 0,-15-15-72,16 0-56,-1 15-16,-15-31 0,15 31 0,-15-16-40,16 1-8,-16 0 0,0-1 0,0 1-8,0-16-8,0 16 0,0-16 0,0 0-40,15 0-8,-15-15 0,0 15 0,0-15-8,0 0-8,15 15 0,-15-15 0,0 15 48,16 0 0,-16 1 8,0 14 0,0-15 136,0 16 80,15 0-96,-15-1 96,0 1 0,0 15 136,0 0-8,0 0-8,0 0 232,0 0 56,-15 15 8,15 1 0,0-1-24,0 16 0,0 0 0,-16-1 0,16 17-48,0-17-16,-15 17 0,15 14 0,-15-15-24,15 1-8,0-1 0,0-15 0,-16 15-64,16-16-8,0 17-8,0-17 0,0 1-16,0 0 0,0 0 0,16-15 0,-16-1-104,15 16-16,-15-16-8,15 1 0,1-16 16,-16 15 0,15 0 0,1-15 0,-16 16-24,15-16-64,0 0 96,-15 0-32,16 0-64,-1 0 0,1 0 0,-1-16 64,0 16-64,1-15 0,-1-16 0,1 1 0,14-1-256,1-1-88,-15 2-16,14-1-7256,1-15-1439</inkml:trace>
        </inkml:traceGroup>
        <inkml:traceGroup>
          <inkml:annotationXML>
            <emma:emma xmlns:emma="http://www.w3.org/2003/04/emma" version="1.0">
              <emma:interpretation id="{6004A2B7-44C6-42A1-92E1-B6EA9AA891CB}" emma:medium="tactile" emma:mode="ink">
                <msink:context xmlns:msink="http://schemas.microsoft.com/ink/2010/main" type="inkWord" rotatedBoundingBox="8000,12735 8738,12727 8747,13572 8009,13580"/>
              </emma:interpretation>
              <emma:one-of disjunction-type="recognition" id="oneOf21">
                <emma:interpretation id="interp105" emma:lang="en-US" emma:confidence="0.5">
                  <emma:literal>to</emma:literal>
                </emma:interpretation>
                <emma:interpretation id="interp106" emma:lang="en-US" emma:confidence="0">
                  <emma:literal>To</emma:literal>
                </emma:interpretation>
                <emma:interpretation id="interp107" emma:lang="en-US" emma:confidence="0">
                  <emma:literal>Do</emma:literal>
                </emma:interpretation>
                <emma:interpretation id="interp108" emma:lang="en-US" emma:confidence="0">
                  <emma:literal>t</emma:literal>
                </emma:interpretation>
                <emma:interpretation id="interp109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148303">8698 15088 8032,'0'0'176,"0"0"40,0 0 8,0 0 0,0 0-224,0 0 0,0 0 0,0 0 0,0 16 832,-15-1 128,15 0 32,-15 16 0,15 0-104,-16 15-24,1 0 0,15 16 0,-16 0-305,1-1-63,0-15-16,15 15 0,-16-14-160,16-1-32,-15 0 0,15 1-8,0-17-24,0 1-8,0 0 0,15-16 0,-15 16-120,0-15-16,16-16-8,-16 0 0,15 14-24,0-28-8,-15-2 0,16 0 0,-1 1 0,1 0 0,-1-16 0,0 0 0,1 1-72,-1-2 0,1 2-80,-1-1 80,-15 0-136,15 16 16,1 0 8,-16-1 0,0 16 112,0 0 0,0 0 0,0 0 0,0 0 0,0 16 0,0-1 0,0 16 0,15-1 80,-15-14-16,0 14 0,15 2 0,-15-17 32,0 0 0,16 1 0,-16-1 0,15-15 32,1 15 0,-1-15 8,0 0 0,1-15-136,-16 0 0,15 15 0,1-16 0,-1-14 72,-15 14-72,15 0 0,-15-14 72,16 14-72,-16-14 96,15 14-96,-15-14 96,-15 14-32,15 0-64,-16 2 96,1-18-32,0 17-64,-1 0 96,1-1-96,-1 1 96,1 15-96,-16-15 64,16 15-64,-16 0 64,0-16-64,1 16 0,-1 16 0,15-16 0,-14 0 0,-1 0 0,0 0 0,0 15 0,0-15 0,1 0 0,-1 15 0,0-15 0,0 0-64,16 16 64,-16-16 0,16 0 0,-1 15 0,1-15 0,-1 0 0,1 0 0,0 0 0,-1 0 0,16 0 0,0 0 0,0 0 352,0 0 64,0 0 0,0 0 8,0 0-176,16 0-40,-1 0-8,-15-15 0,31 15 16,-16-16 0,1 16 0,14 0 0,-14 0-56,-1 0-16,16-15 0,0 15 0,0 0-48,-1 0 0,-14-15-8,15 15 0,-1 0-88,1-16 0,0 16-96,15-16 96,-15 16-1376,15 0-224,0-14-32,-15 14-16</inkml:trace>
        </inkml:traceGroup>
        <inkml:traceGroup>
          <inkml:annotationXML>
            <emma:emma xmlns:emma="http://www.w3.org/2003/04/emma" version="1.0">
              <emma:interpretation id="{92BDCF3A-11A3-4896-9E48-28A0738A499E}" emma:medium="tactile" emma:mode="ink">
                <msink:context xmlns:msink="http://schemas.microsoft.com/ink/2010/main" type="inkWord" rotatedBoundingBox="8996,12537 10318,12523 10329,13573 9007,13587"/>
              </emma:interpretation>
              <emma:one-of disjunction-type="recognition" id="oneOf22">
                <emma:interpretation id="interp110" emma:lang="en-US" emma:confidence="0.5">
                  <emma:literal>the</emma:literal>
                </emma:interpretation>
                <emma:interpretation id="interp111" emma:lang="en-US" emma:confidence="0">
                  <emma:literal>The</emma:literal>
                </emma:interpretation>
                <emma:interpretation id="interp112" emma:lang="en-US" emma:confidence="0">
                  <emma:literal>Hoe</emma:literal>
                </emma:interpretation>
                <emma:interpretation id="interp113" emma:lang="en-US" emma:confidence="0">
                  <emma:literal>she</emma:literal>
                </emma:interpretation>
                <emma:interpretation id="interp114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148634">9652 15349 11616,'0'0'328,"0"0"72,0 0-320,0 0-80,0 0 0,0 15 0,0 1 808,-15-1 152,15 16 24,0 0 8,-16 0-65,16-1-15,-15 17 0,15-17 0,0 1-416,-15 15-80,15-15-24,-16 0 0,16 0-232,0-16-40,0 16-16,0-16 0,-15 1-104,15-1 0,0 0 64,0 1-64,0-16-1480,0 0-320,0 0-64,-16 15-2903,16-15-577</inkml:trace>
          <inkml:trace contextRef="#ctx0" brushRef="#br0" timeOffset="148834">9406 15795 11632,'-16'-15'256,"1"0"48,0 15 16,-1 0 8,16-16-264,-16 16-64,2 0 0,-2 0 0,16-15 832,-16 15 144,1 0 32,15 0 7,0 0-55,0 0 0,0-16-8,0 16 0,15-15-216,1 15-48,14-15-8,-14-1 0,0 1-256,14-1-48,1 1-16,0 15 0,-1-15-144,2-1-32,-2 16-8,-14-15 0,14 15-32,1-15-8,0 15 0,0-16 0,-16 16-136,16-15-112,0 15 16,-1-16 8,2 16-96,-18 0-16,18-15-8,-17 15 0,0-15-1224,1 15-240,14 0-56,-30-16-6543</inkml:trace>
          <inkml:trace contextRef="#ctx0" brushRef="#br0" timeOffset="150550">9944 14887 15488,'0'0'344,"0"0"72,-16 16 7,16-1 9,0 0-344,-15 1-88,15 15 0,-15 15 0,-1-15 800,1 30 152,0-15 24,-1 31 8,1-15-192,0-1-40,15 1-8,-16 0 0,0 0-392,2-1-88,14-15-8,0 1-8,-16-17-96,16 17-24,0-17 0,0 1 0,0-15 0,0-1 0,0 0 0,0 1 0,16-1-128,-16-15-136,0 0 24,0 0 8,0-15-168,14-1-32,18 1-8,-17-16 0,0 0-184,1-15-40,-1 0-8,16 0 0,-16-16-40,0 16-16,1 0 0,0 0 0,-1-1 336,0 16 64,1 0 8,-16 16 8,15 0 184,-15 15 128,0 0-16,0 0-8,0 15 296,15 0 56,-15 16 16,0 0 0,0 16 136,-15-1 32,15-15 8,0 15 0,-15-15-392,15 15-72,0-15-24,0-1 0,-16 1-96,16 0-64,0-16 64,0 16-64,0-15 64,0-1-64,-15 0 80,15-15-80,0 0-512,0 0-160,0 0-24,0 0-8,0 0 144,15-15 24,-15 0 8,16-1 0,-16 1-232,0-16-40,15 16-16,-15-16 0,15 15 552,-15 1 104,0 0 32,0-1 1,16 1 494,-1 15 105,-15-16 16,15 16 8,-15 0 144,16 0 32,0-15 8,-2 15 0,2 0 72,0 0 16,14 0 0,-14 0 0,-1 0-480,0 0-96,1 0-24,0 0 0,14 0-40,-14-15-16,-1 15 0,0-16 0,1 16 16,-1 0 8,0-15 0,-15 15 0,16-16-136,-1 16 80,-15-15-80,15 15 64,-15-15-64,16 15 0,-32-16 0,16 16 0,0-15-136,-15 15 8,15-16 0,-15 1 0,-1 0-48,16 15-8,-15-16 0,0 16 0,-1-15 184,1 15-88,15-16 88,-31 16-64,31 0 64,-16 16 0,2-1-72,-2-15 72,16 16 0,-16-1 0,1 16 64,0-16-64,-1 16 232,16 0 8,-15-16 0,15 16 0,-15 0 16,15 0 8,-16-1 0,16 17 0,0-32 24,0 16 0,0-16 0,16 1 0,-16 14-96,0-30-8,15 16-8,0-1 0,1-15 0,-1 0 0,-15 0 0,15 15 0,1-15-72,14 0-8,-14 0-8,0-15 0,-1 15-88,16-15 0,-1 15 0,1-16 0,-16 1 0,32 0-88,-16-1 24,-1 1-7744,16-16-1535</inkml:trace>
        </inkml:traceGroup>
        <inkml:traceGroup>
          <inkml:annotationXML>
            <emma:emma xmlns:emma="http://www.w3.org/2003/04/emma" version="1.0">
              <emma:interpretation id="{8C72F651-B7CC-46B0-BD77-39B8E7DAF0FF}" emma:medium="tactile" emma:mode="ink">
                <msink:context xmlns:msink="http://schemas.microsoft.com/ink/2010/main" type="inkWord" rotatedBoundingBox="10764,12624 14200,12589 14217,14331 10782,14366"/>
              </emma:interpretation>
              <emma:one-of disjunction-type="recognition" id="oneOf23">
                <emma:interpretation id="interp115" emma:lang="en-US" emma:confidence="0.5">
                  <emma:literal>hyperplasic</emma:literal>
                </emma:interpretation>
                <emma:interpretation id="interp116" emma:lang="en-US" emma:confidence="0">
                  <emma:literal>hyperplasia</emma:literal>
                </emma:interpretation>
                <emma:interpretation id="interp117" emma:lang="en-US" emma:confidence="0">
                  <emma:literal>hyperplastic</emma:literal>
                </emma:interpretation>
                <emma:interpretation id="interp118" emma:lang="en-US" emma:confidence="0">
                  <emma:literal>hyperpolarize</emma:literal>
                </emma:interpretation>
                <emma:interpretation id="interp119" emma:lang="en-US" emma:confidence="0">
                  <emma:literal>hyperplasia's</emma:literal>
                </emma:interpretation>
              </emma:one-of>
            </emma:emma>
          </inkml:annotationXML>
          <inkml:trace contextRef="#ctx0" brushRef="#br0" timeOffset="151499">11206 14980 11888,'0'0'256,"0"0"64,0 0 0,0 0 24,0 0-280,0 0-64,0 15 0,0 0 0,0 1 784,0 15 144,-15 15 24,15 0 7,-15 1-31,-1 14 0,0 0 0,16 17 0,-14-17-312,-2 0-64,0 1-8,1 0-8,15 0-200,-15-16-40,15 0-8,-16-16 0,16 16-224,0-14-64,0-17 0,0 16 0,-15-16 0,15 0 64,0 1-64,0-16 64,0 0-64,0 0 88,0 0-88,15-16 96,-15 1-160,16 0-32,-16-16-8,15 0 0,-15 1-64,15-2-16,1-14 0,-16 0 0,16 16 16,-2-17 0,2 1 0,0 15 0,-1 1 88,0 14 80,-15-15-104,16 16 40,-16-1 64,15 1 0,0 0 0,-15 15-64,0-16 64,0 16 0,16 16-72,-16-1 72,16 0 0,-16 1 104,0 14-8,0 2-8,0-2 56,0 1 16,-16 15 0,16 1 0,0-17-24,0 1 0,0 0 0,-16-1 0,16 2-24,0-18-8,0 18 0,16-17 0,-16 0-104,0 1 72,0-16-72,16 0 64,-16 0-64,14 0 64,2-16-64,-16 16 64,16-15-64,-1 0 0,0-1 0,1 0 0,-1-14-72,0 14-56,1 1-16,-16 0 0,15-1-144,0-14-24,1 14-8,0 0 0,-16 2-8,15-2-8,-15 0 0,0 1 0,15 15 48,-15-15 0,0-1 8,0 1 0,16 0 96,-16 15 24,0-16 0,0 1 0,0 15 160,0-15-72,0-1 72,0 16 0,0 0 0,0-16 0,0 16 0,0 0 0,0 0 0,0 0 64,0 0 0,0 0 8,0 0 80,0 0 8,0 0 8,0 0 0,0 0-40,0 0 0,0 0-8,0 0 0,0 0-16,0 0 0,0 0 0,0 0 0,0 0-24,0 0-8,0 0 0,0 0 0,0 0 16,0 0 0,0 0 0,0 0 0,0 0-16,0 0 0,0 0 0,0 0 0,0 0 24,0 0 0,0 0 0,0 0 0,0 0-24,0 0 0,0 0 0,0 0 0,15 0 56,-15 0 16,0 0 0,0 0 0,0 0-48,0 0 0,0 0-8,0 0 0,0 0 40,0 0 16,0 0 0,0 0 0,0 0-144,0 0 64,0 0-64,0 0 0,0 0 96,0 0-32,0 0 0,0 0-64,0 0 88,0 0-88,0 16 80,0-16-80,-15 16 64,15-1-64,0 0 0,0 1 72,0 14-8,0-14 0,-16-1 0,16 16 0,0-15 96,0 14 8,0 1 8,0-16 0,0 16-40,0-16-8,0 1 0,0 0 0,0-2-128,16 2 0,-16-16-64,0 16 64,0-16 0,0 0 0,0 0 64,15-16-64,0 16 0,1-16 0,-16 2 0,15-2 0,0 0 0,1 1 0,0 0 0,-16-1 0,14 1 0,-14-16 0,16 15 0,0 2 0,-16-2 0,0 0 0,0 1 0,15 0 0,-15-1 0,0 1 0,0 0-64,0-1 64,15 16-168,-15-15 8,0 0 8,0-1 0,0 0 64,0 16 16,0-15 0,0 15 0,0-15 72,0 15-96,0 0 96,0 0-96,0 0 96,0 0 0,0 0 0,0 0-64,0 0 64,0 0 0,0 15 0,0 0-64,0 1 64,0 15 96,-15 0-16,15-1-8,0 1 104,-15 16 16,15 14 8,0-15 0,-16 15 80,0 1 8,2 0 8,-2 0 0,0 14-32,1-14-8,0-16 0,-1 16 0,1-16-128,0 16-24,-1-16-8,16 0 0,-15-16-96,0 17 88,-1-16-88,0-1 80,16-14-80,-15-1 64,0 0-64,-1 1 64,1 0-152,15-16-32,-15 0-8,15-16 0,-16 0-1008,16-14-208,16-1-32,-16-15-8607</inkml:trace>
          <inkml:trace contextRef="#ctx0" brushRef="#br0" timeOffset="152267">11915 15534 14480,'0'0'320,"0"0"64,0 0 8,0 0 24,0 0-336,0 0-80,0 0 0,0 0 0,0 16 879,0-1 161,0 0 32,0 16 8,-16 0-224,16 15-48,0-15-8,-15 31 0,15-16-176,-16 0-40,16 0-8,0 16 0,-15-16-216,15 0-40,-15 0-16,15-15 0,-16 0-160,16 0-32,0-1-8,-15-14 0,15-1 48,-15 1 8,15-1 0,0 0 0,-16-15-280,16 0-48,0-15-16,0 0 0,16-1-104,-16 1-16,0-16-8,15 0 0,-15 0-168,15-15-32,1 0 0,-1-16-8,0 16 72,-15-15 24,31-1 0,-31 16 0,31-16 160,-31 32 32,31-1 8,-31 0 0,15 0 224,1 16-72,-16 15 72,15-16 0,0 16 120,-15 0 64,0 0 8,0 16 8,16-16 128,-16 15 24,0 1 8,0 14 0,0-14-72,0 15-24,-16-16 0,16 0 0,-15 16-136,15 0-24,-15 0-8,15-16 0,-16 1-32,1 14-64,-1-14 88,16-1-88,-15-15 0,0 15 0,15-15 0,0 0 0,0 0 0,-16 0 0,16 0 0,0 0-96,0-15 24,0 15 8,16-15 0,-1-1 0,0 1 64,1 15-64,-16-15 64,31-1-64,-31 16 128,30-15 32,-14 15 8,-1-16 0,1 16 32,-1 0 8,16-15 0,-16 15 0,1-15-80,-1-1-64,0 16 96,1-15-96,-1-1 72,16 16-72,-16-15 0,1 0 72,-1 15-72,1-16 80,-16 1-80,15-1 80,0 1-80,-15 0 0,0-1 72,0 16-72,0-15-64,0-1-56,0 1-8,0 0 0,-15-1 32,15 16 8,-15-15 0,-1-1 0,1 16 88,15-15-64,-16 15 64,1 0-64,15 0 64,-15 0-64,15 15 64,-16-15-64,16 16 152,0-1 32,-15 1 8,15-1 0,-16 16 72,16-16 24,0 16 0,-15 0 0,15 0-8,0-16 0,0 16 0,0 0 0,15-16-80,-15 16-8,0-16-8,0 1 0,16-1-56,-16 0-64,15-15 88,-15 16-88,16-16 64,-1 0-64,-15 0 0,15 0 0,1-16 0,-1 16 0,1-15 0,-1 0 0,0-1-608,1 1-128,-1-1-32,0 1 0,1-16 608,-1 16 160,1-16 0,-1 16-72,0-16-296,1 15-56,-1-14-16,1 14 0,-1-15 152,0 16 32,1 0 8,-16-1 0,15 1 248,-15 15-72,16-16 72,-16 16 0,0 0 192,0 0 88,0 0 8,0 16 8,0-1 152,-16 1 32,16-1 8,0 16 0,0 0-104,-15-16-32,15 16 0,0 0 0,-16-1-136,16 1-32,-15-15-8,15-1 0,0 16-112,0-16-64,0-15 80,0 16-80,0-16 0,0 15 64,0-15-64,0 0 0,0 0 0,0 0-104,0 0 16,0-15 8,-15 15-104,15-16-16,0 1-8,0-1 0,0 1-144,-16 0-32,16-1-8,0-15 0,16 16 144,-16 0 32,-16-16 8,16 0 0,16 16 48,-16-1 0,0-15 8,0 16 0,0 0 152,0-1 0,15 1-64,-15-1 64,0 1 128,0 0 48,15 15 16,1-16 0,-16 1 96,15 15 16,1-16 8,-1 16 0,0 0 64,-15 0 8,16 0 8,-1 0 0,1 0-24,-1 0-8,0 0 0,1 0 0,-1 0-112,1 16-24,-16-16-8,15 0 0,0 0-80,-15 0-8,16 0-8,-1 0 0,-15 0-120,16 0 64,-16-16-64,15 16 0,-15 0-160,0 0-88,15 0-8,-15 0-7552,0 0-1503</inkml:trace>
          <inkml:trace contextRef="#ctx0" brushRef="#br0" timeOffset="153067">12947 15411 13472,'0'0'296,"0"0"64,0 0 16,0 0 0,-16 0-304,16 15-72,-15-15 0,-1 31 0,16-15 920,-15 14 167,0 17 33,15-17 0,0 17-144,-16-1-32,1 15-8,15-14 0,-16-1-408,1 15-80,15-15-24,0 1 0,-15-17-288,15 17-56,0-17-16,0 1 0,-16-15-64,16-1 64,0 0-64,0 1 64,0-1-552,0-15-120,0 0-16,0 0-8,0 0-448,16-15-88,-16 15-16,15-31-8,-15 16-288,15-1-55,-15-15-17,16 1 0,-16-17 872,0 17 168,0-17 40,0 17 8,0-16 360,0-1 104,0 1 0,0 15 0,0-15 672,0 15 192,0 1 32,0 14 16,15-15 80,-15 16 8,16 0 8,-16-1-1,15 1-239,0-1-56,1 1-8,-1 0 0,1 15-216,-1 0-40,0 0-16,1 0 0,-1 0-160,1 15-32,-16 0-8,15-15 0,0 16 24,-15 15 0,0-16 0,0 0 0,0 16-16,0 0 0,-15 0 0,15 0 0,-15-16-136,-1 16-24,1 0-8,-1-16 0,1 16-72,15-16 0,-15 1 0,-1-1 64,16-15-64,-15 15-96,15-15 16,0 0 8,0 0-792,0 0-152,-16-15-32,32 0-4999,-16-1-1009</inkml:trace>
          <inkml:trace contextRef="#ctx0" brushRef="#br0" timeOffset="155175">13239 15088 17135,'0'0'376,"0"0"72,0 16 24,0-1 8,-16 0-384,16 16-96,-15 0 0,15-1 0,-16 17 824,1-1 136,15 0 32,-15 1 8,15 14-184,-16-15-40,16-15-8,0 15 0,0 0-560,0-15-112,16 0-32,-16-1 0,15 2-64,0-17 0,1 0 72,-16 1-72,15-16 0,1 15 64,14-30-64,-14 15 0,-1-16 0,16 1-104,-16 0 8,1-17 8,14 2-176,-14 14-40,-1-14-8,1-1 0,-1 0 96,0 1 24,1-2 0,-16 2 0,15-1-64,-15 16 0,0-17-8,0 18 0,0-2 264,0 0-64,-15 16 64,15 0 0,-16 0 192,1 0 64,15 16 8,-31 0 8,31 14 8,-15 1 0,-1-16 0,1 16 0,0 0-16,15 15 0,-16-30 0,1 14 0,15 1-72,0 0-24,0-1 0,0-14 0,15 0-80,-15-1-24,16 0 0,-16-15 0,0 0-64,15 0 0,0 0 72,-15 0-72,16 0 72,-1-15-72,1 0 96,-1-1-96,0 0-72,1 1-72,-16 0-16,15-1 0,1-14-160,-1 14-32,-15 1 0,15 0-8,-15-17 16,0 18 8,16-2 0,-16 0 0,0 1-96,-16 0-16,16-1-8,0 16 0,0-15 304,0 15 64,-15-15 16,15 15 0,0 0 72,0 0 88,0 0-24,0 15 0,-15 0 320,15 1 64,0-1 16,0 0 0,0 17-112,-16-2-32,16-14 0,0 14 0,16-14 8,-16 14 0,0 1 0,0-16 0,0 1-152,15 0-32,0-1-8,-15-15 0,0 15-72,16-15-64,-16 16 72,15-16-72,-15 0 64,16 0-64,-1-16 0,0 1 72,1 15-136,-16-15-32,15-1-8,1 0 0,-1 1-352,0 0-72,1-1-16,-1 1 0,1 0-200,-16-16-48,15 16-8,-15-1 0,15 0-24,-15 2-8,0-18 0,0 17 0,0 0 384,0-1 64,0 1 24,0 0 0,0 15 488,0-16 104,0 16 24,0 0 0,0 0 352,-15 16 80,15-16 16,0 15 0,0 0 16,0 1 8,-15 14 0,15 2 0,0-2-216,-16-14-32,16 14-16,-15 1 0,15 0-168,-16-1-32,16 2-8,-15-17 0,15 16-520,0-16-112,0 0-16,0 1-8,0-16 304,0 0 96,0 0 0,15 0 0,-15 0 0,0 0 0,16 0 0,-16-16 0,15 1 248,1 0 104,-1-1 16,-15-14 8,15-2-536,-15 17-112,16-16-16,-1 1-8,-15-1-56,16-16-16,-1 17 0,0-1 0,1 0 112,-1 1 32,0 14 0,-15 0 0,16 2 136,-16-2 88,0 16-96,15 0 96,-15 0 88,0 0 72,0 16 8,16-2 8,-16 18 200,0-17 40,-16 16 0,16-1 8,0 2-40,0-2-16,0 1 0,-15 0 0,15-1-120,-16 1-24,16-16-8,0 17 0,0-2-16,0-14 0,0-1 0,0 0 0,0-15-200,0 16-72,0-16 0,0 0 0,0 0-24,0 0 0,0 0 0,0 0 0,0 0-800,0 0-168,16-16-32,-16 16-8,0-15-104,15 15-16,-15-15-8,0-1 0,16 1 576,-16 0 112,0 15 32,15-16 1,-15 0 223,0 1 40,15 15 16,-15-15 0,16 15 592,-16-16 120,0 1 31,15 15 1,1 0 328,-16-15 72,15 15 16,0 0 0,1 0-216,-16 0-40,31-16 0,-31 16-8,30 0-232,-14 0-48,-1 0 0,1 0-8,-1 0-120,0 0-32,1 0 0,15-15 0,-16 15-96,0 0-16,1 0-8,-1 0 0,-15-15-456,16 15-96,-1 0-24,-15 0 0,0-16 824,15 16 160,-15 0 32,0 0 0,0 0-848,-15-16-176,15 2-32,0 14 0,-15-16 760,-1 0 152,16 16 32,-15-15 8,-1 0-440,1-1-120,0 1-8,-1 0 0,16-1 128,-15 16-72,-1-16 72,1 16-64,15-14 64,-15 14 0,-1 0 0,16 0-64,-15 0 168,-1 0 40,16 14 8,-15-14 0,0 16 16,15 0 8,-16-1 0,1 16 0,-1-16-8,16 16 0,-15-1 0,0-14 0,15 15 32,-16 0 8,16-1 0,-15-14 0,15 14-48,0-14-16,0 15 0,0-16 0,15 1-144,-15-1 0,16 0 64,-16-15-64,0 16 136,15-1 0,0-15 0,1 0 0,-1 0-48,1 15-16,-1-15 0,0 0 0,1-15-8,-1 15 0,1 0 0,-1-15 0,0 15-64,16-16 0,-15 1 72,-1 15-72,16-15 0,-16-1 0,1 16 0,-1-15 64,16 0-64,-16 15-104,0-16 24,1 16 8,-1-16-872,1 16-176,-1 0-32,-15-15 0</inkml:trace>
        </inkml:traceGroup>
        <inkml:traceGroup>
          <inkml:annotationXML>
            <emma:emma xmlns:emma="http://www.w3.org/2003/04/emma" version="1.0">
              <emma:interpretation id="{6948BC7E-CFF5-4EB8-BE22-5D48B28DC5EA}" emma:medium="tactile" emma:mode="ink">
                <msink:context xmlns:msink="http://schemas.microsoft.com/ink/2010/main" type="inkWord" rotatedBoundingBox="14767,12442 18280,12406 18301,14418 14788,14454"/>
              </emma:interpretation>
              <emma:one-of disjunction-type="recognition" id="oneOf24">
                <emma:interpretation id="interp120" emma:lang="en-US" emma:confidence="0.5">
                  <emma:literal>denoted by</emma:literal>
                </emma:interpretation>
                <emma:interpretation id="interp121" emma:lang="en-US" emma:confidence="0">
                  <emma:literal>denotedby</emma:literal>
                </emma:interpretation>
                <emma:interpretation id="interp122" emma:lang="en-US" emma:confidence="0">
                  <emma:literal>denoted-sy</emma:literal>
                </emma:interpretation>
                <emma:interpretation id="interp123" emma:lang="en-US" emma:confidence="0">
                  <emma:literal>devotedly</emma:literal>
                </emma:interpretation>
                <emma:interpretation id="interp124" emma:lang="en-US" emma:confidence="0">
                  <emma:literal>denoteehby</emma:literal>
                </emma:interpretation>
              </emma:one-of>
            </emma:emma>
          </inkml:annotationXML>
          <inkml:trace contextRef="#ctx0" brushRef="#br0" timeOffset="156144">15286 15380 10536,'0'-15'224,"0"15"56,0 0 8,0 0 16,0-15-240,0-1-64,-15 1 0,15 15 0,0 0 776,0-16 152,-15 16 24,-1 0 8,1 0-80,-1 0-17,1 16 1,0-1 0,-1 1-256,1 14-64,-1 1 0,-14 0-8,14 15-208,1-15-40,0 15 0,15 0-8,-16-15-80,16 0-8,0 15-8,0-15 0,0 0-64,0-16-16,0 0 0,16 1 0,-1-1-24,-15-15-8,0 0 0,15 0 0,1 0-72,-1-15 0,0-1 0,1 1 64,-1 0-64,16-16-88,-16 0 24,1 0 0,15-15-320,-16 15-64,0-15-16,16 0 0,-15-16-176,-1 1-32,0-1 0,1 1-8,-1-1 40,1 0 0,-16-15 8,15 31 0,0-15 329,-15 14 63,0 1 16,0 16 0,0-1 392,0 31 88,0-16 8,0 16 7,0 0 273,-15 16 48,0-1 16,15 1 0,-16 30 0,16-16 8,-15 17 0,15 14 0,-16 1-104,1-1-32,0 16 0,15-15 0,-16 0-176,16-16-40,-15 15-8,15-15 0,0 1-104,-16-1-24,16-15-8,0-1 0,0 1-120,0 0 64,0-16-64,0 1 0,0-1-416,0 1-128,16-16-24,-16 0-8,0 0-800,0 15-160,15-30-32,1 15-3543,-16 0-713</inkml:trace>
          <inkml:trace contextRef="#ctx0" brushRef="#br0" timeOffset="156513">15379 15626 11720,'0'0'256,"0"0"48,0 0 16,0 0 16,0 0-272,0 0-64,0-16 0,0 16 0,0 0 1088,0 0 192,16 0 47,-1 0 9,-15-15-360,15 15-72,1 0-8,-1 0-8,1 0-264,-1 0-48,0 0-16,1 0 0,-1-15-344,16 15-72,-16 0-16,1 0 0,-1-16-48,1 16-16,-1 0 0,0-15 0,16 0-64,-15 15 0,-1-16 0,-15 16 0,15-16 0,-15 2-72,16 14 72,-16-16-104,15 16-216,-15 0-32,0-16-16,0 1 0,0 15-104,-15-15-16,15 15-8,0-16 0,-16 16 80,1-15 8,0 15 8,-1 0 0,1 0 272,-1 0 64,1 0 64,0 15-104,-1-15 176,1 16 40,-1-1 8,1 0 0,0 1 272,-1 0 56,16 14 16,-15-14 0,15 14 48,-16 1 0,16 0 8,0-16 0,0 16-96,0 0-16,0 0-8,0-16 0,16 0-144,-16 1-24,15-1-8,-15 0 0,0 1-128,16-16-24,-1 16-8,-15-16 0,15 0-64,1 0 0,-1 0 0,1-16 0,-1 0-696,0 1-128,1 15-24,-1-31-8,16 16-880,-16 0-184,1-16-32</inkml:trace>
          <inkml:trace contextRef="#ctx0" brushRef="#br0" timeOffset="157151">15871 15364 10032,'0'0'288,"0"0"56,0 0-280,0-15-64,0 15 0,0 0 0,0 0 1240,0 0 232,0 15 40,0 1 15,0-1-399,0 16-72,0 0-24,-15 0 0,15-1-240,-15 1-56,15 15 0,-16-15-8,16 0-352,-15 0-72,15-1-16,0-14 0,0 15-136,0-16-32,-16 0-8,16 1 0,0-16-112,0 15 72,0-15-72,0 0 64,0 0-64,0 0 0,0-15 0,16 15 0,-16-16-128,0 1-48,15-16-8,1 0 0,-16 16-104,15-31-16,0 15-8,1-15 0,-1 0 0,1 0 0,-1 15 0,-15-15 0,15-1 104,1 17 16,-1-1 8,1 0 0,-1 16 184,0 15 0,-15-16-72,0 16 72,16 16 88,-16-16 40,0 15 16,0 16 0,0 0 240,0-1 56,0 1 8,-16 15 0,16 1-88,0-17-8,-15 17-8,15-17 0,-15 1-96,15 0-24,0 0 0,-16-16 0,16 16-80,0-16-16,0 1-8,0-1 0,0 0-120,0-15 72,0 0-72,16 0 64,-16 0-128,0 0-32,0 0-8,0 0 0,15 0-632,0-15-120,-15 15-24,16-15-8,-1 15-352,1-16-72,-1 1-8,0-16-8,1 31 376,-1-31 81,-15 16 7,15-16 8,1 16 48,-1-16 8,1 0 0,-16 0 0,15 1 544,0 14 120,-15-15 16,16 16 8,-16-16 592,15 31 112,-15-15 24,0 15 8,0 0 304,0 0 64,0 15 16,0 1-1,0-1-31,0 16-8,0-16 0,0 16 0,-15 0-232,15 0-56,0-1-8,15-14 0,-15 14-288,0-14-64,0-1-16,16 1 0,-16-1-136,15-15-24,-15 0-8,0 0 0,15 0-72,1 0-64,-16-15 96,15-1-96,1 1 176,-1-1-16,0 1-8,-15-16 0,16 16-152,-16-16 0,15 16 0,-15-16 0,0 0-152,0 16-80,0-16-24,-15 16 0,15-1 256,0 1 0,-16-1 0,1 1 0,0 15 0,15 0 0,-16 0-80,1 0 80,15 15-72,-16-15 72,16 31-96,-15-31 96,15 31-208,-15-16 16,15 16 0,0-15-6336,0-1-1255</inkml:trace>
          <inkml:trace contextRef="#ctx0" brushRef="#br0" timeOffset="159808">16348 15365 18399,'0'0'408,"0"0"80,0 0 24,0 0 0,0 0-416,0 0-96,16-15 0,-1 15 0,-15 0 560,0 0 88,15-16 24,1 16 0,14-15 120,1 15 24,-15-16 8,14 16 0,1 0-600,0-15-128,0 15-16,0-15-8,-1 15-72,1 0 0,0-16 0,0 16-7120,0 0-1423</inkml:trace>
          <inkml:trace contextRef="#ctx0" brushRef="#br0" timeOffset="157929">16672 15010 16871,'0'0'368,"-16"0"80,16 31 8,0-15 24,-15 14-384,0 1-96,15 31 0,-16-16 0,1 0 832,0 16 136,-1-16 32,16 0 8,-15 16-240,-1-32-40,16 17-16,0-17 0,0 1-408,16 0-80,-1 0-24,-15-16 0,16 0-104,-1 1-32,0-16 0,1 0 0,-1 0-64,16 0 80,-16-16-80,1 1 80,-1 15-80,16-31-72,-16 16 72,1-1-104,-1 1-112,0-16-16,1 16-8,-16 0 0,15-16-16,-15 15-8,16 1 0,-16-16 0,0 16 96,0-1 16,-16 1 8,16 0 0,-15-1 80,-1 16 64,1 0-96,15 0 96,-15 0 0,-1 0-64,1 16 64,-1-1 0,1 0 0,0 1 96,-1-1-8,16 1-8,0-1 40,-15 0 8,15 1 0,0 15 0,15-16-64,-15 0-64,0 1 88,16-1-88,-1 0 64,0-15-64,1 16 0,15-16 0,-16 15 0,0-15 0,16 0 0,0-15-96,0 15-176,0-16-32,-1 1-8,-14 0 0,15-1-96,-1 1-16,-14-16-8,15 16 0,-16-1 128,0-14 24,1 14 8,-1-15 0,0 16 128,-15-16 24,16 16 8,-16-1 0,0 1 176,0 0 32,-16 15 0,16 0 8,0 0 256,-15 0 56,0 0 0,-1 15 8,1 0 32,0 1 8,-1 15 0,16-16 0,-15 16-88,-1 0-24,16-1 0,-15 1 0,15 0-112,0 0-24,0-1-8,0 1 0,0-15-96,15-1-16,-15 0-8,16 1 0,-16-1-88,0-15 0,0 0 0,15 0 64,16 0-64,-16 0 0,1-15 0,-1 15 0,0-31-224,1 31 0,-1-31-8,-15 16 0,16-16-184,-1 16-32,0-16 0,1 0-8,-16 0-192,15 1-40,1-1-8,-16 0 0,15-15-272,-15 0-56,15-1-16,-15 1 0,16-15-87,-1 14-25,-15 1 0,0 16 0,16-17 584,-16 17 120,15-1 16,-15 15 8,0-14 952,0 30 192,0-16 40,15 16 8,-15 0 384,0 0 88,0 0 7,-15 0 9,15 31-288,0-16-56,0 16-16,-15 15 0,15 1-104,-16 14-24,16-15-8,-15 16 0,-1-1-184,16 1-40,-15 0-8,15-1 0,-15-15-208,15 16-32,0-31-16,-16 15 0,16 0-144,0-15-32,0-16-8,0 16 0,0-16-88,-15 1 0,15-1 0,0-15 0,0 0-544,0 0-128,0 0-32,0 0 0,0 0-1032,0-15-216,-16-1-32</inkml:trace>
          <inkml:trace contextRef="#ctx0" brushRef="#br0" timeOffset="159809">18011 14949 16471,'0'0'360,"0"0"80,-16 16 8,16-16 16,-15 15-368,15 0-96,0 16 0,-16 15 0,1 1 640,0-1 104,-1 0 24,1 16 8,0-16-8,-1 15-8,16 1 0,-15-16 0,-1 0-472,16 0-88,-15 1-16,15-17-8,-15 17-56,15-32-16,0 16 0,0-16 0,0 1 24,0-1 8,-16-15 0,16 0 0,0 0-136,0 0 0,0 0 64,0-15-64,0-1 0,16 1-88,-16-1 16,0-14 0,15-1-88,0 0-8,1 0-8,-1 0 0,1 1 176,-1-1 0,0 0 0,16 0 0,-16 0-128,1 31 32,-1-30 0,1 30 8,-1 0 88,0-16 0,-15 16 0,16 16-64,-1-16 64,-15 15 0,0 0 0,0 1 0,-15 15 64,15-16-64,-16 16 64,16 0-64,-30-1 120,14 1-16,1 0 0,-1 0 0,-14 0 72,14-1 16,1-14 0,0-1 0,15 1-192,-16-1 0,1 0 0,15 1 64,0-16-64,0 0-80,0 0 80,0-16-104,15 16 104,1-15 0,-1-16 96,0 0-96,1 16-216,14-16-96,1 0-16,0 1-8,-16-1 16,16 0 8,0 0 0,0 0 0,-16 1 160,16-1 32,-16 15 8,1 1 0,-1 0 112,1 15 0,-1 0 96,-15 0-96,0 0 224,15 15 0,-15 0-8,0 1 0,0 15 40,-15-16 0,15 16 8,0 0 0,-15-1 48,15 1 8,0 0 0,-16 0 0,16 0-160,0-16-24,0 0-8,0 1 0,0 15-24,16-31-8,-16 15 0,15-15 0,0 15-96,-15-15 0,0-15 0,16 15-80,-1-15 80,16-1 0,-16 1 64,1-1-64,-1-14 0,1 14 0,14-15 0,-14 1 0,-1 14-80,0-15-48,1 1-16,-16 14 0,15-15 32,1 16 8,-1 0 0,-15-16 0,15 15 104,-15 1 0,0 15 0,0-15 0,0 15 0,0 0 0,0 0 0,0 0 0,0 0 0,0 15 0,-15 0 72,15 16-72,-15-15 160,15 14-8,0 17-8,-16-17 0,16 17 16,-15 14 0,15-15 0,0 16 0,-16-16 8,16 16 8,0-1 0,-15-15 0,15 16-8,0 0 0,-15-16 0,15 15 0,-16-14 88,1-1 24,0 15 0,-1-15 0,-15 1-208,16-17-72,-16 1 0,16 15 72,-16-15 40,0 0 8,16 0 0,-16-16 0,0 16-56,-15-16 0,15 1-64,0-16 96,-15 15-96,15-15 0,-15 0 64,16 0-64,-17 0 0,17-15 0,-1 15 0,0-16-80,0 1-456,16-16-88,-16 16-16,16-16-7232,-1 0-1447</inkml:trace>
        </inkml:traceGroup>
        <inkml:traceGroup>
          <inkml:annotationXML>
            <emma:emma xmlns:emma="http://www.w3.org/2003/04/emma" version="1.0">
              <emma:interpretation id="{37B779FA-6822-493D-B3D8-A0000D254D7B}" emma:medium="tactile" emma:mode="ink">
                <msink:context xmlns:msink="http://schemas.microsoft.com/ink/2010/main" type="inkWord" rotatedBoundingBox="18710,12664 22101,12629 22110,13590 18720,13625"/>
              </emma:interpretation>
              <emma:one-of disjunction-type="recognition" id="oneOf25">
                <emma:interpretation id="interp125" emma:lang="en-US" emma:confidence="0.5">
                  <emma:literal>WTNLTDEO</emma:literal>
                </emma:interpretation>
                <emma:interpretation id="interp126" emma:lang="en-US" emma:confidence="0">
                  <emma:literal>WINLTDEO</emma:literal>
                </emma:interpretation>
                <emma:interpretation id="interp127" emma:lang="en-US" emma:confidence="0">
                  <emma:literal>WTNLTDED</emma:literal>
                </emma:interpretation>
                <emma:interpretation id="interp128" emma:lang="en-US" emma:confidence="0">
                  <emma:literal>WTNLIDEO</emma:literal>
                </emma:interpretation>
                <emma:interpretation id="interp129" emma:lang="en-US" emma:confidence="0">
                  <emma:literal>WTNLTDFO</emma:literal>
                </emma:interpretation>
              </emma:one-of>
            </emma:emma>
          </inkml:annotationXML>
          <inkml:trace contextRef="#ctx0" brushRef="#br0" timeOffset="160730">19058 15426 10568,'0'0'224,"0"0"56,0 0 8,0 0 16,0-15-240,0 15-64,0 0 0,0 0 0,0 0 904,0 0 176,-15 15 32,15 1 8,-15-1-137,15 16-23,-16 0-8,16 0 0,0 15-344,-16 0-72,16 0-16,-15 0 0,15-15-232,0 15-56,15-15-8,-15 0 0,16-16 56,-16 1 8,16 14 0,-1-14 0,0-16-288,1 15 0,-16-15 0,15 0 0,0 0 0,16-15 104,-16-1-16,17 1-8,-18 0-80,18-16 80,-17 0-80,0 0 80,16 1-80,-16-1 0,1 0 0,0-15 0,-2 15 0,2 0-88,0 0 24,-16 1 0,15-1 64,0 15 0,-15 1 0,0 0 0,0-1 0,0 1 0,0 15 0,0 0 64,0 15-64,0 1 0,-15-1 64,0 16-64,15 0 128,-16-1-16,16 17 0,-16-1 0,16-15 168,-14 15 32,14-15 8,0-1 0,14 1-208,-14 0-40,0-16-8,16 1 0,0-1 80,-1 0 16,-15-15 0,15 16 0,1-32-80,-1 16-16,0-15 0,-15 0 0,16-1 128,-1 1 32,0-16 0,1 0 0,-16 16-224,0-16 0,16 0 0,-1 1 0,-15-1 0,0 15 0,15-14 0,-15-1 0,0 15 0,16-14 0,-32 14 0,16 1 0,0-16-840,0 16-136,0-1-24,0 1-5904,0-1-1175</inkml:trace>
          <inkml:trace contextRef="#ctx0" brushRef="#br0" timeOffset="160993">19627 15180 18343,'0'0'400,"0"0"80,0 0 24,0 0 16,0 0-416,0 0-104,0 0 0,0 0 0,0 0 768,15 0 128,-15-15 24,31 15 8,-16-15-352,1-1-64,14 1-8,2 15-8,-2-15-248,-14-1-56,14 16 0,-14-16-8,14 2-120,-14-2-64,14 16 80,-30-16-80,32 16 0,-32 0 64,15-15-64,-15 15 0,0 0-64,31 0-40,-16 0-8,0 0 0,-15 0-664,0 0-136,0 0-24,0 15-8,0-15-664,0 16-136,0 0-24,0-2-5567</inkml:trace>
          <inkml:trace contextRef="#ctx0" brushRef="#br0" timeOffset="161116">19966 15103 11256,'-31'0'248,"31"0"48,0 0 16,-15 0 8,0 0-256,15 0-64,0 0 0,0 0 0,-16 16 1256,1-16 248,-1 30 39,16-14 17,0-1-384,0 1-80,0 14-8,0-14-8,0 15-440,0-1-96,-15-14-8,0 15-8,15-1-144,0-14-32,0 14-8,0-14 0,-16 15-256,1-16-88,-1 0 0,16 1 72,-15 15-520,15-16-96,15 0-32,-15 1-6184,0-1-1239</inkml:trace>
          <inkml:trace contextRef="#ctx0" brushRef="#br0" timeOffset="161415">19981 15518 15576,'15'0'344,"-15"0"72,0 0 7,16-16 17,-1 16-352,0-14-88,1 14 0,-1 0 0,0 0 640,1-16 104,-16 16 24,0 0 8,0 0 88,16 0 24,-1 16 0,0-16 0,-15 0-408,0 14-72,16-14-24,-16 16 0,0 0-112,0-1-24,-16 16-8,16-16 0,0 0-80,-15 16-8,0 0-8,-1-15 0,0 14-144,1 1 0,-16 0 0,1-16 0,14 16 0,-14-15 0,14-1 0,-14 0 0,-2 1 0,2-1-72,14 0 72,1-15-64,15 0-640,0 0-120,0 0-24,15 0-8,1-15-648,-16 0-128,15-1-24,0-14-3591,31-17-713</inkml:trace>
          <inkml:trace contextRef="#ctx0" brushRef="#br0" timeOffset="161614">20243 15365 11616,'31'-15'328,"-16"-1"72,-15 16-320,0 0-80,15 0 0,-15 0 0,0 0 1328,0 0 248,-15 0 55,0 31 1,15-16-400,-16 16-80,1 15-24,0-15 0,-1 0-384,1 15-72,-16 0-24,15-15 0,2 0-224,14 0-40,0-1-16,-16 1 0,16 0-136,0 0-24,0-16-8,16 1 0,-16-1-112,14-15-24,2 15-64,-16-15 96,31 0-96,-16 0 72,1-15-72,14 15 64,1-15-64,0-1-72,-15 1 72,-1-1-104,16 1-608,-1 0-120,16-1-32,-30-15 0,0 16-488,-2 0-104,2-1-16,0 1-4319,-16-1-865</inkml:trace>
          <inkml:trace contextRef="#ctx0" brushRef="#br0" timeOffset="161794">20551 15580 17423,'0'0'384,"0"0"72,-31 0 24,31 0 8,0 0-392,0 0-96,0 0 0,-16 0 0,1 16 664,15-16 104,15 0 32,-15 0 0,0 0-120,16 0-16,-1 0-8,1 0 0,14 0-104,-14-16-16,-1 16-8,16 0 0,0 0-232,-16-15-40,1 15-16,-1 0 0,16-15-144,-16 15-24,1 0-8,-1-16 0,0 16-64,1 0 0,-1-16 0,-15 16 0,0 0 0,16 0-128,-1 0 32,-15 0 8,0 0-704,0 0-136,15-15-32,-15 15-8,0 0-648,0 0-128,-15 0-24</inkml:trace>
          <inkml:trace contextRef="#ctx0" brushRef="#br0" timeOffset="162015">20704 15349 13856,'16'0'392,"-16"0"88,0 0-384,0 0-96,0 0 0,0 0 0,0 0 1216,0 0 231,0 15 49,0 1 8,0-1-344,0 0-64,-16 16-8,16 0-8,0-1-376,0-14-80,0 15-16,0 0 0,-15-1-288,15 1-64,0 0-16,0 0 0,0 0-168,0-1-72,0-14 64,0-1-64,15 16 0,-15-15 0,0-1 0,16-15 0,-1 15-848,-15 1-136,0-1-24,0 0-6008,15-15-1207</inkml:trace>
          <inkml:trace contextRef="#ctx0" brushRef="#br0" timeOffset="162432">21059 15211 16392,'0'0'463,"-15"15"105,15-15-456,0 0-112,0 0 0,0 16 0,-16 0 928,16-1 168,0 16 32,16-1 8,-32 1-88,16 0-24,0-1 0,-15 17 0,15-1-464,0-15-96,0 15-16,0-15-8,0 0-248,-15-1-56,15 1-8,0-16 0,0 17-128,0-17 64,-16 0-64,16 1 0,-15-1 0,15-15 0,0 0 0,0 0 0,0 0 0,0 0-176,0 0 24,15-15 8,-15-1-80,16-14-24,-1-2 0,0 2 0,1-1-16,-1 0-8,-15 1 0,31 14 0,0-14 72,-16-2 8,1 17 8,14 0 0,-30-1 184,16 16 0,-1-15 0,-15 15 0,0 0 168,15 15 72,-15 1 16,16-1 0,-16 16-112,15-15-16,-15 14-8,0-14 0,0 14 104,-15-14 32,-1 14 0,1 1 0,15-16-64,-15 17-16,-1-2 0,1-14 0,0-1-64,-1 16-16,1-16 0,-16 0 0,0 1-32,16-16 0,-1 16-64,-14-16 96,30 0-96,-16 0 0,1 0 0,15 0 0,0-16-96,-16 0-48,1 1-8,15 0 0,15-1-1064,-15 1-224,0-16-32,0 1-8407</inkml:trace>
          <inkml:trace contextRef="#ctx0" brushRef="#br0" timeOffset="164189">21475 15503 19735,'0'0'560,"0"0"120,0 0-544,16 0-136,-16 0 0,0 0 0,15 0 472,-15 0 64,15 0 8,-15 0 8,16 0 160,-16-15 32,15 15 8,1 0 0,-1 0-400,-15-16-72,15 16-24,1 0 0,-1 0-184,1 0-72,-16 0 0,15-15 72,0 15-72,1 0-136,-16 0 32,15 0 8,-15 0-1128,0 0-224,0 0-48,0 0-7839</inkml:trace>
          <inkml:trace contextRef="#ctx0" brushRef="#br0" timeOffset="164190">21491 15704 19319,'0'0'424,"0"0"88,0 0 24,0 0 8,15 0-440,-15 0-104,0 0 0,0 14 0,0-14 624,15 0 104,-15 0 16,16 0 8,-1 0-72,-15-14-8,31 14-8,-31 0 0,15 0-360,1-16-72,-1 16-8,1-16-8,-1 16-216,0 0 0,1-15 0,-1 15 0,1 0 0,-1-15-128,-15 15 24,31 0 0,-16 0-1144,1 0-224,-16 0-40,15 0-4920,0 0-991</inkml:trace>
          <inkml:trace contextRef="#ctx0" brushRef="#br0" timeOffset="164191">22091 15472 15776,'0'0'352,"0"0"63,0 0 25,-15 0 0,15 0-352,0 0-88,-16 16 0,16-16 0,0 15 912,-15 0 168,15 1 32,-16 15 8,16-16-216,0 16-40,-15 0 0,15 15-8,0-16-376,-15 2-64,15 14-24,0-16 0,15-14-160,-15 14-32,0 2-8,15-17 0,-15 0-72,16 1-24,-1-16 0,-15 0 0,0 0-96,16 0 0,-1 0 0,0 0 0,1-16 64,15 1-64,-16 0 0,0-17 72,16 18-72,-15-18 0,-1 2 0,0 14-88,1-14 88,-1-2-104,1 18 40,-1-33 64,0 16-88,-15 1 88,16-1-64,-16 0 64,15 0 0,-15 0-64,-15-15 64,15 16 0,-16-2 0,16 2 0,-15 14 0,0-14 64,-1 14-64,1 1 0,-1 0 64,1-1-64,0 16 112,15 0-16,-16 0 0,1 0 0,-1 0 40,1 16 8,0-1 0,15-15 0,-16 15-24,1 1-8,-1-1 0,16 0 0,-15 1-112,0 0 64,15-2-64,-16 2 0,16 0 0,-15-16 0,15 15-64,-16-15 64,16 15-912,-15-15-128,0 16-24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4.91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1EBE2C25-877D-4CFC-9880-466F535D1577}" emma:medium="tactile" emma:mode="ink">
          <msink:context xmlns:msink="http://schemas.microsoft.com/ink/2010/main" type="inkDrawing"/>
        </emma:interpretation>
      </emma:emma>
    </inkml:annotationXML>
    <inkml:trace contextRef="#ctx0" brushRef="#br0">5496 17519 13072,'0'0'288,"0"0"56,-16 0 8,16-16 24,-14 16-304,14 0-72,-16 0 0,16 0 0,0 0 840,0 0 152,0 0 31,0-15 9,0 15-256,16-16-48,-2 1-16,2 0 0,15-1-208,-16 16-48,16-15-8,0-1 0,-15 1-208,14 0-48,-14 15 0,14-16-8,1 1-88,0 15-8,-1-16-8,-14 16 0,15-15-80,-16 15 0,16-15 0,-16 15 0,1-16 0,14 16-72,-14-15 0,0 15 0,-16-16-688,14 16-136,2 0-24,0-15-8,-1 15-504,-15-15-104,0-1-15,0 16-2945,15-15-592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5.64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5EB4DEE6-A27E-4E26-B945-61CE8A3BF4BD}" emma:medium="tactile" emma:mode="ink">
          <msink:context xmlns:msink="http://schemas.microsoft.com/ink/2010/main" type="inkDrawing"/>
        </emma:interpretation>
      </emma:emma>
    </inkml:annotationXML>
    <inkml:trace contextRef="#ctx0" brushRef="#br0">6035 16672 10656,'0'0'232,"0"0"56,0 0 0,0 0 8,0 0-232,0 0-64,0 0 0,0 16 0,0 14 880,-15 1 168,15 0 32,-16-1 8,0 17-33,16 14-7,-14-15 0,14 16 0,-16 0-280,0 14-64,1-14 0,0 0-8,15 0-224,-16-16-48,1 0-8,15 0 0,0 0-160,-15-15-40,15 0-8,0-16 0,-16 16-128,16-15-80,0-16 96,0 14-96,0-14 0,0 0 0,0 0 0,0 0 0,16-14-272,-16-2-56,15-15-16,0 16 0,-15-16-80,16-15-24,-1-1 0,0 1 0,1 0-8,-16 0-8,16 0 0,-2 15 0,2-15 176,0 15 32,-16 1 0,15 14 8,-15 0 248,15 1 0,-15 15 0,0 0 0,0 15 448,0 1 32,0 14 0,0 2 8,0-2 48,0 16 8,0-14 0,0 14 0,0-16-224,0 16-48,-15-15-8,15 0 0,15 0-136,-30 0-24,15-16-8,0 16 0,0-16-96,0-15 0,0 0 0,0 15 0,0 1-176,0-16-80,0 0-24,0 0 0,0 0-264,0-16-64,15 1 0,1 15-8,-16-15 152,0-1 32,0-14 8,15 14 0,0 1 256,-15 0 48,0-1 16,16 0 0,0 1 232,-2 0 40,-14-1 16,16 16 0,0-15 224,-1 15 40,0-15 16,1 15 0,-1-16-40,0 16-8,16-15 0,-16 15 0,1 0-144,-16-15-32,31 15-8,-16 0 0,1-16-80,-1 16-24,0-16 0,-15 16 0,16-14-64,-1 14-64,0-16 72,-15 16-72,0 0 80,16-16-80,-16 16 80,0-15-80,0 0 80,0 15-80,0-16 80,0 1-80,-16 0 72,16 15-72,-15-16 64,15 0-64,-15 2 0,-1 14 64,1-16-64,0 16 0,15 0 64,-16 0-64,1 0 0,-16-16 64,31 32-64,-16-16 80,1 16-80,0-16 80,-16 14-16,16 2-64,15 0 96,-16 14-32,1 1 80,0-16 16,-1 17 0,16-2 0,-16 1 32,2 0 16,14-1 0,0 1 0,0-16 16,0 17 0,0-17 0,14 0 0,2 1-96,-16-1-24,16-15 0,-1 15 0,0-15 0,1 0 0,14 0 0,-30 0 0,0 0-32,16 0-8,14-15 0,2 15 0,-2-15-64,1 15 0,15-16 72,-15 1-72,-1 0-192,2-1-80,14 0-16,-16 1-7592,16 0-1527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8.834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453B3B57-9E32-4695-8251-0889C1EB14F5}" emma:medium="tactile" emma:mode="ink">
          <msink:context xmlns:msink="http://schemas.microsoft.com/ink/2010/main" type="inkDrawing"/>
        </emma:interpretation>
      </emma:emma>
    </inkml:annotationXML>
    <inkml:trace contextRef="#ctx0" brushRef="#br0">7081 17179 9136,'-15'0'256,"15"-15"64,0 15-256,0 0-64,0 0 0,0 0 0,0 0 832,0 0 152,0 0 32,0 15 8,-16 1-264,16-1-56,0 1 0,0 14-9,0 1-159,-15 0-32,15 0-8,0 0 0,15-1-256,-30 1-48,15 0-16,0 0 0,0-16-96,0 16-16,0-16-64,-15 1 96,-1-1-96,16-15 88,0 15-88,0-15 80,0 0-80,0 0 80,0 0-80,0 0 80,0 0-80,0-15 96,0 0-96,16-1 96,-1 1-96,-15-16 0,0 0 0,15 0 0,1 1-88,-16-1 88,15-15-64,0 15 64,-15 16 0,16-16-64,0 0 64,-16 16 0,15-16 0,0 31 0,-15-16 72,16 16-72,-16-15 0,0 15-112,0 0 8,15 15 0,-15-15 168,15 16 40,-15-1 8,0 16 0,0-16-8,0 16 0,0 0 0,0-16 0,0 16 0,0-15 0,0 14 0,-15-14 0,15 14-24,0-14-8,0-1 0,0 1 0,0-16-72,0 15 96,0-15-96,0 0 96,0 0-96,0 0 80,0 0-80,0 0 80,0 0-80,0 0 0,0 0 0,0-15 0,15 15 0,1-31 0,-16 15 0,15-14 0,0 14 0,1-14-160,0-17 24,-2 17 8,-14-1 128,16 0 0,0 0 0,-1 16 0,-15-16 0,15 16-64,1-1 64,-16 1 0,15 15-72,-15 0 72,0 0-104,0 0 40,0 0 64,15 0 0,-15 15 0,0 1 0,0 14 168,0-14 0,-15 15 0,15-1 0,0 1-48,0 0-16,-15 0 0,15 0 0,0-1-40,0 1 0,0-16-64,0 1 96,15 15-24,-15-31-8,0 15 0,15 0 0,-15-15-64,16 0 0,0 0 0,-2 0 0,2-15 0,0 0 0,-1 15 0,0-16 0,1-15-240,-1 16-16,0-16 0,1 16 0,-1-16 128,0 16 32,1-16 0,0 0 0,-1 16 96,-15-1 0,15-14-80,-15 14 80,0 1 0,0-1 0,0 1 0,0 0 0,0-1 0,-15 1 0,15 15 72,-15 0-72,15 0 128,-16 0-16,0 0 0,16 0 0,-15 15 88,0 1 24,15-1 0,-16 0 0,1 16-120,15 0-16,-15 0-8,-1 0 0,16-1 48,0-14 16,-15 15 0,15-1 0,0-14-48,0-1-16,0 0 0,0 1 0,0-1-80,0 1 0,15-16 0,-15 0 64,0 0-64,0 0 0,0 15 0,16-15 64,-16-15-64,15 15 64,-15 0-64,15 0 64,1-16-64,-1 1 0,0-1 0,-15 1-88,16 0-16,0-1-8,-1 1 0,-15-16 0,15 16-8,1-1 0,-16-14 0,15 14 0,0-15 32,-15 16 8,16 0 0,-16-1 0,0 1 80,15-1-64,-15 16 64,0 0-64,0 0 64,0 0 0,0 0 0,0 0 0,0 0 0,0 16 0,0-16 0,0 31 0,0-16 0,0 0 112,0 16-24,0-15-8,-15 14-80,15-14 96,0 15-96,0-16 96,0 0-96,0 1 0,-16-1 0,16 0 64,0-15-64,0 0 0,0 16 0,0-16 0,0 0 0,0 0 0,0 0 0,0 0 64,16 0-64,-16 0 0,0-16 72,0 1-72,15 0 0,-15-1 0,15 1 0,1 0 0,-16-16 0,0 15 0,16-14-80,-2 14 80,-14 1 0,16-1 0,0 1 0,-16 0 0,15 15 0,0-16 0,-15 1 0,16 15 0,-16-16 0,0 16 0,0 0 0,15 0 0,0 16 0,-15-16 0,0 0-64,0 31 64,16-31 0,-16 15 0,0 0 0,0 1 0,0 15 128,-16-16-16,16 0-8,0 1 0,0 15-40,0-16 0,0 0-64,-15 1 96,15-1-96,0 0 0,0-15 64,0 0-64,0 16 0,0-16 0,-15 0 64,15 0-64,0 0 120,0 0 0,0 0 0,0 15 0,0-15-120,0 0-144,0 0 32,0 0 8,0-15-40,15-1-8,0 16 0,-15-15 0,16 0-8,0-1-8,14 1 0,-14 0 0,-1-1 48,0 1 16,1 15 0,-1-16 0,0 1 104,16 0-72,-16-1 72,1 1-64,0-1 64,-1 1 0,16 0 0,-31 15 0,15-31 0,0 31 64,1-16 0,-1 1 0,0 15-64,-15-15 0,16 15 0,-16-16 0,0 16 96,0 0 16,0 0 0,0 0 0,0-15 8,0 15 0,-16 0 0,16 0 0,-15 0 160,15 0 32,-15 0 8,-1 0 0,1 0-256,0 15-64,-16 1 0,16-16 0,-1 15 0,0 16 72,1-16-72,-16 1 0,31-1 0,-15 0 0,0-15 0,-1 16 0,16-16 0,0 0 0,0 15 0,0-15 0,0 0 0,0 0 0,0 0 0,0 0-72,0 0 72,0 0 0,16 0 0,-1 0-64,-15 0 64,15-15 0,1 15 0,-1 0 0,-15 0 0,15 0 0,1 0 0,0 15 0,-1-15 0,-15 16 0,15-1 0,-15 0 0,16 1 0,-16 15 0,0-1 0,15 1 0,-15 0 0,0 15 88,0 0-8,-15 0 0,15 1-80,-16-1 80,16 0-80,-15 16 80,0-16-80,-1 0 0,0 0 0,1 0 64,15 0-64,-15 1 0,-16-17 0,16 17 64,-1-17-64,1 1 64,-16 0-64,15-16 64,2 1-64,-2-1 64,0-15-64,16 15 64,-15-15-64,0-15 64,15 15-64,0-15 64,0-1-64,0-14 0,0-1 0,0 0-88,15-15 0,0 0 0,1-1 0,0 1 0,-2-15-40,18-1-16,-17 1 0,16-1 0,-1 16-8,1 0 0,-16-1 0,17 1 0,-17 0 24,16 0 8,-1 15 0,-14 0 0,-1 1 120,16-1 0,-15 15-80,-2-14 80,2 14 0,-16 1 0,16-1 0,-1 16 0,-15 0-64,0 0 64,0 0 0,15 0 0,1 0 0,-16 0 104,0 16-8,0-1-8,0 1 168,0-1 32,0 16 0,0-16 8,-16 16-168,16-16-32,0 16 0,-15-16-8,15 1-24,0 15-64,0-31 96,0 15-32,0-15-64,0 15 0,0-15 0,0 0 64,15 16-64,-15-16 0,0 0 0,16-16 0,-16 16 0,15 0 0,-15-15-112,15 0 40,-15-1-80,16 1-8,0-1-8,-2-14 0,-14 14-216,16 1-32,0-16-16,-1 16 0,-15-16 56,15 16 16,1-1 0,-1-15 0,-15 16 288,15 0 72,1-16 0,-1 31 0,-15-16 0,15 1-64,-15 0 64,16 15-64,-16 0 64,0 0 88,16 0-24,-16 0 0,0 15 184,0 0 32,0 1 8,0-1 0,0 1 136,0 14 32,0-14 8,0 15 0,0-1-312,-16-14-64,16 15-16,0-16 0,0 0 8,0 1 0,0-1 0,0 0 0,0-15-80,0 0 80,0 0-80,0 0 80,0 0-80,0 0 0,0 0 72,0 0-72,0 0 0,0 0 72,16 0-72,-16-15 0,15 0 0,-15 15 0,0-16-96,15 1 24,1 0 72,-16-1-96,0 16 96,0-15-96,15-1-8,0 1-8,-15 0 0,0-1 0,16-15 112,-16 16 0,15 0-80,0-1 80,-15 1 0,16-1 0,-16 1 0,16 0 0,-16 15 0,14-16 0,-14 16 0,0 0 0,0 0 0,0 0 0,0 0 0,16 0 0,0-15 0,-16 15 0,0 0 0,0 0 0,0 0 0,15 0 104,-15 0-24,0 0-8,0 0-72,15 15 0,-15-15 0,0 0 64,0 0 64,16 0 0,-16 16 8,15-16 0,-15 15 0,0 0 0,15 1 0,-15-16 0,0 15 24,0 1 0,0-1 0,0 16 0,0-16 32,0 1 16,-15 14 0,15-14 0,0-1-112,0 1-32,0 14 0,0-14 0,-15-16 0,15 15-64,0 0 96,0 1-32,0-16 80,0 15 16,0-15 0,0 0 0,0 0-160,0 0-152,0 0 32,0 0 8,0 0 112,15 16 0,-15-16 0,0 0 0,0 0 64,0 0 40,0 0 8,-15 0 0,-1 0-296,16 0-56,0 0-16,0 0 0,0 0-1000,-15-16-208,15 1-40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39.06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BE826C4-DF8F-4EC9-8815-6022BF79ED30}" emma:medium="tactile" emma:mode="ink">
          <msink:context xmlns:msink="http://schemas.microsoft.com/ink/2010/main" type="inkDrawing"/>
        </emma:interpretation>
      </emma:emma>
    </inkml:annotationXML>
    <inkml:trace contextRef="#ctx0" brushRef="#br0">8313 16810 17823,'0'0'392,"0"0"88,0 0 8,0 0 8,0 0-400,0 0-96,0 0 0,0 0 0,0 0 480,0 0 80,0 0 16,0 0 0,0 0-56,0 0-8,0 0 0,15 0 0,1 16-760,0-16-152,-16 0-32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40.467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EC2A000-EF71-4FEC-8B20-00401FE48F13}" emma:medium="tactile" emma:mode="ink">
          <msink:context xmlns:msink="http://schemas.microsoft.com/ink/2010/main" type="inkDrawing"/>
        </emma:interpretation>
      </emma:emma>
    </inkml:annotationXML>
    <inkml:trace contextRef="#ctx0" brushRef="#br0">9668 16780 10592,'16'-16'232,"-16"16"56,-16-15 0,16 15 8,0 0-232,0 0-64,0 0 0,0 0 0,0 0 936,0 0 184,0 15 32,0 17 0,0-2-129,0 1-23,-16 0-8,1 30 0,15-14-288,-15-1-64,-1 15-16,1-14 0,15 14-240,-15-15-56,15 1-8,-16-1 0,0 0-200,16-16-48,-14 16-8,14-14 0,0-17-64,-16 16 0,16-16 72,0 0-72,0 1 88,0-16-24,0 0 0,0 0 0,0 0-64,0 0 0,0 0 0,0-16 0,0 1 0,0 0-136,0-1 32,16-14 8,-2-2-176,-14 2-32,0-1-8,16-15 0,0 15 184,-1 1 32,0-2 0,1 2 8,-1-1 88,0 16 0,-15-17 0,16 18-64,-16-2 64,0 16-64,0-16 64,0 16-64,0 0 64,0 0 0,0 0 0,16 16 0,-16 0 0,14-2 96,-14 2-16,0 15-8,0 0 48,0-16 8,0 16 0,0-1 0,0 2-56,0-2-8,0 1 0,-14-16 0,14 1-64,0 14 80,0-14-80,0 0 80,0-16-80,0 0 0,0 0 0,0 0 0,0 0 0,0 0 0,0 0 0,14 0 0,-14 0 0,16-16 0,0 0 0,-1 1 0,0 0-192,1-16 16,-1 16 8,0-16 0,1 0-16,-1 1 0,0 14 0,1-15 0,0 16 64,-1-16 16,0 16 0,-15-1 0,0 0 104,16 16 0,-16-14-80,0 14 80,0 0 0,0 0 0,0 0 0,15 14 0,-15 2 168,-15 0-8,15 14 0,-16-14 0,16 14 32,0 2 0,0 14 0,-15-31 0,15 16-64,0-1 0,0-14-8,0-1 0,0 16-48,0-31-8,0 16 0,0-16 0,15 0 32,-15 0 0,0 0 0,31 0 0,-31 0-96,15-16 64,1 0-64,-1 1 64,0 0-64,1-16 0,0 16 0,-16-16 0,14 0 0,2 15 0,0-14 0,-1-1 0,-15 16 0,15-16-88,1 16 24,-16-17 0,0 18 64,15-2-64,-15 0 64,15 1-64,-15 0 64,0 15 0,0 0 0,0 0 0,0-16 0,0 16 0,0 0 0,0 0 0,0 16 0,0-1 0,0 16 0,0-1 0,0 2 64,-15-2 24,15 16 8,-15 0 0,15 1 32,-16-1 16,16 0 0,-15 1 0,15 14 176,-31-15 40,31 1 8,-30-1 0,30 15-208,-32-14-32,17-1-16,0 0 0,-16 0-16,16 0 0,-16-15 0,16 15 0,-17-15-96,2-1 72,14 2-72,-14-2 64,14-14-64,1-1 0,0 0 0,-1 1 0,16-16-416,0 0-104,-16 0-24,16 0 0,0 0-512,0-16-112,16 1-16,-16-16-4863,16 1-977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41.59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AA0FEFA-F89B-415D-909E-3E41803FC9F5}" emma:medium="tactile" emma:mode="ink">
          <msink:context xmlns:msink="http://schemas.microsoft.com/ink/2010/main" type="inkDrawing"/>
        </emma:interpretation>
      </emma:emma>
    </inkml:annotationXML>
    <inkml:trace contextRef="#ctx0" brushRef="#br0">10299 17103 11952,'0'0'256,"0"0"64,0 0 0,0 0 24,0 0-280,0 0-64,0 0 0,15 15 0,-15 1 1016,0 0 184,0 14 39,-15 1 9,15 0-200,0-1-40,0 16-8,-15 1 0,-1-1-296,16 0-56,0 1-8,-15-1-8,0 0-184,15-16-32,0 16 0,0-14-8,-16-2-296,16 1-112,0-16 88,0 17-88,0-32 88,0 0-88,0 0 96,0 0-96,0 0 0,0 0 0,0 0 0,16-16-96,-16 0 0,0 1 0,15-16 0,-15 1 0,15-2-272,-15 2-48,16-16-16,-1 0 0,0 0 104,-15-1 16,16 1 8,-1 0 0,-15-1 64,15 17 16,-15-1 0,16 0 0,0 1 224,-1-2 0,-15 18 0,15 14 0,-15-16-96,0 16 24,0 0 8,0 0 0,0 16 176,16 14 40,-16-14 8,-16 14 0,16 1 152,0 0 32,0-1 8,-15 2 0,0 14-160,15-16-24,-16 1-8,16 0 0,-16 0-48,16 0-16,-15-16 0,0 16 0,15-16-96,-16 0 0,16-15 0,-15 16 0,15-16 0,0 0 0,0 0 0,0 0 0,0 0-104,0 0-48,0-16-8,0 16 0,0-15 56,0 0 8,15-1 0,-15 1 0,16 0-128,-1-1-32,-15-14 0,15 30 0,1-16 256,0 0 0,-1 1 0,0 15 0,1-15 160,14 15 72,-14-16 24,-1 16 0,0-15-160,17 15-24,-18-15-8,2 15 0,0-16-64,-1 1 64,0 15-64,1-15 64,-1-1-64,0 16 0,-15-16 0,16 16 0,0-14 0,-16 14 96,14-16-96,-14 16 96,16-16-96,-16 16 0,0-15 0,0 15 64,0-15-64,0 15 0,0-16 0,0 16 0,-16-15 0,16 0-136,0 15 32,0-16 8,-14 0 96,14 2 0,-16 14 0,16-16 0,-16 0-72,16 16 8,-15-15 0,15 15 0,0 0 64,-15 0 0,15 0 0,-16 0 0,16 0 0,-15 0 88,15 15-24,0 1 0,-15 0 40,15-2 8,-16 18 0,16-2 0,0 1 176,-16 16 40,16-17 8,0 1 0,0 0-192,-14-1-40,14-14-8,14 14 0,-14-14-24,0 0-8,0 14 0,16-30 0,-16 16-64,0-16 0,0 0 0,16 0 0,-1 0 0,-15 0 0,15 0 0,1-16 0,-16 16 0,15-15-136,0 0 32,1-1 8,0 0-264,-2-14-56,-14 14 0,16-14-8,0-1 8,-1 16 8,0-17 0,1 2 0,-1-1 264,0 16 48,1-1 16,-16-14 0,15 30 80,0-16 64,-15 0-64,16 2 88,-16 14-24,0 0 0,0 0 0,0 0 0,0 0 128,16 14 32,-16 18 0,0-17 0,0 0 48,0 16 16,0 0 0,0-1 0,0 2-56,0-2-8,-16 1 0,16 0 0,0-16-224,0 16 0,0-15 0,-16-1 0,16 0 64,0 1-64,0-16 0,0 15 0,0-15 0,0 0 64,0 0-64,0 0 0,0 0-64,0 0-40,16-15-8,-16 15 0,0-16-96,16 1-16,-16 0-8,0 15 0,0-32 40,0 17 0,0 0 8,0-1 0,0 1 184,0 0-72,0-1 72,-16 1 0,16 0-256,0-1 0,0 16 0,0-16 0,16 2 256,-16-2 88,0 0 0,0 1 0,15 15 72,0-15 24,-15-1 0,0 16 0,16-15-96,-1 0-24,-15 15 0,15 0 0,1 0 168,-1 0 32,0-16 8,-15 16 0,0 0-48,0 0 0,0 0-8,0 0 0,0 0-64,16 16-16,-16-16 0,16 0 0,-16 0-136,0 0 64,0 0-64,30 0 0,-30 0 0,0 0 0,0 0-96,31 15 24,-31-15-1176,15 0-224,-15 0-56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42.08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613A38A-C0E4-45FD-935E-C3A8FC1167CB}" emma:medium="tactile" emma:mode="ink">
          <msink:context xmlns:msink="http://schemas.microsoft.com/ink/2010/main" type="inkDrawing"/>
        </emma:interpretation>
      </emma:emma>
    </inkml:annotationXML>
    <inkml:trace contextRef="#ctx0" brushRef="#br0">11314 17026 10984,'0'0'312,"0"0"72,0 0-312,0 0-72,0 0 0,0 0 0,0 0 1264,0 16 240,-15-1 40,15 0 15,0 1-439,0 14-96,-15 2-8,15 14-8,0 0-256,-16 0-48,16 0-16,0 0 0,-15 16-184,15-16-40,0 16-8,-15-16 0,15 0-264,0-16-48,-16 17-16,16-16 0,0-1-128,0 2 64,0-2-64,0-14 0,0-1 0,0 0-72,0 1-8,0-16 0,0 0-360,0 0-72,0 0-8,0-16-8,0 1-288,16 0-56,-16-1-16,0-14 0,0-2 56,0 17 0,0-16 8,0 1 0,0-2 408,0-14 72,0 16 24,0-16 0,0 15 224,15-16 96,-15 1-88,15 16 88,-15-16 0,16 14 0,-16 2 0,15-1 80,0 0 304,1 16 64,0 0 16,-2-17 0,2 32-16,0-14 0,-1 14 0,-15 0 0,15 0 0,1 14 0,-1-14 0,-15 16 0,15 0-88,-15-1-16,0 0-8,0 1 0,0 14 48,0-14 16,0 0 0,-15 14 0,15-14-120,-15 14-24,-1 1-8,16-16 0,-15 16-120,0-16-32,-1 1 0,16 0 0,-16-1-96,16 0 0,-14-15 0,14 16 0,0-16-144,0 0-80,0 0-8,0 0-8,14 0-912,-14-16-192,0 1-32,16 0-4591,0-17-921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43.08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05C17F0-9BF3-4CC4-AB6B-17B279FE356B}" emma:medium="tactile" emma:mode="ink">
          <msink:context xmlns:msink="http://schemas.microsoft.com/ink/2010/main" type="inkDrawing"/>
        </emma:interpretation>
      </emma:emma>
    </inkml:annotationXML>
    <inkml:trace contextRef="#ctx0" brushRef="#br0">11546 16949 12528,'0'0'272,"0"0"56,0 0 16,0 0 8,15-15-280,-15 15-72,0 0 0,0 0 0,0 0 1040,0 0 192,-15 15 39,15 16 9,0-15-368,0 14-72,0 1-8,0 0-8,-16-1-216,16 2-48,0 14-8,0 0 0,0-16-208,0 16-48,0-14-8,0-2 0,16 1-176,-16-16-40,0 1-8,15-1 0,0 0-64,1 1 0,-1-16 72,-15 16-72,31-32 0,-16 16 0,0-16 0,1 16 0,0-15-136,-1-16-64,0 16-16,1 0 0,14-1 24,-14-14 0,-1 14 0,-15-14 0,15 14 88,1-15 16,-16 16 8,0-16 0,16 16-32,-32-17-8,16 18 0,0-18 0,-16 17 120,16 0 0,-15-1 72,15 16-72,-15-15 64,-1 15-64,16 0 0,-15 0 0,0 0 168,-1 0-8,1 15-8,15 1 0,-15-1 24,15 0 8,-16 17 0,16-2 0,0-14 24,0 14 8,-16 1 0,16-16 0,16 17-104,-16-18-16,0 18-8,0-17 0,16 0-8,-16 1 0,0-1 0,15 0 0,-15-15-80,0 0 80,0 0-80,0 0 80,0 0-440,15 0-88,1-15-24,-1 15 0,0-15 728,-15-1 152,16 1 24,-1 0 8,-15-1-568,15-14-104,1 14-24,-16 0-8,0 1-64,0-16-16,16 16 0,-16 0 0,0-1-8,-16 0-8,16 2 0,0-2 0,0 0 216,0 16 48,0 0 0,0 0 8,0 0 88,-16 0 0,16 0 0,0 0 0,0 16 120,0 0 8,-15-2 8,15 2 0,0 0 152,0 14 24,15 1 8,-15-16 0,0 17-48,0-18-8,16 2 0,-16 0 0,0 14-72,16-14-24,-16-16 0,14 15 0,-14 0-168,16-15 72,-16 0-72,16 16 0,-16-16 80,0 0-80,15-16 64,0 16-64,1-15 0,-1 15 0,-15-15-96,0 15 96,15-16-344,1 1-8,-16 0 0,16-1 0,-2 0-192,-14-14-32,0 14-16,16-14 0,-16-1 16,16 16 0,-16-17 0,0 18 0,0-18 96,15 17 16,-15 0 8,0 15 0,0-16 376,0 1 80,0 15 0,0 0 0,0 0 376,0 0 48,0 0 16,0 15 0,0 1 104,-15-1 16,15 0 8,0 1 0,0 14-24,0 2-8,0-2 0,-16 1 0,16 0-88,0-15-24,0 14 0,0 1 0,0-16-280,16 1-56,-16-1-16,0 0 0,0 1-72,0-16 0,0 0-80,0 0 80,0 0 0,0 0 0,15 0 0,-15 0 0,0 0 0,15-16 0,-15 1 0,16 0 0,-1-1 0,-15-14 0,15 14-72,1-14 72,-16-2-320,15 2-32,-15-1 0,15 0 0,-15 1 136,16 14 24,-16-15 8,16 0 0,-16 16-104,15 0-32,-15-16 0,15 16 0,-15 15 256,0-16 64,16 16 0,-16 0 0,0 0 0,0 0 0,0 0 0,0 0 64,15 16 232,-15-1 48,0 0 8,15 16 0,-15-16 96,0 16 32,0 0 0,0 15 0,0-15-280,0 0-48,0-1-16,0 2 0,0-2 88,0 1 8,0 0 8,0-16 0,0 16-80,0-16-8,0 0-8,0-15 0,0 0-40,0 16-8,0-16 0,0 0 0,0 0-96,0 0 72,0 0-72,0 0 64,0 0-64,0 0 0,0 0-96,0 0 96,0 0-888,0 0-112,0 0-24,0 0-5984,0 0-1199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0:43.95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101F11F-D5DB-4E10-A7A3-F346793D1248}" emma:medium="tactile" emma:mode="ink">
          <msink:context xmlns:msink="http://schemas.microsoft.com/ink/2010/main" type="inkDrawing"/>
        </emma:interpretation>
      </emma:emma>
    </inkml:annotationXML>
    <inkml:trace contextRef="#ctx0" brushRef="#br0">12392 17303 16184,'0'0'455,"0"0"105,0 0-448,0 0-112,0 0 0,0 0 0,0 0 640,0 0 112,0 0 16,0 0 8,0 0 120,0 0 16,0 0 8,0 0 0,31 0-576,-31 0-120,0 0-16,15 0-8,1 0-72,-1 0-24,0 0 0,1 0 0,0 0-104,-2-15 0,-14 15 64,0 0-64,0 0 0,16 0 0,0 0 64,-16 0-64,0 0 0,15-16 0,-15 1-96,15-1 96,-15 16-200,16-15 8,-16 0 8,0-1 0,0 16-40,0-15 0,0-1-8,0 1 0,-16 15 8,16-15 8,0-1 0,-15 1 0,15 15 72,0-15 16,-15-1 0,15 1 0,0 15 128,-16 0-64,16-16 64,0 16 0,0 0 0,0 16 128,-16-16-16,16 0 0,-14 15 184,14 1 40,-16-1 8,16 0 0,-16 16 8,16 0 8,-15 0 0,0-1 0,15 1-32,-16 0-8,1 0 0,15 0 0,-15-1 64,15-14 0,-16 15 8,16-16 0,0 0-248,0 16-48,0-31-16,0 16 0,0-1-16,16 0-64,-16-15 96,15 0-32,-15 0-64,0 0 0,15 0 0,1 0 64,14 0-64,-14-15 0,0 0 0,-2-1 0,2 16-216,0-15-56,14-1-16,-14 1 0,-1 15-688,0-15-144,1-1-24,-1 1-8,0-16-40,1 16-16,0-1 0,14 1 0,-14-16 536,-1 16 112,0-1 16,1-15 9,-1 16 183,0-16 32,-15 16 0,16-1 8,0 1 312,-16 0 0,14-1 0,-14 16 64,0-15 352,0 15 72,0-15 15,0 15 1,0 0 264,0 0 64,0 0 0,0 0 8,0 0-168,-14 0-32,-2 0 0,0 15-8,16 0-176,-15-15-32,0 16-8,-1-1 0,1 0-104,0 1-24,15-1-8,-16 1 0,1-1-56,15 0 0,-15-15-8,15 16 0,-16-16-88,16 0-8,0 0-8,0 0 0,0 0-16,0 0 0,0 15 0,0-15 0,0 0-96,16 0 0,-1 16 0,-15-16 0,15 0 0,16 0 0,-16 0 0,1 0 0,-1 0 0,0 15 0,1-15 0,0 0 0,14 0 0,-14 15 0,-1-15 0,0 16 0,1-16 0,-16 15 0,15 1 0,0-1 0,-15 0 80,0 1-8,0-1 0,0 1 0,0-1 144,0 0 24,-15 1 8,0-1 0,-1 16-8,1-16 0,0 1 0,-1 15 0,0-16-80,2 0-24,-2 1 0,0-16 0,1 15-16,0-15-8,15 0 0,-16 15 0,1-15-112,15 0 72,-15 0-72,15-15 64,-16 15-64,16-15-88,-15-1 24,15 1-8112,0 0-1615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35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11900 15672 12640,'-16'-16'280,"16"16"56,0 0 16,0 16 0,-15-16-288,15 0-64,0 15 0,0 1 0,0-16 632,0 0 104,0 0 32,15 0-1,1-16-247,-16 16-40,15-15-16,1-1 0,-16 1-216,15 0-48,0-1-8,1 1 0,-1 15-80,-15-16-16,16 1-8,-1 0 0,-15-1-8,0 16 0,15 0 0,-15 0 0,0 0 32,0 0 8,0 0 0,0 0 0,0 0 0,0 0 0,0 16 0,0-1 0,0 0 24,-15 16 8,15-15 0,0 14 0,-15-14 0,15 15 0,0-16 0,-16 0 0,16 16 8,0-15 8,0-1 0,0 0 0,0 1-40,0-16 0,0 0-8,0 0 0,16 15-40,-16-15-8,0 0 0,0 0 0,0 0-8,0 0 0,0 0 0,15-15 0,-15 15-528,15-16-112,-15 1-16,16 15-5520,-16-15-1111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5T23:52:56.149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6ACEFE0-930C-4BF5-B8EE-939A69C4981D}" emma:medium="tactile" emma:mode="ink">
          <msink:context xmlns:msink="http://schemas.microsoft.com/ink/2010/main" type="inkDrawing" rotatedBoundingBox="23464,9075 30067,7342 30806,10158 24204,11891" hotPoints="30381,8336 28379,10618 24114,10722 26116,8440" semanticType="enclosure" shapeName="Parallelogram">
            <msink:destinationLink direction="with" ref="{F2347BF6-04B0-4245-80EB-7294D14B82A9}"/>
          </msink:context>
        </emma:interpretation>
      </emma:emma>
    </inkml:annotationXML>
    <inkml:trace contextRef="#ctx0" brushRef="#br0">26217 10853 11632,'0'0'256,"0"0"48,0 0 16,0 0 8,0 0-264,0 0-64,0 0 0,0 0 0,0 0 0,15 0 0,-15 0 0,16 0 0,-16-15 0,15 15 0,0 0 64,-15 0-64,16 0 256,-16 0 16,15 0 0,-15 0 0,15 0-24,1 0-8,0-16 0,-16 32 0,15-16-40,0 0-8,-15 0 0,16 0 0,-1 0-64,0 0-8,1 0-8,-16 0 0,0 0 16,0 0-1,15 0 1,0 15 0,1-15 32,0 0 0,-16 0 8,15 0 0,0 0-56,1 0-16,-1 0 0,-15 0 0,15 0 0,1 15 0,-16-15 0,15 0 0,0 0-96,1 0 88,-16 0-88,16 0 80,14 0 8,-14 0 0,-1 0 0,0-15 0,1 15-24,-1 0-64,0 0 96,1 0-32,-1 0-64,0 0 96,1 0-96,0 0 96,-1 0-96,0-15 0,1 15 0,-1 0-88,0 0 88,1-16 0,14 16 0,-14 0-64,0 0 128,-1-15 24,16 15 8,-16 0 0,0-15 48,1 15 16,14 0 0,2-16 0,-18 16-160,2 0 0,15-15 0,-31 15 0,31 0 0,-16 0 0,16-15 0,-1 15 0,-14 0 0,0 0-112,14 0 32,-14 0 8,-1 0 72,0 0 0,1 0 0,-1 0 64,16 0-64,-31 0 0,31 0 64,-31 0-64,31 0 0,-16 0 72,0 0-72,1 0 0,-1 0 128,0 0-32,1 0-8,0 0 0,-2 0-88,2 0 0,15 0 0,-16 0-88,1-16 88,-1 16 0,0 0 0,1 0 64,-1 0 16,0 0 8,-15 0 0,32 16 0,-17-16-88,0 0 0,1 15 0,14-15 0,-30 0 72,31 0-72,-16 0 80,-15 0-80,16 0 64,0 0-64,-1 0 0,16 0 0,-16 0 64,0 0-64,1 0 0,-1 0 0,0 0 0,1 0 64,0 0-64,-2 0 0,2 0 0,0 0 0,-1 0 0,0 0 0,1 0 64,-1 0-64,16-15 0,-16 15 0,0 0 0,1 0 64,0-16-64,-1 16 0,0 0 0,16 0 0,-16 0 0,-15 0 0,16 0 64,14 0-64,-30 0 0,32 0 72,-17 0-72,16 0 0,-16 0 72,0 0-72,16 0 64,-16 0-64,1 0 64,0 0-64,14 0 0,-14 0 0,-1 0 0,16 0 64,-16 16 56,0-16 8,1 0 8,-1 0 0,0 0-136,17 0-96,-17-16 8,0 16 8,1 0 144,-1 0 24,16 0 8,-16 0 0,0 0-168,17 0-32,-17 0-8,0 0 0,1 0 176,-1 0 40,16 0 8,-16-16 0,16 16-112,-15 0-120,-2 0 24,18 0 8,-17 0 88,0 0 128,1 0-32,14 0-8,-14 0-88,14 0-72,-14 0 72,0 0-104,-1 0 104,16 0 0,-16 0 0,0 0 0,1 0 0,-1 0 0,0 0 0,1 0 0,0 0 0,-1 0 0,0 0 0,-15 0 0,16 0 120,-1 0-32,0-14-8,1 14 0,-1 0-80,0 0 0,1 0-96,0 0 96,-2 0 0,2 0 0,0 0 0,-1 0 0,0 0 0,1 0 0,-1 0 0,0 0 0,16 0 0,-16 0 0,1 0 64,0 0-64,-1 0 0,0 0 0,1 0 72,-1 0-72,0 0 64,1 0-64,-1 0 64,0-16-64,1 16 0,0 0 0,-16 0-80,15 0 80,0 0 0,1 0 0,-1 0 0,0 0 0,1 0 0,-16 0 0,15 0 0,0 0 0,-15 0 0,16 0 0,0 0 0,-2 0 0,-14 0 0,16 0 64,0 0-64,-16 0 0,15 0 0,-15 0 88,15 0-88,1 0 80,-1 0-80,0 0 0,-15 0 0,16-16 0,-1 16 0,-15 0 64,15 0-64,1 0 64,-16 0-64,16 0 64,-1 0-64,-15 0 64,15 0-64,1 0 80,-16-15-80,15 15 80,-15 0-80,0 0 96,15 0-96,-15 0 96,0 0-96,16 0 0,-1 0 0,-15 0-88,0 0 88,0 0 0,0 0 0,15 0 0,-15 0 208,0 0 32,0 0 8,16 0 0,-16 0-248,0 0-104,0 0 8,0 0 0,0 0 96,0 0 128,0 0-24,0 0-8,0 0-96,0 0 0,16 0 0,-16 0 0,0 0 0,0 0 0,0 0 0,0 0 0,0 0-592,0 0-168,0 0-32</inkml:trace>
    <inkml:trace contextRef="#ctx0" brushRef="#br0" timeOffset="4626">24170 13040 8520,'0'0'184,"0"0"40,0 0 0,0 0 32,0 0-256,-15 0 0,15 0 0,0 0 0,0 0 0,0 0 0,0 0 0,0 16 0,0-16 128,0 0-32,0 0 0,0 0 0,0 0 240,0 0 48,0 0 0,0 0 8,0 0 80,0 0 8,0 0 8,0 0 0,0 0-88,0 0-16,0 0-8,0 0 0,0 0-168,0 0-32,0 0-8,0 0 0,0 0 40,0 0 8,15 0 0,1 0 0,-16-16-17,16 16 1,-2 0 0,-14 0 0,16 0-32,0 0-8,-1 0 0,0 0 0,1 0-32,-16 0-16,30 0 0,-30 0 0,16 0-8,-1 0 0,0 0 0,1 0 0,15 0 8,-16 0 0,1 0 0,-1 0 0,0 0 8,1 0 0,-1 0 0,0 0 0,1 0-16,14 0 0,-14 0 0,0 0 0,-1 0-32,0 0-8,16-15 0,-16 15 0,1 0 0,14 0-64,-14 0 96,0 0-32,-1 0-64,0 0 96,16 0-96,-16 0 96,1 0-32,-1 0-64,0 0 96,1 0-32,0 0-64,-1 15 80,0-15-80,16 0 80,-31 0-80,31 0 0,-16 0 72,0 0-72,1 0 0,0 0 64,-2 0-64,2 0 0,15 0 72,-16 0-72,1 0 96,-1 0-96,0 0 0,17 0 0,-18 0 0,2 0 0,15 0 0,-16 0 0,1 0 0,-1 0 0,16 0 0,-16 0 0,0 0 0,17 0 0,-17 16 64,0-16-64,1 0 0,14 0 0,-14 0 0,-1 0 0,0 0 0,17 0 0,-18 0 168,2 0-16,15 0-8,-16 0 0,1 0-144,14 0 0,-14 0 0,0 0 0,14 0 0,1 0 0,-16 0 0,1 0 0,-1 0 0,16 0 0,-16 0 0,16 0 0,-15 0 0,-1 0-72,16 0 8,-16 0 0,0 0 64,1-16 0,-1 16 0,16 0 0,-15 0 0,-2 0 0,2 0 64,0 0-64,14 0 64,-14 0-64,-1 0 64,0 0-64,1 0 0,14 0 0,-14 0 0,0-15 64,-1 15-64,16 0 0,-16 0 64,0 0-64,1 0 0,14 0 64,-14 0-64,0 0 0,-1 0 64,16 0-64,-16 0 64,0 0-64,1 0 64,14 0-64,-14 0 80,0 0-80,14 0 80,-14 0-80,-1 0 80,16 0-80,-16 0 72,16 0-72,-15 0 64,-2 0-64,2 0 0,0 0 64,14 0-64,-14 15 0,-1-15 64,0 0-64,1 0 0,-1 0 64,0 0-64,1 0 64,0 0-64,-1 0 64,16 0-64,-16 0 0,0 0 72,1 0-72,14-15 64,-14 15-64,14 0 64,-14 0-64,15 0 64,-16 0-64,1 0 64,-1 0-64,0 0 160,1 0 0,14 0 0,-30 0 0,0 0-160,16 0-128,15 0 16,-16 0 8,16 0 104,-16 0 0,1 0 0,-1 0 0,0 0 80,1-15-80,0 15 64,-1 0-64,0 0 64,1 0-64,-1 0 0,0 0 64,1 0-64,-1 0 0,0 0 72,-15 0-72,16 0 64,0 0-64,-2 0 80,-14 0-80,0 0 0,16 0 0,0 0 0,14 0 0,-14-16 0,-1 16 0,16 0 0,-15 0 72,-2 0-72,2-16 0,0 16 0,-1 0 0,16 0 0,-16 0 64,0 0-64,1 0 0,-1 0 0,0 0 0,1 0 64,-16 0-64,16 0 0,-1 0 0,0 0 0,-15 0 0,0 0 64,31 0-64,-16 0 0,1 0 64,14 0-64,-14 0 0,0 0 0,-2-15 0,2 15 0,0 0 64,-1 0-64,0 0 0,1 0 64,-1 0-64,0 0 0,1 0 64,0 0-64,-2 0 0,2-15 0,0 15 0,-1 0 72,0 0-72,1 0 80,-1 0-80,0 0 0,16 0 64,-16 0-64,1 0 0,0 0 0,-1 0 0,0-16 0,1 16 0,14 0 0,-14 0 64,-16 0-64,30 0 0,-14 0 0,0 0 88,-2 0-88,2 0 80,0 0-80,-1 0 0,16 0 0,-31 0 0,0 0 0,15 0 0,0-15 0,17 30 64,-18-15-64,2-15 0,0 15 0,-1 0 64,0 0-64,1 0 64,-16 0-64,15 0 64,0-15-64,1 15 0,-1 0 0,0 0 64,-15 0-64,16 0 80,0 0-80,-1 0 80,-15 0-80,0 0 64,15-16-64,1 16 64,-16 0 0,0 0-64,0 0 96,15 0-32,-15 0-64,0 0 0,0 0 0,0 0 64,0 0-64,0 0 96,0 0-96,0 0 96,0 0-400,0 0-80,0 0-8,15 0-9743</inkml:trace>
    <inkml:trace contextRef="#ctx0" brushRef="#br0" timeOffset="3157">30590 10684 4112,'0'0'112,"0"0"40,0 0-152,0 0 0,0 0 0,0 0 0,0 0 320,0 0 40,0 0 8,0 0 0,0 0-72,0 0-8,0 0-8,0 0 0,0 0 256,0 0 48,0 16 16,-16-16 0,16 14-200,0-14-40,-15 16-8,15 0 0,-16-1 8,16-15 0,0 15 0,-15 1 0,15-1-96,-15-15-16,-1 15-8,16 1 0,-15-1-8,-1-15 0,16 15 0,-15 1 0,0 0 24,15-1 8,-16-15 0,1 15 0,-1 1-32,16-1-8,-15 0 0,0-15 0,-1 16-32,16-1-16,-15 0-1,-1 1 1,16-16-56,-15 16-16,0-2 0,15 2 0,-16 0-16,1-1-8,15 0 0,-16 1 0,16-1-16,-15 0-64,0 1 96,15 0-32,-16-16 24,16 14 0,-15 2 0,-1 0 0,16-1 16,-15-15 8,0 15 0,15 1 0,-16-1-24,1-15-8,15 15 0,0 1 0,-15-16-80,-1 15 96,16 0-96,-15-15 96,-1 16-96,16 0 96,-15-1-96,15-15 96,-15 15-96,-1 1 96,16-16-96,-15 15 96,15-15-96,-16 15 64,16 1-64,-15-16 64,0 15-64,-1-15 0,16 15 72,-15 1-72,15-16 96,-16 16-8,16-2-8,-15-14 0,15 16-80,-15 0 0,-1-16 72,16 15-72,-15-15 0,15 15 72,-16-15-72,16 16 0,-15-16 80,0 15-80,15-15 64,-16 15-64,16-15 88,-15 16-24,15-16-64,-16 16 96,16-16-32,-15 14-64,15-14 88,-15 16-88,15 0 64,-16-16-64,16 15 0,0-15 0,0 0 0,-15 15 0,15-15 0,-16 16 0,16-1 64,-15-15-64,15 15 0,0 1 0,-15-16 72,15 15-72,-16 0 0,16-15 72,-15 16-72,15 0 64,0-16-64,-15 15 64,15-15 0,-16 15 0,16 1 0,-15-16 0,15 15-64,0-15 96,-16 15-96,16 1 96,-15-16-96,15 15 64,-15 0-64,15-15 64,-16 16-64,16-16 0,-15 16 72,-1-2-72,16 2 0,-15-16 72,0 16-72,15-1 0,-16-15 64,16 15-64,-15 1 0,-1-16 0,16 15 0,-15-15 0,0 15 0,-1-15 0,16 16 80,-15 0-80,15-2 64,-16-14-64,16 16 64,-15 0-64,0-16 0,-1 15 64,16 0-64,-15-15 0,15 16 0,-16-16 0,1 15 0,15 0 64,-15-15-64,15 16 0,-16-1 0,16 0 0,-15-15 64,15 16-64,-16 0 0,16-16 0,-15 15 0,15 0 0,-15-15 0,15 16 0,-16-16 0,1 15 0,15-15 0,-15 15 0,15 1 64,-16-16-64,16 15 0,-15 0 0,15-15 0,-16 16 0,16 0 0,0-16 0,-15 14 0,0-14 0,15 16 0,-16-16 0,16 16 0,0-16 64,-15 15-64,15-15 0,0 15 0,0-15 0,0 0 0,-16 0 0,1 16 0,15-16 0,0 0 0,0 15 0,-15-15 0,-1 15 0,16-15 0,0 16 0,-15-16 64,-1 16-64,16-16 0,-15 14 0,15-14 0,0 16 0,-15-16 0,15 16 0,-16-16 0,16 0 0,0 0 0,0 15 0,-15 0 0,15-15 0,0 0 0,0 0 0,-16 16 0,1-1 0,15-15 0,0 15 0,-15-15 0,15 16 0,-16-16 0,16 15 0,-15 0 0,15-15 0,-16 16 0,16-16 0,-15 16 0,15-16 0,-15 15 0,15-15 0,-16 15 0,16-15 0,-15 16 0,15-16 0,-16 15 0,16-15 0,0 0 0,0 15 64,-15-15-64,15 0 64,0 16-64,-15-1 0,15-15 0,-16 15 0,1-15 0,15 16 0,0-16 0,-15 0 0,15 16 0,0-16 0,-16 0 0,16 14 0,-15 2 0,-1-16 0,16 0 0,0 16 0,-15-16 0,15 15 0,-15-15 0,15 0 0,0 15 0,-16-15 0,16 0 0,0 0 0,-15 16 0,15-16 0,0 0 0,0 0 0,0 0 0,0 15 0,0-15 0,-16 0 0,16 0 64,0 15-64,0-15 0,-15 0 64,15 0-64,0 0 0,0 0 0,0 0 0,0 0 64,0 0-64,0 0 0,0 0 64,0 0-64,0 0 0,0 0 0,0 0 0,0 0 0,0 0 0,0 0-72,0 0-6008,0 0-1191</inkml:trace>
    <inkml:trace contextRef="#ctx0" brushRef="#br0" timeOffset="24849">26464 10715 2208,'0'0'64,"0"0"8,0 0-72,0 0 0,0 0 0,0 0 0,0 0 664,0 0 112,0 0 24,0 0 8,0 0-264,0 0-48,0 0-16,0 0 0,0 15-96,-15-15-32,15 16 0,-15 0 0,15-16-88,-16 15-16,16 0-8,-15-15 0,15 16-32,-16-16-8,16 15 0,-15 0 0,15-15-8,-15 16-8,15-1 0,-16-15 0,1 15-8,15 1 0,0-16 0,0 0 0,-16 16-40,1-16-8,15 14 0,0-14 0,-15 0 32,15 16 0,-16-16 0,16 16 0,-15-16-80,15 15-16,-15-15 0,15 15 0,-16 1 8,16-16 0,0 0 0,-15 0 0,15 15 24,0-15 8,0 0 0,-16 15 0,16-15-32,0 0-8,0 0 0,0 0 0,0 0-64,-15 16 96,15-1-96,-15-15 96,15 0-96,0 0 96,0 0-96,0 15 96,-16-15-32,16 0 0,0 0 0,0 0 0,-15 16-64,15-16 0,0 0 72,0 0-72,0 16 0,-16-16 64,16 15-64,0-15 0,0 0 152,-15 0-8,15 15 0,0-15 0,0 0-208,0 16-48,-15-16-8,-1 15 0,16-15 120,0 0 0,0 15 0,-15 1 80,15-16-80,-16 15 80,16-15-80,0 0 80,-15 15-8,15-15 0,0 0 0,-15 16 0,15-16-8,0 16-64,-16-16 96,16 0-32,0 0 0,-15 15-64,15-15 96,0 0-32,0 0-1,-16 15 1,1-15 0,15 16 0,-15-1-64,-1-15 96,16 0-96,0 15 96,-15-15-96,15 0 64,-16 16-64,16-16 64,-15 15 160,0 0 24,15-15 8,0 0 0,0 0-256,0 16 0,-16 0 0,16-16 0,-15 0 0,15 14 0,-16-14 0,16 0 0,-15 16 80,15-16-8,0 0 0,0 16 0,-15-16-72,-1 15 64,16-15-64,0 0 64,-15 15-64,15 1 0,-15-16 0,15 0 0,0 0 0,0 15 0,-16 0 0,1-15 64,15 16-64,0-16 0,-16 15 0,16-15 64,0 0-64,-15 0 0,15 15 0,-15 1 0,15-16 0,0 0 0,-16 16 64,16-16-64,-15 15 0,15-15 0,0 0 0,0 15 64,-16-15-64,16 16 80,-15-16-80,15 15 80,-15-15-80,15 15 0,0-15 0,0 0 0,0 0 0,-16 16 0,1-16 64,15 15-64,0 0 0,-16-15 64,16 16-64,-15-16 0,15 16 80,-15-1-80,15-15 96,-16 0-96,16 15 0,-15 1 0,15-16 0,0 0 0,-16 15 96,16 0-32,-15-15 0,15 0-64,0 0 0,0 16 0,-15-1 0,15-15 0,0 0 88,0 0-88,-16 15 80,16-15-80,0 16 144,-15-16-16,15 16-8,0-16 0,-16 14-120,16-14-80,0 0 16,-15 0 0,0 16 64,15-16 0,0 16 0,-16-1 0,16-15 0,-15 15 0,-1-15 64,16 0-64,0 0 0,0 16 72,-15-1-72,15-15 0,0 0 72,-15 0-72,15 15 0,-16 1 72,1-16-8,15 0-64,0 15 96,-15-15-32,15 15-64,0-15 0,-16 16 0,1-16 0,-1 16 0,16-1 0,0-15 0,0 0 0,-15 15 0,15-15 0,0 16 0,0-16 0,-15 15 0,-1-15 0,16 15 88,0-15-88,-15 16 0,15-16 0,0 0 0,-16 15 0,16-15 0,0 0 0,0 15 0,-15 1 0,15-16 0,-15 16 0,15-16 0,0 15 0,-16-15 0,16 15 64,0-15-64,0 0 0,-15 16 0,15-16 64,-16 15-64,16 0 0,0-15 0,-15 0 0,15 16 64,0-16-64,-15 0 0,15 15 0,-16-15 0,16 15 0,0 1 64,-15-16-64,15 0 0,0 16 0,-16-16 0,16 0 0,0 0 0,0 14 0,0 2 0,-15-16 0,15 16 64,-15-1-64,15-15 0,0 0 0,0 0 64,0 0-64,0 0 0,-16 15 0,16 1 64,-15-16-64,15 15 0,0 0 0,0-15 0,-16 0 0,1 16 0,15-16 64,0 15-64,-15-15 72,15 15-72,0-15 0,0 0 0,-16 16 0,16-16 80,-15 16-80,15-16 96,0 0-96,0 0 0,-16 15 0,1-15 0,15 0 0,0 0 0,0 15 0,-15 1 0,15-16 0,-16 15 0,16-15 0,0 0 0,0 0 0,-15 15 64,0-15-64,15 16 0,-16-16 0,16 15 0,-15-15 0,15 15 0,0-15 0,0 0 0,-16 0 64,16 16-64,0-16 0,0 0 64,-15 0-64,0 0 0,15 0 0,0 0 0,0 16 64,-16-1-64,16-15 0,-15 15 64,15-15-64,0 0 0,-16 16 0,1-16 64,15 15-64,-15-15 0,15 0 0,-16 0 0,16 15 0,0-15 0,0 0 0,0 0 160,-15 16-32,-1-16 0,16 0 0,0 15-128,0-15 0,0 15 0,0-15 0,0 0 0,-15 0 0,15 16 0,-15-16 0,15 16 0,0-16-136,0 0 24,-16 0 8,16 0 104,0 0 104,0 0-16,-15 14-8,15 2-80,0-16 0,0 0 0,0 0 0,-16 16 0,1-1-112,15-15 16,0 0 0,0 0 96,0 15 0,0-15 0,0 0 0,-15 0 0,15 16 0,0-16 0,0 0 0,0 0 72,0 0-8,-16 15-64,16-15 96,0 15-96,0-15 0,-15 16 64,15-16-64,0 0 0,0 0 0,-16 15 0,16-15 0,0 0 0,0 0 0,0 0 0,0 0 0,0 0 0,0 0 0,-15 15 0,15-15 0,0 0 104,0 0-24,0 0-8,-15 16 0,15-16-72,0 0 0,0 0 0,0 0 0,0 0 0,0 0 0,0 0 0,0 0 0,0 0 0,0 0 0,0 0 0,0 0 0,0 0 0,0 0 0,0 0 0,0 0 0,0 0 0,0 0 0,0 0 72,0 0-72,-16 0 0,16 0 64,0 0-64,0 0 0,0 0 0,0 0 0,0 0 0,0 0 0,0 0 0,0 0 0,0 0 0,0 0 0,0 0 0,0 0 0,0 16 0,0-16 0,0 0 0,0 0 0,0 0 0,0 0 0,0 0 0,0 0 0,0 0 0,0 0 0,0 0-480,0 0-112,0 0-16,0 0-8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35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12176 15209 14032,'0'0'392,"0"0"96,0 15-392,-15-15-96,15 0 0,-15 16 0,15-16 704,0 16 127,-16-1 17,16-15 8,-15 15-160,15-15-32,0 16-8,0-1 0,0 0-440,0 1-88,0-1-24,0-15 0,0 15-800,0 1-160,15 0-32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36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13440 15440 16439,'0'0'360,"0"0"80,-16 0 8,0 16 16,16-16-368,-15 0-96,0 15 0,-16-15 0,16 16 864,-16-1 152,16 0 32,-17-15 8,18 16-464,-18 15-88,17-16-24,0 0 0,15 1-288,-16-1-64,16-15-16,0 15 0,0 1-48,16-1-64,-16-15 88,15 16-88,0-16 0,1 15 0,0-15 0,-2 0 0,2 15 0,-16-15 96,16 16-8,-16-16 0,15 0-88,-15 0 0,15 15 0,-15-15 0,0 16 0,0-1 0,0-15 0,-15 15 96,15 1 64,-15-1 24,-1 1 0,0-1 0,2 0-184,-2 1-144,0-1 24,1-15 8,0 16 24,-1-1 8,1-15 0,15 15 0,0-15-1032,0 0-200,0 0-48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36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13562 15379 13416,'0'0'288,"0"0"64,0 0 16,0 0 16,0 0-304,0 15-80,16 1 0,-16-1 0,0 0 864,0 17 151,0-17 33,0 16 8,0-1-216,15 1-40,-15 0 0,15-1-8,-15 2-288,16-2-56,-16 1-16,15-16 0,1 17-144,-1-18-24,0 2-8,-15 0 0,16-1 32,-1 0 0,1-15 0,-16 0 0,0 0-168,15 16-32,16-16-8,-31 0 0,15 0 88,1 0 24,14-16 0,-14 16 0,-1-30-24,1 14 0,-1 0 0,-15 2 0,15-18-32,1 2-8,-1 14 0,1-30 0,-1 16-56,0-2-8,-15 2-64,16-16 96,-1 15-96,1 0 64,-1 0-64,-15 0 0,15 1 0,-15-1 0,16 16 0,-16-1 0,0-14 0,15 14 64,-15 0-64,0 16 0,0-15 0,0 0 0,0 15 0,0-16 0,0 16-184,0 0-80,0 0-24,0-15-7232,0 15-1455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41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12685 15318 10224,'0'0'224,"0"0"40,0 0 16,0 0 8,0 0-224,-15 0-64,15 0 0,-15 0 0,15 0 832,0 0 152,0 0 32,-16 0 8,1-16-192,-1 16-41,16 16-7,-15-16 0,0 15-224,-1-15-48,-15 31 0,16-16-8,0 0-176,-1 1-32,1-1-8,-1 0 0,-14 1-64,14 15-8,1-16-8,-1 16 0,1-16-24,0 1-8,-1 14 0,1-14 0,0 0-8,15-2 0,-16 18 0,16-17 0,-15 0-32,15 1-8,-16-1 0,16 0 0,0 1 0,0 0 0,0-2 0,0-14 0,0 16 16,16 0 0,-16-1 0,0-15 0,15 15-48,-15 1-16,16-16 0,-1 0 0,-15-16 24,15 16 8,1 0 0,-16 0 0,0 0-48,15 0 0,-15 0-64,15 0 96,1-15-16,15 15-8,-31 15 0,30 1 0,-14-16 8,-16 0 0,0 0 0,15 0 0,1 0 0,-1 0 0,0 0 0,-15 0 0,0 0-16,16 0-64,-1 0 96,-15 0-32,16 0-64,-1 0 96,0 0-96,-15 0 96,0-16-96,0 16 0,0 0 72,16 0-72,-1 0 0,-15 0 64,0 0-64,0 0 0,16-15 0,-16 0 64,0 15-64,0 0 0,0-16-288,0 16-96,0 0-24,0 0-6848,0 0-1367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1:41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12224 15717 8624,'0'-61'240,"0"61"64,0 15-240,-16 1-64,16-16 0,0 0 0,0 0 904,0 0 176,0 0 32,0 0 8,0 0 8,0 0 8,0 0-1,0 0 1,0 0-336,0 0-72,0 0-16,0 0 0,16 0-104,-16 0-32,15 0 0,0 0 0,-15 0-64,16 0-24,-16 0 0,15-16 0,1 16-96,-1 0-16,0 0-8,-15 0 0,16-15-120,-1 15-24,16 0-8,-16-16 0,1 16-56,14 0-16,-14-15 0,-1 15 0,-15 0-48,16-15-16,-1 15 0,0 0 0,1 0 0,-1-16 0,1 32 0,-1-16 0,-15 0-80,15 0 80,-15 0-80,0 0 80,0 0-80,0 0 0,0 0 0,0 0 64,0 0-64,0 0 0,0 0 0,0 0 64,0 0-312,0 0-64,0 0-8,0 0-7272,0 0-1455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23:42.52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E7D80AEF-AFB3-40E3-9077-105AB21E35A3}" emma:medium="tactile" emma:mode="ink">
          <msink:context xmlns:msink="http://schemas.microsoft.com/ink/2010/main" type="writingRegion" rotatedBoundingBox="2219,3944 29286,3698 29423,18781 2356,19027"/>
        </emma:interpretation>
      </emma:emma>
    </inkml:annotationXML>
    <inkml:traceGroup>
      <inkml:annotationXML>
        <emma:emma xmlns:emma="http://www.w3.org/2003/04/emma" version="1.0">
          <emma:interpretation id="{5BEDF4EC-991D-4109-A2BD-CCBE273EF581}" emma:medium="tactile" emma:mode="ink">
            <msink:context xmlns:msink="http://schemas.microsoft.com/ink/2010/main" type="paragraph" rotatedBoundingBox="2730,3987 5293,3892 5328,4847 2765,4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2CE3EC-BDBF-4E15-9950-9FBB78C9FFF1}" emma:medium="tactile" emma:mode="ink">
              <msink:context xmlns:msink="http://schemas.microsoft.com/ink/2010/main" type="line" rotatedBoundingBox="2730,3987 5293,3892 5328,4847 2765,4941"/>
            </emma:interpretation>
          </emma:emma>
        </inkml:annotationXML>
        <inkml:traceGroup>
          <inkml:annotationXML>
            <emma:emma xmlns:emma="http://www.w3.org/2003/04/emma" version="1.0">
              <emma:interpretation id="{50D94B93-E794-4F12-9345-1FCF5DEB1586}" emma:medium="tactile" emma:mode="ink">
                <msink:context xmlns:msink="http://schemas.microsoft.com/ink/2010/main" type="inkWord" rotatedBoundingBox="2730,3987 5293,3892 5328,4847 2765,4941"/>
              </emma:interpretation>
              <emma:one-of disjunction-type="recognition" id="oneOf0">
                <emma:interpretation id="interp0" emma:lang="en-US" emma:confidence="1">
                  <emma:literal>Direction</emma:literal>
                </emma:interpretation>
                <emma:interpretation id="interp1" emma:lang="en-US" emma:confidence="0">
                  <emma:literal>Directing</emma:literal>
                </emma:interpretation>
                <emma:interpretation id="interp2" emma:lang="en-US" emma:confidence="0">
                  <emma:literal>Di rectum</emma:literal>
                </emma:interpretation>
                <emma:interpretation id="interp3" emma:lang="en-US" emma:confidence="0">
                  <emma:literal>Directions</emma:literal>
                </emma:interpretation>
                <emma:interpretation id="interp4" emma:lang="en-US" emma:confidence="0">
                  <emma:literal>Bi rectum</emma:literal>
                </emma:interpretation>
              </emma:one-of>
            </emma:emma>
          </inkml:annotationXML>
          <inkml:trace contextRef="#ctx0" brushRef="#br0">3125 6436 6880,'0'0'152,"0"0"32,0 0 8,0 0 0,0 0-192,0 0 0,0-15 0,0 15 0,0 0 776,0 0 120,0 0 32,0 0 0,0 0-64,0 0-16,0 15 0,0 16 0,0 0-256,-15 0-48,15 15-16,0 0-1,-16 0-79,16 16-24,-15-16 0,15 16 0,-15-1-72,-1-15-8,16 1-8,0-1 0,0-15-104,-15 15-16,15-31-8,0 16 0,0 0-136,0-16-72,0-15 80,0 16-80,0-1 0,0-15 0,0 0 0,0 0 0,0 0-400,0-15-48,0-16-16,0 15 0,0-14-216,0-1-48,0-15-8,0 15 1,0-15 247,0-1 40,0 1 16,0 0 0,0-16 288,0 16 56,-16 16 16,16-17 0,0 17 72,0-1 0,-15 0 80,15 16-80,0-1 344,0-15 16,0 16 8,0 0 0,0-1 56,0 16 16,15-15-1,-15-1 1,16 16-96,-1-15-24,16 0 0,-16 15 0,16-16-168,-15 1-40,14 15-8,-14-16 0,15 16-8,-16 0-8,16 0 0,-16 0 0,1 0 56,14 16 16,-30-1 0,16-15 0,-1 16-8,1-1 0,-16 16 0,15 0 0,-15-16 168,0 31 32,0-15 0,-15 15 8,15 0-168,-16 1-32,1-1 0,-1 0-8,1 0 40,0 0 0,-1 0 8,1 1 0,-16-1-48,16-15-16,-16-1 0,15 1 0,-14 0-40,14 0 0,1 0-8,-16-16 0,16 0-88,-1 1 0,16-16 72,0 15-72,-15-15 0,15 15 0,0-15 0,0 0 0,0 0-144,0 0-64,0-15-16,15 15 0,1-15-160,-1-1-32,16 1 0,-16 0-8,1-1 40,14 1 0,-14-16 8,-1 16 0,1-16 184,-1 15 32,16 1 0,-16-16 8,1 16 152,-1-16 0,16 16 0,-16-1 0,1-15 0,-1 16 0,0 0-64,1-1 64,-1 1 0,0 15 0,-15 0 0,16-16 0,-16 16 104,0 0 24,0 0 8,15 16 0,-15-1 176,0 1 32,0 14 8,0-14 0,0 15-88,0-16-8,-15 0-8,15 16 0,0-15-136,0 14-24,0-14-8,-16-1 0,16 1-80,0-1 0,0-15 0,-15 15 0,15-15-64,0 16-64,-15-16 0,15 0-8,0 15-1336,0-15-272,0 0-48</inkml:trace>
          <inkml:trace contextRef="#ctx0" brushRef="#br0" timeOffset="147">3464 6544 11256,'0'0'248,"0"0"48,0 0 16,0 0 8,0 0-256,0 16-64,0-1 0,16 0 0,-16-15 512,0 16 96,0-1 24,0 1 0,15-16-344,-15 15-72,0 0-16,0 1-4328,0-1-872</inkml:trace>
          <inkml:trace contextRef="#ctx0" brushRef="#br0" timeOffset="502">3664 6775 11688,'0'31'256,"0"-31"48,0 0 16,0 31 16,0-16-272,0 0-64,0 1 0,0 15 0,-15-16 736,15 16 136,0-16 24,-15 16 8,15 0-265,0-16-63,-16 16 0,16 0-8,0-16-280,0 16-64,-16-16 0,2 1-8,14-1-32,0 1-8,0-1 0,-16 0 0,16-15-56,0 0-16,0 0 0,0 0 0,0 0 168,0 0 32,0 0 8,0-15 0,0 15-168,0-15-32,16-1-8,-16 1 0,14-16 16,-14 16 0,16-16 0,-16 0 0,16 16-120,-1-16 88,-15 0-88,15 16 80,1-16-80,-16 0 0,15 16 0,0-1 0,1 1 0,-1-16 0,0 31 0,-15-15 0,16-1-496,0 16-144,-1-15-24,0 15-5119,1-16-1025</inkml:trace>
          <inkml:trace contextRef="#ctx0" brushRef="#br0" timeOffset="2085">3787 7067 15344,'0'0'336,"0"0"72,0 0 7,0 0 25,0 0-352,0 0-88,0 0 0,16 0 0,-16-15 624,15 15 112,0 0 16,1-16 8,-1 16-280,16-15-48,-31-1-16,15 16 0,1-15-256,-1 15-64,16-15 0,-31-1-8,15 1-88,1 15 0,-1-15 0,0-1 0,1 1 64,-1 15-64,-15-16 0,16 1 64,-16 15-64,15-15 0,-15 15 0,0-16 0,0 16-80,0-15 80,0 15 0,0 0-72,0-16-128,0 16-24,-15 0-8,-1 0 0,16-15 120,-15 15 24,-1 0 8,16 15 0,-15-15 80,0 16 0,-1-16 0,1 15 0,-1 1 0,1-1 0,0 0 0,-1 1 0,1 15 112,15-16 16,-15 16 0,-1-16 0,16 16 56,-15-16 8,-1 16 8,16-16 0,0 1 24,0-1 8,0 1 0,0-1 0,0 0-72,0-15-8,16 0-8,-16 0 0,15 16-16,-15-16-8,31 0 0,-16 0 0,1 0-40,-1-16-8,16 16 0,-16 0 0,1-15-72,14 0 0,-14 15 0,15-16 64,-16 1-64,16-1-96,-16 1 16,16 0 8,-16-16-160,16 15-32,-15-14-8,-1 14 0,0 1 24,1-16 8,15 16 0,-16-16 0,-15 16 136,15-16 24,1 15 8,-1 1 0,-15 0 72,0 15 0,0 0 0,0 0-64,0 0 64,0 0 64,0 0-64,0 0 88,-15 0 40,15 0 16,-16 15 0,1 0 0,15 16 32,-15-15 8,-1 14 0,16 1 0,-15-15 56,-1 14 16,16 1 0,-15-16 0,15 1-128,0-1-32,0 16 0,0-31 0,0 15 16,15 1 0,-15-16 0,0 15 0,16-15-48,-16 0 0,15 0-64,-15 0 96,16 0-96,-1 0 0,16 0 64,-16 0-64,1-15 0,14 15 0,-14-16 0,-1 1 0,0 15-184,16-15-32,-15-1-8,-1 1 0,0-1-168,1-14-40,-1 14-8,1-14 0,14 14-40,-30-15 0,16 1-8,-1-1 0,1 0 0,-1 0 0,-15 0 0,0 1 0,15-1 104,-15 0 16,16 0 8,-16 0 0,0-15 112,0 15 24,0 1 8,0-1 0,0 0 136,0 16 80,0-16-95,0 16 95,0-1 0,0 1 0,-16-1 63,16 16-63,0-15 344,0 15 16,0 0 8,-15 0 0,15 15 104,-15 1 16,15-1 8,-16 16 0,1-16-96,-1 32-16,16-17-8,-15 16 0,0 1 16,15 14 8,-16-15 0,1 1 0,15 14-16,0-15-8,-16 1 0,16-17 0,0 1-152,0 0-32,0 0-8,0-16 0,16 16-64,-16-16-16,0 1 0,0-16 0,0 0-104,15 15 88,-15-15-88,0 0 80,0 0-80,16 0 0,-1 0 72,0 0-72,-15-15 0,16-1 0,-1 1 0,-15-1 0,16 1-144,-1 0 16,-15-1 0,15-14 0,1 14-64,-16-15 0,15 1-8,1-1 0,-16 15 32,0-14 8,15 14 0,-15 16 0,15-15 160,-15-1-88,0 16 88,0 0-64,0 0 64,0 0 0,0 0 0,0 0 0,0 16 0,0-1 0,-15 1 80,15 14-80,0-14 152,0 15-24,-15-1 0,15-14 0,0 15-24,0-16-8,0 16 0,0-16 0,0 0-24,0 1-8,0-16 0,0 15 0,0-15-64,15 0 0,0 16 72,-15-16-72,16 0 0,-16 0 0,15 0 0,1-16 64,-16 16-64,15-15-128,0-1 32,1 1 0,-1 0-80,-15-16-16,31 16-8,-31-16 0,31 15-120,-31-14-16,15 14-8,0-15 0,-15 16 216,0 15 32,16-15 16,-16-1 0,0 16 80,0 0 0,0 0 0,0 0 0,0 0 0,15 16 72,-30-1 0,15 16 0,0-16 232,0 16 48,0 0 0,0 0 8,0-16-200,0 16-48,0-1-8,0-14 0,0-1-40,0 1-64,0-16 88,0 0-88,0 0 72,0 0-72,0 0 0,15 15 72,1-15-8,-16 0-64,0-15 96,15-1-32,0 1-64,-15-1 64,16 1-64,-16-16 64,0 16-64,0 0 0,15-16 0,-15 15 0,0-14 0,0 14-88,16-15 88,-16 16-64,0 0 64,0-1 0,15 1-72,-15 15 72,15-16 0,1 1-72,-16 15 72,15 0 0,-15 0-72,16-15 72,-16 15 0,15 15-72,0-15 72,-15 15 0,16 1 0,-16-1 0,0 1 0,15-1 0,-15 16 0,0 0 0,0-16 0,0 16 0,0 0 0,-15-16 88,15 16-8,0-16 0,0 16 0,0-16 0,0 1-80,0-1 80,0 0-80,0-15 80,0 0-80,0 0 0,0 0 0,0 0 0,0 0 0,15-15 0,-15 15 64,16-15-64,-16-1 0,15-15 0,0 16 0,-15-16 0,16 1 0,-1-1-72,1 0 72,-1 0-104,0 0 104,1 1-72,-16-1 72,31 0-64,-31 0 64,30 16-64,-30-1 64,16 1-64,-1 0 64,0-1 0,-15 1-72,16 15 72,-16 0 0,0 0 0,15 15-72,1-15 72,-16 31 0,0-16 0,15 16 0,-15-15 0,15 14 152,-15 1-24,0 0 0,0 0 0,0 0 64,0 15 0,0-15 8,16-1 0,-16 1-8,0-16 0,0 16 0,0-15 0,0-1-48,0 0-16,15 1 0,-15-1 0,-15 1-56,15-1-8,0 0-64,0-15 96,0 0-96,0 16 0,-16-16 64,16 0-64,0 15-528,0-15-128,-15 16-24,15-16-6296,0 0-1263</inkml:trace>
          <inkml:trace contextRef="#ctx0" brushRef="#br0" timeOffset="2548">4326 6728 11056,'0'0'240,"0"0"48,0 0 16,0 0 16,0 0-256,0 0-64,0 0 0,0 0 0,-15 0 992,15 0 192,0 0 40,0 0 7,15 0-271,1-14-48,-16 14-16,15-16 0,16 0-320,-16 16-72,1-15-16,-1 15 0,16-15-104,-16 15-16,1-16-8,-1 16 0,1 0-120,-1-15-24,0 15-8,16 0 0,-31 0-112,31-15-32,-16 15 0,1 0 0,-16 0-64,15 0 0,1 0 0,-1-16 64,0 16-64,-15 0 0,16 0-96,-1 0 96,-15 0-944,15 0-128,-15 0-24,0 0-7863</inkml:trace>
          <inkml:trace contextRef="#ctx0" brushRef="#br0" timeOffset="2749">5019 6375 17071,'0'0'376,"0"0"72,0 0 24,0 0 8,16 0-384,-16 15-96,0-15 0,15 16 0,-15-16 720,0 16 120,0-2 24,0-14 8,15 16-360,-15 0-64,0-16-24,16 15 0,-16-15-360,0 15-64,0-15 0,15 16-9663</inkml:trace>
        </inkml:traceGroup>
      </inkml:traceGroup>
    </inkml:traceGroup>
    <inkml:traceGroup>
      <inkml:annotationXML>
        <emma:emma xmlns:emma="http://www.w3.org/2003/04/emma" version="1.0">
          <emma:interpretation id="{50041799-DBA5-46CD-82CA-8B812CD8FC8C}" emma:medium="tactile" emma:mode="ink">
            <msink:context xmlns:msink="http://schemas.microsoft.com/ink/2010/main" type="paragraph" rotatedBoundingBox="5917,5558 9988,5193 10074,6161 6003,65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56F4C7-07C3-4BDA-B2D1-EB3E083B13B2}" emma:medium="tactile" emma:mode="ink">
              <msink:context xmlns:msink="http://schemas.microsoft.com/ink/2010/main" type="line" rotatedBoundingBox="5917,5558 9988,5193 10074,6161 6003,6526"/>
            </emma:interpretation>
          </emma:emma>
        </inkml:annotationXML>
        <inkml:traceGroup>
          <inkml:annotationXML>
            <emma:emma xmlns:emma="http://www.w3.org/2003/04/emma" version="1.0">
              <emma:interpretation id="{48BB5C3C-CD65-4C57-99A3-62999F8EDBC8}" emma:medium="tactile" emma:mode="ink">
                <msink:context xmlns:msink="http://schemas.microsoft.com/ink/2010/main" type="inkWord" rotatedBoundingBox="5917,5558 9988,5193 10074,6161 6003,6526"/>
              </emma:interpretation>
              <emma:one-of disjunction-type="recognition" id="oneOf1">
                <emma:interpretation id="interp5" emma:lang="en-US" emma:confidence="0">
                  <emma:literal>TWEEA</emma:literal>
                </emma:interpretation>
                <emma:interpretation id="interp6" emma:lang="en-US" emma:confidence="0">
                  <emma:literal>FWEEA</emma:literal>
                </emma:interpretation>
                <emma:interpretation id="interp7" emma:lang="en-US" emma:confidence="0">
                  <emma:literal>NWEEA</emma:literal>
                </emma:interpretation>
                <emma:interpretation id="interp8" emma:lang="en-US" emma:confidence="0">
                  <emma:literal>EWEEA</emma:literal>
                </emma:interpretation>
                <emma:interpretation id="interp9" emma:lang="en-US" emma:confidence="0">
                  <emma:literal>MWEEA</emma:literal>
                </emma:interpretation>
              </emma:one-of>
            </emma:emma>
          </inkml:annotationXML>
          <inkml:trace contextRef="#ctx0" brushRef="#br0" timeOffset="-158701">6728 7868 9912,'-15'0'280,"15"0"64,0 0-280,0 0-64,0 15 0,-15-15 0,-1 15 880,16-15 160,-15 16 32,-1 0 8,-14-1-120,14 0-33,1 1 1,-16 14 0,0 1-328,16-16-72,-16 17-16,16-18 0,-16 18-168,16-17-40,-16 16-8,15-16 0,1 16-112,-16-15-24,16-2-8,-1 18 0,1-17-152,15 0 0,-15 1 0,-1-1 0,1-15-1192,15 15-192,-16-15-40,16 0-6103</inkml:trace>
          <inkml:trace contextRef="#ctx0" brushRef="#br0" timeOffset="-157936">6466 8345 14480,'0'0'320,"0"0"64,-15 31 8,-1-16 24,16 0-336,-15 17-80,0-2 0,-1 1 0,1 15 591,-16-15 105,31 15 16,-15 0 8,-1-15-104,16 0-16,0-1-8,0 2 0,16-17-208,-16 0-32,0 16-16,15-31 0,0 15-152,1-15-32,-1 0-8,1 0 0,14 0-16,-14-15 0,-1 0 0,1 15 0,-1-16-40,0 1-16,1-16 0,-1 15 0,1-14-72,-1-1 64,0 16-64,1-16 64,-1 0-64,-15 1 0,16 14 0,-1-15 0,-15 0 0,0 16 0,15-16-88,-15 16 88,0 15 0,16-15 0,-32-1 0,16 16 0,0-16 0,0 16 0,0 0 0,0 0 0,0 0 0,0 0 0,0 16 0,-15 0-96,15 14 96,0 1-64,0 0 64,0-1-64,0 2 64,0-2 0,0 16 0,15-15 0,-15 0 0,16-1 0,-16-14 0,15 0 64,-15-1-64,16 0 96,-16 1-32,15-16 0,0 0 72,1 0 24,-1 0 0,0-16 0,-15 1-40,16 0-8,15-1 0,-16 0 0,0-14 48,1 14 0,-16-14 8,31-1 0,-31 0-32,15 1-8,0-2 0,-15 17 0,16-16-64,-1 1-64,-15-1 72,0 16-72,0-17 64,0 17-64,0-16 0,0 16 72,0 0-72,-15-1 64,15 1-64,0 0 64,-16 15-64,16-16 0,-15 16 0,15 0 0,-15 0-448,-1 0-96,1 0-32,15 0-6224,-16 16-1247</inkml:trace>
          <inkml:trace contextRef="#ctx0" brushRef="#br0" timeOffset="-158471">6512 7960 9408,'16'0'264,"-1"0"56,0 0-256,-15 0-64,16 0 0,-1 0 0,0 0 704,1 0 128,0 16 32,-2-16 0,18 15 72,-17-15 24,0 15 0,1-15-1,-1 16-191,16-1-40,-16-15-8,0 15 0,1-15-208,0 16-32,14-16-16,-14 16 0,-1-16-248,0 14-56,1-14 0,-1 0-8,-15 0-16,0 0 0,0 0 0,15 0 0,1 0-136,-16 0 0,0 0-88,16-14 88,-2 14 0,-14 0 64,0 0 0,0 0 8,0 0-872,0 0-184,0 0-32</inkml:trace>
          <inkml:trace contextRef="#ctx0" brushRef="#br0" timeOffset="-157085">7437 8560 11952,'0'0'256,"0"0"64,0 0 0,-16 0 24,16 0-280,0 0-64,0 0 0,0 0 0,0 0 952,-15 16 168,-1-16 39,16 0 9,0 0-320,0 0-64,0 0-16,0 0 0,0 0-192,0 0-32,0 0-16,0 0 0,0 0-64,16 16-16,-16-16 0,0 0 0,0 0-24,15 0-8,1 0 0,-1 0 0,0 0-216,1 0-40,-1 0-16,0 0 0,1 0 136,15-16 24,-16 16 8,16 0 0,-16 0-184,1-16-40,14 16-8,-14-15 0,15 15-8,-1-15 0,-14 15 0,15-16 0,-16 16-72,0 0 80,16-15-80,-15 15 80,-1 0-80,0 0 80,1-15-80,-1 15 80,1 0-80,-16 0 0,0 0 0,0 0 64,15-16-64,-15 16 0,0 0 0,15 0 64,-15 0-64,0 0 0,0 0-96,0 0 96,0 0-392,0 0-24,0 0 0,0 0-7136,0 0-1439</inkml:trace>
          <inkml:trace contextRef="#ctx0" brushRef="#br0" timeOffset="-157454">7451 8315 13160,'0'0'288,"0"0"56,0 0 8,0 0 32,0 0-312,0 0-72,-15 15 0,15-15 0,0 0 1096,0 0 207,0 0 41,0 0 0,0 0-600,0 0-120,15 0-24,-15 0-8,16 0-72,-1 0-8,1 0-8,-1 0 0,0-15-248,1 15-56,15 0-8,-16 0 0,0 0 104,16-15 24,-15 15 0,-1-16 0,0 16-232,1 0-88,-1 0 64,-15 0-64,16-15 80,-1 15-80,16 0 96,-31 0-96,0 0 64,15 0-64,0-16 0,1 16 0,-16 0-480,0 0-160,0 0-24,15 0-6088,-15 0-1223</inkml:trace>
          <inkml:trace contextRef="#ctx0" brushRef="#br0" timeOffset="-108409">9083 7945 10160,'0'0'224,"0"0"40,16-15 16,-16 15 8,0 0-224,0-16-64,0 16 0,0-16 0,0 16 752,0 0 144,0-15 24,0 15 8,0 0-152,-16 0-24,1 0-9,-1-15 1,16 15-216,-15 0-48,-16 15 0,16-15-8,-16 0-152,16 15-32,-16 1-8,0 0 0,0-16-120,0 30-16,-15-14-8,16-1 0,-1 0-40,0 1-16,-15-1 0,15 16 0,16-15 48,-16-2 0,0-14 8,0 16 0,16 0 24,-1-1 0,1-15 0,0 15 0,-1-15 80,16 16 16,0-16 8,-15 0 0,15 0-168,0 0-32,0 0 0,0 0-64,0 0 72,15 0-72,1 15 0,14-15 72,-14-15-72,15 15 96,-1 0-96,1 0 96,-15-16-96,14 16 64,-14 0-64,15 0 64,-16 0-64,0-15 0,16 15 0,-15 0 0,-1 0 0,-15 0 0,15 0 0,1 0 0,-16 0 0,15 0 0,-15 0 0,0 0 0,0 0 72,0 0-72,0 0 80,0 0-80,-15 15 72,-1-15-72,1 31 64,0-16-64,-1 1 64,-15 0-64,1-2 64,14 2-64,-15 0 0,1 14 0,-1-14 0,0-1 0,-15 16 0,15-16 0,0 0 0,16 1 0,-16 0 0,16-1 0,-16 0 0,15 1 0,1-1 0,0 0 0,-1 1 0,16-1 0,-15-15 0,15 0 0,0 0 0,0 0 0,15 15 0,-15-15 0,0 16 0,16-16 0,-1 16 240,0-16 8,1 0 0,15 0 0,-16 0-176,16 0-72,0 0 64,-1 0-64,17 0 96,-17 0-32,1 0 0,0 0 0,0 0 0,0 0 0,-1 0 0,1 0 0,0 0-64,0 0 80,-1-16-80,-14 16 80,15-16 24,-16 16 8,16-15 0,-16 15 0,1-15-32,14-1-8,-14 16 0,-16-15 0,15 15-72,-15-15 64,0 15-64,16-16 64,-16 16-64,0 0 0,0-15 72,0 15-72,0 0-288,0 0-88,0 0-16,0 0-8,0 0-1000,-16 0-200,16 0-32</inkml:trace>
          <inkml:trace contextRef="#ctx0" brushRef="#br0" timeOffset="-104419">9637 8438 8896,'0'0'256,"0"0"48,0 0-240,0 0-64,0 0 0,0 0 0,0 0 688,0 0 128,0 0 24,15 0 8,-15-16-80,16 16-8,-16-16-8,0 1 0,0 0-144,16-16-33,-2 31-7,-14-31 0,16 16-208,0-16-40,-1 15 0,0-14-8,1-1-80,-1 16-8,0-16-8,16 0 0,-16 1-104,17 14-16,-17-15-8,0 0 0,1 1-8,-1 14 0,0-14 0,1 14 0,-1 0 32,0 1 8,1 0 0,0 15 0,-16-16-16,14 16 0,2-15 0,-16 15 0,0 0 24,16 0 8,-16 0 0,15 15 0,0-15 24,-15 16 8,16-1 0,-16 0 0,15 1 80,0 0 8,-15 14 8,16-14 0,-16 14-136,16-14-24,-16-1-8,14-15 0,-14 31 32,16-15 8,-16-16 0,16 14 0,-16 2 32,0 0 8,15-1 0,-15 0 0,15-15-16,-15 16 0,16-1 0,-16-15 0,15 15-24,-15 1-8,0-16 0,0 0 0,0 16-32,0-16 0,15 14-8,-15-14 0,-15 16 8,15-16 8,0 0 0,15 16 0,-15-16-40,0 0 0,0 0-64,0 15 96,0-15-96,0 0 72,0 15-72,0-15 64,0 0-64,0 0 64,-15 0-64,15 0 64,0 0-64,0 0 80,0 0-80,0 0 80,0 0-80,0 0 0,0 0 0,-15 0 0,-1 0 0,16 0-88,-15-15 88,15 15-96,-15-15-736,15 15-144,0 0-32,-16 0-9231</inkml:trace>
        </inkml:traceGroup>
      </inkml:traceGroup>
    </inkml:traceGroup>
    <inkml:traceGroup>
      <inkml:annotationXML>
        <emma:emma xmlns:emma="http://www.w3.org/2003/04/emma" version="1.0">
          <emma:interpretation id="{2534E166-FAB1-411D-86AE-1A4AD5D6F92A}" emma:medium="tactile" emma:mode="ink">
            <msink:context xmlns:msink="http://schemas.microsoft.com/ink/2010/main" type="paragraph" rotatedBoundingBox="7686,6257 11793,5499 11980,6517 7874,727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498B215-B604-4A10-B35E-2DA20C064AF0}" emma:medium="tactile" emma:mode="ink">
              <msink:context xmlns:msink="http://schemas.microsoft.com/ink/2010/main" type="line" rotatedBoundingBox="7686,6257 11793,5499 11980,6517 7874,7275"/>
            </emma:interpretation>
          </emma:emma>
        </inkml:annotationXML>
        <inkml:traceGroup>
          <inkml:annotationXML>
            <emma:emma xmlns:emma="http://www.w3.org/2003/04/emma" version="1.0">
              <emma:interpretation id="{8730C479-7863-4BB5-9D5A-C2AD5B759FDE}" emma:medium="tactile" emma:mode="ink">
                <msink:context xmlns:msink="http://schemas.microsoft.com/ink/2010/main" type="inkWord" rotatedBoundingBox="7686,6257 11793,5499 11980,6517 7874,7275"/>
              </emma:interpretation>
              <emma:one-of disjunction-type="recognition" id="oneOf2">
                <emma:interpretation id="interp10" emma:lang="en-US" emma:confidence="0">
                  <emma:literal>GESUXIYNI</emma:literal>
                </emma:interpretation>
                <emma:interpretation id="interp11" emma:lang="en-US" emma:confidence="0">
                  <emma:literal>GESUXIYNI'</emma:literal>
                </emma:interpretation>
                <emma:interpretation id="interp12" emma:lang="en-US" emma:confidence="0">
                  <emma:literal>QESUXIYNI'</emma:literal>
                </emma:interpretation>
                <emma:interpretation id="interp13" emma:lang="en-US" emma:confidence="0">
                  <emma:literal>GESUXIYN;</emma:literal>
                </emma:interpretation>
                <emma:interpretation id="interp14" emma:lang="en-US" emma:confidence="0">
                  <emma:literal>biYiNites</emma:literal>
                </emma:interpretation>
              </emma:one-of>
            </emma:emma>
          </inkml:annotationXML>
          <inkml:trace contextRef="#ctx0" brushRef="#br0" timeOffset="-103682">10269 8422 10656,'0'0'232,"0"0"56,0 0 0,0 0 8,0 0-232,15 0-64,-15 16 0,0-1 0,16 0 704,-16 1 136,-16-1 24,16 16 8,0-16-88,-15 16-17,0 15-7,15-15 0,-16 0-272,0 15-48,1-16-16,0 17 0,-1-16-96,1-1-16,-16 1-8,16 0 0,0-15-96,-1-1-16,0 16-8,1-31 0,0 15-104,-1 0-16,1-15-64,-16 0 96,31 0-96,-30 0 88,30-15-88,-32 15 80,32-15-80,-14-1-96,14 1 16,-16 0 8,16-17-96,-16 2-24,16 14 0,0-14 0,-15 14 88,15-14 8,0 14 8,0-14 0,15 14 88,-15 0-64,16 1 64,-16 0-64,16 15 64,-16-16-64,14 16 64,2-15-64,0 30 64,-1-15 128,16 0-32,-16 16-8,0-1 112,1 0 24,14 1 8,-30 0 0,32-2 56,-32 2 16,15 0 0,0-1 0,1 0 0,-1 16 0,-15-31 0,0 0 0,15 15-56,1 1-16,-16-16 0,0 0 0,0 15-72,0-15-24,0 0 0,0 0 0,0 0-64,0 0-8,0 0-64,0 0 96,0 0-96,0 0 0,0 0 0,0 0 0,0 0-760,0 0-168,0 0-40,0 0-5416,0 0-1079</inkml:trace>
          <inkml:trace contextRef="#ctx0" brushRef="#br0" timeOffset="-103419">10176 8792 13184,'0'0'288,"0"0"64,0 0 16,0 0 0,0 0-296,16 0-72,-16 0 0,14-16 0,-14 16 672,16-15 112,0 15 23,-16-15 9,15 15-224,0 0-48,-15-16 0,31 16-8,-31 0-240,0 0-40,0 0-16,31 0 0,-31 0 56,0 0 16,0 0 0,15 0 0,0 0-48,-15 0-8,0 0 0,0 16 0,16-1 64,-16 0 0,16 1 8,-16-1 0,-16 0-80,16 16-24,0-15 0,0-1 0,0 0-64,0 1-24,0-1 0,-16 1 0,16-1-136,0-15 0,0 0 64,0 0-64,0 0 0,0 0 0,0 0 0,0 0 0,0 0-448,0 0-152,0 0-24,0 0-5968,0 0-1183</inkml:trace>
          <inkml:trace contextRef="#ctx0" brushRef="#br0" timeOffset="-103250">10376 8499 16439,'-15'0'360,"15"0"80,0 0 8,0 0 16,0 0-368,0 0-96,0 0 0,0 0 0,0 0 800,0 16 136,0-16 32,0 0 8,0 0-304,0 0-64,0 15-16,0-15 0,0 0-416,0 0-80,0 0-24,0 0-6664,0 15-1327</inkml:trace>
          <inkml:trace contextRef="#ctx0" brushRef="#br0" timeOffset="-100865">10761 8114 9072,'0'0'192,"0"0"48,0 0 8,0 0 8,0 0-256,0 0 0,0 0 0,0 0 0,15 0 672,-15 0 72,0 0 24,0 0 0,0 0-128,0 0-16,0 32-8,0-17 0,0 0-136,0 16-24,0 0-9,0-1 1,0 16-120,0-14-24,0-17-8,0 16 0,16-16-80,-16 16-24,0-15 0,0-2 0,15-14-64,-15 16-8,0-16-8,15 0 0,-15 0-16,16 0 0,-16 0 0,15-16 0,0 16-8,-15-14-8,16-18 0,-16 17 0,16 0-80,-16-1 0,15-14 72,0 14-72,-15-14 0,16-2 0,-16 2 0,15-1 0,-15 0-96,15 1 16,-15-2 8,16 17 0,-16 0 72,0-1 0,0 1 0,0 15 0,0 0 0,0 0 0,0 0 0,0 15 64,0 1-64,0 14 0,0 2 0,0-2 0,0 16 200,0-15 56,-16 16 16,16-1 0,0 0-32,0-16-8,-15 16 0,15 1 0,0-1-40,-15 0 0,15 1-8,-16-1 0,16 0 72,-15 0 8,0-16 8,-1 2 0,0 14-32,16-31-8,-15 16 0,0-1 0,-1-14-72,1 15-8,0-16-8,-1 16 0,1-16-32,0 1-8,-1 14 0,0-14 0,2-16-40,-2 16 0,16-16-64,-16 0 96,16 0-96,0 0 0,-15 0 0,15-16 0,0 0-176,0 1 16,0-16 8,15 16 0,-15-16-96,16 1-16,0-2-8,-2 2 0,2-1 112,0 0 16,14 1 8,-14-2 0,14 18 72,-14-18 64,14 2-96,-14 14 96,15-14-72,-16 14 72,16 1 0,-16 0-72,16-17 152,-16 32 32,1-15 8,0 0 0,14-1-208,-14 16-40,-1 0 0,-15 0-8,0 0 136,15 0 0,1 0 64,-16 16-64,15-1 192,-15 0 0,15 1-8,-15 0 0,0 14 32,0-14 8,0 14 0,0-14 0,-15 14-64,15-14 0,0 0-8,0-2 0,-15 2-88,15 0-64,0-1 96,0 0-96,0-15 72,0 0-72,0 0 0,0 0 72,0 0-640,0 0-128,0 0-24,0 0-5848,-16 0-1175</inkml:trace>
          <inkml:trace contextRef="#ctx0" brushRef="#br0" timeOffset="-100680">11085 8314 16727,'0'0'368,"0"0"80,0 0 8,0 0 16,0 0-376,0 0-96,0 0 0,0 0 0,0 0 744,0 0 136,0 0 24,0 0 8,-16 0-384,16 0-80,0 0-8,0 0-8,0 0-312,0 0-120,0 0 88,16 16-88,-16-16-840,0 15-216,15-15-48</inkml:trace>
          <inkml:trace contextRef="#ctx0" brushRef="#br0" timeOffset="-99979">11469 8300 9672,'-15'14'208,"15"-14"48,0 0 0,0 0 32,0 0-288,0 0 0,0 0 0,0 0 0,0 0 864,0 0 112,15-14 24,1-2 8,-1 16-248,0-16-56,1 16-1,-1 0-7,1-15-200,-1 15-40,0 0-8,1 0 0,-1 0-160,1 15-40,-1-15-8,-15 16 0,15 0 72,1-2 8,-16 2 8,0 0 0,0 14-24,0-14-8,-16 14 0,1 2 0,15-2 32,-15 1 8,-1 0 0,1-1 0,-16-14-272,16 14-64,-1 2 0,-15-2 0,16 1 0,0-16 0,-1 16 0,1-16 64,-1 1-64,1-16 96,15 16-96,-15-16 96,15 0-184,0 0-32,-16 0-8,32-16 0,-16 0-776,15 1-160,-15-16-32,15 1-8,1-16-176,-1 14-40,1 2-7,14-16-1,-14 15 344,-1-16 72,16 1 16,0 16 0,-16-16 224,16 14 56,-16-14 8,1 16 0,-1-1 856,1 16 168,-16-16 40,15 16 8,0-1 456,-15 16 88,0 0 16,0 0 8,0 0 56,0 0 16,0 0-1,-15 16 1,15-1-352,-15 16-72,15-1-8,0 1-8,-16 0-168,1 15-32,15 0-8,-16-15 0,1 16-88,0-17-16,15 16-8,0-15 0,-16 0-120,16-1-32,0 2 0,0-2 0,16-14 72,-16-1 16,0 0 0,15 1 0,-15-16-152,15 15-32,1-15-8,-16 0 0,0 0-16,15 0 0,16 0 0,0 0 0,-16 0-72,1 0 96,-1-15-96,16 15 96,-16-16-96,0 16 80,1-15-80,-1 0 80,1-1-80,-1 1 64,-15 0-64,15-1 64,1 0-64,-16 16-112,15-15 24,-15 0 8,0-1-880,0 16-168,0 0-40,0 0-5352,0-15-1063</inkml:trace>
          <inkml:trace contextRef="#ctx0" brushRef="#br0" timeOffset="-99679">11992 8484 13072,'0'0'288,"0"0"56,0 0 8,0 0 24,0-16-304,0 16-72,16 0 0,-16-15 0,0 15 808,14-15 152,-14 15 23,16-16 9,-16 16-256,16-16-40,-16 16-16,15-15 0,0 15-264,-15 0-64,16 0 0,-16 0-8,0 0-40,0 0-8,0 0 0,15 0 0,-15 15 32,0-15 8,15 16 0,-15 15 0,-15-16-40,15 1-8,0 14 0,0-14 0,0 14-64,0-14-24,0 0 0,0 14 0,-15-14-40,15-1 0,0 0-8,0 1 0,0-1-72,0-15-16,0 0 0,15 0 0,-15 0-64,0 15 0,0-15 72,0 0-72,0 0 0,0 0 0,0 0 0,0 0 64,0 0-600,0 0-112,0 0-24,0 0-8,0 0-888,0 0-184,0-15-32</inkml:trace>
          <inkml:trace contextRef="#ctx0" brushRef="#br0" timeOffset="-99479">12069 8069 17911,'0'-16'392,"0"16"88,0 0 8,0 0 16,0 0-408,0 0-96,0 0 0,0 0 0,0 0 848,0 16 144,0-1 32,0-15 8,15 15-232,-15-15-56,0 0-8,0 16 0,0-1-336,0 1-72,0-16-8,0 0-8,16 15-216,-16-15-32,0 0-64,0 0 88,15 15-512,-15-15-104,0 0-16,0 0-10271</inkml:trace>
          <inkml:trace contextRef="#ctx0" brushRef="#br0" timeOffset="-107725">8067 8822 12840,'0'0'360,"0"0"88,0 0-360,0 0-88,0 0 0,0 0 0,0 0 832,0 0 160,0 0 23,16 0 9,-16 0-304,0 0-56,0 0-16,0 0 0,0 0-392,15 0-72,-15 15-24,0-15 0,0 0-160,15 0 0,1 16 0,0-16 0,-1 15-1040,-15-15-240,15 16-56</inkml:trace>
          <inkml:trace contextRef="#ctx0" brushRef="#br0" timeOffset="-107925">8036 9084 13992,'0'0'304,"0"0"64,0 0 16,0 0 16,0 0-320,0 0-80,0 0 0,0 0 0,0 0 560,16-16 95,-1 1 17,1 0 8,-1-1-248,-15 16-48,15-15-16,1 0 0,-1 15-184,1-16-40,-16 1-8,15 15 0,0 0 16,-15 0 0,0 0 0,0 0 0,0 0 32,0 0 8,0 0 0,0 0 0,0 15 32,0 1 16,0 14 0,0-14 0,-15-1-56,15 16-16,0-15 0,-15-2 0,15 18-48,0-17-16,-16 0 0,16 1 0,0-1-32,0-15-8,0 15 0,0-15 0,0 0-64,0 0 0,0 0 0,0 0 64,0 0-136,0 0-32,0 0-8,0-15-6224,16 15-1247</inkml:trace>
          <inkml:trace contextRef="#ctx0" brushRef="#br0" timeOffset="-107408">8637 8838 11888,'0'0'256,"0"0"64,0 0 0,0 0 24,0 0-280,0 0-64,-16 0 0,1 16 0,0-16 816,-1 15 144,1 0 32,-1 1 7,-14-1-183,14 0-40,-15 17-8,16-18 0,0 2-264,-1 0-56,-15 14-16,16-14 0,0-1-96,-1 0-16,16 1-8,-15-1 0,15 0 0,0 1 0,0 0 0,0-1 0,0 0-168,0-15-32,0 16-8,0-16 0,0 0 48,15 15 8,1 0 0,14-15 0,-30 0-24,31 0 0,-15 0 0,-1 0 0,0 0-136,1 0 0,15 0 0,-16 0 0,0-15 0,1 0 0,-1 15 72,1-16-72,-1 1 96,-15 15-24,15-15-8,1 15 0,-16-16-720,15 16-144,-15-16-32,16 1-5728,-16 15-1135</inkml:trace>
          <inkml:trace contextRef="#ctx0" brushRef="#br0" timeOffset="-107192">8467 9084 13200,'-15'0'376,"15"0"72,0 0-352,0 0-96,0 0 0,0 0 0,0 0 1024,0 0 184,0 0 39,0 0 1,0 0-240,0 0-48,0 0-16,0 0 0,0 0-416,15 0-80,0 0-24,1 0 0,0 0-192,-2 0-40,-14 0 0,16 0-8,0-15-112,-1 15-72,0 0 96,1 0-96,-16 0 0,15 0 0,0 0-80,1 0 80,0 0-1120,-2 0-168,2-16-32,0 16-7487</inkml:trace>
          <inkml:trace contextRef="#ctx0" brushRef="#br0" timeOffset="-106907">9006 8807 12896,'0'0'360,"0"0"88,0 0-352,0 0-96,-15 0 0,-1 0 0,-14 15 984,14 1 176,1-16 39,-1 15 9,1 0-216,0 1-48,-1-1-8,1 0 0,15 1-392,-16 15-72,16-31-24,0 15 0,0-15-232,0 16-56,0-1 0,16-15-8,-16 15-88,15-15-64,1 16 96,-1-16-96,-15 0 96,15 0-96,1 15 96,-16-15-96,15 0 0,1 0 0,-16 0 0,0 0 0,0 0 80,0 15-80,-16-15 64,16 16-64,-15 0 88,15-16-24,-16 14-64,1 2 96,15-16-96,-15 16 0,-1-1 0,16-15 0,-15 0 0,-1 15-144,16-15 32,-15 0 8,15 0-896,0 0-184,0 0-32,0 0-4743,0-15-953</inkml:trace>
          <inkml:trace contextRef="#ctx0" brushRef="#br0" timeOffset="-106577">9068 8852 11112,'0'0'240,"0"0"48,0 0 16,0 0 16,0 0-256,0 0-64,0 0 0,0 0 0,0 0 1088,0 0 208,0 0 40,0 0 7,0 16-351,0 0-64,0-2-8,0 2-8,0 0-328,16 14-64,-16-14-8,0-1-8,15 16-200,-15-16-40,0 0-8,15 17 0,-15-32-96,16 15-16,-16 0-8,15 1 0,-15-16 24,16 15 8,-16-15 0,15 0 0,-15 15-8,15-15-8,1 0 0,-16 0 0,0 0-8,15 0 0,-15 0 0,0 0 0,0 0-16,16-15 0,-1 15 0,-15-15 0,15-1-32,-15 16-16,16-15 0,-16 0 0,15-1-80,-15-15 96,0 16-96,16-1 96,-16-14-96,15 14 0,-15-14 0,0 14 64,15-14-64,-15 14 0,16 0 0,-16 1 0,0 0 0,0-1 0,0 1 0,0 0 0,15 15 0,-15 0 0,0 0 0,0-16 0,0 16-336,0 0-112,0 0-16,0 0-6704,0-15-1335</inkml:trace>
        </inkml:traceGroup>
      </inkml:traceGroup>
    </inkml:traceGroup>
    <inkml:traceGroup>
      <inkml:annotationXML>
        <emma:emma xmlns:emma="http://www.w3.org/2003/04/emma" version="1.0">
          <emma:interpretation id="{F7239836-42C9-403A-BFE8-5E3F1AD9C3C7}" emma:medium="tactile" emma:mode="ink">
            <msink:context xmlns:msink="http://schemas.microsoft.com/ink/2010/main" type="paragraph" rotatedBoundingBox="2628,6943 6924,6914 6930,7898 2635,7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93352F-D00A-48C8-BB75-2DDE79A0D7FD}" emma:medium="tactile" emma:mode="ink">
              <msink:context xmlns:msink="http://schemas.microsoft.com/ink/2010/main" type="line" rotatedBoundingBox="2628,6943 6924,6914 6930,7898 2635,7927"/>
            </emma:interpretation>
          </emma:emma>
        </inkml:annotationXML>
        <inkml:traceGroup>
          <inkml:annotationXML>
            <emma:emma xmlns:emma="http://www.w3.org/2003/04/emma" version="1.0">
              <emma:interpretation id="{782D2188-D392-43A4-B2CC-A66759C40A6A}" emma:medium="tactile" emma:mode="ink">
                <msink:context xmlns:msink="http://schemas.microsoft.com/ink/2010/main" type="inkWord" rotatedBoundingBox="2628,6943 3722,6936 3728,7919 2635,7927"/>
              </emma:interpretation>
              <emma:one-of disjunction-type="recognition" id="oneOf3">
                <emma:interpretation id="interp15" emma:lang="en-US" emma:confidence="0">
                  <emma:literal>Bias</emma:literal>
                </emma:interpretation>
                <emma:interpretation id="interp16" emma:lang="en-US" emma:confidence="0">
                  <emma:literal>bias</emma:literal>
                </emma:interpretation>
                <emma:interpretation id="interp17" emma:lang="en-US" emma:confidence="0">
                  <emma:literal>Bras</emma:literal>
                </emma:interpretation>
                <emma:interpretation id="interp18" emma:lang="en-US" emma:confidence="0">
                  <emma:literal>Arias</emma:literal>
                </emma:interpretation>
                <emma:interpretation id="interp19" emma:lang="en-US" emma:confidence="0">
                  <emma:literal>Biak</emma:literal>
                </emma:interpretation>
              </emma:one-of>
            </emma:emma>
          </inkml:annotationXML>
          <inkml:trace contextRef="#ctx0" brushRef="#br0" timeOffset="-57907">3218 9854 12624,'0'0'352,"0"0"96,15 0-360,-15 0-88,0 0 0,0 0 0,16-16 592,-16 16 104,15-15 16,-15 0 8,16 15-33,-16-16-7,15 16 0,-15-15 0,15 15-240,1 0-56,-16 0 0,15 0-8,-15 0-152,16 0-24,-1 0-8,-15 0 0,0 0 48,0 0 8,0 15 0,0 1 0,0 14 24,0-14 8,0-1 0,0 16 0,0-16-72,-15 16-16,15-15 0,0 14 0,-16-14-88,16 15-16,0-16-8,0 0 0,-15 1-80,15-1 0,0-15 72,0 0-72,0 0-392,0 16-120,0-16-16,0 0-5736,0 0-1143</inkml:trace>
          <inkml:trace contextRef="#ctx0" brushRef="#br0" timeOffset="-57592">3325 9546 14944,'0'0'328,"0"0"72,0 0 16,0 0-1,-15 16-335,15-16-80,0 0 0,0 0 0,0 15 488,0-15 88,0 0 8,0 0 8,15 16-160,-15-1-32,0-15-8,16 15 0,-16-15-392,15 16 0,-15-16-112,16 15-8031</inkml:trace>
          <inkml:trace contextRef="#ctx0" brushRef="#br0" timeOffset="-57207">3665 9730 12384,'0'0'272,"0"0"56,0 0 16,0 0 0,0 0-280,0 0-64,-16 0 0,16 0 0,-15 0 800,-1 16 136,1-16 31,0 15 9,-1 0-208,1 1-48,15-1-8,-16 0 0,1 1-200,0 14-48,-1 2-8,1-2 0,15-14-168,0 14-40,-16 1-8,16 0 0,0-16-40,0 0-8,0 1 0,0 0 0,0-1-64,16-15-24,-16 0 0,0 15 0,0-15-40,15 16-64,-15-16 88,16 0-88,-1-16 80,-15 16-80,15-15 64,1 15-64,-1-15 0,1-1 0,-16 0 0,15 1 0,0 0-152,1-1 8,-16 1 0,15 0 0,-15-1-280,16 1-56,-16 0-16,0-1 0,0 0 88,15 2 24,-15-2 0,0 0 0,-15 16 96,15-15 32,0 0 0,15 15 0,-30-16 120,15 1 24,0 15 8,0 0 0,15-15 104,-15 15 0,-15-16-80,15 16 80,0 0 104,0 0 56,-16 16 16,16-16 0,0 0 160,0 15 32,0-15 8,0 31 0,0-16 8,0 0 8,0 17 0,-15-18 0,15 18-72,0-17-8,0 0-8,0 16 0,0-16-80,0 1-8,0-1-8,0 0 0,15 1-80,-15 0-24,0-1 0,0-15 0,0 15-104,0 1 64,0-16-64,0 0 0,0 15-96,16-15-64,-16 15-8,0-15-8,0 0-1496,15 0-304,0 0-56</inkml:trace>
          <inkml:trace contextRef="#ctx0" brushRef="#br0" timeOffset="-56806">3988 9700 13824,'0'0'304,"0"0"64,0 0 16,0 0 0,0 16-312,-16-16-72,16 15 0,-16 1 0,2-16 960,-2 15 167,0 0 41,16 1 8,-15-1-432,0-15-80,-1 31-24,1-31 0,0 15-216,15 1-40,-16-1-16,1-15 0,15 16-192,-15-16-40,15 15-8,0-15 0,0 0-32,0 0 0,0 0-8,0 0 0,0 0-88,0 0 0,0 0 0,0 0 0,15 0 0,0 0 0,1 0 0,14 0 64,-30 0-64,16 0 0,-1 0 0,0 15 0,-15-15 0,16 0 0,0 16 0,-16-16 0,14 0 64,2 15 0,-16-15 0,0 16 0,16-16 40,-16 15 8,0-15 0,0 15 0,0 1 72,0-1 8,0-15 8,-16 15 0,16 1 0,-16-1 0,16 1 0,-14-1 0,-2-15-8,0 15-8,16 1 0,-15-16 0,0 15-56,15-15 0,-16 0-8,16 0 0,0 0-56,-15 0-64,0 0 88,15 0-88,-16 0 72,1 0-72,15 0 0,-15-15 72,15 15-72,-16-16-136,16 1 32,-16 15-7528,1-15-1503</inkml:trace>
          <inkml:trace contextRef="#ctx0" brushRef="#br0" timeOffset="-27926">2972 9407 5584,'0'0'120,"0"0"24,0 0 8,0 0 8,0 0-160,0 0 0,0 0 0,0 0 0,0 0 768,0 0 128,0-15 16,0 15 8,0 0-256,0 0-56,0 0 0,0 0-8,0 0-152,0 0-32,0 0-8,0 0 0,16 0-24,-16 0 0,0 0 0,0 0 0,0 0-8,0 0-8,0 0-1,15 0 1,0 0-80,-15 0-8,0 0-8,0 0 0,0 0-48,0 0 0,0 0-8,0 0 0,0 0-56,0 0 0,0 0-8,0 0 0,0 0-40,16 0-8,-1 0 0,-15 0 0,0 0-40,16-16 0,-1 16-64,-15 0 96,0 0-8,0 0-8,0 0 0,15 0 0,1 16 16,-16-16 0,0 0 0,0 0 0,15 0-96,-15 0 96,0 0-96,0 0 96,0 0-32,0 0-64,0 0 96,0 0-32,0 0 0,0 0-64,16 0 96,-16 0-32,0 0-64,0 0 64,0 0-64,0 0 64,0 0-64,0 0 0,0 0 0,0 0 64,0 15-64,0-15 0,0 0 72,0 0-72,15 15 0,-15-15 72,0 16-72,0-16 0,0 15 64,0-15-64,0 0 0,0 16 0,0-16 0,0 0 0,0 0 0,0 0 0,0 0 64,0 0-64,15 15 0,-15-15 0,0 15 0,0-15 0,0 0 0,0 0 0,0 0 0,0 0 0,0 0 0,0 16 0,0-1 64,0-15-64,0 0 0,0 15 0,0-15 0,0 0 0,0 0 0,0 0 0,0 16 80,-15-1-80,15-15 64,0 0-64,0 0 64,0 16-64,0-16 0,0 0 64,0 0-64,-15 15 64,15-15-64,0 15 64,0-15-64,0 0 64,0 0-64,-16 16 64,16-16-64,-15 15 0,15-15 72,0 0-72,0 16 72,-16-16-72,1 0 96,15 0-96,0 0 104,0 15-32,-15 0-8,15-15 0,0 0 32,-16 0 0,1 0 0,-1 16 0,1-16 40,15 15 16,-15-15 0,15 0 0,-16 0 8,1 16 8,15-16 0,-16 15 0,1-15-48,15 0-16,0 0 0,0 15 0,-15-15-32,15 0-8,-16 0 0,16 0 0,0 0-64,0 0 0,0 0 0,0 0 0,0 0 0,0 0 0,0 0 0,0 0 0,0 0 0,0 0 0,0 0 0,0 0 0,0 0 0,0 0 0,0 0-112,0 0 40,0 0-824,0 0-160,0 0-32</inkml:trace>
          <inkml:trace contextRef="#ctx0" brushRef="#br0" timeOffset="-58223">3110 9345 7224,'0'0'160,"0"0"32,0-15 0,0 15 16,0-15-208,0 15 0,0 0 0,0 0 0,0 0 704,0 0 104,0-16 24,0 32 0,0-16-112,-16 15-16,16-15-8,0 15 0,-15 16-16,15 0 0,-15 0 0,15 15-1,-16 0-7,16 0 0,-16 0 0,1 1 0,15 14-96,-15-15-32,-1 16 0,1-16 0,15 0-128,-15-15-24,15 15-8,0-15 0,-16 0-152,16 0-32,0-16-8,0 16 0,0 0-104,-15-16-24,15-15-64,0 15 96,0-15-32,0 0-64,0 0 88,0 0-88,0 0-64,0 0-72,0 0-16,15-15 0,-15 0-360,0-1-80,0 1-16,0-1 0,0 1-160,16-16-32,-16 16 0,-16-1-8,16-14 120,0 14 24,0 1 9,0 0-1,0-1 280,0 1 56,0-1 16,0 1 0,0 0 208,0 15 96,0-16-96,-15 1 96,15 15 96,0-16 72,0 16 24,0-15 0,0 15 168,0 0 40,15-15 8,-15-1-1,0 16-23,0-15 0,16 15 0,-16-16 0,0 16 16,15-15 0,0 0 0,-15 15 0,16-16-112,-1 16-16,0-15-8,1 15 0,0-16-56,-1 16-16,0 0 0,1 0 0,-1 0 0,0 0-8,-15 16 0,16-1 0,-1-15-24,-15 16 0,15-1 0,-15 0 0,0 1 48,0-1 8,0 16 0,0-16 0,0 16 24,-15-15 8,15 14 0,-15 1 0,-1 0-32,16 0-8,-30-16 0,14 31 0,1-30-40,0 14-8,-1-14 0,0 15 0,1-16-16,0 0-8,-1 1 0,1-1 0,0 1-48,15-1-16,-16-15 0,16 0 0,0 0-72,-15 15 0,15-15 72,0 0-72,0 0 0,0 0 0,0 0 0,0 0 64,0-15-464,0 15-88,0 0-24,0-15 0,0-1-968,0 1-200,15-1-40</inkml:trace>
        </inkml:traceGroup>
        <inkml:traceGroup>
          <inkml:annotationXML>
            <emma:emma xmlns:emma="http://www.w3.org/2003/04/emma" version="1.0">
              <emma:interpretation id="{446A5CB3-A368-4298-9A12-42B6A23CD677}" emma:medium="tactile" emma:mode="ink">
                <msink:context xmlns:msink="http://schemas.microsoft.com/ink/2010/main" type="inkWord" rotatedBoundingBox="4151,7063 6925,7044 6930,7816 4156,7835"/>
              </emma:interpretation>
              <emma:one-of disjunction-type="recognition" id="oneOf4">
                <emma:interpretation id="interp20" emma:lang="en-US" emma:confidence="1">
                  <emma:literal>estimator</emma:literal>
                </emma:interpretation>
                <emma:interpretation id="interp21" emma:lang="en-US" emma:confidence="0">
                  <emma:literal>estimates</emma:literal>
                </emma:interpretation>
                <emma:interpretation id="interp22" emma:lang="en-US" emma:confidence="0">
                  <emma:literal>estimator'</emma:literal>
                </emma:interpretation>
                <emma:interpretation id="interp23" emma:lang="en-US" emma:confidence="0">
                  <emma:literal>estimate</emma:literal>
                </emma:interpretation>
                <emma:interpretation id="interp24" emma:lang="en-US" emma:confidence="0">
                  <emma:literal>estimates'</emma:literal>
                </emma:interpretation>
              </emma:one-of>
            </emma:emma>
          </inkml:annotationXML>
          <inkml:trace contextRef="#ctx0" brushRef="#br0" timeOffset="-93751">4419 10038 14568,'0'0'320,"0"0"64,0 0 8,0 0 24,0 16-328,0-16-88,0 0 0,0 0 0,0 0 727,0 0 129,0 0 24,0 0 8,16 0-376,-1 0-80,0 0-16,1 0 0,-1 0-160,1-16-32,-1 16 0,16 0-8,-16-15-120,1 15-16,-1-15-8,16 15 0,-16-16-72,1 1 64,-1 0-64,0-1 64,1 16-64,-16-16 80,15 1-80,1 0 80,-16-1-80,15 1 0,-15 0 0,15 15-88,-15-16 8,0 1 0,0 0 0,-15 15 0,15-16 80,-15 16 0,15-16-72,-16 16 72,16 0 0,-15-14 0,-1 14 0,1 0 0,15 14 0,-31-14 0,31 0 0,-31 16 0,31 0 0,-15-16 0,0 30 0,-1-14 0,1-1 0,-1 16 64,1-16 0,0 16 0,-1 0-64,16-16 96,-15 16-96,-1-16 96,16 1-16,-15 14 0,15-14 0,0 0 0,-15-2-8,15 2 0,15 0 0,-15-16 0,15 15-72,-15-15 0,16 0 0,-1 15 0,1-15 0,-1-15 0,16 15 64,-16 0-64,16-15 0,-16 15 0,16-16 0,0 0-88,-16 2-152,16-18-32,0 17-8,0-16 0,-16 16-152,16-16-32,0 1-8,0 14 0,-16-15 128,16 0 24,-16 1 8,16 14 0,-16-14 144,16-2 24,-16 18 8,1-2 0,-1 0 136,1 1 0,-16 0 0,15-1 0,-15 16 0,15-15 0,-15 15 0,0 0 0,-15 0 288,15 0 0,0 0 8,0 0 0,-15 0 64,-1 0 16,1 0 0,-1 15 0,1 1-8,0-16 0,-1 15 0,1 0 0,-1 1-112,16 0-32,-15-2 0,0 18 0,-1-32 0,16 30-8,-15-30 0,15 16 0,0-1-120,0 0-16,0 1-8,0-16 0,0 0-72,0 15 0,0-15 0,15 0 0,1 15 0,-16-15 0,0 0 0,0 0 0,15 0 0,-15 0 0,0 0 0,15 16 0,1-16 64,-16 0-64,0 0 0,0 16 64,0-16-64,0 0 64,0 15-64,0 0 64,-16 1 32,16-1 8,-15 0 0,15-15 0,-15 16 56,-1 14 16,1-14 0,0 0 0,-1-16-176,1 14 0,15 2 0,-16 0-96,1-16 96,0 15 0,15-15 0,-16 0 0,16 0-160,0 0-64,0 0-8,0 0-8,0 0-1184,0 0-240,16 0-40,-1-15-6623</inkml:trace>
          <inkml:trace contextRef="#ctx0" brushRef="#br0" timeOffset="-93219">5404 9453 8272,'0'0'232,"0"0"56,0 0-288,0 0 0,0 0 0,0 0 0,-15 16 960,15-16 128,0 15 32,-16 0 8,16 1 24,-15-1 0,-1 16-1,16 0 1,-15 15-280,15-15-48,-15-1-16,15 17 0,-16-1-264,1 0-64,15-15 0,0 0-8,-16 15-208,16-15-40,-15-16 0,15 16-8,0-16-144,0 16-72,0-16 80,0 1-80,-15-1-104,15-15-72,0 0-16,0 0 0,0 0-896,0 0-176,0 0-40,0 0-8,0-15 520,0-1 104,0 16 17,-16-31 7,16 16-72,-15 0-8,0-1-8,15 16 0,-16-15 568,1 0 120,-16-1 64,31 1-80,-15 15 720,-1-16 136,16 16 32,-15-15 8,15 15-16,-16 0-1,16-15 1,0 15 0,16 0-184,-16 0-40,15-16 0,1 1-8,-1-1-144,0 16-24,16-15-8,-15 0 0,14-1-200,-14 1-32,14-1-16,-14 1 0,-1 0-40,16 15-8,-16-16 0,1 16 0,-1-15-24,1 15-8,-1 0 0,0 0 0,1 0 16,-1 0 0,1 15 0,-16-15 0,15 16 56,-15-1 16,0 0 0,0 1 0,15-1 40,-15 16 0,0-16 8,0 16 0,0 0-56,0-16-16,0 1 0,0 15 0,-15-16-128,15 0 80,0 1-80,-15-16 64,15 15-64,0 0 0,0-15 0,0 0 64,0 0-896,0 0-176,0 16-40,0-16-5312,0 0-1063</inkml:trace>
          <inkml:trace contextRef="#ctx0" brushRef="#br0" timeOffset="-93066">5388 9500 13168,'0'0'376,"0"0"72,0 0-352,0 0-96,0 0 0,0 0 0,0 0 792,0 0 136,0 0 31,0 0 9,0 0-344,0 0-72,0 0-8,0 0-8,0 16-296,16-1-56,-16 0-16,0-15 0,15 16-616,0-1-120,-15 0-24,0-15-7127</inkml:trace>
          <inkml:trace contextRef="#ctx0" brushRef="#br0" timeOffset="-91149">5651 9746 12728,'0'0'280,"0"0"56,0 15 16,0 0 0,0 16-280,-16-15-72,16-1 0,-15 16 0,15-16 896,0 16 168,0-16 31,0 16 9,-15 0-280,15 0-56,-16-16-16,16 16 0,0-16-368,0 16-64,-15-16-24,15 1 0,0-1-168,0 1-40,0-16-8,0 0 0,0 0-80,0 0 0,0 0 0,0 0 0,0 0 96,-16-16 24,16 1 8,0 15 0,0-31-128,0 16 0,16-1 0,-1-30-80,-15 15-64,0 1-16,16-1 0,-1 0 0,0 0 0,1 0-8,-16 16 0,15-16 0,1 16 72,-1-1 8,-15 1 8,15 0 0,-15 15 80,0 0-64,0 0 64,0 0-64,0 15 64,0 0 0,0-15 0,16 31 0,-32-15 112,16 14 40,0-14 8,0 15 0,0-16 16,0 16 8,-15-16 0,15 16 0,0-16-56,0 1 0,0-1-8,-15-15 0,15 15-56,0-15-64,0 0 88,0 0-88,0 16 80,0-16-80,0 0 64,0 0-64,0 0 0,0-16 0,0 16 0,15-15 0,0 0-192,-15-1-24,0-14-8,16 14 0,-1-15-96,1 1-16,-1 14-8,0-15 0,1 16 152,-16-16 24,15 16 8,1-1 0,-16 1 160,0 0-72,15 15 72,-15 0 0,0 0 0,0 0 72,0 0 8,0 0 0,0 0 144,0 15 24,0 0 8,0 1 0,0-1-8,0 16 0,0-16 0,0 16 0,0-15 0,0 14 0,0-14 0,0 15 0,0-16-248,15 0 0,-15 1 0,0-1 0,16 0 0,-16-15 0,15 16 64,1-1-64,-16-15 0,15 0 0,0 0 0,1-15-80,-1 15-48,0-16-16,1 1 0,-1 0 0,1-1-112,-1 1-16,0 0-8,1-1 0,-1 1 112,-15-1 16,16-14 8,-1 14 0,-15 1 144,0-16-80,0 16 80,15-1-64,-15 1 128,0-1 32,0 1 8,-15 0 0,15-1-8,0 16-8,0-15 0,0 15 0,0 0 72,-15 0 8,-1 15 8,16-15 0,0 0 48,-15 16 16,15-1 0,-16 0 0,1 1-96,15 15-16,-15-16-8,15 16 0,0-16 8,-16 16 8,16-16 0,0 1 0,0-1-16,0 16-8,0-16 0,0-15 0,16 16-112,-16-16-104,0 0 16,0 15 8,0-15 272,15 0 48,-15 0 16,0 0 0,15 0-256,-15-15 0,16 15 0,-16-16 0,15 16-120,-15-15-16,0 0-8,16 15 0,-16-16-16,15 1 0,-15-1 0,0 16 0,0-15 24,15 0 0,-15-1 0,0 1 0,16-1-96,-16 1-24,0 0 0,0-1 0,0 1 152,0-1 24,0 16 8,0 0 0,0 0 72,0 0 0,0 0 0,0 0 0,0 0 0,0 0 0,0 0 0,0 0-64,0 0 64,0 16 72,0-1-8,0 1-64,0 14 160,0-14-16,0 15-8,0-16 0,0 0-8,0 1-8,0 15 0,15-31 0,-15 15-24,16 0-8,-16-15 0,0 16 0,15-1-88,-15-15 64,15 0-64,1 0 64,-1 0-64,-15 0 0,16-15 0,-1 15 0,-15-16 0,15 16-128,1-15 24,-1 0 0,1-1-280,-16 1-64,15-1 0,-15 1-8,15 0 8,-15-16 0,16 15 0,-16 1 0,0-16-40,15 0-8,-15 16 0,0-16 0,0 0 16,0 1 8,16-1 0,-16 15 0,0-14 160,0-1 33,0 15 7,0-14 0,0 14 272,0-14 0,0 14 0,0 1 72,0-1 16,0 16 0,0 0 0,-16-15 0,16 15 407,0 0 81,0 0 24,0 15 0,0 1-96,-15-16-24,15 31 0,0-1 0,-16 1 24,16 0 0,-15 0 0,15-1 0,0 17-88,-15-1-24,15-15 0,0 15 0,0-15-72,0 15-8,0-15-8,0-1 0,0-14-80,0 15-24,0-16 0,0 0 0,0 1-128,0-16-72,15 15 80,-15 0-80,15-15 64,-15 0-64,0 0 0,16 16 72,-1-16-72,-15 0 0,0 0 0,16 0 0,-1 0-160,0 0-56,-15-16-8,16 16 0,-1-15-208,0 0-48,-15-1 0,16 1-8,-1-16 40,-15 0 0,16 16 8,-1-16 0,-15 16 184,0-16 32,15 16 0,-15-1 8,16 1 152,-16-1 64,0 16-64,0 0 64,0 0 0,0 0 72,0 0 0,0 0 0,0 0 152,0 0 24,0 0 8,0 0 0,0 31-32,0-31 0,-16 31 0,16-16 0,0 16 0,0-15-8,0 14 0,0-14 0,0-1-32,0 1-8,0-1 0,16 0 0,-16 1-56,0-1-16,0-15 0,15 15 0,1-15-40,-16 0 0,0 0-64,15-15 96,-15 15-96,15-15 64,-15-1-64,16 1 0,-16-16 0,15 16 0,-15-1-104,16 1 32,-16 0-24,0-16-8,0 15 0,0 1 0,0 0 32,0-1 8,-16 16 0,16-15 0,0-1 64,0 16-104,-15 0 40,15 0 64,0 0-96,0-15 96,0 15-80,0 0 80,0-15-80,0 15 80,0 0-80,0 0 80,0 0-88,15-16 88,-15 16-96,16-15 96,-1 15-88,-15 0 88,15-16-80,1 16 80,-1-15 0,1 15 0,-16 0-64,15 15 64,0-15 0,-15 0 0,16 16 0,-16-1 0,15 1 128,-15-1 16,0 0 8,0 16 0,0-15 32,0 14 8,16-14 0,-16 15 0,0-16-104,0 16-24,0-16 0,0 16 0,0-16 48,15 1 8,-15-1 0,0 0 0,0-15 8,0 0 0,0 0 0,0 0 0,0 0-128,0 0-104,0 0 16,0 0 8,0 0-16,0 0 0,0 0 0,0-15 0,0 0-168,0-1-40,0 1-8,0 0 0,0-1-48,0 1-16,0-1 0,15-14 0,-15 14 56,0 1 0,0-1 8,0-14 0,0 14 104,0 1 16,0-1 8,16-14 0,-16 14 184,0 16-72,0-15 72,0-1 0,0 16 0,0-15 0,0 0 80,0 15-16,0 0 184,0 0 40,15 0 0,-15 0 8,0 0 24,16 0 8,-1 0 0,-15 0 0,15 0 0,-15 0 0,0 0 0,0 0 0,16 0 40,-1 15 8,16-15 0,-31 0 0,0 0-160,15 0-32,16 15-8,-16-15 0,1 0 16,-1 0 0,1 0 0,-1 0 0,0 0-48,-15 0-8,16 0 0,-1 0 0,-15 16-40,0-16-16,0 0 0,0 0 0,0 0-80,0 0 64,0 0-64,0 0 64,0 0-464,0 0-96,0 0-16,-15 0-6816,-1 15-1351</inkml:trace>
          <inkml:trace contextRef="#ctx0" brushRef="#br0" timeOffset="-90716">6112 9730 8952,'0'0'192,"0"0"48,0 0 8,0 0 8,0 0-256,0 0 0,-16 0 0,16 0 0,0 0 1120,0 0 168,0 0 40,0 0 8,0 0-64,0 0-17,0 0 1,16 0 0,-16 0-440,15 0-88,0 0-24,1-15 0,-1 15-152,1 0-32,-1-16-8,0 16 0,1 0-128,-1 0-24,1 0-8,-1-15 0,0 15-152,1 0-32,-16 0-8,0 0 0,31 0-160,-1 0 0,-14 0 0,-16 0 0,31 0 96,-16 0 0,16 0 8,-16 0 0,0 0-104,-15 0-80,0 0 16,31 0-7264,-31 0-1455</inkml:trace>
        </inkml:traceGroup>
      </inkml:traceGroup>
    </inkml:traceGroup>
    <inkml:traceGroup>
      <inkml:annotationXML>
        <emma:emma xmlns:emma="http://www.w3.org/2003/04/emma" version="1.0">
          <emma:interpretation id="{2E196E4C-ACB0-4324-BCFF-9BC32F667F1D}" emma:medium="tactile" emma:mode="ink">
            <msink:context xmlns:msink="http://schemas.microsoft.com/ink/2010/main" type="paragraph" rotatedBoundingBox="3178,8320 17559,7978 17591,9320 3210,9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011E60-E8FA-477F-B80B-91D9E2ACFF50}" emma:medium="tactile" emma:mode="ink">
              <msink:context xmlns:msink="http://schemas.microsoft.com/ink/2010/main" type="line" rotatedBoundingBox="3178,8320 17559,7978 17591,9320 3210,9662"/>
            </emma:interpretation>
          </emma:emma>
        </inkml:annotationXML>
        <inkml:traceGroup>
          <inkml:annotationXML>
            <emma:emma xmlns:emma="http://www.w3.org/2003/04/emma" version="1.0">
              <emma:interpretation id="{9C441177-10E4-42D8-B40B-E44F16BE6450}" emma:medium="tactile" emma:mode="ink">
                <msink:context xmlns:msink="http://schemas.microsoft.com/ink/2010/main" type="inkWord" rotatedBoundingBox="7639,8330 9675,8281 9697,9218 7661,9266"/>
              </emma:interpretation>
              <emma:one-of disjunction-type="recognition" id="oneOf5">
                <emma:interpretation id="interp25" emma:lang="en-US" emma:confidence="0">
                  <emma:literal>for any inconvenience</emma:literal>
                </emma:interpretation>
                <emma:interpretation id="interp26" emma:lang="en-US" emma:confidence="0">
                  <emma:literal>For any inconvenience</emma:literal>
                </emma:interpretation>
                <emma:interpretation id="interp27" emma:lang="en-US" emma:confidence="0">
                  <emma:literal>For any indirect's</emma:literal>
                </emma:interpretation>
                <emma:interpretation id="interp28" emma:lang="en-US" emma:confidence="0">
                  <emma:literal>for any indirect'S</emma:literal>
                </emma:interpretation>
                <emma:interpretation id="interp29" emma:lang="en-US" emma:confidence="0">
                  <emma:literal>For any indirect'S</emma:literal>
                </emma:interpretation>
              </emma:one-of>
            </emma:emma>
          </inkml:annotationXML>
          <inkml:trace contextRef="#ctx0" brushRef="#br0" timeOffset="31386">7929 11116 10424,'0'16'224,"0"-16"56,0 0 8,0 0 0,0 0-224,-16 0-64,16 15 0,0-15 0,0 0 680,0 0 128,0 0 24,0 0 8,0 0 24,0 0-1,0-15 1,16 15 0,-1 0-360,-15 0-72,15-16-16,1 16 0,-1-15-280,1 15-56,-1-16-16,0 16 0,1-15-64,-1 15 0,-15-15 0,16 15 0,-16-16 0,15 16 0,-15 0 112,0 0-32,0 0 40,0 16 8,0-1 0,0 0 0,0 1 96,0-1 32,0 1 0,-15 14 0,-1 1-64,16 0-16,-15 0 0,15 0 0,-16-1 0,16-14 0,0 14 0,0-14 0,0-1 0,0 1 0,0-1 0,0 0 0,0-15-16,0 0-8,0 16 0,0-16 0,0 15-88,0-15-64,16 0 72,-16 0-72,0 0 72,0 0-72,0 0 64,0 0-64,0 0 0,15 0 64,-15-15-64,16-1 0,-1 1-784,-15 0-200,0-1-40,15 1-7991</inkml:trace>
          <inkml:trace contextRef="#ctx0" brushRef="#br0" timeOffset="31670">8098 10731 15912,'0'0'448,"0"0"103,0 0-439,0 0-112,0 0 0,0 0 0,-15 15 656,15-15 112,-16 16 16,16-16 8,0 16-224,0-2-48,0 2-8,0-16 0,0 0-352,0 16-80,0-1-16,16 0 0,-16 1-1080,15-16-216,-15 15-48,0 0 0</inkml:trace>
          <inkml:trace contextRef="#ctx0" brushRef="#br0" timeOffset="31834">8222 11316 17335,'0'0'384,"0"0"72,0 0 24,0 0 0,0 0-384,0 0-96,0 0 0,-16 16 0,16-1 744,0-15 128,0 0 24,0 0 8,0 0-408,0 0-80,0 0-24,0 0 0,0 0-280,0 15-112,0-15 88,0 0-88,0 16-320,16-16-104,-16 0-24,0 0-5840,0 0-1167</inkml:trace>
          <inkml:trace contextRef="#ctx0" brushRef="#br0" timeOffset="32272">8361 11223 13272,'0'16'288,"0"-16"64,0 0 16,0 0 8,0 0-304,15 0-72,-15 0 0,0 0 0,0 0 728,15 0 128,1 0 23,-1 0 9,1-16-240,-1 1-40,0 15-16,1 0 0,-1 0-336,1 0-64,-1-15-8,0 15-8,1-16-16,-1 16 0,-15-15 0,16 15 0,-16-16-160,15 1-120,-15 15 24,15-15 0,-15-1 96,0 16 128,16-15-24,-16-1-8,0 1-96,0 0 0,0 15 0,-16-16-80,16 1 80,0 15 0,-15 0 0,15-15 64,0 15 24,0 0 8,-15 0 0,-1 0 0,16-16-16,-15 32 0,-1-16 0,1 0 0,0 15 24,15-15 8,-16 0 0,1 15 0,-1 1 168,1-1 32,15 0 8,-15 1 0,-1-1-232,16 16-88,-15-16 64,-1 16-64,16-15 144,-15-1-16,15 16 0,-15-16 0,15 1 128,0 14 32,0-14 0,0-1 0,0 1-176,0-1-32,0 0-8,-16 1 0,16-16 64,16 15 16,-16 1 0,0-16 0,0 15-152,0-15 64,15 0-64,0 15 0,1-15 104,-1 0-32,-15 0-8,16 0 0,-1 0 32,0 0 8,1 0 0,-1-15 0,1 15 0,-1-15 0,0 15 0,1 0 0,-1-16-104,-15 1 88,16 15-88,-1-16 80,-15 1-80,15 15 0,1-15 0,-16 15 0,15-16 0,-15 16 0,16-15 0,-16 15 0,15 0-1184,-15 0-184,15-16-32</inkml:trace>
          <inkml:trace contextRef="#ctx0" brushRef="#br0" timeOffset="32472">8868 11301 18839,'0'0'536,"0"15"112,-15 1-520,15-16-128,0 0 0,0 16 0,15-2 736,-30-14 128,15 16 16,0-16 8,0 0-184,0 16-40,0-16-8,0 0 0,0 0-432,0 0-96,0 0-8,15 0-8,-15 0-112,0 0 0,0 0 0,0 0-7136,0 0-1439</inkml:trace>
          <inkml:trace contextRef="#ctx0" brushRef="#br0" timeOffset="165915">9238 11039 6648,'0'0'144,"0"0"32,0 0 8,0 0 8,0 0-192,0 0 0,0 0 0,0 0 0,0 0 800,0 0 128,0 0 32,0 0 0,0 0-160,0 0-32,0 0-8,0 0 0,0 0-104,0 0-16,0 0-8,0 0-1,0 16-87,0-1-24,0 0 0,0 1 0,0-1-104,0-15-32,-16 16 0,16-1 0,0 0-112,0-15-24,0 16-8,-16-1 0,16 1-56,0 14-16,-15-30 0,15 16 0,0-1-16,0-15-8,0 16 0,0-1 0,0 0 16,0-15 0,-15 16 0,15-1 0,0-15-32,0 15-8,0 1 0,0-1 0,-16 1-8,16-1 0,0-15 0,0 15 0,0 1 0,0-1 0,0 1 0,0-1 0,-15 0-16,15-15 0,0 0 0,0 0 0,0 16-8,0-1-8,0-15 0,0 0 0,15 0 0,-15 0 0,0 16 0,0-16 0,0 0-8,0 0 0,0 15 0,0-15 0,0 0-8,0 0 0,0 0 0,0 0 0,16 0 16,-16 0 0,0 15 0,0-15 0,15 0-8,-15 0 0,0 0 0,0 0 0,15 0-8,-15 0-64,0 0 96,16 0-32,-16-15-64,16 15 96,-1 0-96,-15 0 96,0 0-96,15-15 0,-15-1 72,16 16-72,-16 0 0,15-15 0,-15-1 0,0 1-7240,15 0-1503</inkml:trace>
          <inkml:trace contextRef="#ctx0" brushRef="#br0" timeOffset="34370">9299 10654 16064,'0'0'352,"0"0"79,0 0 17,0 0 0,0 0-360,0 0-88,0 0 0,0 15 0,0 1 688,0-16 120,0 15 24,0-15 8,0 15-456,16 1-96,-16-1-24,0 1 0,0-1-264,15 0 0,-15 1 0,0-1-5887,15 1-1225</inkml:trace>
          <inkml:trace contextRef="#ctx0" brushRef="#br0" timeOffset="40365">9499 11238 10224,'0'0'224,"0"0"40,0 0 16,0 0 8,0 0-224,0 16-64,0 0 0,0-16 0,0 0 912,0 0 176,0 0 32,0 0 0,0 0-257,0 0-63,0 0 0,0 0-8,0 0-32,15 0-8,-15 0 0,16 0 0,-1 0-136,0-16-24,1 16-8,0 0 0,-1-16-104,0 16-32,1 0 0,-16 0 0,0 0-640,15 0-136,0-15-24,1 15-8,-16 0 824,15-15 168,16 15 32,-15 0 8,-1 0-464,0-16-88,1 16-24,-1 0 0,0 0-24,-15 0-8,16 0 0,-1 0 0,-15 16-64,15-16 96,-15 0-96,16 0 96,-16 0-96,16-16 0,-16 16 72,0 0-72,0 0 0,14 0 72,-14 0-72,0 0 0,0 0 64,0 0-64,0 0 0,16-15 0,-16 15 0,0 0 0,0 0 0,16 0-72,-16 0-792,0 0-160,0 0-32,0 0-9223</inkml:trace>
          <inkml:trace contextRef="#ctx0" brushRef="#br0" timeOffset="39733">9946 10962 8088,'0'0'224,"0"0"64,0 0-288,0 0 0,0 0 0,0 0 0,-16 0 768,16 0 96,-16-15 16,16 15 8,-14 0 16,14 0 8,-16 0 0,0 0 0,16 15-232,-15-15-41,0 0-15,-1 16 0,16-16-208,-15 16-48,0-2-8,-16-14 0,16 16-96,-1 0-16,16-1-8,-16 0 0,1 1-72,0-1-8,-1 0-8,1 1 0,0-1 8,-1 0 8,1 1 0,15 15 0,-15-31-16,-1 15-8,16 1 0,0-1 0,-16 0 56,16-15 16,-15 16 0,15-1 0,0 0-56,0-15 0,0 16-8,0 0 0,0-16-56,0 0 0,0 0-8,0 0 0,0 14-24,0-14-64,15 0 96,-15 0-32,16 0 8,-16 16 0,16-16 0,-16 0 0,15 0 56,0 16 0,-15-16 8,16 0 0,-1 0-48,-15 0-16,0 0 0,15 0 0,1 0 24,-1 0 8,-15 0 0,0 0 0,0 0-24,15 0-8,1 0 0,-16 0 0,31 0-8,-16 0 0,1 0 0,-1 0 0,0 0-64,-15 0 96,0 0-96,16 0 96,-1 0-96,-15 0 80,0 0-80,15 0 80,-15 0-80,16 0 64,-16 0-64,0 0 64,0 0-64,0 0 0,0 0 72,0 0-72,0 0 0,0 0 64,0 0-64,16-16 0,-16 16-544,0 0-136,0 0-32,14 0-6160,-14-16-1223</inkml:trace>
          <inkml:trace contextRef="#ctx0" brushRef="#br0" timeOffset="7187">3495 10977 10424,'0'0'224,"0"0"56,0 16 8,-15-16 0,-1 0-224,16 0-64,0 0 0,-15 0 0,15 0 536,0 0 96,0 0 16,0 0 8,0 0 128,0 0 24,0-16 7,15 16 1,-15 0-272,31-15-48,-31 15-16,31-16 0,-16 16-176,16-15-40,-15 0-8,14 15 0,1-16-112,0 16-24,-16-15-8,16 15 0,0-16-32,0 16-8,-16-15 0,16 15 0,0-15-72,-16-1 0,0 16 0,1 0 0,15-15 0,-31 15 0,30-16 0,-30 16 64,16 0-64,-1-15-112,-15 15 24,0 0 8,0 0-400,0 0-88,0 0-8,0 0-8,0 0-328,0 0-64,0 0-15,0 0-1,-15 15 184,-1-15 32,1 0 8,0 16 0,-1-1 416,1-15 96,-1 16 8,1-1 8,0 0 496,-1 1 96,1-1 16,-1 16 8,1-16 232,0 16 40,-1 0 16,-15 15 0,16 0-40,0-15-8,-1 15 0,1 16-1,0-31-95,-1 30-16,16-15-8,-15 1 0,15-17-104,-16 17-16,16-1-8,0-16 0,-15 1-144,15-15-24,0 14-8,0-14 0,0-1-112,-15 1-80,15-1 96,0 0-96,0-15-64,0 0-72,0 0-16,0 0 0,15 0-520,-15-15-112,0 15-16,15-15-8,-15-16-288,0 15-55,0-14-17,0-1 0,16 0 264,-16 16 48,0-31 16,0 15 0,-16 15 608,16-14 120,0 14 24,-15 1 8,15-1 456,-15 1 88,15 0 16,0-1 8,0 16 224,0 0 48,0 0 8,0 0 0,0 0-120,0 0-16,15 0-8,-15-15-1,15-1-87,1 16-24,-16 0 0,15-15 0,16 0-208,-16 15-48,1-16 0,14 1-8,-14 15-128,-1-16-24,16 1-8,-16 15 0,1-15-16,15 15 0,-31 0 0,15 0 0,0-16-72,1 16 64,-16 16-64,15-16 64,1 0 32,-16 15 0,0 16 0,0-16 0,0 1 144,0 14 32,0 1 8,0 0 0,-16 0-40,16 0-8,0-1 0,-15 1 0,15 0-72,0 0-8,0-16-8,0 0 0,0 1-72,0-16-8,0 0-64,0 0 96,0 0-96,0 0 0,15 15 64,1-30-64,-16-1 0,0 16 0,15-30 0,0 14 0,-15-14 0,16-1-80,-16 15 16,0-14 0,15-1 0,-15 0 0,0 16 0,0-1 0,16 1-32,-16-1-8,15-14 0,-15 30 0,0-16 104,15 1 0,1 15 72,-16-16-72,0 16 0,0 0 0,15-15 0,1 15 0,-16 0 0,15 15 0,-15 1 0,15-16-80,-15 0 80,0 15 0,0 1 0,16-1 0,-16 0 0,0 1 0,0 15 0,0-16 0,0 16 0,0-16 72,0 16-72,-16-16 0,16 1 0,0-1 0,0 1 0,0-1 0,0-15 0,0 0 0,-15 0 0,15 0 0,0 0 64,0 0-64,0 0 0,0 0 0,0-15 0,-15 15 0,15-16 0,0 1 0,0-1 0,15 1 0,-15-16 0,15 16 0,-15-16-64,16 0 64,-1 0 0,1 1-72,-1-1 72,0 15 0,-15-14 0,31 14 0,-31 1 0,15-1 0,1 1 0,-1 0 0,1 15 0,-16-16 0,15 16 0,-15 0 0,0 0 0,15-15 0,1 15 0,-16 0 64,0 0-960,15 0-192,1 0-40</inkml:trace>
          <inkml:trace contextRef="#ctx0" brushRef="#br0" timeOffset="8552">4773 11070 12728,'0'0'280,"0"15"56,-15-15 16,0 0 0,15 16-280,-16-1-72,16-15 0,-15 16 0,-1-1 784,1 0 144,15 1 23,-15 15 9,-1-1-344,1-14-64,15 15-8,-16-1-8,16 1-152,0-16-32,-15 16-8,15-15 0,0-1-120,15 0-16,-15 1-8,0-1 0,0 1-80,0-16-24,0 0 0,0 0 0,16 0-32,-16 0-64,15-16 88,-15 16-88,16-15 80,-1-1-80,-15-14 64,15 14-64,1-15 0,-1 16-152,-15-16 24,16 16 8,-1 0-168,0-16-32,-15 15 0,16-14-8,-16 14 16,15 1 8,-15-1 0,0 1 0,16 0 152,-16 15 32,0 0 8,0 0 0,0 0 192,0 0 40,0 0 8,0 0 0,-16 0-128,16 15 0,0 0 0,0 1 0,0-16 144,0 31 56,0-16 16,0 0 0,0 16 56,0-15 16,0-1 0,0 0 0,0 1-208,0-1-80,16 0 64,-16 1-64,0-16 96,0 0-16,0 0-8,15 15 0,-15-15-72,0 0 0,15 0 0,1 0 0,-16 0 64,15 0-64,-15-15 0,16 15 64,-1 0-64,-15-16 0,15 16 0,1-15-88,-16 15-80,15-15-24,-15-1 0,15 1 0,-15 0 24,16-1 0,-16 1 0,0-1 0,0 1 64,0 0 8,15-1 8,-15 1 0,0-1 88,0 1 0,0 0 0,16 15 0,-16 0 0,0 0 0,0 0 0,0 0 0,0 0 0,0 0 0,0 0 72,0 0-72,0 0 192,15 0-24,-15 15 0,0 0 0,0 1-24,0-1-8,0 1 0,-15 14 0,15-14-16,0-1-8,-16 1 0,16 14 0,0-14-40,0-1-8,-15 0 0,15 1 0,0-1-64,0 1 64,-16-1-64,16-15 64,0 0-64,0 0 0,0 0 0,0 15 0,0-15 0,0 0 0,0 0 0,0 0 0,0 0 0,0 0-96,0-15 0,16 0 8,-16-1-64,15 1-8,-15-16-8,16 16 0,-1-16 64,0 0 8,1 0 8,-1 16 0,1 0 88,-16-16-80,15 15 80,-15 1-80,15 0 80,1-1 0,-16 1 0,15 15 0,-15-16 0,0 16 0,0 0 0,0 0 0,0 0 0,0 0 0,0 0 0,16 16 0,-16-16 104,0 15 16,0 1 0,0 14 0,0-14 24,0 15 8,0-16 0,0 16 0,0-16-56,15 16-16,-15-16 0,0 1 0,0-1-80,0-15 64,0 15-64,0 1 64,0-16-64,15 0 64,-15 0-64,16 0 64,-16 0-64,15 0 64,1-16-64,-16 16 64,15-15-64,0-16 0,-15 16 72,16 0-72,-1-1 0,-15-15-96,16 16 16,-1 0 0,0-1-40,-15 1-8,16-1 0,-16-14 0,15 30 128,-15-16-88,16 1 88,-16-1-80,15 16 80,-15-15 0,0 15 0,0 0 0,0 0 0,0 0 0,0 0 0,0 0 0,0 0 0,0 15 64,-15-15-64,15 31 88,0-15 16,0-1 8,-16 16 0,16-16 0,0 16-32,-15 0-8,30-16 0,-15 1 0,-15-1-72,15 0 0,15 16 72,-15-31-72,0 15 0,0 1 72,0-16-72,16 0 0,-16 0 80,0 0-80,0 0 64,15-16-64,0 1 64,1 15-64,-1-31 64,-15 16-64,15-16 64,1 16-64,-1-16 64,1 16-64,-16-16 0,15 15 0,0-14 64,1 14-64,-16 1 88,15-1 0,-15-14 0,16 14 0,-16 1-88,15-1 0,-15 16 0,0-15 0,0 15 0,0 0 0,0 0 0,0 0 0,0 0 0,0 0 0,15 15 0,-15 1 0,-15-1 0,15 1 0,15 14 0,-15 1 0,-15 0 0,15 0 0,0 0 0,0-1 0,0 17 0,-15-17 104,15 16 0,0 1 0,-16-17 88,16 17 8,0-1 8,-15-15 0,15-1-16,-16 17-8,1-17 0,0 1 0,15 0-24,-16 0-8,1-16 0,-1 1 0,1 14-40,-16-14-8,31-1 0,-30 16 0,14-31 0,1 31 0,-1-31 0,-14 15 0,14 0 8,1 1 0,-16-16 0,0 0 0,16 15-24,-16-15-8,0 0 0,0 0 0,1 0-16,-1 0 0,0 0 0,0 0 0,16 0 0,-16 0 0,16-15 0,-1 15 0,1-16-64,-16 16 0,31-15 72,-15 15-72,-1 0 0,1-15 0,15 15 0,-15-16 0,15 1 0,-16 15 0,16-16 0,0 16 0,0-15 0,0 15-120,-15 0 32,15 0 8,0-15-560,0 15-120,0 0-16,0 0-6360,0-16-1263</inkml:trace>
          <inkml:trace contextRef="#ctx0" brushRef="#br0" timeOffset="161927">6435 11301 4000,'16'15'88,"-16"-15"16,0 0 8,0 0 0,0 0-112,0 0 0,0 0 0,0 0 0,0 0 384,0 0 48,0 0 16,0 0 0,0 0 240,0 0 48,0 0 16,0 0 0,0 0-144,0 0-32,0 0-8,0-15 0,15 15-88,-15 0-8,0 0-8,0 0 0,0 0 48,0 0 0,0 0 8,0 0 0,-15 15-64,15-15-8,0 16-9,0-16 1,0 16-96,0-16-24,0 14 0,-16-14 0,16 16-40,0 0-16,0-16 0,0 0 0,0 15-16,0-15-8,-15 15 0,15 1 0,0-16-16,0 0-8,-15 15 0,15 0 0,0 1-48,0-16-8,0 16 0,0-2 0,0-14-32,-16 16-16,32 0 0,-16-16 0,0 15-24,0 0-8,0-15 0,0 0 0,0 16-16,0-1 0,0 0 0,0-15 0,0 16 32,0-1 0,0-15 0,0 15 0,0-15 0,0 0 8,0 0 0,0 0 0,0 0-8,0 0 0,0 0 0,0 0 0,0 16-24,0-16-8,0 0 0,0 0 0,15 16 0,-15-16-64,0 0 96,15 0-32,-15 0 0,0 0 0,0 0 0,0 0 0,0 0 8,16 0 0,-16 0 0,0 0 0,0 0 16,0 0 0,15-16 0,1 16 0,-16 0-24,15-16 0,-15 16 0,0 0 0,15-15 0,1 15-64,-16-15 96,0-1-32,15 16 0,-15-15 0,16 15 0,-16-15 0,0-1-64,0 16 0,0 0 0,15 0 0,-15 0 0,15-15 0,-15 15 64,0 0-64,0 0 0,0-15 0,0 15 0,16 0 0,-16-16-240,0 16-88,0-16-24,15 16-6480,-15-14-1295</inkml:trace>
          <inkml:trace contextRef="#ctx0" brushRef="#br0" timeOffset="10728">6328 11101 11344,'0'0'320,"-16"0"72,16 15-312,-15-15-80,15 16 0,0-1 0,0 0 768,-15 1 128,15 15 32,0-16 8,-16 1-232,1 14-41,15 1-15,-15-16 0,-1 1-200,16 14-48,-15 2-8,0-17 0,-1 0-200,0 1-48,1-1-8,0 0 0,-1 1-48,1-16-16,0 16 0,-1-2 0,1-14-8,0 0-64,-1 0 96,0 0-32,16-14-64,-15 14 64,0-16-64,15 0 64,-16 1-64,16 0 0,-15-1 0,15-14 0,0 14-96,0-14 96,0 14-96,0 0 96,0-14-104,15 14 40,-15 1 64,0 0-104,16-1 104,-16 1 0,15 15 0,-15 0 0,15-15 0,1 15 0,0 0 0,-1 0 0,0 0 0,1 0 96,-1 0-32,0 15-64,16-15 280,-16 15 0,1 1 0,0-1 0,-1-15-40,0 15-8,1-15 0,-1 16 0,-15-1 128,15-15 24,1 15 8,-16 1 0,0-16-144,0 0-32,15 0-8,0 16 0,-15-16-48,0 0-16,16 14 0,0-14 0,-16-14-72,0 14-8,0 0-64,0 0 96,0 0-96,0 0 72,0 0-72,0 0 64,0 0-864,0 0-168,0 0-40,0-16-8527</inkml:trace>
          <inkml:trace contextRef="#ctx0" brushRef="#br0" timeOffset="9996">6374 10608 9344,'-15'16'264,"15"-16"56,-15 0-256,15 0-64,0 15 0,-16 0 0,1 1 792,15-1 136,-16 1 32,1 14 8,-16 1-208,16-15-48,-1 14-8,1 1-1,0-16-159,-1 16-32,1-15 0,-1 14-8,1-14-240,15-1-40,-15 1-16,-1-1 0,16 0-112,-15-15-32,-1 16 0,16-1 0,0-15-136,0 0-32,0 0-8,-15 0-5103,15 0-1017</inkml:trace>
          <inkml:trace contextRef="#ctx0" brushRef="#br0" timeOffset="10227">6282 10731 11952,'0'0'256,"0"0"64,16 0 0,-16 0 24,0 0-280,15 15-64,0 1 0,1-16 0,-1 16 672,0-2 112,17 2 24,-17 0 8,0-16-97,16 15-15,-16 0-8,1 1 0,-1-1-232,0-15-48,1 15 0,0 1-8,-2-16-8,2 0 0,0 15 0,-1-15 0,-15 0-128,15 0-24,-15 0-8,16 0 0,-16 15-96,0-15-16,0 0-8,0 0 0,0 0-32,0 0-8,0 0 0,0 0 0,0 0-432,0 0-96,0 0-8,0 0-5752,0 0-1143</inkml:trace>
          <inkml:trace contextRef="#ctx0" brushRef="#br0" timeOffset="11197">6466 11039 16384,'0'0'359,"0"0"81,0 0 8,0 0 8,0 15-360,16 1-96,-16-1 0,0-15 0,0 15 768,0 1 144,0-16 24,14 16 8,-14-16-448,0 14-88,0-14-24,16 16 0,-16-16-256,0 0-48,0 0-16,16 16 0,-16-16-64,0 0 0,0 0-96,15 0-6232,0 0-1239</inkml:trace>
          <inkml:trace contextRef="#ctx0" brushRef="#br0" timeOffset="12827">6882 10962 9128,'-15'0'192,"15"0"48,0 0 8,0 0 16,0 0-264,0 0 0,0 0 0,0 0 0,0 16 768,0-16 104,0 15 24,0-15 0,15 15-56,-15-15-8,16 16 0,0-1-1,-1-15-223,0 0-56,1 16-8,-16-16 0,0 0-256,15 15-48,16 0-16,-16-15 0,0 16-72,1-16-24,0 15 0,14-15 0,-14 16-8,-1-1-8,-15-15 0,0 0 0,15 15 0,-15 1 0,0-1 0,0-15 0,0 16 80,0 14 24,-15-14 0,15-1 0,-31 1-8,31 14 0,-30-14 0,14 14 0,0-14-64,1-1-16,0 16 0,-1-16 0,1 1-40,0-1-16,-1 1 0,1-1 0,0 0-8,15 1-64,-16-1 96,16-15-32,0 0-64,0 0 0,0 0 0,-16 0 0,16 0-160,0 0-40,0 0-16,0 0 0,0 0-1296,0 0-264,0 0-48</inkml:trace>
          <inkml:trace contextRef="#ctx0" brushRef="#br0" timeOffset="13228">7406 11008 12640,'0'0'280,"0"0"56,0 0 16,0 15 0,-15 1-288,15-16-64,0 30 0,-16-14 0,16-1 648,-15 16 120,15-16 16,-15 16 7,15 0-63,0 0-16,-16 0 0,16-1 0,0 1-232,0 0-56,16-16-8,-16 16 0,15-15-96,-15-1-32,0 0 0,15 1 0,1-1-88,-16 1-16,15-16-8,1 0 0,-16 0-80,15 0-8,0-16-8,1 1 0,-1-1-8,1 1 0,-1 0 0,0-1 0,1-15-8,-1 1-64,1 14 96,-16-15-32,15 1-64,0-1 0,1 0 0,-16 0 64,15 0-64,-15 16 96,0 0-96,0-16 96,0 15-96,-15 1 0,15 0 0,-16 15 0,16-16 104,-15 1-16,0 15-8,15 0 0,-16 0-8,1 0 0,-1 0 0,1 0 0,0 0-72,15 0 96,-16 0-96,1 15 96,15-15-96,-16 16 0,16-16 0,-15 0 0,15 15 0,0-15-88,-15 0 24,15 15 0,0-15-824,0 0-160,0 0-32,0 0-7927</inkml:trace>
          <inkml:trace contextRef="#ctx0" brushRef="#br0" timeOffset="35251">10484 10931 12328,'-15'0'352,"15"0"72,0 0-336,-16 15-88,16-15 0,-31 16 0,16 0 1288,0-1 248,-1 0 39,1 1 17,-1-1-768,1 0-152,0 16-32,15-16-8,-16 1-192,16 0-40,-15-2-8,15 2 0,0 0-264,15-1-48,-15 0-16,16 1 0,-16-1-64,0-15 0,15 0 0,-15 0 0,0 0 72,0 15-72,0-15 80,0 0-80,0 0 96,15 16-24,-15-16-8,0 0 0,0 0 8,0 0 0,16 0 0,-16 16 0,0-2 40,0 2 8,-16 0 0,16-16 0,-15 15-120,15 0 72,-15 1-72,-1-16 64,1 15-64,15-15 0,-15 0 0,15 15 0,-16-15-752,16 0-144,0 0-24,0 0-8247</inkml:trace>
          <inkml:trace contextRef="#ctx0" brushRef="#br0" timeOffset="35620">10669 10930 12928,'0'0'288,"0"0"56,0 0 8,0 0 8,0 0-288,0 0-72,0 0 0,0 0 0,0 0 768,0 0 128,0 16 31,0 0 9,0-1-48,0 16-16,0-1 0,0-14 0,0 14-192,0 2-40,0-2 0,16 1-8,-16 15-352,0-15-72,0 0-16,15 0 0,-15-16 16,0 16 0,15-16 0,-15 0 0,16 1-56,-16-16-16,15 0 0,1 16 0,-1-16 24,0 0 0,1-16 0,-16 0 0,31 1-64,-16-16-16,0 16 0,1-16 0,-1 1 96,1-2 16,-1 2 8,0 14 0,1-14-64,-1-1-8,1 0-8,-1 0 0,-15 0-120,15 1 0,1-1-96,-16 16 96,15-17 0,-15 2 0,15 14 0,1-14 0,-16 14 0,0 1 0,15 0 0,-15-1 0,0 1 0,0 15 0,0 0 0,0 0 0,0 0-440,0 0-32,0 0-8,0 0-6784,0 0-1351</inkml:trace>
        </inkml:traceGroup>
        <inkml:traceGroup>
          <inkml:annotationXML>
            <emma:emma xmlns:emma="http://www.w3.org/2003/04/emma" version="1.0">
              <emma:interpretation id="{9315C10A-0D47-49C0-8911-135598C57949}" emma:medium="tactile" emma:mode="ink">
                <msink:context xmlns:msink="http://schemas.microsoft.com/ink/2010/main" type="inkWord" rotatedBoundingBox="12529,8283 14612,8234 14635,9172 12551,9222"/>
              </emma:interpretation>
              <emma:one-of disjunction-type="recognition" id="oneOf6">
                <emma:interpretation id="interp30" emma:lang="en-US" emma:confidence="0">
                  <emma:literal>YIWTAIFMBEI</emma:literal>
                </emma:interpretation>
                <emma:interpretation id="interp31" emma:lang="en-US" emma:confidence="0">
                  <emma:literal>ya that be</emma:literal>
                </emma:interpretation>
                <emma:interpretation id="interp32" emma:lang="en-US" emma:confidence="0">
                  <emma:literal>yea that be</emma:literal>
                </emma:interpretation>
                <emma:interpretation id="interp33" emma:lang="en-US" emma:confidence="0">
                  <emma:literal>ya that be)</emma:literal>
                </emma:interpretation>
                <emma:interpretation id="interp34" emma:lang="en-US" emma:confidence="0">
                  <emma:literal>yea that be)</emma:literal>
                </emma:interpretation>
              </emma:one-of>
            </emma:emma>
          </inkml:annotationXML>
          <inkml:trace contextRef="#ctx0" brushRef="#br0" timeOffset="44116">12901 10655 8928,'0'0'192,"0"0"48,-15 0 8,15 0 0,0-16-248,0 16 0,0 0 0,0 0 0,0 0 992,0 0 160,-15 0 24,15 0 8,-16 16-184,16-1-32,-15 1-9,15 14 1,0 1-192,-16 0-48,16 0-8,0 15 0,-15-15-80,15 15-24,0 0 0,0 0 0,0 0-64,0 1-24,0-1 0,0-15 0,0 15-104,0-15-16,0 15-8,0-15 0,15-1-136,-15 1-24,0-15-8,0 14 0,0-14-48,16-1-16,-16 1 0,0-1 0,0 0-48,0 1-16,15-16 0,-15 15 0,0-15-8,0 15-8,0-15 0,0 0 0,0 0-80,16 0 0,-16 0 0,0 0 0,0 0 0,0 0 0,0 0 96,0 0-32,0 0-64,0 0-96,0 0 16,0-15 8,0 0-976,0-1-192,0 1-40,0 0 0</inkml:trace>
          <inkml:trace contextRef="#ctx0" brushRef="#br0" timeOffset="46903">13224 11101 9008,'-15'31'192,"15"-31"48,0 0 8,0 0 8,0 0-256,0 0 0,0 0 0,0 0 0,0 0 600,0 0 64,0 0 8,15 0 8,1-16 32,-16 16 8,15-15 0,0-1 0,1 1-240,-16 0-40,16-1-17,-1 1 1,0-16-128,1 16-24,-1-16-8,0 15 0,1-14-72,-1 14-8,0-15-8,1 16 0,0 0-64,-2-16-16,2 16 0,0-1 0,-1-15 48,0 16 8,1 0 0,-16-1 0,15 1-152,0 15 0,-15-16 0,16 16 0,-1 0 0,-15 0 0,15-15 64,-15 15-64,0 0 104,0 15-8,16 1 0,0-16 0,-16 15 96,0 1 24,15-1 0,0 0 0,-15 16 8,0-15 8,0 14 0,16-14 0,-1-1-24,-15 0-8,0 1 0,0-1 0,15-15-40,-15 0 0,0 0-8,0 16 0,0-1-72,0-15-16,0 0 0,-15 0 0,15 0-64,0 0 0,0 0 0,0 0 64,0 0-832,0 0-160,0 0-40,0 0-4855,0 0-961</inkml:trace>
          <inkml:trace contextRef="#ctx0" brushRef="#br0" timeOffset="47574">13425 11070 12240,'0'0'264,"0"15"56,0 1 16,-15-1 16,15 1-288,-16-16-64,16 15 0,0 0 0,-15 1 656,0 15 112,15-1 32,0-14-1,0 15-103,-16-16-24,16 16 0,0-1 0,0 1-232,0-15-56,16-1 0,-16 16-8,0-16-80,0 1-8,15-16-8,-15 15 0,0-15-96,15 0-24,-15 15 0,16-15 0,-1 0-8,-15-15-8,15 15 0,1 0 0,-16-15-40,15-1-8,-15 1 0,15-1 0,-15 1-8,16 0-8,-16-1 0,16 1 0,-16-1-80,0-14 0,15 14 0,-15 1 0,0-16 0,15 16 0,-15-1 0,0 1 0,0 0 0,0-1 0,0 1 0,0 15 0,0-16 0,0 16 0,0 0 0,0 0 0,0 0 0,0 0 0,0 0 0,0 0 0,0 16 0,0-1 0,0 1 0,0-1 0,0 0 0,0 16 0,0 0 0,16-16 0,-16 16 0,0-16 0,0 16 0,15-15 0,-15-1 0,0 0 0,15 1 96,-15-1-32,16-15 16,-16 0 0,15 16 0,-15-16 0,15 0 48,1-16 0,-16 16 8,16-15 0,-2-1 24,-14 16 8,0-15 0,16 0 0,-16-1-24,0-15-8,16 16 0,-16 0 0,0-1-40,15 1 0,-15-16-8,0 16 0,15-1-24,-15-14-64,0 14 96,0-15-32,0 16-64,0 0 0,0-1 0,0 1 64,0-1-64,0 1 0,0 0 0,-15-1 64,15 16-64,-15-15 0,15 15 0,-16-16-88,16 16-744,0 0-144,0 0-32,0 0-8719</inkml:trace>
          <inkml:trace contextRef="#ctx0" brushRef="#br0" timeOffset="48257">13856 10885 7512,'0'0'160,"0"0"40,0 0 8,0 0 8,0 0-216,0 0 0,0 0 0,0 0 0,0 15 976,0-15 152,0 0 32,0 0 8,0 0-144,0 0-32,-16 0-8,16 0-1,16 0-199,-16 0-40,0 0-8,15-15 0,-15 15-112,16 0-24,-1-15-8,-15 15 0,15 0-136,1-16-24,-1 16-8,1-15 0,-16 15-136,15-15-24,0 15-8,1 0 0,-16 0-96,15-16-16,1 16-8,-16-16 0,15 16-72,-15 0-64,15-14 96,1 14-96,-16 0 64,15 0-64,-15-16 0,0 16 0,15 0-352,-15 0-104,0 0-24,0 0 0,0 0-992,0 0-192,0 0-48,0 0-8</inkml:trace>
          <inkml:trace contextRef="#ctx0" brushRef="#br0" timeOffset="48473">14040 10808 12176,'0'16'264,"0"-16"56,0 0 16,0 0 16,-15 15-288,15 0-64,0 1 0,0-16 0,0 15 856,0 1 152,0-1 32,0 0 7,0 1-255,0-1-56,-15 1 0,15 14-8,0-14-168,0-1-32,0 16-8,0-16 0,0 1-144,0-1-32,0 1-8,0-16 0,0 15-144,0-15-24,0 0-8,-16 15 0,16-15-88,0 0-72,0 0 96,0 0-96,0 0 0,0 0 0,0 0 0,0 0 0,0 0-1192,0 0-216,0 0-48</inkml:trace>
          <inkml:trace contextRef="#ctx0" brushRef="#br0" timeOffset="48921">14333 10916 10424,'0'0'224,"0"0"56,0 0 8,0 0 0,0 0-224,15 15-64,-15-15 0,0 0 0,0 0 848,0 0 160,0 0 32,15 0 8,1 0-224,-1 0-49,-15 0-7,15 0 0,16 0-352,-31 16-80,0-16-16,16 0 0,-1 0-32,0 15-16,1-15 0,-16 16 0,0-1 0,15 0 0,-15-15 0,-15 31 0,15-15-48,0-1 0,-16 0-8,1 16 0,15-15-48,-15 15-8,-1-16 0,-15 16 0,31 0-56,-15-16-8,0 1-8,-1-1 0,1 0-88,0 1 0,-1-1 72,1 1-72,-1-1 0,1-15 0,0 0 0,15 15 0,-16-15-608,16 0-96,0 0-32,0 0 0,0-15-936,16 0-192,-1-1-39</inkml:trace>
          <inkml:trace contextRef="#ctx0" brushRef="#br0" timeOffset="49174">14610 10731 11200,'0'0'248,"0"0"48,0 0 16,0 0 0,0 0-248,0 0-64,0 0 0,0 31 0,-15-16 936,15 0 184,0 1 32,0 15-1,-16-1-223,1 1-56,15 15-8,-15-15 0,15 15-256,-16 0-64,16 1 0,-15-17-8,-1 17-56,16-17-16,0 1 0,0 0 0,0 0-96,0-16-16,16 1-8,-1-1 0,-15 0-120,16 1-16,-16-16-8,15 15 0,0-15-72,1 16-8,-16-32-8,30 16 0,-30 0-112,16 0 72,-1-15-72,1-1 64,-16 16-560,15-15-112,0 0-32,-15-16 0,16 15-984,-1-14-200,-15 14-32</inkml:trace>
          <inkml:trace contextRef="#ctx0" brushRef="#br0" timeOffset="49590">14779 11085 13560,'0'0'296,"0"0"64,0 0 16,0 0 8,0 0-312,0 0-72,0 0 0,0 0 0,0 0 808,0-15 151,16 15 25,-16 0 8,15-15-192,-15 15-40,16-16-8,-1 16 0,-15 0-384,0 0-80,15 0-8,-15 0-8,16 0 40,-16 0 8,0 0 0,0 0 0,15 16-40,-15-1-8,0 0 0,0 1 0,0-1-32,0 16-8,0-16 0,0 16 0,0-15-72,-15-1-8,15 0-8,0 16 0,0-15-72,0-1-8,0 0-64,0 1 96,0-1-96,0-15 0,0 0 0,0 15 0,0-15-640,0 0-120,0 0-24,0 0-5992,-16-15-1191</inkml:trace>
          <inkml:trace contextRef="#ctx0" brushRef="#br0" timeOffset="49773">14810 10777 18367,'0'0'408,"0"0"80,0 0 24,0 0 0,0 0-416,0 0-96,0 0 0,0 0 0,0 0 832,0 0 152,0 0 24,0 0 8,0 15-496,16-15-96,-16 0-16,0 0-8,0 0-288,0 0-112,15 16 88,-15-16-7064,0 15-1407</inkml:trace>
          <inkml:trace contextRef="#ctx0" brushRef="#br0" timeOffset="43501">11962 10700 11488,'0'0'256,"0"0"48,0 0 16,16 15 0,-32 1-256,16 15-64,0-16 0,0 16 0,0 0 448,0-1 88,0 1 8,-15 0 8,15 15-16,0-15-8,-15 0-1,15-1 1,0-14-272,0 15-64,0-16 0,0 0-8,0 1-56,0-1 0,0 1-8,0-16 0,0 0-8,0 0 0,0 0 0,0 0 0,0-16 8,15 16 0,-15-15 0,15-1 0,-15 1-120,16-16 72,0 16-72,-16-16 64,15 16-64,0-16 0,-15 0 0,16 0 0,-1-15-88,-15 15 88,15 1-64,1-17 64,-1 17-72,0-1 72,1 0-80,0 0 80,-16 16 0,14-1 0,-14 1 0,16 15 0,0 0 0,-16 0 0,15 0 0,-15 15 0,15 1 0,-15-1 0,0 16 0,0 0 0,0 15 304,0 0 56,0 0 16,0 1 0,-15 14-152,15-15-32,0 16-8,-15-16 0,15 0-80,-16 16-8,16-31-8,-16 15 0,2 0 40,14 0 0,-16-15 8,0 15 0,16-15 32,-15 0 8,0-16 0,-1 0 0,1 16-8,0-31 0,-1 16 0,1-1 0,0 0-40,-17-15 0,32 0-8,-30 0 0,30 0-8,-16-15 0,1 0 0,15-1 0,0-15-112,0 16 0,0 0 64,15-31-64,-15 15 0,16 0 0,-1 0 0,16-15 0,-15 15 0,14-15 0,1 15-64,0 0 64,-1 1 0,2-1 0,-2 15 0,1-14 0,-16 14 0,16 1 0,0 15 0,-15 0 0,-2-16 0,2 16 0,15 16 0,-16-16 72,1 15 32,-16-15 8,15 31 0,0-16 0,-15 1 136,0 15 24,0-1 8,0-14 0,0 15-40,0-16-8,0 16 0,0-16 0,-15 16-88,15-16-16,0 1-8,0-1 0,0-15-120,0 0 64,0 0-64,0 0 0,0 0 64,0 0-64,0 0 0,0 0 0,0 0-552,-15 16-160,15-16-32,0 0-8,0-16-920,0 1-184,0-1-40</inkml:trace>
          <inkml:trace contextRef="#ctx0" brushRef="#br0" timeOffset="43685">12409 10777 15344,'0'0'336,"0"0"72,0 0 7,0 0 25,-15 0-352,15 0-88,0 0 0,0 0 0,0 15 880,0-15 160,0 0 32,0 0 8,0 0-272,0 0-48,-16 0-16,16 0 0,0 0-368,0 0-80,0 0-8,0 0-8,0 0-200,0 0-80,0 0 64,0 0-64,0 16-384,16-1-128,-16-15-16,0 0-5976,0 0-1199</inkml:trace>
          <inkml:trace contextRef="#ctx0" brushRef="#br0" timeOffset="50458">15272 11100 9904,'-16'16'216,"16"-16"40,0 0 16,0 0 16,0 0-288,-15 15 0,-1-15 0,16 0 0,0 0 928,0 0 128,-15 15 24,0-15 8,15 0 72,0 0 23,-16 0 1,16 0 0,0 0-352,0 0-72,0 0-16,0 0 0,0 0-216,0 0-48,16 0 0,-16 0-8,30 0-80,-14 0-8,-1-15-8,1 15 0,14 0-112,-14 0-16,-1-15-8,16 15 0,-16 0-56,1-16-16,-1 16 0,16 0 0,-16-15-64,1 15-8,14-16-8,-14 16 0,-1-15-24,1 15-64,-1-15 96,0 15-32,1 0-64,-1-16 0,1 16 0,-1-15 64,-15 15-64,15 0 0,-15 0 0,0 0 64,0-15-200,0 15-48,0 0-8,0 0 0,0 0-808,0 0-168,0 0-32,0 0-8,0 0-560,0-16-120,0 16-16,-15 0-5463</inkml:trace>
          <inkml:trace contextRef="#ctx0" brushRef="#br0" timeOffset="50705">15472 10823 10304,'-15'0'224,"15"0"56,0 0 8,0 0 0,0 0-288,0 0 0,0 0 0,0 0 0,0 0 960,0 0 144,0 0 24,0 0 8,0 16-25,-15-1-7,15 16 0,0-16 0,0 16-288,0 15-56,0-15-16,0 15 0,0-15-168,-16 15-40,16-15-8,0 15 0,-15-15-152,15 15-32,0-15-8,0 0 0,-15-1-128,15-14-24,0 15-8,0-16 0,0 0-80,0 1-8,-16-1-8,16-15 0,0 0-80,0 0 0,0 0 0,0 0 64,0 0-296,0 0-64,0 0-16,0 0 0,0 0-1048,16-15-208,-1-1-48</inkml:trace>
          <inkml:trace contextRef="#ctx0" brushRef="#br0" timeOffset="51608">16011 10700 7632,'0'0'160,"0"0"40,0 0 8,0 0 16,15 0-224,-15 0 0,0 0 0,0 0 0,0 0 1080,0 0 168,0 0 40,0 15 8,0 1-136,0-1-24,0 16-9,0-16 1,0 16-256,0 0-48,0 0-16,0 15 0,-15-15-200,15 0-48,0 15-8,-15-16 0,15 1-152,0 0-32,-16 0-8,16 0 0,0-16-136,0 16-24,-15-16-8,15 1 0,0-1-96,0 0-32,-15 1 0,15-16 0,0 15-64,0-15 64,0 0-64,-16 0 64,16 0-64,0 0 0,0 0 72,0 0-72,0-15 0,0-1 0,16 1-80,-16 0 80,15-1-128,-15 1 32,15-16 8,1 16 0,-1-16 16,0 15 0,1 1 0,0 0 0,-1-1 72,0 1 0,1 15 0,-1-16-64,0 16 64,-15-15 0,16 15 0,-1 0 0,0 0 0,1 15 0,-16-15 0,16 0-64,-16 16 64,14-16 0,-14 15 0,0 1 0,0-1 96,0 0-8,0 1-8,-14-16 0,14 15 32,0 16 8,-16-16 0,16 1 0,-16 15 0,1-16 0,0 0 0,-1 1 0,1-1 8,0 1 0,15-1 0,-16 0 0,1 1-16,0-16 0,15 15 0,-16-15 0,16 0-112,-16 0 88,1 0-88,0-15 80,15 15-80,0-16 0,-16 16 0,1-15 64,15 0-136,0-1-32,0 1-8,0-1 0,0 1-752,0 0-160,0-16-24,0 15-8,15 1-896,1-16-176,-16 16-40</inkml:trace>
          <inkml:trace contextRef="#ctx0" brushRef="#br0" timeOffset="51792">16411 10593 16352,'0'0'359,"0"0"81,15 0 8,1 0 8,-1 15-360,-15-15-96,15 16 0,1-16 0,0 15 896,-2 16 160,2-15 32,-16-1 0,16 16-304,-1-1-64,-15 1-16,0 0 0,15-1-240,-15 2-48,0-2-16,0 1 0,0 0-96,0-1-16,-15 2-8,15-2 0,-15 1-104,15 0-16,-16-1-8,0 2 0,16-2-88,-14 1-64,-2 0 96,0-1-96,16-14 64,-15 0-64,0 14 0,15-14 0,-16-1-640,1 0-152,15 1-32,0-16-6384,0 0-1279</inkml:trace>
          <inkml:trace contextRef="#ctx0" brushRef="#br0" timeOffset="53129">16935 10870 8432,'0'0'184,"0"0"40,0 0 0,0 0 24,0 0-248,-15 16 0,15-16 0,0 15 0,0-15 1152,0 0 176,-16 0 40,16 0 8,0 0-144,0 0-25,0 0-7,0 0 0,16 15-384,-16-15-80,15 16-8,-15-16-8,15 0-144,1 0-24,14 0-8,-30 0 0,16 0-152,-1 0-32,0 0-8,1-16 0,15 16-96,-16 0-32,1 0 0,-1 0 0,0 0-64,1 0-8,14 0-8,-14 0 0,0 0-56,-2 0-16,2-15 0,-16 15 0,16 0-72,-1 0 0,-15-15 72,15 15-72,-15 0 0,16 0 0,-16 0 0,15 0 64,-15 0-600,0 0-112,0 0-24,0-16-8,15 16-696,-15 0-128,0 0-32,0 0-7047</inkml:trace>
          <inkml:trace contextRef="#ctx0" brushRef="#br0" timeOffset="53414">16965 11116 11616,'0'-15'328,"-15"15"72,15 15-320,0-15-80,-16 0 0,16 0 0,-15 16 960,15-16 184,0 0 32,0 0 7,0 0 9,0 0 8,0 0 0,0 0 0,0 0-400,0 0-88,0 0-8,0 0-8,0 15-240,15-15-40,1 15-16,-1-15 0,-15 0-80,31 0-8,-15 0-8,-2 0 0,2 0-88,15 0-24,-16-15 0,1 15 0,14-15-32,-14 15-16,14-16 0,2 16 0,-17-15-32,16 15-8,-16-16 0,16 16 0,-16-15-104,0 15 72,1-15-72,0 15 64,-1 0-64,0-16 0,1 16 0,-16 0 64,0 0-376,15 0-72,0 0-24,-15 0-7224,0 0-1447</inkml:trace>
          <inkml:trace contextRef="#ctx0" brushRef="#br0" timeOffset="53930">17812 10516 13392,'0'0'288,"0"0"64,0 0 16,0 0 16,15 0-312,-15 0-72,0 0 0,0 0 0,0 16 1064,0-1 199,0 0 41,0 16 8,0 0-336,0 0-64,0 0-16,0 15 0,0 0-208,-15 16-48,15-16 0,0 0-8,0 0-152,-15 16-32,15-16-8,0 0 0,0-15-112,0 0-16,-16 15-8,32-15 0,-16-16-96,0 16-16,-16-16-8,32 1 0,-16-1-56,0 0-16,0 1 0,0-1 0,0-15-112,0 0 88,0 0-88,0 0 80,0 0-80,0 0 0,0 0 0,0 0 64,0 0-64,0-15 0,0-1 0,0 1-88,15 0-800,-15 15-160,0-31-32</inkml:trace>
          <inkml:trace contextRef="#ctx0" brushRef="#br0" timeOffset="219260">15718 10747 7616,'-15'-77'216,"15"77"40,0 31-256,0-31 0,0-47 0,0 32 0,0 15 968,0 31 144,0 0 24,0-1 8,15-14-184,-15-1-32,0-15 0,0 0-8,0 0-265,0 0-47,0 0-16,0 0 0,0 0-168,0 0-32,16 0-8,-1 0 0,-15 0-96,0-15-32,16 15 0,-16-16 0,15 16-64,-15 0-24,15-30 0,-15 30 0,16-16-40,-1 1-16,-15-1 0,16 1 0,-16 15-40,15-15-8,-15-1 0,15 1 0,-15 15-64,16-16 0,-16 1 0,15 0 64,-15-1-64,0 16 0,16-15 0,-16 15 0,15-16 0,-15 16 0,0-15 72,0 15-72,16-15 0,-16 15 0,0 0 0,0 0 0,0 0 0,0 0 0,0 0 0,0 0 0,0 0 0,0 0 64,0 0-64,0 0 0,0 0 0,0 0 0,15 0 0,-15-16 0,0 16 64,0 0-64,0 0 64,0 0-64,0 0 72,0 0-72,0 0 96,0 16-96,16-16 128,-16 0-24,0 0-8,15 15 0,-15-15 0,0 15 0,0-15 0,0 0 0,15 0 0,1 16 0,-16-16 0,0 15 0,0 1 8,15-16 0,-15 15 0,0-15 0,0 0 8,16 15 0,-16 1 0,15-1 0,-15-15-16,0 16 0,15-16 0,-15 15 0,16-15 0,-16 0 0,0 15 0,0-15 0,15 0-32,-15 16 0,0-16-64,0 0 96,0 0-24,16 0-8,-16 0 0,0 0 0,0 0 8,0 0 0,0 0 0,0 0 0,15 0-8,-15 0 0,0 0 0,0 0 0,0 0 8,0 0 0,0 0 0,0 0 0,0 0-72,0 0 80,0 0-80,0 0 80,0 0-80,0 0 64,0 0-64,0 0 64,0 15-64,0-15 0,15 16 0,-15-16 0,0 0 0,0 0 0,0 0 0,0 0 0,0 15 0,0 0 0,0-15 0,0 0 0,0 0 0,0 0 0,0 0 0,0 0 0,0 16 0,0-16 0,0 0 64,0 0-64,0 0 0,0 0 0,0 0 0,0 0 0,0 0 0,0 0 0,0 0 0,0 0 0,0 0 0,0 0 0,0 0 0,0 0 0,0 0 0,0 0 0,0 0 0,0 0 0,0 0-448,0 0-96,0 0-32,0-16-9927</inkml:trace>
        </inkml:traceGroup>
      </inkml:traceGroup>
    </inkml:traceGroup>
    <inkml:traceGroup>
      <inkml:annotationXML>
        <emma:emma xmlns:emma="http://www.w3.org/2003/04/emma" version="1.0">
          <emma:interpretation id="{67403B52-B830-4843-9BB6-DC62998FD4F3}" emma:medium="tactile" emma:mode="ink">
            <msink:context xmlns:msink="http://schemas.microsoft.com/ink/2010/main" type="paragraph" rotatedBoundingBox="3099,9684 22129,9517 22142,11088 3112,11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434FD5-954D-4A87-B5E8-AB4F0F644269}" emma:medium="tactile" emma:mode="ink">
              <msink:context xmlns:msink="http://schemas.microsoft.com/ink/2010/main" type="line" rotatedBoundingBox="3099,9684 22129,9517 22142,11088 3112,11255"/>
            </emma:interpretation>
          </emma:emma>
        </inkml:annotationXML>
        <inkml:traceGroup>
          <inkml:annotationXML>
            <emma:emma xmlns:emma="http://www.w3.org/2003/04/emma" version="1.0">
              <emma:interpretation id="{917DE648-B88D-459C-A816-77041642046D}" emma:medium="tactile" emma:mode="ink">
                <msink:context xmlns:msink="http://schemas.microsoft.com/ink/2010/main" type="inkWord" rotatedBoundingBox="3101,9945 5770,9921 5778,10797 3109,10820"/>
              </emma:interpretation>
              <emma:one-of disjunction-type="recognition" id="oneOf7">
                <emma:interpretation id="interp35" emma:lang="en-US" emma:confidence="0.5">
                  <emma:literal>Note that</emma:literal>
                </emma:interpretation>
                <emma:interpretation id="interp36" emma:lang="en-US" emma:confidence="0">
                  <emma:literal>Not that</emma:literal>
                </emma:interpretation>
                <emma:interpretation id="interp37" emma:lang="en-US" emma:confidence="0">
                  <emma:literal>note that</emma:literal>
                </emma:interpretation>
                <emma:interpretation id="interp38" emma:lang="en-US" emma:confidence="0">
                  <emma:literal>Notethat</emma:literal>
                </emma:interpretation>
                <emma:interpretation id="interp39" emma:lang="en-US" emma:confidence="0">
                  <emma:literal>Not than</emma:literal>
                </emma:interpretation>
              </emma:one-of>
            </emma:emma>
          </inkml:annotationXML>
          <inkml:trace contextRef="#ctx0" brushRef="#br0" timeOffset="58058">3557 12409 7976,'0'0'168,"0"0"40,0 0 8,0 0 16,0 0-232,0 0 0,0 0 0,0 0 0,0 0 744,15 15 104,-30 16 16,15-16 8,0 17-96,-16-2-16,16 1-8,-15 15 0,15-15-288,-15 15-56,-1 0-17,1 0 1,15 0-64,-16 1-8,1-1-8,0-15 0,15-1-16,-16 2 0,1-2 0,15 1 0,-16 0-16,16-16-8,0 0 0,-15 1 0,15 0-112,0-16-16,0 0-8,0 14 0,0-14-64,0 0-8,0 0-64,0 0 96,0-14-96,0-2 0,0 0 64,0 1-64,15-16 0,-15 1 0,0-1 64,16-16-64,-1 17 0,-15-16 0,16 15 0,-1 0 0,-15 1 0,15-2 0,-15 2 0,0-1 0,16 16 0,-16-17 0,15 18 0,-15-2 0,0 16 0,16-16 0,-16 16 0,0 0 0,15 0 0,-15 0 0,0 0 0,15 16 0,-15 14 0,16-14 72,-16 15-72,0 0 64,15-1 0,-15 16 0,0-14 0,16-2 0,-16 1 40,0 0 8,15-16 0,-15 16 0,15-15 32,-15-16 8,0 0 0,0 15 0,0-15 8,0 0 0,0 0 0,0 0 0,31 0 0,-31 0 0,0-15 0,16 15 0,-1-16 0,-15 0 8,15 1 0,-15-16 0,0 16-32,16-16-8,-16 1 0,0 14 0,0-14-32,0-2-16,15 2 0,-15 14 0,0-14-80,15 14 0,-15-14 0,0 14 64,16-15-64,-16 16 0,0-1 0,0 1 0,15 0 0,-15-1-88,0 1 8,0 0 0,0 15-1048,0 0-216,0 0-32,0 0-7367</inkml:trace>
          <inkml:trace contextRef="#ctx0" brushRef="#br0" timeOffset="58859">3834 12763 11672,'0'0'328,"0"16"80,0-1-328,0 1-80,-15 14 0,15-14 0,0 14 856,0 1 152,0 0 32,0 0 7,0-16-55,0 16-16,0-16 0,15 16 0,-15-15-496,0-1-96,16 0-16,-16-15-8,0 0-192,16 0-40,-1 0 0,0-15-8,-15 0-32,16-1-8,-1 1 0,0-16 0,-15 16-80,16-16 80,-16 0-80,15 16 80,-15-16-80,0 15 0,0 1 0,0 0 64,0-16-64,0 16 80,0 15-80,-15-16 80,15 16-80,-16-15 80,16 15-80,-15 0 80,15 0-80,-15 0 0,15 0 0,0 0 0,0 15 0,-16-15 0,16 0 0,0 0 0,0 16 0,0-16 0,0 0-80,16 0 80,-1 0-232,0 0 0,-15 0 0,16 0 0,-1-16-96,16 1-24,-31-1 0,30 1 0,-30 15 128,32-31 16,-17 16 8,0-1 0,1 1 112,-1 0 88,-15-1-104,15 1 40,1-1 64,-16 1 64,16-16-64,-2 16 88,2-1-88,-16 1 0,16 0 0,-16-1 0,15 1 0,-15 15 0,0-16 0,0 16 0,0 0 184,0 0 72,0 0 8,0 0 8,0 16 104,-15-1 16,15 1 8,0 14 0,0 1-40,-16 0-8,16 15 0,0 0 0,-16 1-152,16-1-32,0 0-8,0 0 0,0-15 40,0 0 8,0 15 0,0-15 0,16-16-48,-16 16-16,16-16 0,-16 1 0,15-1-48,0-15-16,-15 0 0,16 15 0,-1-30-80,-15 15 96,15 0-96,1-15 96,-1-1-96,0-15 96,1 16-96,0-16 96,14 0-96,-14 1 0,-16-1 72,15 0-72,0 16 0,1-16 0,-16 0 0,15 0 64,-15 16-64,15-16 0,-15 16 0,0-16 0,0 16 0,0-1 0,0 1 0,0-1 0,-15 1 0,0 15 0,15-15 0,-16 15 0,1 0 0,15 0 0,-15 0 0,-16 0 0,31 15 0,-15-15 0,-1 15 0,0 1 0,1-1 0,15 1 0,-15-1 0,15 16 0,-16-16 0,16 1 0,0-1 0,-15 16 0,15-16 0,15 1 0,-15-1 0,0 0 0,16 1 64,-16-1-64,0 0 64,15-15-64,0 16 72,-15-16-72,16 0 96,0 0-96,-1 15 96,16-15-32,-16 0 0,-15 0-64,15 0 96,1 0-96,14 0 96,-30 0-96,0 0 72,32 0-72,-32 0 0,14 0 72,2 0-72,0 0 0,-16 0 72,15-15-72,-15 15-288,0 0-96,0 0-24,15 0 0,-15 0-1040,0 0-216,0 0-32,0 0-7111</inkml:trace>
          <inkml:trace contextRef="#ctx0" brushRef="#br0" timeOffset="59121">3989 12763 16783,'0'0'368,"0"0"80,-16 15 8,16-15 24,0 0-384,0 0-96,0 0 0,0 0 0,0 0 776,0 0 144,0 0 24,0 0 8,0 0-248,16 0-56,-1 0-8,1 0 0,-1 0-248,0 0-48,1 0-16,-1 0 0,1 0-88,14 0-16,-14 0-8,-1-15 0,1 15-120,14 0-32,-14 0 0,-1 0 0,0-15-64,1 15 64,-1-16-64,1 16 64,-16 0-952,30 0-192,-30-15-40</inkml:trace>
          <inkml:trace contextRef="#ctx0" brushRef="#br0" timeOffset="59923">4804 12902 13184,'0'0'288,"0"15"64,-15-15 16,15 0 0,-16 0-296,16 0-72,-15 15 0,0-15 0,15 0 864,0-15 151,-16 15 33,16 0 8,0 0-272,0 0-48,16 0-16,-16 0 0,15-15-280,0-1-56,1 16-16,-1-15 0,16 0-88,-16 15-24,16-16 0,0 0 0,-16 2-128,16 14-24,-16-16-8,16 0 0,-15 1-32,14 15-64,1-15 88,-15 15-88,14-16 80,-14 1-80,15 15 64,-16 0-64,0-15 0,1 15-136,15-16 16,-16 16 8,-15-16-1104,15 16-216,1-14-40,-1 14-4167,-15-16-833</inkml:trace>
          <inkml:trace contextRef="#ctx0" brushRef="#br0" timeOffset="59660">5065 12501 13848,'0'16'304,"0"-16"64,0 15 16,0 0 0,0 1-304,-15 14-80,15-14 0,-15 15 0,-1-1 752,1 17 135,15-17 25,-16 2 8,16-1-328,-15 15-64,15-16-16,0-14 0,-15 15-360,15-16-80,-16 16-8,16-16-64,0 1-104,0-1-80,0 0-8,0-15-8,0 0-1592,0 0-312,0 0-63</inkml:trace>
          <inkml:trace contextRef="#ctx0" brushRef="#br0" timeOffset="61348">5220 12286 10120,'0'0'288,"0"0"64,0 0-288,0 0-64,0 0 0,0 0 0,-16 16 872,16-2 160,0 2 32,-15 15 8,15 0-96,0-1-17,-15 16-7,-1 1 0,16-1-296,0 0-56,-16-15-16,16 15 0,-15 0-168,15 0-40,-15-14-8,15 14 0,0-16-120,-16 1-24,16-16-8,0 1 0,0 14-112,0-14-16,-15 0-8,15-16 0,0 0-80,0 0 0,0 0 0,0 0 64,0 0-64,0 0 0,15 0 0,-15-16 0,0 0-312,16 1-24,-1 0-8,-15-1 0,15-14-216,1-1-48,-16 0 0,16 1-8,-1-2 208,-15 2 48,15 14 8,1 1 0,-16-16 240,0 15 112,15 16-96,-15-14 96,0 14 0,0 0 0,0 0 72,0 14-8,0 2 224,0 0 56,0-1 8,0 16 0,0-1-32,0-14-8,0 14 0,0 2 0,0-17-96,15 0-24,-15 1 0,0-1 0,16 0-120,-16-15-72,15 16 80,0-16-80,-15 0 0,16 0 0,0-16 0,-2 16 0,2-15 64,0 0-64,14-1 0,-14 1 72,-1 0-72,0-1 0,1 0 0,-1 2 0,0-18 0,-15 17 0,16-16 0,0 16 0,-1 0 0,-15-1 0,0 0 0,0 2 0,15-2 0,-15 0 0,0 1 0,-15 0 64,15 15-64,-15 0 0,15-16 72,-16 16-72,0 0 72,16 16-72,-15-16 96,15 15-96,-15 0 176,-1 1-16,1 14-8,15-14 0,-15 15-16,15 0 0,-16-1 0,16 2 0,0-18 0,-15 18 0,15-17 0,0 16 0,0-16-40,15 0 0,-15 1-8,0-1 0,0-15-24,0 0-64,0 15 96,0-15-32,0 0-64,16-15 0,-1 15 72,0 0-72,1-15 64,-16-1-64,15 1 64,0 0-64,1-1 0,0 1 0,-16-16 0,15 15 0,0-14 0,-15 14 0,16-14-96,-16 14 32,15-14-48,-15 14-8,0 0 0,0 2 0,0-2 40,0 0 8,0 1 0,0 15 0,0 0 72,0 0 0,-15 0 0,15 0-64,0 0 64,0 0 72,-16 15-8,16 1-64,-15 0 0,15 14 0,0-14 0,-15 14-72,15-14 72,0 14-64,0 2 64,15-18-64,-15 2 64,0 0 0,0-1 80,15 0-80,-15-15 0,16 16 0,-1-16 0,-15 0 0,15 0 0,-15 0 0,0 0 0,16 0 0,14-16 0,-14 16 0,0-15 0,-1 0 0,0 15 0,16-16 0,-16 0 0,1 2 0,-1-2 0,0 0 0,-15 1 0,16 0-80,0-1-88,-16 1-24,14-16 0,-14 15 0,16 2 40,0-18 8,-16 17 0,0 0 0,0-16 48,0 0 16,0 16 0,15 0 0,-15-17 80,0 17-96,0-16 96,0 16-96,0 0 96,15 15 0,-30-16-72,15 1 72,0 15 0,0 0 0,0 0 0,-15-15 64,15 15-64,0 0 0,0 0 0,0 15 0,0 0 72,0 1 24,-16-1 8,16 0 0,0 16 72,0 0 16,-16 15 0,16-15 0,-14 15 64,14-15 8,0 15 8,0 0 0,-16 0-24,16-14-8,0-2 0,0 1 0,0 0-56,-16-1-16,32-14 0,-16-1 0,-16 0-104,16-15-64,0 16 64,0-16-64,0 0 0,0 0 64,0 0-64,0 0 0,16 0 0,-16 0-80,0 0 8,0 0 0,0 0-392,0-16-80,0 16-8,0-15-8,0 0-600,16-1-120,-16 1-32,0 0 0,0-1 584,-16-14 120,16 14 16,0 0 9,0 2 39,-16-18 0,1 32 8,15-15 0,0 0 384,-15-1 80,15 16 72,-16-15-104,16 15 104,-15-15 96,15 15-24,-31 0 0,16-16 184,15 16 40,0 0 8,0 0 0,-15 0 88,15 0 24,0 0-1,-16 0 1,0-16-72,1 16-16,15 0 0,0 0 0,-15 0 48,15 0 8,0 0 0,-16 0 0,16 0-16,0 0 0,-15 0 0,15 0 0,0 0-16,0 0 0,-15 0 0,-1 0 0,16 0 0,0 0-8,0 0 0,-15 0 0,0 0-16,15 0 0,0 0 0,0 0 0,0 0-40,0 0 0,0 0-8,0 0 0,15 0-112,0-14-16,-15 14-8,31 0 0,-31 0 16,31-16 0,-31 16 0,15 0 0,0 0-32,17 0-8,-17-16 0,0 16 0,16-15-32,-16 15-8,16 0 0,0-15 0,-15 15-8,-2 0 0,18 0 0,-17 0 0,16-16-8,-16 16 0,0 0 0,1 0 0,-1 0-64,0 0 64,-15-15-64,16 15 64,-16 0-64,0 0 0,0 0 72,0 0-72,0 0 0,0 0 72,16 0-72,-16 0 0,0 0 0,0 0-96,0 0 0,0 0 0,0 0-1024,0 0-208,0 0-40</inkml:trace>
        </inkml:traceGroup>
        <inkml:traceGroup>
          <inkml:annotationXML>
            <emma:emma xmlns:emma="http://www.w3.org/2003/04/emma" version="1.0">
              <emma:interpretation id="{96B28FA4-FDDB-4C01-8FA0-6C452DD26034}" emma:medium="tactile" emma:mode="ink">
                <msink:context xmlns:msink="http://schemas.microsoft.com/ink/2010/main" type="inkWord" rotatedBoundingBox="6156,10699 6225,9962 6404,9979 6336,10716"/>
              </emma:interpretation>
              <emma:one-of disjunction-type="recognition" id="oneOf8">
                <emma:interpretation id="interp40" emma:lang="en-US" emma:confidence="0.5">
                  <emma:literal>II</emma:literal>
                </emma:interpretation>
                <emma:interpretation id="interp41" emma:lang="en-US" emma:confidence="0">
                  <emma:literal>"</emma:literal>
                </emma:interpretation>
                <emma:interpretation id="interp42" emma:lang="en-US" emma:confidence="0">
                  <emma:literal>11</emma:literal>
                </emma:interpretation>
                <emma:interpretation id="interp43" emma:lang="en-US" emma:confidence="0">
                  <emma:literal>1</emma:literal>
                </emma:interpretation>
                <emma:interpretation id="interp44" emma:lang="en-US" emma:confidence="0">
                  <emma:literal>"I</emma:literal>
                </emma:interpretation>
              </emma:one-of>
            </emma:emma>
          </inkml:annotationXML>
          <inkml:trace contextRef="#ctx0" brushRef="#br0" timeOffset="69099">6512 12363 6272,'0'0'176,"0"0"40,0 0-216,0 0 0,0 0 0,0 0 0,0 0 872,0 0 136,0 0 24,0 0 8,-15 15-48,15-15 0,0 0-8,0 16 0,0-1-208,0 0-40,0 16-1,0 0-7,0 0-104,-15 15-16,15-15-8,-16 15 0,16 0-72,0 0-16,0-15 0,-15 16 0,15-17-56,0 1-8,0 0-8,0-1 0,-16 1-88,16-16-8,0 17-8,0-17 0,0 0-176,0 1-32,0-16 0,0 0-8,0 0-120,-15 0 88,15 0-88,0 0 80,0 0-80,0 0-112,0 0 24,15 0 8,-15-16-840,0 1-168,16 0-32,-16-17-5023,0 17-1017</inkml:trace>
          <inkml:trace contextRef="#ctx0" brushRef="#br0" timeOffset="69447">6620 12332 6648,'0'16'144,"0"-16"32,0 0 8,0 0 8,0 0-192,0 0 0,0 0 0,0 0 0,0 0 760,0 0 112,0 0 24,0 0 8,0 0-24,0 0-8,0 0 0,0 0 0,0 0-152,0 0-32,0 0-8,0 0-1,0 15-71,0 0-24,0 1 0,0 15 0,0-1-8,0 1 0,-15 15 0,15 1 0,0-1 0,0 0 0,-15 0 0,15-15 0,0 31-136,0-32-32,-16 16-8,16-15 0,0 0-144,0-16-32,0 16-8,0-15 0,0 14-96,0-30-24,-15 16 0,30-1 0,-15-15-96,0 0 64,0 0-64,0 0 0,16 0 0,-16 0 0,0 0 0,0 0 0,0-15-696,0-1-136,0 1-24,15 0-5832,-15-1-1175</inkml:trace>
        </inkml:traceGroup>
        <inkml:traceGroup>
          <inkml:annotationXML>
            <emma:emma xmlns:emma="http://www.w3.org/2003/04/emma" version="1.0">
              <emma:interpretation id="{FCD69704-E325-4697-8836-E1BB420707CA}" emma:medium="tactile" emma:mode="ink">
                <msink:context xmlns:msink="http://schemas.microsoft.com/ink/2010/main" type="inkWord" rotatedBoundingBox="6610,9834 9158,9694 9214,10713 6666,10853"/>
              </emma:interpretation>
              <emma:one-of disjunction-type="recognition" id="oneOf9">
                <emma:interpretation id="interp45" emma:lang="en-US" emma:confidence="0.5">
                  <emma:literal>YIIREI,</emma:literal>
                </emma:interpretation>
                <emma:interpretation id="interp46" emma:lang="en-US" emma:confidence="0">
                  <emma:literal>YIIRE',</emma:literal>
                </emma:interpretation>
                <emma:interpretation id="interp47" emma:lang="en-US" emma:confidence="0">
                  <emma:literal>YIRREI,</emma:literal>
                </emma:interpretation>
                <emma:interpretation id="interp48" emma:lang="en-US" emma:confidence="0">
                  <emma:literal>YIREI,</emma:literal>
                </emma:interpretation>
                <emma:interpretation id="interp49" emma:lang="en-US" emma:confidence="0">
                  <emma:literal>YIRRE',</emma:literal>
                </emma:interpretation>
              </emma:one-of>
            </emma:emma>
          </inkml:annotationXML>
          <inkml:trace contextRef="#ctx0" brushRef="#br0" timeOffset="72788">8467 12547 10048,'0'0'224,"0"0"40,0 0 16,0 0 0,-15 0-280,15 0 0,0 0 0,0 0 0,0 15 1152,0-15 184,0 0 32,0 0 8,0 0-305,0 0-55,0 0-16,0 0 0,31 0-288,-31-15-56,31 15-16,-16 0 0,0 0-208,1 0-48,-1 0 0,16 0-8,-16 0-120,1 0-16,-1 0-8,1 0 0,-1 0-104,0 0-16,1 0-8,-1 0 0,1 0-8,-16-15-8,15 15 0,0 0 0,1 0-88,-16-16 0,0 16 0,15 0 0,-15-15-368,0 15-16,0 0 0,0 0 0,0 0-1048,0 0-208,0 0-48</inkml:trace>
          <inkml:trace contextRef="#ctx0" brushRef="#br0" timeOffset="73437">8484 12794 15264,'-16'0'336,"16"0"72,0 0 7,0 15 9,0-15-336,0 0-88,0 0 0,0 0 0,0 0 800,0 0 136,0 0 32,16-15 8,-1 15-184,0 0-40,-15 0-8,16-16 0,-1 16-288,16 0-56,-31 0-16,30 0 0,-30-15-104,32 15-24,-17 0-8,0-16 0,-15 16-104,16 0-16,-1-15-8,0 15 0,1 0-120,0-15 72,-2 15-72,2-16 64,0 16-64,-16-15 0,15 15 0,0 0 0,-15 0-928,16-16-208,-1 16-40,0-15-8423</inkml:trace>
          <inkml:trace contextRef="#ctx0" brushRef="#br0" timeOffset="73836">9129 12178 16272,'0'0'351,"0"0"81,0 0 16,0 0 8,16 0-360,-16 16-96,0-1 0,0 16 0,0-16 848,0 1 152,0 15 32,0-1 8,-16 16-272,16-15-64,0 15 0,0 1-8,0-1-280,-15-15-48,15-1-16,0 1 0,0 0-136,0 0-32,0 0-8,15-16 0,-15 0-88,0 1-24,0-1 0,0 1 0,0-1-64,0-15 0,0 0 0,0 0 0,0 0 0,0 0-112,0 0 16,0 0 0,0 0-1336,0 0-264,0 0-48</inkml:trace>
          <inkml:trace contextRef="#ctx0" brushRef="#br0" timeOffset="73837">9453 12625 16807,'0'0'480,"0"0"96,0 0-456,0 0-120,0 15 0,0 1 0,0-1 800,0 0 144,-16 1 24,16-16 8,0 15 16,0 1 8,0-1 0,0 0 0,-15 1-600,15-16-120,0 15-24,0 1-8,0-16-248,0 15 0,0-15 0,0 15-7168,0-15-1415</inkml:trace>
          <inkml:trace contextRef="#ctx0" brushRef="#br0" timeOffset="71787">7898 12856 13912,'0'0'392,"0"0"88,0 0-384,0 0-96,0 0 0,0 0 0,0 0 992,0 0 167,0 0 41,16-16 8,-16 16-136,0 0-24,15-15-8,0 15 0,-15-15-416,16 15-80,-1 0-24,-15 0 0,15 0-216,1-16-48,-16 16 0,0 0-8,15 16-88,0-16-24,-15 0 0,16 0 0,-16 0-56,0 15-16,16-15 0,-16 15 0,0-15-64,15 16 96,-15-16-96,0 15 96,0 0-96,-15 1 96,15-1-96,0 1 96,-16-1-96,0 1 64,16-1-64,-15 1 64,0-1-64,-1 1 0,1-1 0,0-15 64,-1 15-64,1 1 0,0-16 0,15 0 0,-16 15 0,0-15 0,16 0 0,0 0 0,0 0 0,-14 15 0,-2-15 0,16 0 0,0 0 0,0 0 0,0 0 0,0 0 0,0 0 0,0 0 0,0 0 0,0 0 0,16 0 160,-2 0-16,18 0 0,-32-15 0,30 15 16,-30 0 0,31 0 0,-31-15 0,15 15-24,1 0 0,-1 0 0,0 0 0,1-16-40,0 16 0,-1 0-8,0 0 0,-15 0-24,16 0-64,-16 0 96,15 0-32,-15 0-64,0 0 64,15-15-64,-15 15 64,0 0-64,0 0 0,0 0 72,0 0-72,0 0 0,0 0 0,0 0 0,0 0 0,0 0-480,0 0-96,0 0-32,0 0-7264,0 0-1463</inkml:trace>
          <inkml:trace contextRef="#ctx0" brushRef="#br0" timeOffset="71249">7853 12194 15664,'0'0'344,"0"0"71,0 0 9,0 0 24,15 0-360,0-16-88,1 16 0,-16 0 0,0 0 800,15 0 152,1-15 24,-16 15 8,15 15-328,0-30-64,1 15-16,-16 15 0,15-15-280,1 0-56,-16 0-16,0 16 0,15-16-80,-15 0-16,0 15-8,0 1 0,15-1-32,-15 0-8,-15 1 0,15-1 0,-15 1-80,15-1 96,-16 0-96,1 1 96,-1-1-96,1 16 0,0-16 0,-1 1 64,1-1-64,-1 0 0,1 1 0,0-16 0,15 15 0,-16-15 0,16 16 0,0-16 0,0 0 72,0 0-72,0 0 80,0 0-80,0 0 216,0 0-8,0 0 0,0 0 0,0 0 32,16-16 8,-1 16 0,0 0 0,-15 0-32,16-15-8,-1 15 0,1 0 0,-1 0-48,-15 0-16,15-16 0,1 16 0,-1-15-80,-15 15-64,0 0 96,16 0-96,-1 0 64,-15-15-64,15 15 0,-15 0 0,0 0-600,0 0-144,16 0-32,-1 0-10135</inkml:trace>
          <inkml:trace contextRef="#ctx0" brushRef="#br0" timeOffset="70169">6959 12347 11832,'0'0'256,"0"0"64,0 0 0,0 0 16,0 0-272,0 0-64,0 16 0,0-16 0,-15 15 736,15 16 136,0-16 24,0 1 7,0 14-15,0 1-8,-16 0 0,16 0 0,-15 15-336,15-31-72,0 16-16,0-16 0,0 1-296,0-1-64,0 1-16,0-1 0,0 0-80,0-15 80,0 0-80,0 0 80,0-15-80,15 15 0,-15-15 72,16 15-72,-1-31 0,0 15 0,-15 1 0,0-16 0,16 0-184,-1 1 8,0-1 0,-15 0 0,16 0-88,-16-15-24,16 15 0,-1 1 0,-15-1 104,15 15 24,-15-14 0,16 14 0,-1 1 160,-15-1 0,15 16 64,-15-15-64,0 15 0,0 0 64,0 15-64,16 1 0,-16 15 208,0-16 0,15 31 0,-30-15 0,15 15 72,0 0 8,-16 1 8,16 14 0,0-15-32,0 0-8,-15 1 0,0-1 0,15 0-104,0 0-24,-16 0-8,1 1 0,15-17 16,0 1 8,-15 0 0,-1 15 0,0-15-40,16-16-8,-15 1 0,0-1 0,-1 0-32,16 1 0,-15-1-64,15-15 96,0 0-16,0 0-8,0 0 0,-15 0 0,15-15-72,-16-1 0,16 1 0,0 0 0,0-1 0,16-15-88,-16 1 24,15-1 0,0 0-16,1 0 0,-1 1 0,0-1 0,1-15 80,0 30 0,14-15 0,-14 1-64,-1 14 64,0-15 0,1 16 0,-1 15 0,0-15 0,1 15 0,0 0 0,-1-16-64,-15 32 64,15-16 0,1 15 64,-16 0-64,15 1 208,-15-1 8,0 16 0,0-16 0,15 16 32,-15-15 8,0 14 0,0-14 0,0-1-80,0 1-16,0-1 0,0 0 0,0 1-96,0-1-64,0-15 80,0 0-80,0 0 0,0 0 0,0 0 0,0 0 0,0 0-704,0 0-160,0 0-32,0 0-5856,0-15-1183</inkml:trace>
          <inkml:trace contextRef="#ctx0" brushRef="#br0" timeOffset="70416">7252 12440 16352,'0'0'359,"0"0"81,0 0 8,0 0 8,0 0-360,0 0-96,0 0 0,0 0 0,0 0 600,0 0 104,0 0 16,0 0 8,0 0-280,0 0-64,0 0 0,0 0-8,16 15-376,-1-15 0,-15 0 0,15 0-6000,-15 16-1199</inkml:trace>
          <inkml:trace contextRef="#ctx0" brushRef="#br0" timeOffset="70632">7560 12255 9760,'0'0'272,"0"0"72,0 0-280,0 0-64,0 0 0,0 0 0,0 15 1160,0 1 216,0 0 48,0-2 8,0 18-193,-16-2-39,16 1-8,0 0 0,0 31-264,0-16-64,-16 0 0,16 0-8,0 0-320,0 0-64,-15 0-16,15 0 0,0-14-216,0-2-48,0 1 0,0 0-8,0-16-184,0 0 64,0 1-64,0 0 0,0-16 0,0 0 0,0 0 0,0 0 0,0 0-808,0 0-120,0 0-32,15-16-5632,1 0-1135</inkml:trace>
          <inkml:trace contextRef="#ctx0" brushRef="#br0" timeOffset="70871">7683 12147 15032,'0'0'328,"0"0"72,15 15 16,-15 1-1,0-1-327,0 0-88,0 16 0,0 0 0,0 0 960,0 15 168,0 0 40,0 1 8,0-1-280,0 15-48,0-15-16,0 1 0,0-1-320,0 0-64,0 0-8,0-15-8,-15 0-224,15-1-48,15 1 0,-15 0-8,0-15-152,0-2 64,0 2-64,0 0 0,0-16 0,0 0 0,0 0-80,0 0 80,0 0-1088,0 0-160,-15 0-32,15-16-5136,0 0-1023</inkml:trace>
        </inkml:traceGroup>
        <inkml:traceGroup>
          <inkml:annotationXML>
            <emma:emma xmlns:emma="http://www.w3.org/2003/04/emma" version="1.0">
              <emma:interpretation id="{7410919B-88EA-41AD-97B6-F1B399FF872B}" emma:medium="tactile" emma:mode="ink">
                <msink:context xmlns:msink="http://schemas.microsoft.com/ink/2010/main" type="inkWord" rotatedBoundingBox="17335,9559 20284,9534 20298,11104 17349,11130"/>
              </emma:interpretation>
              <emma:one-of disjunction-type="recognition" id="oneOf10">
                <emma:interpretation id="interp50" emma:lang="en-US" emma:confidence="0.5">
                  <emma:literal>It-Dini-cit-Ds-Enki,</emma:literal>
                </emma:interpretation>
                <emma:interpretation id="interp51" emma:lang="en-US" emma:confidence="0">
                  <emma:literal>It-Dini-cit-Ds-Enki</emma:literal>
                </emma:interpretation>
                <emma:interpretation id="interp52" emma:lang="en-US" emma:confidence="0">
                  <emma:literal>It-Dini-Inuit-DI-yearly,</emma:literal>
                </emma:interpretation>
                <emma:interpretation id="interp53" emma:lang="en-US" emma:confidence="0">
                  <emma:literal>It-Dini-cit-Ds-EWR.</emma:literal>
                </emma:interpretation>
                <emma:interpretation id="interp54" emma:lang="en-US" emma:confidence="0">
                  <emma:literal>It-Dini-cit-Ds-EWR,</emma:literal>
                </emma:interpretation>
              </emma:one-of>
            </emma:emma>
          </inkml:annotationXML>
          <inkml:trace contextRef="#ctx0" brushRef="#br0" timeOffset="101239">18074 12855 15576,'0'0'344,"0"16"72,0-1 7,-16-15 17,1 15-352,15 1-88,-15-1 0,-1 1 0,-15-1 864,16 16 152,0-16 32,-16 1 8,15-1-352,1 16-64,15-16-8,-15 0-8,-1 1-208,16-1-32,0 1-16,0-1 0,0 0-152,0-15-32,16 16-8,-16-16 0,15 15-48,0-15 0,1 0-8,-16 0 0,15 0-40,1 0-8,-1 0 0,0-15 0,1 15-72,-1-16 0,-15 16 0,16-15 64,-1 15-152,-15-15-32,15-1-8,1 16 0,-16-15-1152,0 15-240,15-16-48,-15 1-7463</inkml:trace>
          <inkml:trace contextRef="#ctx0" brushRef="#br0" timeOffset="101401">17936 13071 13968,'0'-31'392,"0"31"96,0 0-392,-16 16-96,16-16 0,0 0 0,0 15 936,0-15 167,0 0 33,0 0 8,0 0-152,0 0-32,0 0-8,0 0 0,0-15-440,16 15-96,-1 0-8,0 0-8,1 0-208,-1 0-48,-15 0-8,15 0 0,-15 0-136,16 0 0,-1 0 0,0-16 0,1 16-696,0 0-168,-1 0-32,0-15-5360,1 15-1071</inkml:trace>
          <inkml:trace contextRef="#ctx0" brushRef="#br0" timeOffset="101639">18320 12809 14568,'0'0'320,"0"0"64,0 0 8,-15 15 24,0 1-328,15-16-88,-16 15 0,16 1 0,-16-1 887,16-15 161,-14 15 32,14 1 8,0-1-232,-16-15-48,16 16-8,0-1 0,16 0-408,-16-15-80,0 16-24,14-1 0,-14-15-112,0 0-24,0 16-8,16-1 0,-16-15-48,0 0 0,0 0-8,0 0 0,0 0 0,0 0 0,0 15 0,0 1 0,0-1 16,0-15 8,-16 15 0,16-15 0,-14 16-48,14-1-64,-16-15 88,16 16-88,-16-16 0,16 15 0,0-15 0,0 0 0,0 0-928,0 0-144,0 0-24,-15-15-5360,15 15-1063</inkml:trace>
          <inkml:trace contextRef="#ctx0" brushRef="#br0" timeOffset="101987">18458 12795 13616,'0'0'296,"0"0"64,0 0 16,0 0 8,0 0-304,0 15-80,0-15 0,0 15 0,15 1 936,-15-1 175,0 1 33,0-1 8,0 16-112,16-16-16,-16 1-8,0 14 0,0-14-392,15-1-80,-15 16-8,0-16-8,0 1-208,16-1-32,-16 0-16,0 1 0,15-1-72,-15 1-8,0-16-8,15 0 0,1 0-24,-16 0 0,15 15 0,-15-15 0,16 0 0,-16 0 0,0 0 0,15 0 0,0 0-40,1 0-16,-16-15 0,15 15 0,1-16-104,-16 16 88,15-15-88,0-1 80,-15 1-80,16-16 64,-16 16-64,15-16 64,-15 0-64,0 16 0,16-16 0,-16 0 64,15 1-64,-15-17 0,15 32 0,-15-16 0,16 0 0,-16 1 0,0 14-80,15-15 80,-15 16-184,0 0 16,0 15 0,0-16 0,0 16-344,0 0-64,0 0-8,0 0-6784,-15 0-1359</inkml:trace>
          <inkml:trace contextRef="#ctx0" brushRef="#br0" timeOffset="145482">19352 12579 9560,'0'-108'208,"0"108"48,0 31 0,0-31 16,0 30-272,0-30 0,15 16 0,-15 0 0,0-1 640,0 0 64,0 1 24,0-1 0,-15 0 160,15 16 32,0-16 8,0 17-1,-15-2-319,15 1-64,-16 0-16,1-1 0,-1 2-232,16-18-40,-15 18-16,0-2 0,-1-14-56,1-1-16,-16 0 0,16 1 0,-1 0-72,1-16-24,-1 14 0,16-14 0,-30 0-72,14 16 96,1-32-96,15 16 96,-16 0-96,1 0 0,0-14 0,15-2 0,0 0 0,-16 1-112,16-16 24,0 16 8,0 0 16,0-1 0,0 0 0,0 2 0,16-2 64,-16 16-64,15-16 64,-15-14-64,15 30 64,1-31-64,-1 31 64,1-15-64,-1-1 64,0 16 0,16 0-72,-15 0 72,-1 0 0,0 0 0,1 0 0,-1 16 0,1-1 0,-1-15 0,0 0 0,1 15 64,-1 1 96,-15-16 8,16 15 8,-16-15 0,0 0 16,0 15 8,15-15 0,-15 0 0,0 0-40,0 0 0,0 16-8,15-16 0,-15 0-80,0 0-8,0 0-64,16 0 96,-16 0-96,0 0 0,15 0 64,-15 0-64,16 0 0,-1 0 0,-15 0 0,0 0 0,15 0 0,1 0 0,-16 16 0,0-16 0,0 0 112,0 14 0,15 2 0,-15 0 0,15-1 80,-15 0 24,0 1 0,0-1 0,0 16-24,0-15-8,0-2 0,0 18 0,0-2 8,0-14 0,0 14 0,0 1 0,0 0-32,0 0-8,0-16 0,0 1 0,0-1-56,0 0 0,0 1-8,0 14 0,-15-14-88,15 0 80,0-16-80,0 0 80,0 0-80,0 0 0,-15 14 0,15-14 0,0-14-480,0 14-128,-16-16-32,16 0-8,0 1-864,-15 0-176,15-16-32,0 0-6327</inkml:trace>
          <inkml:trace contextRef="#ctx0" brushRef="#br0" timeOffset="145831">19428 12671 13760,'0'0'384,"0"0"96,0 0-384,0 0-96,0 0 0,16 0 0,-16 0 1024,0 0 175,0 0 41,15 0 8,-15 0-136,0 0-24,0 0-8,0 0 0,0 0-408,16 15-72,-16-15-24,0 0 0,0 0-256,15 16-48,-15-16-16,0 0 0,0 0-128,0 0-32,0 0-8,15 16 0,-15-16-88,0 0 0,0 0 0,0 0 64,0 0-864,0 0-168,0 0-40</inkml:trace>
          <inkml:trace contextRef="#ctx0" brushRef="#br0" timeOffset="100517">18304 12086 9008,'0'0'192,"0"0"48,0 0 8,0 0 8,0-15-256,0 15 0,0-16 0,16 16 0,-16-15 848,0 15 112,0-16 32,-16 16 0,16-15-256,0 15-40,-16 0-16,16 0-1,-15-15-295,0 15-64,-1 0-16,1 0 0,0-16-48,-1 16-16,-14 16 0,14-16 0,-15 15 56,16-15 16,-16 15 0,0-15 0,16 16-48,-16-1-8,15 1 0,-14-16 0,-1 15-96,16 16-32,-1-16 0,-14 1 0,14-1 0,0 16 0,2-16 0,-2 1 0,16-1 88,-16 0 8,16 1 8,0-1 0,0 1-24,0-1-8,0 0 0,16-15 0,0 0-56,-16 16-16,14-16 0,18 0 0,-17 0 0,0 0 0,16 0 0,-16-16 0,16 16-32,-16-15-16,17 15 0,-17-15 0,16 15-80,-16-16 0,0 16 0,1-15 64,-1 15-64,0-16 0,1 1 72,0 15-72,-16 0 0,0 0 72,0 0-72,0-15 0,0 15 104,0 0-32,0 0-8,0 0 0,0 15-64,-16-15 64,0 0-64,1 15 64,0 1-64,-1-1 0,1 1 0,-16-1 0,16 0 0,-16 1 0,0-1 0,16 16 0,-16-16 0,0 16 0,1-16 0,14 1 0,0 15 0,2-16 0,-18 0 0,17 16 0,0-15 72,15-1-72,-16 0 80,1 1-80,15-16 120,0 15-24,0-15-8,0 16 0,0-1 8,0-15 8,0 0 0,15 0 0,16 15 16,-16-15 0,1 0 0,14-15 0,2 15 0,-2 0 0,1-15 0,0 15 0,-1-16-24,-14 16 0,15-15 0,-16-1 0,16 1-24,-16 15-8,16-15 0,-16-1 0,1 1-64,0-1 64,-2 1-64,2 0 64,0 15-64,-1-16 0,-15 1 0,15 15 64,-15 0-64,0 0-136,0 0 32,0-16 8,0 16-928,0 0-192,0 0-32,0 0-5528,0 16-1103</inkml:trace>
          <inkml:trace contextRef="#ctx0" brushRef="#br0" timeOffset="143644">19412 11947 5784,'0'0'128,"0"0"24,0 0 8,0 0 0,0-15-160,0 15 0,0-15 0,0 15 0,0 0 888,0 0 136,0-16 32,0 16 8,0 0-72,0 0-24,-15 16 0,0-16 0,-1 15-176,0 0-40,2 1-9,-18 15 1,17-1-168,-16 1-40,1 0-8,14 0 0,-14 15-152,-2-15-32,2 0-8,-1-1 0,0 17-56,16-17-16,-16 1 0,15 0 0,-14 0-184,14-16-80,1 16 64,0-16-64,15 1 64,-16-1-64,1-15 64,15 15-64,0-15 0,0 0 0,0 0 0,0 0 0,0 0-576,0 0-152,0-15-32,15 0-4719,1-1-953</inkml:trace>
          <inkml:trace contextRef="#ctx0" brushRef="#br0" timeOffset="144029">19243 12055 11888,'0'0'256,"0"0"64,0 0 0,0 0 24,0 0-280,16 0-64,-1 15 0,-15-15 0,0 0 832,0 0 144,15 16 32,1-16 7,-1 15 9,-15 0 8,16 1 0,-1 0 0,16-2-360,-16-14-64,1 16-24,-1 0 0,0-1-184,1 0-40,-1 1-8,0-1 0,1 0-56,-1 1-8,1 0-8,-1-2 0,0 2-64,1-16-16,-1 16 0,1-1 0,-1 0-40,0 1 0,1-16-8,-1 15 0,1-15-32,-16 0-8,15 15 0,-15 1 0,15-16-24,1 0-8,-16 0 0,0 0 0,0 15-80,15-15 96,-15 0-96,0 0 96,0 0-96,0 0 0,0 15 0,0-15 64,0 0-64,0 0 0,0 0 72,0 0-72,0 0 0,0 0 0,0 0 0,0 0 64,0 0-64,0 0 0,0 0 0,0 0 64,0 0-144,0 0-24,0 0-8,0 0 0,0-15-744,0 15-144,0 0-32,-15 0-9303</inkml:trace>
          <inkml:trace contextRef="#ctx0" brushRef="#br0" timeOffset="100801">17766 12871 6936,'0'0'152,"0"0"32,0 0 8,0 0 0,0 15-192,0-15 0,0 0 0,0 0 0,0 16 1144,-15-1 184,15 1 40,0-16 8,0 15-192,0 16-40,0-16-8,0 16-1,0-16-191,0 32-40,-15-17-8,15-14 0,0 15-176,0 0-40,0 0-8,0-1 0,-16 1-264,16 0-56,0-16-16,-15 16 0,15-15-152,0-1-32,0 0-8,-16 1 0,16-1-144,-15 1 80,15-16-80,0 15 64,-15-15-64,15 15-96,-16-15 16,16 0 8,-15 0-968,15 0-192,-16 0-40,16 0-7759</inkml:trace>
          <inkml:trace contextRef="#ctx0" brushRef="#br0" timeOffset="101038">17612 12778 13680,'0'0'296,"0"0"64,0 0 16,0 0 8,0 0-304,0 0-80,0 0 0,0 0 0,0 0 456,0 0 80,0 0 7,0 0 9,0 0 16,0 16 0,0-1 0,16 0 0,-16-15-472,15 16-96,-15-16 0,15 15-5247,1-15-1033</inkml:trace>
          <inkml:trace contextRef="#ctx0" brushRef="#br0" timeOffset="85798">13270 12563 9704,'-16'0'272,"16"0"64,0 31-272,-14-16-64,14 0 0,0 1 0,0-16 896,0 0 168,-16 16 32,16-16 8,0 14-152,0-14-32,0 0-9,0 0 1,0-14-320,0 14-64,16-16-16,-16 16 0,14-16-208,2 16-48,-16-15 0,16 0-8,-1-16-72,0 16-16,1-1 0,-1-14 0,0 30-72,1-32-24,-1 17 0,-15 0 0,15-1-64,1 1 0,0 0 0,-1-1 0,-15 1 0,15 0 0,1-1 64,-1 0-64,0 2 0,-15 14 0,16-16 0,-1 16 64,-15-16-64,15 16 0,-15 0 72,16-15-72,-16 15 128,0 0-16,0 0 0,0 0 0,16 0 48,-16 15 0,0-15 8,14 0 0,-14 16 24,0 0 8,16-2 0,-16 2 0,0 0 48,16-1 8,-1 0 0,-15 16 0,0-16-32,15 1-8,-15 14 0,16-30 0,-16 32-56,0-32 0,15 15-8,-15 0 0,0-15-48,15 16-8,-15-16 0,0 0 0,0 0-24,0 0-8,0 0 0,0 0 0,0 0-64,0 0 80,0 0-80,0 0 80,0 0-232,0 0-40,-15 0-16,15-16 0,-15 16-1040,15 0-200,-16 0-48,16 0-7799</inkml:trace>
          <inkml:trace contextRef="#ctx0" brushRef="#br0" timeOffset="86616">13348 12702 13184,'-16'15'288,"16"-15"64,0 0 16,0 0 0,0 0-296,0 0-72,-15 15 0,15-15 0,0 16 680,-15-1 120,15 0 31,-16 1 1,16 0-24,-15 14 0,15 1 0,-16 0 0,16-1-304,0-14-64,0 14-16,-15 2 0,15-17-120,0 0-24,15 1-8,-15-1 0,0 0-112,16 1-32,-16-16 0,0 0 0,15 0-32,1 0 0,-16 0-8,15-16 0,0 16-24,-15-15 0,16-16 0,-1 31 0,-15-30-64,16 14 96,-1-15-96,-15 16 96,15-16-96,1 0 0,-16 16 0,15-16 0,-15 1 0,0 14 0,16 0 64,-16-14-64,0 14 0,15 1 96,-15 15-96,0-15 96,0 15-96,0 0 0,0 0 0,0 0-88,0 0 88,0 0 0,0 15 0,0 0 0,0 1 0,0 14 64,0 2-64,0-2 64,0 1 0,0-16 0,0 16 0,15-16 0,-15 1 0,0 14 0,0-30 0,16 16 0,-16 0 32,15-16 0,-15 0 8,0 0 0,16 0 16,-1 0 0,-15-16 0,15 0 0,-15 1-24,16 0 0,-16-1 0,15 1 0,0-16-32,-15 1 0,16 14-64,-16-14 96,0 14-96,15 0 64,-15-14-64,0 14 0,0 1 64,0 0-64,0-1 0,0 0 72,0 2-72,0-2 0,0 16 0,-15-16 0,15 16-592,0-15-80,-16 15-24,16 0 0,0 0-904,0 0-176,0 0-40</inkml:trace>
          <inkml:trace contextRef="#ctx0" brushRef="#br0" timeOffset="87016">13763 12394 14568,'0'0'320,"0"0"64,0 15 8,0-15 24,0 0-328,0 0-88,0 0 0,0 0 0,-15 0 927,15 0 177,0 0 32,0 0 8,0 0-280,0 0-64,0 0 0,31 0-8,-16 0-264,1-15-48,-16 15-16,15 0 0,0 0-160,1 0-32,-1 0-8,1-16 0,-1 16-128,-15-15-24,15 15-8,1 0 0,-16-15-104,0 15 64,15-16-64,-15 16 0,0 0 0,16 0 0,-16 0 0,15 0 0,0 0-512,-15 0-96,0 0-16,0 0-8,0 0-640,0 0-128,0 0-24,0 0-4319,0 0-865</inkml:trace>
          <inkml:trace contextRef="#ctx0" brushRef="#br0" timeOffset="87017">13933 12363 12640,'0'0'280,"0"0"56,0 0 16,0 0 0,0 0-288,0 0-64,0 15 0,0 1 0,0-1 1040,0 0 192,0 1 39,0-1 9,0 0-320,-16 17-56,16-17-8,0 16-8,0-1-288,0-14-56,0 14-16,0-14 0,0 0-192,-15-2-40,15 2-8,0 0 0,0-1-168,0-15-40,0 0-8,0 0 0,0 15-72,0-15 0,0 0 0,0 0 64,0 0-616,0 0-128,0 0-24,0 0-5888,0 0-1183</inkml:trace>
          <inkml:trace contextRef="#ctx0" brushRef="#br0" timeOffset="87162">14164 12470 15088,'0'0'328,"0"0"72,0 0 16,0 0 7,0 0-335,0 0-88,0 0 0,15 0 0,0 0 704,1 0 128,-1 0 32,0 0 0,1 0-256,-1 0-56,0 0-8,1 0 0,0 0-304,-1 0-64,-15-15-16,15 15 0,1 15 160,-1-15 32,-15 0 8,0 16 0,15-1-112,-15 1-24,0-1-8,0 0 0,0 16 40,-15-16 0,0 16 8,-1 0 0,16 0-184,-30 0-80,14-16 64,0 31-64,1-15 64,0-16-64,-16 16 0,16-15 64,-1-1-64,1 0 0,0 1 0,-1-1 0,0-15 0,16 16-152,0-16 24,-15 0 8,15 0-520,0 0-112,0 0-16,0 0-8,0-16-552,15 1-112,1-1-16,0-14-3815,-1-1-761</inkml:trace>
          <inkml:trace contextRef="#ctx0" brushRef="#br0" timeOffset="87432">14440 12333 9104,'16'-16'256,"-16"16"64,0 0-256,0 0-64,0 0 0,0 0 0,0 0 1312,0 0 256,0 0 56,0 0 8,-16 16-393,16-1-79,-15 1-8,15 14-8,-15 1-480,15 0-96,-16 0-24,1 15 0,15-15 0,-15 15-8,15-15 0,-16-1 0,16 17-80,0-17-8,0 1-8,0 0 0,0-16-160,16 1-32,-1-1-8,-15 1 0,15-1-80,-15-15-24,16 0 0,-1 15 0,0-15-32,1 0-8,0 0 0,-2-15 0,2 15-24,0-15-8,-1 15 0,0-16 0,1 16-64,-1-15 64,0-1-64,-15 1 64,16 15-64,-1-15 0,-15-1-96,15 1 96,-15-1-880,16 1-112,-16 0-32,16-1-6096,-16 16-1223</inkml:trace>
          <inkml:trace contextRef="#ctx0" brushRef="#br0" timeOffset="87763">14656 12624 15408,'0'0'336,"0"16"72,0-16 7,0 0 25,0 0-352,0 0-88,0 0 0,0 0 0,0-16 672,0 16 112,16-15 24,-1 0 8,-15 15-120,15-16-24,1 16-8,-16-15 0,15 0-288,0 15-56,-15 0-16,16-16 0,-16 16-112,15 0-32,-15 0 0,0 0 0,0 0 128,0 0 16,0 0 8,0 0 0,0 16-152,15-1-32,-15 0-8,0 1 0,0-1 72,0 0 24,0 17 0,0-18 0,0 18-24,-15-17 0,15 16 0,0-16 0,0 0-40,0 17-16,0-32 0,0 30 0,0-30-72,0 0-64,0 16 96,0-16-96,0 0 64,0 0-64,0 0 0,0 0 0,0 0-448,0 0-112,0 0-24,0 0-6800,0 0-1351</inkml:trace>
          <inkml:trace contextRef="#ctx0" brushRef="#br0" timeOffset="87933">14779 12270 21391,'0'0'472,"0"0"96,0 0 16,0 0 24,0 16-488,0-16-120,0 0 0,0 15 0,0-15 792,0 0 136,0 0 24,0 0 8,15 15-552,-15-15-112,0 0-16,0 0-8,16 0-200,-16 0-72,0 0 0,0 16 72,0-16-456,0 0-96,0 0-24,15 0-6872,1 0-1375</inkml:trace>
          <inkml:trace contextRef="#ctx0" brushRef="#br0" timeOffset="74237">10361 12040 13680,'0'0'296,"0"0"64,0 0 16,0 0 8,0 16-304,-15-1-80,15 0 0,-15 1 0,-1-1 776,1 1 143,15 14 25,-31 1 8,16 0-136,-1-16-24,1 16-8,-1 0 0,1 0-344,0 0-72,-1-16-16,1 16 0,-1-16-224,1 16-40,0-16-16,-1 1 0,1-1-344,15 1-72,-16-1-8,1 0-5792,15-15-1151</inkml:trace>
          <inkml:trace contextRef="#ctx0" brushRef="#br0" timeOffset="74453">10207 12224 13448,'0'0'288,"0"0"64,0 0 16,15 0 16,1 0-304,-16 0-80,16 0 0,-1 0 0,0 0 768,1 0 143,-16 15 25,30-15 8,-30 0-32,31 0-8,-31 0 0,15 0 0,1 16-280,14-16-56,-14 0-16,0 15 0,-1-15-176,0 0-40,16 16-8,-16-16 0,1 0-104,-1 0-32,-15 0 0,15 0 0,-15 16-96,0-16-32,16 0 0,0 0 0,-16 0-64,0 0 0,0 0 0,0 0 64,0 0-512,0 0-96,0 0-32,0 0 0,0 15-968,0-15-200,-16 15-40</inkml:trace>
          <inkml:trace contextRef="#ctx0" brushRef="#br0" timeOffset="74907">10331 12517 14600,'0'0'320,"-16"15"64,16-15 8,0 16 24,-15-16-328,15 15-88,0 16 0,-16-16 0,16 1 959,0 15 169,-15-1 40,15 1 8,0 15-232,-15 1-48,15-17 0,0 1-8,0 15-424,-16-15-80,16 0-24,0 0 0,0-16-200,0 0-32,0 16-16,0-15 0,0-1-112,0 0 64,0-15-64,0 0 0,0 0 72,0 0-72,0 0 64,0 0-64,0 0 0,0 0 64,0 0-64,0-15 0,0 0 0,16-1 0,-16-15-72,0 16 72,15-16-120,-15 0 32,15 16 8,1-16 0,-1 0 80,1 16 0,-16 0-72,15-1 72,0-14 0,1 30-72,-1-31 72,1 31 0,-1 0-64,0-16 64,-15 16 0,16 0 0,-1 16 0,1-16 0,-16 15 0,15 1 0,-15-16 64,15 15 8,-15 0 8,0 1 0,0-1 48,0 0 16,-15 1 0,15 15 0,0-16-8,-15 0 0,15 1 0,-16-1 0,1 1-16,15-16-8,-31 15 0,31 0 0,-31-15-24,31 16-8,-15-16 0,15 0 0,0 0-16,-16 0 0,1 0 0,15 0 0,-15 0-64,-1 0 0,1 0 0,15 0 0,0 0 0,-16-16 0,1 16 0,15 0 0,0 0-672,0 0-128,-15-15-32,15 0-6240,0 15-1247</inkml:trace>
          <inkml:trace contextRef="#ctx0" brushRef="#br0" timeOffset="75355">10946 12532 15176,'0'0'328,"0"0"72,0 0 16,0 0 15,0 0-343,0 0-88,0 0 0,0 0 0,0 0 1064,16 0 200,-16 0 40,15 0 8,0 0-496,-15 0-96,16 0-16,-16 0-8,0 0-224,15 0-48,16 0-8,-31 0 0,30 0-128,-14-15-24,0 15-8,-1 0 0,0-15-88,16 15-16,-16 0-8,1 0 0,-1 0-80,0-16-64,1 16 96,0 0-96,-16-15 64,15 15-64,-15 0 0,15 0 0,-15 0 0,0 0-72,0 0-8,0 0 0,0 0-1088,16-16-216,-16 16-48,0 0-8359</inkml:trace>
          <inkml:trace contextRef="#ctx0" brushRef="#br0" timeOffset="75624">10977 12763 15952,'0'0'352,"0"0"63,0 0 25,0 0 8,0 0-352,0 0-96,0 0 0,0 0 0,0 0 928,0 0 160,0 0 40,0 0 8,16 15-248,-16-15-56,15 0 0,-15 0-8,0 0-312,15 0-64,1 0-16,-16 0 0,15 0-96,16 0-16,-16 0-8,1 0 0,14 0-88,-14-15-24,0 15 0,15-16 0,-16 16-72,0 0-24,1 0 0,-1-15 0,1 15-104,-1-15 88,0 15-88,1-16 80,-16 16-80,15 0 64,-15-15-64,0 15 64,0 0-64,15 0 0,-15 0 0,0-16 0,0 16-384,0 0-88,0 0-16,0 0-7224,0-15-1447</inkml:trace>
          <inkml:trace contextRef="#ctx0" brushRef="#br0" timeOffset="77293">11808 12302 12840,'0'0'280,"0"0"56,0 14 16,-15 2 16,15 15-296,0-16-72,-16 1 0,16 14 0,0 16 544,-15-14 96,15-17 24,0 31-1,-16-31-239,16 16-40,0 0-16,0-15 0,16-2-256,-16 2-48,0 0-64,0-1 88,0-15-88,0 0 0,0 0 72,0 0-72,0 0 72,0-15-72,15 15 96,-15-16-96,0 0 0,16-14 0,-1 14 0,-15-14 0,15-1 0,1 0 0,-16 1-80,15-2 80,0 2-80,1-1 80,-1 0 0,-15 1-72,16 14 72,-1-14 0,-15 14 0,15 0-64,1 16 64,-16-15 0,15 15 80,-15 0-80,0 0 128,16 15-32,-16 17 0,0-18 0,0 18 264,0 14 56,0 0 0,0 0 8,0 16-264,0-16-64,-16 16 0,16-1-8,0-15 32,-15 15 8,15-14 0,-16-1 0,1 0-128,15 1 0,-15-17 64,-1 1-64,1 0 96,-1-1 0,1-14 0,0 0 0,-1-2 24,1 2 0,0 0 0,-1-16 0,16 0 0,-15 0 0,-1 0 0,16-16 0,-15 0-56,15 2 0,0-2-64,15-15 96,-15 16-96,16-16 0,-16 0 0,15 1 0,1-2 0,-1-14 0,16 16 0,-16-1 0,16 0 0,-16 1 0,16 14 0,-16 0 0,1-14 0,15 14 0,-31 1-64,30 0 64,-30 15 0,16 0 0,-1-16 0,1 16 0,-1 0 0,-15 0 0,15 16 0,-15-1 0,16-15 136,-16 15 8,15 16 0,-15-16 0,0 17 128,16-2 24,-16-14 8,0 14 0,0 1-80,0 0-24,0-16 0,0 16 0,0-15-56,0-1-16,0 0 0,0 16 0,0-16-32,0-15-16,0 16 0,0-16 0,0 0-16,0 0-64,0 0 96,0 0-32,0 0-64,0 0 80,0 0-80,0 0 80,0 0-80,0 0 0,0 0 0,0-16 0,0 16-80,0 0-56,0-15-16,-16 0 0,16-1-904,0 16-192,0-15-32</inkml:trace>
          <inkml:trace contextRef="#ctx0" brushRef="#br0" timeOffset="77641">12162 12424 19023,'0'0'544,"0"0"104,0 0-520,0 0-128,0 0 0,0 0 0,0 0 512,-31 0 80,31 31 16,0-31 0,0 0-32,0 0 0,0 0 0,0 0 0,0 0-448,0 0-128,0 0 0,0 0-6672,0 0-1367</inkml:trace>
          <inkml:trace contextRef="#ctx0" brushRef="#br0" timeOffset="79688">12362 12702 11832,'0'-16'256,"0"16"64,0 0 0,0 0 16,0 0-272,0 0-64,0 0 0,0 0 0,0 0 808,0 0 152,0 0 24,0 0 7,0 0-95,0 0-24,0 0 0,15 0 0,-15 0-360,0 0-80,16 0-16,-16 0 0,15 0-56,1 16-8,-1-16-8,0 0 0,1 0-64,-1 0-16,16 0 0,-16 0 0,1 15-56,15-15-16,-16-15 0,0 15 0,16-16-16,-15 16-8,-1 0 0,0-15 0,1 15-40,-1 0 0,1 0-8,-1-15 0,-15 15-24,15 0-8,1 0 0,-16 0 0,0 0-88,0-16 64,15 16-64,-15 0 64,0 0-64,0 0 96,0 0-96,0 0 96,0 0-392,0 0-80,0 0-8,0 0-8,0 0-1176,0 0-240,0 0-48</inkml:trace>
          <inkml:trace contextRef="#ctx0" brushRef="#br0" timeOffset="95469">15210 12455 13992,'0'0'304,"0"0"64,0 15 16,0-15 16,0 0-320,0 0-80,-15 0 0,15 0 0,0 0 776,0 0 143,0 0 25,0 0 8,0 0-120,0 0-16,0 0-8,0 0 0,0 0-320,15 0-64,1 0-8,-1 0-8,1 0-72,-1 0-16,0 0 0,1 0 0,-1 0-56,1 0-8,-1 0-8,16 0 0,-16 0-64,1 0-16,-1 0 0,1-15 0,-1 15-16,1 0-8,-1 0 0,0 0 0,1 0-48,-1 0-16,1 0 0,-1 15 0,0-15-80,1 0 64,-16 0-64,15 0 64,1 0-64,-16 0 64,0 0-64,15 0 64,-15 0-64,0 0 0,0 0 0,0 0 0,0 0 0,0 0 0,15 0 64,-15 0-64,0 0-440,0 0-104,0 0-16,0 0-6672,0 0-1327</inkml:trace>
          <inkml:trace contextRef="#ctx0" brushRef="#br0" timeOffset="96590">15210 12733 9472,'0'0'208,"0"0"48,0 0 0,0 15 8,-15-15-264,15 0 0,0 0 0,0 0 0,-15 0 1120,15 0 160,0 0 40,0 0 8,0 0-145,-16 0-23,16 0-8,0 0 0,0 0-256,0 0-48,0 0-16,0 0 0,16 0-216,-16 0-40,0 0-16,15 0 0,0-15-168,1 15-32,-1 15-8,1-15 0,14 0-72,-14 0-24,-1 0 0,16 0 0,-16 0-64,1 0-8,15 0-8,-16-15 0,0 15-48,16 0 0,-15-15-8,-1 15 0,16 0-24,-16-16-8,1 16 0,-1 0 0,0-15-24,16 15 0,-31 0 0,15-16 0,1 16-64,-1 0 0,1 0 72,-1 0-72,-15 0 0,15 0 72,-15 0-72,0 0 0,0 0 64,0 0-64,0 0 0,0 0 0,0 0 64,0 0-64,0 0 0,0 0 0,0 0 0,0 0 0,0 0 0,0 0-72,0 0-544,0 0-112,0 0-16,0 0-6912,0 0-1383</inkml:trace>
          <inkml:trace contextRef="#ctx0" brushRef="#br0" timeOffset="97998">16102 12148 12840,'0'0'280,"0"0"56,0 14 16,0 2 16,0 15-296,0 0-72,-15-16 0,15 16 0,0-1 376,-15 17 56,15-16 16,-16-1 0,16 1-80,0 0-17,0 0 1,0 0 0,0-16-200,-15 0-48,15 1-8,0-1 0,0-15-32,0 0 0,0 0-64,0 0 96,0 0 32,0 0 0,0-15 0,0-1 0,15 1-48,-15 0-8,0-16 0,0 16 0,16-17-72,-16 2 0,0-1 0,15-15 0,0 15 0,-15 1-72,16-2 72,0 2-80,-16 14 80,14-14-96,2-2 96,0 18-96,-16-2 96,15 16 0,0 0 0,1 0 0,-16 0 0,15 16-64,-15-2 64,15 18 0,-15-17 160,16 16 80,-16-1 16,0 16 0,0 1 0,0-1 0,0 0 0,0 1 0,0-1-128,-16 15-16,16-14-8,-15-1 0,15 0-32,-15 0-8,-1 0 0,1-15 0,15 0 56,-15 15 8,-1-16 0,16 2 0,-16-17 0,2 0 0,-2 1 0,16-1 0,-16 0-8,1-15 0,15 0 0,0 0 0,0 0 16,-15 0 8,15-15 0,0 0 0,0-1-144,15-14 0,-15-2 64,15 2-64,1-1 0,0 0 0,-16 1 0,30-16 0,-14 14 0,-1 2 0,16-16-80,-16 30 80,0-14 0,1 14 0,0 0 64,14 1-64,-14 0 0,-1 15 0,-15 0 0,15 0 0,1 0 0,-16 15 0,15 0 0,0 1 0,-15 14 176,0-14 72,0 15 8,0 0 8,0-1 8,0 2 0,0-2 0,0 1 0,0-16-96,0 16-16,0-16-8,0 1 0,0-16-88,0 0-64,0 15 72,0-15-72,0 0 0,0 0 0,0 0 0,0 0 0,0 0-808,-15-15-216,0 15-32,15-16-8303</inkml:trace>
          <inkml:trace contextRef="#ctx0" brushRef="#br0" timeOffset="98182">16380 12286 15552,'0'0'440,"0"0"103,0 0-439,0 0-104,0 0 0,0 0 0,0 0 600,0 0 96,0 0 16,0 0 8,0 0 168,0 0 32,0 0 8,0 0 0,0 0-608,0 0-128,16 0-16,-16 16-8,15-16-168,-15 0-80,0 0 8,0 0-6264,0 0-1255</inkml:trace>
          <inkml:trace contextRef="#ctx0" brushRef="#br0" timeOffset="98720">16750 12578 7344,'0'0'160,"0"0"32,0 0 0,0 0 24,0 0-216,0 0 0,0 0 0,0 0 0,0 0 896,0 0 128,-16 0 32,16 0 8,0 0 40,-15 15 8,15-15 0,0 0-1,0 0-63,0 0-16,0 0 0,0 0 0,0 0-208,0 0-48,0 0-8,0 0 0,0 0-232,0 0-56,15 0 0,-15 0-8,16 0-136,-1 0-24,1 0-8,-1 0 0,0-15-24,16 15-8,-15 0 0,-1 0 0,16 0-112,0 0-16,-16 0-8,16 0 0,0-15-24,-16 15-8,1 0 0,-1 0 0,1-16 32,14 16 8,-14 0 0,-1 0 0,16-15-24,-16 15-8,1 0 0,-1 0 0,1-15-24,-16 15-8,15 0 0,-15 0 0,15 0-80,-15 0 0,0 0 0,0 0 0,0 0 0,0-16 0,0 16 0,0 0 0,0 0 0,0 0 0,0 0 0,0 0 0,0 0-760,0 0-136,0 0-32,0 0-6656,0 0-1319</inkml:trace>
        </inkml:traceGroup>
        <inkml:traceGroup>
          <inkml:annotationXML>
            <emma:emma xmlns:emma="http://www.w3.org/2003/04/emma" version="1.0">
              <emma:interpretation id="{8B8CB354-815C-4AA0-BF47-C4AE18FEED20}" emma:medium="tactile" emma:mode="ink">
                <msink:context xmlns:msink="http://schemas.microsoft.com/ink/2010/main" type="inkWord" rotatedBoundingBox="20557,9612 22129,9598 22140,10873 20568,10886"/>
              </emma:interpretation>
              <emma:one-of disjunction-type="recognition" id="oneOf11">
                <emma:interpretation id="interp55" emma:lang="en-US" emma:confidence="0.5">
                  <emma:literal>Ya bi</emma:literal>
                </emma:interpretation>
                <emma:interpretation id="interp56" emma:lang="en-US" emma:confidence="0">
                  <emma:literal>yeti</emma:literal>
                </emma:interpretation>
                <emma:interpretation id="interp57" emma:lang="en-US" emma:confidence="0">
                  <emma:literal>Yeti</emma:literal>
                </emma:interpretation>
                <emma:interpretation id="interp58" emma:lang="en-US" emma:confidence="0">
                  <emma:literal>Ziti</emma:literal>
                </emma:interpretation>
                <emma:interpretation id="interp59" emma:lang="en-US" emma:confidence="0">
                  <emma:literal>Hilti</emma:literal>
                </emma:interpretation>
              </emma:one-of>
            </emma:emma>
          </inkml:annotationXML>
          <inkml:trace contextRef="#ctx0" brushRef="#br0" timeOffset="150744">20891 12425 7920,'0'0'168,"0"0"40,0 0 8,0 0 8,0 0-224,0 0 0,0 0 0,0 0 0,15 0 712,-15-16 96,0 16 24,0 0 0,16-15-128,-1 15-16,-15 0-8,0 0 0,15-16-168,1 16-40,-1 0-8,1-15-1,-1 15-119,0 0-24,1 0-8,-1 15 0,-15-15-112,0 0-16,0 0-8,16 16 0,-16-16 24,15 15 8,-15 1 0,15-1 0,-15 0 80,-15 1 24,15 15 0,0-1 0,-15-14-24,15 15-8,-16-1 0,-15 1 0,16 0-104,0 0-16,-1 0-8,1-16 0,-16 16-72,16 0-16,-1-16 0,1 16 0,-1-16-64,16-15 0,-15 15 0,0 1 64,15-16-64,0 15 0,-16-15 0,16 0 0,0 0-352,0 0-64,0 0-16,0 0 0,16 0-1136,-1-15-232,0-1-47,-15 1-4705</inkml:trace>
          <inkml:trace contextRef="#ctx0" brushRef="#br0" timeOffset="152061">21091 12363 8640,'31'-15'192,"-31"15"32,0-16 16,0 16 0,0 0-240,0 0 0,0 0 0,0 0 0,-31 0 944,31 0 144,0 0 24,0 0 8,0 16 216,0-1 39,-15 16 17,15-16 0,0 16-1040,-16-1-200,16 2-48,0-2-8,-15 1 192,15 0 40,-16 15 8,16-30 0,16 14-8,-16 1 0,0-16 0,0 1 0,0 14-112,0-30-24,15 32-8,-15-32 0,0 0-88,16 14-24,-1-14 0,-15 16 0,0-16-72,15 0 0,1 0 72,-1 0-72,1 0 0,-1 0 0,-15 0 0,15-16-96,1 2-352,-1-2-64,0 0-24,1 16 0,-1-15-152,-15 0-32,16-1-8,-16 1 0,0 0 184,0 15 40,15-16 8,-15 16 0,0 0 400,0 0 96,15-16 0,-15 16 0,0 0 240,0 0 72,0 0 8,0 16 8,0-16 24,0 16 0,0-1 0,0 0 0,0 16 128,0 0 24,0-1 8,0 2 0,0-2-56,0 1-8,0 0 0,0-1 0,0 2-96,0-2-32,0 1 0,0-16 0,0 1-56,-15 14-8,15-14-8,0 0 0,15-2-80,-15 2-8,-15 0-8,15-16 0,0 0-80,0 15-8,-15 0-64,15-15 96,-16 0-480,16 0-104,0-15-24,-15 0 0,-1 15-1072,16-32-216,0 18-48</inkml:trace>
          <inkml:trace contextRef="#ctx0" brushRef="#br0" timeOffset="152545">21214 12317 8272,'0'0'232,"0"0"56,0 0-288,0 0 0,0 0 0,0 0 0,0 0 1120,0 0 160,-15 15 40,15-15 8,-15 0-144,-1 0-32,16 0-9,-15 16 1,0-16-368,-1 0-72,16 0-8,-16 16-8,1-16-304,15 14-64,-15 2-16,-1-16 0,16 16-200,0-16-40,-15 15 0,15 0-64,0-15 0,15 16 0,-15-1-96,0-15-5992,16 15-1199</inkml:trace>
          <inkml:trace contextRef="#ctx0" brushRef="#br0" timeOffset="152276">21245 12394 16991,'0'0'480,"0"0"104,0 0-464,0 0-120,0 0 0,0 16 0,0-16 664,0 0 104,0 15 32,0-15 0,0 16-88,0-16-8,0 0-8,0 0 0,0 0-448,0 15-88,0 0-24,0-15 0,0 0-440,0 16-88,16-16-24,-16 15-5928,15-15-1191</inkml:trace>
          <inkml:trace contextRef="#ctx0" brushRef="#br0" timeOffset="152277">21338 12025 16447,'0'0'464,"0"0"112,-16 0-464,16 0-112,0 0 0,0 0 0,0 0 672,0 0 120,0 0 16,16 0 8,-1 0-40,1 0-8,-1-15 0,0 15 0,1 0-376,-1 0-72,1-16-24,-1 16 0,0 0-136,1-15-32,14 15-8,-30 0 0,16 0 0,-1 0 0,1 0 0,-1-16 0,-15 16-120,15 0 0,1 0-72,-16 0 72,15 0-104,-15 0 24,0 0 8,0 0 0,0 0-1112,0 0-224,0 0-48,0 0-7343</inkml:trace>
          <inkml:trace contextRef="#ctx0" brushRef="#br0" timeOffset="152278">21553 12040 13216,'0'0'288,"0"0"64,0 0 16,0 0 0,0 0-296,-15 16-72,15-16 0,0 30 0,0-14 960,0-1 183,0 1 33,-16 14 8,16-14-192,0-1-40,0 16-8,0-16 0,0 1-408,0-1-88,0 1-8,0-1-8,0 0-112,0 1-32,0-1 0,0-15 0,0 0-160,0 0-40,0 16-8,0-16 0,0 0-80,0 0 0,0 0 0,0 0 64,-15 15-904,15-15-184,0 0-40</inkml:trace>
          <inkml:trace contextRef="#ctx0" brushRef="#br0" timeOffset="152908">21814 12378 13680,'0'0'296,"0"0"64,-14 0 16,14 0 8,0 0-304,0 0-80,0 0 0,14 0 0,-14 0 576,0 0 103,0 0 25,16-15 0,0 15 8,-1 0 8,0 15 0,-15-15 0,16 0-368,-1 0-80,0 0-16,-15 0 0,16 16-80,0-1-16,-16-15-8,0 0 0,14 15 32,-14 1 8,0 14 0,-14-14 0,14 0 8,-16-1 8,0 16 0,1-1 0,0-14-48,-1 14-16,-14-14 0,14 0 0,0 14-64,-14-14-16,14 14 0,1-14 0,0-1-64,-16 0 0,31-15 0,-15 16 64,-1 0-144,16-16-32,0 0-8,0 0 0,0 0-1016,0 0-208,0-16-32,16 0-4335,-1 1-865</inkml:trace>
          <inkml:trace contextRef="#ctx0" brushRef="#br0" timeOffset="153146">22061 12209 13248,'0'0'288,"0"0"64,0 0 16,0 0 0,0 0-296,0 0-72,-16 15 0,16-15 0,-15 16 792,15 14 136,-15-14 31,-1 14 9,1 2-104,-1 14-32,16-16 0,-15 16 0,0 1-232,-1-1-56,16-15 0,-15-1-8,15 2-160,0-2-32,15-14-8,-15 14 0,16-14-96,-16-1-16,15 0-8,0 1 0,-15-16-80,16 16-8,-1-16-8,1 0 0,-1 0-56,-15 0-64,31-16 88,-31 16-88,15-16 0,1 1 0,-1 0-120,0-1 40,-15 16-1232,16-15-256,-1-16-40,1 15-7431</inkml:trace>
          <inkml:trace contextRef="#ctx0" brushRef="#br0" timeOffset="153446">22214 12609 16671,'0'0'368,"0"0"80,0 0 8,0 0 8,0 0-368,0 0-96,0 0 0,16-15 0,-2 15 712,-14-16 128,16 16 24,0-15 8,-1 15-224,0-15-40,1 15-16,-1-16 0,-15 16-304,15 0-56,1 0-8,-16 16-8,16-16 72,-2 0 8,-14 15 8,0 0 0,0-15-128,0 16-24,0-1-8,0 16 0,0-15 32,0-2 8,0 2 0,-14 15 0,14-16-8,0 16 0,-16-16 0,16 17 0,0-18-32,0 18-8,0-17 0,0-15 0,0 15-32,0 1-8,0-16 0,0 0 0,0 0-96,0 0 0,0 0-72,0 0 72,0 0 0,0 0 104,0 0-8,0 0 0,0 0-584,0 0-120,0-16-32,0 16 0,16-15-1024,-16 0-216,0-1-40,14-14-6975</inkml:trace>
          <inkml:trace contextRef="#ctx0" brushRef="#br0" timeOffset="153646">22291 12178 20575,'0'0'584,"0"0"120,0 0-560,0 0-144,0 0 0,0 16 0,0-16 824,0 0 136,0 0 24,16 0 8,-16 0-224,0 0-48,0 0-8,15 0 0,-15 15-288,0-15-56,15 0-16,-15 0 0,16 15-352,-16-15 0,0 0-96,0 0 16,0 0 80,15 0 88,-15 0-24,0 0-8096,0 0-1615</inkml:trace>
          <inkml:trace contextRef="#ctx0" brushRef="#br0" timeOffset="148728">20522 12347 17479,'0'0'736,"0"0"-592,0 0-144,0 0 0,-16 16 600,16-16 88,0 0 16,0 0 8,16 0-24,-16 0-8,0 0 0,0 15 0,0 0-440,15-15-88,-15 16-24,15-16 0,-15 0-864,0 15-184,0-15-32</inkml:trace>
          <inkml:trace contextRef="#ctx0" brushRef="#br0" timeOffset="148482">19982 12225 8896,'0'0'192,"0"0"48,0-16 8,0 16 0,0 0-248,0 0 0,16 0 0,-16 0 0,15-15 576,-15 15 64,15-16 8,-15 1 8,16 0-64,-16 15-16,0-16 0,16 16 0,-2-15-248,-14 15-48,0 0-16,0 0 0,0 0-72,0 0-24,0 0 0,0 0-1,0 0 25,0 0 0,0 15 0,0 16 0,0-16 32,0 1 16,0 15 0,-14-1 0,14-14 24,0 15 8,-16-1 0,16 1 0,0-16 16,0 1 0,0-1 0,0 1 0,0-16-104,0 0-24,0 0 0,0 0 0,0 0-80,0 0-16,16 0-64,-16 0 96,0 0-24,0-16-8,14 1 0,2-1 0,0 1-64,-16 0 80,15-1-80,0-14 80,1 14-80,-16-15 0,15 16 0,-15-16 0,15 0 0,-15 16-112,16-16 24,-16 16 8,0-1 80,0 1 0,15 0 0,-15 15 0,-15-16-88,15 16 88,0 0-104,0 0 40,0 0 64,0 0 0,0 16 0,15-1 0,-15 0 96,0 16 0,0 0 8,0 15 0,0 0 96,0-15 24,0 15 0,0 0 0,0 16 8,0-16 8,0 16 0,-15-16 0,15 16-40,-16-16-8,16 0 0,-15 0 0,15 0 0,-15-15 0,-1 0 0,16 0 0,-15-1 24,15 1 0,-15-15 0,15-1 0,-16 0-56,0-15-16,2 16 0,14-1 0,-16-15-48,16 0-16,-16 0 0,1 0 0,0 0-80,15-15 96,-16 15-96,16-16 96,-15 1-96,15 0 0,0-1 0,15-15 0,-15 1-96,16-1-16,-1 0 0,0 0 0,1 1-128,0-1-24,-2 15-8,2 1 0,0-16 0,14 16 0,-14-1 0,-1 1 0,0 0 96,1-1 16,-1 1 8,0 15 0,-15 0 88,16-16 64,0 16-96,14 0 96,-30 0 0,0 0 0,16 16 0,-1-1 0,-15 1 88,15-16 72,1 15 8,-16 0 8,15 1 120,-15-1 24,0 1 8,15 14 0,-15-14-64,0 15-8,0-16-8,0 16 0,0-16-104,0 0-16,0 1-8,0-16 0,-15 15-56,15 1-64,0-1 88,-15-15-88,15 0 80,0 0-80,0 15 64,0-15-64,0 0-472,-16 0-136,16 0-24,0 0-6280,0 0-1247</inkml:trace>
        </inkml:traceGroup>
      </inkml:traceGroup>
    </inkml:traceGroup>
    <inkml:traceGroup>
      <inkml:annotationXML>
        <emma:emma xmlns:emma="http://www.w3.org/2003/04/emma" version="1.0">
          <emma:interpretation id="{4B74AB1F-AD88-4E74-92D0-179F7AA6F9F5}" emma:medium="tactile" emma:mode="ink">
            <msink:context xmlns:msink="http://schemas.microsoft.com/ink/2010/main" type="paragraph" rotatedBoundingBox="2768,11295 22007,11120 22021,12724 2783,12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2E7C25-D6CB-4CCE-BD5B-A51D952079E3}" emma:medium="tactile" emma:mode="ink">
              <msink:context xmlns:msink="http://schemas.microsoft.com/ink/2010/main" type="line" rotatedBoundingBox="2768,11295 22007,11120 22021,12724 2783,12899"/>
            </emma:interpretation>
          </emma:emma>
        </inkml:annotationXML>
        <inkml:traceGroup>
          <inkml:annotationXML>
            <emma:emma xmlns:emma="http://www.w3.org/2003/04/emma" version="1.0">
              <emma:interpretation id="{AA49CB03-FBEA-4DE3-B115-E9B5D0E95142}" emma:medium="tactile" emma:mode="ink">
                <msink:context xmlns:msink="http://schemas.microsoft.com/ink/2010/main" type="inkWord" rotatedBoundingBox="2769,11364 4876,11345 4890,12880 2783,12899"/>
              </emma:interpretation>
              <emma:one-of disjunction-type="recognition" id="oneOf12">
                <emma:interpretation id="interp60" emma:lang="en-US" emma:confidence="0.5">
                  <emma:literal>Taking</emma:literal>
                </emma:interpretation>
                <emma:interpretation id="interp61" emma:lang="en-US" emma:confidence="0">
                  <emma:literal>Tatung</emma:literal>
                </emma:interpretation>
                <emma:interpretation id="interp62" emma:lang="en-US" emma:confidence="0">
                  <emma:literal>fating</emma:literal>
                </emma:interpretation>
                <emma:interpretation id="interp63" emma:lang="en-US" emma:confidence="0">
                  <emma:literal>faking</emma:literal>
                </emma:interpretation>
                <emma:interpretation id="interp64" emma:lang="en-US" emma:confidence="0">
                  <emma:literal>Faking</emma:literal>
                </emma:interpretation>
              </emma:one-of>
            </emma:emma>
          </inkml:annotationXML>
          <inkml:trace contextRef="#ctx0" brushRef="#br0" timeOffset="227477">3173 13871 6192,'0'0'128,"-15"0"32,15 0 8,-16 0 16,1 15-184,15-15 0,-16 0 0,16 0 0,-15 16 664,0-16 96,-1 0 16,16 0 8,-15 0 208,15 0 32,0 0 16,-16 0 0,16 0-280,0 0-56,0 0-16,0 0-1,0 0-151,0 0-32,0 0-8,0 0 0,0 0-120,0 0-24,16-16-8,-16 16 0,15-15-24,1 15-8,-1-15 0,0 15 0,16-16-72,-15 16-16,14-15 0,-14 15 0,14-15-96,1 15-16,-15 0-8,14-16 0,-14 16-40,15 0-64,-1 0 88,-14-16-88,-1 16 64,16 0-64,-16-15 0,1 15 0,-1-15 80,1 15-80,-1 0 64,-15-16-64,15 16 0,1 0 0,-16-15 64,0 15-64,15 0 0,-15 0 0,0 0-80,0 0 80,0 0-272,0 0-8,0 0 0,0 0 0,0 0-176,-15 0-40,-1 0-8,1 15 0,15-15-56,-15 16-16,-1-16 0,1 0 0,-1 0 352,1 15 72,15-15 16,-15 0 0,-1 0 136,16 15 0,-15-15-64,-1 0 64,16 16 104,0 0 56,-15-16 0,0 15 8,15 0 240,-16 16 40,16 0 16,-15-1 0,15 2-72,-16 14-8,16 0-8,-15 0 0,0 0-56,15 0-16,-16-15 0,1 15 0,-1-15-16,16 0-8,-15 0 0,0-1 0,15-14-40,-16 14-8,1-14 0,15 14 0,-15-14-88,15 0-16,-16 14-8,16-30 0,-15 16-56,15-1-64,0-15 88,0 0-88,0 0 72,0 0-72,-16 15 0,16-15 72,0 0-176,0 0-40,0 0-8,0 0 0,0 0-1352,0-15-280,16 15-48</inkml:trace>
          <inkml:trace contextRef="#ctx0" brushRef="#br0" timeOffset="229378">3696 14164 11632,'0'0'256,"0"0"48,0 0 16,0 0 8,0 0-264,0 0-64,0 0 0,-15-16 0,15 16 736,-15 0 128,-1 0 24,16 16 8,-15-16-129,-1 16-15,1-16-8,0 14 0,15 2-328,-16 0-72,1-1-16,15 16 0,-16-16-88,1 0-16,15 17-8,-15-18 0,15 2-24,-16 0-8,16-1 0,0 0 0,0 1-88,0-16-24,0 0 0,0 15 0,0-15-72,16 0 0,-16 0 0,15 15 64,-15-15-64,0 0 64,15 0-64,1 0 64,-16-15-64,15 15 64,1 0-64,-16-15 64,15 15-64,-15-16-72,15 1 72,1 15-104,-16-15-24,15-1 0,-15 0 0,16 2 0,-16-2 128,15 0-88,-15 1 88,0 0-80,0 15-64,0-16-16,0 1 0,0 15 0,0-15 160,0 15 0,0 0-64,0 0 64,0 0 0,0 0 0,0 0 0,0 0 0,0 0-104,0 15 8,0-15 0,0 15 0,0 1 288,0-1 64,0 0 16,0 1 0,0 0-176,0-2-96,0 2 96,0-16-96,0 0 64,0 16-64,0-16 0,0 0 0,0 0 0,0 0 0,0 0-80,15 15 80,-15-15 0,16-15 0,-1 15 0,0 0 0,-15-16-168,16 0 24,-1 2 8,1-2 0,-1 0-200,0 1-40,1 0-8,-1-1 0,1 1-64,-1-16-8,0 15-8,1 2 0,-16-18 88,15 17 24,1-16 0,-1 16 0,0-16 88,1 1 17,-16-2 7,15 17 0,1-16 128,-16 16 24,15-16 8,-15 16 0,15 0 80,-15-1 0,16 0 0,-16 2-64,0 14 64,0-16 72,0 16-8,0 0-64,0 0 304,0 0 8,0 0-1,0 0 1,0 0 120,0 0 24,0 16 8,0-2 0,-16 18-64,1-2-16,15 1 0,-15 0 0,15 15-32,-16 0-16,1-15 0,15 15 0,-16-15-56,16-1-16,-15 2 0,15-2 0,0-14-120,-15 14-24,15-14-8,0 0 0,0-2-112,0 2 72,0 0-72,0-16 64,0 0-64,0 0 0,0 0 0,0 0 64,15 0-64,-15 0 0,15-16 0,1 16 0,-16-16-184,15-14 0,1 14 0,-1-14 0,0 14-8,-15 1-8,16-16 0,-1 1 0,1 14 88,-16-15 16,0 16 8,15-1 0,-15 1 88,0 15 0,0 0 0,0 0 0,0 0 0,0 0 0,0 0 0,-15 0 0,15 15 112,-16 1-16,16-1 0,-15 16 0,15-15 24,-16 14 0,16-14 0,-15-1 0,15 16 8,0-31 0,0 30 0,0-14 0,15-16-32,-15 16-8,0-2 0,16-14 0,-16 16-88,15-16 96,1 0-96,-16 0 96,15 0-96,0 0 96,1 0-96,-1-16 96,-15 16-96,16-14 64,-1 14-64,0-16 64,1 16-64,-16-16 0,15 1 0,0 0 0,1 15 0,-16-16-136,15 1 16,1 0 8,-16-1-64,15 16-16,-15-16 0,15 2 0,-15-2 56,0 0 8,16 1 0,-16 0 0,0-1 16,0 16 8,0-15 0,0 15 0,0 0 104,0 0 0,0 0 0,0 0 0,0 0 0,0 0 0,0 0 0,0 15 0,-16-15 0,16 16 0,0-1 96,-15 0-96,15 1 160,0 0-32,0-2 0,0 2 0,0 0-16,0-1-8,0-15 0,0 15 0,0 1-40,0-16 0,15 0-64,-15 0 96,0 0-96,0 15 72,0-15-72,16 0 64,-1 0-64,1 0 0,-1-15 0,-15 15 0,15 0 0,1-16-136,-1 1 32,-15 15 8,16-31-120,-1 31-16,0-16-8,1 2 0,-1-2 72,1 0 8,-16 1 8,15 0 0,0-1 56,-15 16 0,16-15 8,-1 15 0,-15-15 88,0 15 0,0 0 0,0 0 0,0 0 0,0 0 0,0 0 0,0 15 0,0 0 96,0 1 40,0-1 8,-15 0 0,15 17 16,0-18 8,0 2 0,0 0 0,-16-1-40,16 0-16,0 1 0,0-1 0,0 0-48,-15 1 0,15-16-64,0 16 96,0-16-96,0 0 0,0 0 64,0 0-64,0 0 0,0 0 64,0 0-64,0-16 0,15 16 0,-15-16 0,16-14 0,-16 14 0,15 1 0,-15-16-104,16 1 32,-1 14 8,-15-15-8,15 16 0,-15-1 0,16 1 0,-16 0 72,15-1 0,-15 1-72,0 0 72,16 15 0,-16 0 0,0 0 0,0 0 0,0 0 0,0 0 0,0 0 0,0 15 0,0 0 0,-16 16 0,16-16 0,0 16 0,-15-16 0,15 17 96,0-18-32,0 18 0,0-17-64,0 16 80,0-16-80,0 0 80,0 1-80,0-16 0,0 0 72,0 0-72,0 0 0,0 0 0,15 16 0,1-16 0,-16 0 0,15 0 0,0-16 0,16 16 0,-16-16-96,1 1 0,-1 0 0,16-16 0,-16 16-48,16-1-16,-15 0 0,-16 2 0,30-18 160,-30 17-80,16 0 80,-1-1-64,1 1-32,-16 0 0,0-1 0,15 1 0,-15 15 272,0 0 48,0 0 16,0 0 0,0 0-144,0 0-24,0 0-8,-15 0 0,-1 15 128,1 16 16,-1-16 8,1 16 0,0 0-88,-1-15-8,16 14-8,-15-14 0,15 14 8,-16-14 0,16-1 0,0 0 0,0 1-56,0 0 0,0-16-64,0 14 96,0-14-96,16 0-80,-16 0 16,0 0 0,15 0 64,-15 0 0,16-14 64,-16-2-64,15 0 0,0 1 72,1 0-72,-1-16 0,1 16 72,-1-1-72,0-14 0,1 14 72,-1-15-72,1 16 0,-1-1 0,0 1 0,-15 0 0,16-1 0,-1 16 0,-15 0 0,0 0-96,16 0 24,-16 0 0,15 0 0,-15 0 72,0 16 0,15-1 0,-15 16-64,0-1 64,0 2 0,0-2 0,0 1 0,0 0 0,0 31 0,-15-16 0,15 0 0,-15 0 128,-1 0-16,16 16 0,-31-1 0,16-14 8,0-1 0,-1 0 0,1 0 0,-16 0 40,0 0 16,16-15 0,-1 15 0,-14-15 8,-1 0 0,0 0 0,0-1 0,0 1-56,1-16 0,14 17-8,-14-18 0,-1 2-24,0-16-8,16 16 0,-16-16 0,15 0-88,-14-16 80,14 16-80,1-16 80,-1-14-144,1 14-32,0 1-8,-1-16 0,16-15-704,-15 16-144,15-17-24,0 1-5624,0 0-1127</inkml:trace>
          <inkml:trace contextRef="#ctx0" brushRef="#br0" timeOffset="229578">4220 13748 18575,'-16'-15'408,"16"15"80,0 0 24,0 0 8,0 0-416,0 0-104,0 0 0,0 0 0,0 15 384,0-15 48,0 0 16,0 16 0,0-16-64,16 0-16,-16 0 0,15 0 0,-15 0-240,0 15-56,15-15-8,1 15-9687</inkml:trace>
        </inkml:traceGroup>
        <inkml:traceGroup>
          <inkml:annotationXML>
            <emma:emma xmlns:emma="http://www.w3.org/2003/04/emma" version="1.0">
              <emma:interpretation id="{6B4BB50E-34F4-4843-9074-600B269DA691}" emma:medium="tactile" emma:mode="ink">
                <msink:context xmlns:msink="http://schemas.microsoft.com/ink/2010/main" type="inkWord" rotatedBoundingBox="5384,11671 7678,11650 7685,12446 5391,12467"/>
              </emma:interpretation>
              <emma:one-of disjunction-type="recognition" id="oneOf13">
                <emma:interpretation id="interp65" emma:lang="en-US" emma:confidence="0.5">
                  <emma:literal>average</emma:literal>
                </emma:interpretation>
                <emma:interpretation id="interp66" emma:lang="en-US" emma:confidence="0">
                  <emma:literal>overage</emma:literal>
                </emma:interpretation>
                <emma:interpretation id="interp67" emma:lang="en-US" emma:confidence="0">
                  <emma:literal>averages</emma:literal>
                </emma:interpretation>
                <emma:interpretation id="interp68" emma:lang="en-US" emma:confidence="0">
                  <emma:literal>averaged</emma:literal>
                </emma:interpretation>
                <emma:interpretation id="interp69" emma:lang="en-US" emma:confidence="0">
                  <emma:literal>overages</emma:literal>
                </emma:interpretation>
              </emma:one-of>
            </emma:emma>
          </inkml:annotationXML>
          <inkml:trace contextRef="#ctx0" brushRef="#br0" timeOffset="232546">5913 14087 9296,'0'0'200,"0"0"48,0 0 8,0 0 8,-15 0-264,-1 0 0,0 0 0,1 0 0,0 0 480,-1 0 32,1 16 16,0-16 0,-1 15 112,1 0 32,0 1 0,-1-1 0,0 1-160,2 14-32,-2-14-9,0-1 1,16 16-88,-15-16-24,15 16 0,0-15 0,0 14 32,0-14 8,0-1 0,0 0 0,0 1-288,0-1-112,0 1 88,15-16-88,-15 15 104,0-15-24,0 0-8,16 0 0,-16 15-72,0-15 80,0 0-80,30 0 80,-14-15-80,0 15 0,-1 0 72,0-15-72,1 15 0,-1-16 0,-15 1 0,15-1 0,-15 1 0,16 0-120,-16-1 32,15 1 8,-15 0-16,0-1-8,15-15 0,1 16 0,-16 0-128,0-1-24,16 1-8,-16-1 0,15 1 264,-15 0 0,0 15 64,0-16-64,0 16 0,0 0 0,0 0 0,0 0 0,0 0 0,0 0 0,0 0 0,0 16 0,0-1 0,0 0 0,0-15 96,15 16-24,-15-1 88,0 1 8,0-1 8,0 0 0,0 1-176,16-1 0,-16-15-80,0 0 80,0 16 0,0-16 0,0 0 0,15 0 0,-15 0 0,0 0 64,0 0-64,0 0 0,0 0 120,15 0-24,-15 0-8,0 0 0,16 0-88,-16-16 0,15 1 0,0-1 0,1 1 0,-16 15 0,0-31 0,16 16 0,-2-1 0,-14 1 0,0 0 0,16 15 0,0-16-96,-16 1 96,0 15-96,0 0 96,0-16 0,0 16 0,0 0 0,0 0 96,0 0-96,0 0 0,0 16 0,15-1 0,-30 1 0,15-1 64,15 16-64,-15-16 0,0 16 0,0-16 0,0 1 0,0 15 0,0-31 80,15 15-80,-15 0 96,0 1-96,0-16 128,16 0-32,-16 0-8,0 0 0,0 0 176,0 0 40,15-16 8,0 16 0,-15-15-192,16 0-40,-16 15-8,16-16 0,-2 1 24,-14-1 0,0 1 0,16 0 0,0-1-96,-16-15 64,15 16-64,-15 0 64,15-1-64,1-15 0,-16 16 0,15 0 0,-15-1-592,0 1-112,15-1-16,-15 16-4943,0-15-985</inkml:trace>
          <inkml:trace contextRef="#ctx0" brushRef="#br0" timeOffset="233045">6343 14242 13416,'0'0'288,"0"0"64,0 0 16,0 0 16,0 15-304,0-15-80,0 0 0,0 0 0,15 0 600,-15 0 104,0 0 15,0 0 9,16 0-136,15 0-24,-16-15-8,0 15 0,1 0-312,-1-16-64,16 16-16,-31-16 0,31 16-104,-31 0-64,15-15 64,1 15-64,-1-15 0,0-1 72,-15 16-72,0-15 0,16 15 64,-16-16-64,0 16 0,0-15 0,0 15 0,0-15 0,0 15 0,-16-16 0,16 16 64,0-15-64,-15 15 0,0-16 0,-1 16 0,1 0 0,15 0 0,-16 0 0,1 0 64,0 0-64,-1 0 0,1 16 0,15-16 0,-16 15 0,1 1 0,15-1 0,-15 0 120,15 16-32,-16-15-8,16 14 0,-15 2 64,15-17 16,0 16 0,-16-16 0,1 16-32,15-16-8,0 1 0,15-1 0,-15 1-40,0-16-8,0 15 0,16-15 0,-1 15-72,-15-15 64,0 0-64,16-15 64,-1 15-64,0-15 0,1-1 0,-1 1 64,16-1-64,-16 1 0,1 0 72,15-16-72,-16 15 0,0-14 0,16-2 0,-15 17 0,-1-16-80,0 16 80,1-1-96,-1 1 96,1 0-72,-1 15 72,-15-16 0,15 16-72,-15 0 72,0 0 0,0 0 0,16 0 0,-16 31 0,0-16 0,0 1 0,-16 15 0,16-1 0,0-14 0,0 15 0,-15-16 0,15 16 0,0-15 0,0 14 0,-15-14 64,15-1-64,0 1 0,0-16 0,0 15 0,0-15 0,0 0 0,0 0 0,0 0-64,0 0 64,0 0 0,0-15 0,0 15 0,0-16 0,0 1 0,0-1 64,0-14-64,0 14 0,0-15 0,0 16 0,15 0 0,0-1 0,-15-15 0,16 16 0,0-1-64,-1 1 64,16-1 0,-16 1 0,1 0 0,14 15 0,-14-16 0,-1 1 0,1 15-64,-1 0 64,16-16 0,-16 16 0,-15 0 0,0 0 0,15 0 0,1 0 0,-1-15 0,1 30 0,-1-15 0,0 0 0,1 0 0,-1-15 0,-15 15 0,0 0 0,0 15 0,16-15 0,-16 0 0,0 0 0,0 0 0,0 0 0,0 0 0,0 0 64,-16 16-64,1-16 0,15 0 0,-16 15 0,1-15 0,0 16 0,-1-1 72,16 0-8,-15-15-64,-1 16 88,1 15-88,0-16 80,-1 0-80,1 1 160,15 0-8,-15-1-8,15 0 0,0 1-80,0-1-64,0 1 96,0-1-96,0 0 128,15-15-24,-15 0-8,0 0 0,0 0-96,0 0 0,15 0 64,-15 0-64,16-15 0,-16 15 0,15-15 0,0-1-80,1-15 80,-1 31 0,-15-30 0,16 14 0,-1 0 0,0-14 0,1 14 0,-16 1 0,15-1 0,-15 1-80,16 0 80,-16 15 0,0-16-112,0 16 32,0 0 8,0 0 0,-16 0 72,16 0 0,0 0 0,0 0 0,0 0 0,0 16 88,-15-16-8,15 15 0,0 0-160,0 1-32,0 15-8,0-16 0,0 0 120,0 17 0,0-17 0,0 0 0,0 1 0,0-1 0,0 1 0,0-16 0,0 15 0,0-15 0,0 0 0,0 0 0,0 0 0,0 0 0,0 0 0,0 0 0,0 0 0,0 0 0,0 0 0,15-15 0,-15 15 0,16-16 0,-16 16 0,0-15 0,0-1 0,0 16 0,15 0 0,-15 0 0,0 0 0,0 0 0,0 0 0,0 0 0,0 0 0,0 0 160,0 0-32,0 0 0,0-15-200,0 15-48,0 0-8,0 0 0,15 0 128,-15 0 0,0 0 0,0 0 0,0 0 0,0 0 0,0 0 0,0 0 0,0 0 0,0 0 0,0-15 0,0 15 0,0 0 80,0 0 40,0 0 8,0 0 0,0 0-200,0 0-40,0 0-8,0 0 0,0 0 120,0 0 0,0 0 0,0 0 0,0 0 0,0 0 160,0 0-32,0 0 0,0 0-208,0 0-48,0 0 0,0 0-8,0 0 216,0 0 48,0 0 0,0 0 8,0 0-208,0 0-48,0 0-8,0 0 0,0 0 128,0 0 0,0 0-80,0 0 80,0 0-96,0 0 8,0 0 8,0 0 0,0 0-624,0 0-128,0 0-32</inkml:trace>
          <inkml:trace contextRef="#ctx0" brushRef="#br0" timeOffset="233642">7390 14117 10856,'0'0'232,"0"0"56,0 0 0,0 0 32,0 0-256,0 0-64,0 0 0,0 0 0,-16 0 840,1 16 160,15-16 32,-15 0 8,-1 15-297,1 1-55,-1-1-16,16 0 0,-15 1-184,0-16-40,15 31 0,-16-16-8,1 0-64,15-15-16,0 31 0,0-15 0,0-16-248,0 15-48,0 0-64,0-15 88,0 0-88,0 0 96,0 0-96,15 0 96,-15 0-96,0 0 64,16 0-64,-1 0 64,-15-15-64,15 0 0,-15 15 0,16-16 64,-1-15-64,-15 16 0,16 0 0,-1-1 0,-15-15 0,15 16-128,-15-16 24,16 16 0,-1-16 104,-15 16-96,16-1 96,-16 1-96,0 0-128,15-1-32,-15 16 0,0 0 0,0 0 256,0 0 0,0 0 0,0 0 0,0 16 160,0-1 72,0 0 24,0 16 0,0 0-160,0 0-24,-15-1-8,15 17 0,0-17 104,0 17 24,0-1 0,0-15 0,-16 15 96,16 0 32,-15-15 0,15 15 0,0-31-80,-16 31-16,16-30 0,-15 15 0,0-16-8,15 16-8,-16-16 0,1 1 0,-1-1-16,16 0-8,-15-15 0,0 16 0,-1-1-80,1-15-8,0 0-8,-1 0 0,1 0-88,-1 0 0,1 0 0,0-15 0,15-1 0,-16 16-88,16-15 24,0 0 0,0-1-1184,0 1-240,0-16-48,16 0-7711</inkml:trace>
          <inkml:trace contextRef="#ctx0" brushRef="#br0" timeOffset="234043">7498 14226 15232,'0'0'336,"0"0"72,0 0 8,0 0 7,0 0-335,15 0-88,0 0 0,1 0 0,-16 0 680,16 0 120,-1 0 32,0-16 0,1 16-248,-1 0-40,0 0-16,1-15 0,-1 15-320,0 0-64,1-15-16,-16 15 0,16 0-56,-16-16-8,15 16-64,-15 0 96,0 0-96,15-15 0,1-1 0,-1 16 0,-15-15 0,0 15 0,0-15 0,0 15 0,0-16 0,0 16 0,0-15 0,-15-1 0,15 16 0,-16-15-120,16 15 16,-15-15 0,0 15 8,15-16 8,0 16 0,0 0 0,0 0 88,-16 0 0,0 16-72,16-16 72,-15 0 0,0 15 0,15-15 0,-16 15 0,1 16 160,0-15 32,15 14 16,-16-14 0,1 15 192,15-1 40,-15 1 8,-1-15 0,16 14-72,0-14-16,0 15 0,-16-16 0,16 0-112,16 1-24,-16-16-8,0 0 0,0 15 32,16-15 8,-1 15 0,0-15 0,1 0-96,-1 0-8,0-15-8,1 15 0,-1 0-144,0-15 0,17 15 64,-17-16-64,0 1 0,16 0 0,0-1 0,-16 16 0,16-15-1176,-1-16-264,2 31-48,-2-15-16</inkml:trace>
        </inkml:traceGroup>
        <inkml:traceGroup>
          <inkml:annotationXML>
            <emma:emma xmlns:emma="http://www.w3.org/2003/04/emma" version="1.0">
              <emma:interpretation id="{AF13E598-1BC6-435F-A5A3-53274BECAD00}" emma:medium="tactile" emma:mode="ink">
                <msink:context xmlns:msink="http://schemas.microsoft.com/ink/2010/main" type="inkWord" rotatedBoundingBox="7817,11439 8510,11433 8515,12017 7822,12024"/>
              </emma:interpretation>
              <emma:one-of disjunction-type="recognition" id="oneOf14">
                <emma:interpretation id="interp70" emma:lang="en-US" emma:confidence="0.5">
                  <emma:literal>to</emma:literal>
                </emma:interpretation>
                <emma:interpretation id="interp71" emma:lang="en-US" emma:confidence="0">
                  <emma:literal>too</emma:literal>
                </emma:interpretation>
                <emma:interpretation id="interp72" emma:lang="en-US" emma:confidence="0">
                  <emma:literal>co</emma:literal>
                </emma:interpretation>
                <emma:interpretation id="interp73" emma:lang="en-US" emma:confidence="0">
                  <emma:literal>To</emma:literal>
                </emma:interpretation>
                <emma:interpretation id="interp74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236115">8390 13794 7192,'0'0'200,"0"0"56,0 0-256,0 0 0,0 0 0,0 0 0,0 16 1088,0-1 176,-14 16 32,14-16 8,-16 16-168,16 0-32,-16 15-8,16-15-1,-15 15-255,15 0-48,-15-15-16,15 15 0,0-15-232,-16 0-40,16-1-16,0-14 0,0-1-240,0 1-56,0-1 0,16 0-8,-16 1 40,0-16 16,0 0 0,0 0 0,15 15-240,-15-15 0,0 0 0,0-15 0,15 15 64,1-16-64,0 16 0,-2-15 0,2 0-96,0-16-72,-1 15-16,0-14 0,1-1-72,-1 0-24,-15 0 0,31 16 0,-31-16-24,15 16-8,0-16 0,-15 16 0,16-1 312,-16 16 0,16-15 0,-16 15 96,0 0-96,0 0 0,0 0-96,0 15 96,0 1 144,0-1 88,0 16 24,0-1 0,0 1 0,0 0 0,0-16 0,0 16 0,0 0 0,15-16 8,-15 1 0,15-1 0,-15 1-152,0-1-32,16 0-8,-1-15 0,0 0-72,-15 0 0,16 0 0,-1-15 0,-15 15 64,15-15 0,1-1 0,-16 1 0,16-1-64,-1-14 64,-15 14-64,15 1 64,-15-16 0,0 16 0,0-1 0,16 1 0,-16-16-64,-16 16 0,16-1 0,0 1 0,-15 0 0,15-1 0,-15 16 0,-1-15 64,0 15-64,1 0 0,0-16 0,-16 32 0,16-16 0,-16 0 0,16 0 0,-17 15 0,2-15 0,-1 16 0,16-16 0,-16 15 0,16-15 0,-17 15 0,18-15 0,-2 0 0,-15 0 0,16 16 0,-1-16 0,1 0 0,0 0 0,-1 0 0,16 0 0,-15 0 64,0 0-64,15 0 0,0 0 0,-16 0 0,0 0 0,16 0 0,0 0 0,0 0 0,0 0 0,0 0 144,-15 0-24,15 0-8,0 0 80,0 0 8,-15 0 8,15 0 0,0 0-16,0 0-8,0 0 0,0 0 0,0 0-32,0 0-8,0 0 0,0 0 0,-16 0-32,16 0-8,0 0 0,0 0 0,0 0-104,0 0 88,0 0-88,0 0 80,0 0-80,0 0 0,-15 0 0,15 0 64,0 0-64,0 0 0,0 0 0,0 0 0,0 0 0,0 15 0,-15-15 0,15 0 0,-16 0 0,16 0 0,0 0 0,0 0 0,0 0 0,0 0 0,0 0 64,0 0-64,0 0 0,0 0 0,-15 0 0,15 0 0,0 0 0,0 0 0,0 0 0,0 0 0,15-15 0,-15 15 0,16 0 0,-16 0 0,15-16 0,0 16 64,1 0-64,-1 0 0,0-15 0,1 15 64,0 0-64,14 0 0,-14 0 0,-1-15 0,0 15 64,1 0-64,-1 0 0,-15 0 0,15 0 0,17-16 64,-18 16-64,-14 0 0,16 0 0,0 0 0,-1-15 0,0 15 64,-15 0-64,0 0 0,16-16 0,-1 16 0,-15 0 64,0 0-64,0 0-312,0 0-72,15-15-24,-15 15-7024,0 0-1407</inkml:trace>
        </inkml:traceGroup>
        <inkml:traceGroup>
          <inkml:annotationXML>
            <emma:emma xmlns:emma="http://www.w3.org/2003/04/emma" version="1.0">
              <emma:interpretation id="{38E8F363-B23B-420A-ABFF-5C9929441F2D}" emma:medium="tactile" emma:mode="ink">
                <msink:context xmlns:msink="http://schemas.microsoft.com/ink/2010/main" type="inkWord" rotatedBoundingBox="9043,11238 10368,11226 10376,12142 9051,12154"/>
              </emma:interpretation>
              <emma:one-of disjunction-type="recognition" id="oneOf15">
                <emma:interpretation id="interp75" emma:lang="en-US" emma:confidence="0.5">
                  <emma:literal>have</emma:literal>
                </emma:interpretation>
                <emma:interpretation id="interp76" emma:lang="en-US" emma:confidence="0">
                  <emma:literal>hewer</emma:literal>
                </emma:interpretation>
                <emma:interpretation id="interp77" emma:lang="en-US" emma:confidence="0">
                  <emma:literal>hare</emma:literal>
                </emma:interpretation>
                <emma:interpretation id="interp78" emma:lang="en-US" emma:confidence="0">
                  <emma:literal>hawse</emma:literal>
                </emma:interpretation>
                <emma:interpretation id="interp79" emma:lang="en-US" emma:confidence="0">
                  <emma:literal>hawed</emma:literal>
                </emma:interpretation>
              </emma:one-of>
            </emma:emma>
          </inkml:annotationXML>
          <inkml:trace contextRef="#ctx0" brushRef="#br0" timeOffset="237585">9514 13594 9408,'0'0'264,"0"0"56,0 0-256,0 0-64,0 0 0,0 0 0,0 15 640,-16 1 120,16-1 16,-15 1 8,15 14 72,0 1 8,-15 15 8,-1 1-1,16-1-207,-15 0-48,15 16-8,-15-1 0,15-15-264,-16 0-56,1 1-16,0-1 0,15 0-72,-16-15-8,16 15-8,-16-31 0,16 16-64,-15-15-16,15 14 0,0-14 0,-15-16-104,15 15 88,0-15-88,0 0 80,0 0-80,0 0 0,0 0 0,0 0 64,0-15-64,15-1 0,-15-14 0,0 14-88,15-15-72,1 1-24,0-17 0,-1 17 0,0-1-48,1 0-16,-16 0 0,15 0 0,0 1 120,-15-1 32,16 16 0,-1-1 0,-15 1 96,0 15 0,0 0 0,0 0 0,0 0 64,0 0 32,15 15 0,-15 1 8,0 14 120,0 1 32,0-16 0,0 16 0,0 0-48,0 0-8,0 0 0,0-1 0,0-14-48,16-1-16,-16 1 0,16-1 0,-16 0-72,14 1-64,2-16 96,0 0-96,-16 0 72,30 0-72,-14-16 0,-1 16 72,0-15-72,1 0 64,0-1-64,-2 1 64,2-1-64,0-14 0,-1 14 0,0 1 0,-15-1 0,16 1 0,-1-16 0,-15 16 0,0-1 0,15 1 0,-15 15 0,0-15 0,-15-1 0,15 16 0,0 0 64,0-15-64,0 15 0,-15 0 0,-1 0 0,16 0 64,-15 15-64,0-15 0,15 16 0,-16-1 64,0 0-64,2 16 0,-2-15 0,0 14 0,16 1 72,-15-15 0,15 14 0,0 1 0,0 0 24,-15-16 0,30 1 0,-15-1 0,0 1-96,0-1 0,0-15 0,15 15 0,1-15 0,-16 0 0,0 0 0,0 0 0,30 0 64,-14-15-64,0 0 0,-1-1 64,0 1-64,1-1 0,-1 1 0,0-16 64,1 16-64,-1-1 0,0-14-80,-15-1 80,16 15-120,0 1 24,-16-16 8,15 16 0,-15 15 88,0-16-96,15 1 96,-15 15-96,0-15 96,0 15 0,0 0 0,0 0 0,0 0 0,0 15 0,0 0 0,-15 1 0,15-1 0,0 16 0,0-16 0,0 1 64,0 15-64,-15-16 96,15 0-32,15 16 0,-15-31-64,0 16 64,0-1-64,15-15 64,-15 15-64,0-15 0,0 0 64,16 0-64,-16 0 64,15 0-64,-15-15 64,0 15-64,15-15 64,1 15-64,-16-16 80,15 16-80,-15-31 0,15 31 64,-15-30-64,16 30 0,-16-16 0,16 1 0,-16-1 0,0 1 0,14 0 0,-14-1 0,0 16 0,0-15 0,16 15 0,-16 0 64,0 0-64,0 0 0,0 0 0,0 0 0,0 15 0,0 1 0,0-1 0,0 0 0,0 1 0,0 15 0,0-16 0,0 0 0,0 16 0,0-15 0,16-1 0,-16-15 0,0 15 0,15 1 0,-15-16 72,0 0-8,0 0 0,0 0 0,15 0-64,1 0 0,-16-16 0,15 16 0,-15-15 120,15 0-24,-15 15 0,16-16 0,-16-15 8,16 16 0,-16 0 0,14-1 0,-14-15-40,16 16-64,-16 0 88,0-1-88,16-15 64,-16 16-64,15 0 0,-15-1 0,0 1 80,15 0-80,-15 15 64,0-16-64,0 1-432,0 15-128,0 0-24,0 0-5816,0 0-1151</inkml:trace>
          <inkml:trace contextRef="#ctx0" brushRef="#br0" timeOffset="238001">10315 14180 13464,'0'0'384,"0"0"80,0 0-368,0 0-96,15 14 0,-15-14 0,15 0 768,-15 0 144,0 0 23,16 0 9,-1-14-112,-15 14-32,0 0 0,16 0 0,-1 0-384,0 0-72,1 0-24,-16 0 0,0 0-184,16-16-40,-1 0 0,1 16-8,-1-15-88,-15 15 80,15 0-80,-15-15 80,0 15-80,0 0 0,16-16 72,-16 16-72,0-15 0,-16 15 0,16 0 0,-15-15-96,15 15 176,-15-16 32,15 16 8,-16-15 0,1 15-120,15-15 0,-16 15 0,0 0 0,1-16 0,15 16 0,-15 0 0,15 0 0,-16 0 136,16 0-16,0 0-8,0 0 0,0 16-24,-15-16-8,-1 15 0,16 0 0,-15 1 88,0 14 24,15 1 0,-16-16 0,16 17 96,-15-2 16,15 1 8,-15 0 0,15 15-112,-16-30-16,16 14-8,0 1 0,0-16 80,0 1 8,0-1 8,0 0 0,16 1-168,-16-1-32,15-15-8,-15 0 0,15 15-64,1-15 0,-1-15 72,-15 15-72,15 0 96,1-15-24,-1-1 0,1 16 0,-16-15-72,15 0 80,0 15-80,17-16 80,-17 1-80,1 15 0,-1-15 0,16 15 0,-16-16-568,16 0-128,-16 16-24,1-14-6576,14 14-1319</inkml:trace>
        </inkml:traceGroup>
        <inkml:traceGroup>
          <inkml:annotationXML>
            <emma:emma xmlns:emma="http://www.w3.org/2003/04/emma" version="1.0">
              <emma:interpretation id="{6E469ACD-0E6F-4900-B74D-54987478E742}" emma:medium="tactile" emma:mode="ink">
                <msink:context xmlns:msink="http://schemas.microsoft.com/ink/2010/main" type="inkWord" rotatedBoundingBox="10892,11338 14728,11303 14734,12043 10899,12078"/>
              </emma:interpretation>
              <emma:one-of disjunction-type="recognition" id="oneOf16">
                <emma:interpretation id="interp80" emma:lang="en-US" emma:confidence="0.5">
                  <emma:literal>a numerical</emma:literal>
                </emma:interpretation>
                <emma:interpretation id="interp81" emma:lang="en-US" emma:confidence="0">
                  <emma:literal>A numerical</emma:literal>
                </emma:interpretation>
                <emma:interpretation id="interp82" emma:lang="en-US" emma:confidence="0">
                  <emma:literal>numerical</emma:literal>
                </emma:interpretation>
                <emma:interpretation id="interp83" emma:lang="en-US" emma:confidence="0">
                  <emma:literal>Numerical</emma:literal>
                </emma:interpretation>
                <emma:interpretation id="interp84" emma:lang="en-US" emma:confidence="0">
                  <emma:literal>ammonal</emma:literal>
                </emma:interpretation>
              </emma:one-of>
            </emma:emma>
          </inkml:annotationXML>
          <inkml:trace contextRef="#ctx0" brushRef="#br0" timeOffset="241829">11885 14087 7920,'0'0'168,"0"0"40,0 0 8,0 0 8,0-15-224,16 15 0,-16-16 0,0 1 0,15 15 792,-15-15 104,16 15 32,-16-16 0,0 16-112,15 0-16,-15 0-8,0 0 0,15-16-216,1 16-49,-16 0-7,0 0 0,0 0-168,15 0-40,1 16-8,-1-16 0,-15 0-40,0 16-8,0-1 0,0 0 0,15 1-40,-15-1-16,0 16 0,0-16 0,-15 16-48,15-15-16,0 14 0,-15-14 0,15-1-72,-16 16-64,16-16 72,0 0-72,-15 1 64,15 0-64,-16-2 0,16-14 72,0 0-72,0 0 0,0 0 0,0 0 0,0 0 0,0 0 0,0 0 0,0-14 0,0-2 0,0 16 0,0-31 0,16 16 0,-16-1 0,15 1 0,1-16-72,-16 1 72,15-2 0,-15 17 0,15-16-64,1 1 64,-16 14 0,15 1 0,0-16 0,1 15 0,-16-14-112,15 30 8,-15-31 0,16 31 0,-1 0 104,-15-15 0,0 15 0,0 0 0,0 0 0,15 15 0,-15-15 0,0 15 0,0 1 200,0-1 40,0 16 8,0 0 0,0 0-136,0-1-24,0 16-8,0-14 0,0-2 80,0 16 8,0-30 8,0 30 0,0-30-104,16 14-72,-16-14 96,0-1-96,0-15 64,15 15-64,-15-15 0,0 0 0,16 16 72,-16-16-72,0 0 0,15-16 72,-15 16-72,15-15 0,1 0 0,-1-1 0,1-14-160,-16 14-16,15-15-8,0 16 0,1-16-176,-1 16-40,-15-17-8,16 18 0,-16-18 40,15 17 8,-15-16 0,15 16 0,-15 0 184,0-1 40,0 16 8,0-15 0,0 0 128,0 15 0,0 0 0,0 0 0,-15 0 128,15 0 48,0 0 16,0 0 0,0 0 72,0 15 24,-15 0 0,15 1 0,15 14-24,-30-14 0,15-1 0,0 16 0,0-15-8,0 14-8,0-14 0,0-1 0,0 16-96,15-31-24,-15 15 0,15 0 0,-15-15-56,0 0-8,16 16-64,-16-16 96,0 0-96,15-16 0,-15 16 64,16 0-64,-1-15 0,-15 0 0,15 15 0,1-16 0,-16 1 0,15 0 0,1-1 0,-1 0 0,-15 2-112,15-18-16,-15 17-8,16-16 0,-16 16-24,15 0-8,-15-1 0,15 1 0,-15 0 72,0-1 8,0 0 8,0 16 0,0 0 80,0-15 0,0 15 0,0 0 0,0 0 0,0 0 0,0 0 0,0 0 64,0 15 24,-15 17 8,15-17 0,0 0 0,-15 16 64,15-16 24,0 16 0,0-16 0,0 17-16,0-18 0,0 2 0,15 15 0,-15-31-8,0 15-8,0 1 0,15-16 0,1 15-152,-16-15 0,0 0 64,0 0-64,15 0 0,1 0 64,-1 0-64,0-15 0,1 15 64,-16 0-64,15 0 0,1-16 0,-1 1 0,-15 15 0,15-15 0,1-1 0,-16 16-96,0-16-32,15 16 0,-15-14 0,16-2-80,-1 0-16,-15 16-8,0-15 0,0 0-16,0-1 0,15 1 0,-15 0 0,0-1 56,0 16 16,0-15 0,0 0 0,0-1 112,0 16 64,0-16-80,0 1 80,0 15 0,0 0 120,0 0-16,0 0 0,0 0-104,0 0 0,0 0 0,0 15 0,0 1 104,0 0 80,-15-1 8,15 16 8,0-16 0,0 16 0,0-16 0,0 0 0,0 17-56,0-18-16,0 2 0,0 0 0,0-1-32,0 0-16,0-15 0,0 16 0,0-16-80,0 15 0,0-15 72,0 0-72,0 0 0,0 0 0,0 0 0,0 0 0,0-15 0,15 15 0,-15-16-80,16 1 80,-16 15-80,15-31 80,1 15-64,-16 2 64,15-18-320,-15 2-32,15 14 0,1-14 0,-16-1 176,15 16 32,1-1 8,-16-15 0,15 16 136,-15-1 0,15 1 0,-15 0 0,0-1 0,0 16 0,0 0 0,0 0 0,0 0 80,0 0-80,16 31 80,-16-16-80,0 1 208,0 14-8,0 2 0,0-17 0,-16 16-24,16-1-8,0 1 0,0 0 0,0-15-72,0 14-24,0-14 0,0-1 0,0 0-72,0 1 0,0-16 0,0 0 64,0 0-64,0 0 80,0 0-80,0 0 80,0 0-80,16 0 0,-16-16 0,15 1 0,-15 15 0,16-31 0,-1 15 0,-15-14 0,15-1 0,-15 0-96,0 16 32,16-16 64,-1 1-240,-15 14 16,15 0 0,1 1 0,-16 0 136,15-1 88,-15 1-96,16 15 96,-16 0 0,0 0 0,0 0 0,0 0 0,0 0 0,15 0 0,0 15 0,-15 1 0,0-16 64,0 30 32,0-14 16,0 0 0,0 14 48,0 1 0,0-16 8,0 16 0,0 0-24,-15-15-8,15-2 0,0 18 0,0-17-64,-15 0-8,15 1-64,0-16 96,0 0-96,0 15 0,0-15 64,0 0-64,-16 0-416,16 0-112,0 0-16,0 0-8,0 0-952,0 0-192,0-15-40</inkml:trace>
          <inkml:trace contextRef="#ctx0" brushRef="#br0" timeOffset="242576">13209 14132 11048,'0'0'312,"0"0"72,0 0-312,0 0-72,0 0 0,0 16 0,0-16 1120,0 0 216,0 0 40,0 0-1,0 0-367,15 0-80,1 0-8,-1 0-8,0 0-328,1 0-64,0 0-8,-1 0-8,0 0-224,1 0-48,-1-16-8,0 16 0,1 0-80,-1-15-16,0 15-8,-15-15 0,16 15-120,0 0 0,-2-16 64,2 16-64,-16-15 0,16 15 0,-16 0 0,15-15 0,-15 15 0,0 0 0,0 0 0,0-16 0,15 16-120,-15-15-72,-15 15-8,15 0-8,0-15-56,-15 15-16,15-16 0,-16 16 0,0-16 168,16 16 32,-14-14 8,-2 14 0,0 0 72,16 0 0,0 0 0,-15 0 64,15 14-64,-15-14 0,15 16 0,-16 0 0,16-1 208,-15 0 8,15 1 0,0 14 0,0-14 48,0 14 16,0-14 0,0 15 0,0-16-136,0 16-24,0-16-8,0 1 0,0-1-32,0-15-8,15 15 0,-15-15 0,0 0-72,0 0 0,16 0 0,-16 0 64,15 0-64,0-15 64,1 15-64,0-15 64,-16-1-64,14 1 0,2 0-96,0-1 96,-1 1-176,0-16 24,1 15 8,-16 1 0,15-16 24,0 16 8,1 0 0,-1-1 0,-15 1-104,15 0-16,-15-1-8,16 0 0,0 2 240,-16 14 80,0 0 0,0 0 0,15 0-80,-15 0 0,15 0 0,-15 0 64,0 14 80,0 2 16,0 0 0,0-1 0,0 0-72,0 16-16,0-16 0,-15 16 0,15-16 0,0 17 0,0-17 0,-15 0 0,15 1 8,0-1 0,0 0 0,0-15 0,0 0-80,0 0 0,0 0 0,0 0-88,0 0 88,0 0 0,0 0 0,0 0 0,0 0 0,0 0 0,15-15 0,-15 0 0,15-1 0,-15 1 0,16 0 0,-16-17 0,15 17 0,-15-16 0,15 16 0,1 0 0,-16-1 0,15 1-80,0 0 80,1-1 0,-16 0 0,16 16-64,-16-14 64,15 14 0,0-16 0,-15 16 0,0 0 0,0 0 0,0 0 0,0 16 0,16-16 0,-16 14 0,0 18 64,0-17 8,0 0 8,0 1 0,-16 14 144,16-14 32,0 14 8,0-14 0,0 0-72,0-1-24,0 0 0,0 1 0,0-1-104,0 0-64,0-15 80,0 0-80,0 0 0,0 0 0,0 0 0,0 0 0,0 0-88,0 0-8,0 0-8,-15 0 0,15 0-1144,0-15-224,0 0-40</inkml:trace>
          <inkml:trace contextRef="#ctx0" brushRef="#br0" timeOffset="243245">13810 13686 17503,'0'-15'384,"0"15"88,0 0 8,0 0 8,0 0-392,-15 0-96,15 0 0,0 0 0,0 0 680,0 0 120,0 15 16,0-15 8,0 0-376,0 0-64,0 0-24,-16 16 0,16-16-640,16 15-128,-16 0-24</inkml:trace>
          <inkml:trace contextRef="#ctx0" brushRef="#br0" timeOffset="244398">14103 13994 13392,'0'0'288,"0"0"64,0 0 16,0 0 16,0 0-312,-16 16-72,1-16 0,15 15 0,-16-15 816,1 15 143,0 1 33,15-1 8,-16 0-168,1 1-40,-1 14-8,1-14 0,15 0-432,-15 14-80,15-14-16,-16 14-8,16-30-56,0 31-16,0-16 0,0 1 0,0 0-80,0-16-24,16 15 0,-16-15 0,15 15-72,-15-15 0,15 16 0,1-16 0,-1-16 0,1 16 0,14-15 0,-14 15 0,15-15-328,-16-1-32,16-15-8,0 16 0,-16-16-152,16 16-32,0-16-8,-16 0 0,0 15 200,16-14 40,-31 14 0,31 1 8,-31 0 232,15-1 80,-15 1 0,16 0-72,-16 15 152,0-16 32,-16 0 8,16 16 0,0 0 280,0 0 56,-15 0 16,0 0 0,-1 0-48,1 0-8,-1 16 0,1 0 0,0-1-96,15 0-32,-16 1 0,1-1 0,-1 16-32,16-1-16,-15 2 0,15-17 0,0 16-32,0-1-8,0-14 0,0-1 0,-15 0-88,30 1-16,-15 0-8,0-1 0,0-15-88,0 0 80,15 0-80,-15 0 80,16 0-80,-1 0 64,1-15-64,-16 15 64,30-16-64,-30 0 0,16 1 0,-1-16 0,1 16 0,-1 0 0,0-16-96,1 16 96,-16-1-80,0-15 80,0 16 0,0-1-72,15 1-152,-15 0-32,0-1-8,0 1 0,0 15 136,0-15 24,15 15 8,-15 0 0,0-16 480,0 16 104,0 0 24,0 0 0,0 0-824,0 0-160,0 0-32,-15 16-8,15-16 424,-15 15 88,15 0 0,0 16 0,0-16 96,-16 16-8,16 0 0,16-15 0,-16 14 136,0-14 24,0 14 8,15-14 0,-15-1-256,15-15 0,-15 15 0,0 1 0,16-16 0,-16 0-120,15 0 24,1 0 8,-1 0 88,0-16 0,1 1 0,-1 15 0,1-31 0,-1 31 0,0-30 0,1 14 0,-1 1-128,1-16 8,-1 15 8,0-14 0,1-1-64,-16 16-16,15-16 0,1 0 0,-16 1-32,15-2 0,0 17-8,-15-16 0,0 1 8,16 14 8,-16-14 0,0 14 0,0-15 112,0 16 16,0-1 8,0 1 0,0 0 80,0-1 0,0 1 0,-16 15 0,16 0 0,0 0 88,0 0-8,0 0 0,0 0 136,-15 0 24,0 15 8,15 1 0,0-1 8,-16 0 8,1 16 0,15 0 0,-16 15 16,1 0 0,0 0 0,15 0 0,-16 1 8,16-1 0,-15 0 0,15-15 0,0 15 0,0-15 0,0 0 0,0-16 0,15 16-176,-15-15-32,16-1-8,-1 0 0,0-15 32,1 16 8,-1-16 0,1 0 0,14-16-16,-14 16-8,-1-15 0,16 0 0,-16-1-24,1-15-64,15 16 96,-16-1-32,16-14-232,-1-1-56,-14 0 0,15 0-7504,-1 0-1495</inkml:trace>
          <inkml:trace contextRef="#ctx0" brushRef="#br0" timeOffset="238685">11439 13979 12208,'0'0'344,"0"0"80,0 0-336,-15 0-88,15-15 0,-16 15 0,16 0 1032,-15 0 192,15 0 39,-15 0 9,-1 15-248,1-15-40,0 16-16,-1-1 0,0 1-360,2 14-64,-2-14-24,-15 15 0,31-1-144,-31 1-32,31 0-8,-15 16 0,0-32-64,15 16-16,0 0 0,-16-16 0,16 0-104,0 16-24,0-15-8,0-16 0,16 15-48,-16-15-8,0 0 0,15 0 0,0 15-64,1-30 80,-1 15-80,0-15 80,1 15-80,0-16 80,-2 1-80,2-16 80,0 16-80,-1-1 0,0-15 0,1 16 0,-1-16 0,0 16-72,1-16 0,-16 15 0,15-15-88,-15 16-24,15 0 0,-15-1 0,0 1 0,0-1 0,0 1 0,0 0 0,0 15 56,0-16 16,0 1 0,0 15 0,0 0 112,0 0 0,0 0 0,0 0-72,0 0 72,0 0 0,0 0 0,0 15 0,0 1 80,0-1 32,0 0 8,0 1 0,0 15 104,0-16 16,0 0 8,0 16 0,0-15-8,16 15 0,-16-16 0,0 1 0,16-1-8,-16 0 0,0 1 0,0-1 0,15 1-72,-15-16-24,15 15 0,-15-15 0,0 0-136,0 0 0,0 0 64,0 0-64,0 0 104,0 15-8,0-15 0,0 0 0,16-15-96,-16 15-128,0 0 24,0 0 8,0 0-880,0-15-176,0 15-32</inkml:trace>
        </inkml:traceGroup>
        <inkml:traceGroup>
          <inkml:annotationXML>
            <emma:emma xmlns:emma="http://www.w3.org/2003/04/emma" version="1.0">
              <emma:interpretation id="{593C9D93-FBC1-4778-974E-BE823300919A}" emma:medium="tactile" emma:mode="ink">
                <msink:context xmlns:msink="http://schemas.microsoft.com/ink/2010/main" type="inkWord" rotatedBoundingBox="15003,11510 16607,11495 16612,12054 15009,12068"/>
              </emma:interpretation>
              <emma:one-of disjunction-type="recognition" id="oneOf17">
                <emma:interpretation id="interp85" emma:lang="en-US" emma:confidence="0.5">
                  <emma:literal>more</emma:literal>
                </emma:interpretation>
                <emma:interpretation id="interp86" emma:lang="en-US" emma:confidence="0">
                  <emma:literal>move</emma:literal>
                </emma:interpretation>
                <emma:interpretation id="interp87" emma:lang="en-US" emma:confidence="0">
                  <emma:literal>mere</emma:literal>
                </emma:interpretation>
                <emma:interpretation id="interp88" emma:lang="en-US" emma:confidence="0">
                  <emma:literal>mire</emma:literal>
                </emma:interpretation>
                <emma:interpretation id="interp89" emma:lang="en-US" emma:confidence="0">
                  <emma:literal>More</emma:literal>
                </emma:interpretation>
              </emma:one-of>
            </emma:emma>
          </inkml:annotationXML>
          <inkml:trace contextRef="#ctx0" brushRef="#br0" timeOffset="246639">15272 14010 5872,'0'0'128,"0"0"24,0 0 8,0 0 8,0-15-168,0 15 0,0-16 0,0 1 0,0 15 1016,15 0 168,-15 0 32,-15 0 0,15 0-224,0 0-56,0 0-8,0 0 0,0 0-160,15 0-40,-15 15-9,0 1 1,15 15-144,-15-1-24,0-14-8,0 15 0,0-1-168,0 2-40,0-2-8,0 17 0,0-17-104,-15-14-32,15 15 0,0-1 0,0-14-96,-15-1-16,15 1-8,0-1 0,0 0-72,0-15 80,0 0-80,0 0 80,0 0-80,0 0 80,0 0-80,0 0 80,0-15-80,0 0 0,0-1 0,0 1 0,0-1 0,15-14 0,-15-1 0,15 0 0,1 0 0,0-15 0,-1 15-96,0-15 96,1 15-88,-1 15 88,0-14-64,-15 14 64,16-15 0,-1 16 0,-15 15 0,15-15-64,1 15 64,-16 0 0,0 0-72,16 15 72,-2-15 0,-14 15 0,0 16 0,0-15 0,0 14 0,0 1 0,0 0 0,0 0 64,0 0-64,0-16 64,0 16-64,0 0 64,0-16-64,0 1 80,0 15-80,-14-31 80,14 15-80,14-15 80,-28 15-80,14-15 80,0 0-80,0 0 80,0 0-80,0 0 80,0-15-80,14 15 0,-14-15 72,0-1-72,16-15 0,-16 16 0,16-16 0,-1 0-96,-15 1 96,15 14 0,1-15 0,-1 16 0,-15-16 0,15 15 0,1 16 0,-16-15-64,15 0 64,0 15 0,-15 0 0,0 15 0,16-15 0,-16 15 0,0 1 0,16-1 0,-16 16 0,0-16 0,0 1 0,0 15 0,0-16 88,0 1-24,0 15 0,0-16 0,0 0 24,0 1 0,0-1 0,0 1 0,0-16-24,0 15 0,0-15 0,15 15 0,-15-15-64,0 0 0,15 16 0,-15-16 0,0 0 0,0 0 0,0 0 0,0 0-88,16-16 88,-1 1-64,0 15 64,1-15-64,-1-16-144,0 15-24,17-14-8,-32 14 0,30-15 16,-30 16 0,16-16 0,-1 0 0,0 0 96,1 16 32,-16-16 0,15 16 0,-15-1 96,15 1 0,-15-1 0,0 16-72,0 0 72,0 0 72,0 0-8,0 16-64,-15-16 240,15 15-8,0 16 0,-15-16 0,15 16 8,0 0 0,-16 0 0,16-15 0,0 14-56,0 1-16,-15 0 0,15-16 0,0 1-16,0-1-8,15 1 0,-15-1 0,0-15-64,0 0-16,0 0 0,0 0 0,16 15-64,-16-15 0,15 0 72,-15 0-72,15-15 0,-15 15 64,16-15-64,0-1 0,-16 1 0,14-1 72,-14 1-72,16 0 0,-16-16 0,0 15 0,16-14 0,-16 14 0,0-15 0,15 16 0,-15-1 0,15-15 0,-15 16 0,16-16 0,-16 16-64,0-1 64,15 1 0,-15 15-72,0-15 72,15-1 0,-15 16 0,16 0-64,-16 0 64,0 16 0,0-16 0,15 15 0,-15-15 0,15 15-64,-15 1 64,0-1 0,0 16 0,0-16 0,0 1 0,0 15 0,0-16 0,0 0 0,0 17 0,0-17 0,0 0 0,-15 1 64,15-1-64,0 1 0,0-16 0,-15 15 0,15-15 0,0 0 64,0 0-64,0 0 0,0 0 0,0 15 0,0-15 0,0 0 64,0 0-64,0 0 0,0 0 64,0 0-64,0 0 0,0 0 0,0 0 0,0 0 64,0-15-64,0 0 0,0-1 0,0 1 0,15-1 0,-15 1 0,15 0 0,-15-17 0,0 17 0,16 0 0,-16-16 0,16 15 0,-16 1 0,15 0 0,-15 15 0,15-16 0,-15 1 0,0 15 0,16-16 0,-16 16 0,15-15 0,-15 15 0,15-15 0,-15-1 0,16 16 0,-16 0 0,0-15 0,15 15 0,-15-16-528,15 16-88,1-15-24,-16 15-5704,16 0-1143</inkml:trace>
          <inkml:trace contextRef="#ctx0" brushRef="#br0" timeOffset="248304">16350 14072 13104,'0'0'368,"0"0"88,0 15-360,0-15-96,0 0 0,0 0 0,0 15 976,0-15 176,0 0 39,0 0 9,0 16-184,0-16-40,0 0-8,15 0 0,0 15-408,-15-15-80,0 0-24,16 0 0,-16 0-200,15 0-32,1 0-16,-1-15 0,0 15-80,1 0-24,-16 0 0,31-16 0,-31 1-104,15 15 72,0-15-72,1-1 64,-1 1-64,-15 15 0,0-15 72,16-1-72,-16 0 0,15 1 64,-15 0-64,0-1 0,0 1 0,0 15 0,0-15 0,0-1 0,-15 1 0,15 15 0,-16-15 0,16 15 0,-15 0 0,-1 0 0,16-16 0,-15 32 0,0-16 0,-1 0 0,1 0 0,-1 15 0,1 0 104,0 1-8,-1-1-8,1 0 0,-1 1-88,1 14 96,0 2-96,15-17 96,-16 16 32,1-16 0,15 16 8,-16-16 0,16 16 112,-15-15 16,15 14 8,0-14 0,0-1-160,0 16-32,0-31-8,0 15 0,15 0 40,-15 1 8,16-16 0,-16 16 0,15-16-40,1 0-8,-1 0 0,0 0 0,1 0 0,-1 0 0,16 0 0,-16 0 0,1 0 8,15 0 0,-16-16 0,16 16 0,-16 0-80,16-16 64,-16 16-64,1 0 64,14-15-64,-14 0 0,-1 15 0,1 0 64,-1-16-64,16 1 0,-16 15 0,1-15-88,14-1-1032,1 0-216,0-14-40</inkml:trace>
        </inkml:traceGroup>
        <inkml:traceGroup>
          <inkml:annotationXML>
            <emma:emma xmlns:emma="http://www.w3.org/2003/04/emma" version="1.0">
              <emma:interpretation id="{50870695-5618-4E00-86AB-A640C17252D3}" emma:medium="tactile" emma:mode="ink">
                <msink:context xmlns:msink="http://schemas.microsoft.com/ink/2010/main" type="inkWord" rotatedBoundingBox="16989,11363 18944,11345 18950,11992 16995,12010"/>
              </emma:interpretation>
              <emma:one-of disjunction-type="recognition" id="oneOf18">
                <emma:interpretation id="interp90" emma:lang="en-US" emma:confidence="0.5">
                  <emma:literal>stable</emma:literal>
                </emma:interpretation>
                <emma:interpretation id="interp91" emma:lang="en-US" emma:confidence="0">
                  <emma:literal>stake</emma:literal>
                </emma:interpretation>
                <emma:interpretation id="interp92" emma:lang="en-US" emma:confidence="0">
                  <emma:literal>Stable</emma:literal>
                </emma:interpretation>
                <emma:interpretation id="interp93" emma:lang="en-US" emma:confidence="0">
                  <emma:literal>strike</emma:literal>
                </emma:interpretation>
                <emma:interpretation id="interp94" emma:lang="en-US" emma:confidence="0">
                  <emma:literal>Stake</emma:literal>
                </emma:interpretation>
              </emma:one-of>
            </emma:emma>
          </inkml:annotationXML>
          <inkml:trace contextRef="#ctx0" brushRef="#br0" timeOffset="248805">17443 13871 8592,'0'0'240,"0"0"64,0 0-240,0 0-64,0 0 0,0 0 0,0 0 888,0 15 168,-16-15 32,16 16 0,-15-16 0,15 15-8,-16 0-1,1 1 1,0 0-384,-1 14-80,1-14-8,15-1-8,-16 0-152,1 1-24,15-1-8,0 0 0,-15 1-168,15-1-40,0 0-8,15-15 0,-15 16-136,0-16-64,15 0 64,-15 16-64,16-16 64,-16 0-64,0 15 0,0-15 64,0 0-64,15 0 0,-15 0 0,0 0 64,16 15-64,-16 1 96,0-1-96,0 0 96,-16-15-16,16 16 0,-15-1 0,15 0 0,-16 1-80,16 0 80,-15-1-80,0-15 80,15 15-80,-16 1 0,16-16 0,-15 0 0,15 0-176,0 0-80,0 0-8,0 0-8,0 0-1360,0 0-264,15-16-56</inkml:trace>
          <inkml:trace contextRef="#ctx0" brushRef="#br0" timeOffset="250161">17412 14041 10048,'0'0'224,"0"0"40,-16 15 16,16-15 0,0 0-280,-15 0 0,15 0 0,-15 0 0,15 16 944,0-16 136,0 0 24,-16 0 8,16 0 71,0 0 9,0 0 8,0 0 0,0 0-400,0 0-72,0 0-24,0 0 0,16-16-136,-1 16-32,0-15-8,1 15 0,-1 0-152,0 0-32,1-15-8,-1 15 0,0 0-96,1-16-16,0 16-8,-2 0 0,2-16-56,0 16-16,-1-15 0,16 15 0,-16-15-48,0 15 0,1 0-8,-1-16 0,-15 1-88,15 15 64,1 0-64,0-15 64,-1 15-64,0-16 0,-15 16 72,16 0-72,-16 0 0,0 0 0,0 0 0,0 0 0,0 0-680,0 0-176,0 0-32,0 0-9695</inkml:trace>
          <inkml:trace contextRef="#ctx0" brushRef="#br0" timeOffset="249459">17627 13717 12752,'0'0'280,"0"0"56,0 0 16,0 0 8,0 0-288,0 15-72,0-15 0,0 16 0,0 14 912,0-14 168,-16 15 31,16 0 9,0-1-272,-15 16-48,15 0-16,-15 1 0,15-1-264,-16-15-48,16 15-16,0-15 0,0 15-128,0-15-24,0-16-8,16 16 0,-16-15-168,0-1-40,15 0-8,0-15 0,1 16-80,-1-16 64,1-16-64,-1 16 64,0 0-64,1-15 0,-1 0 0,1-1 0,-1-15 0,16 16 0,-16-1 0,1-14 0,-1-1-96,0 0-32,1 15 0,-16-14-8,15 14 8,-15-14 0,16 14 0,-16-14 0,0 14 40,0 0 16,0 2 0,0-2 0,-16 0 72,16 16 0,-15 0 0,15 0 0,0 0 0,0 0 0,-16 0 0,1 16 0,0 0 128,-1-2-16,16 18 0,-15-17 0,15 16 64,-16-1 16,16 1 0,-15 0 0,15 0 48,0 0 16,0-16 0,0 0 0,0 1-256,15-1 0,-15-15 0,0 15 0,16 1 0,-1-16 72,-15 0 8,31 0 0,-16 0-80,1-16 0,-1 1 0,1 15 0,-1-15 64,0-1-64,16-14 0,-16 14 64,1-14-64,-1 14 0,1-15 0,-1 16 0,0-16 0,-15 16-72,16-1 72,-1 1-80,-15 0 80,0 15-64,0-16 64,0 16-64,0 0 64,0 0 0,0 0 0,-15 0 0,15 16 0,-16-1 0,1 0 0,15 1 0,-15 14 0,15-14 0,-16 14 0,16-14 0,0 0 0,-15 14 64,15-14-64,0-1 64,15 0-64,-15 1 64,0-1-64,16 0 64,-16 1-64,15-16 0,0 16 64,-15-16-64,16 0 0,-1 0 64,1-16-64,-1 16 0,0-16 0,1 1 0,-1 0 0,1-1 64,-1 1-64,0-16-104,16 16 24,-15-16 8,-1 15-200,0-14-40,1 14-8,-1-14 0,1-1 64,-1 16 16,-15-17 0,15 18 0,1-18-176,-16 2-40,0 14-8,15 1 0,-15-16 176,0 16 40,0 0 8,-15-1 0,15 0 144,0 1 96,0 0-104,0 15 40,-16-16 64,16 16 112,0 0-24,0 0-8,0 0 144,0 16 24,0-16 8,-15 15 0,15 0 56,-15 1 8,15 15 8,0 0 0,-16-1-8,16 1-8,0 0 0,-15 15 0,15-15-56,0 0-16,-16-1 0,16 1 0,0-16-96,0 17-16,0-17-8,-15 0 0,15 1-120,0-1 0,0 0 0,0-15 0,0 0 0,0 0 0,0 0 0,0 0 0,0 0 0,0 0 0,0 0 0,0 0 0,15 0 0,1 0 0,-16-15 0,15 0 0,1-1 0,-16 1-80,15 0 16,0-1 0,1-15 64,-1 16 0,1-1 0,-1-14-64,-15 14 64,15 16 0,-15 0 0,0-15 0,0 15 0,0 0 0,0 0 0,16 0 0,-1 15 0,-15-15 0,0 16 0,0-1 0,0 0 0,0 1 0,15-1 0,-30 16 0,15-15 0,0-1 112,-15 16-24,15-16-8,0 0-80,0 1 0,-16-1 0,1 0 0,15 1 0,-15 0 0,-1-16 0,16 15 64,-15-15-64,-1 15 0,16-15 72,0 0-72,0 0 0,0 0 0,0 0 0,-15-15 0,15 15-184,-15 0-40,15-15-16,0-1 0,15 0-680,0 1-136,-15-16-24,16 16-8,-1-16-216,1 1-40,-1 14-16,0-15 1,1 0 431,-1 16 96,16-16 8,-31 16 8,31 0-32,-16-17-8,0 18 0,-15-2 0,16 0 616,-1-14 120,-15 14 24,16 1 8,-1 0 88,-15-1 72,15 1-8,1 0-64,-16-1 352,15 0 24,-15 1 0,16 0 0,-16-1 168,15 1 32,0 15 0,-15 0 8,0 0 304,0 0 56,0 0 16,0 0-1,0 0-23,0 15 0,0 1 0,0-1 0,0 16-200,-15 0-32,15 0-16,-15-1 0,15 16-128,0-14-24,-16 14-8,16 0 0,0 0-168,0-16-32,0 2-8,0-2 0,0 1-136,0-16-32,16 16-8,-16-31 0,0 15-48,15 1 0,0 0-8,-15-16 0,16 0-88,-1 0 80,-15 0-80,31 0 80,-16-16-80,1 0 64,-1 1-64,1 15 64,-1-31-64,0 31 0,1-30 0,-1 14 0,1 1 0,-1 0 0,0-17-80,1 17 80,-16 0-128,15-1 16,-15-14 8,15 14 0,-15-14-8,0 14 0,0 0 0,0 2 0,-15-2 112,15 0-72,0 16 72,-15-15-64,15 15 64,-16-15 0,16 15 0,-15 0 0,15 15 0,-15-15 0,15 15 0,-16-15 0,16 16 0,-15 0 0,15-2 0,-16 2 0,16 0 72,-15-1 8,15 16 0,-15-16 0,15 0 40,0 16 8,-16-16 0,16 17 0,0-17-16,0 0 0,0 1 0,0 14 0,0-30-16,16 16-8,-16-1 0,0-15 0,15 15-24,0-15 0,-15 16 0,16-16 0,-1 0 0,1 0 0,-1 0 0,-15 0 0,15 0 24,1 0 0,-1 0 0,0 0 0,1 0-8,-1 0 0,16 0 0,-31 0 0,15 0-16,1 0-64,-1 0 96,1 0-32,-1 0-64,-15 0 80,0 0-80,15 0 80,16-16-80,-15 16 0,-16 0 72,15 0-72,-15-15 0,15 15 0,-15 0 0,0 0 64,0 0-272,0-15-48,0 15-16,0-16 0,0 16-808,0-15-160,0 15-32</inkml:trace>
        </inkml:traceGroup>
        <inkml:traceGroup>
          <inkml:annotationXML>
            <emma:emma xmlns:emma="http://www.w3.org/2003/04/emma" version="1.0">
              <emma:interpretation id="{A9E04F65-EB05-4835-9351-1CD525FF534F}" emma:medium="tactile" emma:mode="ink">
                <msink:context xmlns:msink="http://schemas.microsoft.com/ink/2010/main" type="inkWord" rotatedBoundingBox="19357,11224 22008,11199 22016,12075 19365,12099"/>
              </emma:interpretation>
              <emma:one-of disjunction-type="recognition" id="oneOf19">
                <emma:interpretation id="interp95" emma:lang="en-US" emma:confidence="0.5">
                  <emma:literal>solution</emma:literal>
                </emma:interpretation>
                <emma:interpretation id="interp96" emma:lang="en-US" emma:confidence="0">
                  <emma:literal>solutions</emma:literal>
                </emma:interpretation>
                <emma:interpretation id="interp97" emma:lang="en-US" emma:confidence="0">
                  <emma:literal>Solution</emma:literal>
                </emma:interpretation>
                <emma:interpretation id="interp98" emma:lang="en-US" emma:confidence="0">
                  <emma:literal>Solutions</emma:literal>
                </emma:interpretation>
                <emma:interpretation id="interp99" emma:lang="en-US" emma:confidence="0">
                  <emma:literal>Soutine</emma:literal>
                </emma:interpretation>
              </emma:one-of>
            </emma:emma>
          </inkml:annotationXML>
          <inkml:trace contextRef="#ctx0" brushRef="#br0" timeOffset="253071">20029 13871 8720,'0'0'192,"0"0"32,0 0 16,0 0 16,0 0-256,0 0 0,0 0 0,0 0 0,0 0 816,0 0 112,0 0 32,-16 16 0,-14-16-56,14 15-8,16-15 0,-15 15-1,-16 1-343,16-1-72,-17 1-8,17-16-8,0 15-144,-1 0-24,1 1-8,-16 15 0,16-16-72,-1 0-24,1 1 0,-1-16 0,16 15-24,-15-15-8,15 0 0,0 15 0,0-15-24,0 0-8,0 0 0,0 0 0,0 0-128,0 0-152,31 16 32,-31-16 8,15 0 176,-15 0 32,16 0 0,-1 0 8,0 0-104,-15 0-128,0 0 24,16 0 8,-1 0 96,-15 0 0,0 0 0,16 15 0,-16-15 96,0 16 8,0-1 8,-16 16 0,1-16 16,-1 1 8,16 14 0,-15-30 0,0 31-136,-1-15 0,1 14 0,15-14 0,-16-1 64,1 1-64,0-1 0,-1 0 0,16-15 0,-15 16 0,-1-16 0,16 15 0,0-15 0,0 0 0,0 0 0,0 0-72,-15 0-56,15 0 0,0 0-8,0 0 0,0 0-880,15-15-168,1-1-40,15 1-8,-16-16 432,16 16 81,-16-16 15,16 16 8,0-16-144,0 0-32,-16 16-8,16-16 0,-15 15 544,14-14 112,-30 14 16,16 1 8,-1 15 496,-15-16 104,16 16 16,-16 0 8,0 0 408,0 0 88,0 0 8,0 16 8,0-1-32,0 1-9,0-1 1,15 16 0,-15-16-288,0 16-64,0-16-16,15 1 0,-15 15-200,16-31-40,-16 15 0,15 0-8,-15-15-184,16 16-32,-16-16 0,0 0-64,15-16 0,0 16 0,1-15 0,-1 0 0,-15-1 80,16 1-80,-1-1 64,-15-14-64,15 14 72,-15-15-72,0 16 80,0 0-80,0-1 96,0 1-32,-15-16-64,15 16 96,-15 15-96,15-16 88,-16 16-88,1 0 80,-1 0-80,1 0 0,15 0 0,-15 16-88,-16-16 280,15 15 48,16 0 16,-15 1 0,0-1-256,15-15-168,0 16 24,0-1 8,0 0 32,0 1 8,0-16 0,15 15 0,0 1-128,1-16-32,-1 0 0,1 0 0,-1 0-1416,0 0-288,1-16-56,15 1-4799</inkml:trace>
          <inkml:trace contextRef="#ctx0" brushRef="#br0" timeOffset="253924">20444 13702 6208,'0'0'176,"0"0"40,0-16-216,0 2 0,0 14 0,-16-16 0,16 16 1152,-15 0 192,15 0 40,0 0 8,-15 0-208,15 0-48,-16 0-8,16 16-1,-16-2-271,16 2-56,-14 15-16,-2 0 0,16 15-176,-16-16-40,16 17-8,-15-1 0,15 15-256,-15-14-48,15-1-16,-16 0 0,1 1 96,15-17 16,0 1 8,0 0 0,0-1-168,0-14-32,15 0 0,1-2-8,-16 2-88,15-16-64,0 0 96,1 16-96,0-16 0,-2-16 0,2 16 0,0-16 0,14 16 0,1-14 0,-31-2 0,31 0 0,-31 1 0,30 0-72,-14-1-8,0 1 0,-16-16-48,15 15-16,0-14 0,1 14 0,-16 1-144,15-16-24,-15 16-8,0 0 0,0-1 240,15 1 80,-15 0 0,0-1-72,16 16 72,-16 0 0,-16-16 0,16 16 0,0 0 0,0 0 0,0 16 0,-15-16 0,0 16 96,-1-1-8,16 0-8,-15 16 0,0 0 120,15-16 24,0 16 8,0-1 0,0 2-72,15-17-8,-30 16-8,30-16 0,0 0-32,-15 1-8,0-16 0,16 16 0,-1-16-32,-15 14-8,0-14 0,0 0 0,15 0-64,1-14 96,-1 14-96,0-16 96,-15 0-8,16 1 0,0 0 0,-2-1 0,2 1-88,0 0-112,-16-1 24,15-14 8,0 14 16,1-15 0,-16 16 0,15-1 0,0 1-112,-15 0-16,0-1-8,0 1 0,0 0 104,0 15 16,0-16 8,0 16 0,0-16 72,0 16 0,0 0 0,0 0-64,-15 0 64,15 0 0,0 0 0,0 16 64,0 0-64,-15-1 0,15 0 0,0 16 0,0-16 0,0 16 112,0 0-24,0-15-8,0 14 0,0-14 0,0 14 0,0-14 0,15-1-80,-15 0 0,0 1 0,15-16 64,-15 16 64,0-16 16,16 0 0,0 0 0,-2 0-24,-14 0-8,32-16 0,-17 16 0,0-16-112,16 1-128,-16 0 24,1-1 8,14 1 24,2-16 8,-17 15 0,0-14 0,16 14-112,-16-14-16,-15 14-8,16-14 0,-16 14-72,15-14-16,0 14 0,1 0 0,-16-14 0,0 14 0,16-14 0,-16 14 0,0-14 152,0 14 24,0-14 8,0 14 0,14 0-96,-14-14-24,0 14 0,0 1 0,0 0 152,0-1 72,0 16-80,0-16 80,-14 16 0,14 0 0,0 0 0,0 0 80,-16 0 112,0 0 16,16 0 8,0 16 0,-15 15 96,0-16 16,15 16 8,0 16 0,-16-17 8,16 16 0,-15-15 0,15 15 0,-15 1-56,15-1 0,0-16-8,0 16 0,0-14-24,0-2-8,0-14 0,0 14 0,0-14-120,0-1-16,15 0-8,-15 1 0,0-16-104,15 16 88,1-16-88,-16 0 80,30 0-80,-30 0 0,0 0 0,32 0 0,-18-16 0,2 0 0,0 1 64,-1 0-64,16-1 0,-16 1-112,0-16 24,-15 15 8,16-14-96,0-1-16,-2 16-8,-14-16 0,0 0-88,16 1-24,-16 14 0,16 0 0,-16-14 312,0 14 0,0 1 0,15 15 0,-15-15 0,0 15 0,0 0 0,0 0 0,0 0 0,0 0 0,0 15 0,-15 0 0,15 1 152,0-1-16,-16 16 0,16-15 0,0 14 24,0 1 8,0-16 0,0 16 0,-16-16-8,16 17 0,0-18 0,16 2 0,-16 15-88,0-31-72,0 15 96,16 1-96,-16-16 0,0 0 0,0 0 0,15 0 0,0 0 0,1 0 80,-16 0-80,15 0 96,0 0-96,-15-16 0,16 1 0,-1 15-88,0-31-144,1 15-32,-16 2-8,16-2 0,-1-15-80,0 16-24,1-16 0,-1 16 0,-15-16 184,15 16 32,-15-1 0,16 0 8,-16-14 8,15 30 0,-15 0 0,0 0 0,0 0 240,0 0 56,0 0 8,0 0 0,0 0-8,0 15 0,-15 0 0,15 17 0,0-17 168,0 0 32,0 16 0,0-16 8,0 16-240,15-16-56,-15 1 0,0 0-64,0-2 96,0 2-96,15 0 96,-15-16-96,0 0 88,0 0-88,16 0 80,-16 0-80,16-16 72,-2 16-72,-14-16 64,16 16-64,-16-14 64,16-2-64,-16 0 0,0-14 64,15 14-64,-15 1 0,0 0 0,0-16 0,15 16-64,-15-1 64,0 16-80,0-16 80,0 1-72,0 15 72,0-15-64,0 15 64,0-16 0,0 16-80,0 0 80,16-15 0,-16 15-64,0-15 64,15 15 0,-15-16 0,0 16 0,0 0-64,0 0 64,15 0 0,1 0 0,-16 0 0,0 0 0,16 16 0,-16-1 0,14-15 0,-14 15 0,16 1 0,-16 14 0,0 2 0,0-2 96,-16 1-24,16-16 40,0 16 8,-14 0 0,14-15 0,0 14-40,0-14-8,0-1 0,0 0 0,0 1-72,0-16 0,0 0 72,14 0-72,-14 0 0,0 0 0,0 0 0,16 0 0,0 0 0,-1-16 0,-15 1 0,15-16 0,1 15 0,-1 2-80,-15-18 8,15 17 0,1-16-40,-1 16-8,-15-16 0,15 16 0,1-16 32,0 15 8,-16 1 0,15 0 0,0-16 80,-15 16 0,16-1-72,-16 1 72,15 0 0,0 15 0,-15-16 0,16 0 0,-16 16 0,15 0 0,-15 0 0,15 0 0,-15 0 0,0 0 0,16 0 0,-16 0 0,0 16 88,16 0 0,-16-1 0,14 0 0,-14 16 40,0-16 16,16 1 0,-16 14 0,0 2 40,0-2 8,0 1 0,16-16 0,-16 16 0,0 0 8,0-1 0,0-14 0,0 15-72,0-16-8,0 1-8,0-1 0,0 0-48,0 1 0,0-16-64,0 0 96,0 16-96,0-16 0,0 0 64,0 0-64,0 0 0,0 0-80,0 0 16,0 0 0,0 0-960,0-16-184,0 16-40,-16-16-9255</inkml:trace>
          <inkml:trace contextRef="#ctx0" brushRef="#br0" timeOffset="254525">21014 13949 11888,'-31'0'256,"31"0"64,0 0 0,0 0 24,-15 15-280,-1-15-64,16 0 0,0 0 0,0 0 960,-15 0 184,15 0 31,0 0 9,0 0-128,0 0-32,0 0 0,0 0 0,15 0-368,1 0-80,-16 0-8,31-15-8,-31 15-72,30 0-8,-14-16-8,-1 16 0,1 0-280,-1-15-48,0 15-16,1-16 0,0 16-64,-1 0-64,0 0 96,1 0-96,15-15 88,-16 15-88,-15 0 80,15 0-80,1-15 0,-1 15 0,1 0-64,-1-16 64,-15 16-1200,15 0-184,-15 0-40</inkml:trace>
          <inkml:trace contextRef="#ctx0" brushRef="#br0" timeOffset="254789">21491 13564 21743,'0'0'480,"0"0"96,0 0 16,0 0 16,0 0-480,0 0-128,0 0 0,0 0 0,0 0 496,16 16 80,-16-16 8,0 15 8,0 0-304,15-15-64,-15 16-16,0-16 0,0 15-360,0 1-72,0-16-8,15 15-10471</inkml:trace>
        </inkml:traceGroup>
      </inkml:traceGroup>
    </inkml:traceGroup>
    <inkml:traceGroup>
      <inkml:annotationXML>
        <emma:emma xmlns:emma="http://www.w3.org/2003/04/emma" version="1.0">
          <emma:interpretation id="{98AD06D9-C538-4A9E-B7CC-C6AF47718834}" emma:medium="tactile" emma:mode="ink">
            <msink:context xmlns:msink="http://schemas.microsoft.com/ink/2010/main" type="paragraph" rotatedBoundingBox="8184,12392 20149,12306 20161,13957 8196,1404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B4A6B87-A61C-4711-8904-C0D398BFE37C}" emma:medium="tactile" emma:mode="ink">
              <msink:context xmlns:msink="http://schemas.microsoft.com/ink/2010/main" type="line" rotatedBoundingBox="8184,12392 20149,12306 20161,13957 8196,14043"/>
            </emma:interpretation>
          </emma:emma>
        </inkml:annotationXML>
        <inkml:traceGroup>
          <inkml:annotationXML>
            <emma:emma xmlns:emma="http://www.w3.org/2003/04/emma" version="1.0">
              <emma:interpretation id="{FB39607C-FDCF-4192-94B9-CC5F944B9B8C}" emma:medium="tactile" emma:mode="ink">
                <msink:context xmlns:msink="http://schemas.microsoft.com/ink/2010/main" type="inkWord" rotatedBoundingBox="8185,12472 9599,12462 9607,13554 8193,13564"/>
              </emma:interpretation>
              <emma:one-of disjunction-type="recognition" id="oneOf20">
                <emma:interpretation id="interp100" emma:lang="en-US" emma:confidence="0">
                  <emma:literal>NE</emma:literal>
                </emma:interpretation>
                <emma:interpretation id="interp101" emma:lang="en-US" emma:confidence="0">
                  <emma:literal>ME</emma:literal>
                </emma:interpretation>
                <emma:interpretation id="interp102" emma:lang="en-US" emma:confidence="0">
                  <emma:literal>If</emma:literal>
                </emma:interpretation>
                <emma:interpretation id="interp103" emma:lang="en-US" emma:confidence="0">
                  <emma:literal>NIE</emma:literal>
                </emma:interpretation>
                <emma:interpretation id="interp104" emma:lang="en-US" emma:confidence="0">
                  <emma:literal>MIE</emma:literal>
                </emma:interpretation>
              </emma:one-of>
            </emma:emma>
          </inkml:annotationXML>
          <inkml:trace contextRef="#ctx0" brushRef="#br0" timeOffset="259742">8944 14826 12640,'0'0'280,"0"0"56,0 0 16,-15 16 0,0-16-288,15 15-64,-16-15 0,1 15 0,0 16 680,-1-16 120,-15 1 32,16 15-1,-16-1-159,16 1-32,-16 0-8,0 0 0,15 0-312,-14 0-64,14 0-16,-14-1 0,14 1-176,-14 0-64,14-16 0,-14 16 72,14-15-224,0-1-40,1-15-16,0 15-5255,15-15-1049</inkml:trace>
          <inkml:trace contextRef="#ctx0" brushRef="#br0" timeOffset="260042">8745 14995 11920,'0'0'256,"0"0"64,15 0 0,-15 0 24,16 0-280,-1 0-64,0 0 0,1 0 0,14 0 760,-14 0 136,0 15 24,14-15 7,1 0 57,-16 16 8,1-16 8,14 15 0,-14-15-416,14 16-80,-14-16-24,15 15 0,-16-15-160,1 15-40,14-15-8,-30 0 0,31 16-112,-31-16-16,15 15-8,-15-15 0,0 0-64,16 0-8,0 0-64,-16 15 96,0-15-32,0 0-64,0 0 88,0 0-88,0 0-440,0 16-136,-16-16-32,16 15-5672,-16 1-1135</inkml:trace>
          <inkml:trace contextRef="#ctx0" brushRef="#br0" timeOffset="261765">8852 15226 12728,'0'0'280,"0"0"56,0 0 16,-15 0 0,15 15-280,-16-15-72,16 16 0,-15-1 0,15 16 960,-15-16 184,15 16 31,-16 15 9,16-15-288,-15 15-64,0-15 0,15 15-8,0 0-376,-16 0-80,16 1-16,-15-17 0,15 1-184,0 15-40,-16-30 0,16 15-8,0-16-120,0 0 64,0 1-64,0-1 0,0-15 0,0 16 0,0-16 0,0 0 0,0 0 0,0-16 96,0 1-8,0-1-8,0 1-80,0 0 0,16-1 0,-16 1 0,15-16 0,-15 16 0,16-16 0,-16 0 0,15 16 0,0-1 0,1-15 0,-1 31 0,0-15 0,1 0 0,-1-1 0,1 16 0,-1-15 0,0 15 0,1 0 0,-1 0 0,1 0 0,-1 15-72,0-15 72,-15 16-104,16-16 104,-16 15 128,0 0-24,0 1-8,15-1 80,-30 1 16,15-1 0,-16 16 0,16-16 24,-15 16 8,0-16 0,15 1 0,-31-1-112,15 1-16,1-1-8,0 0 0,-1 1 72,-15-16 24,16 15 0,0-15 0,-1 16-72,-14-16-16,14 0 0,1 0 0,-1 0 32,1 0 0,0 0 0,15-16 0,-16 16-128,16 0 0,0 0 0,0-15 0,0 15-736,0-16-152,16 1-24,-1 0-6040,0-16-1207</inkml:trace>
          <inkml:trace contextRef="#ctx0" brushRef="#br0" timeOffset="262264">9391 15473 14768,'0'0'320,"0"0"72,0 0 16,0 0 8,0 0-328,0 0-88,0 0 0,0 0 0,0 0 983,0 0 177,0 0 40,15 15 8,-15-15-344,16 0-64,-1 0-8,1 0-8,-1 0-368,0-15-80,1 15-16,-1 0 0,1 0-64,-1 0-24,16-16 0,-16 16 0,1 0-104,14-15-32,-30 15 0,16 0 0,-1-16 0,1 16-8,-1 0 0,0 0 0,1 0-88,-1 0 0,-15 0 72,16-15-72,-16 15 0,0 0 0,0 0 0,0 0 0,0 0-1000,0 0-160,0 0-32,0 15-5376,0-15-1079</inkml:trace>
          <inkml:trace contextRef="#ctx0" brushRef="#br0" timeOffset="262265">9453 15657 13888,'0'0'392,"0"0"88,0 0-384,0 0-96,0 0 0,0 0 0,0 0 1128,0 0 215,0 0 33,0 0 16,0 0-256,0 0-48,0 0-16,0 0 0,15 16-472,0-16-96,1 0-24,-1 0 0,-15 0-160,31 15-32,-16-15 0,1 0-8,-1 0-40,1-15-8,14 15 0,-30 0 0,16 0-104,-1 0-16,16 0-8,-16-16 0,1 16-24,-1-15-8,1 15 0,-1 0 0,0-15-72,1 15 80,-1-16-80,0 16 80,-15-15-80,16 15 0,-16-16 0,0 16 0,15 0-288,-15 0-16,0 0-8,-15-15-7368,15 15-1471</inkml:trace>
        </inkml:traceGroup>
        <inkml:traceGroup>
          <inkml:annotationXML>
            <emma:emma xmlns:emma="http://www.w3.org/2003/04/emma" version="1.0">
              <emma:interpretation id="{144888CE-3AA5-469C-A482-ACDD9C311347}" emma:medium="tactile" emma:mode="ink">
                <msink:context xmlns:msink="http://schemas.microsoft.com/ink/2010/main" type="inkWord" rotatedBoundingBox="9848,13778 9934,12342 11378,12428 11292,13865"/>
              </emma:interpretation>
              <emma:one-of disjunction-type="recognition" id="oneOf21">
                <emma:interpretation id="interp105" emma:lang="en-US" emma:confidence="0">
                  <emma:literal>tsu</emma:literal>
                </emma:interpretation>
                <emma:interpretation id="interp106" emma:lang="en-US" emma:confidence="0">
                  <emma:literal>Nit's</emma:literal>
                </emma:interpretation>
                <emma:interpretation id="interp107" emma:lang="en-US" emma:confidence="0">
                  <emma:literal>Nits</emma:literal>
                </emma:interpretation>
                <emma:interpretation id="interp108" emma:lang="en-US" emma:confidence="0">
                  <emma:literal>Fs,</emma:literal>
                </emma:interpretation>
                <emma:interpretation id="interp109" emma:lang="en-US" emma:confidence="0">
                  <emma:literal>Nut's</emma:literal>
                </emma:interpretation>
              </emma:one-of>
            </emma:emma>
          </inkml:annotationXML>
          <inkml:trace contextRef="#ctx0" brushRef="#br0" timeOffset="263135">10269 15272 8208,'0'0'224,"-15"0"64,15 0-224,0 0-64,0 0 0,-16 15 0,0-15 896,1 0 176,15 16 32,-15-16 8,15 0 0,-16 0 0,1 0 0,15 0-1,0 0-247,0 0-56,0 15-8,0-15 0,0 0-264,0 0-56,0 0-16,0 0 0,0 0-80,0 0-8,0 0-8,0 0 0,15 0-56,1 0-16,-16 0 0,30 0 0,-14 0-64,0 0-8,14 0-8,1-15 0,0 15-24,-1 0 0,2 0 0,14-16 0,0 16 96,0 0 8,-16-15 8,17 15 0,-1-15-200,0-1-40,1 16 0,-1-15-64,15 15 136,-14-16-24,-1 1-8,0 15 0,0-15-8,0 15 0,0-16 0,0 16 0,-15-15-24,16 15-8,-17-16 0,1 16 0,0 0 104,-1-15 24,2 15 0,-18 0 0,18 0-192,-17 0 0,0 0 0,1 0 0,14-15 0,-14 15 88,-1-16-24,-15 16 0,15 0-64,1-15 0,-16 15 0,0 0 0,16 0 0,-16 0 0,0 0 0,0-15 0,0 15-240,0 0-64,0 0-16,0 0 0,-16 0-960,16 0-192,-16 15-32,1-15-16</inkml:trace>
          <inkml:trace contextRef="#ctx0" brushRef="#br0" timeOffset="263250">10608 15503 10160,'0'0'224,"0"0"40,0 0 16,0 0 8,0 0-224,0 15-64,0 1 0,0-16 0,-16 31 864,1-16 160,15 1 32,-16-1 0,1 16-144,0-1-33,-1 2-7,1-2 0,0 16-304,-1 0-64,1-14-16,-1-2 0,1 16-184,0-15-40,-1 15-8,1-31 0,15 17-144,-16-2-32,16-14-8,0-1 0,0 0-72,-15 1 0,15-16 0,0 0 0,0 0-616,0 0-120,0 0-16,0 0-8,0-16-736,15 1-143,-15 0-33,0-1-4344</inkml:trace>
          <inkml:trace contextRef="#ctx0" brushRef="#br0" timeOffset="263581">10438 15765 9616,'16'-15'208,"-16"15"48,0 0 0,0 0 24,0 0-280,0 0 0,0-16 0,0 16 0,0 0 864,0 0 112,0 0 24,0 0 8,0 0-240,0 0-56,15 16-9,-15-16 1,16 15-128,-1 1-32,-15-1-8,15 0 0,-15 16-120,16-15-32,-1-1 0,-15 16 0,15-16-96,1 0-16,-16 1-8,15-1 0,-15 1-64,16-1-8,-16 0-8,15-15 0,-15 0 8,15 0 0,-15 0 0,16 0 0,-16 0 0,15 0 0,-15 0 0,16-15 0,-16 0 0,15 15 8,-15-16 0,15 1 0,-15-1 0,16-14 0,-16 14 0,15 1 0,-15-16-32,16 0-8,-1 1 0,-15 14 0,0-15-56,15 1-8,1-1-8,-16 0 0,15 16-88,1-16 0,-16 15 0,15 1 64,-15 0-64,0-1 0,15 1 0,-15-1 0,0 16 0,0 0 0,0 0 0,0 0 0,0 0 0,0 0 0,0 0 0,0 0 0,0 0-1120,0 0-224,0 0-32</inkml:trace>
          <inkml:trace contextRef="#ctx0" brushRef="#br0" timeOffset="263134">10762 14764 9184,'0'-15'200,"0"15"48,0 0 8,0 0 0,0-16-256,0 16 0,0 0 0,0 0 0,0 0 1088,0 0 160,0 0 40,-16 16 8,16-1-216,0 0-49,-16 1-7,16-1 0,0 16-288,-15 0-64,15-16-16,-15 16 0,15 0-432,0-16-96,-16 16-8,16 0-8,-15-16-112,15 1 0,0 14 64,-15-14-64,15-1-800,-16 16-192,16-16-32</inkml:trace>
          <inkml:trace contextRef="#ctx0" brushRef="#br0" timeOffset="263935">11131 15642 17103,'0'0'376,"-16"0"72,16 16 24,-15-16 8,-1 15-384,-14-15-96,30 15 0,-31 1 0,15-1 704,-14 0 128,14 1 16,-15 15 8,16-16-216,0 16-48,-1-16-8,1 1 0,15 14-344,0-14-72,0-16-8,0 0-8,0 16-152,0-16 0,15 14 0,1-14 0,-16 16 0,15-16 0,0-16 64,1 16-64,-1 0 0,1 0 0,-1 0 0,-15 0 0,0 0 0,0 0 0,0 0 0,0 0 0,15 16 64,1-16-64,-16 16 0,0-16 0,0 15 96,-16 0-96,16 1 96,-15-1-96,15 0 72,-15 17-72,-1-18 0,1 2 72,-1-16-72,16 16 64,-15-1-64,0 0 64,15-15-64,-16 0 0,16 16 0,0-16 0,0 0-512,0 0-88,0 0-16,0 0-8,0-16-864,16 1-176,-16 0-32,15-1-5967</inkml:trace>
          <inkml:trace contextRef="#ctx0" brushRef="#br0" timeOffset="264251">11069 15872 8480,'0'-15'240,"0"15"48,15 0-224,-15 0-64,0 0 0,0-15 0,16 15 1184,-16 0 232,0 0 48,0 0 8,0 0-224,0 0-49,16 15-7,-16-15 0,0 15-384,0 1-72,15-1-24,-15 1 0,0-1-200,0 0-48,0 1-8,15 15 0,-15-16-136,0 16-24,16-16-8,-16 1 0,15-1-88,-15-15-16,0 0-8,0 15 0,15-15-16,1 0-8,-16 0 0,15 0 0,0-15 16,-15 15 8,16-31 0,0 16 0,-16 15 0,15-31 0,0 16 0,-15-1 0,16 1-72,-1-16-8,-15 16-8,15-16 0,1 15-88,-16 1 0,0 0 72,15-1-72,0 1 0,-15-1 0,0 1 0,16 0 64,-16-1-64,0 1 0,16 15 0,-16-16 0,0 16 0,0 0 0,0 0 0,0 0 0,0 0-96,0 0 32,0 0 0,0-15 0,0 15-352,0 0-64,0 0-8,0 0-6800,0 0-1351</inkml:trace>
        </inkml:traceGroup>
        <inkml:traceGroup>
          <inkml:annotationXML>
            <emma:emma xmlns:emma="http://www.w3.org/2003/04/emma" version="1.0">
              <emma:interpretation id="{8D8A1489-C3E9-4AA7-8ADC-BF9A33DEC1AE}" emma:medium="tactile" emma:mode="ink">
                <msink:context xmlns:msink="http://schemas.microsoft.com/ink/2010/main" type="inkWord" rotatedBoundingBox="11240,13233 12888,11961 13718,13036 12070,14308"/>
              </emma:interpretation>
              <emma:one-of disjunction-type="recognition" id="oneOf22">
                <emma:interpretation id="interp110" emma:lang="en-US" emma:confidence="0">
                  <emma:literal>En</emma:literal>
                </emma:interpretation>
                <emma:interpretation id="interp111" emma:lang="en-US" emma:confidence="0">
                  <emma:literal>Ent</emma:literal>
                </emma:interpretation>
                <emma:interpretation id="interp112" emma:lang="en-US" emma:confidence="0">
                  <emma:literal>Enel</emma:literal>
                </emma:interpretation>
                <emma:interpretation id="interp113" emma:lang="en-US" emma:confidence="0">
                  <emma:literal>in Enid</emma:literal>
                </emma:interpretation>
                <emma:interpretation id="interp114" emma:lang="en-US" emma:confidence="0">
                  <emma:literal>Ethel</emma:literal>
                </emma:interpretation>
              </emma:one-of>
            </emma:emma>
          </inkml:annotationXML>
          <inkml:trace contextRef="#ctx0" brushRef="#br0" timeOffset="278747">13579 14903 6160,'0'0'128,"0"0"32,0-15 8,0 15 16,0 0-184,0-16 0,0 16 0,0 0 0,-16 0 1096,16 0 184,-15 0 40,15 0 8,-15 16-248,-1-16-56,16 15 0,-15 16-8,15-16-249,-16 16-55,1 0-8,15 15 0,-15 0-152,15 16-32,-16-16-8,16 16 0,-15-16-48,15 0-16,-16 0 0,16-15 0,0 15-80,0 0-16,0-15-8,-15 0 0,15 0-120,0 15-32,0-15 0,0-1 0,0-14-96,0 15-32,15-16 0,-15 0 0,0-15-64,0 0 0,0 0 0,0 0 64,0 0-512,0 0-112,16 0-16,-16 0-5832,15 0-1167</inkml:trace>
          <inkml:trace contextRef="#ctx0" brushRef="#br0" timeOffset="267800">12685 14965 8032,'0'-16'176,"16"1"40,-16 15 8,0 0 0,15-16-224,-15 1 0,0 15 0,0-15 0,0-1 768,0 16 120,0-15 16,-15 15 8,-1-15 80,16 15 8,0 0 8,-15-16 0,0 16-361,-1 16-71,-15-16-8,16 0-8,0 0-176,-16 15-40,0-15-8,0 15 0,16 1-80,-16-1-24,0 0 0,0 1 0,16-1 16,-16 1 0,1-1 0,14 0 0,-15 1-152,16-1-32,0 16-64,-1-31 96,16 15 32,-15 1 0,15-1 0,-16 1 0,16-1-64,0 0-64,16 1 88,-16-16-88,0 15 64,15 1-64,1-16 0,-1 15 0,0-15 0,1 0 0,-1 0 0,1 0 0,14 0 136,-14-15-24,-1 15-8,16-16 0,-31 16-104,31 0 72,-16-15-72,0-1 64,1 16-64,-1-15 80,-15 0-80,16 15 80,-1-16-80,-15 1 64,0 15-64,0 0 64,0 0-64,0 0 96,0-16-96,-15 16 96,-1 0-96,1 16 64,-1-16-64,1 15 64,0 1-64,-16-16 0,15 15 72,1 0-72,-16 1 64,16 15-64,-16-16 80,16 0-80,-16 1 0,16 15 0,-16-16 0,15 0 0,1 1 0,0 15 0,-1-16 0,1 0 0,-1 1 0,1-1 88,15 0 0,-15-15 0,15 16 64,0-1 8,-16 1 8,16-16 0,0 0-24,0 0-8,16 15 0,-1 0 0,0-15 8,1 0 0,-1 0 0,1 0 0,-1 0 0,0 0 0,16 0 0,-15 0 0,14 0-24,-14-15-8,15 15 0,-16 0 0,16-15-40,-16 15-8,0-16 0,1 1 0,15 15-64,-16-16 64,0 16-64,1 0 64,-1-15-64,1 0 0,-1 15 0,-15-16 64,0 16-496,15 0-104,-15-15-16,16 15-6584,-16 0-1311</inkml:trace>
          <inkml:trace contextRef="#ctx0" brushRef="#br0" timeOffset="268249">11977 15673 10736,'0'0'232,"0"0"56,0 0 0,0 0 24,0 0-248,0 0-64,0 0 0,0 0 0,0 0 760,0 0 136,0 0 32,0 0 8,0 0-280,0 0-57,0 0-15,0 0 0,16 15-368,-16-15-80,0 16-8,15-16-8,0 15-912,-15 0-176,16-15-39</inkml:trace>
          <inkml:trace contextRef="#ctx0" brushRef="#br0" timeOffset="268250">12347 15704 13760,'-16'30'304,"16"-30"64,-15 0 16,15 32 0,-15-17-312,-1 0-72,1 1 0,15-1 0,-16 0 832,1 16 159,0-16 25,15 1 8,-16 14-296,16-14-56,0 0-16,0-1 0,0 0-248,0 1-56,0-16 0,0 15-8,0 0-120,16-15-16,-16 16-8,15 0 0,-15-16-48,0 0-16,15 0 0,1 0 0,-1 0-64,-15 0-8,16-16-64,-1 16 96,-15-16-96,15 16 72,1 0-72,-16-15 64,15 15-160,-15-15-40,0 15-8,15-16 0,-15 1-1192,16 15-232,-16-15-56,0 15-6543</inkml:trace>
          <inkml:trace contextRef="#ctx0" brushRef="#br0" timeOffset="268251">12270 15904 13760,'0'0'304,"0"0"64,0 0 16,0 16 0,-16-16-312,16 0-72,0 0 0,0 14 0,0-14 1088,0 0 191,0 0 49,0 0 8,0 0-472,0 0-96,0 0-24,0 0 0,0 0-264,16 0-64,-16 0 0,15 0-8,1 0-120,-16 0-16,15 0-8,0 0 0,-15 0-136,0 0-24,16 0-8,-16-14 0,0 14-96,0 0 0,0 0 64,0 0-64,0 0-672,15 0-160,0 0-32,1 0-5752,-1 0-1143</inkml:trace>
          <inkml:trace contextRef="#ctx0" brushRef="#br0" timeOffset="268417">12686 15704 14424,'0'0'320,"0"0"64,0 0 8,0 0 16,-15 0-328,0 0-80,15 15 0,-16-15 0,16 15 847,-15-15 153,-1 16 32,16-1 8,-15 1-272,0-16-48,-1 15-16,16 0 0,-15 1-304,15-1-64,-16 1-16,16-1 0,0 0-128,16 1-24,-16-16-8,0 0 0,15 0-160,-15 15 64,16-15-64,-1 0 0,-15 15 0,15-15 0,1 16 0,-16-16 64,0 0-64,0 0 0,15 0 0,-15 0 0,0 0 0,0 0 72,0 0-72,0 0 0,0 15 96,0 1-32,-15-1 0,15-15-64,0 15 80,-16-15-80,1 16 64,0-1-64,15 1 0,-16-16 0,1 15 64,15 0-64,0-15-136,0 0-48,0 0-8,0-15 0,-16 15-992,16 0-192,16-15-48,-16-1-8,15 16-232,1-15-55,-16-1-9,15 1 0,0-16 552,1 16 112,-1-1 16,-15 1 8,16 0 88,-1-16 24,0 16 0,-15-1 0,16 1 848,-1-1 176,-15 16 32,16-15 0,-16 0 728,15 15 136,-15-16 32,0 1 8,15-1 80,-15 16 8,0 0 8,0 0 0,0 0-96,0 0-16,0 0-8,16 0-1,-1 0-167,-15 0-32,0 16-8,0-1 0,16 1-192,-16-1-32,0 0-16,15 16 0,-15-15-128,0-1-24,15 0-8,-15 1 0,0-1-128,0 0-24,0 1-8,16-16 0,-16 15-48,15 1-16,-15-16 0,0 0 0,0 15-16,0 0 0,0-15 0,15 0 0,1 0-8,-16 0-8,0 0 0,0 0 0,0 0-16,15 0 0,1-15 0,-16 0 0,0-1-32,0 16 0,15-31-8,0 16 0,-15 0-88,0-16 96,16 0-96,-16 16 96,15-16-96,-15 0 0,16 0 0,-16 16 0,15-16 0,-15 16 0,0-1 64,15 1-64,-15 0 0,0-1 0,0 1 0,0 15 0,0 0 0,0 0 0,0-16 64,0 16-64,0 0 0,0 0 0,0 0 0,0 0 0,0 0-480,0 0-96,0 0-8,0 0-6672,-15 16-1327</inkml:trace>
          <inkml:trace contextRef="#ctx0" brushRef="#br0" timeOffset="275352">11886 15919 6480,'0'0'136,"0"0"32,0 0 8,0 0 16,0 0-192,0 15 0,-16-15 0,16 0 0,0 0 936,0 0 152,0 0 32,0 0 8,0 0-120,0 0-24,0 0-8,0 0 0,0 0-240,0 0-57,0 0-7,0 0 0,0 0-192,16 15-48,-1-15-8,-15 0 0,0 0-136,0 0-32,15 0-8,1 0 0,-16 0-72,15 0-16,-15-15 0,15 15 0,-15 0-48,0 0-16,16-15 0,0 15 0,-16-16-96,0 16 64,15 0-64,-15-15 0,0 15 0,0 0 0,0 0 0,15-16 0,-15 16 0,0 0 112,0 0-16,0 0-8,0 0-88,0-15 0,0 15 0,0 0 0,0 0 0,0 0 0,0 0 0,0 0 0,0 0 0,0 0 0,-15 15 0,15-15 0,0 0 0,-15 16 0,15-16 0,0 15 0,-16 1 0,16-16 0,0 0 0,-16 15 0,16 0 0,0-15 64,0 0-64,0 16 96,-15-1-32,15 1-64,0-1 96,0 0-32,0 1-64,0-16 96,-15 15-96,15 1 96,0-1-24,0 0 0,0 1 0,0-16 0,0 0 16,15 15 0,-15-15 0,0 15 0,0-15 8,0 0 0,0 0 0,0 0 0,0 0 0,0 16 0,0-16 0,15 0 0,-15 0 0,0 0 0,0 0 0,0 15 0,0-15 0,0 0 8,16 0 0,-16 0 0,16 0 0,-16 0 0,0 0 0,0-15 0,15 15-32,-15 0-8,15 0 0,-15 0 0,0 0-64,0-16 0,16 1 0,-1 15 0,-15-15-232,15-1-88,-15 1-24,16 0-9655</inkml:trace>
        </inkml:traceGroup>
        <inkml:traceGroup>
          <inkml:annotationXML>
            <emma:emma xmlns:emma="http://www.w3.org/2003/04/emma" version="1.0">
              <emma:interpretation id="{A343A53B-3C01-4EE6-BCBF-987CE458AD31}" emma:medium="tactile" emma:mode="ink">
                <msink:context xmlns:msink="http://schemas.microsoft.com/ink/2010/main" type="inkWord" rotatedBoundingBox="13241,12805 14555,12257 14931,13159 13617,13707"/>
              </emma:interpretation>
              <emma:one-of disjunction-type="recognition" id="oneOf23">
                <emma:interpretation id="interp115" emma:lang="en-US" emma:confidence="0">
                  <emma:literal>yes</emma:literal>
                </emma:interpretation>
                <emma:interpretation id="interp116" emma:lang="en-US" emma:confidence="0">
                  <emma:literal>gin</emma:literal>
                </emma:interpretation>
                <emma:interpretation id="interp117" emma:lang="en-US" emma:confidence="0">
                  <emma:literal>Yim</emma:literal>
                </emma:interpretation>
                <emma:interpretation id="interp118" emma:lang="en-US" emma:confidence="0">
                  <emma:literal>yen</emma:literal>
                </emma:interpretation>
                <emma:interpretation id="interp119" emma:lang="en-US" emma:confidence="0">
                  <emma:literal>of:</emma:literal>
                </emma:interpretation>
              </emma:one-of>
            </emma:emma>
          </inkml:annotationXML>
          <inkml:trace contextRef="#ctx0" brushRef="#br0" timeOffset="280035">13964 15072 9520,'0'0'264,"0"0"72,0 0-272,0 0-64,0 0 0,0 0 0,-16 15 936,16-15 176,-15 15 32,15 1 8,-16 14-168,16-14-33,0 15-7,0 0 0,-15-1-272,15 1-48,0 0-16,0 0 0,0 0-288,0-1-56,0 1-8,0 0-8,0-15-112,0-2-16,0 2-8,15-16 0,-15 0-112,0 0 88,16 0-88,-16 0 80,15-16-80,1 2 80,-16-2-80,15 0 80,0-14-80,1-1 0,-1-15 0,-15-1 64,16 17-64,-1-16 0,0 15 0,-15-16-88,16 17-8,-1-16-8,-15 15 0,15 0 0,1 1 104,-16-2-88,0 17 88,15 0-80,-15-1 80,16 1 0,-16 15 64,0 0-64,0 0 0,0 0 0,0 15 0,0 1 0,0 14 72,0-14-72,0 14 96,0 17-96,0-16 168,0 15-16,0 31-8,-16-16 0,16 1 32,-15 0 8,15-16 0,-16 16 0,1-16-64,15 15-16,-15-15 0,15-15 0,-16 15-8,16 0-8,-15 0 0,0-14 0,-1-2 0,16 1 0,-15 0 0,-1-1 0,1-14-24,0 14-64,15-30 96,-16 16-32,1 0 0,-1-16-64,1 0 96,15 0-32,-15 0-64,15 0 0,-16 0 72,16-16-72,0 0 0,0 2 0,16-2 0,-16-15 0,15 0 0,0 1 0,1-1 0,15 0-64,-16-15 64,0 15 0,16 0 0,-15 1-64,14-2 64,-14 17 0,-1-16 0,0 16 0,1 0 0,15-1 0,-16 16 0,0-15-64,1 15 64,-16 0 0,15 0 64,1 0-64,-16 0 0,15 15 0,-15 1 0,15-16 0,-15 15 168,16 0 56,-16 1 0,0 14 8,0-14-104,0 0-16,0-1-8,0 0 0,0 1-40,0 14 0,0-30-64,0 16 96,-16-1-96,16-15 0,0 0 64,0 0-64,0 0-480,0 0-112,0 0-24,0 0-6176,0 0-1239</inkml:trace>
          <inkml:trace contextRef="#ctx0" brushRef="#br0" timeOffset="280036">14333 15180 17159,'0'0'376,"0"0"72,0 0 24,0 0 16,0 0-392,0 0-96,-15 0 0,15 0 0,0 0 784,0 15 136,-16-15 24,16 0 8,0 0-312,0 0-56,0 0-8,0 0-8,-15 15-400,15-15-72,0 0-24,0 16 0,0-16-600,0 15-120,0 0-24,15-15-8</inkml:trace>
          <inkml:trace contextRef="#ctx0" brushRef="#br0" timeOffset="280037">14687 15441 10624,'0'0'232,"0"0"56,0 0 0,0 0 8,0 0-232,-15 15-64,-1-15 0,16 0 0,0 0 864,-15 0 168,15 0 32,-16 0 8,16 16-1,0-32 1,0 16 0,-15 0 0,15 16-280,0-16-56,0 0-16,0-16 0,0 16-192,0 0-40,0 0-8,0 0 0,15 0-120,1 0-24,-16 0-8,15-15 0,1 15-72,-1-15-8,0 15-8,1 0 0,15-16-48,-16 16 0,0 0-8,1-15 0,-1 15-24,16 0-8,-16-15 0,1 15 0,-1-16-40,1 16-8,14 0 0,-14 0 0,-1 0 8,1 0 0,-1 0 0,16 0 0,-31-15-112,0 15 0,0 0 64,15 0-64,1 0 0,-16 0 64,0 0-64,0 0 0,0 0 64,15 0-64,0 0 0,-15 0 72,0 0-72,0 0 0,0 0 0,0 0 64,0 0-64,0 0 0,0 0 72,16 0-72,-16 0 0,0 0 0,0 0 0,0-15 0,15 15-600,-15 0-72,0 0-24,0 0-6880,0 0-1375</inkml:trace>
        </inkml:traceGroup>
        <inkml:traceGroup>
          <inkml:annotationXML>
            <emma:emma xmlns:emma="http://www.w3.org/2003/04/emma" version="1.0">
              <emma:interpretation id="{AC0F7D92-2742-437A-BD3E-D69B5CC8EA74}" emma:medium="tactile" emma:mode="ink">
                <msink:context xmlns:msink="http://schemas.microsoft.com/ink/2010/main" type="inkWord" rotatedBoundingBox="15136,12488 17837,12469 17848,13973 15147,13993"/>
              </emma:interpretation>
              <emma:one-of disjunction-type="recognition" id="oneOf24">
                <emma:interpretation id="interp120" emma:lang="en-US" emma:confidence="0">
                  <emma:literal>jager</emma:literal>
                </emma:interpretation>
                <emma:interpretation id="interp121" emma:lang="en-US" emma:confidence="0">
                  <emma:literal>jager'</emma:literal>
                </emma:interpretation>
                <emma:interpretation id="interp122" emma:lang="en-US" emma:confidence="0">
                  <emma:literal>jinn</emma:literal>
                </emma:interpretation>
                <emma:interpretation id="interp123" emma:lang="en-US" emma:confidence="0">
                  <emma:literal>jager.</emma:literal>
                </emma:interpretation>
                <emma:interpretation id="interp124" emma:lang="en-US" emma:confidence="0">
                  <emma:literal>jiu'</emma:literal>
                </emma:interpretation>
              </emma:one-of>
            </emma:emma>
          </inkml:annotationXML>
          <inkml:trace contextRef="#ctx0" brushRef="#br0" timeOffset="281454">15610 15734 9520,'0'0'264,"0"0"72,0 0-272,0 0-64,0 0 0,0 0 0,0 0 664,-15 0 112,15 0 24,0 0 8,0 15 248,0 1 56,0-1 7,0 0 1,0 16-256,0-15-56,0-1-8,0 16 0,0 0-208,-16-1-48,16 1 0,0 0-8,0 0-104,-15 15-16,15-31-8,0 16 0,-15 0-176,15-16-32,-16 16-8,16-16 0,0 1-32,-15-1 0,15 1-8,-16-1 0,16 0-88,-15 1-64,0-16 96,15 15-96,-16 1 0,16-16 0,-15 0 0,15 0 0,-16 0-896,16 0-160,-15-16-32,15 1-5288,0-1-1055</inkml:trace>
          <inkml:trace contextRef="#ctx0" brushRef="#br0" timeOffset="281455">15502 15518 12896,'0'0'288,"0"0"56,0 0 8,0 0 8,0 0-288,0-15-72,-15 15 0,15 0 0,0 0 712,0 0 128,0 0 23,0 0 9,0 0-72,0 0-8,0 0-8,0 15 0,0-15-496,0 0-104,0 0-24,0 16 0,0-1-160,0 1 0,15-16 0,-15 15-5775,16-15-1113</inkml:trace>
          <inkml:trace contextRef="#ctx0" brushRef="#br0" timeOffset="281823">15903 15657 14048,'0'0'312,"-16"15"64,16-15 8,-15 16 8,15-1-312,-15-15-80,-1 31 0,1-31 0,-1 31 903,1-16 169,0 0 32,-1 16 8,1-15-360,-1-1-72,1 16-8,15-16-8,-15 16-184,15-16-32,-16 1 0,16-1-8,0 1-104,0-1-16,0 0-8,0-15 0,16 16-128,-16-1-24,15-15-8,-15 0 0,0 16 8,0-16 8,15 0 0,-15 0 0,0 0-64,16 0-8,-1 0-8,1 0 0,-1 0-88,0-16 0,1 16 72,-1-15-72,1 15 0,-16-16 72,15 16-72,-15-15 0,15 15 0,-15 0-128,0 0 16,16-15 0,-16-1-1040,15 16-200,-15-15-48,0 15-4976,0 0-999</inkml:trace>
          <inkml:trace contextRef="#ctx0" brushRef="#br0" timeOffset="282086">15826 15934 11256,'-16'0'320,"1"0"64,15 0-304,0 0-80,0 0 0,0 0 0,-15 0 992,15 0 192,0 0 32,-16-14-1,16 14-31,0 0-16,0 0 0,0 0 0,0 0-472,0 0-96,0 0-24,16 0 0,-1 0-224,-15 0-56,0 0-8,15 0 0,1 0-144,-1-16-32,1 16-8,-16 0 0,0 0-104,15 0 0,0 0 0,1 0 0,-16 0-704,15 0-160,0 0-32,16-16-5360,-31 1-1071</inkml:trace>
          <inkml:trace contextRef="#ctx0" brushRef="#br0" timeOffset="282224">16165 15673 12152,'0'0'344,"-15"0"72,15 15-328,0-15-88,-15 0 0,15 16 0,-16-16 1040,16 15 192,-15 0 39,-1-15 9,16 32-208,0-17-40,-15-15-8,15 15 0,0 1-456,0-1-96,0 0-24,0 1 0,0-16-200,0 15-48,15-15-8,-15 15 0,0 1-48,0 0-16,0-16 0,16 0 0,-16 14-48,0 2-16,0 0 0,-16-16 0,16 15-64,0 0 80,-15 1-80,15-1 80,-15-15-80,15 15 80,-16-15-80,16 16 80,-15 0-80,15-16 0,0 0 0,0 0 0,-16 14-128,16-14-72,0 0-16,0 0 0,0 0-1232,0 0-248,16-14-56,-16-2-6503</inkml:trace>
          <inkml:trace contextRef="#ctx0" brushRef="#br0" timeOffset="282523">16195 15765 9992,'0'0'216,"0"0"40,0 0 16,0 0 16,0 0-224,0 0-64,0 0 0,0 0 0,0 0 976,0 0 184,0 0 40,0 0 8,0 0-281,0 0-47,15 16-16,-15-1 0,16 0-160,-16 1-32,0-1 0,0 16-8,15-16-136,-15 17-24,0-17-8,0 16 0,15 0-152,-15-16-32,0 16-8,0-16 0,16 1-80,-16-1-24,16 0 0,-16 1 0,0-1-32,14-15-8,-14 0 0,16 15 0,-16-15-48,16 0-16,-16 0 0,15 0 0,-15 0 0,15 0-8,1 0 0,-16-15 0,15 15-24,-15-15 0,15-1 0,-15 1 0,16 0-64,-16-1 80,15 1-80,-15-16 80,15 16-80,1-16 0,-16 0 72,16 0-72,-16 0 0,15 0 0,-15 16 0,0-16 64,15 16-64,-15-1 0,16-15 0,-16 31 0,-16-15 0,32 0 0,-16 15 0,-16 0 64,16 0-64,0 0 0,0-16 0,0 16 0,0 0-416,0 0-72,0 0-16,0 0-6664,0 0-1327</inkml:trace>
          <inkml:trace contextRef="#ctx0" brushRef="#br0" timeOffset="280921">16165 14933 10280,'0'0'224,"0"0"40,0-15 16,0 15 16,0-15-232,0 15-64,0-16 0,-15 16 0,15-15 920,-15 15 168,15-16 40,-16 16 8,1 0-329,-1 0-63,1-15-8,0 15-8,-1 0-224,1 0-48,-16 15-8,16-15 0,-16 0-96,15 0-16,-14 16-8,-1-1 0,0 1-72,15-16-24,-15 15 0,16 0 0,-16 1 48,0-1 8,16 1 0,0-1 0,-1 0-168,1-15-32,-1 16-8,1-1 0,15 1 40,-15-16 8,15 0 0,0 0 0,15 15-56,-15 0-8,0-15 0,0 16 0,15-16-64,1 0 0,-1 0 0,-15 0 0,31 0 0,-16-16 128,1 16-16,15 0-8,-16-15-104,0 15 64,16-15-64,-15 15 0,15-16 64,-16 16-64,1 0 0,-1-15 0,0 15 64,-15 0-64,0 0 0,16-16 72,-1 16-72,-15 0 64,0 0-64,0 0 64,0 0 0,0 0-64,0 0 96,-15 16-32,-1-16-64,16 15 0,-30-15 72,30 16-72,-31-1 0,31 0 0,-31 1 0,15-1 64,-15-15-64,16 31 0,0-15 0,-1-1 0,-15-15 64,16 16-64,0-1 64,-1 0-64,1 1 0,-1-1 0,1 1 0,0-1-64,-1 0 64,1-15 0,15 16 0,-15-1 0,15 1 0,0-16 0,-16 15 0,16-15 0,0 0 0,0 15 88,16 1-24,-16-16 0,0 0 32,15 0 8,0 15 0,1-15 0,-1 0 24,0 15 0,1-15 0,-1 0 0,1 0-16,-16 0 0,15 0 0,0 0 0,16-15-32,-15 15-8,-1 0 0,16-15 0,-16 15-8,1 0 0,-1 0 0,1-16 0,-1 16-64,1-15 64,-1 15-64,0 0 64,-15-15-64,16-1 64,-1 16-64,-15-15 64,16 15-64,-16-16 0,15 16 0,-15 0 64,0 0-64,0-15 0,0 15 0,15 0-88,-30-15-816,15 15-168,0 0-32,0 0-5864,0 0-1167</inkml:trace>
          <inkml:trace contextRef="#ctx0" brushRef="#br0" timeOffset="299818">17073 14949 10680,'0'0'232,"0"0"56,0 0 0,0 0 16,0 0-240,0 0-64,0 0 0,15 0 0,-15 0 640,0 0 128,0 0 16,16 0 8,-16 0 0,0 0-1,0 0 1,0 0 0,0 0-192,0 15-40,15 1-8,-15-16 0,15 15-40,1 0 0,-1 1-8,-15 0 0,15-1-80,1 0-8,0 1-8,-1 14 0,0-30-88,1 31-24,-16-16 0,30 1 0,-30 0-72,31-2-8,-31 2-8,15 0 0,1-1 24,0 0 8,-1 1 0,0-1 0,1 0-104,-16-15-16,15 16-8,-15 0 0,15-16-16,-15 0 0,16 14 0,-16-14 0,0 0-32,0 0 0,0 0-64,0 0 96,0 0-96,0 0 88,0 0-88,0 0 80,0 0-80,0 0 80,0 0-80,0 0 80,0 0-440,0 0-88,-16-14-24,16 14 0,-15 0-872,15 0-168,0 0-40</inkml:trace>
        </inkml:traceGroup>
        <inkml:traceGroup>
          <inkml:annotationXML>
            <emma:emma xmlns:emma="http://www.w3.org/2003/04/emma" version="1.0">
              <emma:interpretation id="{EE9365EB-2026-4F17-B8BC-3BB7B6B6D6AA}" emma:medium="tactile" emma:mode="ink">
                <msink:context xmlns:msink="http://schemas.microsoft.com/ink/2010/main" type="inkWord" rotatedBoundingBox="16746,13492 17514,12556 18155,13081 17386,14018"/>
              </emma:interpretation>
              <emma:one-of disjunction-type="recognition" id="oneOf25">
                <emma:interpretation id="interp125" emma:lang="en-US" emma:confidence="0">
                  <emma:literal>in</emma:literal>
                </emma:interpretation>
                <emma:interpretation id="interp126" emma:lang="en-US" emma:confidence="0">
                  <emma:literal>ion</emma:literal>
                </emma:interpretation>
                <emma:interpretation id="interp127" emma:lang="en-US" emma:confidence="0">
                  <emma:literal>12</emma:literal>
                </emma:interpretation>
                <emma:interpretation id="interp128" emma:lang="en-US" emma:confidence="0">
                  <emma:literal>12'</emma:literal>
                </emma:interpretation>
                <emma:interpretation id="interp12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299820">17366 15688 6416,'0'-16'176,"0"16"48,0 0-224,0 0 0,0 0 0,0 0 0,0 0 944,0 0 144,0 0 24,0 0 8,0 0-112,0 0-16,0 0-8,0 16 0,15 0-136,-15-16-25,0 14-7,0 2 0,15 15-192,-15-16-40,0 16-8,0-16 0,0 17-104,0-2-24,0-14-8,0 14 0,-15-14-120,15-1-16,0 16-8,0-16 0,-15 0-64,15 1-8,-16 0-8,16-1 0,0 0-120,-16-15-32,16 0 0,-15 16 0,15-16-64,0 0 0,0 0 0,0 0 0,0-16-576,-15 16-160,15 0-32,-16-15-5424,16 0-1079</inkml:trace>
          <inkml:trace contextRef="#ctx0" brushRef="#br0" timeOffset="299821">17319 15472 15720,'0'0'344,"0"0"71,0 0 9,0 0 24,0 0-352,0 0-96,0 0 0,0 0 0,0 0 864,0 0 160,0 0 32,0 0 8,0 0-424,0 0-96,0 0-8,0 0-8,0 0-336,0 0-64,15 16-8,-15-16-8,0 15-112,0-15 0,0 0 64,16 0-64,-16 15-984,16-15-216,-16 16-48</inkml:trace>
          <inkml:trace contextRef="#ctx0" brushRef="#br0" timeOffset="299822">17781 15149 13072,'15'-15'288,"-15"15"56,0 0 8,0 0 24,-15 15-304,15 0-72,0-15 0,0 32 0,0-18 704,-15 2 128,15 15 31,0-16 1,0 16-224,0-16-48,0 17-8,0-18 0,0 18-328,0-17-72,0 0-16,0 1 0,15-1-104,-15-15-64,0 0 80,0 0-80,0 0 64,0 0-64,0 0 0,0 0 72,0 0-72,15-31 0,-15 31-80,16-30 80,-16 14-248,15 0 0,-15-14 0,15-1 0,-15 0-24,16 16-8,-16-16 0,16 1 0,-1-2 128,-15 2 24,0 14 8,15-14 0,1 14 120,-16 1 0,0 15 0,0-15 0,15 15 0,-15 0 120,0 0-16,0 0 0,0 0 120,0 15 16,15 0 8,-15 1 0,0 14 80,0 1 24,0 0 0,0 15 0,0-15-24,0 15 0,0-15 0,-15 15 0,15 0-160,-15-15-32,15 15-8,-16-15 0,1 0-64,15 15-64,-15-15 72,-1-16-72,0 32 80,1-33-80,0 18 80,-1-17-80,1 16 88,0-16-88,15 0 96,-16 1-96,16-16 88,-15 16-88,15-16 80,0 0-80,0 0 80,0 0-80,0-16 80,-15 16-80,15-16 0,0 1 0,0 0 0,15-1 0,-15-14-104,15-2 32,1 18 8,-1-18 0,0 2-8,1-1 0,14 0 0,-14 1 0,0 14 72,-1 0-80,16 1 80,-16 0-80,0-1 80,1 16 0,-1-15 0,-15 15 0,15 0 0,1 15 0,0-15 0,-2 0 0,-14 16 0,16-1 88,-16 0-24,16 1 0,-16 0 88,0-1 8,15 16 8,-15-16 0,0 0 88,0 16 8,0-16 8,0 17 0,0-2-48,-15-14 0,15-1-8,0 0 0,0 1-88,0-1-8,0 0-8,0 1 0,0 0-112,0-16 88,0 0-88,-16 0 80,16 0-80,0 0 0,0 0 0,0 0 64,0 0-616,0 0-128,-16-16-24,16 16-5984,0-16-1183</inkml:trace>
          <inkml:trace contextRef="#ctx0" brushRef="#br0" timeOffset="299823">18074 15210 16575,'0'0'472,"0"16"96,0-16-456,0 0-112,0 0 0,0 16 0,0-16 928,0 0 160,15 15 32,-15 0 0,0 1-224,0-16-40,0 15-16,0 0 0,0-15-504,0 0-104,0 0-16,15 0-8,-15 0-208,0 16 0,0-16 0,0 0-7040,0 0-1415</inkml:trace>
        </inkml:traceGroup>
        <inkml:traceGroup>
          <inkml:annotationXML>
            <emma:emma xmlns:emma="http://www.w3.org/2003/04/emma" version="1.0">
              <emma:interpretation id="{DAA3949C-A31E-4D17-830A-C2146F385ECB}" emma:medium="tactile" emma:mode="ink">
                <msink:context xmlns:msink="http://schemas.microsoft.com/ink/2010/main" type="inkWord" rotatedBoundingBox="16491,13542 16688,12514 17059,12585 16862,13613"/>
              </emma:interpretation>
              <emma:one-of disjunction-type="recognition" id="oneOf26">
                <emma:interpretation id="interp130" emma:lang="en-US" emma:confidence="0">
                  <emma:literal>D</emma:literal>
                </emma:interpretation>
                <emma:interpretation id="interp131" emma:lang="en-US" emma:confidence="0">
                  <emma:literal>f</emma:literal>
                </emma:interpretation>
                <emma:interpretation id="interp132" emma:lang="en-US" emma:confidence="0">
                  <emma:literal>b</emma:literal>
                </emma:interpretation>
                <emma:interpretation id="interp133" emma:lang="en-US" emma:confidence="0">
                  <emma:literal>j</emma:literal>
                </emma:interpretation>
                <emma:interpretation id="interp13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299819">17134 15426 9008,'0'0'192,"0"0"48,0 0 8,0 0 8,0 0-256,0 0 0,0 0 0,0 0 0,0 0 872,0 0 120,0 16 32,0-1 0,0 0-160,0 1-32,0 14-8,0-14-1,0 15-311,-15 0-56,0-16-8,15 16-8,-16-1-224,1 2-48,0-18-8,-1 18 0,16-2-24,-16-14-8,2 14 0,-2-14 0,0 0-56,1-2-8,0 2-64,-1 0 96,16-16-96,-15 15 72,0-15-72,-1 0 64,16 0-64,-15 0 64,0 0-64,15-15 64,-16 15-64,0-16 0,16 0 0,-15 2 0,15-2-80,0 0-8,0 1 0,0 0 0,0-16 88,15 16-104,-15-1 40,0 0 64,16 2-88,-16-2 88,16 16-64,-16-16 64,15 16 0,0-15 0,1 15 0,-16 0 0,15-15 0,0 15 112,1 15-16,-1-15 0,0 0 144,1 0 24,0 15 8,-16-15 0,0 0 80,14 16 8,2 0 8,0-16 0,-1 14-24,-15 2-8,15-16 0,1 16 0,-1-16-80,-15 0-8,0 0-8,15 15 0,-15-15-80,16 15-8,-16-15-8,0 0 0,0 0-48,0 0-16,0 0 0,0 0 0,0 0-80,15-15 80,-15 15-80,0 0 80,0 0-416,0 0-80,0 0-24,0 0-6328,0 0-1263</inkml:trace>
          <inkml:trace contextRef="#ctx0" brushRef="#br0" timeOffset="296414">17196 14918 7512,'0'0'160,"0"0"40,0 0 8,0 0 8,0 0-216,0 0 0,-15 0 0,15 0 0,0 0 816,-16 16 120,16-16 24,-30 15 8,30 0-128,-31 1-24,31 14-8,-31-14 0,16 15-208,-1 0-48,-14-1-9,14 16 1,1-30-128,-1 14-24,1 2-8,0-2 0,-1 1-48,1 0-16,-1-1 0,1-14 0,15 0-88,-15 14-16,15-30-8,-16 16 0,16-1-104,0 0-16,0-15-8,0 0 0,0 0-80,0 0 80,0 0-80,0 0 80,0 0-160,0 0-32,0 0-8,0 0 0,0-15-1160,0 0-224,16-1-56</inkml:trace>
        </inkml:traceGroup>
        <inkml:traceGroup>
          <inkml:annotationXML>
            <emma:emma xmlns:emma="http://www.w3.org/2003/04/emma" version="1.0">
              <emma:interpretation id="{CF11D5DD-56D6-4658-8E78-422B7B51D55F}" emma:medium="tactile" emma:mode="ink">
                <msink:context xmlns:msink="http://schemas.microsoft.com/ink/2010/main" type="inkWord" rotatedBoundingBox="18098,12431 20150,12422 20156,13785 18104,13794"/>
              </emma:interpretation>
              <emma:one-of disjunction-type="recognition" id="oneOf27">
                <emma:interpretation id="interp135" emma:lang="en-US" emma:confidence="0">
                  <emma:literal>kits</emma:literal>
                </emma:interpretation>
                <emma:interpretation id="interp136" emma:lang="en-US" emma:confidence="0">
                  <emma:literal>Hits</emma:literal>
                </emma:interpretation>
                <emma:interpretation id="interp137" emma:lang="en-US" emma:confidence="0">
                  <emma:literal>kite</emma:literal>
                </emma:interpretation>
                <emma:interpretation id="interp138" emma:lang="en-US" emma:confidence="0">
                  <emma:literal>Grail</emma:literal>
                </emma:interpretation>
                <emma:interpretation id="interp139" emma:lang="en-US" emma:confidence="0">
                  <emma:literal>Gail</emma:literal>
                </emma:interpretation>
              </emma:one-of>
            </emma:emma>
          </inkml:annotationXML>
          <inkml:trace contextRef="#ctx0" brushRef="#br0" timeOffset="300549">18382 15364 9992,'0'0'216,"0"0"40,0 0 16,0 0 16,0 0-224,15 0-64,-15 0 0,0 0 0,0 0 488,15-14 88,1 14 24,-1 0 0,0 0-72,-15-16-16,31 16 0,-31 0 0,31-16-232,-31 16-56,16 0 0,-2 0-8,2 0-17,0 0 1,-16 0 0,15 0 0,-15 16 96,0-16 24,0 0 0,0 16 0,0-2 64,-15 18 8,15-17 8,-16 16 0,0-1-144,2 1-24,-2 0-8,0 0 0,1 0-96,0-16-32,-1 16 0,1-1 0,0-14-96,15 0 64,-16 14-64,1-14 0,0-1 0,15 0 0,-16 1 0,16-16 0,0 0-192,0 0-80,0 0-16,0 0-8,0 0-1176,0 0-224,0 0-55</inkml:trace>
          <inkml:trace contextRef="#ctx0" brushRef="#br0" timeOffset="300550">18658 15134 13072,'0'0'288,"0"0"56,0 0 8,0 15 24,0 0-304,-15 1-72,15-16 0,0 30 0,-15-14 768,-1 15 128,1 0 31,15 15 9,-15-16-280,15 17-56,-16-1-16,0-15 0,16-1-104,-14 2-16,14-2-8,0 1 0,0 0-128,0-16-24,14 0-8,-14 1 0,16 0-144,0-2-32,-16-14-8,15 16 0,0-16-48,1 0 0,-1 0-64,0 0 96,1 0-96,-1 0 88,0 0-88,-15-16 80,16 16-80,0-14-88,-1-2 24,-15 0 0,15 16-248,1-15-40,-16 0-16,15-1 0,-15 1-80,0 0-8,15-1-8,-15 1 0,0 15 176,16-15 40,-16-1 8,0 16 0,0-16 168,0 16 72,0 0-64,0 0 64,0 0 0,0 0 136,0 0-16,0 0-8,0 16 144,15 0 24,-15-16 8,0 15 0,0 16 48,15-16 16,-15 0 0,0 16 0,0 0 0,0-15 8,0 14 0,0 16 0,0-15-16,0 0-8,0-1 0,0 2 0,0-2-48,-15 1 0,15 0-8,0-1 0,0-14-104,-15 15-16,15-16-8,0 1 0,-16-1-72,16 0-16,0-15 0,-15 16 0,15-16-64,0 0 0,0 0 0,-15 0 0,-1 0-704,16 0-160,0-16-32,-15 1-5912,15 0-1175</inkml:trace>
          <inkml:trace contextRef="#ctx0" brushRef="#br0" timeOffset="300551">18797 15334 15200,'0'0'432,"0"-16"88,0 16-416,0 0-104,0 0 0,0 0 0,0 0 839,0 0 153,0 0 24,0 0 8,0 0-184,0 0-32,0 0-8,0 16 0,0 0-456,0-2-96,0-14-24,0 0 0,0 0-152,0 32-72,0-32 64,0 0-64,0 0-856,0 15-208,15-15-48</inkml:trace>
          <inkml:trace contextRef="#ctx0" brushRef="#br0" timeOffset="300552">18843 15042 15576,'0'0'344,"0"0"72,0 0 7,0 0 17,0 0-352,0 0-88,0 0 0,15 0 0,-15-16 680,0 16 120,16-16 32,0 16 0,-16-15-48,15 15-8,0 0 0,1-15 0,-1 15-384,16 0-72,-16-16-24,0 16 0,1 0-104,0 0-32,14 0 0,-30 0 0,16-15-80,-1 15-16,0 0-64,-15 0 96,0 0-96,16-15 0,-1 15 64,0 0-64,1 0-64,-16 0-40,0 0-8,15-16 0,0 16-912,-15 0-176,0 0-40,0 0-4783,0 0-961</inkml:trace>
          <inkml:trace contextRef="#ctx0" brushRef="#br0" timeOffset="303662">20290 14842 9672,'0'0'208,"0"0"48,0-16 0,0 16 32,0-15-288,16 15 0,-16 0 0,0 0 0,0-16 1080,0 16 160,15-15 32,-15 15 8,15 0-329,1 0-63,-16 0-16,0 15 0,30 1-72,-30-1-24,0 16 0,16-16 0,0 31-232,-16-15-40,0 15-16,0 1 0,0 14-56,0-15-16,0 1 0,-16-1 0,16 0-32,0 16-16,-16-1 0,16-15 0,0 0-88,-15 16-24,15 0 0,-15-16 0,15 15-64,0-14-8,0-1-8,-16 0 0,32 0-16,-16-15-8,-16 0 0,16-1 0,0 1-152,-15 0 64,15-16-64,0 1 0,0-1 96,0 0-96,0-15 96,0 0-96,-15 0 0,15 0 0,0 0 0,0 0 0,0 0 0,0 0 0,0 0 0,0 0 0,0-15-640,0 0-176,-16-1-40,16-14-10344</inkml:trace>
          <inkml:trace contextRef="#ctx0" brushRef="#br0" timeOffset="301367">19105 14949 12176,'0'0'264,"0"0"56,-15 16 16,15-16 16,0 0-288,0 15-64,0 0 0,-16 1 0,16-1 1024,0 1 184,0-1 39,0 16 1,0-16-160,0 1-40,0 14-8,0 1 0,-15 0-328,15-16-64,0 16-8,0-15-8,0-1-248,0 16-40,0-16-16,0 1 0,0-1-184,0-15-40,0 0-8,0 0 0,0 0-96,0 0 0,0 0 64,0 15-64,0-15-440,0 0-104,0 0-32,0 0-6272,0 0-1263</inkml:trace>
          <inkml:trace contextRef="#ctx0" brushRef="#br0" timeOffset="301788">19767 15627 16152,'31'0'455,"-31"0"105,0 0-448,15-16-112,-15 16 0,16 0 0,-16-15 600,15 15 96,-15-16 16,15 16 8,1-15-16,-16 15 0,15-15 0,-15 15 0,16 0-344,-1-16-72,-15 16-8,0 0-8,0 0-128,15 0-24,-15 0-8,0 0 0,0 0 40,0 0 8,16 16 0,-16-1 0,15-15 136,-30 15 32,15 1 8,0 15 0,15-16-80,-30 0-8,15 1-8,0-1 0,0 1-40,0 14-8,0-14 0,0-1 0,-16 1-96,16-1-32,0-15 0,0 15 0,0-15-64,0 0 0,0 0 0,0 0 0,0 0 0,0 0-88,0 0 24,0 0 0,-15 0-1408,15-15-288,0 15-48,0-15-7663</inkml:trace>
          <inkml:trace contextRef="#ctx0" brushRef="#br0" timeOffset="302105">19921 15226 21231,'0'0'608,"-16"0"120,16 16-584,0-16-144,16 0 0,-16 0 0,0 0 712,0 0 120,0 0 16,0 15 8,15-15-88,-15 0-24,0 0 0,0 15 0,0-15-480,0 0-96,0 0-16,0 0-8,15 0-144,-15 0 0,0 0 0,0 0-7928,0 0-1575</inkml:trace>
          <inkml:trace contextRef="#ctx0" brushRef="#br0" timeOffset="301368">19290 15457 12624,'0'0'352,"0"0"96,0 0-360,0 0-88,0 0 0,0 0 0,0 0 632,15-15 104,1 15 32,-1-16 0,0 16 95,1 0 33,-1-15 0,1 15 0,-1 0-376,0 0-72,1 0-8,-1 0-8,1 0-240,-1 0-40,0 15-16,1-15 0,-16 0 24,15 16 0,-15-16 0,16 15 0,-16 1 80,0-1 16,0 0 8,-16 1 0,1 15-184,15-16-80,-16 16 64,1 0-64,0-16 88,-1 16-24,1 0-64,-1-1 96,1 1-96,-16 0 64,16-16-64,-1 1 0,-14 15 0,30-31 0,-31 15 0,31 0 0,-16-15-144,16 0-80,0 0-8,0-15-8,0 15-1352,0-15-264,16-16-64</inkml:trace>
          <inkml:trace contextRef="#ctx0" brushRef="#br0" timeOffset="301635">19629 15180 14600,'0'0'320,"0"0"64,0 0 8,0 0 24,-16 16-328,16-2-88,-15 2 0,15 15 0,-16-16 655,1 16 113,15 16 32,-15-1 0,-1-16 48,16 16 16,-15 0 0,15-14 0,-16 14-264,16-16-56,0 16 0,0-14-8,0-2-152,0 1-24,16-16-8,-16 1 0,15 14-144,1-30-32,-16 16-8,15-16 0,0 16-40,1-16 0,-1 0-8,1-16 0,-1 16-40,0-16-8,1 16 0,14-15 0,-14 0-72,-1-1 0,1 1 0,-1-16 64,16 15-608,-16 2-120,1-2-24,-1 0-8,0 1-1000,1 0-192,-1-1-48,-15 1-8</inkml:trace>
        </inkml:traceGroup>
      </inkml:traceGroup>
    </inkml:traceGroup>
    <inkml:traceGroup>
      <inkml:annotationXML>
        <emma:emma xmlns:emma="http://www.w3.org/2003/04/emma" version="1.0">
          <emma:interpretation id="{4B37ADE3-FEDD-4C40-B6EA-B708A0D999EB}" emma:medium="tactile" emma:mode="ink">
            <msink:context xmlns:msink="http://schemas.microsoft.com/ink/2010/main" type="paragraph" rotatedBoundingBox="2308,14137 10397,14039 10414,15482 2326,15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87CD2E-1F5C-4B7E-926A-DC88DD2FA0C1}" emma:medium="tactile" emma:mode="ink">
              <msink:context xmlns:msink="http://schemas.microsoft.com/ink/2010/main" type="line" rotatedBoundingBox="2308,14137 10397,14039 10414,15482 2326,15580"/>
            </emma:interpretation>
          </emma:emma>
        </inkml:annotationXML>
        <inkml:traceGroup>
          <inkml:annotationXML>
            <emma:emma xmlns:emma="http://www.w3.org/2003/04/emma" version="1.0">
              <emma:interpretation id="{FB68C2AF-B011-4115-AFCB-93B62F274930}" emma:medium="tactile" emma:mode="ink">
                <msink:context xmlns:msink="http://schemas.microsoft.com/ink/2010/main" type="inkWord" rotatedBoundingBox="2308,14137 3117,14127 3133,15399 2324,15409"/>
              </emma:interpretation>
              <emma:one-of disjunction-type="recognition" id="oneOf28">
                <emma:interpretation id="interp140" emma:lang="en-US" emma:confidence="1">
                  <emma:literal>for</emma:literal>
                </emma:interpretation>
                <emma:interpretation id="interp141" emma:lang="en-US" emma:confidence="0">
                  <emma:literal>fn</emma:literal>
                </emma:interpretation>
                <emma:interpretation id="interp142" emma:lang="en-US" emma:confidence="0">
                  <emma:literal>fm</emma:literal>
                </emma:interpretation>
                <emma:interpretation id="interp143" emma:lang="en-US" emma:confidence="0">
                  <emma:literal>fy</emma:literal>
                </emma:interpretation>
                <emma:interpretation id="interp144" emma:lang="en-US" emma:confidence="0">
                  <emma:literal>far</emma:literal>
                </emma:interpretation>
              </emma:one-of>
            </emma:emma>
          </inkml:annotationXML>
          <inkml:trace contextRef="#ctx0" brushRef="#br0" timeOffset="309781">2741 16688 9224,'-15'0'256,"-1"0"64,16 0-256,-15 0-64,0 0 0,15 16 0,-16-16 872,16 0 160,-15 0 32,0 0 8,15 0-88,0 0-24,0 0-1,0 0 1,0 0-232,0 0-56,0 0 0,0 0-8,15 0-176,0-16-32,1 16-8,-1 0 0,0-16-88,1 16-16,14-15-8,-14 0 0,14 15-160,-14-16-32,15 16-8,-16 0 0,16-15-136,-16 15 0,16-15 0,-16 15 0,1-16 72,0 16-72,14-15 0,-14 0 72,-1-1-72,0 16 0,1-16 0,-1 2 0,0 14-200,-15-16-56,16 16-16,-16 0 0,0 0-856,0 0-176,0 0-32,0 0-8,0 0-24,0 0-7,0 0-1,-16 0 0,1 0 640,0 0 128,-1 16 32,1-16 0,0 14 200,-16-14 48,16 16 8,-1 0 0,0-16 688,-14 15 144,14 0 24,1 1 8,0-1 320,-1 16 72,1-1 16,-16-14 0,15 15-104,2 15-16,-2-15-9,0 15 1,1 0-96,0 0-24,15-15 0,-16 30 0,1-14-120,15 14-24,-15 1-8,-1-16 0,16 16-136,-15 0-24,0-1-8,-1 0 0,16-15-128,-16 1-32,16-16-8,-15-1 0,15 1-128,0 0-24,0-15-64,0-1 96,0 0-96,0 1 0,0-16 0,0 0 0,0 0-208,15 0-88,-15-16-24,16 1 0,-16 0-848,16-17-176,-16 2-32,15-1 0,-15 0 480,15 1 104,-15-2 24,16 2 1,-16-16 63,0 15 8,0 0 8,0 16 0,0-16 504,0 15 104,0 1 80,0 0-104,0-1 424,0 16 96,-16-15 8,16 0 8,0 15 256,0 0 48,0 0 15,0-16 1,16 16-176,-16-15-32,0 15 0,15-15-8,0 15-168,1-16-32,-1 0-8,0 1 0,17 15-144,-18-15-32,2-1-8,15 16 0,-16-15 0,1 15 0,-1 0 0,-15 0 0,0 0-80,31 0-64,-31 15 72,15 1-72,0-1 272,-15 16 8,0 0 0,0 0 0,0-1 0,0 1 0,0 0 0,0 0 0,0 0-96,0-1-24,-15-14 0,15 14 0,0-14-88,0 14-72,0-14 96,0-16-96,0 0 64,0 0-64,0 0 0,0 0 0,0 0 80,15-16-80,-15 2 64,16-2-64,0 0 64,-16 1-64,0-16 0,15 16 64,-15-16-64,15 1 0,-15-2 0,0 17 0,0-16 0,16 1 0,-1-1 0,-15 0 0,15 15 0,1 1 0,-1-16 0,0 16 0,1 0 0,0-1 0,-1 16 0,0-15 0,1 15 0,-1 0 0,-15 0 0,0 0 0,15 0-64,1 0 64,-16 15 0,0 1 0,0-1 0,0 0 0,0 16 0,0 0 0,0 0 72,0 0 24,0 15 8,-16-16 0,16-14-104,-15 15-120,15-16 24,0 16 8,-15-31 88,15 15 0,0-15 0,-16 16 0,16-16 0,0 0 72,0 0-72,0 0 0,0 0 72,-15 0-72,15 0 0,0-16 72,0 1-72,0 15 0,0-15 0,15-1 0,-15 1 0,0-16 0,16 15 0,-1 1 0,0 0 0,-15-16 0,16 16 0,-1-1 0,0 1 0,1-16 0,0 15 0,-16 1 0,14-16-328,2 16-112,15 0-16,-16-1-6232,1 1-1247</inkml:trace>
        </inkml:traceGroup>
        <inkml:traceGroup>
          <inkml:annotationXML>
            <emma:emma xmlns:emma="http://www.w3.org/2003/04/emma" version="1.0">
              <emma:interpretation id="{A19E623C-6A91-46A2-A7BE-7F4DC9C209C5}" emma:medium="tactile" emma:mode="ink">
                <msink:context xmlns:msink="http://schemas.microsoft.com/ink/2010/main" type="inkWord" rotatedBoundingBox="3442,14305 5414,14281 5429,15542 3457,15566"/>
              </emma:interpretation>
              <emma:one-of disjunction-type="recognition" id="oneOf29">
                <emma:interpretation id="interp145" emma:lang="en-US" emma:confidence="0">
                  <emma:literal>taking</emma:literal>
                </emma:interpretation>
                <emma:interpretation id="interp146" emma:lang="en-US" emma:confidence="0">
                  <emma:literal>talking</emma:literal>
                </emma:interpretation>
                <emma:interpretation id="interp147" emma:lang="en-US" emma:confidence="0">
                  <emma:literal>tubing</emma:literal>
                </emma:interpretation>
                <emma:interpretation id="interp148" emma:lang="en-US" emma:confidence="0">
                  <emma:literal>taxiing</emma:literal>
                </emma:interpretation>
                <emma:interpretation id="interp149" emma:lang="en-US" emma:confidence="0">
                  <emma:literal>tabling</emma:literal>
                </emma:interpretation>
              </emma:one-of>
            </emma:emma>
          </inkml:annotationXML>
          <inkml:trace contextRef="#ctx0" brushRef="#br0" timeOffset="313039">3773 17135 10104,'0'0'224,"-16"0"40,16 0 16,0 0 8,-15 0-288,15 0 0,0 0 0,0-16 0,-15 16 1056,15 0 160,-16 0 32,16 0 8,0 0-177,0 0-39,0-15-8,0 15 0,16 0-392,-16 0-88,0-15-8,15 15-8,0-16-168,1 16-32,15-15-8,-16 15 0,0-16-48,16 16-16,-15-15 0,-1 15 0,16-15-136,-16 15-32,16-16-8,-16 16 0,1 0-88,14-15 0,1 15 0,-15-16 0,14 16-512,-14-15-136,15 15-32,-1 0-8743</inkml:trace>
          <inkml:trace contextRef="#ctx0" brushRef="#br0" timeOffset="312270">4065 16658 13040,'0'0'288,"0"0"56,0 16 8,0-1 24,-16 1-304,16 14-72,-15 1 0,0 0 0,15 15 760,-16 0 136,1 1 23,-1-1 9,-14 15-32,30-14-8,-16-1 0,1 0 0,-1 0-304,16-15-56,-15 15-16,15-15 0,0 0-272,0-16-56,0 16-16,0-31 0,15 15-104,-15-15-64,0 0 64,16 0-64,15 0 0,-16 0 64,0-15-64,1-1 0,15-14 0,-16 14-160,16-15 32,-16 1 8,1-1-160,14 0-32,-14 0-8,-1 0 0,1 1 96,14-1 24,-14 16 0,-16-1 0,15 1 200,-15-16-64,0 31 64,15-15 0,-15-1 0,0 16 0,0 0 0,0 0-64,0 0 64,-15 16 0,15-16 0,-15 15 64,-1 16 64,16-16 24,-15 16 0,0 0 0,-1-1-24,1 1 0,-1 0 0,16 0 0,0 0 8,-15-16 0,15 0 0,-15 16 0,15-15-40,0-16 0,0 0-8,0 0 0,0 0-88,0 0 64,0 0-64,15 15 64,0-15-64,-15-15 64,16-1-64,-1 1 64,1 15-64,-1-31 0,0 16 72,-15-1-72,16 1 0,-1-16 0,0 16 0,1-1 64,-16-15-64,15 16 0,1 0-88,-16-1 88,0 1 0,15 0-72,-15-1 72,0 16 0,0 0 0,0 0 0,0 0 0,0 0-64,0 0 64,0 0 0,0 0-72,0 0 72,0 16 0,0-1 64,0 0 0,0 1 0,0 14-64,0-14 0,-15 15 72,15-1-72,0-14 0,0 15 0,15-16 0,-15 0 64,0 1-64,0-16 96,15 15-32,-15-15 0,0 0-64,0 0 0,16 0-64,-16 0 64,15-15 0,1-1 0,-1 1 0,0 0-64,1-1-128,-1 1-32,1-16 0,-1 0 0,16 16-192,-31-16-32,31 0-16,-31 1 0,30 14-80,-30-15-24,16 1 0,-1 14 0,1-15 88,-16 1 8,15-1 8,-15 15 0,15-30 232,1 31 40,-16-16 16,15 16 0,-15-16 176,16 15-72,-16 1 72,0 0 0,0 15 112,0 0 80,0 0 8,0 0 8,0 0 296,0 0 56,0 15 16,0 0 0,0 1-128,-16-1-16,16 16-8,-15 15 0,15-15-8,-16 0-8,1 15 0,15 0 0,-15-15-56,-1 15-16,16-15 0,-15 0 0,15-1-112,0 1-32,-16 0 0,16 0 0,0-16-88,0 1-16,0-1-8,0-15 0,0 0-80,0 0 0,0 0 72,16 15-72,-16-15 0,0 0 0,15 0 0,-15-15 64,16 15-136,-1-15-24,-15-1-8,15 1 0,1-16-120,-16 0-16,15 16-8,-15-16 0,16 16 16,-16-16 0,15 16 0,-15-1 0,15-15 120,-15 16 24,0 15 8,0-15 0,0 15 80,0 0 0,0 0 0,0 0 0,0 0 0,0 0 0,0 0 80,-15 15-80,0 0 160,15 1-24,0-1 0,0 16 0,0-16-8,-16 16 0,16-16 0,0 16 0,0-31-32,16 31-16,-16-16 0,0 1 0,0-16-80,15 15 96,0-15-96,-15 16 96,16-16-96,-1 0 64,-15 0-64,15-16 64,1 16-64,-1 0 64,1-15-64,-1 15 64,0-16-64,1 1 0,-1 0 0,1-1 0,-1 16 0,-15-31-96,15 16 16,1 0 8,-1-1-48,1 1-8,-16 0 0,15-1 0,-15 1 24,15 15 0,-15-31 0,16 31 0,-16-15-8,0-1 0,0 16 0,0-15 0,0 15 112,0 0 0,0 0 0,0 0 0,-16-16 0,16 16 0,0 0 0,0 0 0,0 16 0,0-1 128,-15 1-8,15-1-8,0 16 8,0-16 0,-15 1 0,15-1 0,0 0-56,0 1 0,0 14-64,-16-14 96,16-1-8,0-15-8,0 16 0,0-16 0,0 0-80,0 0 0,0 0 0,0 0 0,0 0 88,0 0-24,0 0-64,0 0 96,16 0-96,-1-16 0,-15 16-96,0-31 96,15 16-128,1 0 32,-1-1 8,1-14 0,-16 14-8,15 1-8,0-1 0,1 1 0,-1 0 104,-15-1 0,16 1 0,-1-1-72,-15 16 72,0-15 0,15 15 0,-15 0 0,0 0 0,0 0 0,0 0 0,0 0-64,0 0 64,0 0 0,0 0 0,16 15 0,-16 1 80,0-1 8,-16 1 0,16-1 0,0 0 8,0 16 0,0 0 0,-15-16 0,15 16-24,0-16 0,0 16 0,0-15 0,0-1-72,0 0 0,0 1 0,0-1 64,0-15-64,0 0 0,0 0 0,15 0 64,1 0-64,-16 0 0,15 0 0,1-15 0,-1 15 0,0-16 0,1 1 0,-1 0 0,0-1-128,1 1 40,-1-1 8,1 1 0,-16 15 8,15-15 0,0-1 0,1 1 0,-1 0 72,-15 15 0,16-16 0,-1 1-64,-15 15 64,15-16 0,-15 1 0,16 15 0,-16-15 0,15-1 0,-15 16 0,16-15 0,-16 15 0,0 0 0,0 0 64,0 0-64,0-16 0,0 16 0,0 0 0,-16 0 0,1 0 0,15 0 72,0 16-8,0-16-64,-16 15 104,1 1-32,0-1-8,15 0 0,-16 1 8,16-1 0,0 1 0,-15-1 0,15 0 80,0 1 8,0 14 8,0-14 0,0-1-168,0-15-80,15 16 8,-15-16 0,0 0 72,0 0 0,0 0 0,16 0 64,-16 0-64,15 0 0,0 0 64,1-16-64,-16 16 0,15-15 64,1-1-64,-16 1 0,15 0 0,0-1 0,1 1 0,-1-16 0,-15 16 0,16-1-104,-1 1 24,0 0 8,1-1 8,-1 1 0,1-1 0,-1 1 0,-15 0 64,15 15 0,-15-16-72,0 16 72,0 0-88,0 0 24,0 0 0,0 0 0,16 0 64,-16 0 88,0 16-24,15-1 0,-15 0-64,0 16 0,0-15 0,0 14 64,0 1-64,0 0 0,0 0 0,0 15 0,-15-15 120,15 15 56,0 0 16,0 0 0,0-15-192,-16 15 0,16-15 0,-15 15 0,0-15 192,15 15 0,-31-15 0,31 0 0,-31-1-16,16 1 0,-1-15 0,-15 14 0,16 1-24,-16-15-8,16 14 0,-16-14 0,0-1-72,0 1-8,1-1-64,14-15 96,-15 15-96,1-15 0,-1 0 0,16 0 0,-16 0-256,0 0-96,16-15-16,-1 0-8,-15-1-816,16 1-168,-16-16-32</inkml:trace>
          <inkml:trace contextRef="#ctx0" brushRef="#br0" timeOffset="313254">4773 16719 20159,'0'15'576,"0"-15"112,0 0-552,0 0-136,0 16 0,15-1 0,-15-15 288,0 16 32,0-1 8,0-15 0,0 15-56,0 1-16,0-16 0,0 15-6520,0-15-1303</inkml:trace>
          <inkml:trace contextRef="#ctx0" brushRef="#br0" timeOffset="312402">4820 16996 9008,'0'0'192,"0"0"48,0 0 8,0 0 8,0 0-256,0 0 0,0 0 0,0 0 0,0 16 1016,0-1 144,0 0 32,0 1 8,0-1-128,0 1-25,0-1-7,-15 16 0,15-16-376,0 0-80,0 16-8,0-15-8,-16-1-256,16 0-56,0 1 0,0-16-8,0 0-248,0 0 64,0 15-64,0-15-5919,0 0-1209</inkml:trace>
        </inkml:traceGroup>
        <inkml:traceGroup>
          <inkml:annotationXML>
            <emma:emma xmlns:emma="http://www.w3.org/2003/04/emma" version="1.0">
              <emma:interpretation id="{1536F8A0-E751-434E-B3D1-4DB4D991B5D0}" emma:medium="tactile" emma:mode="ink">
                <msink:context xmlns:msink="http://schemas.microsoft.com/ink/2010/main" type="inkWord" rotatedBoundingBox="5829,14594 6064,14592 6069,14962 5834,14965"/>
              </emma:interpretation>
              <emma:one-of disjunction-type="recognition" id="oneOf30">
                <emma:interpretation id="interp150" emma:lang="en-US" emma:confidence="1">
                  <emma:literal>a</emma:literal>
                </emma:interpretation>
                <emma:interpretation id="interp151" emma:lang="en-US" emma:confidence="0">
                  <emma:literal>A</emma:literal>
                </emma:interpretation>
                <emma:interpretation id="interp152" emma:lang="en-US" emma:confidence="0">
                  <emma:literal>•</emma:literal>
                </emma:interpretation>
                <emma:interpretation id="interp153" emma:lang="en-US" emma:confidence="0">
                  <emma:literal>h</emma:literal>
                </emma:interpretation>
                <emma:interpretation id="interp15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314425">6328 16981 6880,'0'0'152,"0"0"32,0 0 8,0 0 0,0 0-192,0 0 0,0-15 0,-15 15 0,15 0 904,-16-16 152,16 16 24,0 0 8,0 0-80,-15 0-16,15 0 0,0 0 0,-15 0-241,-1 0-47,16 0-16,-15 16 0,-1-16-144,16 15-24,-15 0-8,0 1 0,-1-1-96,1 16-32,15-15 0,-16 14 0,1 1-200,15-16-48,-15 16-8,15-16 0,-16 17 168,16-18 32,0 2 8,0 0 0,0-1-240,0 0-96,0-15 88,16 16-88,-16-16 0,0 0 0,0 0 0,15 0 0,0 0 64,1 0-64,-16 0 0,0-16 72,15 16-72,1-15 0,-16 0 0,15 15 0,-15-16 0,15 0-128,1 2 32,-16-2 8,15 0-120,-15 16-24,16-15-8,-16 0 0,15-1 96,0 1 16,-15 0 8,0 15 0,0-16 24,0 1 0,16 15 0,-16-15 0,0 15 96,0-16-72,0 16 72,0 0-64,0-16 64,0 16 0,0 0 0,0 0 0,0 0 0,0 0 0,0 0 0,0 0 0,0 0 0,0 0 0,0 0 64,0 0-64,0 16 192,0 0 0,0-1 0,-16 0 0,16 1 64,0-1 24,0 0 0,0 16 0,0-16-64,0 1-16,0 0 0,-15-2 0,15 2 96,15 0 24,-15-1 0,0-15 0,0 0-192,0 15-32,0 1 0,0-16-8,0 0-24,0 0-64,0 0 96,0 0-32,0 0-64,0 0 96,0 0-96,0 0 96,0 0-96,0 0-96,0 0 16,0 0-7072,0 0-1415</inkml:trace>
        </inkml:traceGroup>
        <inkml:traceGroup>
          <inkml:annotationXML>
            <emma:emma xmlns:emma="http://www.w3.org/2003/04/emma" version="1.0">
              <emma:interpretation id="{6FE9FE10-02AD-43DA-A7B6-B9EE513A9741}" emma:medium="tactile" emma:mode="ink">
                <msink:context xmlns:msink="http://schemas.microsoft.com/ink/2010/main" type="inkWord" rotatedBoundingBox="6490,14468 7618,14454 7624,14970 6496,14984"/>
              </emma:interpretation>
              <emma:one-of disjunction-type="recognition" id="oneOf31">
                <emma:interpretation id="interp155" emma:lang="en-US" emma:confidence="1">
                  <emma:literal>new</emma:literal>
                </emma:interpretation>
                <emma:interpretation id="interp156" emma:lang="en-US" emma:confidence="0">
                  <emma:literal>naw</emma:literal>
                </emma:interpretation>
                <emma:interpretation id="interp157" emma:lang="en-US" emma:confidence="0">
                  <emma:literal>now</emma:literal>
                </emma:interpretation>
                <emma:interpretation id="interp158" emma:lang="en-US" emma:confidence="0">
                  <emma:literal>newt</emma:literal>
                </emma:interpretation>
                <emma:interpretation id="interp159" emma:lang="en-US" emma:confidence="0">
                  <emma:literal>news</emma:literal>
                </emma:interpretation>
              </emma:one-of>
            </emma:emma>
          </inkml:annotationXML>
          <inkml:trace contextRef="#ctx0" brushRef="#br0" timeOffset="315571">6867 16936 12840,'0'0'280,"0"0"56,0 0 16,0 0 16,0 0-296,0 0-72,0 0 0,0 14 0,-15 2 576,15 0 96,0-1 16,0 0 7,-16 16 89,16-16 16,-15 17 8,15-2 0,-16 1-448,16 0-88,-15-1-16,15 1-8,0-16-128,-15 1-24,15 0-8,0-1 0,-16 0-88,16-15 64,0 0-64,0 0 64,0 0-64,0 0 0,0 0 72,16 0-72,-16-15 0,0 0 0,15-1 0,-15 0 0,15-14-136,1 14 8,-16-14 8,15-1 0,1 0-32,-1 15-8,0-14 0,1-1 0,-1 16 80,1-1 16,-16 1 0,15 15 0,-15-15 64,0 15 0,15 0 0,-15 0 0,0 0 0,0 0 0,0 15 0,16 0 0,-16 16 120,0-16 8,0 17 8,0-2 0,0 1 72,0 0 16,15-16 0,0 16 0,-15-16-64,0 0 0,16 1-8,-1-16 0,-15 0-40,16 0-8,-1 0 0,-15 0 0,15 0-40,1 0 0,15-16-64,-16 1 96,0 0-96,1-16 88,-1 16-88,16-16 80,-31 16-80,15-17 0,1 2 0,-16 14 0,15 1 0,-15-16 0,16 16 0,-16 0 0,0-1 0,-16 0 0,16 2 0,0-2 0,-15 16 0,15-16 64,-16 16-64,16-15 0,-15 15 0,0 15 64,15-15-64,-16 16 0,1 0 88,15-2-24,-16 18-64,1-17 96,0 16 96,15 15 24,-16-16 0,16 2 0,-15-2 0,15 1 0,0 0 0,0-16 0,0 0-104,15 17-16,-15-17-8,16 0 0,-16-15-88,15 16 0,0-16 72,1 0-72,-1 0 0,1 0 64,-1-16-64,0 16 0,1-15 0,-1 0 72,1-17-72,-1 17 0,16 0 80,-15-16-80,-1 0 64,-15 16-64,15-16 0,1 15 0,-1-14-96,1 14 96,-16 1-96,15 0 96,-15-1-80,0 1 80,15 0-72,-15-1 72,0 16-64,0-16 64,0 16 0,0 0 0,0 0 0,0 0 0,0 0 0,0 16 0,0 0 0,0-1 0,0 16 64,-15-16 48,15 16 16,0-1 0,0-14-128,0 15-104,0-16 16,0 16 8,0-16 80,15 1 0,-15-1 0,0 0 64,0-15-64,0 0 0,0 0 64,16 0-64,-1 0 0,-15 0 64,16 0-64,-1-15 0,-15 0 64,15-1-64,1 1 64,-16 0-64,15-16 0,1 16 72,-16-17-72,15 18 0,0-2 0,-15 0 0,16 1 0,-16 0-72,15-1 72,-15 1 0,0 15 0,0 0 0,0 0 0,0 0 0,0 0 0,0 15 0,0 1 0,0-1 0,0 0 0,16 17-64,-16-18 64,0 18 0,0-17 0,0 16 0,15-16 0,-15 16 0,0-16 64,0 0-64,15 1 0,-15-16 0,0 0 0,16 16 64,-16-16-64,0 0 0,0 0 0,15 0 0,1 0 64,-1 0-64,-15-16 80,31 0-80,-16 16 120,0-15-24,-15 0-8,16-1 0,-1 1-24,-15 0 0,16-16 0,-16 16 0,0-1-64,15-14 80,-15 14-80,15-15 80,-30 16-80,30-1 0,-15-14 72,0 14-72,0-14 0,0 14 0,-15-15-96,15 16 32,0-1-768,-15-14-160,15 14-24</inkml:trace>
        </inkml:traceGroup>
        <inkml:traceGroup>
          <inkml:annotationXML>
            <emma:emma xmlns:emma="http://www.w3.org/2003/04/emma" version="1.0">
              <emma:interpretation id="{862F1C35-5B35-48E8-A7BD-C722DAC0D0E7}" emma:medium="tactile" emma:mode="ink">
                <msink:context xmlns:msink="http://schemas.microsoft.com/ink/2010/main" type="inkWord" rotatedBoundingBox="8071,14090 9461,14073 9472,14998 8082,15015"/>
              </emma:interpretation>
              <emma:one-of disjunction-type="recognition" id="oneOf32">
                <emma:interpretation id="interp160" emma:lang="en-US" emma:confidence="0">
                  <emma:literal>dates</emma:literal>
                </emma:interpretation>
                <emma:interpretation id="interp161" emma:lang="en-US" emma:confidence="0">
                  <emma:literal>data</emma:literal>
                </emma:interpretation>
                <emma:interpretation id="interp162" emma:lang="en-US" emma:confidence="0">
                  <emma:literal>dater</emma:literal>
                </emma:interpretation>
                <emma:interpretation id="interp163" emma:lang="en-US" emma:confidence="0">
                  <emma:literal>date</emma:literal>
                </emma:interpretation>
                <emma:interpretation id="interp164" emma:lang="en-US" emma:confidence="0">
                  <emma:literal>dated</emma:literal>
                </emma:interpretation>
              </emma:one-of>
            </emma:emma>
          </inkml:annotationXML>
          <inkml:trace contextRef="#ctx0" brushRef="#br0" timeOffset="343667">8653 16965 7976,'0'0'168,"0"0"40,0 0 8,0-15 16,0 15-232,0 0 0,0-15 0,-15 15 0,15 0 592,0-16 72,0 16 8,-16 0 8,0 0 8,2 0 0,-2 0 0,0 16 0,1-1-216,0 0-48,-1 1-8,-14-1 0,14 16-152,-14 0-32,14 0-9,0-1 1,1 1 192,0 0 40,-1 0 8,16-1 0,0 1-144,0-15-32,-15-1-8,15 0 0,15 1-80,-15-1-8,16-15-8,-1 16 0,-15-16-48,15 0-8,1 0 0,0-16 0,-1 1-32,16-1 0,-16 1-8,16 0 0,-16-16 40,0 0 16,17 0 0,-18-15 0,18 15-256,-17-15-48,0 15-16,1-15 0,-1 0-112,16 15-16,-15-15-8,-2 0 0,2 0-112,0-1-24,-16 17-8,15-17 0,-15 17 96,0-16 16,15 15 8,-15 0 0,0 16 336,0-1 112,0 1 0,0-1 0,-15 16-112,15-15 64,0 15-64,0 0 0,0 0 288,-15 15 0,15 1 8,-16-1 0,16 16 24,-16 0 0,16 0 0,-14 15 0,-2 0-56,16 0-8,-16 0 0,16 0 0,-15 1 8,15 14 0,-15-15 0,15-15 0,-16 15-104,16 1-16,0-17-8,0 1 0,0 0-8,16-16-8,-16 16 0,0-16 0,15 1-48,-15-1-8,15 1 0,1-16 0,-16 15-64,16-15 80,-2 0-80,2 0 80,0 0-80,-1-15 0,0-1 0,16 1 0,-16-1-224,1 1 0,-1 0-8,0-1 0,17-15-16,-17 1 0,0 14 0,1-14 0,-1-1 136,-15 15 24,0-14 8,15 14 0,-15 1 80,16-1 0,-16 1 0,0 0 0,0-1 0,0 1 64,0 15-64,0 0 88,-16 0 64,16 0 8,0 0 8,-15 0 0,15 15 8,-15 1 0,-1-1 0,1 16 0,0-16-64,-1 16-16,0 0 0,1 0 0,0-1 128,15 1 32,-16 15 0,1-30 0,15 14-256,0 1 64,0-15-64,-15-1 0,15 16 72,15-31-8,-15 15 0,0 1 0,15-16-64,-15 0 0,16 0 72,-16 0-72,15 0 72,0-16-72,1 16 96,0-15-96,-16-1 64,15 1-64,0 0 0,1-1 0,-1 1 0,0-1-112,-15 1 16,16-16 8,-16 16-88,0-1-16,15-14-8,-15 14 0,0 1 32,0-16 8,15 16 0,-15-1 0,0 16 96,0-15 64,0 0-80,0 15 80,0 0 0,0 0 0,0 0 0,0 0 0,0 0 0,0 0 0,-15 0 0,15 15 0,-15-15 0,15 15 80,0 16-80,0-15 64,0-1 32,0 16 8,0-16 0,0 16 0,15-16-40,-15 16 0,0-16-64,15 1 96,-15-1-96,16-15 64,0 16-64,-16-16 0,14 0 64,2 0-64,0 0 0,-1 0 0,0-16 0,1 1 0,-1-1-64,0 1 64,1 0-240,0-16 8,-2 0 0,2 0 0,0 1-112,-16-1-16,15 15-8,0-14 0,1-1-72,-1 0-8,-15 0-8,15 0 0,-15 1 160,0 14 32,16-15 8,-16 1 0,0 14 152,0-15 32,0 16 8,0-16 0,0 16 64,-16 15 88,16-16-24,0 16 0,-15-15 160,15 15 24,0 15 8,-15-15 0,-1 16 16,1-1 8,0 16 0,15 0 0,-16 0 16,0-1 8,2 17 0,-2-17 0,16 17-40,-16-1-8,16-15 0,-15 15 0,15-15-32,0-1-16,0 1 0,0 0 0,0-16-48,15 16 0,-15-16-8,16 1 0,-16-1-64,30-15-16,-14 16 0,0-16 0,-1 0 8,0 0 0,16-16 0,-16 1 0,1-1-80,14 1 96,-14-16-96,0 0 96,14 16-96,-14-16 0,-1 1 0,0 14 0,1-15-104,-1 1 40,0 14 64,1 1-104,-16-16 104,16 16-72,-16-1 72,0 1-64,0-1 64,0 16 0,0-15 0,-16 0 0,16 15 0,-16-16 64,16 16-64,-15 0 0,15 0 0,-15 16 0,15-1 0,-16 0 0,1 1 0,15-1 0,-15 16 0,-1 0 0,16 0 0,-15-1 0,15 1 64,-15 0-64,15 0 96,0-1-24,0-14 0,0 15 0,0-16 24,0 16 0,15-16 0,-15-15 0,15 16-32,-15-16 0,16 0 0,-1 0 0,-15-16 0,31 16-64,-31-15 96,30 15-32,-30-31-64,32 16 80,-32-1-80,30-15 80,-30 16-80,16 0 64,-1-1-64,0-14 64,-15 14-64,16 1-88,-16-16 24,0 16 0,15-1-16,0 1 0,-15-16 0,0 16 0,0 15 80,0-16-64,0 1 64,0-1-64,0 16 64,0 0 0,0 0 0,0 0 0,-15 0 0,15 0 0,0 16 0,-15-1 0,15 1 0,0-1 0,0 16 0,0-16 0,-16 16 0,16 0 0,0-16 96,-15 16-32,30-16 24,-15 16 8,-15-16 0,15 16 0,15-31-96,-15 31 64,0-31-64,0 15 64,0 1-64,0-16 0,0 0 0,0 0 0,0 0-616,0 0-120,0 0-16,0 15-8,0-15-808,0 0-168,0 0-32</inkml:trace>
          <inkml:trace contextRef="#ctx0" brushRef="#br0" timeOffset="344686">9006 17074 12528,'0'0'272,"0"0"56,0 0 16,0 0 8,0 0-280,0 0-72,0 0 0,0 0 0,0 0 896,0 0 160,0 0 31,0 0 1,0 0-48,16 0-16,-1-16 0,16 16 0,-16 0-384,1 0-88,14-15-8,1 15-8,-15-16-240,-1 16-40,16 0-16,-16-15 0,1 15-120,-1 0-24,-15-15-8,31 15 0,-31 0-88,30-16 0,-30 16 0,16 0-6888,-1-15-1375</inkml:trace>
        </inkml:traceGroup>
        <inkml:traceGroup>
          <inkml:annotationXML>
            <emma:emma xmlns:emma="http://www.w3.org/2003/04/emma" version="1.0">
              <emma:interpretation id="{AA639DC5-B56B-4962-A875-3C1C8EA7B335}" emma:medium="tactile" emma:mode="ink">
                <msink:context xmlns:msink="http://schemas.microsoft.com/ink/2010/main" type="inkWord" rotatedBoundingBox="9721,14428 10401,14420 10408,14958 9728,14966"/>
              </emma:interpretation>
              <emma:one-of disjunction-type="recognition" id="oneOf33">
                <emma:interpretation id="interp165" emma:lang="en-US" emma:confidence="0">
                  <emma:literal>k</emma:literal>
                </emma:interpretation>
                <emma:interpretation id="interp166" emma:lang="en-US" emma:confidence="0">
                  <emma:literal>R</emma:literal>
                </emma:interpretation>
                <emma:interpretation id="interp167" emma:lang="en-US" emma:confidence="0">
                  <emma:literal>K</emma:literal>
                </emma:interpretation>
                <emma:interpretation id="interp168" emma:lang="en-US" emma:confidence="0">
                  <emma:literal>l</emma:literal>
                </emma:interpretation>
                <emma:interpretation id="interp16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44687">10007 16889 11024,'0'0'240,"0"0"48,0 0 16,15-15 16,1 15-256,-16 0-64,15 0 0,0 0 0,1 0 768,-1-16 152,-15 16 24,31 0 8,-31 0-145,15 0-23,1 0-8,-1 16 0,1-16-392,-1 0-72,0 15-24,-15-15 0,16 0-72,-16 15-24,0 1 0,15-1 0,-15 0 0,0 1 0,-15-1 0,15 1 0,-16 14-8,16-14-8,-15 15 0,0 0 0,-16 0-72,15-1-8,1-14-8,-16 15 0,16-1-88,-1-14 80,1-1-80,0 1 80,-1-1-80,1-15 0,15 0 72,0 15-72,-16-15-128,16 0-64,0 0-16,0 0 0,16 0-928,-16-15-184,15 0-40,1-1-3775,-1 1-753</inkml:trace>
          <inkml:trace contextRef="#ctx0" brushRef="#br0" timeOffset="344886">10346 16827 8088,'15'-15'224,"1"15"64,-16-15-288,0 15 0,0-16 0,15 16 0,-15 0 1376,0 0 224,0 0 48,0 0 8,0 0-328,-15 0-65,15 16-15,-16-16 0,1 15-512,0 0-112,-1 1-16,1 15-8,-1-1-152,1 1-32,0 0-8,-1 0 0,1-1-152,-1 2-32,1-1-8,15-1 0,-15 1 48,15 0 16,-16-16 0,16 1 0,16 14-112,-16-14-16,0-16-8,0 15 0,15 1-64,0-1-16,1-15 0,-16 0 0,15 0 160,16 15 24,-16-15 8,-15 0 0,16-15-192,15 15-64,-16 0 0,16-15 0,-16 15 72,16-16-72,0 16 64,-16-15-64,1 15 128,14 0-24,-14-16 0,-1 16 0,0 0-40,1-15 0,15 15-64,-31 0 96,15-15-96,0 15 72,-15-16-72,16 16 64,-16 0-64,0-15 0,15 15 72,-15-16-72,0 16-552,0-15-152,0 0-24</inkml:trace>
        </inkml:traceGroup>
      </inkml:traceGroup>
    </inkml:traceGroup>
    <inkml:traceGroup>
      <inkml:annotationXML>
        <emma:emma xmlns:emma="http://www.w3.org/2003/04/emma" version="1.0">
          <emma:interpretation id="{DF9CFEB6-A5EA-4175-8FEF-1ED7ADEEACB1}" emma:medium="tactile" emma:mode="ink">
            <msink:context xmlns:msink="http://schemas.microsoft.com/ink/2010/main" type="paragraph" rotatedBoundingBox="8258,15204 19278,14945 19306,16151 8286,164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01D3DA8-0A4C-4961-B52B-CC062FDF7D20}" emma:medium="tactile" emma:mode="ink">
              <msink:context xmlns:msink="http://schemas.microsoft.com/ink/2010/main" type="line" rotatedBoundingBox="8258,15204 19278,14945 19306,16151 8286,16410"/>
            </emma:interpretation>
          </emma:emma>
        </inkml:annotationXML>
        <inkml:traceGroup>
          <inkml:annotationXML>
            <emma:emma xmlns:emma="http://www.w3.org/2003/04/emma" version="1.0">
              <emma:interpretation id="{A572A643-1266-4F72-B2BA-67C0BC4B0F07}" emma:medium="tactile" emma:mode="ink">
                <msink:context xmlns:msink="http://schemas.microsoft.com/ink/2010/main" type="inkWord" rotatedBoundingBox="12506,15105 15444,15035 15472,16241 12534,16310"/>
              </emma:interpretation>
              <emma:one-of disjunction-type="recognition" id="oneOf34">
                <emma:interpretation id="interp170" emma:lang="en-US" emma:confidence="0">
                  <emma:literal>inauthenticity</emma:literal>
                </emma:interpretation>
                <emma:interpretation id="interp171" emma:lang="en-US" emma:confidence="0">
                  <emma:literal>inauthenticity,</emma:literal>
                </emma:interpretation>
                <emma:interpretation id="interp172" emma:lang="en-US" emma:confidence="0">
                  <emma:literal>Inauthenticity</emma:literal>
                </emma:interpretation>
                <emma:interpretation id="interp173" emma:lang="en-US" emma:confidence="0">
                  <emma:literal>inauthenticity'</emma:literal>
                </emma:interpretation>
                <emma:interpretation id="interp174" emma:lang="en-US" emma:confidence="0">
                  <emma:literal>inauthenticity's</emma:literal>
                </emma:interpretation>
              </emma:one-of>
            </emma:emma>
          </inkml:annotationXML>
          <inkml:trace contextRef="#ctx0" brushRef="#br0" timeOffset="371387">12793 18474 11880,'0'0'336,"0"0"80,0 0-336,0-15-80,16 15 0,-16 0 0,0-15 480,0 15 88,15 0 8,-15-16 8,15 16 72,-15-16 16,0 16-1,16 0 1,-16-14-280,0 14-48,0 0-16,15 0 0,-15-16-144,0 16-32,0 0-8,0 0 0,0 0 0,0 0 0,0 0 0,0 0 0,0 16 64,0-2 16,0 2 0,0 0 0,0-1 0,0 16 0,0-16 0,0 0 0,-15 1-96,15-1-8,0 0-8,0 1 0,0 0-16,0-1 0,-16 0 0,16-15 0,0 0-96,0 0 0,0 0 0,0 16 0,0-16 0,0 0-160,0 0 32,0 0-5896,0 0-1175</inkml:trace>
          <inkml:trace contextRef="#ctx0" brushRef="#br0" timeOffset="371602">12856 18244 14600,'0'0'320,"0"0"64,0 0 8,0 0 24,0 0-328,0 0-88,0 0 0,0 0 0,0 0 607,0 0 97,0 15 32,0-15 0,-16 15-384,16-15-64,0 0-24,16 0 0,-16 16-784,15 0-160,-15-16-32,15 15-4247,1-15-857</inkml:trace>
          <inkml:trace contextRef="#ctx0" brushRef="#br0" timeOffset="369050">13641 17674 5840,'0'0'128,"0"-16"24,15 16 8,1-15 8,-16 15-168,15-15 0,0-1 0,-15 16 0,0-15 776,16 0 120,-16-1 32,0 0 0,15 1 160,-15 0 40,0-1 8,0 16 0,-15-15-256,15 0-48,0-1-17,-16 16 1,1-15-200,0 15-40,-1 0 0,-15 0-8,16 0-192,-16 0-40,0 15-8,1-15 0,-1 16-152,0-1-32,0 0-8,0 1 0,1-1-32,-1 0-8,-15 1 0,15 0 0,0 14-32,0-14 0,1-1-64,-1 0 96,15 1 16,-14-1 0,30 0 0,-16 1 0,1-16 104,-1 16 16,16-2 8,0 2 0,-15-16-240,15 16 0,15-1 0,-15-15 0,0 15 128,16-15-32,-1 16 0,1-16 0,-1 0-96,16 15 88,-16-15-88,16 0 80,0-15-16,0 15-64,-16-16 96,16 16-32,-16-15 16,16 15 0,-16-15 0,1 15 0,-1-16-80,0 16 0,-15-16 0,0 16 0,0 0 80,0 0 0,0 0 0,0 0 0,0 0-16,0 0 0,0 0 0,-15 0 0,0 16-64,-16-16 0,16 16 72,-1-1-72,-15 0 96,1 1-24,-1-1 0,0 0 0,0 1-72,0 0 0,16 14 0,-16-14 0,16-1 0,-16 0 0,16 1 0,-1-1 0,1 0 0,-1 1 0,1-16 0,15 15 0,-15 0 0,15 1 0,0 0 0,-16-16 0,16 0 104,16 15 8,-16 0 0,0 1 0,15-16 16,0 15 8,1-15 0,-1 15 0,-15-15 0,31 0 0,-16 0 0,1 0 0,-1 0-8,16 0-8,-16 0 0,16 0 0,-15-15-8,-1 15 0,16 0 0,-16 0 0,1-15-48,14-1 0,-14 16-64,-1 0 96,1-15-24,-1 0-8,0 15 0,-15-16 0,16 0-64,-1 16 0,-15-15 0,15 0 0,-15 15-64,16-16-8,-16 16 0,0 0 0,0 0-600,0-15-112,0 15-24,0 0-6392,0 0-1271</inkml:trace>
          <inkml:trace contextRef="#ctx0" brushRef="#br0" timeOffset="371603">13256 18321 12584,'0'0'272,"0"0"56,0 0 16,0 0 16,0 15-288,-16-15-72,1 16 0,0-1 0,-1 0 824,0 16 144,-14-16 31,14 1 9,-14 14-208,14-14-48,1 15-8,15-16 0,-15 1-216,15-1-48,-16 0 0,16 1-8,0-16-72,0 16-16,0-2 0,0-14 0,0 0-224,16 16-56,-16-16-8,0 0 0,15 16 0,0-16 0,1 0 0,-1 0 0,0 0-96,1-16 0,14 16 0,-14-16 0,0 16 64,-1-14 32,0 14 16,1-16 0,-1 0-112,-15 16-80,15-15 16,1 0 0,-16 15-960,16-16-192,-16 16-40,14-15-7607</inkml:trace>
          <inkml:trace contextRef="#ctx0" brushRef="#br0" timeOffset="371604">13117 18490 18975,'0'0'416,"0"0"96,0 0 8,0 0 8,0 0-424,0 0-104,0 0 0,0 0 0,0 0 704,0 0 112,0 0 24,15 0 8,1-16-432,-16 16-80,0 0-16,16 0-8,-2 0-184,2 0-32,0 0 0,-1 16-8,0-16-88,1-16 0,-1 16-96,0 0 96,1 0-1032,0 0-152,-2 0-24,2 0-7927</inkml:trace>
          <inkml:trace contextRef="#ctx0" brushRef="#br0" timeOffset="371605">13640 18213 14568,'0'0'320,"0"0"64,0 15 8,-15-15 24,0 0-328,15 0-88,-16 16 0,16-16 0,-15 15 991,15-15 193,-15 15 32,15-15 0,-16 16-392,16 0-88,0-1-8,0-15-8,0 15-408,0 1-88,0-16-8,0 15-8,-15 0-112,30 1-32,-15-16 0,0 0 0,0 0 0,0 15 0,0 0 0,0-15 0,0 16-64,0-16 96,0 16-96,0-16 96,0 14-96,-15 2 0,15 0 0,-15-16 64,15 15 64,-16 0 0,0 1 8,16-16 0,0 15-376,-15-15-80,15 0-8,0 15-8,0-15-1080,0 0-216,0 0-48,15-15-6543</inkml:trace>
          <inkml:trace contextRef="#ctx0" brushRef="#br0" timeOffset="371787">13702 18275 13992,'0'0'304,"0"0"64,0 0 16,0 0 16,0 0-320,0 0-80,0 0 0,0 0 0,16 0 959,-16 0 169,0 15 40,0 1 8,0-16-472,15 15-88,-15 16-16,0-16-8,-15 1-128,30 14-24,-15-14-8,0-1 0,0 1-176,0 14-40,0-14-8,16-1 0,-16 1-40,15-16-8,-15 15 0,15-15 0,-15 15 0,0-15-8,0 0 0,31 0 0,-15 0 8,-16 0 0,15 0 0,0 0 0,1 0 0,-1 0 0,0-15 0,-15 0 0,16-1-40,-1 1-8,-15-1 0,16 1 0,-1 0-32,-15-1-8,15-15 0,1 16 0,-16 0-72,15-16 64,-15 15-64,16 1 64,-16-16-64,0 16 0,15-1 0,-15 16 64,15-15-64,-15 0 0,0 15 0,0-16 0,0 16-112,0 0-16,0 0 0,0 0 0,0 0-936,0 0-192,0 0-40</inkml:trace>
          <inkml:trace contextRef="#ctx0" brushRef="#br0" timeOffset="373201">14732 17643 10800,'0'0'232,"0"0"56,0 0 0,0 0 24,0 0-248,0 0-64,0 0 0,0 0 0,0 15 736,-15-15 128,15 31 32,0-16 8,0 17 24,-15-2-1,-1 1 1,16 0 0,-30-1-384,30 16-64,-32-14-24,18 14 0,-2-16-168,0 16-40,-14-14-8,14-2 0,-14 1-160,-1 0-80,16-1 80,-1-14-80,0 14 112,1-14-24,-16 0-8,16-1 0,0 0-80,-1 1 80,1-1-80,0-15 80,15 0-80,-16 15 0,0-15 0,2-15 0,14 15 0,0-15-160,-16-1 24,16 1 8,0-16-208,0 15-40,0-14-8,0-1 0,0 0 216,16-15 40,-16 16 0,14-2 8,2 2 120,-16-1-96,16 0 96,-1 16-96,0 0 96,1-1 0,-16 0 0,15 2-72,0-2 168,-15 16 32,16 0 0,-1 0 8,0 0 192,1 16 40,0-16 8,-1 14 0,0 2-56,1 0-16,-1-1 0,0 0 0,1 1 32,-1-1 8,0 0 0,-15 16 0,16-16-80,0 1-8,-16 0-8,14-1 0,-14 0-96,16-15-24,-16 16 0,16-1 0,-16-15-128,0 0 80,0 15-80,0-15 64,0 0-464,0 0-96,15 16-16,-15-16-6184,0 0-1239</inkml:trace>
          <inkml:trace contextRef="#ctx0" brushRef="#br0" timeOffset="373454">14810 18012 15000,'0'0'328,"0"0"72,0 0 16,0 0-1,16 0-327,-16 0-88,0 0 0,15-15 0,-15 15 680,15 0 120,1 0 32,-16 0 0,0 0-248,16 0-40,-16 0-16,15 0 0,-15 0-240,0 15-40,15-15-16,-15 16 0,0-1 88,0-15 8,0 15 8,0 1 0,0 0-200,0-1-40,0 0 0,0-15-8,-15 16-8,15-1 0,0 0 0,0-15 0,0 0-168,0 0-32,0 0-8,-15 16-6472,15-16-1303</inkml:trace>
          <inkml:trace contextRef="#ctx0" brushRef="#br0" timeOffset="373633">14902 17828 16184,'0'0'351,"0"0"81,0 0 16,0 0 0,0 0-352,0 0-96,0 0 0,0 0 0,0 0 824,0 0 144,0 0 32,0 0 8,0 16-400,0-1-72,0-15-24,0 0 0,0 0-344,0 16-72,0-16-8,15 15-8,-15-15-464,16 15-96,-16 1-24,0-16-5696,15 15-1135</inkml:trace>
          <inkml:trace contextRef="#ctx0" brushRef="#br0" timeOffset="374317">15257 17659 15200,'0'0'432,"0"0"88,0 15-416,-15 0-104,15 16 0,-16-15 0,16 14 831,-16-14 137,16 15 32,0-1 8,-14-14-224,14-1-48,0 1 0,0 14-8,-16-30-440,16 16-80,16-1-16,-16-15-8,0 15-184,0-15 64,0 0-64,14 0 0,2 0 0,-16 0 0,0-15 0,16 0 64,-1-1-152,0 1-24,1 0-8,-1-1 0,0-15-80,-15 1-24,16-1 0,0 15 0,-2-14 96,2-1 24,-16 15 0,16 1 0,-1-16 24,-15 16 8,0-1 0,15 1 0,1 15 72,-16-15-64,0-1 64,0 16-64,15 0 128,-15 0 24,0 0 8,0 0 0,0 16 104,15-1 24,-15 0 8,0 16 0,0-15 88,0 30 24,0-15 0,-15 15 0,15 0-88,-15 0-8,15 0-8,-16 16 0,16-16-40,-15 0-8,15 0 0,-15 1 0,-1-1-72,16 0-24,-30 0 0,30-15 0,-32 15-16,32-15-8,-30 0 0,14-1 0,1 1-72,-16 0 64,15-16-64,2 16 64,-18-15-64,17-16 96,0 15-96,-1-15 96,1 0-96,15 0 64,-15 0-64,-1-15 64,16-1-64,0 1 0,16-1 0,-16-14 0,15-1-96,0 0 0,1 0-8,-1 1 0,0-1 104,17 0 0,-2 0 0,1 0 0,-16 16 0,16-16 0,0 0 0,-15 16-72,14 0 72,1-1 0,-16 1 0,1-1-64,14 1 64,-14 0 0,-1 15 0,16 0 0,-15 0 0,-1 0 0,0 0 0,1 0 0,-16 0 64,15 15 8,0-15 0,1 15 0,-16-15 168,15 16 32,-15-1 8,0 1 0,0-1-184,0 0-96,15 1 96,-15-1-96,0 1 160,0 14-32,0-14 0,0-1 0,0 1-64,0-1-64,0 0 96,0 1-96,0-16 80,0 15-80,0 1 64,0-16-64,0 0 0,0 0 64,0 0-64,0 0 0,0 0 0,0 0 0,0 0 0,0 0 0,0 0-352,0 0-104,0 0-24,0-16-8,0 1-688,0-1-136,0 1-24</inkml:trace>
          <inkml:trace contextRef="#ctx0" brushRef="#br0" timeOffset="374502">15687 17828 20591,'0'0'448,"0"0"96,0 0 24,0 0 8,0 0-456,0 0-120,0 0 0,0 0 0,0 0 848,0 0 144,16 16 32,-16-16 8,0 0-576,0 0-112,0 0-24,0 0-8,0 0-208,15 0-40,-15 0 0,0 0-64,0 15 64,0-15-64,0 0 0,0 0-7584,0 0-1535</inkml:trace>
          <inkml:trace contextRef="#ctx0" brushRef="#br0" timeOffset="357925">9299 17905 13760,'0'0'304,"0"0"64,0 0 16,0 0 0,0 0-312,0 0-72,0 0 0,0 0 0,0 0 928,0 0 175,0 0 33,0 0 8,0 0-280,0 0-48,15 0-16,0-15 0,-15 15-352,16 0-64,-1-16-24,1 16 0,-1 0-120,0-15-24,1 15-8,-1 0 0,1 0-72,-16 0-8,15-16-8,0 16 0,-15 0-120,0 0 88,16 0-88,-16 0 80,15 0-80,-15 0 0,0 0 0,0 0 0,0 0-144,0 0-72,0 0-8,0 0-8,0 0-256,0 0-56,0 0 0,0 0-8,0 0-32,0 0-8,0 0 0,0 0 0,0 0 208,0 0 32,0-15 16,0 15 0,0 0 272,-15 15 64,15-15 0,0 0 0,-16 0 176,16 16 48,0-1 16,-15-15 0,15 16 144,-15-1 24,15 0 8,0 1 0,-16 14 16,16-14 8,0-1 0,-15 16 0,15-16-16,0 1 0,0 15 0,0-31 0,0 30-72,0-30-24,-16 31 0,16-31 0,16 16-104,-16-1-16,0-15-8,-16 0 0,16 0-64,0 0-8,0 0-8,0 15 0,0-15-120,0 0 72,0 0-72,0 0 64,0 0-64,0 0 0,0 0 72,0 0-72,0 0 0,0 0 0,0 0-96,0 0 32,0 0-584,0-15-120,-15 15-16,15-15-6160,0 15-1239</inkml:trace>
          <inkml:trace contextRef="#ctx0" brushRef="#br0" timeOffset="356814">8699 18120 10752,'0'0'304,"0"0"64,0 0-296,0 0-72,-15 15 0,15 0 0,-16 1 456,16-1 80,-15 0 8,0 17 8,-1-2 136,0 1 24,2 0 8,-2 15-1,16 0-167,-16-15-32,16 0-8,0-1 0,-15 2-240,15-2-48,0-14-16,15 14 0,-15-14 16,16-1 0,-16 0 0,16-15 0,-2 0-56,-14 0-8,16 0 0,0 0 0,14-15-24,-14 0-8,-1-1 0,0-14 0,1 14 0,0-14 0,-2 14 0,18-15 0,-32 16-128,15-16 0,0 16 64,1-16-64,-1 0 0,0 15 0,1-14 0,-16 14 0,15-14 0,-15 14 0,15 1 0,-15 15 0,0-15 0,0-1 0,0 16 0,0-16 0,0 16 0,0 0 0,0 0 0,0 0 0,0 0 0,0 16 0,0 0 0,0 14 0,0-14 0,-15 14 0,15 1 0,0 0 0,-15 0 0,15 15 0,0-31 0,0 16 0,15 0 0,-15-1-72,0-14 72,15 0-64,-15-1 128,16 0 32,0-15 8,-1 16 0,0-16 88,1-16 24,-1 16 0,0-15 0,1 0 72,-16-1 8,30-14 8,-14 14 0,0 0-56,-2-14-16,2-1 0,-16 16 0,31-16-72,-31 0-8,15 15-8,1-14 0,-16 14-48,15-14 0,-15 14-8,0 1 0,0 0-88,15-1 64,-15 0-64,0 1 64,-15 0-64,15-1 0,0 16 72,0-15-72,-15 0 0,15 15-120,0-16 24,-16 16 0,16-15-1184,-15 15-240,15 0-48</inkml:trace>
          <inkml:trace contextRef="#ctx0" brushRef="#br0" timeOffset="357924">8652 18013 13184,'0'0'288,"0"0"64,0 0 16,0 0 0,0 0-296,0 0-72,0 0 0,16 0 0,-16-16 672,15 16 128,0-15 15,-15-1 9,16 1-200,-1 0-40,1-1-8,-1 1 0,-15 0-264,15-16-56,1 15-16,-16 1 0,15 0-16,0-1-8,-15 1 0,16-1 0,-16 16-120,15-15-32,-15 15 0,0-15 0,0 15 32,0 0 8,16-16 0,-16 16 0,0-15-104,15 15 0,-15 0 0,0-16 0,0 16 0,0 0 0,0 0 0,0 0 0,0 0 72,0 16-72,15-16 64,-15 0-64,16 0 104,-16 15-16,15-15-8,1 16 0,-16-1 48,0 0 0,0 1 8,15-16 0,0 31-24,-15-31-8,0 15 0,16 0 0,-16 1 64,0-1 16,15 1 0,-15-1 0,0 0 32,0 1 8,0-1 0,16 0 0,-32 1-32,16-1 0,0 1 0,0-16 0,0 0-64,16 15-24,-16-15 0,0 0 0,0 0-32,0 0-8,0 0 0,0 0 0,0 0-64,0 0 80,0 0-80,0 0 80,0 0-80,0 0 96,0 0-96,0 0 96,-16 0-96,16 0 0,0 0 72,0 0-72,0-15-456,0-1-128,16 1-24,-16 15-6416,0-16-1279</inkml:trace>
          <inkml:trace contextRef="#ctx0" brushRef="#br0" timeOffset="358209">9684 18105 10800,'0'0'232,"0"0"56,0 0 0,0 0 24,0 0-248,0 0-64,0 0 0,15 0 0,-15 0 448,0 0 72,0 0 24,31 0 0,-16 0 0,16 0 0,-16 15 0,1-15 0,-1 0-313,0 0-55,1 0-16,-16 0 0,15 16 128,1-16 16,-16 15 8,0-15 0,0 16-104,15-1-16,-30 0-8,15 1 0,0-1 120,-16 1 24,1-1 8,-1 16 0,1-15-216,0 14-48,-16 1-8,16 0 0,-16-16-64,31 16 96,-31-15-96,16 14 96,-1-14 8,-15-1 8,16 1 0,15-1 0,-15-15-112,-1 15 0,16-15 0,0 0 0,0 0-184,0 0-56,0 0-16,16-15 0,-16 15-864,15-15-184,0-16-32,1 15-7,-1-14-177,16-1-40,0 15-8</inkml:trace>
          <inkml:trace contextRef="#ctx0" brushRef="#br0" timeOffset="358210">10053 17951 11056,'0'0'240,"0"0"48,0 0 16,0 0 16,0 0-256,0 0-64,0 0 0,0 15 0,-15 1 832,15-1 160,-16 1 32,1-1 8,-1 16-281,1 0-55,0-1-16,-16 1 0,15 0-168,-14 0-32,14 0 0,1 0-8,15 0-24,-16-1-8,1-14 0,15 15 0,-15-16-64,15 0-16,15 1 0,-15-1 0,15 1-136,1-16-24,-1 15-8,1-15 0,-1 15 0,0-15 0,16 16 0,-15-16 0,-1 0-64,0 0-24,1-16 0,15 16 0,-16-15-32,0 15-8,1-15 0,-1 15 0,1-16-64,-1 1 64,0-1-64,1 1 64,-1 0-552,1-1-120,-1 1-16,0-1-6080,-15 1-1215</inkml:trace>
          <inkml:trace contextRef="#ctx0" brushRef="#br0" timeOffset="358324">10330 18274 15200,'0'0'432,"0"0"88,0 0-416,0 0-104,0 0 0,0 0 0,0 0 783,0 0 137,0 0 24,15 0 8,1-16-160,-1 16-32,1-15-8,-1 15 0,0 0-272,16-15-64,-15 15 0,-1-16-8,0 16-248,17 0-40,-17-16-16,0 16 0,1-15-40,-1 15 0,1-15-64,-1 15 96,0-16-96,1 16 64,-1-15-64,1 0 0,-16 15 0,15 0-120,0-16 16,-15 16 0,0 0-872,0 0-176,0-15-32,0 15-4775,0 0-961</inkml:trace>
          <inkml:trace contextRef="#ctx0" brushRef="#br0" timeOffset="358577">10607 17858 13392,'0'0'288,"0"0"64,0 0 16,0 0 16,0 0-312,0 0-72,0 16 0,-15-1 0,15 0 832,0 1 143,0 15 33,0-1 8,-16 1-168,16 15-32,0 1-8,-15-1 0,15 0-224,-15-15-40,15 15-16,-16 0 0,1-15-80,15 15-24,0-15 0,-16 0 0,16-1-168,0-14-32,0-1 0,-15 1-8,15-1-112,0 0-16,0-15-8,0 0 0,0 0-80,0 0 64,0 0-64,0 0 64,0 0-584,0-15-120,0 0-32,15-1-6200,1 1-1239</inkml:trace>
          <inkml:trace contextRef="#ctx0" brushRef="#br0" timeOffset="359009">11377 17643 14368,'0'0'320,"0"0"64,0 0 8,0 0 8,-15 16-320,15-16-80,-15 15 0,-1 0 0,16 1 991,-31 15 177,16-16 40,0 0 8,-16 16-312,0 0-56,16 0-16,-16 0 0,15-16-536,-14 16-104,-1-16-32,15 16 0,1-16-160,0 16 0,-1-16 0,1 1 0,0-1-88,15 1 0,-16-16 0,16 15-6456,0-15-1295</inkml:trace>
          <inkml:trace contextRef="#ctx0" brushRef="#br0" timeOffset="359558">11361 18012 15344,'0'0'336,"0"0"72,-15 16 7,15-1 25,-16-15-352,16 15-88,0 16 0,0-15 0,-15-1 1024,0 16 192,15-1 40,-16 1 8,1 0-472,15 0-96,-15 0-24,-1 15 0,16-15-256,-16-1-64,2-14 0,14 15-8,0-16-224,0 0-48,-16 1-8,16-1 0,0-15-64,0 0 0,0 0 0,0 0 0,0 0 0,0 0 0,0 0 0,0-15 0,0 15 0,0-16 64,16 1-64,-16-16 0,14 16 0,2-16 0,-16 16 0,16-16 0,-1 0 0,16 16 0,-31-16 0,30 15 0,-14 1-96,-1 15 96,-15-15-96,15-1 96,1 16 0,0 0 0,-1 0 0,0 0 0,-15 0 0,16 0 0,-16 16 0,15-16 0,-15 15 0,15 0 0,-15 1 0,0-1 0,0 1 0,0-1 96,0 16 0,0-16 0,-15 1 72,15 14 24,-15-14 0,15-1 0,-16 1 16,16-1 8,-15 0 0,0-15 0,15 16-88,-16-16-24,0 15 0,1-15 0,15 0-8,-15 0-8,-1 0 0,16-15 0,-15 15-88,15-16 0,-15 16 0,15-15 0,-16 0-280,16 15-40,-15-16-16,15-15-7184,0 16-1439</inkml:trace>
          <inkml:trace contextRef="#ctx0" brushRef="#br0" timeOffset="359179">11192 17828 15576,'0'0'344,"0"0"72,16 0 7,-16 0 17,0 0-352,15 16-88,0-16 0,-15 0 0,16 15 976,-1-15 176,1 0 40,-1 16 8,0-16-504,1 0-104,-1 0-16,0 15-8,1-15-296,-1 0-56,1 0-16,-1 15 0,0-15 48,1 0 8,-1 0 0,1 0 0,-16 0-160,15 0-32,0 0-64,-15 0 96,16 0-96,-1 0-64,-15 0 64,0 0-104,0 0-536,0 0-96,0 0-32,0 0-5760,0 0-1151</inkml:trace>
          <inkml:trace contextRef="#ctx0" brushRef="#br0" timeOffset="360359">11962 18012 11600,'0'0'256,"-15"0"48,15 0 16,0 0 8,0 0-264,-15-15-64,15 30 0,0-15 0,0 0 1040,-16 0 192,16 0 40,0 0 7,0 0-159,0 0-24,0 0-8,0 0 0,-15 16-456,15-16-96,0 0-24,0 0 0,31 0-48,-31 15-16,30-15 0,-14 0 0,0 0-152,-1 15-32,0-15-8,16 0 0,-16 0 80,1 0 16,14 0 0,-14 0 0,0 0-208,14 0-40,-14-15-8,-1 15 0,0 0-24,16-15-8,-16 15 0,1 0 0,0-16-64,-2 16 0,2-15 0,-16 15 0,16 0 0,-1-15 0,0 15 0,-15-16 0,16 16 0,-16 0 0,0 0 0,0 0 0,0 0-600,0 0-136,0 0-24,0 0-8,0 0-664,0 0-136,0 0-24</inkml:trace>
          <inkml:trace contextRef="#ctx0" brushRef="#br0" timeOffset="360660">12009 18228 13672,'0'0'384,"0"0"96,0 0-384,0 0-96,-15 16 0,-1-16 0,16 0 1120,-16 15 215,1-15 41,15 0 0,0 0-264,0 0-56,0 0-16,0 0 0,0 0-408,0 0-88,15 0-8,-15 0-8,16 15-144,0-15-32,-1 0-8,0 0 0,1 0-56,-1-15 0,16 15-8,-16 0 0,0 0-64,17 0-16,-18-15 0,2 15 0,15 0-40,-16-16-16,1 16 0,-1 0 0,16-16-48,-15 16-16,-2 0 0,2 0 0,0-15-80,-16 15 80,15 0-80,-15 0 80,0 0-80,0 0 0,15 0 0,-15 0 0,0 0 0,16-16 64,-1 16-64,-15 0 0,15 0 0,-15 0-72,0 0 0,0-15 0,0 15-600,0 0-112,0 0-24,0 0-6872,0 0-1367</inkml:trace>
          <inkml:trace contextRef="#ctx0" brushRef="#br0" timeOffset="377420">16103 17920 14120,'0'0'400,"0"0"88,0 0-392,0 0-96,15 0 0,1 0 0,-1-16 400,0 16 56,1-15 15,0 15 1,-1-15 224,0 15 40,1 0 16,-1 0 0,0 0-408,1-16-88,-1 16-8,0 0-8,1 0 32,-16 0 8,0 0 0,16 16 0,-16-1-160,0 0-32,0 1-8,-16-1 0,0 0 80,16 16 8,-15 0 8,-16-1 0,16-14 64,0 15 16,-16 0 0,16-1 0,-1 1-256,-15 0 0,16-15 0,-1 14 0,1-14 72,0-1-8,-1 0 0,1 1 0,0-1-64,15 0-112,-16-15 24,16 0 8,0 0-712,0 0-136,0 0-32,0 0-8,16 0-680,-1-15-136,0 0-23,16-16-9</inkml:trace>
          <inkml:trace contextRef="#ctx0" brushRef="#br0" timeOffset="377619">16396 17812 10944,'16'-31'240,"-16"31"48,0 0 16,0-15 0,0 15-240,0 0-64,0-16 0,0 16 0,0 0 992,0 0 184,0 0 40,0 0-1,0 16-279,-16 15-56,16-16-16,-15 31 0,15-15-240,-15 15-48,-1-15-16,16 15 0,-15 0-88,15 1-24,-16-17 0,16 16 0,0-15 24,0 0 0,16-16 0,-16 16 0,15-15-256,-15-1-56,16 0 0,-1 1-8,-15-1 104,0-15 32,0 0 0,15 0 0,1 16-288,-16-16 0,15 0 0,0 0-96,16 0 96,-15 0 0,-1-16 0,0 1 80,1 15-80,-1-16 80,1 1-80,-16 0 80,15-1-80,0 1 0,1-1 0,-16 16 0,15-30-96,1 14-32,-16 1 0,15-1-8,-15 16 8,0-15 8,15 0 0,-15 15 0,16-16 120,-16 16-88,0-15 88,0 15-80,0 0 80,0 0 0,0 0 0,0 0 0,0 0 0,0 15 0,0 1 0,0-1 88,0 0 8,0 1 8,-16-1 0,16 1 0,0 14 16,-15-14 0,15-1 0,0 16 0,0-16-48,0 1-8,0-1 0,0 1 0,0-1-64,0 0 64,0-15-64,0 0 64,0 0-64,0 0 0,0 0 0,0 0 64,0 0-160,0 0-40,0 0-8,0 0 0,-15 0-1280,15 0-256,0 0-48</inkml:trace>
          <inkml:trace contextRef="#ctx0" brushRef="#br0" timeOffset="377620">16643 17874 17823,'0'0'392,"0"0"88,-16 0 8,16 0 8,0 0-400,0 0-96,0 0 0,0 0 0,0 0 704,0 0 128,0 15 16,0-15 8,0 0-296,0 0-56,0 0-16,0 15 0,0-15-392,0 0-96,0 16 0,0-16 0,0 15-1296,0-15-256,16 0-48</inkml:trace>
          <inkml:trace contextRef="#ctx0" brushRef="#br0" timeOffset="377621">16720 17520 18871,'0'0'536,"0"0"112,0 0-520,0 0-128,0 0 0,0 0 0,0 0 792,0 0 128,0 0 24,0 0 8,15-16-200,0 16-40,1 0-8,-1 0 0,1-15-376,-1 15-72,16 0-24,-16-16 0,1 16-104,-1 0-16,0-15-8,1 15 0,-1 0-104,0 0 72,1-15-72,-1 15 64,1 0-64,-16 0 0,15-16 0,-15 16 64,0 0-184,15 0-40,1 0 0,-16 0-8,0 0-800,0 0-160,0 0-32,0 0-8,0 0-696,0 0-144,0 0-24,0 0-2887,0 0-577</inkml:trace>
          <inkml:trace contextRef="#ctx0" brushRef="#br0" timeOffset="377622">16966 17458 12464,'0'0'272,"0"0"56,0 0 16,0 15 8,-16-15-280,16 0-72,-15 16 0,15-1 0,0-15 1120,0 16 200,-15-1 47,15 0 9,0 16-288,-16-15-64,16 14 0,0 1-8,0-16-280,-15 16-48,15 0-16,0 0 0,-15-16-216,15 16-40,0-16-16,0 16 0,0-15-160,-16-1-32,16 0-8,0 1 0,0-1-120,0 1-80,0-16 96,0 0-96,0 0 0,0 0 0,0 0 0,0 0-72,0 0-1064,0 0-208,0 0-48</inkml:trace>
          <inkml:trace contextRef="#ctx0" brushRef="#br0" timeOffset="377623">17151 17935 15408,'0'0'336,"0"0"72,0 0 7,0 0 25,0 0-352,0 0-88,-16 0 0,16 0 0,0 0 992,0 0 192,16-15 32,-1 15 0,-15 0-488,15 0-104,1-16-16,-1 16-8,1 16-280,-1-16-48,0 0-16,1 0 0,-1 0-48,1 15-16,-1-15 0,-15 0 0,15 16-192,-15-16 0,0 15 0,16 0 0,-16 1 80,-16-1-80,16 16 96,-15-16-96,15 16 104,-31-15-32,16-1-8,-1 16 0,-14-1-64,14-14 80,1 15-80,-16-16 80,0 0-80,16 1 80,-1-1-80,1 1 80,0-16-80,-1 15 64,16-15-64,0 0 64,0 0-168,0 0-40,0 0-8,0 0 0,0 0-1048,0-15-208,16-1-48,-1 1-7679</inkml:trace>
          <inkml:trace contextRef="#ctx0" brushRef="#br0" timeOffset="377624">17566 17704 16184,'0'0'351,"0"0"81,0 0 16,0 0 0,0 0-352,0 0-96,-15 16 0,15-16 0,-16 15 872,1 0 160,15 1 32,-15 15 8,-1-16-368,1 31-64,-1-15-24,1 0 0,-16 0-136,16 15-24,0-15-8,-1-1 0,1 1-40,15 0-16,-16 0 0,16-1 0,0-14-152,0-1-32,0 16-8,0-16 0,16 1-88,-16-1-16,15-15-8,1 16 0,-1-16 136,0 0 24,1 0 8,-1 0 0,0 0-256,16 0 0,-15-16 0,14 16 0,-14-15 72,15 15-8,-1-16 0,1 16 0,0-15 8,-16 0 0,16 15 0,-15-16 0,-1 16-72,16-15 0,-16 15 0,1-16 0,-1 16 0,0-15 0,1 15 0,-1-15 0,1 15 64,-1 0-64,-15-16 64,15 16-64,-15 0 0,0 0 0,0 0 0,0-15 0,0 15-136,0 0-24,0 0 0,0-15 0,-15-1-920,15 16-184,-15 0-40,15 0-8</inkml:trace>
          <inkml:trace contextRef="#ctx0" brushRef="#br0" timeOffset="378534">17951 18012 13824,'0'0'392,"0"0"88,0 0-384,-15 0-96,15 0 0,-16 0 0,16 0 992,0 0 175,0 0 41,0 0 8,0 0-128,0 0-32,0 0 0,0-15 0,16 15-384,-1 0-88,0-16-8,1 16-8,15 0-176,-1-15-32,-14 15-8,15 0 0,-1-15-64,-14 15-24,15 0 0,-1-16 0,1 16-96,-15 0-16,14-15-8,-14 15 0,15 0-72,-1 0-8,-14-16-64,-1 16 96,-15 0-96,31 0 72,-16-15-72,1 15 64,-1 0-64,-15-15 0,15 15 72,1 0-72,-16-16 0,0 16-120,0 0 24,15-15 0,-15 15-520,0 0-104,0 0-16,0 0-8,0-16-536,0 16-112,0 0-16,-15-15-4759,-1 15-945</inkml:trace>
          <inkml:trace contextRef="#ctx0" brushRef="#br0" timeOffset="378780">18335 17612 11584,'0'0'328,"0"0"72,-15-15-320,15 15-80,0 0 0,0 0 0,0 0 1048,0 0 192,0 0 40,0 15-1,0 1-79,0-1-16,0 0-8,-15 16 0,15 0-320,0-1-64,-16 17-16,16-1 0,0 15-168,-15-14-40,15-1-8,-16 0 0,16 1-176,0-17-40,0 16-8,-15-15 0,15 16-112,0-33-32,0 18 0,0-2 0,0-14-56,0-1-8,0 0-8,0 1 0,0 0-56,0-16 0,0 0-64,0 0 96,0 0-96,0 0 64,0 0-64,0 0 0,0 0 0,0 0 0,0 0-64,0-16 64,0 0-792,0 1-104,0 0-16,0-1-10304</inkml:trace>
          <inkml:trace contextRef="#ctx0" brushRef="#br0" timeOffset="379318">19289 17474 17391,'-30'0'384,"30"16"72,-16-16 24,1 0 8,-1 15-392,1 0-96,0 1 0,-16-1 0,15 0 768,-14 17 136,-1-18 24,15 18 8,-14-17-352,-1 16-72,15-1-8,-14-14-8,14 14-304,1-14-56,-16 15-8,16-16-8,-1 16-120,16-16 0,-15 1 0,0-1 0,15-15-824,-16 15-208,16-15-48,0 0-8055</inkml:trace>
          <inkml:trace contextRef="#ctx0" brushRef="#br0" timeOffset="380067">19104 17843 15344,'0'0'336,"0"0"72,0 0 7,-15 0 25,15 0-352,0 0-88,0 0 0,0 0 0,-15 15 1024,15 1 192,0 0 40,-16-2 8,16 18-432,-15-2-96,15 1-8,0 15-8,-15-15-168,15 15-32,-16-15-8,0 15 0,16-15-176,0-1-40,-15 2-8,15-2 0,0 1-168,0-16-40,0 17-8,0-18 0,0 2-72,-15 0 0,15-16 0,0 0 0,0 0 0,0 0 0,0 0 0,0 0 0,0 0 0,0 0 0,0 0 0,0 0 0,15-16-288,-15 0-16,0-14-8,0 14 0,15 1 312,-15 0 0,16-16 0,-16 16 0,16-1 0,-1 0 64,-15-14-64,15 14 0,-15 1 0,16 15 0,-1-15 0,16-1 0,-16 16 0,0-15 0,1 15 0,0 0 0,14-15 144,-14 15 88,-16 0 24,15 15 0,16-15-160,-16 0-32,-15 15-64,15-15 96,1 16-16,-16-16-8,0 15 0,16 0 0,-16 1 48,0 0 8,-16-2 0,16 2 0,-16 0 96,16-1 32,-15 16 0,0-16 0,-1 0-160,-14 1-24,14 14-8,0-14 0,-14 0 32,14-1 0,1-15 0,0 15 0,-1-15-96,1 16 0,0-16 0,-1 0 0,1 0 0,15-16 0,-15 16 0,15-15 0,-16 15-328,16-15-88,0-1-8,0 0-7568,0-14-1511</inkml:trace>
          <inkml:trace contextRef="#ctx0" brushRef="#br0" timeOffset="379566">19090 17596 15576,'-16'-15'344,"16"15"72,0 0 7,16 15 17,-16-15-352,15 0-88,0 16 0,1-16 0,-1 15 800,0 0 136,1-15 32,-1 16 8,0-1-24,1-15-8,15 15 0,-16 1 0,16-16-360,-16 16-72,16-1-8,-16-15-8,1 15-176,15-15-40,-16 16-8,1-16 0,-1 0-64,0 0-16,1 0 0,-1 0 0,0 0-72,1 0-24,-16 0 0,16 0 0,-16 0-96,0 0 72,0 0-72,0 0 64,0 0-128,0 0-32,0 0-8,0 0 0,-16 0-1144,0 15-232,16-15-48,-15 15-8503</inkml:trace>
        </inkml:traceGroup>
      </inkml:traceGroup>
    </inkml:traceGroup>
    <inkml:traceGroup>
      <inkml:annotationXML>
        <emma:emma xmlns:emma="http://www.w3.org/2003/04/emma" version="1.0">
          <emma:interpretation id="{C3BA605B-FDC6-43DC-A3D6-3488E51B6242}" emma:medium="tactile" emma:mode="ink">
            <msink:context xmlns:msink="http://schemas.microsoft.com/ink/2010/main" type="paragraph" rotatedBoundingBox="2721,16684 22028,16553 22038,17990 2730,18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8C9E96-7D54-4A0E-94DD-CD5540AA675A}" emma:medium="tactile" emma:mode="ink">
              <msink:context xmlns:msink="http://schemas.microsoft.com/ink/2010/main" type="inkBullet" rotatedBoundingBox="2723,17041 2784,17040 2785,17086 2724,17087"/>
            </emma:interpretation>
            <emma:one-of disjunction-type="recognition" id="oneOf35">
              <emma:interpretation id="interp175" emma:lang="en-US" emma:confidence="0">
                <emma:literal>to</emma:literal>
              </emma:interpretation>
              <emma:interpretation id="interp176" emma:lang="en-US" emma:confidence="0">
                <emma:literal>CO</emma:literal>
              </emma:interpretation>
              <emma:interpretation id="interp177" emma:lang="en-US" emma:confidence="0">
                <emma:literal>a</emma:literal>
              </emma:interpretation>
              <emma:interpretation id="interp178" emma:lang="en-US" emma:confidence="0">
                <emma:literal>co</emma:literal>
              </emma:interpretation>
              <emma:interpretation id="interp179" emma:lang="en-US" emma:confidence="0">
                <emma:literal>Co</emma:literal>
              </emma:interpretation>
            </emma:one-of>
          </emma:emma>
        </inkml:annotationXML>
        <inkml:trace contextRef="#ctx0" brushRef="#br0" timeOffset="456912">3002 19398 9464,'0'0'264,"0"0"64,0 0-264,0 0-64,0 0 0,-15 16 0,15-16 440,0 0 72,0 0 8,0 15 8,0-15 24,0 0 8,15 15 0,-15-15 0,0 0-152,0 0-32,0 0-8,0 0 0,0 0-184,0 0-40,16 0-8,-16 0-1,0 0 185,0 0 40,15-15 8,-15 15 0,0 0-192,0 0-40,0 0-8,15-15 0,-15 15 216,0 0 40,-15 0 0,15 0 8,0 0-200,0 0-32,0 0-16,0 0 0,-15 0 104,15 0 16,0 0 8,0 0 0,-16 0-48,16 15-16,-15-15 0,15 0 0,0 0-40,0 0-8,0 0 0,0 15 0,0-15-56,0 0-8,0 0-8,0 0 0,0 0 32,0 0 8,15 0 0,-15 0 0,0 0-128,0 0 0,16 0 0,-16 0 0,0 0 0,0 0 0,15-15 0,-15 15 0,0 0 0,0 0 64,0 0-64,0 0 0,0-15 64,0 15-64,0 0 0,0 0 0,0 0 96,0 0-32,0 0-64,0 0 96,-15 0 0,15 0-8,0 0 0,0 0 0,0 0-88,0 0 0,0 0 0,0 0 0,0 0-144,0 0 32,0 0 8,0 0-6424,0 0-1279</inkml:trace>
      </inkml:traceGroup>
      <inkml:traceGroup>
        <inkml:annotationXML>
          <emma:emma xmlns:emma="http://www.w3.org/2003/04/emma" version="1.0">
            <emma:interpretation id="{A20C6554-CB44-42FC-936C-9DE1CCF11562}" emma:medium="tactile" emma:mode="ink">
              <msink:context xmlns:msink="http://schemas.microsoft.com/ink/2010/main" type="line" rotatedBoundingBox="3056,16681 22028,16553 22038,17990 3065,18118"/>
            </emma:interpretation>
          </emma:emma>
        </inkml:annotationXML>
        <inkml:traceGroup>
          <inkml:annotationXML>
            <emma:emma xmlns:emma="http://www.w3.org/2003/04/emma" version="1.0">
              <emma:interpretation id="{E4C397FA-7C1B-4DFF-8344-62BAAAF18D23}" emma:medium="tactile" emma:mode="ink">
                <msink:context xmlns:msink="http://schemas.microsoft.com/ink/2010/main" type="inkWord" rotatedBoundingBox="3056,16758 5908,16739 5917,18099 3065,18118"/>
              </emma:interpretation>
              <emma:one-of disjunction-type="recognition" id="oneOf36">
                <emma:interpretation id="interp180" emma:lang="en-US" emma:confidence="0.5">
                  <emma:literal>Making</emma:literal>
                </emma:interpretation>
                <emma:interpretation id="interp181" emma:lang="en-US" emma:confidence="0">
                  <emma:literal>Mating</emma:literal>
                </emma:interpretation>
                <emma:interpretation id="interp182" emma:lang="en-US" emma:confidence="0">
                  <emma:literal>Matting</emma:literal>
                </emma:interpretation>
                <emma:interpretation id="interp183" emma:lang="en-US" emma:confidence="0">
                  <emma:literal>Malting</emma:literal>
                </emma:interpretation>
                <emma:interpretation id="interp184" emma:lang="en-US" emma:confidence="0">
                  <emma:literal>Mauling</emma:literal>
                </emma:interpretation>
              </emma:one-of>
            </emma:emma>
          </inkml:annotationXML>
          <inkml:trace contextRef="#ctx0" brushRef="#br0" timeOffset="461436">3388 19982 10944,'0'0'240,"-15"0"48,-1 16 16,16-1 0,-15 0-240,15-15-64,0 16 0,0-16 0,-16 16 448,16-16 72,0 0 24,0 0 0,0 0-24,0 0 0,16-16 0,-1 16 0,1-16-225,-1 1-39,0 0-16,16-16 0,-16 16-96,1-16-16,15 0-8,-16-15 0,0 15-48,16 0-8,-15 1 0,14-2 0,-14 2-64,15-1 0,-16 0 72,16 1-72,-16-2 0,16 2 64,0-1-64,-16 0 0,1 1 0,14-1 0,-14 0 0,-1 15 0,1-14 0,-1 14-64,-15 1 64,15 0-64,1-1 64,-16 16 0,15-15 0,-15 15 0,0 0 0,0 0 0,0 0 0,0 0 0,-15 15 80,15-15 8,-16 31 0,1 0 0,15 15 40,-15 0 16,-1-15 0,16 15 0,-15 1-8,-1-17 0,1 16 0,15-15 0,0 0-64,-15-1-8,15-14-64,0 0 96,0-1 0,0-15 0,0 0 0,0 0 0,0 0-96,15 0 0,0-15 0,-15 15 0,16-16 0,-1-15 96,1 16-8,-1-16-8,0 0-80,16-15 96,-16 0-96,16 0 96,-15 0-96,-1 0 0,0-1 0,1 1-88,-1 0 88,1 15 0,-1 0 0,-15 16-64,0-16 64,15 31 0,-15-15 0,0 15 0,0 0 0,0 15 0,0 0 0,0 1 64,-15 14 56,15 17 8,-15-16 8,-1 15 0,16 0-72,0-15-64,-15 15 96,15-15-96,-16-1 80,16 2-80,0-2 64,0-14-64,16 14 0,-16-14 0,15-1 0,-15 0 0,16 1 0,-1-1 0,-15 0 0,15-15 0,1 16 0,-1-16 0,16 0 0,-16 0 0,1 0 0,-1 0-96,1-16 16,14 16 8,-30-15-168,31 0-32,-15-1-8,14 1 0,-14 0 80,-1-16 8,16 16 8,-16-17 0,1 18 184,-16-18-72,15 17 72,-15 0 0,15-1 0,-15 1 0,0 15 0,0-15 0,0 15 152,0 0 56,0 0 16,0 0 0,-15 0 48,0 15 16,15-15 0,-16 15 0,1 16-128,0-16-32,-16 1 0,15 14 0,1 2-32,0-17 0,-1 16-8,1-16 0,-1 16-88,1-16 0,0 0 0,15 1 0,0 0 0,0-1 0,0-15 0,0 15 0,0 1 0,0-16 0,0 0 0,15 0 0,0 0 0,1-16 0,-1 16 0,1-15 64,-1 15-64,0-15 64,1-1-64,-1 0 64,1 1-64,-1 0 0,0-1 0,1 1 0,-1-16 0,0 16 0,1 0-80,-1-1 80,1-14-72,-16 14 72,15 0-64,-15 16 64,15-15 0,-15 0 0,0 15 0,0 0 0,0 0 0,0 0 0,0 0 0,0 0 0,0 0 0,0 0 0,0 15 0,0 0 0,-15 1 88,15 0 8,0-2 0,-15 2 0,15 0-16,0-1 0,-16 0 0,16 1 0,16-1-80,-16-15 80,0 15-80,0-15 80,0 0-80,15 16 0,-15-16 0,15 0 0,1 0 0,-1 0 0,1 0 0,-16 0 0,15-16 0,0 16-128,1-15 24,-1 15 0,1-15-208,-1-1-40,0 1 0,1 0-8,-1-1-144,1-14-24,-1 14-8,0 0 0,1 1-72,-1-16-8,-15 16-8,16-16 0,-1 16 41,-15-16 7,15 0 0,1 16 0,-1-16 176,-15 0 40,16 1 8,-1 14 0,-15-15 256,0 16 96,15-1 0,-15 1-72,16 0 296,-16-1 56,0 1 8,0 15 8,0 0 168,0 0 32,0 0 8,0 0 0,0 0 160,0 0 31,-16 15 9,16 1 0,-15 14-224,0 1-32,-1 16-16,16-1 0,-15 0-72,-1 16-8,1-16-8,0 0 0,-1 0-56,1-16-16,-1 2 0,16 14 0,-15-31-72,15 16-8,0-1-8,0-14 0,0 0-56,0-1 0,0 0-8,0 1 0,15-16-120,-15 0 0,0 15 0,16-15-80,-1-15 80,-15 15 0,16-16 0,-1 1 0,0 0-72,1-1-24,-16-15-8,15 16 0,1-16-120,-1 0-32,-15 1 0,15-2 0,1 2 24,-1-1 0,-15 16 0,15-1 0,-15 1 112,0-16 24,0 31 8,0-15 0,0 0 88,0 15 0,0 0 0,0 0 0,0 0 104,-15 15 16,15 0 0,-15-15 0,15 31 40,0-16 16,-16 16 0,16-16 0,0 17-56,0-18-16,0 2 0,0 15 0,0-16-16,0 1-8,16-1 0,-16-15 0,0 15-16,15-15-64,0 16 96,-15-16-32,16 0-64,-1 0 80,-15 0-80,31-16 80,-31 16 48,31-15 0,-16 15 8,1-15 0,-1-1-272,0 1-56,1 0-16,-1-1 0,16 0-16,-16 2 0,1-2 0,-1 0 0,1 1-48,-16 0-16,15-1 0,-15 16 0,15-15 136,-15 15 24,0-15 8,0 15 0,0 0 120,0 0 0,0 0 0,0 0 0,0 0 72,0 0 40,-15 15 8,15-15 0,0 15 88,-15 1 16,15-1 8,-16 0 0,16 1-8,0 0-8,0-2 0,0 2 0,0 0 40,0-1 0,0 0 8,0 1 0,0-16-264,0 0 0,16 15-96,-16-15 24,15 0 72,0 0 0,1 0 64,-1 0-64,-15 0 0,16-15 72,-1 15-72,0-16 0,1 1 0,-1-16-128,1 15 16,-1-14 0,0 14-120,16-14-24,-31 14-8,31-14 0,-31 14 16,15 1 8,1 0 0,-16-1 0,15 16 120,-15-16 24,0 16 8,0 0 0,0 0 88,0 0 0,0 0-72,0 16 72,15 0 80,-15-1 48,-15 0 16,15 1 0,0 14 56,-15-14 16,15 14 0,-16 2 0,16-18-72,-15 2-16,15 15 0,0-16 0,0 1-40,-16-1-16,16 0 0,0-15 0,0 0-72,0 0 0,0 0 0,0 0 0,0 0 64,0 0-64,0 0 0,16 0 64,-16 0-64,15-15 0,1 0 0,-1-1-88,0 1-32,-15-16-8,16 15 0,-1-14 0,1 14-24,-1-14-8,-15 14 0,15-14 0,1 14 64,-16 1 16,15 0 0,-15-1 0,16 16 80,-16 0 0,0 0 0,0 0 0,0 0 0,0 0 0,0 0 96,0 16-32,0-1 72,0 0 24,0 16 0,-16-16 0,16 16-24,0 0 0,0-15 0,-15 14 0,15-14-72,0-1-64,15 0 72,-15 1-72,16-16 0,-16 15 0,0-15 0,15 0 0,0 0 64,-15 0-64,31 0 0,-15 0 0,-1 0 0,16-15 0,-16 15 0,1-16 0,-1 1 0,16 0-96,-16-1 8,1 0 0,-1 2 24,0-2 0,1 0 0,-1 1 0,-15 0 64,0-1 0,15 1 0,-15 15 0,16-15 0,-16-1 0,0 16-72,0 0 72,0 0 0,0 0 80,-16 0-8,1 16 0,15-16 56,-15 15 0,-1 0 8,-14 16 0,30-16-40,-31 1 0,31 14-8,-31-14 0,31 0-88,-15-1 96,15 0-96,-16 1 96,16-1-96,0-15 0,0 0 0,0 0 0,0 0 0,0 0 0,0 0 0,16 0-88,-1 0 88,0 0 0,1-15 0,-1 15 0,1-16 0,-1 1 0,0 0 0,16-1 0,-16-14-88,1 14 88,-1 0-104,1 1 40,-1 0 64,0-1-96,-15 1 96,16 0-96,-1-1 168,1 1 32,-16 15 8,15-15 0,-15 15-200,0 0-40,0 0 0,15 0-8,1 15 8,-16 0 8,0 1 0,15-1 0,-15 0 184,0 16 32,0 0 0,-15 15 8,15-15 24,0 0 8,-16 15 0,16 0 0,-15 0 0,0 0 0,-1 0 0,-15 16 0,16-16 88,0 0 24,-16 0 0,15-14 0,-14 14 24,14-16 8,-14 1 0,-1 16 0,0-32-56,16 16 0,-16-1-8,0 1 0,-15-16-88,15 1-24,16 15 0,-16-31 0,15 15-104,-14 1 64,14-16-64,1 0 0,-1 0-64,1 0-64,0-16-16,-16 1 0,31-16-920,-16 15-184,1-14-40,0-16-8399</inkml:trace>
          <inkml:trace contextRef="#ctx0" brushRef="#br0" timeOffset="461615">5158 19244 19119,'0'0'416,"0"0"96,0 0 8,0 0 24,0 0-440,0 0-104,0 0 0,0 0 0,0 0 448,0 0 64,0 0 8,16 0 8,-1 16-152,-15-16-32,15 15-8,1-15 0,-1 0-528,-15 15-112,15-15-16</inkml:trace>
        </inkml:traceGroup>
        <inkml:traceGroup>
          <inkml:annotationXML>
            <emma:emma xmlns:emma="http://www.w3.org/2003/04/emma" version="1.0">
              <emma:interpretation id="{68E019D4-2959-43F2-9231-9169632AE63B}" emma:medium="tactile" emma:mode="ink">
                <msink:context xmlns:msink="http://schemas.microsoft.com/ink/2010/main" type="inkWord" rotatedBoundingBox="6581,16657 9156,16640 9162,17561 6588,17579"/>
              </emma:interpretation>
              <emma:one-of disjunction-type="recognition" id="oneOf37">
                <emma:interpretation id="interp185" emma:lang="en-US" emma:confidence="0.5">
                  <emma:literal>deletion</emma:literal>
                </emma:interpretation>
                <emma:interpretation id="interp186" emma:lang="en-US" emma:confidence="0">
                  <emma:literal>decision</emma:literal>
                </emma:interpretation>
                <emma:interpretation id="interp187" emma:lang="en-US" emma:confidence="0">
                  <emma:literal>devein</emma:literal>
                </emma:interpretation>
                <emma:interpretation id="interp188" emma:lang="en-US" emma:confidence="0">
                  <emma:literal>deveins</emma:literal>
                </emma:interpretation>
                <emma:interpretation id="interp189" emma:lang="en-US" emma:confidence="0">
                  <emma:literal>deletions</emma:literal>
                </emma:interpretation>
              </emma:one-of>
            </emma:emma>
          </inkml:annotationXML>
          <inkml:trace contextRef="#ctx0" brushRef="#br0" timeOffset="469880">7005 19614 7280,'0'0'160,"0"0"32,0 0 0,0 0 24,0-16-216,15 0 0,-15 16 0,0-15 0,-15 0 608,15 15 88,0-16 8,0 16 8,0 0-104,0 0-32,-15-15 0,15 15 0,-16 0-128,16 15-24,-15-15-8,-1 0 0,16 16-32,-15-1 0,0 0-8,15 17 0,-16-17-145,1 16-23,-1-16-8,16 16 0,-15-1 0,15 2 0,0-18 0,0 18 0,0-2-16,0-14-8,0 14 0,0-14 0,15 0-80,-15-2-8,0-14-8,16 0 0,-16 0 40,15-14 8,1 14 0,-1-32 0,0 17-32,-15 0-8,16-16 0,-1 0 0,1 1-88,-1 14-88,0-15 24,1 16 0,-1-16-152,1 0-24,-1 1-8,-15-2 0,15 2-104,-15-16-32,16 15 0,-1-16 0,-15 1-72,16 16-23,-16-16-1,0 14 0,15 2 192,-15-16 32,0 15 0,0 0 8,15 1 168,-15 14 80,-15-15-80,15 16 80,0-1 136,0 1 80,0 15 8,-15 0 8,15 0 224,-16 0 48,16 15 8,0 1-1,-15-1-31,15 16 0,-16 0 0,16 15 0,-15-15-96,15 31-16,-15-16-8,15 0 0,0 0-136,-16 0-32,1 0-8,15 0 0,0-15-88,-16 0-24,16 0 0,-15 0 0,15-16-72,0 0 0,0 1 0,-15-1 64,15-15-136,0 15-32,0-15-8,0 16 0,-16-16-1136,16 16-224,0-16-40,0-16-5367</inkml:trace>
          <inkml:trace contextRef="#ctx0" brushRef="#br0" timeOffset="473549">7128 19675 11576,'0'0'256,"0"0"48,0 0 16,0 0 0,0 0-256,0 0-64,16 0 0,-1 0 0,-15 0 800,15-15 136,-15 15 32,16 0 7,-1 0-215,1 0-48,-1 0-8,0 0 0,1 0-272,-1 0-56,0 0-16,1 0 0,-1-16-88,1 16-16,-1 0-8,0 0 0,1-15-144,-16 15-24,15 0-8,1-15 0,-1 15-72,0 0 0,-15 0 72,16-16-72,-1 16 0,-15-15 0,0 15 0,16 0 0,-16 0 0,0 0 0,0 0 0,0-16 0,0 16-216,15 0-48,-15-15-16,0 0 0,0 15 64,-15 0 16,15-16 0,0 16 0,0-15 120,-16 15 80,16-16-96,0 16 96,0 0 0,-15-15-64,-1 15 64,16 0 0,-15 0 0,15 0 0,-15 0 0,-1 15 0,16-15 80,-15 16 48,-1-16 0,1 15 8,15 1 160,-15-1 32,-1 0 8,16 1 0,-15 15-208,15-16-32,0 16-16,-16-16 0,16 1 104,0-1 16,0 0 8,0 1 0,0-1-32,16 1-8,-16-16 0,15 15 0,-15-15-40,0 0 0,0 0-8,16 15 0,-1-15-120,0 0 0,1 0 0,-1-15 0,-15 15 0,16 0 0,-1-15 0,0 15 0,1-16-160,-1 16-48,1-15-16,-1-1 0,0 1-168,1 0-40,-1 15-8,1-16 0,-1 1 56,0-1 0,-15 1 8,16 0 0,-16-16 56,15 31 0,-15-16 8,16 1 0,-16 0 240,15-1 72,-15 1 0,0-1 0,16 1 0,-16 0 0,0 15 0,0-16 0,0 16 176,0 0 64,0 0 16,0 0 0,0 0 0,0 0 0,-16 0 0,16 16 0,-15-1 56,-1-15 8,16 15 8,-15 1 0,15 15-104,-16-16-32,16 0 0,0 1 0,0-1 64,-15 16 0,30-16 8,-15 1 0,0-1-168,0 1-32,0-1 0,16-15-64,-16 15 120,15 1-32,1-16-8,-16 15 0,15-15 16,1 16 8,15-16 0,-31 0 0,30 0-16,-30 0-8,16 0 0,-1 15 0,-15-30-80,16 15 0,-1-16 0,0 1 64,1 15-64,-1-16 0,1 1 72,-1 0-72,16-1 0,-16 1 0,1-1 0,-1 1-64,0 0-40,-15-1-8,16 1 0,-1 15 0,-15-16 32,0 1 8,0 0 0,0 15 0,0 0 72,0-16 0,0 1 0,0 15 0,0 0 0,0 0 0,0 0 0,-15 0 0,15-16 0,0 16 0,-16 0 0,16 0 0,-15 0 0,0 0 0,15 0 0,-16 0 0,16 0 0,-15 0 0,15 16 0,-16-16 0,16 15 104,-15 1-8,15-1-8,-15-15 0,-1 31 24,16-31 8,0 15 0,-15 1 0,15-1 8,0 0 8,0 1 0,0-1 0,15-15 16,-15 16 0,0-1 0,16-15 0,-1 15-56,-15-15 0,15 16-8,1-16 0,-16 0-16,15 15 0,1-15 0,-1 0 0,0 0-72,1 0 0,-1 0 0,0 0 0,1 0 0,-16 0 0,31-15 0,-31 15 0,15-16-544,0 16-120,1-15-24,-1 15-8,1-15-728,-1 15-144,0-16-32</inkml:trace>
          <inkml:trace contextRef="#ctx0" brushRef="#br0" timeOffset="476852">8452 19367 13736,'0'0'384,"0"0"96,0 0-384,-15 0-96,15 15 0,-16-15 0,1 0 864,15 16 159,-16-16 33,1 16 8,0-16-40,-1 14-16,16 2 0,-15 0 0,15-1-456,-16 0-88,16 1-16,0 14-8,0-14-256,0-1-56,16 0 0,-16-15-8,0 16-120,15 0 0,-15-16 64,0 0-64,16 15 0,-16-15 72,0 0-72,0 0 64,0 0-64,15 15 0,-15-15 0,0 16 0,0-16 0,-15 15 0,15 0 0,0-15 64,-16 16-64,16-1 0,-15-15 72,15 15-72,-16 1 0,16-16 72,-15 16-72,15-16 0,0 0 0,0 0 0,0 0 0,0 0-96,0 0-128,0 0-16,15-16-8,1 0 0,-16 16-136,15-15-24,1-16-8,-1 16 0,0 0-104,16-16-24,-15 16-8,-1-17 0,0 17 136,1-16 32,15 16 8,-16 0 0,0-1 248,1 1 40,-16 0 16,15 15 0,-15-16 72,16 16 0,-16 0 64,0 0-64,0 0 304,0 0 24,0 0 8,0 16 0,15-16 136,-15 15 24,0 16 8,0-16 0,-15 0-56,15 1 0,0 14-8,0-14 0,0 0-184,0-1-40,0 0-8,0 1 0,0-16-120,0 0-24,0 0-64,0 15 96,15 0 0,-15-15 0,0 0 0,0 0 0,0 0-96,15 0 0,1 0 64,-1-15-64,-15 15-80,16 0-40,-1-15-8,0-1 0,-15 16-280,16-15-56,-1 0-16,1-1 0,-16 0-64,15 1-24,0 0 0,-15-1 0,16 1 280,-1 0 48,-15-1 16,15 1 0,-15 0 224,0 15 0,16-16 0,-16 16 0,0 0 0,0 0 64,0 0-64,0 0 80,0 16 328,0-1 64,0-15 8,0 31 8,0-16 8,0 0 0,0 16 0,0-16 0,15 1-272,-15 0-64,0-1 0,0 0-8,16 1-72,-16-1-16,0-15 0,16 0 0,-16 0-64,0 0 80,0 0-80,15 0 80,-15 0-80,15 0 80,-15-15-80,16-1 80,-1 16-80,-15-15 0,0 0 0,16-1 0,-16 0 0,15 1-88,-15 0 8,0-1 0,0 1 16,0 0 0,0-1 0,0 1 0,0 0-40,0-1-8,0 16 0,0-16 0,0 2 112,0 14 0,0 0-80,0 0 80,0-16 0,0 16-88,0 0 88,15 0-64,-15 0 64,16 0 0,-16 0 0,15 0 0,0 0 0,-15 0 0,16 16-64,-1-16 64,-15 14 0,16-14 136,-16 16-16,15 0-8,-15-1 40,0 0 8,0 1 0,0-1 0,0 0 80,0 1 16,0 14 8,0-14 0,0 0-136,-15-1-24,15 0-8,0 1 0,0-1-16,0-15-8,0 0 0,0 0 0,0 0-72,0 0 0,0 0 0,0 0 0,0 0 0,15 0 0,-15-15 0,15-1 0,1 1 0,-16 0 0,15-17-96,1 17 96,-16-16-160,15 16 32,0 0 8,1-16 0,-1 16 56,1-1 64,-16 0-104,15 2 40,0 14 64,-15-16 0,16 0 0,-16 16 0,15-15 0,-15 15 0,16-15 0,-1 15 0,-15-16 0,15 16 0,-15 0 0,16 0 0,-16 0 0,0 0 0,15 0 0,1 0-64,-16 0 64,0 16 0,15-1 0,-15-15 0,15 15 128,-15 1 0,0 0-8,0 14 0,0-14 40,0-1 16,0 16 0,0-1 0,0-14 48,0 14 16,0-14 0,0 15 0,0-16-48,0 16 0,0-16-8,-15 1 0,15-1-56,0 0 0,15 1-8,-15 0 0,0-16-120,0 0 88,0 0-88,0 0 80,0 0-80,0 0 0,0 0 72,0 0-72,0 0-192,0 0-64,0 0-24,0 0 0,0-16-648,-15 16-128,15-16-24,0 1-9207</inkml:trace>
          <inkml:trace contextRef="#ctx0" brushRef="#br0" timeOffset="476853">8606 19090 16703,'0'0'368,"0"0"80,0 0 8,0 0 8,0 0-368,0 0-96,0 0 0,0 0 0,0 0 768,0 0 128,0 0 32,0 0 8,0 0-136,0 0-24,0 0-8,0 0 0,0 0-424,15 16-88,-15-16-24,16 15 0,-16-15-168,0 0-64,0 0 0,0 15-6976,15-15-1455</inkml:trace>
        </inkml:traceGroup>
        <inkml:traceGroup>
          <inkml:annotationXML>
            <emma:emma xmlns:emma="http://www.w3.org/2003/04/emma" version="1.0">
              <emma:interpretation id="{74B5101B-48DD-48AC-A92E-EE116D2904FE}" emma:medium="tactile" emma:mode="ink">
                <msink:context xmlns:msink="http://schemas.microsoft.com/ink/2010/main" type="inkWord" rotatedBoundingBox="9724,16769 10912,16761 10920,17946 9732,17954"/>
              </emma:interpretation>
              <emma:one-of disjunction-type="recognition" id="oneOf38">
                <emma:interpretation id="interp190" emma:lang="en-US" emma:confidence="0.5">
                  <emma:literal>only</emma:literal>
                </emma:interpretation>
                <emma:interpretation id="interp191" emma:lang="en-US" emma:confidence="0">
                  <emma:literal>oily</emma:literal>
                </emma:interpretation>
                <emma:interpretation id="interp192" emma:lang="en-US" emma:confidence="0">
                  <emma:literal>Only</emma:literal>
                </emma:interpretation>
                <emma:interpretation id="interp193" emma:lang="en-US" emma:confidence="0">
                  <emma:literal>inly</emma:literal>
                </emma:interpretation>
                <emma:interpretation id="interp194" emma:lang="en-US" emma:confidence="0">
                  <emma:literal>orgy</emma:literal>
                </emma:interpretation>
              </emma:one-of>
            </emma:emma>
          </inkml:annotationXML>
          <inkml:trace contextRef="#ctx0" brushRef="#br0" timeOffset="478268">10038 19460 12784,'0'0'280,"0"15"56,0 0 16,0 16 8,-15-15-288,15 14-72,-15 1 0,15-15 0,0 14 480,-16-14 72,16 15 24,0-16 0,0 0-73,16-15-15,-16 0 0,0 16 0,0-16-168,15 0-32,0-16 0,-15 16-8,16 0-96,-1-15-24,0 0 0,1-1 0,0 1-160,-2-1 64,-14-14-64,16 14 0,0 1 0,-16-1 0,0 1 0,0 0 64,0 15-64,0-16 0,0 1 0,-16-1 0,16 16 0,-16-15 0,16 15 0,-14-15 0,-2 15 0,16 0 0,-16-16 0,1 16 0,15 0 0,-15-15 0,15 15 0,0 0-64,0 0 64,0 0 0,15-15 0,-15 15 0,15-16 0,1 16 0,-16-15 0,16 15 0,-2 0 0,2-16-104,0 16 24,-1-15 8,0 15 72,1 0 0,-16 0 0,15 0 0,-15 0 0,0 15 0,15 1 0,1-16 0,-16 15 72,16 1-72,-16-1 96,0 16-96,0-16 64,0 0-64,0 16 0,0-15 0,0 14 128,0 1-24,-16-15-8,16 14 0,0-14-96,-16-1 0,16 1 64,0-1-64,0 0 0,-15-15 64,15 16-64,0-16 0,0 0 128,0-16-32,0 16 0,0 0 0,0-15-96,0 15 0,15-15 0,-15-1 0,0 1 0,16-1 0,0-14-104,-2-1 32,2 0 72,0 16 0,-1-16 0,-15 0 0,15 16 0,1-1 0,-1 1 0,0 0 0,-15-1 0,16 1 0,-1-1 0,-15 16 64,0 0-64,15 0 64,-15 0-64,16 16 64,-16-1-64,0 1 0,0-1 0,0 16 64,0-1 160,0-14 40,0 15 8,0-1 0,0 1-144,0-15-24,0-1-8,0 0 0,16 1-96,-16-1 64,15 1-64,-15-16 0,0 15 0,15-15 64,1 0-64,-16 0 0,15 0 0,0-15 0,-15 15 64,16-16-64,-1 16 0,0-15-80,1-1 16,0 1 0,-2 0-168,2-1-32,0 1-8,-16-16 0,15 16-16,0-1-8,1 1 0,-16-1 0,15-14 16,0 30 8,-15-31 0,0 16 0,16-1 48,-16 1 0,16-16 8,-16 16 0,0-16 96,0 0 24,14 16 0,-14-16 0,0 0 96,0 16 0,16-1 0,-16 1-72,0-1 144,0 1 32,0 15 8,0 0 0,0 0 216,0 0 48,-16 15 8,16 1 0,-14 15-16,14-1 0,0 17 0,-16-1 0,16 0-104,-16 0-16,1-15-8,15 15 0,0-15-48,0 0 0,-15-1-8,15 1 0,0-15-56,0 14 0,0-14-8,0-1 0,0 1-120,15-16 88,-15 0-88,0 15 80,15-15-80,-15 0 0,16-15 72,0 15-72,-2-16 0,2 16 0,-16-15 0,16-1 0,-1-14 0,0 14-104,1 1 8,-1-16 8,-15 16 16,15-1 0,1 1 0,-16-1 0,15 1 72,-15 0 0,0 15 0,0 0 0,0 0 0,0 0 0,0 0 0,0 0 0,0 0 0,0 15 0,0 16 0,0-16 0,0 1 0,0 14 72,-15-14 0,15 15 0,0-16-72,0 0 96,0 1-96,0-1 96,0-15-96,0 0 0,0 0 0,15 16 64,-15-16-64,0 0 0,0 0 0,15 0 0,1-16 88,-16 16-24,16-15-64,-1 15 96,-15-16-96,15 1 0,1 0 0,-16-1 0,15 1 0,0-1 0,-15 1 0,16 0 0,-1-1 0,-15 1 0,15-1 0,1 1 0,-16 15 0,16-15 0,-16 15 0,0 0 0,0 0 0,0 0 0,0 0 64,0 0-64,0 0 0,14 0 0,-14 0 0,16 15 0,-16 0 0,0 1 88,16-1-88,-16 16 80,0-16 16,-16 16 8,16 0 0,0-16 0,0 16 0,0 0 0,-16 0 0,16 0 0,0-1 40,-14 17 8,-2-17 0,0 17 0,1-17-24,0 1 0,-1 15 0,-14-15 0,14 0 32,-14 0 8,14-1 0,-15 1 0,0-15-40,16 14 0,-16-14-8,1-1 0,-2 1-56,18-16-64,-18 15 88,17-15-88,0 16 64,-1-16-64,1 0 0,0 0 0,-1 0 0,16 0 0,0 0-96,0 0 24,0-16-1016,0 1-192,16-1-48,14 1-8279</inkml:trace>
        </inkml:traceGroup>
        <inkml:traceGroup>
          <inkml:annotationXML>
            <emma:emma xmlns:emma="http://www.w3.org/2003/04/emma" version="1.0">
              <emma:interpretation id="{556098CD-0774-42E4-BCD0-ED5BF49D79DB}" emma:medium="tactile" emma:mode="ink">
                <msink:context xmlns:msink="http://schemas.microsoft.com/ink/2010/main" type="inkWord" rotatedBoundingBox="11402,16733 12204,16728 12213,17931 11410,17937"/>
              </emma:interpretation>
              <emma:one-of disjunction-type="recognition" id="oneOf39">
                <emma:interpretation id="interp195" emma:lang="en-US" emma:confidence="0.5">
                  <emma:literal>by</emma:literal>
                </emma:interpretation>
                <emma:interpretation id="interp196" emma:lang="en-US" emma:confidence="0">
                  <emma:literal>my</emma:literal>
                </emma:interpretation>
                <emma:interpretation id="interp197" emma:lang="en-US" emma:confidence="0">
                  <emma:literal>boy</emma:literal>
                </emma:interpretation>
                <emma:interpretation id="interp198" emma:lang="en-US" emma:confidence="0">
                  <emma:literal>bay</emma:literal>
                </emma:interpretation>
                <emma:interpretation id="interp199" emma:lang="en-US" emma:confidence="0">
                  <emma:literal>buy</emma:literal>
                </emma:interpretation>
              </emma:one-of>
            </emma:emma>
          </inkml:annotationXML>
          <inkml:trace contextRef="#ctx0" brushRef="#br0" timeOffset="478269">11747 19106 7488,'0'0'208,"0"0"56,0-16-264,0 16 0,0 0 0,0 0 0,0 0 1216,0 0 192,0 0 40,0 0 8,0 0-168,-15 16-32,15-1-9,0 16 1,0 15-288,-16 0-56,16 0-8,-15 1-8,15-1-280,0 0-64,-15 0 0,15 0-8,0-15-224,0 0-48,0 0-8,-16-1 0,16 1-128,0-15-24,0-1-8,0 0 0,0 1-96,0-16 72,0 0-72,0 0 64,0 0-64,0 0 0,0 0 0,16 0 64,-1-16-64,-15 1 0,15 0 0,1-16 0,-16 0-160,15 16 0,0-16 0,1 0 0,0 0 32,-2 16 16,2-1 0,0 1 0,-16 0 112,15 15 0,-15 0 0,0 0-72,0 0 72,0 0 0,15 0 0,-15 15 0,16-15 0,-16 15 0,0 16 96,0-15-32,0-1 152,-16 16 32,16-16 8,0 1 0,-15 14-192,0-14-64,15-1 0,-16 1 0,0-1 128,16 16-16,-14-31-8,-2 15 0,16 1-32,-16-1-8,16-15 0,0 0 0,-15 15-64,15-15 0,0 0 0,0 0 64,0 0-64,0 0 0,15-15 0,1 0 0,-16 15-104,30-31-16,-30 15 0,32 1 0,-17-16-112,16 16-24,-16-16-8,16 16 0,-16-16 40,16 15 16,-15-14 0,-1 14 0,0 1 144,16-16 64,-31 16-64,31 15 64,-31-16 0,15 1 0,0 15 0,-15 0-64,0 0 64,0 0 0,16 15 80,-16 1-80,16-1 248,-16 0 0,0 1 0,0 15 0,-16-1-48,16-14-8,0 15 0,0-1 0,0-14-80,-16-1-16,16 1-8,16 14 0,-16-30-88,0 16 80,0-1-80,0-15 80,0 0-80,0 0 0,16 0 0,-16 0 64,14 0-64,2-15 0,-16 15 0,16-16 64,-1 1-64,0-16 0,1 16 0,-1-16 64,-15 0-64,15 0 0,1 1 0,0-1-88,-2 15 8,2-14 0,0-1 0,-1 16 0,0-16 80,-15 15 0,16 1 0,-1 0-64,-15-1 64,15 16 0,-15-15 0,0 15 0,0 0 0,0 0 0,16 15 0,-16 1 0,15-1 0,-15 0 0,15 1 0,-15 15 88,0-1 8,0 1 0,0 0 0,0 0 0,0-1 16,0 17 8,0-17 0,0 1 0,-15 15 8,15 1 8,0-1 0,-15 0 0,-1 0-24,16 0-8,-15-15 0,0 0 0,15 0-24,-31-1-8,31 17 0,-31-32 0,15 16-8,2 0-64,-2-16 96,-15 0-32,16 1-64,-16-1 96,16 1-96,-1-16 96,0 15-96,2-15 0,-18 0 0,32 0 0,-15-15 0,0 15 0,-1-16 0,1 16 0,15-15 0,0-16 0,0 16-80,0-1 80,0-15-104,15 1 24,-15 14 8,16-15 0,-1 1 72,0-1 0,1 0-72,0 0 72,-2 1 0,2 14 0,0-15-72,-1 16 72,0 0 0,1-1 0,-16 1 0,15-1 0,0 1 0,1 0 0,-16-1 0,16 16 0,-2-15 0,-14 15-64,16-16 64,-16 16 0,0 0-400,0-15-48,0 15-16,0 0-6856,0 0-1367</inkml:trace>
        </inkml:traceGroup>
        <inkml:traceGroup>
          <inkml:annotationXML>
            <emma:emma xmlns:emma="http://www.w3.org/2003/04/emma" version="1.0">
              <emma:interpretation id="{44234E1B-F88B-4F4B-BD23-9D5CA8CE147E}" emma:medium="tactile" emma:mode="ink">
                <msink:context xmlns:msink="http://schemas.microsoft.com/ink/2010/main" type="inkWord" rotatedBoundingBox="12665,16690 14035,16681 14041,17558 12671,17567"/>
              </emma:interpretation>
              <emma:one-of disjunction-type="recognition" id="oneOf40">
                <emma:interpretation id="interp200" emma:lang="en-US" emma:confidence="0.5">
                  <emma:literal>the</emma:literal>
                </emma:interpretation>
                <emma:interpretation id="interp201" emma:lang="en-US" emma:confidence="0">
                  <emma:literal>toe</emma:literal>
                </emma:interpretation>
                <emma:interpretation id="interp202" emma:lang="en-US" emma:confidence="0">
                  <emma:literal>tee</emma:literal>
                </emma:interpretation>
                <emma:interpretation id="interp203" emma:lang="en-US" emma:confidence="0">
                  <emma:literal>them</emma:literal>
                </emma:interpretation>
                <emma:interpretation id="interp204" emma:lang="en-US" emma:confidence="0">
                  <emma:literal>then</emma:literal>
                </emma:interpretation>
              </emma:one-of>
            </emma:emma>
          </inkml:annotationXML>
          <inkml:trace contextRef="#ctx0" brushRef="#br0" timeOffset="479440">13225 19306 12496,'0'0'272,"0"0"56,0 0 16,0 0 8,0 0-280,-16 0-72,16 15 0,0 16 0,0-16 544,-15 16 88,15-15 16,-16 14 8,16 1-49,0 0-15,-15-16 0,15 16 0,-15-16-368,15 0-80,0 17-16,0-17 0,0 0-128,0 1 0,0-1-104,-16-15-5047,16 15-1001</inkml:trace>
          <inkml:trace contextRef="#ctx0" brushRef="#br0" timeOffset="479441">12978 19614 12528,'0'0'272,"-15"0"56,15 0 16,-15-16 8,15 16-280,0 0-72,0 0 0,-16 0 0,16 0 816,0 0 144,0 0 31,0 0 9,0 0-152,0-16-32,16 16-8,-16 0 0,15-15-296,0 15-64,1-15-16,15 15 0,-16 0-136,0-16-24,16 16-8,-16 0 0,1 0-144,15 0-32,-1-15-8,1 15 0,-15 0-80,14 0 64,-14 0-64,15-15 64,-1 15-64,-14 0 0,-1-16 0,1 16 0,-1 0-608,16-15-144,-31 15-24,15 0-8,1-15-792,-1 15-160,0 0-31</inkml:trace>
          <inkml:trace contextRef="#ctx0" brushRef="#br0" timeOffset="479442">13486 19044 13824,'0'0'304,"0"0"64,0 0 16,0 0 0,-15 15-312,15 0-72,0 1 0,-15 15 0,15 0 944,0 15 175,-16 0 33,16 16 0,-15-16-288,-1 16-56,16-16-8,-15 0-8,15 0-360,-15 16-72,-1-32-8,16 16-8,0-15-128,-15 16-24,15-17-8,0 1 0,0 0-112,0-16-72,0 0 96,0 1-96,0 0 64,0-16-64,0 0 0,0 0 0,0 0-112,15 0-48,-15-32-16,16 32 0,-1-30-272,-15-1-48,15 0-16,1 1 0,-1-2-160,1 2-32,-1-1 0,0 0-8,1-15 224,-1 15 40,1 0 16,-1 16 0,-15 0 352,15-1 80,-15 1 0,0 15 0,0 0 384,0 0 80,16 15 16,-16 1 0,0-16 128,0 30 24,0-14 8,0 14 0,0 2-144,0-17-24,0 16-8,0-1 0,0-14-248,0 14-56,-16-14 0,16 14-8,0-14-56,0 0 0,0-1-8,0 0 0,0 1-88,0-1-128,0-15 32,0 0 8,0 0-1024,0 0-200,0 0-48,0 0-8,0-15-592,16 15-119,-16-16-33,15 1 0,-15-16 736,15 15 152,-15 2 24,0-2 8,16 0 1072,-16 16 216,0-15 48,0 15 8,15-15 1288,-15 15 256,16-16 48,-16 16 16,0 0-424,15 0-88,-15-15-9,15 15-7,1 0-416,-1 0-80,-15-15-24,16 15 0,-1 0-320,0 0-64,1 0-8,-1-16-8,1 16 32,14 0 8,-30 0 0,31-15 0,-15 15-240,-1 0-48,0-15 0,1 15-64,-1 0 88,1-16-88,-16 16 80,15-16-80,-15 16 64,0 0-64,15 0 0,-15 0 72,0-15-72,0 0 64,0 15-64,0-16 64,-15 16-64,15-15 0,0 15 0,-15-15 0,15-1-64,-16 16-8,16-15 0,-15 15 0,15-15 72,-16 15 0,1-16 0,15 16 0,-15 0 0,15 0 0,-16 0 0,16 0 0,-15 0 0,-1 16 112,16-16-16,-15 15 0,0 0 136,15 1 24,-16-1 8,1 0 0,15 16-8,-16-16-8,1 17 0,15-17 0,0 0 24,-15 1 8,15 14 0,0-14 0,0-1-56,15 0-16,-15-15 0,15 16 0,-15 0 40,16-2 8,-1-14 0,1 0 0,-1 16-256,0-16 64,16 0-64,-15 0 0,-1 0 96,16 0 0,-16 0 0,16-16 0,-16 16-96,16-14 72,-15 14-72,-1-16 64,16 16-64,-16-16 0,16 1 0,0 0 64,-1-1-440,-14 1-88,15 0-16,-1-1-7448,1-14-1479</inkml:trace>
        </inkml:traceGroup>
        <inkml:traceGroup>
          <inkml:annotationXML>
            <emma:emma xmlns:emma="http://www.w3.org/2003/04/emma" version="1.0">
              <emma:interpretation id="{604E2AED-09E3-45B3-B424-34DE9CD4C6CF}" emma:medium="tactile" emma:mode="ink">
                <msink:context xmlns:msink="http://schemas.microsoft.com/ink/2010/main" type="inkWord" rotatedBoundingBox="14527,16747 16809,16732 16818,17954 14535,17969"/>
              </emma:interpretation>
              <emma:one-of disjunction-type="recognition" id="oneOf41">
                <emma:interpretation id="interp205" emma:lang="en-US" emma:confidence="0.5">
                  <emma:literal>support</emma:literal>
                </emma:interpretation>
                <emma:interpretation id="interp206" emma:lang="en-US" emma:confidence="0">
                  <emma:literal>Support</emma:literal>
                </emma:interpretation>
                <emma:interpretation id="interp207" emma:lang="en-US" emma:confidence="0">
                  <emma:literal>nippiest</emma:literal>
                </emma:interpretation>
                <emma:interpretation id="interp208" emma:lang="en-US" emma:confidence="0">
                  <emma:literal>nippers</emma:literal>
                </emma:interpretation>
                <emma:interpretation id="interp209" emma:lang="en-US" emma:confidence="0">
                  <emma:literal>supports</emma:literal>
                </emma:interpretation>
              </emma:one-of>
            </emma:emma>
          </inkml:annotationXML>
          <inkml:trace contextRef="#ctx0" brushRef="#br0" timeOffset="481658">15010 19260 12752,'0'0'280,"0"0"56,0 0 16,0 0 8,0 0-288,-15 0-72,15 14 0,-15-14 0,-1 16 784,16 0 144,-15-1 23,0 0 9,15 1-312,-16 14-56,1-14-16,0 0 0,15-2-96,-16 2-32,16 15 0,0-16 0,0 1-304,0-16-64,0 15-16,0 0 0,16 1-64,-16-1 64,15-15-64,-15 15 64,15-15-64,-15 16 0,0-16 0,0 16 0,16-16 64,-16 15-64,0 0 96,0-15-32,0 16 32,-16-1 8,16-15 0,-15 15 0,15 1 120,-15-1 32,15 0 0,-16 1 0,0-16-256,2 16 0,14-2 0,-16 2 0,16-16 96,-16 16-24,1-16-8,15 0 0,0 0-64,0 0-88,0 0 24,0 0 0,0 0-160,0 0-24,0 0-8,0 0 0,15-16-256,1 0-48,0 2-16,-2-2 0,2-15-56,15 16-8,-16-16-8,1 0 0,14 1 64,-14-2 8,-1 2 8,0-1 1,1 16 183,0-16 40,-16 16 8,15-1 0,0 0 336,-15 16 64,16-14 8,-16 14 8,0 0 552,0 0 104,0 14 31,15-14 1,-15 16-160,0 15-24,0-16-8,0 1 0,0 14-64,0-14-8,0 14-8,0-14 0,0 15-232,0-16-40,0 1-16,0-16 0,15 15 32,-15-15 8,0 0 0,16 15 0,-16-15-248,15 0 64,0 0-64,1 0 0,0-15 0,-2 15 88,2-15-88,0 15 80,14-16-80,-14 1 0,-1 0 72,0 15-72,1-16 0,0 0 0,-16 1 0,14 0 0,2-1 0,-16 1 0,16 0 0,-16-1 0,0 16 0,15-15-64,-15 0 0,0-1 0,0 16 64,0 0 0,0-16 0,0 16 0,0 0 0,0 0 0,0 0 0,0 0 0,0 0 0,-15 16 0,15 0 0,-16-1 0,16 0 0,0 1 0,0 14 0,0-14 0,0-1 0,0 0 64,0 1-64,0 0 88,0-1 8,0-15 8,16 15 0,-16-15 0,15 16-104,-15-16 0,0 0 0,15 0 0,1 0 64,-16 0-64,15 0 0,0 0 0,1 0 88,-1-16-88,0 16 96,1-15-96,-16 15 0,16-15 0,-1-1-96,-15 0 24,15 1 8,1 0 0,-16-1 0,0 1 0,15 0-32,-15-1 0,15 1 0,-15 0 0,16-17-128,-16 18-24,0-2-8,15 0 0,-15 1 256,0-16 0,0 16 0,0 0 0,0 15 0,0-16 0,0 0-96,0 16 24,0 0 72,0 0 0,0 0 80,0 16-80,0 0 224,0-1-8,-15 16 0,15-16 0,-16 32 40,16-17 16,0 16 0,-15 0 0,0 0 48,15 16 0,-16 0 8,16 0 0,-15 14-40,15-14-16,-15 0 0,15-1 0,-16 0-112,16-14-16,0-1-8,-16-15 0,16-1-72,0-14-64,0 14 72,16-14-72,-16 0 0,0-16 0,0 0 0,0 0 0,0 0 0,0-16-144,16 16 16,-16-30 8,15 14-264,-15-15-48,15 0-16,-15-15 0,16 0-24,-16 0-8,0-16 0,0 16 0,15-16 192,-15 16 32,0-16 0,0 16 8,15 16 152,-15-16 24,0 0 8,0 14 0,0 2 64,0-1 0,16 16 0,-16-16 0,15 16 0,-15-1 96,15 0-16,-15 2-8,16 14 152,0-16 24,-2 0 8,-14 16 0,16 0-152,0 0-24,-1 0-8,-15 0 0,15 0-8,1 16 0,-1 0 0,-15-16 0,0 14 64,15 2 0,-15-16 8,0 16 0,0-1 96,0 0 24,0 1 0,-15 14 0,15-14-168,-15-1-88,15 0 96,-16 17-96,1-17 88,15 0-88,-15 1 80,15-1-80,-16-15 0,16 15 64,0-15-64,0 0 0,0 0 0,0 0 0,0 0-96,0 0 96,0 0-800,16-15-112,-16 0-16,15 15-8,0-31-184,1 16-40,-1-1-8,0-15 0,1 16 640,0-1 128,-2 1 24,2 0 8,0-16 208,-1 31 49,0-15 7,-15-1 0,16 0 264,-1 16 63,-15-14 1,0 14 8,0 0 424,15 0 80,-15 0 24,16 14 0,-16-14-48,0 16-8,15 0 0,-15 14 0,0-14-160,0 14-40,-15 1-8,15 0 0,0 0-112,0 0-32,-16 15 0,16-16 0,0 16-160,-15 1-32,15-16 0,0 15-8,0-16-152,-15 2 80,15-17-80,0 16 64,0-16-64,0 0 0,0 1 0,0-16 64,0 0-64,0 0-136,0 0 32,0-16 8,0 1-264,0 0-56,0-1 0,15-14-8,-15-2 16,0-14 8,0 16 0,15-16 0,-15 0 168,16 14 32,-16-14 8,0 16 0,15-16 120,0 14 72,-15-14-80,16 16 80,-16-1 0,16 0 0,-1 15 0,0-14 0,-15 14 0,16 1 104,-1 0-8,0 15 0,1-16 80,-1 16 16,-15 0 0,15 16 0,1-16 0,-16 15 8,16-15 0,-2 15 0,-14 1 8,0 0 0,16-2 0,-16 18 0,0-17 24,0 0 8,0 16 0,0-16 0,-16 16-144,16-16-32,-14 17-64,14-17 96,-16 16-24,0-16-8,1 0 0,15 1 0,-15 14-64,-1-30 0,16 16 0,-15 0 64,0-16-64,15 0 0,0 0 0,0 0 0,0 0-72,0 0-56,0 0-16,0-16 0,15 0-272,0 1-48,-15-16-16,31 16 0,-16-16-120,1 16-24,0-32-8,14 32 0,-14-16 168,-1 1 32,0 14 8,1 1 0,-1 0 288,-15-1 56,15 16 16,-15-16 0,0 16 64,0 0 112,0 0-24,0 0-8,16 16 280,-16 0 56,0-1 16,0 0 0,0 1 24,0 14 8,0-14 0,16 14 0,-16-14-176,0 0-40,0-1-8,0-15 0,14 15-144,-14-15-24,0 16-8,0-16 0,0 0-64,16 0 0,-16 0 72,16-16-72,-16 16 0,15-15 72,0 15-72,-15-15 0,0-1 0,16 0 0,-16 1 0,0 0 0,0-1-96,15 1 24,-15 0 8,0-1 0,0 1 64,15 0-96,-15-1 96,16 0-96,-16 16 96,0-14 0,15 14 0,0-16-64,-15 16 64,16 0 0,0 0 0,-16 0 0,15 0 0,0 0 0,-15 16 0,16-16 0,-16 14 0,15 2 112,-15 0-16,0-1 0,0 0 80,0 1 16,0-1 0,0 0 0,0 16-32,0-16-8,0 1 0,-15 0 0,15-1-80,0 0-8,0-15-64,-16 16 96,16-16-96,0 0 64,0 0-64,0 0 0,0 0 64,0 0-64,0 0 0,0 0 0,0 0 0,0 0 0,16 0 0,-16-16 0,15 1-80,-15 0-40,15-1-8,1 0 0,-1-14-80,0 14-16,1-14-8,0 14 0,-2-14-32,2 14-8,0-14 0,-1-2 0,0 2-112,1 14-16,-1-14-8,0 14 0,1-14-72,0 14-8,-16 0-8,14 1 0,2 0 16,-16-1 0,16 1 0,-1 0 0,-15-1 176,15 1 40,-15 15 8,0-15 0,16 15 168,-16-16 88,0 16-80,0 0 80,0 0 184,0 0 80,0 0 24,0 0 0,0 0 352,0 0 64,0 0 24,0 16 0,0-1-48,-16 16-8,16-16 0,0 16 0,-15 15-120,15 0-24,0 0-8,-15-15 0,15 16-160,-16-17-32,16 1-8,0 0 0,0-1-120,0 1-24,0-16-8,0 17 0,0-17-104,0 0-64,0-15 64,0 0-64,0 0 0,0 0 0,0 0 0,0 0 64,0 0-152,0 0-24,0 0-8,0 0 0,0-15-240,0 15-56,0-15 0,0-1-8,0 0-120,0 16-16,-16-30-8,16 14 0,0 16-8,-14-15-8,14 0 0,-16-1 0,0 1 128,16 0 24,-15-1 8,15 16 0,-15-16 232,-1 2 40,16 14 16,-15 0 0,15-16 200,-15 16 32,-1 0 16,16 0 0,-16 0 280,16 0 56,-14 0 16,14 0 0,0 0 112,-16 0 16,16 0 8,0 0 0,0 0-120,0 0-16,0 0-8,0 0 0,0 0-112,0 0-24,0 0-8,0 0 0,0 0-88,16 0-24,-16 16 0,14-16 0,2 0-32,0 0-8,-1 0 0,0 0 0,1 0-8,14-16-8,-14 16 0,0 0 0,-2-16-16,2 16-8,0 0 0,-1-15 0,0 15-24,1-15-8,-1 15 0,0-16 0,1 16-24,-16-15 0,15 15 0,0 0 0,-15-15-64,16 15 64,-16 0-64,0 0 64,0 0-64,0 0 0,16-16 0,-16 16 64,0 0-64,0 0 0,0 0 0,0 0 0,0 0-224,0 0-80,0-16-16,0 16-8,0 0-888,0 0-168,0 0-40</inkml:trace>
        </inkml:traceGroup>
        <inkml:traceGroup>
          <inkml:annotationXML>
            <emma:emma xmlns:emma="http://www.w3.org/2003/04/emma" version="1.0">
              <emma:interpretation id="{275D9F4C-9103-4BDD-A4ED-6F597E431412}" emma:medium="tactile" emma:mode="ink">
                <msink:context xmlns:msink="http://schemas.microsoft.com/ink/2010/main" type="inkWord" rotatedBoundingBox="17130,16837 19393,16821 19397,17443 17134,17458"/>
              </emma:interpretation>
              <emma:one-of disjunction-type="recognition" id="oneOf42">
                <emma:interpretation id="interp210" emma:lang="en-US" emma:confidence="0.5">
                  <emma:literal>vectors</emma:literal>
                </emma:interpretation>
                <emma:interpretation id="interp211" emma:lang="en-US" emma:confidence="0">
                  <emma:literal>vetoes</emma:literal>
                </emma:interpretation>
                <emma:interpretation id="interp212" emma:lang="en-US" emma:confidence="0">
                  <emma:literal>Vectors</emma:literal>
                </emma:interpretation>
                <emma:interpretation id="interp213" emma:lang="en-US" emma:confidence="0">
                  <emma:literal>vector</emma:literal>
                </emma:interpretation>
                <emma:interpretation id="interp214" emma:lang="en-US" emma:confidence="0">
                  <emma:literal>welters</emma:literal>
                </emma:interpretation>
              </emma:one-of>
            </emma:emma>
          </inkml:annotationXML>
          <inkml:trace contextRef="#ctx0" brushRef="#br0" timeOffset="482959">17427 19506 10104,'0'0'224,"0"0"40,-15 15 16,15-15 8,0 15-288,0-15 0,-16 0 0,16 0 0,0 16 784,0-16 104,0 0 16,0 0 8,16 0-176,-16 0-32,15 15-1,1-30-7,-1 15-304,-15 0-56,31-16-16,-16 16 0,1-15-96,-1 0-16,0-1-8,16 1 0,-31 15-8,16-15 0,-1-1 0,0 16 0,-15-16 24,16 16 0,-16 0 0,0 0 0,0 0-16,0 0 0,0 0 0,0 16 0,0 0 56,0-1 0,0 16 8,0-1 0,0-14-24,0 14-8,0 2 0,-16-2 0,16 1-96,0 0-16,0-16-8,0 16 0,0-15-48,0-2 0,0 2-64,0 0 96,0-16-16,0 0-8,0 0 0,16 0 0,-16 0 16,15-16 0,0 0 0,1 2 0,-1-18 40,-15 17 16,16-16 0,-1 16 0,0 0-8,-15-16 0,16 16 0,-1-17 0,-15 17-40,16 0-16,-16-16 0,0 16 0,15-1-80,-15 1 0,15 0 0,-15-1 64,0 0-352,16 2-80,-16-2-16,0 16 0,15-16-1160,-15 1-240,0 15-40</inkml:trace>
          <inkml:trace contextRef="#ctx0" brushRef="#br0" timeOffset="488191">17858 19691 16807,'0'0'480,"0"0"96,16 0-456,-1 0-120,0 0 0,1 0 0,-1 0 416,0-16 56,16 16 8,-16-15 8,1 15 136,14-16 24,-14 16 8,0-15 0,14 0-304,-14-1-56,-1 1-8,16-1-8,-16 1-184,0 0-96,1-1 96,0 1-96,-1-1 64,0 1-64,-15 0 0,16-1 0,-16 1 0,0 0 0,15 15 0,-15-16 0,0 1 0,-15 15 80,15-16-80,0 16 64,-16 0-136,16-15-32,-15 15-8,0 0 0,-1 15 112,0-15 0,1 16 0,0-1 0,-16 1 0,16-1 0,-1 0 0,1 1 0,0-1 96,-1 0 48,0 16 8,2-15 0,14-1 72,-16 16 8,16-16 8,0 1 0,0-1 16,0 0 0,0 1 0,16-1 0,-16 1-168,14-1-88,-14 0 96,16-15-96,0 16 96,-1-16-96,0 0 96,16 0-96,-16 0 80,1 0-80,-1 0 64,16-16-64,-15 16 0,-1-15 64,16 0-64,-16 15 0,0-16 0,1 1 0,-1-1 0,0 16 0,17-15-104,-17 0-16,0-16 0,1 15 0,-1 1-8,0 0 0,-15-1 0,16 1 0,-1-1 0,-15 1-8,15 0 0,-15-1 0,0 1 136,0 0 136,0 15-24,0-16-8,0 16 32,0 0 8,0 0 0,0 0 0,0 0-144,0 16 0,-15-16 0,15 15 0,-15 0 96,-1 1-96,16 14 96,-15 1-96,15-15 144,0 14-24,-15-14-8,15 15 0,0-16-40,0 16-8,0-16 0,0 1 0,0-1-64,15 0 80,-15-15-80,15 16 80,-15-16-80,16 15 0,-1-15 0,0 0 0,1-15 0,0 15 64,-2 0-64,2-16 0,0 16 0,14-15-136,-14 15 16,-1-15 8,0-1-176,1 16-32,-1-15 0,0-1-8,17 16-216,-17-15-32,0 0-16,-15-16 0,16 31 80,-1-31 8,0 16 8,-15-1 0,16-15 232,-16 16 40,15 0 16,-15-16 0,0 16 128,15-16 80,-15 15-96,0-14 96,0 14 0,0-15 0,0 16 0,0-16 0,0 16 0,0-1 160,0 1-16,0 15-8,0 0 256,0 0 56,0 0 0,0 0 8,0 0 16,-15 0 0,15 15 0,-15 1 0,-1-1-88,16 16-8,-15 15-8,0-15 0,15 0-88,-16 0-24,1 15 0,15-16 0,-15 1-160,15 0-96,-16-16 96,16 16-96,0-15 192,0-1-24,0 0 0,16 1 0,-16-1-168,0-15 72,0 0-72,15 16 0,-15-16 64,15 0-64,-15 0 0,16 0 0,-1 0 0,0 0-72,-15 0 8,16 0 0,-1 0-160,0-16-32,-15 16-8,16-15 0,0 15-88,-1-16-8,0 1-8,-15 0 0,16-16 64,-1 15 16,-15 1 0,15 0 0,1-16 104,-16 15 24,0 1 8,15 0 0,-15-1 152,0 16-96,15-15 96,-15 15-80,0 0 80,0 0 64,0 0-64,0 0 88,0 0 144,0 15 32,0 1 8,-15-1 0,15 0 24,0 16 8,0-15 0,0 14 0,0-14-112,0 15-16,0-16-8,0 0 0,0 1-80,15-1-24,-15 1 0,0-16 0,0 0-64,0 0 0,0 0 72,0 0-72,16 0 64,0 0-64,-16 0 64,0-16-64,14 16 0,2-15 72,-16-1-72,16 16 0,-16-30 0,15 14 0,-15 1 0,0-1 0,0 1 0,0 0 0,0-1-72,0 1 72,15-1 0,-15 1-64,0 0 64,0-1 0,16 16 0,-16-15-64,0 0 64,15 15 0,-15-16 0,15 16-80,1-15 80,-1 15 0,-15 0-64,15-16 64,1 16 0,0 0 0,-1 0-64,-15 16 64,15-16 0,1 0 0,-16 15 0,15-15 0,-15 16 0,0-1 0,0 0 0,0 1 0,0-1 0,0 16 72,-15-16 16,15 1 0,0 14 0,-16-14 0,16-1-8,-15 1 0,15-1 0,0-15 0,0 15-80,0-15 64,0 0-64,0 0 64,0 0-64,0 0 0,0 0 0,0 0 0,0 0 0,0 0 0,0 0 0,15-15 0,-15 15 0,16-15-136,-16 15 32,15-16 8,0 1-48,-15-1-8,16 1 0,-1 0 0,0-1-40,1 1 0,-16-1-8,31-14 0,-31 14 32,15 1 8,16-16 0,-16 16 0,1-1 0,-1-14 8,0 14 0,1 1 0,0-16 72,-16 31 16,14-15 0,2-1 0,-16 16 64,0 0 0,0 0 0,0 0 0,0 0 64,0 0 32,0 0 8,0 0 0,0 0 184,0 16 32,-16-1 0,16 0 8,-14 1-96,14-1-16,-16 1-8,16-1 0,-16 0-80,16 1-8,-15-1-8,0 1 0,15-1-32,0-15-8,-16 15 0,16 1 0,-15-1-8,15 0-64,0 1 96,-15-1-32,15 1 0,0-16-64,-16 15 96,16 0-32,0 1 0,0-16-64,0 0 96,0 0-32,0 0-64,0 0 0,16 15 0,-16-15 0,15 0 0,-15 0 0,15 0 64,1 0-64,-1 0 0,0 0 0,17-15 0,-18 15 0,2 0 0,0 0 0,-1-16 0,-15 16 0,15 0 0,1 0 0,-1 0 0,-15 0 0,0 0 0,0 0 0,0 0 64,0 0-64,0 0 0,0 0 0,0 0 0,0 16 64,0-1 48,-15 1 8,15-16 0,0 15 0,-16 0-8,1-15 0,0 16 0,-1-16 0,0 15-112,2 1 88,-18-16-88,17 0 80,0 15-80,-16-15 0,16 0 0,-16 0 0,16 0-736,-1 0-120,-15 0-16,16 0-9975</inkml:trace>
          <inkml:trace contextRef="#ctx0" brushRef="#br0" timeOffset="488192">18658 19367 10424,'0'0'224,"0"0"56,0 0 8,-15 0 0,15 0-224,-15 0-64,15 0 0,0 0 0,0 0 1240,0 0 232,0 0 56,0 0 7,0 0-287,0 0-48,0 0-16,15-15 0,0 15-344,1-15-72,14 15-8,-14 0-8,15-16-176,0 16-40,-16-15-8,16 15 0,-1-16-192,-14 1-40,0 15-8,14-15 0,-14 15-160,-1-16-40,0 16-8,1-15 0,-1-1-80,0 16 0,1-15 0,0 15 64,-2-15-976,2 15-200,0 0-40</inkml:trace>
        </inkml:traceGroup>
        <inkml:traceGroup>
          <inkml:annotationXML>
            <emma:emma xmlns:emma="http://www.w3.org/2003/04/emma" version="1.0">
              <emma:interpretation id="{94422F5C-72E8-430D-AC33-0587BE156E57}" emma:medium="tactile" emma:mode="ink">
                <msink:context xmlns:msink="http://schemas.microsoft.com/ink/2010/main" type="inkWord" rotatedBoundingBox="19900,16670 22029,16656 22033,17346 19905,17361"/>
              </emma:interpretation>
              <emma:one-of disjunction-type="recognition" id="oneOf43">
                <emma:interpretation id="interp215" emma:lang="en-US" emma:confidence="0.5">
                  <emma:literal>RESV</emma:literal>
                </emma:interpretation>
                <emma:interpretation id="interp216" emma:lang="en-US" emma:confidence="0">
                  <emma:literal>IESU</emma:literal>
                </emma:interpretation>
                <emma:interpretation id="interp217" emma:lang="en-US" emma:confidence="0">
                  <emma:literal>IESV</emma:literal>
                </emma:interpretation>
                <emma:interpretation id="interp218" emma:lang="en-US" emma:confidence="0">
                  <emma:literal>DESV</emma:literal>
                </emma:interpretation>
                <emma:interpretation id="interp219" emma:lang="en-US" emma:confidence="0">
                  <emma:literal>RESU</emma:literal>
                </emma:interpretation>
              </emma:one-of>
            </emma:emma>
          </inkml:annotationXML>
          <inkml:trace contextRef="#ctx0" brushRef="#br0" timeOffset="488193">20182 19460 16751,'0'0'480,"-15"0"96,15 15-464,0-15-112,0 0 0,0 0 0,0 0 520,0 0 88,0 0 8,0-15 8,15 15-128,1-16-24,-1 16-8,0-15 0,1 15-216,0-15-48,14-1-8,-14 1 0,-1-1-64,-15 16-8,15-15-8,1 0 0,-1 15 32,-15 0 8,0 0 0,0 0 0,0 0-88,0 0-64,15 0 72,-15 15-72,0 0 224,0 1 0,0 15 0,0-1 0,0-14 32,-15 14 0,15 1 0,0 0 0,-15-16-120,15 1-16,0 15-8,0-16 0,0 0-24,0 1-8,15-1 0,-15-15 0,0 0-80,0 0 0,0 0 72,0 0-72,0 0 0,0 0 72,15 0-72,-15 0 0,0 0-424,16 0-144,-16-15-24,0 15-6288,16-16-1263</inkml:trace>
          <inkml:trace contextRef="#ctx0" brushRef="#br0" timeOffset="488194">20367 19090 15496,'0'0'440,"0"0"95,0 0-431,0 0-104,-15 16 0,15-1 0,0-15 472,-16 15 72,16 1 8,0-1 8,0 1-192,16-1-40,-16 0-8,15 1 0,-15-1-616,15-15-128,1 16-24,0-1-7151</inkml:trace>
          <inkml:trace contextRef="#ctx0" brushRef="#br0" timeOffset="488195">20983 19275 14336,'0'0'408,"-15"15"80,15 1-392,-16-16-96,1 15 0,0 1 0,-1-1 960,0 16 175,1-16 33,0 1 8,-1 14-104,1-14-16,-16 14-8,31-14 0,-15-1-320,0 1-64,-1 14-16,16-14 0,0-1-256,0 1-48,0-16-16,16 15 0,-16 0-176,15-15-40,0 16-8,1-16 0,-1 15-40,0-15-64,1 0 88,-1 0-88,16 0 64,-15 0-64,-1 0 0,0 0 0,1 0 0,-1-15 0,0 15 0,1-16 0,-1 16-504,0 0-128,-15-15-24,16 15-8,0-15-904,-2 15-176,-14-16-40</inkml:trace>
          <inkml:trace contextRef="#ctx0" brushRef="#br0" timeOffset="488196">20906 19490 18887,'0'0'416,"0"0"80,0 0 16,0 0 32,0 0-440,0 0-104,0 0 0,0 0 0,0 0 832,0 0 152,0 0 24,0 0 8,0 0-480,16 0-96,-16 0-24,15 16 0,-15-16-224,15 0-56,1 0-8,-1 0 0,0 0-128,-15 0 0,16 0 0,-1 0 0,0 0-256,1 0-24,0 0-8,-2-16-6784,2 16-1351</inkml:trace>
          <inkml:trace contextRef="#ctx0" brushRef="#br0" timeOffset="488197">21614 19167 18719,'-16'0'528,"2"0"120,-2 16-520,0-16-128,16 15 0,-15 0 0,0-15 768,-1 16 128,1-1 32,0 16 0,15-31-224,-16 31-32,16-16-16,16 1 0,-16-16-432,15 15-96,-15 0-8,15 1-8,1-16-112,-16 15 0,15-15 0,0 16 0,1-1 64,-16-15-64,16 15 0,-16 1 0,0-16 64,0 15-64,0 0 0,0 1 0,0-1 104,-16 1-24,0-1-8,1 0 0,0 1-72,-1-16 80,1 15-80,15 1 80,-31-1-80,31-15 0,-15 15 0,0-15 0,15 16-384,0-16-128,0 0-16,0 0-8,0 0-632,0 0-128,0 0-24,15-16-4639,0 16-929</inkml:trace>
          <inkml:trace contextRef="#ctx0" brushRef="#br0" timeOffset="488198">21722 19306 13760,'0'0'304,"0"0"64,0-16 16,0 16 0,0 0-312,0 0-72,0 0 0,0 0 0,0 0 1016,0 0 183,0 0 41,15 16 8,-15-16-256,15 31-40,-15-16-16,0 0 0,16 16-312,-16-15-64,0 14-16,16 1 0,-16 0-264,0 0-56,15-1-16,-15-14 0,15 15-32,-15-16-8,16 0 0,-16 16 0,15-15-32,0-16-8,1 15 0,-16-15 0,15 0 8,0 0 0,1 0 0,0 0 0,14 0-24,-14-15-8,-1-1 0,0 16 0,1-15-16,-1-1-8,0-14 0,17 14 0,-18 1 0,2-16 0,0 0 0,-1 0 0,0 1-16,1-1-64,-1 0 96,0 0-32,1-15-64,-16 0 0,15 15 72,0 0-72,-15 1 0,16-1 64,-16 0-64,16 16 0,-16-1 0,0 1 0,0-1 0,0 1 0,0 0-632,0 15-80,0-16-24,0 16-10568</inkml:trace>
        </inkml:traceGroup>
      </inkml:traceGroup>
    </inkml:traceGroup>
    <inkml:traceGroup>
      <inkml:annotationXML>
        <emma:emma xmlns:emma="http://www.w3.org/2003/04/emma" version="1.0">
          <emma:interpretation id="{ADA18BF2-B7B5-492F-9D6D-54C75AA132D2}" emma:medium="tactile" emma:mode="ink">
            <msink:context xmlns:msink="http://schemas.microsoft.com/ink/2010/main" type="paragraph" rotatedBoundingBox="2687,17758 29411,17510 29423,18778 2699,19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90556F-86F8-499F-B3FB-E209B50EA8C0}" emma:medium="tactile" emma:mode="ink">
              <msink:context xmlns:msink="http://schemas.microsoft.com/ink/2010/main" type="inkBullet" rotatedBoundingBox="2693,18380 2740,18379 2741,18440 2694,18441"/>
            </emma:interpretation>
            <emma:one-of disjunction-type="recognition" id="oneOf44">
              <emma:interpretation id="interp220" emma:lang="en-US" emma:confidence="0">
                <emma:literal>•</emma:literal>
              </emma:interpretation>
            </emma:one-of>
          </emma:emma>
        </inkml:annotationXML>
        <inkml:trace contextRef="#ctx0" brushRef="#br0" timeOffset="495355">3004 20737 13992,'0'0'304,"0"0"64,0 0 16,0 0 16,0 15-320,-16 1-80,16-16 0,0 16 0,0-16 664,-16 0 111,16 14 25,0-14 8,0 0-200,0 0-32,0 0-16,0 0 0,0 0-304,0 0-56,0 0-8,0 0-8,0 0-24,0-14 0,16 14 0,-16-16 0,0 16-32,0-16 0,16 1-8,-16 15 0,0 0 0,0 0 0,0 0 0,0 0 0,0 0 40,0 0 0,0 0 8,0 0 0,0 0-8,0 0 0,-16 0 0,16 0 0,0 0-48,0 0-16,-16 0 0,16 0 0,0 15-24,0-15-8,0 0 0,0 0 0,0 0-64,0 0 0,0 0 0,0 0 64,0 0-64,0 0 0,0 0 0,0 0 64,0 0-64,0 0 0,0 0 0,0 0 64,0 0-64,0 16 0,0-16 0,0 0 0,-15 0 0,15 0 0,0 0 64,0 0-64,0 0 0,0 0-88,0 0 24,0 0-6720,0 0-1335</inkml:trace>
      </inkml:traceGroup>
      <inkml:traceGroup>
        <inkml:annotationXML>
          <emma:emma xmlns:emma="http://www.w3.org/2003/04/emma" version="1.0">
            <emma:interpretation id="{2A4CF842-8C65-4415-A594-976475A2FD90}" emma:medium="tactile" emma:mode="ink">
              <msink:context xmlns:msink="http://schemas.microsoft.com/ink/2010/main" type="line" rotatedBoundingBox="3151,17754 29411,17510 29423,18778 3163,19022"/>
            </emma:interpretation>
          </emma:emma>
        </inkml:annotationXML>
        <inkml:traceGroup>
          <inkml:annotationXML>
            <emma:emma xmlns:emma="http://www.w3.org/2003/04/emma" version="1.0">
              <emma:interpretation id="{120D6761-08DE-498B-A5FD-3F39065B5F8F}" emma:medium="tactile" emma:mode="ink">
                <msink:context xmlns:msink="http://schemas.microsoft.com/ink/2010/main" type="inkWord" rotatedBoundingBox="3153,17983 5646,17960 5653,18696 3160,18719"/>
              </emma:interpretation>
              <emma:one-of disjunction-type="recognition" id="oneOf45">
                <emma:interpretation id="interp221" emma:lang="en-US" emma:confidence="0.5">
                  <emma:literal>No train</emma:literal>
                </emma:interpretation>
                <emma:interpretation id="interp222" emma:lang="en-US" emma:confidence="0">
                  <emma:literal>To train</emma:literal>
                </emma:interpretation>
                <emma:interpretation id="interp223" emma:lang="en-US" emma:confidence="0">
                  <emma:literal>no train</emma:literal>
                </emma:interpretation>
                <emma:interpretation id="interp224" emma:lang="en-US" emma:confidence="0">
                  <emma:literal>to train</emma:literal>
                </emma:interpretation>
                <emma:interpretation id="interp225" emma:lang="en-US" emma:confidence="0">
                  <emma:literal>Go train</emma:literal>
                </emma:interpretation>
              </emma:one-of>
            </emma:emma>
          </inkml:annotationXML>
          <inkml:trace contextRef="#ctx0" brushRef="#br0" timeOffset="496773">4696 20383 11432,'0'0'248,"0"0"48,0 0 16,0 0 16,0 15-264,-15-15-64,15 32 0,-15-18 0,15 2 672,-16 30 128,1-15 16,15 15 8,-16-15-105,16 15-15,-15 0-8,0 0 0,15-14-312,-16 14-56,16-16-8,-15 1-8,15-16-120,0 17-16,0-18-8,0 2 0,0 0-104,0-16-64,0 0 80,0 0-80,0 0 80,0 0-80,0 0 80,0 0-80,0 0 96,0 0-32,0 0-64,0 0 96,0 0-96,0 0 0,0-16 0,15 0 0,1-14 0,-16 14 0,15-14-72,0 14 72,1-14-88,-1 14 88,-15-14-96,16 14 96,-1 0-72,-15 1 72,15 0 0,1-1-72,-16 16 72,15-15 0,-15 15 0,0 0 0,16 0 0,-1 0 0,-15 0 0,0 15-64,15 1 64,-15-1 0,0-15 0,16 31 0,-16-15 0,0-2 0,0 2 64,-16 0-64,16-1 0,0 0 0,0 1 0,0-1 64,0 0-64,-15-15 0,15 0 64,0 0-64,0 0 0,0 0 72,0 0-72,0 0 0,0 0 0,0 0 0,0 0 0,0 0 0,15 0 0,-15-15 0,16 0 0,-16-1 0,15 16 0,1-15 0,-1 0-80,16-1 80,-16 16 0,1-16-72,-1 2 72,0 14 0,16-16 0,-16 16 0,1-16 0,-1 16 0,16-15 0,-16 15 0,1-15 0,-1 15 0,1-16 0,-1 16 0,0-15 0,-15 15 0,0 0 0,0 0 0,16-15 0,-16 15 0,0 0 144,0 0 8,0 0 0,0 0 0,0 0 88,0 0 16,-16 0 8,1 15 0,15-15-96,-15 0-16,-1 15-8,1 1 0,-1-1-144,1-15 80,0 15-80,-1 1 64,16 0-64,-15 14 80,15-14-80,-16-1 80,16 0-80,-15 1 96,15-1-96,0 0 96,0 1 16,0-16 8,0 16 0,0-16 0,0 0-120,0 0-120,0 0 24,15 14 8,-15-14 88,16 0 112,-1 0-24,-15 0-8,0 0-80,16 0 0,-1 0 0,-15-14 0,15 14 0,1-16 0,-1 16 0,-15 0 0,16-16-104,-16 16-40,15-15-8,0 0 0,-15 15-16,0-16-8,16 1 0,-16 15 0,15-15 16,-15-1 8,0 16 0,0-16 0,0 2 48,0 14 8,0 0 0,0-16 0,0 16 96,0 0 0,0 0-80,0 0 80,-15 0 0,15 0 0,0 0-72,0 0 72,0 0 0,0 0 0,0 16 88,0-2-88,0 2 160,0 0-16,0-1-8,15 0 0,-15 1 16,0-1 0,16-15 0,-1 15 0,-15 1-64,15-16-16,-15 0 0,0 16 0,16-16-72,-1 14 64,-15-14-64,16 0 64,-16 0-64,15 0 0,0-14 0,1 14 0,-1-16-176,1 0 0,-1 1 0,0 0 0,1-1-176,-16 1-32,15 0 0,1-17-8,-1 18-16,0-2 0,-15 0 0,16 1 0,-16-16 168,15 31 32,-15-15 8,0 0 0,0-1 200,15 16-64,-15 0 64,0 0 0,0 0 0,0 0 128,0 0-24,0 0 0,0 0 192,0 0 40,-15 16 8,15-16 0,0 15-24,0 0 0,0 16 0,0-16 0,0 1-56,0 14-8,0-14-8,0 0 0,0 14-96,0-14-24,0-16 0,0 15 0,0 0-64,0-15-64,0 0 96,0 0-96,0 0 72,0 0-72,0 0 0,0 0 72,15 16-72,-15-16 0,0 0 0,16-16 64,-1 16-64,1-15 0,-16 0-96,15-1 96,0 1-256,1 0 0,-1-17 8,-15 18 0,16-2 16,-1 0 0,-15 1 0,15 0 0,-15-1 160,16 1 72,-16 15-64,0 0 64,0 0 0,0 0 0,0 0 0,0 0 0,0 0 120,0 15 64,0 1 8,0-1 8,0 16-24,0-15-8,0 14 0,0-14 0,0-1-24,0 16-8,0-16 0,0-15 0,0 15-136,0-15 80,0 0-80,0 0 64,0 0-64,0 0 0,0 16 0,15-16 64,-15 0-64,16-16-128,-16 1 32,15 0 8,0-1 160,1-14 32,-1 14 8,1-14 0,-1 14-112,0-15-80,1 0 16,-1 16 0,1 0 64,-16-1-80,15 1 80,-15 0-80,0 15 80,0 0 0,15 0 0,1 0 0,-16 0 0,0 15 0,15 0 0,1 1 0,-16-1 184,0 16 48,0-16 16,0 16 0,0-15-128,0-2-24,0 18-8,0-17 0,0 0 64,0 1 8,0-1 8,0 0 0,0 1-72,0-16-8,0 0-8,0 0 0,-16 16-80,16-16 0,0 0 72,0 0-72,-15 14-616,15-14-160,-16 0-32,16 0-8591</inkml:trace>
          <inkml:trace contextRef="#ctx0" brushRef="#br0" timeOffset="496990">5558 20460 17215,'-15'0'384,"15"0"72,0 0 24,0 0 0,0 0-384,0 0-96,0 0 0,0 0 0,0 0 600,0 0 104,0 0 16,0 16 8,0-1-272,0-15-48,15 15-16,-15 1 0,0-1-216,0 1-48,0-1 0,0 0-6496,0-15-1303</inkml:trace>
          <inkml:trace contextRef="#ctx0" brushRef="#br0" timeOffset="497411">4357 20784 13912,'0'0'392,"0"0"88,0 0-384,0 0-96,0 0 0,0 0 0,16 0 856,-1 0 143,0-16 33,1 16 8,-1 0-176,1 0-40,-1 0-8,16 0 0,-16 0-312,16 0-64,0 0-16,0-16 0,-1 16-176,1 0-40,0 0-8,-16 0 0,16 0-64,0 0-8,-16 0-8,1 0 0,14 0-120,-14 0 88,-1 0-88,1-15-6736,-1 15-1391</inkml:trace>
          <inkml:trace contextRef="#ctx0" brushRef="#br0" timeOffset="496193">3464 20460 11792,'-15'0'328,"15"0"88,-15 0-336,15 0-80,0 0 0,0 16 0,0-16 792,0 0 136,-16 0 32,16 0 8,0 0-233,16 0-39,-16 15-16,15-15 0,0 0-208,1 0-48,-1-15-8,1 15 0,-1 0-232,0-16-56,1 16 0,15-15-8,-16 15-120,0-15 72,1-1-72,-1 1 64,16 15 72,-16-16 16,1 1 0,-1 15 0,1-15-216,-16 15-48,15 0-8,1 0 0,-1 0 120,-15-16 0,0 16 0,0 0 0,0 0 0,0 0 0,0 0 0,0 0 0,0 16 88,0-1-88,0 0 80,-15 1-80,15 15 152,-16-1-24,1-14 0,-1 30 0,1-15 104,-16 15 24,16-15 0,-1 15 0,1 0-48,-1 0-8,-14-15 0,14 15 0,1-15-8,-1 0-8,16-16 0,-15 16 0,0 0-88,-1-16-8,16 0-8,-15 16 0,15-31-80,-16 16 0,16-16 0,0 15 0,0-15 0,0 0 0,0 0 72,0 0-8,0-15-256,0 15-40,0-16-16,0 16 0,16-15-936,-1-1-184,1 1-40,-1-16 0,0 1-216,1-1-39,15 0-1,-16 0-8,16 16-144,-16-16-24,1 0-8,-1 16 0,16-1 1256,-16-14 248,1 14 56,-16 16 0,15-15 864,-15 15 176,0 0 32,0 0 8,16 15 552,-16-15 104,0 16 24,0-1 8,0 0-272,0 16-56,0 0-16,0-16-1,0 16-319,0-15-64,15-1-16,-15 0 0,16 1-288,-16-1-56,15-15-8,0 16-8,1-16-176,-1 0-32,1 0-8,-1 0 0,0 0-32,1-16-16,-1 1 0,0-1 0,1 1-48,-1 0 0,1-1-64,-16 1 96,15-1-96,-15 1 72,15 0-72,-15-1 64,0-15-64,0 31 80,0-15-80,-15 0 80,0 15 32,15-16 8,-16 16 0,1 0 0,15 0 40,-16 0 0,1 0 8,0 0 0,-1 0-72,16 16-24,-15-16 0,0 15 0,-1 0-72,16-15 0,0 16 0,-15-1 0,15-15 0,0 0 0,0 16 0,0-1 0,0-15-192,15 0-8,-15 15 0,16-15-6240,-1 0-1247</inkml:trace>
        </inkml:traceGroup>
        <inkml:traceGroup>
          <inkml:annotationXML>
            <emma:emma xmlns:emma="http://www.w3.org/2003/04/emma" version="1.0">
              <emma:interpretation id="{793F495E-61A5-4299-A006-6699DEE86641}" emma:medium="tactile" emma:mode="ink">
                <msink:context xmlns:msink="http://schemas.microsoft.com/ink/2010/main" type="inkWord" rotatedBoundingBox="6138,18061 6924,18054 6929,18625 6143,18633"/>
              </emma:interpretation>
              <emma:one-of disjunction-type="recognition" id="oneOf46">
                <emma:interpretation id="interp226" emma:lang="en-US" emma:confidence="0.5">
                  <emma:literal>Qi</emma:literal>
                </emma:interpretation>
                <emma:interpretation id="interp227" emma:lang="en-US" emma:confidence="0">
                  <emma:literal>Xin</emma:literal>
                </emma:interpretation>
                <emma:interpretation id="interp228" emma:lang="en-US" emma:confidence="0">
                  <emma:literal>X,'</emma:literal>
                </emma:interpretation>
                <emma:interpretation id="interp229" emma:lang="en-US" emma:confidence="0">
                  <emma:literal>X,"</emma:literal>
                </emma:interpretation>
                <emma:interpretation id="interp230" emma:lang="en-US" emma:confidence="0">
                  <emma:literal>Qi,</emma:literal>
                </emma:interpretation>
              </emma:one-of>
            </emma:emma>
          </inkml:annotationXML>
          <inkml:trace contextRef="#ctx0" brushRef="#br0" timeOffset="498575">6913 20414 11168,'0'0'248,"0"0"48,0 0 16,0 16 0,-15-16-248,15 14-64,0 2 0,-16 15 0,16-16 864,0 16 160,-15 0 32,0-1 0,-1 2-129,1-2-31,-1 1-8,1 0 0,0-16-472,-16 16-96,15-1-24,-14-14 0,14 15-80,-15-16-24,16 1 0,0-1 0,-16 0-96,15-15-16,1 16-8,0-16 0,-1 16-72,-15-16 0,31 0 72,-15 0-72,0 0 0,-1 0 0,1-16-96,15 16 32,0-16-168,-15 1-32,15 0-8,-16-16 0,16 16-24,0-17-8,0 2 0,0-1 0,0 0 48,0 16 0,0-16 8,16 1 0,-16-2 168,15 17 80,-15 0-80,15-1 80,-15 1 64,16 0 64,-16-1 16,15 16 0,0 0 144,1 0 32,-1 16 8,16-1 0,-16 0 72,1 16 16,-1-16 0,1 17 0,-1-2-8,0 1 0,1-16 0,-1 16 0,1-16-112,-1 17-16,0-18-8,1 2 0,-16 0-16,15-1 0,-15 0 0,16-15 0,-16 16-256,15-16 0,-15 15-120,15-15 40,-15 0 80,0 0 0,0 0 0,0 0 64,0 0-600,0 0-112,16 15-24,-16-15-5856,0 0-1159</inkml:trace>
          <inkml:trace contextRef="#ctx0" brushRef="#br0" timeOffset="498828">6928 20814 14512,'0'0'320,"0"0"64,0 0 8,0 0 24,15 0-336,-15 0-80,0-16 0,0 16 0,15 0 519,1-14 89,0 14 24,-16 0 0,14-16-184,2 16-32,0 0 0,-16 0-8,15 0-184,0 0-32,-15 0 0,16 16-8,-16-16 136,15 0 24,-15 14 8,0-14 0,15 16 64,-15 0 8,0-1 8,0 0 0,0 1-272,0-1-64,-15-15 0,15 15-8,0 1-16,0 0 0,-15-2 0,15-14 0,0 16-72,0-16 0,0 0 72,-16 16-72,16-16-448,0 0-128,0 0-32,0 0-5664,0 0-1127</inkml:trace>
          <inkml:trace contextRef="#ctx0" brushRef="#br0" timeOffset="499091">7144 20583 19207,'0'0'416,"0"0"96,0 0 8,0 0 24,0 0-432,0 0-112,0 16 0,0-16 0,0 15 712,0-15 120,0 0 32,0 16 0,0-1-416,0-15-88,0 0-8,0 0-8,0 15-272,15-15-72,-15 0 0,0 16 0,0-16-376,0 0-104,0 15-32,16-15-6168,-1 0-1231</inkml:trace>
        </inkml:traceGroup>
        <inkml:traceGroup>
          <inkml:annotationXML>
            <emma:emma xmlns:emma="http://www.w3.org/2003/04/emma" version="1.0">
              <emma:interpretation id="{106EE9DE-0157-4906-8840-05E83631A84A}" emma:medium="tactile" emma:mode="ink">
                <msink:context xmlns:msink="http://schemas.microsoft.com/ink/2010/main" type="inkWord" rotatedBoundingBox="7273,18059 8681,17763 8820,18429 7413,18725"/>
              </emma:interpretation>
              <emma:one-of disjunction-type="recognition" id="oneOf47">
                <emma:interpretation id="interp231" emma:lang="en-US" emma:confidence="0.5">
                  <emma:literal>and</emma:literal>
                </emma:interpretation>
                <emma:interpretation id="interp232" emma:lang="en-US" emma:confidence="0">
                  <emma:literal>ands</emma:literal>
                </emma:interpretation>
                <emma:interpretation id="interp233" emma:lang="en-US" emma:confidence="0">
                  <emma:literal>And</emma:literal>
                </emma:interpretation>
                <emma:interpretation id="interp234" emma:lang="en-US" emma:confidence="0">
                  <emma:literal>amid</emma:literal>
                </emma:interpretation>
                <emma:interpretation id="interp235" emma:lang="en-US" emma:confidence="0">
                  <emma:literal>anal</emma:literal>
                </emma:interpretation>
              </emma:one-of>
            </emma:emma>
          </inkml:annotationXML>
          <inkml:trace contextRef="#ctx0" brushRef="#br0" timeOffset="525208">7974 20568 6896,'0'0'192,"0"-16"48,0 0-240,0 16 0,16-15 0,-32 0 0,16-1 920,0 16 136,0-15 24,0 15 8,-15-15-32,15 15 0,-15 0 0,15 0 0,-16 0-321,1 15-63,-16 0-8,16 1-8,0-1-232,-17 0-40,17 17-16,-16-2 0,1 1-112,14 0-32,1-1 0,0 1 0,-1-16 56,0 17 8,16-2 0,-14-14 0,14 14-160,-16-14-32,16-1-8,0 0 0,16-15-16,-16 16 0,14 0 0,-14-16 0,0 0-72,16 0 80,0 0-80,-16 0 80,15 0-80,0 0 96,16-16-96,-16 0 96,1 1-96,-1 0 0,16-1 0,-15 1 0,-1-16-248,16 16-40,-16-16 0,0 15-8,1-14-136,-1-1-24,0 0-8,1 16 0,0-16 104,-16 15 16,0 2 8,14-18 0,-14 32 232,0-15 104,0 0-96,0 15 96,0 0 0,0 0 128,0 0 0,-14 0-8,14 15 168,-16 0 40,16 17 8,-16-18 0,16 18-32,0-17-8,0 16 0,0-16 0,0 0-56,0 16-16,0-16 0,0 1 0,0 0-80,16-1-16,-16 0-8,0 1 0,16-16-56,-16 0-64,14 15 88,-14-15-88,0 0 120,16 0-32,-16 0-8,31-15 0,-31 15-80,15-16 0,1 16 0,-1-15 64,0 0-168,1-1-40,0 0-8,-16 16 0,14-30-120,2 14-24,0 1-8,-1 0 0,-15-1 0,15 1 0,1 0 0,-1-1 0,-15 0 96,0 2 16,15-2 8,-15 16 0,0 0 184,0 0 80,0 0-8,0 0 0,0 0 16,0 0 0,0 16 0,0-2 0,0 2 80,-15 15 24,15-16 0,0 16 0,-15-16 32,15 16 16,0-16 0,-16 17 0,16-17-240,0 0 0,0 1 0,-15-1 0,15 0 96,0-15-24,0 0-8,0 16 0,0-16-64,0 0 0,0 0 0,0 0 0,0 0 0,0 0 96,0-16-96,15 1 96,-15 0-96,16-1-136,-16 1 32,15-16 8,-15 0-144,15 0-24,1 1-8,-1 14 0,-15-14 112,15 14 32,1 0 0,-16 2 0,16-2 128,-16 0-80,15 1 80,-15 15-64,0-15 64,0 15 0,0 0-72,0 0 72,0 0 0,15 15 104,-15 0-8,0 1-8,0 0 80,0 14 24,0-14 0,0 14 0,0-14-32,0 14-8,0-14 0,0 14 0,0-30-152,0 32 64,0-17-64,16-15 0,-1 15 0,-15-15 0,15 16 0,1-16 0,-1 0 0,0 0 0,17-16-96,-18 16 24,2-15-160,15 0-32,-16 15-8,16-32 0,-16 17 80,17 0 8,-18-16 8,2 16 0,0-16 40,-1 16 8,0-1 0,1 0 0,-16 2 128,15-2 0,-15 0 0,0 16 0,0-15 264,0 15 8,0 0 0,0 0 0,0 0 72,-15 0 8,15 0 8,-16 15 0,1-15-112,0 16-24,-1 0-8,0 14 0,2-14-96,-2 14-24,16 1 0,-16-16 0,16 16 72,-15-16 16,15 17 0,0-17 0,0 0-184,0 1 0,0-1 0,15 0 0,-15-15 0,0 0-128,0 0 32,16 16 0,0-16 96,-2 0 112,2 0-24,-16-16-8,16 16-256,-1-15-48,0 0-16,1-1 0,-16 1 40,15 0 8,0-17 0,1 17 0,-1-16-224,0 1-32,-15-1-16,16 0 0,0 1-136,-16-2-24,15 2-8,-15-1 0,15-15-104,1 15-16,-16 0-7,0-15-1,0 15 400,15 1 72,-15-2 24,0 17 0,0 0 200,15-16 64,-15 16 0,0-1 0,0 1 96,0 15 80,0 0 16,0 0 0,0 0 328,0 0 72,0 0 16,0 0-1,0 15 57,0 1 8,0 14 8,0 1 0,0 16-16,-15-17-8,15 16 0,-15 0 0,15 1-176,0-1-40,0-15-8,-16 15 0,16 0-128,-15-15-24,15 0-8,0-1 0,0-14 32,0 14 8,0 2 0,0-17 0,0 0-184,0 1-40,0-16-8,0 15 0,0-15-16,0 0 0,0 0 0,0 0 0,0 0-64,0 0 0,0 0 0,0 0-7160,-15 0-1479</inkml:trace>
        </inkml:traceGroup>
        <inkml:traceGroup>
          <inkml:annotationXML>
            <emma:emma xmlns:emma="http://www.w3.org/2003/04/emma" version="1.0">
              <emma:interpretation id="{41F7C7EE-4569-4712-B987-C493065107A2}" emma:medium="tactile" emma:mode="ink">
                <msink:context xmlns:msink="http://schemas.microsoft.com/ink/2010/main" type="inkWord" rotatedBoundingBox="8793,17924 10079,17721 10199,18482 8913,18686"/>
              </emma:interpretation>
              <emma:one-of disjunction-type="recognition" id="oneOf48">
                <emma:interpretation id="interp236" emma:lang="en-US" emma:confidence="0.5">
                  <emma:literal>test</emma:literal>
                </emma:interpretation>
                <emma:interpretation id="interp237" emma:lang="en-US" emma:confidence="0">
                  <emma:literal>tent</emma:literal>
                </emma:interpretation>
                <emma:interpretation id="interp238" emma:lang="en-US" emma:confidence="0">
                  <emma:literal>teat</emma:literal>
                </emma:interpretation>
                <emma:interpretation id="interp239" emma:lang="en-US" emma:confidence="0">
                  <emma:literal>text</emma:literal>
                </emma:interpretation>
                <emma:interpretation id="interp240" emma:lang="en-US" emma:confidence="0">
                  <emma:literal>tart</emma:literal>
                </emma:interpretation>
              </emma:one-of>
            </emma:emma>
          </inkml:annotationXML>
          <inkml:trace contextRef="#ctx0" brushRef="#br0" timeOffset="526827">9484 20214 12816,'0'0'280,"0"0"56,0 0 16,0 0 8,0 16-288,0-1-72,-15 16 0,0-1 0,15 2 752,-16-2 136,1 32 23,-1-16 9,1 0-248,0 16-40,-1 0-16,1-16 0,-1 0-248,1 0-48,0 0-16,15-15 0,0 0 8,-16-1 0,16 1 0,0-16 0,16 1-152,-16 0-24,15-16-8,0 14 0,1-14 64,-1 0 0,1-14 8,14 14 0,-14-16-200,15 0 0,-16-14 0,16 14 0,0-14 0,-16 14 0,16-14 0,-16-2 64,16 17-64,-16-16 80,1 1-80,-1-1 80,-15 16-80,16-17 0,-16 18 0,0-2 0,15 0 0,-15 1-96,0 0 0,0 15 8,-15-16 88,15 16 0,-16 0 0,1 0 64,-1 0-64,16 0 0,-15 16-88,0-1 88,-1 0 0,1 1 0,-1 0 64,1 14-64,0 1 0,-1 0 0,1-16-96,15 16 24,-16-16 72,16 16 0,0-15 0,0-1 64,0 0 8,0 1 8,0-1 0,16-15 0,-16 15-80,15-15 0,1 0 0,-1 0 0,16 0 0,-16 0 0,16-15 0,-16 15 64,1-15-64,15-1 0,-1 1 0,-14-16 0,30 15 0,-31-14-160,16-1 24,0 16 8,-16-16 64,1 16 64,14-17-96,-30 18 96,16-2-72,-1 0 72,-15 1 0,16 15-72,-16-15 72,0 15 0,0 0 0,0 0 64,0 0 16,0 0 8,0 0 0,-16 15 0,16-15-88,0 15 80,0 1-80,-15 0 80,15-2 16,-16 18 0,16-17 0,0 16 0,0-16-96,-15 0 96,15 1-96,-15-1 96,15 0-96,0 1 0,0 0 72,0-1-72,-16 0 0,16-15 0,0 0 0,0 16 64,0-16-64,0 0 0,0 0 0,0 0-64,0 0-152,16 0-24,-1 0-8,0-16 0,1 1-208,-1 15-48,1-15-8,-1-17 0,0 17-152,1-16-32,-1 1-8,1-1 0,14 0 40,-14-15 8,-1 15 0,1-15 0,-1 15 217,-15-15 47,31 15 8,-31-15 0,15 31 256,1-16 48,-16 16 16,0-17 0,15 32 376,-15-15 72,0 15 24,0 0 0,0 0 151,0 0 33,0 0 8,0 15 0,0 1 32,0 15 8,0 0 0,-15-1 0,15 16-128,0-14-16,-16 14-8,16 0 0,-15-16-160,15 2-32,0-2-8,0 1 0,-16 0-144,16-1-32,0-14-8,0-1 0,0 0-104,0 1 0,0 0 0,0-16 0,0 0-96,0 0-64,-15 15-8,15-15-8,0 0-880,0 0-184,0 0-32,0 0-8,0-15-320,0-1-71,0 0-17,-15 1 0,-1 0 688,16-1 136,0-14 24,-15 14 8,15 1 496,-16 0 104,16-1 16,0 16 8,-15-16 1104,15 16 216,-15-14 40,15 14 16,0 0 176,0 0 32,0 0-1,0 0 9,0 0-312,15 0-64,-15-16-16,0 16 0,15 0-328,1 0-72,-1 0-16,1 0 0,-1-16-104,0 16-24,16-15-8,-15 15 0,14-15-256,-14 15-56,15 0 0,-16-16-8,0 16-48,1-15-8,-1 15 0,0-15 0,1 15-64,-16-16 0,15 16 0,1 0 0,-16-16-96,0 16 8,15 0 8,-15-14 0,0 14-1456,0 0-288,-15 0-56</inkml:trace>
          <inkml:trace contextRef="#ctx0" brushRef="#br0" timeOffset="530777">9130 20522 14336,'0'0'320,"0"16"64,0-16 8,0 0 8,0 0-320,-16 0-80,16 0 0,-15 0 0,15 15 911,0-15 169,0 0 32,0 0 8,0 0-288,15 0-64,1 0 0,14 0-8,-14 0-232,-1 0-48,16 0 0,-15 0-8,14 0-216,-14 0-48,14 0-8,-14 0 0,14 0-120,2-15-80,-2 15 96,1-16-96,0 1-664,-1 15-184,16-15-40</inkml:trace>
        </inkml:traceGroup>
        <inkml:traceGroup>
          <inkml:annotationXML>
            <emma:emma xmlns:emma="http://www.w3.org/2003/04/emma" version="1.0">
              <emma:interpretation id="{A25F5D4B-74AA-47B4-AC5A-7B38D08691B4}" emma:medium="tactile" emma:mode="ink">
                <msink:context xmlns:msink="http://schemas.microsoft.com/ink/2010/main" type="inkWord" rotatedBoundingBox="10404,18046 11682,18008 11699,18557 10421,18596"/>
              </emma:interpretation>
              <emma:one-of disjunction-type="recognition" id="oneOf49">
                <emma:interpretation id="interp241" emma:lang="en-US" emma:confidence="0.5">
                  <emma:literal>new</emma:literal>
                </emma:interpretation>
                <emma:interpretation id="interp242" emma:lang="en-US" emma:confidence="0">
                  <emma:literal>naw</emma:literal>
                </emma:interpretation>
                <emma:interpretation id="interp243" emma:lang="en-US" emma:confidence="0">
                  <emma:literal>now</emma:literal>
                </emma:interpretation>
                <emma:interpretation id="interp244" emma:lang="en-US" emma:confidence="0">
                  <emma:literal>hew</emma:literal>
                </emma:interpretation>
                <emma:interpretation id="interp245" emma:lang="en-US" emma:confidence="0">
                  <emma:literal>New</emma:literal>
                </emma:interpretation>
              </emma:one-of>
            </emma:emma>
          </inkml:annotationXML>
          <inkml:trace contextRef="#ctx0" brushRef="#br0" timeOffset="530778">10823 20399 12528,'0'0'272,"0"0"56,0 0 16,0 0 8,0 16-280,0-1-72,0 0 0,0 16 0,-15-15 888,15 14 160,0 1 31,-16 15 9,16-15-440,-15 15-80,0-15-24,15 0 0,-16 15-320,16-15-72,-16-16-16,1 16 0,15-16 96,-15 16 24,15-15 0,0-16 0,-16 15-256,16 0 64,0-15-64,0 0 0,0 0 0,0 0 0,0 0 0,16-15 0,-16 0 0,15-1 0,0-15 0,-15 16 0,32-31-192,-17 15-56,0-15-8,1 15-8,-1-15 144,0 15 32,1 0 8,-1 1 0,0-1 80,-15 15 0,16 1-72,-16 0 72,16-1-64,-16 16 64,0 0-80,0 16 80,0-1 0,14 0 64,-14 1 8,0 15 0,-14-1 224,14 1 48,0 15 8,-16-15 0,16 0-200,16 0-40,-16-1-8,0 1 0,14-15-8,-14-1-8,16 0 0,0 1 0,-1-16-24,0 0-64,1 0 96,-16 0-32,15 0 16,16-16 0,-1 1 0,2 0 0,-17-1-80,0 1 96,16-1-96,-16 1 96,1 0-96,-1-16 0,0 15 72,1-14-72,0 14 128,-16 1-16,15-16 0,-15 16 0,0-1-112,0 1 0,0 15 0,-15-15 0,15-1 0,-16 1 0,16 15 0,-16-16 0,1 16-96,0 0 32,-1 0 64,1 0-104,0 16 104,-1-16 0,16 15 0,-15 1 0,0 14 152,15 1-24,-16 0-8,16 0 0,-16-16 40,16 16 0,0 0 8,0-1 0,16-14-64,-16 15-8,16-16-8,-16 0 0,15-15-88,0 16 64,-15-1-64,31-15 64,-31 0 0,31 0-64,-16-15 96,0 15-32,1 0-64,0-16 0,14 1 0,-14 0 64,-1-1-64,0 1 0,1-1 0,-1-14 0,0 14 96,1-15-32,0 1 0,-16-1 0,14 16-240,2-16-48,-16 15-16,16 1 0,-1 0 152,-15-1 88,0 1-96,0 15 96,0 0 0,0 0 0,0 0 0,0 0 0,0 0 0,0 15 0,0 1 0,0-1 0,-15 16 0,15 0 96,0-1-24,0 1-8,-16-16 8,16 16 0,0-15 0,0 14 0,0-14-72,16-1 96,-16 1-96,0-16 96,15 0-96,-15 0 64,0 0-64,0 0 64,15 0-64,1 0 80,-16 0-80,15-16 80,0 1-80,-15-1 96,16 1-96,-1-16 96,0 16-96,1-16 96,-16 16-96,16-16 96,-1 16-96,-15-16 0,15 15 0,-15 1 0,0 15 0,16-15 0,-16 15 0,0 0 0,0 0 0,0 0 0,0 0 0,0 15 0,0 0 0,0 16 0,0-15 0,-16 14 0,16 1 0,0 0 0,0 0 72,0-16-72,0 0 64,16 16-64,-16-15 64,15-1-64,-15-15 64,15 15-64,-15-15 64,0 0-64,0 0 88,16 0-24,-1 16 0,0-16 0,-15 0 56,0 0 8,16-16 0,0 16 0,-1-15-16,0 15 0,1-15 0,-16-1 0,15 1-40,0-1-8,-15 1 0,16 0 0,-16-16-64,15 15 80,0-14-80,-15-1 80,0 0-80,16 0 0,-16-15 0,16 15 0,-16 1 0,0-1-128,0 0 24,14 0-7432,-14 0-1487</inkml:trace>
        </inkml:traceGroup>
        <inkml:traceGroup>
          <inkml:annotationXML>
            <emma:emma xmlns:emma="http://www.w3.org/2003/04/emma" version="1.0">
              <emma:interpretation id="{D089EA69-D2AB-450A-93F3-C463BE4D6C3D}" emma:medium="tactile" emma:mode="ink">
                <msink:context xmlns:msink="http://schemas.microsoft.com/ink/2010/main" type="inkWord" rotatedBoundingBox="11940,17800 14896,17773 14906,18831 11950,18858"/>
              </emma:interpretation>
              <emma:one-of disjunction-type="recognition" id="oneOf50">
                <emma:interpretation id="interp246" emma:lang="en-US" emma:confidence="0.5">
                  <emma:literal>example,</emma:literal>
                </emma:interpretation>
                <emma:interpretation id="interp247" emma:lang="en-US" emma:confidence="0">
                  <emma:literal>example</emma:literal>
                </emma:interpretation>
                <emma:interpretation id="interp248" emma:lang="en-US" emma:confidence="0">
                  <emma:literal>examples</emma:literal>
                </emma:interpretation>
                <emma:interpretation id="interp249" emma:lang="en-US" emma:confidence="0">
                  <emma:literal>Example,</emma:literal>
                </emma:interpretation>
                <emma:interpretation id="interp250" emma:lang="en-US" emma:confidence="0">
                  <emma:literal>examples,</emma:literal>
                </emma:interpretation>
              </emma:one-of>
            </emma:emma>
          </inkml:annotationXML>
          <inkml:trace contextRef="#ctx0" brushRef="#br0" timeOffset="541363">12224 20691 9760,'0'0'216,"0"0"40,0 0 16,0 0 0,0 0-272,0 0 0,0 0 0,-16-15 0,16 15 976,0 0 144,0 0 24,0 0 8,0 0-208,0 0-41,0 0-7,0 0 0,16 0-352,-2 0-64,2 0-24,0 0 0,14-16-112,-14 16-24,-1 0-8,16 0 0,-16-15-200,16 15-40,-15-15-8,-1-1 0,16 16-64,-16-16 0,16 1 0,-16 15 64,0-15 16,17-1 0,-18 1 0,2 15 0,0-16-80,-1 1 0,-15 0 0,15-1 0,-15 1 0,0-1 0,16 1 0,-16 15 0,0-31-80,0 31 80,0-15-104,-16-1 40,16 16 64,0-15-96,-15 15 96,0 0-96,-1 0 96,-14 0-104,14 0 40,0 15 64,-14-15-88,-1 16 88,16-1-64,-1 16 64,-14-16 0,-2 16 0,17 0 0,0 0 88,-16 0-8,16 15 0,-1-15 0,16 0 0,-15 0 80,15-16 8,-15 16 8,15-16 0,0 16-16,15-16-8,-15 1 0,15-1 0,-15 1-8,16-16 0,-1 15 0,-15-15 0,15 0-48,16 0-16,-16 0 0,1 0 0,15 0-80,-16-15 96,16 15-96,-16-16 96,16 1-96,-16-1 96,17 16-96,-18-15 96,2 0-200,15-1-40,-16-15-8,1 31 0,-1-30-328,16 14-72,-15 16-16,-2-15 0,-14-1-288,16 1-56,0 0-16,-16-1 0,15 0 32,0 1 0,-15 15 1,0-15-1,0 15 400,0-16 80,0 1 24,0 15 0,0-16 392,0 1 0,0 15 96,0-15-24,0 15 432,0 0 80,0 0 24,0 0 0,0-16-32,0 16-1,0 0 1,0 0 0,0 0-56,0 0-8,16 0-8,-1 0 0,-15 16-88,15-16-8,1 15-8,-16 0 0,15 1-88,-15-1-24,15 1 0,-15-1 0,0 16-56,16-15-8,-16-1-8,16 16 0,-16-16-112,0 1-16,0-16-8,0 15 0,15 0-80,-15-15 96,0 16-96,0-16 96,0 0-96,15 15 64,-15-15-64,0 0 64,0 0-64,0 0 0,0 0 0,0 0-88,0 0-264,0 0-48,0 0-16,0 0 0,0 0-128,0 0-24,0-15-8,16-1 0,-16 1-152,15-16-32,-15 16-8,15-16 0,1 0 40,-16 15 9,0-14-1,15-1 0,-15 15 464,0-14 88,15 14 16,-15 1 8,-15-1 408,15 1 88,0 15 8,0 0 8,0 0 328,-15 0 63,15 0 9,-16 15 8,1 1-104,15-1-16,-15 1-8,-1-1 0,-14 16-136,14 0-24,0-1-8,-14 2 0,14-2-224,1 1-40,0 0-16,-1 0 0,1 0-112,0-16-24,-1 0-64,16 16 96,-16-15-96,16-16 0,0 15 0,0-15 0,0 0-728,0 15-168,16-15-32,-16 0-4911,0 0-985</inkml:trace>
          <inkml:trace contextRef="#ctx0" brushRef="#br0" timeOffset="542349">13302 20491 12696,'0'0'280,"0"0"56,0-15 16,0 15 0,0-16-280,0 16-72,-16 0 0,16-15 0,0 15 864,-15 0 160,-1 15 31,1-15 9,0 0-232,-1 16-40,1-1-16,-1-15 0,1 31-304,0-16-64,-1 1-16,1 14 0,-16 1-88,31-15-16,-15-1-8,15 16 0,-16-16-160,16 1-32,0-1-8,0 0 0,0-15-80,0 0 0,0 0 0,16 0 64,-1 16-64,-15-16 80,15 0-80,1 0 80,-1-16-80,1 16 0,-1-15 72,0 0-72,1-1 0,-1 1-128,1-1 16,-1 1 8,-15 0-120,15-1-32,1 1 0,-1-1 0,-15 1 8,16 0 0,-16-1 0,15 1 0,-15-1 152,0 1 24,0 0 8,0-1 0,0 16 64,0-15 0,-15 0 0,15 15-64,0 0 64,0 0 0,0 0 0,-16 0 0,16 0 160,0 0-8,0 0 0,-15 30 0,15-14 144,0-1 32,-16 0 8,16 1 0,0 15-240,0-16-96,0 0 88,16 16-88,-16-15 104,0-1-24,15 0-8,-15 1 0,16-16-72,-1 15 80,-15-15-80,15 0 80,1 0-80,-1 0 64,1-15-64,-1 15 64,-15-16-64,31 1 0,-31 0 0,31-1 0,-31 1-72,15-1-56,0 1-16,1-16 0,-1 16-112,1-1-16,-1 1-8,-15 15 0,15-15 88,-15-1 8,16 1 8,-16 0 0,0 15 80,0 0 8,0 0 8,15-16 0,-15 16 80,0 0 0,0 0 0,0 0-64,-15-15 64,15 15 0,0 0 0,0 0 0,0 15 128,0 1-16,-16 14 0,16-14 0,0-1 208,-15 16 48,15-16 8,0 16 0,-15 0-240,15-16-40,0 16-16,0-16 0,0 1-80,0-1 64,0 1-64,-16-1 64,16-15 8,0 0 0,0 0 0,0 0 0,0 0-72,0 0 0,0 0 0,16-15 0,-1 15 0,-15-16 0,15 16 64,1-15-64,-16-1 0,15-14-96,-15 14 0,15 1 8,1-1-24,-16-14-8,15 14 0,1-15 0,-1 16-88,0 0-16,-15-1-8,16 1 0,-16 0 232,0-1 0,15 16-64,-15 0 64,0 0 0,0 0 0,0 0-80,0 0 80,0 0 0,0 16 0,0-1 0,0 0 0,0 16 224,0-16 24,-15 1 8,15-1 0,0 16-192,0-16-64,-16 1 0,16-1 0,0 1 0,0-16 0,0 0 0,16 15 0,-16-15 0,0 0 0,0 0 0,0 0 0,0 0 0,0 0 0,0-15 0,15 15 0,1-16 96,-16 1-24,15-1-8,0-14 0,16 14-168,-15-15-40,-1 16-8,0-16 0,-15 16 40,16 0 8,-1-1 0,1 1 0,-16-1 104,15 16-72,-15 0 72,0 0-64,0 0 64,0 0 0,0 0 0,0 0-64,0 0 64,0 16 0,0 15 0,0-16 64,-15 0 32,15 16 0,0-16 8,0 1 0,0-1-32,0 1-8,0-1 0,0-15 0,15 15 0,-15-15-64,0 0 96,0 0-32,0 0 0,15 0-64,1 0 96,-1 0-32,1 0-64,-1-15 0,0 15 72,1-15-72,-1 15 0,1-16 72,-16 1-72,15-1 0,0 16 64,-15-15-64,16 0 0,-16-1 0,15 1-72,-15 0-48,15-1-8,-15 1 0,0-1-40,16 1-16,-16 0 0,0 15 0,0-16 40,0 1 8,0 15 0,0-16 0,0 16 136,0 0-96,0 0 96,0 0-80,0 0 80,0 0 0,0 16 0,-16-1 0,1 1 128,15 14 32,-15 17 16,-1-1 0,16 0 104,-15 0 16,0 16 8,-1-1 0,1-15 72,-1 16 8,1-16 8,0 16 0,15-16-216,-16 0-48,16-15 0,-15 15-8,15-15-40,0-16-8,0 16 0,0-16 0,0 1-72,0-16 64,0 16-64,0-16 64,0 0-64,15-16 0,-15 16-96,16-16 96,-16-14-416,15-1-16,0 0-8,-15 0 0,16 0-56,-1-15-16,-15 16 0,16-17 0,-16 17 168,15-17 32,-15 1 8,0 0 0,0 0 152,0 0 32,15 15 8,-15 0 0,0 16 112,0-16 0,0 15 0,0 1 0,16 0 192,-16-1 16,0 1 0,15 0 0,-15 15-48,15 0 0,1-16-8,-16 16 0,15-15 8,1 15 0,-16 0 0,15 0 0,0 15 24,-15-15 8,16 16 0,-16-16 0,15 15-32,-15 0-8,0 1 0,0-1 0,-15 0 0,15 1 0,-16-1 0,16 1 0,-15-1-48,0 16-8,15-16 0,-16 1 0,1 14-96,15-14 64,-16-1-64,1 1 0,15-1 0,0 0 0,-15-15 0,15 0 0,0 0-136,0 0-80,0 0-8,0 0-8,0 0-768,15 0-152,0 0-32,1-15-8,-16 0-464,15-1-88,1-15-15,-1 16-2601,0-16-520</inkml:trace>
          <inkml:trace contextRef="#ctx0" brushRef="#br0" timeOffset="542888">14472 20152 9072,'-16'0'256,"16"0"64,0 0-256,0 0-64,0 0 0,0 0 0,0-15 1304,0 15 248,0 0 48,-15 15 16,15 1-465,-16-1-95,16 1-24,-15 14 0,15 1-312,-15 0-64,-1 15-16,16-15 0,-15 0-136,-1 15-32,16-15-8,0 0 0,0 0-88,0 0-24,0-1 0,0 1 0,0-15-264,0-1-88,16 0 0,-1 1 0,-15-1 120,0-15-32,16 0-8,-16 0 0,15 15-16,16-30 0,-16 15 0,1 0 0,14 0-64,-14-15 96,-1-1-96,1 1 96,-1 15-96,0-31 0,1 16 0,-1-1 0,0 1 0,1-16-88,-1 16 8,-15-16 0,16 16-64,-16-1-16,0 1 0,15-16 0,-15 15 160,0 1 0,0-1 0,-15 1 72,15 15-72,-16-15-136,16 15 32,0 0 8,0 0 96,-15 0 128,-1 0-24,1 0-8,0 15-96,15 0 0,-16-15 0,1 31 0,0-15 0,-1 15 0,1-16 64,-1 16-64,1-16 144,0 16-16,15-15-8,0 14 0,-16-14 0,16-1 0,0 16 0,0-16 0,16 1-24,-16-16-8,0 15 0,15 0 0,0 1 32,1-16 8,-1 0 0,1 0 0,-1 15 0,16-15 0,-16 0 0,0 0 0,1-15-8,-1 15 0,1 0 0,-1 0 0,0 0-24,1-16-8,-1 1 0,1 15 0,-1 0-88,0 0 0,1 0-80,-16-15 80,15 15 0,-15 0 80,16 0 0,-1 0 0,-15-16-80,15 16 0,-15 0 0,0 0 64,0 0-64,0 0 0,0 0 0,0 0 0,0 0-648,0 0-72,0 0-16,0 0-6704,0-15-1343</inkml:trace>
          <inkml:trace contextRef="#ctx0" brushRef="#br0" timeOffset="551362">15164 20629 14312,'0'0'312,"0"0"64,0 0 8,-15 0 32,15 15-336,0-15-80,-16 16 0,1-16 0,0 15 567,15 0 97,-16 1 16,1-1 8,15 0-272,-15 17-64,-1-32 0,1 15-8,-1 0-272,1 1-72,15-1 0,-15-15-5319,-1 15-1097</inkml:trace>
        </inkml:traceGroup>
        <inkml:traceGroup>
          <inkml:annotationXML>
            <emma:emma xmlns:emma="http://www.w3.org/2003/04/emma" version="1.0">
              <emma:interpretation id="{23AC8555-8545-47D1-9A0C-28509FA1730F}" emma:medium="tactile" emma:mode="ink">
                <msink:context xmlns:msink="http://schemas.microsoft.com/ink/2010/main" type="inkWord" rotatedBoundingBox="15217,17773 18791,17740 18802,18877 15228,18910"/>
              </emma:interpretation>
              <emma:one-of disjunction-type="recognition" id="oneOf51">
                <emma:interpretation id="interp251" emma:lang="en-US" emma:confidence="0.5">
                  <emma:literal>only need</emma:literal>
                </emma:interpretation>
                <emma:interpretation id="interp252" emma:lang="en-US" emma:confidence="0">
                  <emma:literal>only hold</emma:literal>
                </emma:interpretation>
                <emma:interpretation id="interp253" emma:lang="en-US" emma:confidence="0">
                  <emma:literal>Only need</emma:literal>
                </emma:interpretation>
                <emma:interpretation id="interp254" emma:lang="en-US" emma:confidence="0">
                  <emma:literal>only needs</emma:literal>
                </emma:interpretation>
                <emma:interpretation id="interp255" emma:lang="en-US" emma:confidence="0">
                  <emma:literal>onlyneed</emma:literal>
                </emma:interpretation>
              </emma:one-of>
            </emma:emma>
          </inkml:annotationXML>
          <inkml:trace contextRef="#ctx0" brushRef="#br0" timeOffset="555668">15672 20461 13184,'-16'0'288,"0"0"64,2 15 16,14-15 0,-16 16-296,0-1-72,1 16 0,0 0 0,-1-1 640,1 1 104,0 0 23,15-16 9,-16 16-96,16 0-16,-15-16-8,15 1 0,0-1-368,15 0-80,-15-15-16,16 16 0,-1-16-112,-15-16-80,15 16 96,1-15-96,-1 15 104,0-15-32,1-16-8,0 15 0,-2 1-64,2 0 0,0-16 0,-1 16-88,-15-1 8,0 1 0,0-16 0,0 16 0,0 15 80,0-16-96,0 1 96,0-1-96,0 1 32,-15 15 0,15-15 0,0 15 0,0-16 64,0 16 0,0-15 0,15 15 0,-15-16-96,15 1 32,1 15 0,-1-15 0,0-1-16,1 16 0,0-15 0,14 15 0,-14 0 80,-1-16 72,0 16-8,1 16-64,-1-16 152,0 0-24,1 15-8,-16 1 0,15-1 152,-15-15 32,0 31 8,0-16 0,0 1-88,0 14-24,-15 1 0,15-15 0,-16 14-104,16-14-32,-15 15 0,0-16 0,15 0 0,0 1 0,-16-1 0,16 0 0,-15-15-64,15 16 0,0-16 0,0 0 64,0 0-64,0 0 0,0 0 0,0 0 0,0 0 0,0 0-72,15 0 72,1-16-104,-16 1-32,30 15-8,-30-31 0,31 16 0,-16-16-32,1 16-8,0-16 0,14 16 0,-14-16 56,-1 15 0,-15 1 8,15-16 0,1 16 120,-1-1 0,-15 1 0,15 15-72,-15-15 72,0 15 0,0 0 80,0 0-80,0 0 200,0 0-8,0 0 0,16 15 0,-16 0 32,0 1 0,-16 15 0,16-16 0,0 16-56,0 0-8,0-1 0,0-14 0,-15 15-56,15-16-8,15 0-8,-15 1 0,0-1-88,0 0 0,0-15 72,0 0-72,16 16 0,-16-16 72,16 0-72,-16 0 0,14 0 0,2 0 0,-16-16-80,16 16 80,-1-15-288,-15 15 8,15-15 0,1-1 0,-1 1-144,0 15-32,-15-31-8,16 16 0,0-1-80,-16 1-8,14 0-8,2-16 0,0 15 16,-1-14 0,-15 14 0,15-30 0,-15 31 376,16-16 72,-16 0 24,15 0 0,-15 0 72,15 16 0,-15-16 0,0 0 0,16 16 136,-16 0-8,0-16 0,0 31 0,0-15 216,0-1 40,0 16 0,0 0 8,0 0 16,0 0 0,0 0 0,0 16 0,-16-1-72,16 16-16,0-16 0,-15 16 0,15 0 0,-15 15-8,15-15 0,-16 15 0,16-15-104,-15-1-16,15 1-8,0 0 0,0 0-88,0 0-8,-15-16-8,15 0 0,15 1-80,-15-1 96,0 1-96,0-16 96,0 0-32,0 0 0,0 0 0,15 0 0,1 0-64,-16 0 0,0-16 0,15 1 0,0-1 0,1 1 0,-16 0-72,15-1 72,0 1-184,1-16-8,0 16 0,-1-1 0,0-15 32,1 16 8,-16 0 0,15-1 0,-15 1 88,15-1 64,-15 1-96,0 15 96,0 0-72,0 0 72,0 0 0,0 15-72,0 1 72,0-1 112,-15 16-24,15-16-8,-15 16 48,15-15 16,0 14 0,-16-14 0,16 15-48,0-16 0,0 0-8,0 1 0,0-1-24,16 1 0,-16-16 0,0 0 0,0 0-64,15 15 96,-15-15-96,0 0 96,0 0-96,15-15 64,-15 15-64,16 0 64,-1-16-64,0 1 80,1-1-80,-16 1 80,16 0-80,-2-1 0,-14 1 0,16-1 64,0-14-64,-1 14 0,-15 1 72,15-16-72,-15 16 0,16-1 0,-16 1 0,15 15-64,-15-16 64,0 16 0,0 0 0,0 0 0,0 0 0,0 0-64,0 0 64,0 0 0,0 16 0,15-1 0,-30 16 0,15-16 0,0 16 88,0 0 8,0-16 0,-15 32 0,15-17 64,-16 1 24,16 0 0,-15 15 0,0-15-32,15 0-8,-16-1 0,0 1 0,2 0 16,-2 0 8,-15-16 0,16 16 0,-16 0-8,16 0 0,-16-1 0,0 1 0,15 0 32,-14-16 8,-1 16 0,16-15 0,-16-1-120,0 0-80,1 16 96,-2-16-96,17-15 96,-16 16-32,16-16 0,-16 15-64,15-15 80,2 0-80,-2 0 64,0 0-64,1 0 64,15 0-64,-15-15 64,15 15-64,-16 0 0,16-16 0,0 16 0,0-15 0,0 0-432,16-1-104,-16 1-16,15-16-6816,0 16-1367</inkml:trace>
          <inkml:trace contextRef="#ctx0" brushRef="#br0" timeOffset="555669">17011 20415 11688,'0'0'256,"0"0"48,0 0 16,0 0 16,0 0-272,0 15-64,0-15 0,0 31 0,-15-16 880,15 16 160,0 0 32,0 0 7,-16-1-207,16 17-40,-16-17 0,16 16-8,-15-15-408,15 0-88,-15 0-8,15 0-8,0-1-144,0-14-24,-16-1-8,16 1 0,0-1-48,0-15-16,0 0 0,0 0 0,0 0-72,0 0 96,0 0-96,0 0 96,16-15-96,-16-1 0,15-15 0,0 16 0,1-16-88,0 0-32,-1-15-8,0 0 0,1 15-144,14-15-32,-14 15-8,-1 1 0,0-1 184,1 15 32,-16 1 0,16 0 8,-2-1 88,-14 16 0,0 0 0,0 0 0,0 0 0,0 16 152,16-16-24,-16 30-8,0-14 104,-16 15 32,16-1 0,0 1 0,0 0-48,-14 0-8,14-1 0,0 1 0,0-15-56,14 14-16,-14-14 0,0-1 0,16-15-40,0 16-16,-1-16 0,0 0 0,1 0-72,-1 0 96,0 0-96,1-16 96,14 1-96,-14 15 80,0-16-80,-1 1 80,0 0-80,1-1 0,-1 1 0,0-1 64,1 1-64,-16 0 0,15-16 72,-15 16-72,15-1 0,-15 1 0,16-16 0,-16 16 0,0-1 0,0 1-64,0-1 64,0 1-64,-16 0 64,16-1 0,-15 16 0,15-15 0,-15 15 0,15 0-64,-16-16 64,1 32 0,15-16 0,-15 0 0,-1 15 0,16 1-64,-15-1 64,0 16 0,-1 0 80,0-1-80,16 1 120,-14 0-24,14 0-8,-16-16 0,16 16 24,0 0 8,0-1 0,16-14 0,-16-1-48,14 1-8,-14-1 0,16-15 0,0 15-64,-1-15 80,0 0-80,16 0 80,-16-15-80,1 15 80,-1-15-80,16-1 80,-15 1-80,14 15 80,-14-16-80,-1 1 80,0 0-80,16-16 0,-16 15 0,1 1 64,0 0-64,-2-1 0,-14 1 0,16 0 0,-16-1 0,16 16 0,-16-15 0,0-1-88,15 1 24,-15 0 0,0-1 0,0 16 0,-15-15 64,15-1-96,0 1 96,-16 15-96,16-15 96,-16 15 0,16-16 0,-14 16-64,-2 0 64,16 0 0,-16 0 0,1 0 0,15 16 0,-15-1 0,-1-15 0,16 31-96,-15-16 96,0 1 96,15 14-16,-16 1-8,16-15 16,-15 14 0,15-14 0,0 14 0,0-14-24,0-1-64,0 1 96,15-1-32,-15 0-64,16 1 0,-1-16 72,0 0-72,1 0 0,-1 0 0,0 0 0,17 0 64,-18-16-64,18 16 0,-2-15 64,-14 15-64,14-15 0,2-1 0,-18 1 0,18 15 0,-2-31-160,1 31-24,-16-15 0,1-1 0,14 1-8,-14 0 0,0-1 0,-1 1 0,0-1 96,-15 1 8,16 0 8,-16 15 0,0-16 80,0 1 0,0-1 0,0 1 0,0 0 0,0 15 0,-16-16 0,16 1 64,0 15-64,-15 0 0,0-16 64,15 16-64,0 16 128,-16-16 0,0 15-8,1 1 0,0-16 16,-1 30 8,1-14 0,0 15 0,-1-16-16,16 16 0,-15 0 0,0-1 0,15 1-32,0 0 0,0-16-8,0 1 0,0 14-88,0-14 80,0-16-80,15 15 80,-15 1-80,0-16 0,15 0 72,1 0-72,-1 0 0,0 0 64,1-16-64,-16 16 0,15-15 0,0 15 0,1-16-80,0 1 80,-16 0-240,15-1 8,0 1 0,-15-1 0,16 1-88,-16 0-24,15-16 0,-15 16 0,15-16-40,-15 0-16,16 16 0,-16-16 0,0 0 24,0 0 8,0 0 0,0 1 0,0-1 120,0 0 24,0 0 8,0 16 0,0-16 128,0 16 88,0-16-104,0 15 40,0 1 64,0 15 0,-16-15 80,16 15-80,0 0 328,0 0 24,0 0 0,0 15 0,0 0 72,0 16 24,-15 0 0,15 0 0,0 15 24,-15 0 8,15 0 0,-16 1 0,16-1-120,0 0-16,-15 0-8,15 0 0,0-15-112,0 0-32,0 0 0,0-1 0,0-14-56,0-1-8,0 1-8,0-16 0,0 0-56,0 0-64,0 0 88,0 0-88,0 0 0,0 0 0,0 0 0,0 0 0,0 0-896,0 0-176,15 0-40,-15 0-8991</inkml:trace>
        </inkml:traceGroup>
        <inkml:traceGroup>
          <inkml:annotationXML>
            <emma:emma xmlns:emma="http://www.w3.org/2003/04/emma" version="1.0">
              <emma:interpretation id="{B446B1F9-C575-40FF-B6FF-E03B4B9BDFA7}" emma:medium="tactile" emma:mode="ink">
                <msink:context xmlns:msink="http://schemas.microsoft.com/ink/2010/main" type="inkWord" rotatedBoundingBox="18142,17779 21068,17726 21089,18852 18162,18905"/>
              </emma:interpretation>
              <emma:one-of disjunction-type="recognition" id="oneOf52">
                <emma:interpretation id="interp256" emma:lang="en-US" emma:confidence="0.5">
                  <emma:literal>to specify</emma:literal>
                </emma:interpretation>
                <emma:interpretation id="interp257" emma:lang="en-US" emma:confidence="0">
                  <emma:literal>to openly</emma:literal>
                </emma:interpretation>
                <emma:interpretation id="interp258" emma:lang="en-US" emma:confidence="0">
                  <emma:literal>to plenty</emma:literal>
                </emma:interpretation>
                <emma:interpretation id="interp259" emma:lang="en-US" emma:confidence="0">
                  <emma:literal>to spicy</emma:literal>
                </emma:interpretation>
                <emma:interpretation id="interp260" emma:lang="en-US" emma:confidence="0">
                  <emma:literal>specify</emma:literal>
                </emma:interpretation>
              </emma:one-of>
            </emma:emma>
          </inkml:annotationXML>
          <inkml:trace contextRef="#ctx0" brushRef="#br0" timeOffset="555671">19736 20353 10912,'0'0'240,"0"0"48,0 0 16,0 0 0,0 0-240,0 0-64,-16-15 0,0 15 0,16 0 824,-14 0 152,-2 0 32,0 15 8,1-15-225,0 15-47,-1 1-8,-14-16 0,-1 15-192,16 16-32,-1-16-16,0 1 0,1-1-80,0 1-8,-1-1-8,16 0 0,0 1-208,0-1-32,0-15-16,0 0 0,0 16-144,0-16 0,16 15 0,-1-15 0,-15 0 0,0 0 64,0 0-64,15 15 0,1-15 64,-16 0-64,0 16 0,0-16 0,0 15 0,0 1 64,0-1-64,0 0 0,-16 1 80,1-1-80,0 0 64,15 1-64,-16-1 0,1 1 0,0-1 0,-1 0 0,16-15 0,-15 16-128,15-16 24,0 0 0,0 0-192,0 0-40,0 0-8,15 0 0,-15-16-264,16 1-48,-1 0-16,0-16 0,1 15-64,-1-14-24,16-1 0,0 0 1,-16 0 223,1 1 48,-1-1 8,0 15 0,1-14 368,-1 14 112,0 1 0,1 15 0,-16-16 344,0 16 128,0 0 24,0 0 8,16 0 207,-16 0 49,0 16 8,0-1 0,-16 16-40,16-16-8,0 16 0,-16 0 0,1 15-392,15-15-72,-15 0-24,-1-1 0,16 17-40,-15-17 0,15-14-8,0 15 0,0-16-184,-15 16 64,15-16-64,0 16 0,0-31 64,0 15-64,0 1 64,0-1-64,0-15-72,0 0-56,0 0 0,0 0-8,-16 0-280,16 0-48,16-15-16,-16-1 0,0 1-80,0 0-16,15-1-8,-15-15 0,15 1 176,-15-1 40,16-15 8,-16 15 0,15-31 224,0 32 40,-15-17 16,16 1 0,0 15 176,-2 1 32,2-1 0,-16 0 8,16 0 184,-16 16 32,15-1 0,0 16 8,-15-15-56,0 15-16,16 0 0,-16 0 0,15 0 24,-15 15 0,15 1 0,-15-16 0,16 15-24,-16 16 0,-16-16 0,16 16 0,0-15-128,0 14-32,-15-14-8,0 15 0,-1-16-120,1 16 88,0-16-88,-1 16 80,0-16-80,2 1 64,-2-1-64,16 0 64,-16-15-64,1 16 0,15-16 0,0 0 64,0 0-64,0 0 0,0 0 0,15 0-88,1 0 88,14 0 0,-30 0 0,32 0 0,-2-16 0,1 1 96,0 15-16,-15-15-8,14-1-72,-14 1 64,14 0-64,-14-1 64,14 1 0,-14-16 0,14 16 0,-14-1 0,0 1-64,-1-1 0,0 1 0,1 0 0,-1-1 0,-15 1 0,15-1 0,-15 1 0,0 15 0,16-15 0,-32-1 0,16 16 0,0-15 0,-15 15 0,15-16 0,-15 16 0,-1 0 0,1 0 96,0 0-32,15 0 0,-32 16-64,17-16 0,15 15 0,-15 1 0,-1-1 72,1 0 0,0 1 0,-1 15 0,16-1 216,-15-14 48,15 15 8,-15-1 0,15-14-240,0 15-40,0-16-64,15 0 88,-15 1-24,0-1-64,15 0 96,-15-15-32,0 0-64,16 0 64,14 0-64,-14 0 64,14 0 0,-14-15-64,0 15 96,14 0-32,-14-15-64,14-1 0,-14 1 0,14 15 0,-14-15-72,0-1-32,14 1-8,-14-1 0,-1 1-104,0 15-16,1-15-8,-1-1 0,-15 1 40,15-1 8,1 1 0,-16 0 0,0-1 88,0 1 16,16-1 8,-16 1 0,0 15 80,0-15 0,0-1-72,0 16 72,0 0 0,0 0-72,0-15 72,0 15 0,0 0 0,0 0 0,-16 15 80,16-15-16,-16 31 96,1-16 16,15 1 8,-15 15 0,15-16 40,-16 16 0,16 0 8,0-16 0,0 0-128,-15 16-24,30-15-8,-15-1 0,16 0-72,-16-15 0,0 16 72,15-16-72,0 0 0,1 0 0,-16 0 0,16 0-64,-2 0 64,2-16 0,0 1 80,-1 0-80,-15-1 0,15 1 0,1-1 0,-1-14 0,0 14-64,-15 1-40,16-16-8,-1 16 0,0-16-40,1 15-8,-16 1 0,16 0 0,-1-1 160,0 1-64,-30-1 64,30 1 0,-15 15-64,0 0 64,0 0 0,0 0 0,0 0 0,0 0 0,-15 15 0,0 1 0,-1-1 184,0 16-16,1-16 0,15 16 0,-15-15-168,15-1 72,0 16-72,0-16 0,0 1 80,15-1-80,-15 16 64,15-31-64,-15 15 64,16-15-64,-16 0 64,16 16-64,-1-16 0,0 0 0,-15 0 0,16 0 0,-1-16 0,0 16 0,1 0 64,-1-15-64,0 15 0,-15-16-96,32 1 16,-32 15 8,14-15-56,2 15 0,0-16-8,-1 1 0,0 15-40,1-16-8,-1 1 0,0 0 0,-15-1 40,16 1 8,-16-1 0,16 1 0,-2 0 56,-14-1 16,16-15 0,-16 16 0,16 0-160,-16-1-32,15 1-8,-15-16 0,0 16 168,0-1 96,15 1-96,-15-1 96,0 1 0,0 0-64,0-16 64,0 31 0,0-15 0,16-1 0,-32 1 0,16 15 0,16-16 0,-16 16 72,-16 0-8,16 0 0,0 0 184,0 0 32,0 0 8,0 0 0,-15 31-24,0-31 0,-1 31 0,16 0 0,-16-16-32,16 31-8,-14-15 0,-2 0 0,16 15-32,-16-15 0,16 15-8,-15-15 0,15 0-64,0-1-16,-15 1 0,15-15 0,0 14-104,0-14 0,0-1 64,0 1-64,0-16 0,0 0 0,0 15-96,0-15 96,0 0 0,0 0 0,15 0 0,-15-15 0,15 15-280,-15-16-48,0 1-16,0 15 0,0-16 64,0 1 16,0 0 0,0-1 0,0 1 200,0-1 64,-15 1 0,0 0 0,15 15 0,-16-16-64,16 16 64,-15 0 0,15-15 240,0 15 80,0 0 8,-15 0 8,15 0-128,0 0-24,0 0-8,0 0 0,0 0-112,0 0-64,15 0 80,0 0-80,1 0 80,14 0-80,-14 0 80,0 0-80,-2-16 64,18 16-64,-17-15 0,0 15 72,1-15-72,-1 15 0,0-16 72,1 16-72,-16 0 0,15 0 0,0-15 0,1 15 64,-16 0-64,0 0 0,0 0 0,16 15 0,-16-15 0,0 16 0,0-1 0,0 0 64,0 1-64,0 15 72,-16-16-72,16 0 80,-16 1 64,16-1 16,0 1 0,0-1 0,-15 0-224,15 1-48,0-16-8,0 15 0,0-15 120,0 0 0,0 0 0,15 0 0,-15-15 72,16 15-8,0-16-64,-1 1 96,0 0-96,1-1 0,-16 1 0,15-16 0,16 16 0,-16-16 72,0 15 8,1-14 0,0 14-280,-16 1-56,30-16-16,-30 16 0,16-1 272,-1 1 0,-15 15 0,15-16 0,1 1 0,-16 15 0,0 0 0,0 0 0,0 0-72,0 0 72,0 15 0,15 1-72,0-1 72,-15 16 0,0 0 64,-15 15-64,15-15 240,0 15 16,-15 16 0,-1-16 0,1 0-144,0 0-24,-1 16-8,0-16 0,2 0 80,-18 0 8,17 0 8,0 1 0,15-1 56,-16-15 16,1-1 0,15-14 0,-15 15-248,-1-16-64,1 0-8,0 1 0,15-16 72,-16 15 96,0-15-16,16 0-8,-15 0-752,0-15-152,15 15-32,-16-16-6680,1 1-1327</inkml:trace>
          <inkml:trace contextRef="#ctx0" brushRef="#br0" timeOffset="555672">20613 20214 20127,'-15'-15'448,"15"15"88,0 0 16,0 0 8,0 0-448,0 0-112,0 0 0,0 0 0,0 0 384,0 0 48,0 0 16,0 0 0,15 15-216,-15-15-40,0 0 0,15 16-6752,16-16-1343</inkml:trace>
          <inkml:trace contextRef="#ctx0" brushRef="#br0" timeOffset="555670">18704 20184 15576,'0'0'344,"0"0"72,0 0 7,0 0 17,0 0-352,0 0-88,0 15 0,-16 0 0,16 16 832,-14 0 160,14 0 24,-32 0 8,32 15-208,-15 0-40,0 16-8,-1-16 0,1 0-336,0 0-72,15-15-8,-16 0-8,16 15-152,0-31-32,16 16-8,-16-16 0,15 1-152,-15-16 0,0 0 0,15 0 0,1 0 104,-1 0-32,0-16-8,1 1 0,14 0-64,-14-16 64,0 0-64,-1 16 64,0-31-136,1 15-32,-1 0-8,0 0 0,1 0-8,0 1 0,-16 14 0,14-15 0,-14 16 120,0 15-88,0 0 88,0 0-80,0 0 80,0 15 64,-14 1-64,14 15 88,0-1 64,-16 17 8,16-17 8,-16 17 0,16-17-40,0 1 0,0-16-8,16 16 0,-16-15-120,0-1 88,16 0-88,-2-15 80,2 0-80,-16 0 96,31 0-96,-16-15 96,1 0-32,-1-16-64,0 15 96,16-14-32,-16-1 16,1 16 0,0-16 0,-1 0 0,-15 0-80,15 16 80,-15-16-80,0 0 80,0 0-80,0 16 0,-15-16 0,15 16 64,-15-1-64,-1 1 0,0 15-96,1-15 96,-16 15 0,16 0 0,-16 0 0,16 0 0,-16 15-96,15 0-40,-14-15-8,-1 16 0,16-1 72,-16 1 72,0-1-104,1-15 40,-2 15 64,2 1-80,-1-1 80,16-15-80,-16 16 80,16-16-104,-17 15 40,32-15 64,-30 0 0,30 15 0,-16-15 0,1 0 0,0 0 0,15 0 64,0 0-64,0 0 0,0 0 256,0 0 0,0 0 8,0 0 0,0 0-152,0 0-32,0 0-8,15 0 0,-15 0 48,15 0 8,16-15 0,0 0 0,0 15 136,0-16 32,-16 1 8,16-1 0,-1 1-176,2 15-40,-2-15-8,-14-1 0,14 1-80,-14 15 0,14-16 0,-14 16 0,0-15-448,14 15-96,-14 0-32,-1 0-11072</inkml:trace>
        </inkml:traceGroup>
        <inkml:traceGroup>
          <inkml:annotationXML>
            <emma:emma xmlns:emma="http://www.w3.org/2003/04/emma" version="1.0">
              <emma:interpretation id="{D38D62E2-A4A2-4164-A79F-2ACC0D8EBE02}" emma:medium="tactile" emma:mode="ink">
                <msink:context xmlns:msink="http://schemas.microsoft.com/ink/2010/main" type="inkWord" rotatedBoundingBox="21324,17537 22401,17614 22328,18627 21251,18550"/>
              </emma:interpretation>
              <emma:one-of disjunction-type="recognition" id="oneOf53">
                <emma:interpretation id="interp261" emma:lang="en-US" emma:confidence="0.5">
                  <emma:literal>the</emma:literal>
                </emma:interpretation>
                <emma:interpretation id="interp262" emma:lang="en-US" emma:confidence="0">
                  <emma:literal>toe</emma:literal>
                </emma:interpretation>
                <emma:interpretation id="interp263" emma:lang="en-US" emma:confidence="0">
                  <emma:literal>them</emma:literal>
                </emma:interpretation>
                <emma:interpretation id="interp264" emma:lang="en-US" emma:confidence="0">
                  <emma:literal>then</emma:literal>
                </emma:interpretation>
                <emma:interpretation id="interp265" emma:lang="en-US" emma:confidence="0">
                  <emma:literal>they</emma:literal>
                </emma:interpretation>
              </emma:one-of>
            </emma:emma>
          </inkml:annotationXML>
          <inkml:trace contextRef="#ctx0" brushRef="#br0" timeOffset="558895">21952 20275 11720,'-15'0'256,"15"0"48,0 0 16,-15 15 16,-1 1-272,16-1-64,-16 1 0,2 14 0,14 1 480,-16 0 88,0 0 8,16 0 8,-15 0-136,15 0-24,-15-1-9,15 1 1,-16 0-312,16 0-104,0-16 64,-15 16-4607,15-16-929</inkml:trace>
          <inkml:trace contextRef="#ctx0" brushRef="#br0" timeOffset="559442">21537 20599 13256,'0'0'376,"0"0"80,0 0-360,0 0-96,0 0 0,0 0 0,0 0 544,15 0 96,1-16 24,0 16-1,-2 0 97,18 0 16,-17 0 8,16 0 0,-1 0-360,1-15-72,0 15-8,0 0-8,0 0-112,-1 0-32,1-15 0,0 15 0,0 0-192,0-16-112,-16 1 16,16 15 0,-16-16-144,16 1-24,-15 15-8,14-15 0,-14-1-1144,-1 1-232,0 0-47,1 15-1</inkml:trace>
          <inkml:trace contextRef="#ctx0" brushRef="#br0" timeOffset="559443">22184 19937 14712,'0'0'320,"0"0"72,0 15 16,-16 16 8,16-16-336,-15 32-80,15-17 0,-15 17 0,-1 14 879,0-15 161,2 16 32,-2 0 8,0-1-440,-14 1-96,30-1-8,-16-15-8,1 16-192,0-16-40,-1 0-8,16-15 0,0 0-144,-15 0-32,15 0-8,0-16 0,-15 0-104,15 1 64,15-1-64,-15-15 0,-15 16 0,15-16 0,0 0-64,0 0 64,15-16-272,0 1 0,-15-16 0,31 0 0,-31 0-120,15 1-24,1-17-8,-1 17 0,0-17 56,1 1 16,0 0 0,-2 0 0,2 15 160,-16 0 32,16 16 0,-1 0 8,-15-1 288,15 16 56,-15 0 16,0 0 0,0 0 224,0 16 48,0-1 0,0 16 8,0-16-16,0 16-8,0 15 0,0-15 0,-15 0-248,15-1-56,0 1 0,0-15-8,0 14-152,0-14 64,-15 15-64,15-16 0,0 0 0,0 1-112,0-1 8,0-15 0,0 0-800,0 0-160,0 0-32,0 0-8,0 0 224,0 0 48,0 0 0,15-15 8,-15-1-111,0 1-25,0 0-8,0-1 0,15 16 704,-15-15 136,0-1 32,0 16 8,0-15 808,0 15 160,16-15 32,-16 15 8,0 0 15,15 0 9,-15-16 0,0 16 0,0 0-272,15 0-64,1 0 0,14 0-8,-14 0-256,0 0-56,-1-15 0,0 15-8,1-16-24,-1 16-8,0 0 0,1-15 0,-1 15-184,0-15-64,1 15 0,-16-16 72,16 1-72,-1 15 0,-15-16 0,0 16 0,15-15 64,1 15-64,-16-15 0,0-1 64,0 16-64,0-15 0,0-1 0,0 1 0,0 0-96,0 15 96,-16-16-80,16 1 80,-15 15 0,15-15 0,0 15 0,-15 0 0,-1-16-80,16 16 80,-16 0-80,1 0 80,0 16 0,-1-16 0,1 15 0,0 16 0,-1-16 144,1 16 24,0-16 8,-1 31 0,0-15 96,16 0 16,-15-16 8,15 16 0,0 0-40,0-16 0,0 16-8,0-15 0,15-1-88,-15 0-24,16-15 0,-16 16 0,16-16-72,-1 0-64,0 0 96,1 0-96,-1 0 80,0-16-80,16 16 64,-16-15-64,1 0-320,15-1-112,0 1-16,-16-1-8,16 1-688,-16 0-136,16-1-24,-1 1-7863</inkml:trace>
        </inkml:traceGroup>
        <inkml:traceGroup>
          <inkml:annotationXML>
            <emma:emma xmlns:emma="http://www.w3.org/2003/04/emma" version="1.0">
              <emma:interpretation id="{46DBBE89-F8E0-493C-8398-D26D46361C2F}" emma:medium="tactile" emma:mode="ink">
                <msink:context xmlns:msink="http://schemas.microsoft.com/ink/2010/main" type="inkWord" rotatedBoundingBox="22663,17649 24092,17555 24148,18394 22718,18489"/>
              </emma:interpretation>
              <emma:one-of disjunction-type="recognition" id="oneOf54">
                <emma:interpretation id="interp266" emma:lang="en-US" emma:confidence="0.5">
                  <emma:literal>inner</emma:literal>
                </emma:interpretation>
                <emma:interpretation id="interp267" emma:lang="en-US" emma:confidence="0">
                  <emma:literal>Emmer</emma:literal>
                </emma:interpretation>
                <emma:interpretation id="interp268" emma:lang="en-US" emma:confidence="0">
                  <emma:literal>Aimer</emma:literal>
                </emma:interpretation>
                <emma:interpretation id="interp269" emma:lang="en-US" emma:confidence="0">
                  <emma:literal>Dimer</emma:literal>
                </emma:interpretation>
                <emma:interpretation id="interp270" emma:lang="en-US" emma:confidence="0">
                  <emma:literal>Dimmer</emma:literal>
                </emma:interpretation>
              </emma:one-of>
            </emma:emma>
          </inkml:annotationXML>
          <inkml:trace contextRef="#ctx0" brushRef="#br0" timeOffset="564788">22953 20414 4744,'0'0'128,"0"0"40,0 0-168,0 0 0,0 0 0,0 0 0,0 0 904,0 0 152,0 0 24,0 0 8,0 0 24,16 0 8,-16 0 0,0-15 0,15 15-272,-15 0-48,0 0-16,0 0-1,15-16-23,-15 16-8,16 0 0,-1 0 0,-15 0-336,0 0-64,15 0-8,-15 0-8,16 16-24,-1-16-8,-15 15 0,16 1 0,-16-16-24,0 30-8,0-14 0,0-1 0,0 0-8,-16 16 0,16 0 0,-15 0 0,15 0-104,-16-1-16,1 1-8,0 0 0,15 0-72,-16 0-64,16-16 96,0 0-96,0 1 176,-15-1-16,15-15-8,0 0 0,0 0-152,0 0-96,0 0 8,0 0 8,0 0-16,15 0-8,-15-15 0,16-1 0,-1-14-120,-15 14-32,15-15 0,1-15 0,-1 15-120,1 1-24,-1-1-8,0 0 0,16 0 192,-15 16 40,-1-16 8,-15 16 0,15-1 40,-15 1 16,16 0 0,-1-1 0,-15 16 112,0 0 0,0 0 0,16 0 0,-1 0 120,-15 0 40,0 16 16,0-1 0,0 0 152,0 16 32,-15-16 8,15 16 0,-16 0-64,16 0-16,-15 0 0,-1-1 0,16 1-128,-15-15-24,15 14-8,0-30 0,-15 31-64,15-15-64,-16-16 96,16 0-96,0 0 96,0 0-96,0 0 96,16 0-96,-16 0 0,0 0 0,15 0 0,-15-16 0,15 1 0,-15-1-72,16 1-8,-16 0 0,15-16-56,1 15-16,-1-14 0,-15 14 0,15 1-40,-15-16-16,16 16 0,-1-16 0,-15 15 48,16 1 0,-1 0 8,0-1 0,-15 1 88,0 0 64,16 15-96,0 0 96,-16-16 0,0 16 0,0 0 0,0 0 0,15 16 168,-15-16 16,0 15 0,0 0 0,0 1 32,0-1 8,0 0 0,-15 16 0,15-15 0,-16 14 0,16-14 0,0 15 0,-16-16-80,16 0-16,0 16 0,0-15 0,0-1-64,0 0-64,-15-15 96,15 16-96,15-1 64,-15-15-64,0 0 0,0 0 0,0 0 72,0 0-72,0 0 0,0 0 72,0 0-72,0-15 0,0-1 0,16 16 0,-16-15-64,16 0-8,-16-16 0,15 15 0,-15 1-32,15 0-8,-15-16 0,16 15 0,-1-14 16,-15 14 0,16-15 0,-1 16 0,-15 0 96,15-1-72,-15-14 72,16 30-64,-1-31 64,-15 31 0,0-16 0,16 1 0,-16 15 0,0-15 0,15 15 0,-15 0-64,0 0 64,0 0 0,0 0 0,0-16 0,15 16 0,-15 0 0,0 0 0,0 0 0,16 0 96,-16 0-8,0 0-8,0 16 0,0-1 48,0-15 0,15 15 8,-15 1 0,0-16 0,0 31 0,-15-31 0,15 30 0,0-14 0,0-1 0,0 0 0,0 16 0,0-15-8,-16-1 0,16 16 0,0-16 0,0 1-32,-15 14 0,15-14-8,0-1 0,0 1-88,0-1 96,-15 0-96,15-15 96,0 16-96,0-16 0,0 0 72,0 15-72,0-15 0,0 0 72,0 0-72,0 0 0,0 0 64,0 0-64,0 0 0,0-15 0,0-1 0,15 16 0,-15-15 0,0 0-72,15-1-48,-15-15-8,16 16 0,-16-16 0,15 0 8,1 16 0,-16-16 0,15 16 0,0-1 40,-15-14 8,16 14 0,-1 1 0,-15 0 72,16-1-96,-16 1 96,15-1-96,-15 1 96,15 0 0,1 15 0,-16 0 0,0 0 0,0-16-64,15 16 64,-15 0 0,0 0 0,0 0 0,0 16 0,15-16 0,-15 15 0,0 0 96,0-15-16,0 16-8,0 15 128,0-16 24,0 0 8,0 16 0,0-16-160,-15 16-72,15-15 64,-15 14-64,15-14 104,0 15-16,0-16-8,-16 0 0,16 16-80,0-31 80,-15 16-80,15-16 80,0 0-80,0 15 64,0 0-64,0-15 64,0 0-64,0 0-136,0 0 32,0 0 8,0 0-640,0 0-128,0 0-32,0 0 0,0-15-632,0 0-128,0 15-24</inkml:trace>
          <inkml:trace contextRef="#ctx0" brushRef="#br0" timeOffset="564884">23754 20552 15464,'0'0'336,"0"0"72,0 0 7,0 0 33,0 0-360,0 0-88,15-15 0,-15 15 0,0 0 992,15 0 176,1 0 40,0 0 8,-1 0-552,-15 0-112,0 0-16,15 0-8,1 0-344,-16 0-72,15 0-16,16-15 0,-31 15-32,30 0 0,-30 0-64,16-16 96,0 16-96,-16 0 0,15-15 64,-15 15-64,0-15 0,0 15 0,15-16 0,-15 16 0,0 0-192,0-16 24,0 2 0,0 14 0,0-16-24,0 0-8,0 1 0,-15 15 0,15-15 24,0-1 8,-15 1 0,15 15 0,-16 0 104,16 0 64,0-15-80,-16 15 80,1 0 0,15 0 64,0 0 8,-15 15 0,-1 0 232,16 1 48,-15-1 0,15 16 8,-15-15-88,-1 14-16,16 1-8,-15 0 0,15-1 152,-15 1 32,15 0 8,15-15 0,-15 14-288,0-14-56,0-1-16,0 0 0,0 1 136,15-1 24,-15-15 8,0 0 0,0 0-248,16 0 0,-1 0 0,-15-15 0,15-1 0,1 16-120,-1-15 16,0 0 0,1-1-104,0-14-16,-16 14-8,15 0 0,0-14-112,1 14-16,-1 1-8,-15-16 0,15 16 72,1-16 8,-16 15 8,15 2 0,-15-2 200,15 0 80,-15 1-64,0 15 64,0 0 0,16 0 0,-16 0 96,0 0-32,16 0 48,-16 0 16,0 15 0,0 1 0,0 0 192,0-2 48,0 18 8,0-2 0,-16 1-184,16-16-32,0 16 0,-16 0-8,16-15-64,0 14-16,-15-14 0,15 14 0,-15-14-72,15-1 0,0-15 0,-16 15 64,16-15-64,0 16 0,0-16 0,0 0-88,0 0-104,-15 0-16,15 0-8,0 0 0,0-16-104,0 1-16,0 15-8,0-15 0,0-16 8,0 16 0,0-16 0,0 16 0,15-17 96,1 2 16,-16 14 8,15-14 0,-15 14 216,15-14-64,1 14 64,0 0 0,-16 2 232,14 14 88,2-16 24,0 0 0,-1 16 8,0-15 8,1 15 0,-16 0 0,15 0 0,0 0 0,1-15 0,-1 15 0,0 0-40,-15 0-16,16 0 0,0 0 0,-16 0-176,15 0-32,0 0 0,-15 0-8,16 0-88,-1-16 64,-15 16-64,0 0 64,0 0-64,0 0 0,0 0 72,0 0-72,0 0-384,0 0-104,0 0-24,0 0-6848,-15 0-1375</inkml:trace>
          <inkml:trace contextRef="#ctx0" brushRef="#br0" timeOffset="564885">23061 19998 20815,'0'0'456,"0"0"96,0 0 24,0 0 8,0 0-464,0 16-120,15-1 0,-15-15 0,0 15 304,0 1 40,16-16 8,0 15 0,-2 0-248,2 1-40,0 0-64,14-16-9823</inkml:trace>
        </inkml:traceGroup>
        <inkml:traceGroup>
          <inkml:annotationXML>
            <emma:emma xmlns:emma="http://www.w3.org/2003/04/emma" version="1.0">
              <emma:interpretation id="{29B23ADC-9137-4081-A21B-1B01F2431399}" emma:medium="tactile" emma:mode="ink">
                <msink:context xmlns:msink="http://schemas.microsoft.com/ink/2010/main" type="inkWord" rotatedBoundingBox="24155,17921 26192,17527 26358,18387 24322,18781"/>
              </emma:interpretation>
              <emma:one-of disjunction-type="recognition" id="oneOf55">
                <emma:interpretation id="interp271" emma:lang="en-US" emma:confidence="0.5">
                  <emma:literal>product</emma:literal>
                </emma:interpretation>
                <emma:interpretation id="interp272" emma:lang="en-US" emma:confidence="0">
                  <emma:literal>Product</emma:literal>
                </emma:interpretation>
                <emma:interpretation id="interp273" emma:lang="en-US" emma:confidence="0">
                  <emma:literal>products</emma:literal>
                </emma:interpretation>
                <emma:interpretation id="interp274" emma:lang="en-US" emma:confidence="0">
                  <emma:literal>Products</emma:literal>
                </emma:interpretation>
                <emma:interpretation id="interp275" emma:lang="en-US" emma:confidence="0">
                  <emma:literal>produce</emma:literal>
                </emma:interpretation>
              </emma:one-of>
            </emma:emma>
          </inkml:annotationXML>
          <inkml:trace contextRef="#ctx0" brushRef="#br0" timeOffset="564886">24785 20352 14480,'0'0'320,"0"0"64,0 0 8,-15 0 24,15 16-336,-16-1-80,16 0 0,-15 17 0,15-2 863,-15 16 153,-1 0 32,1-15 8,15 16-224,-15 14-48,-1-15-8,0 1 0,16-1-384,-14 0-72,14-16-24,-16 16 0,0-14-200,16-2-32,0 1-64,0 0 88,0-16-88,0 0 0,0 1 72,-15-16-72,15 16 0,0-16-104,0 0 8,0 0 8,0-16-136,0 16-24,0-16-8,15 1 0,-15-16-16,0 16-8,0-16 0,16 1 0,0-16 168,-2 14 32,-14-14 8,16 0 0,0 0-192,-1-16-40,16 16-8,-16-16 0,16 16 200,-16 0 40,16 16 8,-15-16 0,-1 30 64,0-15 0,1 16 0,-1-1 0,0 16 64,1 0 24,-1 0 8,-15 16 0,15-16 144,-15 15 32,0 16 8,0-15 0,0 14 48,0 16 16,-15-15 0,15 0 0,-15-1-184,-1 2-40,16-2-8,-15 1 0,0-16-40,-1 16-8,1 0 0,15-15 0,-31-2-64,31-14 96,-16 16-96,1-16 96,15 16-32,-15-16-64,15 0 96,0 0-32,0 0-64,0-16 64,-16 0-64,32 2 64,-16-2-64,15 0 0,-15-14 0,15-1 0,1 0-136,15 1 32,-16-2 8,1 2 0,14-1 96,-14 16-96,-1-16 96,16 16-96,-15-1 96,-1 0 0,0 16-80,1-14 80,-1 14 0,-15 14 0,15-14 0,1 16 0,-16-16 64,0 31-64,0-16 64,0 1-64,0 14 192,-16-14-8,16 14 0,0 2 0,-15-17-120,15 16-64,-15-16 80,15 0-80,-16 1 152,16-1-24,0-15 0,0 0 0,0 0 8,0 15 0,0-15 0,0 0 0,0 0-200,0-15-48,16 15-8,-1-15 0,0-1 0,-15 1 0,16 0 0,-1-16 0,0 16 48,1-1 8,0-15 0,-2 31 0,-14-15 64,16-1 0,0 1 0,-16 15 0,0 0 0,0 0 0,0 0 0,0 0 0,0 0 0,15 15 0,-15 1 0,0-1 0,0 0 0,0 1 88,0 0-24,15-1 0,-15 0 152,0 1 24,16-1 8,-16-15 0,0 0-248,15 15 64,0-15-64,-15 0 0,0 0 0,0-15 88,16 15-88,-1-15 80,-15-1-80,15 1 0,1 0 0,-16-1-88,0 0 88,0 1 64,0 0-64,0-1 88,0 1-88,-16 15 0,1-15 0,15-1 0,-15 1 0,-1 15 0,16 0 0,-15-15 0,0 15 0,15 0 0,0 0 0,-16 0 0,1 15 0,15-15 0,0 0 0,0 15 0,0-15-256,15 16-32,-15-16-16,16 15 0,-1-15 72,0 0 8,1 0 8,14 0 0,-14 0-136,0 0-32,-1 0-8,16-15 0,-16 15 192,0-16 40,1 16 0,-1-15 8,-15 15 152,15-15-64,1-1 64,0 16 0,-16-16 0,15 2 64,-15 14 0,0 0 8,0-16 304,0 16 56,0 0 16,0 0 0,0 0-192,0 0-40,0 16-8,0-16 0,-15 30 80,15-14 24,-16-1 0,16 16 0,-16-16-216,1 16-96,15-1 80,-15-14-80,15 15 120,0 0-24,0-16-8,-16 0 0,16 1-88,0-1 0,0 0 72,16-15-72,-16 16 0,0-16 64,0 0-64,15 0 0,-15 0 0,15 0 64,1-16-64,-16 1 0,16 15 0,-1-31 0,-15 16-80,15 0 80,1-16-192,-1 16 8,0-17 8,-15 2 0,16-1-32,-1-15-8,-15 15 0,15-15 0,1 15-32,-16-15-8,16 15 0,-16-15 0,14 15 24,-14-15 0,16 15 0,0 1 0,-16-2 144,0 17 88,0 0-96,15-1 96,-15 1 0,0 15 88,0 0 0,0 0 0,-15 15 192,15 1 40,-16-1 0,0 16 8,16 0 24,-14 15 0,-2 0 0,0 1 0,1-1-40,15 0-8,-15 16 0,-1-16 0,16 0-64,0 0-16,-15-16 0,15 2 0,0-2-96,0 1-32,0 0 0,0-16 0,0 0-96,15 1 88,-15-16-88,0 0 80,0 0-80,16 16 64,-1-32-64,-15 16 64,15 0-64,1-16 0,0 1 0,-2 0 0,2-1-176,0-14 24,-1 14 8,0-14 0,1 14-96,-1-15-16,-15 16-8,15-16 0,1 16 64,-16-16 8,0 16 8,15-1 0,-15-14 88,0 30 8,0-16 8,0 0 0,0 16 80,0 0 0,0 0 0,0 0 0,0 0 112,-15 16-16,15 0 0,-16-2 0,16 18 96,-15-17 24,15 16 0,-15-1 0,15-14-56,-16 14 0,16 2-8,0-17 0,0 0-72,0 1-16,0-1 0,0 0 0,16-15-64,-16 0 0,0 0 72,0 16-72,15-16 0,0 0 72,-15-16-72,16 16 0,-1-15 72,-15 15-72,15-15 0,1-1 72,0 1-72,-16 0 0,15-1-80,0 0 80,-15-14-96,0 14 96,16 1-104,-16 0 40,0-1-168,0 16-32,15-15-8,-15 0 0,0 15 272,0 0 0,0 0 0,0 0 0,0 0-96,0 0 96,-15 15-96,15-15 96,0 15 0,0 1 0,-16-1 0,16 16 0,0-16 0,0 0 112,0 17-8,0-17 0,-15 0-40,30 1-64,-15-1 88,0-15-88,0 15 96,0-15-96,0 0 96,16 0-96,-1 0 64,-15 0-64,0-15 0,31 0 0,-16-1 0,0 1 64,1 0-64,0-1 0,-1-15 0,0 16 0,1-1 0,-1 1 0,-15-16 0,15 16 0,1 0-64,-16-1 64,0 0-72,0 2 72,0 14-64,0 0 64,0 0 0,0 0 0,0 0 0,0 0-64,0 0 64,-16 14 0,1 2 0,15 0 0,0 14 0,-15-14 96,-1 14-16,16 1-8,0-16 0,0 17 0,0-17 0,0 16 0,0-16-72,0-15 0,16 15 0,-16 1 64,0-16-64,15 0 0,0 0 72,1 0-72,-1 0 0,0-16 72,-15 16-72,16-15 0,0-16 64,14 16-64,-30 0 0,16-1 0,14-15 0,-30 16 0,31-16 0,-31 0-96,15 16-64,1-16-16,-1 1 0,0-2 0,-15 2-40,16-1-8,0 0 0,-16 1 0,0 14-24,15-15-8,-15 0 0,15 1 0,-15 14 96,0-14 24,16 14 0,-16 0 0,0 1 64,0 0 72,0-1-104,0 16 40,0 0 64,0 0 88,0 0-24,0 0 0,-16 16 128,16-1 16,-15 16 8,15 0 0,-15 0 104,-1 15 32,16-16 0,-16 16 0,16 1-72,-15-1-16,0-15 0,15 15 0,-16 0-72,16-15-24,-15 15 0,15-15 0,0 0-88,0-16-16,0 16-64,0-16 96,0 1-96,0-16 0,0 0 64,0 0-64,0 0 0,0 0 0,0 0 0,0 0 0,0 0-184,0 0-8,0 0 0,0-16 0,0 1-96,0 0-32,0-1 0,0 1 0,0 0-40,0-1-16,0 0 0,0 1 0,-15 0 120,15-1 32,0 1 0,0 15 0,-16-15 112,16-1 24,0 1 8,-15 0 0,15-1 80,0 16 0,-15-16 0,15 2-64,0 14 64,-16 0 0,16-16 0,0 16 0,0 0 64,-16 0 8,2 0 0,14 0 0,0 0 64,-16 0 16,0 0 0,16 16 0,-15-16 40,0 0 16,15 0 0,0 0 0,0 0-72,-16 0-8,1 0-8,15 14 0,-15-14-8,15 0 0,0 0 0,-16 0 0,16 0 24,0 0 8,0 0 0,0 0 0,0 0 0,0 0 0,0 0 0,0-14 0,16 14 0,-1 0 0,0 0 0,1 0 0,-1 0 48,0-16 0,1 16 8,0 0 0,-2-16 0,18 16 0,-17 0 0,0-15 0,16 15-48,-16 0-16,1 0 0,14 0 0,-14-15-40,15 15 0,-16 0-8,1 0 0,-1-16-88,0 16 0,1 0 0,14 0 0,-30 0 0,0 0 0,16 0 0,-16 0 0,0 0 0,16-15 0,-1 15 0,-15 0 0,15-15 0,-15 15 0,0 0 0,0 0 0,0 0 0,0 0 0,0 0 0,0 0 0,0 0-792,0 0-168,0 0-40,-15 0-10536</inkml:trace>
        </inkml:traceGroup>
        <inkml:traceGroup>
          <inkml:annotationXML>
            <emma:emma xmlns:emma="http://www.w3.org/2003/04/emma" version="1.0">
              <emma:interpretation id="{26A17777-E58D-4509-A982-B843CB2BA4F6}" emma:medium="tactile" emma:mode="ink">
                <msink:context xmlns:msink="http://schemas.microsoft.com/ink/2010/main" type="inkWord" rotatedBoundingBox="26587,17743 29418,17758 29414,18660 26582,18645"/>
              </emma:interpretation>
              <emma:one-of disjunction-type="recognition" id="oneOf56">
                <emma:interpretation id="interp276" emma:lang="en-US" emma:confidence="0.5">
                  <emma:literal>(Kit's)</emma:literal>
                </emma:interpretation>
                <emma:interpretation id="interp277" emma:lang="en-US" emma:confidence="0">
                  <emma:literal>(Kid's)</emma:literal>
                </emma:interpretation>
                <emma:interpretation id="interp278" emma:lang="en-US" emma:confidence="0">
                  <emma:literal>(Kit's]</emma:literal>
                </emma:interpretation>
                <emma:interpretation id="interp279" emma:lang="en-US" emma:confidence="0">
                  <emma:literal>&lt;7li.Nj}</emma:literal>
                </emma:interpretation>
                <emma:interpretation id="interp280" emma:lang="en-US" emma:confidence="0">
                  <emma:literal>&lt;7li,Nj}</emma:literal>
                </emma:interpretation>
              </emma:one-of>
            </emma:emma>
          </inkml:annotationXML>
          <inkml:trace contextRef="#ctx0" brushRef="#br0" timeOffset="564887">27264 20306 11048,'-16'0'312,"16"0"72,0 0-312,0 0-72,-15 0 0,15 0 0,-15 0 832,-1 16 144,0-16 32,2 0 8,-2 15-288,0 0-57,1-15-15,-16 16 0,16-1-168,0 0-32,-1 1-8,1 0 0,-16-16-200,15 14-48,1 2-8,0 0 0,-1-1 160,1 0 24,0-15 8,-1 31 0,1-31 0,0 15 0,15 1 0,-16-1 0,16-15-184,0 0-32,0 0-8,0 0 0,0 0 144,0 15 24,0-15 8,16 16 0,-1-16-200,0 16-40,-15-16 0,16 15-8,-1-15 80,0 15 24,1-15 0,-1 16 0,0-16-40,1 15-8,0-15 0,-1 0 0,0 0-72,1 15-8,-16-15-64,15 0 96,0 16-96,-15-16 0,0 0 64,16 0-64,-1 0-96,0 15-32,1-15-16,0 0 0,-2 0-1200,2 0-232,-16 0-56,16 0-7743</inkml:trace>
          <inkml:trace contextRef="#ctx0" brushRef="#br0" timeOffset="576750">27480 20337 7224,'0'0'160,"0"0"32,0 0 0,0-16 16,0 16-208,0 0 0,0 0 0,-15 0 0,-1 0 888,16 0 136,0 0 24,0 0 8,16-15-240,-16 15-48,0 0 0,0 0-8,15 0-192,0-16-40,1 16-9,-1 0 1,1 0-120,-1 0-24,0 0-8,16-15 0,-16 30-144,1-15-24,-1 0-8,1 0 0,-1 16-32,0-16 0,-15 0-8,16 15 0,-16-15 48,15 16 16,-15-1 0,-15 0 0,15 1 64,-16-1 8,1 16 8,15 0 0,-31 0-208,16-1-88,-1 17 64,1-16-64,-16 0 64,16-1-64,0 1 64,-16-15-64,15 14 0,1-14 64,0-1-64,-1 1 0,16-1 72,-15-15-72,-1 15 80,16-15-80,0 0-200,0 0-88,0 0-24,0 0 0,0-15-808,16 0-168,-16-1-32,15-15-3615,1 16-729</inkml:trace>
          <inkml:trace contextRef="#ctx0" brushRef="#br0" timeOffset="577150">27818 20106 10680,'0'0'232,"0"0"56,0 0 0,0 0 16,-15 0-240,15 0-64,0 0 0,0 0 0,-15 16 648,-1-1 120,16 16 32,-30-16 0,14 31 48,0-15 15,1-1 1,0 17 0,-1-1-256,1 1-56,15-17-8,-15 16 0,15-15-120,0 15-24,-16-31-8,32 17 0,-16-2-208,0-14-48,0-1-8,15 0 0,-15 1 0,15-1 0,1-15 0,-1 15 0,0-15-8,1 0-8,0 0 0,-16 0 0,0 0-112,30-15 0,1 15 0,0-15 0,-16-1 88,0 1-88,17 0 96,-18-1-96,2 1 96,0-16-96,-1 15 96,0 1-96,1 0 0,-16-1 0,15 1 0,-15 0 0,15-1 0,-15 16 0,0 0 0,0-15 0,0 15 0,0 0 0,0 0-96,-15 0 24,15 0 72,0 0 64,0 0-64,-15 15 88,15-15 8,0 16 0,-16 14 0,16-14 0,-15-1 48,15 0 16,0 17 0,0-17 0,0 0-64,0 1 0,0-1-8,-15 0 0,15 1-88,0-1 0,0-15 72,0 15-72,0-15 0,0 0 0,15 16 0,-30-16 0,15 16-920,0-16-168,0 0-32,0 0-7951</inkml:trace>
          <inkml:trace contextRef="#ctx0" brushRef="#br0" timeOffset="577320">27941 20244 15632,'0'0'344,"-15"-15"72,15 15 7,0 0 25,0 0-360,0 0-88,0 0 0,0 0 0,0 0 608,0 0 96,0 0 32,-16 0 0,16 0-104,0 0-24,0 0 0,0 0 0,0 15-392,16-15-88,-16 16-8,15-16-8,-15 16-552,16-16-104,-16 14-32,15 2-5263,0 0-1057</inkml:trace>
          <inkml:trace contextRef="#ctx0" brushRef="#br0" timeOffset="577520">28279 20583 17711,'0'0'384,"0"0"88,0 15 8,-15 1 24,15-16-408,0 16-96,0-16 0,0 0 0,0 15 640,-15 0 112,15-15 16,0 0 8,0 16-360,-16-1-64,16 0-24,0-15 0,0 0-672,0 16-136,0-16-24</inkml:trace>
          <inkml:trace contextRef="#ctx0" brushRef="#br0" timeOffset="578651">28403 20291 13560,'0'0'296,"0"0"64,0 0 16,0 0 8,0 0-312,0 0-72,0 0 0,15 0 0,-15-15 608,0 15 96,16-16 31,-1 16 1,1 0-176,14-15-32,-14 15-8,-16 0 0,0 0-216,31 0-48,-1 0 0,-14 15-8,-1-15-40,1 16-8,-1-16 0,0 15 0,1-15-32,-16 15-8,0 1 0,15-1 0,-30 16 0,-1-16 0,16 16 0,-15-15 0,0 14-56,-1 1-8,-15 0-8,16 0 0,0-1 48,-1-14 16,-15 15 0,16-1 0,0-14-152,-1-1-112,1 1 16,-1-1 8,16 0 88,-15-15 0,15 0 0,0 0 0,0 0-88,0 0 0,0 0 0,0 0 0,0 0-336,15-15-72,-15 0-16,31-1 0,-15-15-256,-1 16-64,16-16 0,-31 0-8,31 16-16,-16-16 0,16 0 1,-16-15-1,1 16 312,14-1 64,-14 0 16,-1 16 0,1-16 336,-1 15 128,-15-14-88,15 14 88,-15-15 80,16 16 64,-16 0 16,0-1 0,15 16 128,-15-15 24,0-1 8,0 16 0,0 0 96,0 0 16,0 0 8,0-15 0,0 15-1,0 0 1,0 0 0,0 0 0,0 0 48,0 15 16,-15-15 0,15 31 0,0-15-104,-16-1-16,1 0-8,15 16 0,-15-15 8,-1 14 0,16 1 0,-15 0 0,-1 0-24,16 0 0,-15-1 0,15-14 0,-15 14-64,15-14-8,0-1-8,0 16 0,0-16-80,0 1-8,0-1-8,15 1 0,0-16-80,-15 15-8,16-15-8,-1 15 0,-15-15-88,16 0 96,-1 0-96,0 0 96,1 0-96,-1 0 64,1 0-64,-16 0 64,15-15-64,0 0 0,1 15 0,-1-16 0,-15 16-104,15-15-64,1-1-16,-1 16 0,1-15-184,-1 15-40,-15 0-8,15-15 0,-15 15-136,0 0-32,0 0-8,16 0 0,-1 0 32,-15 0 8,0 0 0,0 0 0,0 0 72,0 0 24,0 0 0,0 0 0,0 0 168,0 0 40,16 0 8,-16 0 0,0 0 176,0-16 64,15 16 0,-15-15-72,0 15 208,0-16 48,0 16 8,15-15 0,-15 0 160,0 15 40,0 0 8,0 0 0,0 0 168,0 0 32,0 0 8,0 0 0,0 0-184,0 0-32,0 0-8,0 15 0,0 0 0,-15 1 0,30-1 0,-15 16 0,0 0-48,0 0-16,-15-1 0,15-14 0,0 15-120,0-1-24,0 1-8,0-15 0,-15-1-48,15 16-16,0-16 0,0 1 0,0-1-32,0 0-8,0 1 0,0-1 0,0 1-64,0-1 64,0 0-64,0 1 64,0-16-64,0 15 0,0-15 0,0 15 64,0-15-64,0 0 64,0 0-64,0 0 64,0 0-64,0 0 0,-16 0 72,16 0-72,0 0 0,-15 0-144,-1-15 24,16 15 8,-15-15-104,15-1-16,-15 1-8,-1 0 0,1-16-552,15 15-104,-16-14-32,1 14-5632,15-15-1135</inkml:trace>
          <inkml:trace contextRef="#ctx0" brushRef="#br0" timeOffset="578820">28895 20214 18023,'0'0'392,"0"0"88,0 0 8,0 0 24,0 0-408,0 0-104,0 0 0,0 0 0,0 0 600,0 0 96,0 0 16,0 15 8,0-15-336,15 0-72,-15 0-16,0 0 0,16 16-296,-16-1 0,15-15 0,-15 16-6392,15-16-1295</inkml:trace>
          <inkml:trace contextRef="#ctx0" brushRef="#br0" timeOffset="579335">29311 20260 11016,'-16'-16'312,"1"16"72,15 0-312,0-15-72,-15 15 0,15 0 0,-16 0 1048,16 0 192,0 0 40,0 0-1,0 0-15,0 0-8,0 0 0,0 0 0,0 0-520,16 15-112,-1 1-16,0-16-8,1 16-200,15-16-40,-16 14-8,16-14 0,-16 16-112,16-16-24,-16 16-8,16-16 0,-15 15-72,-1-15-8,16 0-8,-16 15 0,1-15 8,-1 16 0,0-16 0,1 15 0,-1-15 16,0 15 8,1-15 0,-1 16 0,-15-16-152,0 16 0,0-16 0,0 0 0,0 14 88,0 2-16,0 0 0,-15-16 0,-1 15 8,-14 0 0,14 16 0,-14-16 0,-1 16-80,0 0 96,0 0-96,0-16 96,-15 16-32,0 15 0,15-15 0,-15-15 0,15 14 160,0-14 24,1 14 8,14-14 0,-15-1-256,16 0 0,0 1 0,-1 0 0,1-16 0,0 14 0,15-14 0,0 0 0,-16 0 0,16 0 0,0 0 0,0 0 0,0 0 0,0 0 0,0-14 0,16 14 0,-16-16-168,0 0-88,15 1-8,-15 15-7656,0-15-1527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3:29.298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B9992F6C-87B3-462D-95B4-561AFD01FCC5}" emma:medium="tactile" emma:mode="ink">
          <msink:context xmlns:msink="http://schemas.microsoft.com/ink/2010/main" type="writingRegion" rotatedBoundingBox="25321,14646 30649,14517 30714,17176 25386,17306"/>
        </emma:interpretation>
      </emma:emma>
    </inkml:annotationXML>
    <inkml:traceGroup>
      <inkml:annotationXML>
        <emma:emma xmlns:emma="http://www.w3.org/2003/04/emma" version="1.0">
          <emma:interpretation id="{8068BECC-981D-4A46-B2BE-B906C56338D4}" emma:medium="tactile" emma:mode="ink">
            <msink:context xmlns:msink="http://schemas.microsoft.com/ink/2010/main" type="paragraph" rotatedBoundingBox="25321,14646 30649,14517 30681,15844 25354,15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DBA7BC-24E6-45D8-96A1-1348D428C3AF}" emma:medium="tactile" emma:mode="ink">
              <msink:context xmlns:msink="http://schemas.microsoft.com/ink/2010/main" type="line" rotatedBoundingBox="25321,14646 30649,14517 30681,15844 25354,15974"/>
            </emma:interpretation>
          </emma:emma>
        </inkml:annotationXML>
        <inkml:traceGroup>
          <inkml:annotationXML>
            <emma:emma xmlns:emma="http://www.w3.org/2003/04/emma" version="1.0">
              <emma:interpretation id="{CA797C05-4998-4756-8D8C-812C3EC85CC6}" emma:medium="tactile" emma:mode="ink">
                <msink:context xmlns:msink="http://schemas.microsoft.com/ink/2010/main" type="inkWord" rotatedBoundingBox="25343,14641 27839,14622 27849,15914 25353,15933"/>
              </emma:interpretation>
              <emma:one-of disjunction-type="recognition" id="oneOf0">
                <emma:interpretation id="interp0" emma:lang="en-US" emma:confidence="0">
                  <emma:literal>hemel</emma:literal>
                </emma:interpretation>
                <emma:interpretation id="interp1" emma:lang="en-US" emma:confidence="0">
                  <emma:literal>kennel</emma:literal>
                </emma:interpretation>
                <emma:interpretation id="interp2" emma:lang="en-US" emma:confidence="0">
                  <emma:literal>kernel</emma:literal>
                </emma:interpretation>
                <emma:interpretation id="interp3" emma:lang="en-US" emma:confidence="0">
                  <emma:literal>Hemet</emma:literal>
                </emma:interpretation>
                <emma:interpretation id="interp4" emma:lang="en-US" emma:confidence="0">
                  <emma:literal>Memel</emma:literal>
                </emma:interpretation>
              </emma:one-of>
            </emma:emma>
          </inkml:annotationXML>
          <inkml:trace contextRef="#ctx0" brushRef="#br0">25909 16996 8208,'0'0'224,"0"0"64,0 0-224,0 0-64,0 0 0,0 0 0,-16 16 728,16-1 136,0 0 24,-15 1 8,15 15 88,0-1 16,-15 16 8,-1 1 0,16 14-9,-15 1 1,-1-1 0,1 1 0,0 15-360,-1-15-64,1-1-24,-1 16 0,1-15-144,0-1-32,-1 1-8,1-16 0,-1 16-176,16-16-40,-15-15-8,0 15 0,15-16-56,0 1-16,0-15 0,-16 14 0,16-14-72,0 0 0,0-16-96,0 0 96,0 0-808,0 0-104,16 0-16,-1-16-8,0 16-376,1-31-80,-1 0-16,16 0 1,0-15-281,-16 0-56,16-15-16,-16-1 0,16 16 704,0-16 128,-16 1 32,1 14 8,-1 1 888,1 0 168,-1 15 40,0 16 8,1 0 776,-16-1 152,15 1 32,-15 15 8,0-16-128,0 32-16,-15-16-8,15 0 0,0 15-256,-16 1-48,-14-1-17,14 16 1,1-16-272,-16 16-56,16 0-16,-1-1 0,-15-14-16,16 15 0,0-16 0,-1 16 0,16-16-32,-15 16-16,-1-16 0,16 1 0,0-1 48,0 1 0,0-1 8,0 0 0,16 1-48,-16-1-16,15 1 0,1-1 0,-1 0-112,0 1-24,1-1-8,-1-15 0,1 16-32,-1-1-8,0-15 0,1 15 0,-16-15 80,31 16 24,-16-16 0,0 0 0,1 0-104,-1 15-16,1-15-8,-1 0 0,-15 0-88,0 0 64,0 0-64,15-15 64,1 15-192,-16 0-48,15 0-8,0 0 0,-15 0-1128,0-16-232,0 16-48,0 0-4311,0 0-865</inkml:trace>
          <inkml:trace contextRef="#ctx0" brushRef="#br0" timeOffset="1002">26124 17981 14712,'0'0'320,"0"0"72,0 0 16,0 0 8,0 0-336,0 0-80,0 0 0,0 0 0,0 0 743,16 0 137,-1 0 24,-15-15 8,15 15-264,1 0-48,-1-15-16,1 15 0,-1 0-320,0 0-64,1-16-8,-1 16-8,1-15-88,-1 15-8,0-16-8,1 16 0,15-15-80,-16 15 64,0-15-64,1 15 64,-1-16-64,1 1-136,-1 15 32,-15-16 8,15 1 96,-15 0-72,0-1 72,0 16-64,0-15-64,0-1-16,0 1 0,0 0 0,-15 15 144,0-16-80,15 16 80,-16-15-64,1 15 64,-16 0 0,16 0 0,-1 0-64,-15 0 64,16 15 128,-16 1-32,16-1-8,-1 0 112,1 16 24,0 0 8,-1 0 0,1 0 32,15-1 8,-16 17 0,1-17 0,15 1 8,0 0 0,0 0 0,0 0 0,15-16-128,-15 16-24,16-16-8,-16 0 0,15 1-56,-15-16-64,16 15 88,-1-15-88,0 0 88,1 0-88,-1 0 80,1 0-80,14-15 64,-14 15-64,-1-16 0,16 1 0,-16 15-80,1-15-64,-1-1-16,1 1 0,14 0-160,-14-1-40,-1 1-8,1-1 0,-1-14-144,0 14-24,1 1-8,-1-16 0,0 16 96,-15-16 8,16 15 8,-1-14 0,-15 14 184,0 1 40,16-16 8,-16 31 0,0-31 200,15 16 0,-15 15 96,0-16-32,0 1 0,0 15 8,0 0 0,0-15 0,15 15 16,-15 0 0,0-16 0,-15 16 0,15 0 88,0 0 16,0 0 8,0-15 0,0 15 88,0 0 8,0 0 8,15 15 0,-15-15 40,0 16 8,16-1 0,-16 0 0,0 1-152,0-1-24,0 16-8,0-16 0,0 16 8,0 0 0,0-16 0,-16 16 0,16 0-72,0 0-8,-15 0-8,0-16 0,15 16-88,-16-16 80,16 16-80,-15 0 80,15-16-80,-16 0 0,16 1 72,-15-16-72,15 15 0,0 1 64,-15-16-64,15 0 0,0 15 0,0-15 64,0 0-64,0 0 0,15-15 0,-15 15 0,15-16 0,-15 1 0,0-1 0,16-14 0,-1-1 0,1 16 0,-1-16-80,0 0-24,1 0-8,-1 0 0,1 1 176,-1-1 40,0 0 8,1 16 0,-1-16-192,1 15-40,-1 1-8,0 0 0,-15-1 128,16 1 0,-1-1-80,-15 16 80,16-15 0,-1 15-72,-15 0 72,0 0 0,0 0 0,15 0 0,-15 15 0,0 1 0,16-1 128,-16 1 0,0-1 0,0 16 0,0 0-8,0-1 0,-16 1 0,16 0 0,0-16-24,-15 16 0,15 0 0,0 0 0,-15-16-96,15 16 88,-16-16-88,16 1 80,0-1-80,0 0 0,0-15 72,0 16-72,-15-16 0,15 0 64,0 0-64,0 0 0,0 0 0,0 0 0,0 0 0,15-16 0,-15 16-64,16-30-32,-16 14 0,15-14 0,0-1-48,1-15-16,-16 15 0,15 0 0,1-15-24,14 15-8,-14-15 0,-1 15 0,1 0 96,-1 0 8,0 1 8,1 14 0,-1 1 80,0-1 0,1 1-72,-16 15 72,15 0 0,-15 0 0,16 0 0,-16 0 0,0 0 0,0 15 0,0 16 0,0-15 96,0 14 96,0 1 16,-16 0 8,16 15 0,-15-15-104,15 15-16,-16-15-8,16 0 0,0 0 0,0-1 0,0-14 0,0-1 0,16 16-24,-1-31-64,1 15 96,-16 1-32,15-16-64,-15 0 0,15 0 0,16 0 64,-15 0-64,14-16 96,-14 1-96,-1 15 96,16-31-96,-16 31 0,1-31 72,-1 16-72,1 0 0,-1-1 0,0 1 0,-15-1 64,0-14-64,16 14 0,-16 1 0,0-1-64,0-14 64,0 14 0,0 1 0,0-1 64,-16 1-64,16 0 0,0-1-88,-15 1 88,15 15 0,-15-16 0,-1 16-64,16-15 64,-15 15 0,-1 0 0,16 0 0,-15 15-72,0-15 72,15 16 0,-16-1 0,1 1 0,15-1 0,-16 16 0,16-16 0,-15 16 0,15 0 72,-15-16 8,15 16 0,0 0 0,15-16 80,-15 16 8,15-16 8,-15 1 0,16-1-176,-1 1 0,-15-16-96,16 15 32,-1-15 64,0 0 0,1 0 0,-16 0 64,15 0-64,16 0 0,-16 0 64,1 0-64,-1-15 0,16-1 0,-16 16 0,1-15 64,-1-1-64,1 16 0,-1-15 0,0 0 64,1 15-224,-1-16-48,-15 1-8,15 15 0,-15-16-16,16 1-8,-16 0 0,0-1 0,0 1-64,15-1-16,-15 1 0,0 0 0,0-1 176,0-15 32,0 16 8,0-16 0,0-15-24,16 15-8,-16 0 0,0 1 0,0-16-120,15 15-32,-15 0 0,0-15 0,15 15 192,-15 0 32,0 0 64,0 1-104,0 14 104,0-15 0,0 16 0,0 15 0,0-15 168,0-1 8,0 16 0,0 0 0,0 0 112,0 0 16,0 0 8,0 0 0,0 16 32,0 14 8,-15 1 0,15 0 0,-15 15-104,-1 0-24,16 1 0,-15-1 0,-1 0 0,1 15 0,15-14 0,-15 14 0,-1-15 0,16 1 0,0-1 0,0-15 0,-15 15-80,15-15-16,15-1-8,-15 1 0,16-15-24,-1-1-8,-15 0 0,15 1 0,1-1-88,-1 0 96,1-15-96,-1 0 96,0 0-96,1 0 96,15 0-96,-16 0 96,0 0-96,16-15 64,-15 15-64,14-15 64,-14-16-64,15 16 0,-1-1 0,1-15-88,0 1-840,15-1-160,-15 0-40,15-15-9783</inkml:trace>
        </inkml:traceGroup>
        <inkml:traceGroup>
          <inkml:annotationXML>
            <emma:emma xmlns:emma="http://www.w3.org/2003/04/emma" version="1.0">
              <emma:interpretation id="{4761DCF4-B13A-412E-8D65-3AE65EA365CE}" emma:medium="tactile" emma:mode="ink">
                <msink:context xmlns:msink="http://schemas.microsoft.com/ink/2010/main" type="inkWord" rotatedBoundingBox="28081,14865 30657,14808 30680,15850 28104,15907"/>
              </emma:interpretation>
              <emma:one-of disjunction-type="recognition" id="oneOf1">
                <emma:interpretation id="interp5" emma:lang="en-US" emma:confidence="0">
                  <emma:literal>trick</emma:literal>
                </emma:interpretation>
                <emma:interpretation id="interp6" emma:lang="en-US" emma:confidence="0">
                  <emma:literal>trick K</emma:literal>
                </emma:interpretation>
                <emma:interpretation id="interp7" emma:lang="en-US" emma:confidence="0">
                  <emma:literal>thick K</emma:literal>
                </emma:interpretation>
                <emma:interpretation id="interp8" emma:lang="en-US" emma:confidence="0">
                  <emma:literal>tnikk</emma:literal>
                </emma:interpretation>
                <emma:interpretation id="interp9" emma:lang="en-US" emma:confidence="0">
                  <emma:literal>trike K</emma:literal>
                </emma:interpretation>
              </emma:one-of>
            </emma:emma>
          </inkml:annotationXML>
          <inkml:trace contextRef="#ctx0" brushRef="#br0" timeOffset="5809">28372 17751 13392,'0'0'288,"0"0"64,-16 0 16,16 0 16,0 0-312,0 0-72,0 0 0,0 0 0,0 0 952,0-15 167,0 15 41,0 0 8,0 0-320,0 0-64,0 0-16,16-15 0,-1 15-240,0 0-48,1 0-16,-1-16 0,0 16-104,1-15-16,14 15-8,-14-16 0,15 1-112,0 15-16,-16-15-8,16 15 0,-1-16-96,2 16-16,-17-15-8,16 15 0,-1-15-80,-14-1 0,-1 16 0,0-15 64,17 15-64,-18-16 0,2 16-96,0 0 96,-1 0-1176,-15-15-168,31 15-40,-31 0-7951</inkml:trace>
          <inkml:trace contextRef="#ctx0" brushRef="#br0" timeOffset="5808">28802 17213 9072,'0'0'256,"0"0"64,0 0-256,-15 0-64,0 0 0,15 15 0,-16 0 848,16 16 160,-15 0 32,0 0 8,-1 30-56,1-14-16,0 14-1,-17 1 1,17-1-208,0 1-48,-1-1-8,1 1 0,0 0-232,-1-16-40,1 15-16,15-30 0,0 15-160,0-15-32,0 0-8,0 0 0,0-1-80,0-14-16,0-1-8,0 1 0,0-1-48,0 1-8,0-16 0,0 0 0,15 0 0,-15 0-64,16-16 96,-16 16-32,15-15-64,0-1 0,-15 1 0,16-16 0,-1 16 0,0-16 0,1 0-96,0-15 96,-1 15 0,16 0 0,-16-15 0,0 15 0,1-15-112,-1 15-64,0 1-16,1-1 0,0 15 192,-2-14-88,2 14 88,-16 16-64,16-15 64,-1 15 0,-15 0 0,0 15-64,15-15 64,-15 16 0,16 14 0,-16-14 0,0 15 216,0-1 8,0 17 0,-16-17 0,16 1-160,0 0-64,-15 0 64,15 15-64,0-15 88,-15-16-24,15 16-64,-16 0 96,16-16-96,-16 0 72,16 1-72,0-1 64,0 1-64,0-16 0,0 0 72,0 0-72,0 0 64,0 0-64,0 0 80,0-16-80,0 16 64,0-15-64,0-1 0,16-14 72,-16-1-72,16 0-88,-1 0 24,0-15 0,1 15-16,14 1 0,-14-17 0,0 17 0,14-1 80,-14 0-64,-1 16 64,0-1-64,1 1 64,-1-1-64,0 1 64,1 15-64,-16 0 64,15 0 0,-15 0 0,15 0 0,-15 15 0,0 1 0,0-1 0,0 16 0,0 0 0,-15 0 128,15-1-32,-15 1-8,15 0 24,-16 0 8,16 0 0,0-16 0,0 16-8,0-16 0,0 1 0,0-1 0,0 0-112,0 1 72,16-16-72,-16 0 64,0 0-64,0 0 0,15 0 0,16 0 0,-31-16 0,31 1 0,-16 15 0,1-31 0,14 16 0,-14-1-160,14-14 24,-14 14 8,14-15-80,-14 16-16,15-16 0,-16 0 0,1 16 24,-1-16 0,0 0 0,1 16 0,0-16 64,-2 16 8,-14-1 8,0 1 0,16 0 120,-16 15 0,0-16 0,0 16-72,0 0 72,0 0 64,0 0-64,-16 0 88,16 16 64,-14-16 8,14 15 8,-16 0 0,16 16 16,-16 0 0,1 0 0,15 0 0,0-16-40,-15 16-8,-1 0 0,16-1 0,0-14-40,0 15 0,0-16-8,0 16 0,0-16-88,0 1 96,0-1-96,0-15 96,0 0-96,16 15 0,-16-15 72,15 16-72,-15-16 64,0 0-64,15 0 64,1 0-64,-16 0 0,16-16 0,-2 16 0,-14-15-96,16 15-112,-16-15-24,16-1-8,-16 1 0,15-1-152,0 1-32,-15-16-8,16 16 0,-16-1-64,15 1-16,0-16 0,1 16 0,-16-16-80,15 0-16,0 16-8,1-16 0,0 16 40,-16-1 16,15-15 0,0 16 1,1-16 47,-1 0 0,-15 16 8,15 0 0,1-16 120,-16 16 32,15-16 0,0 15 0,-15-14 176,16 14 40,-16-15 8,16 1 0,-16 14 128,14-15-96,-14 16 96,16-16-80,-16 0 80,16 16 96,-16-16-16,15 16-8,-15-1 360,0 1 72,0 0 8,0 15 8,0 0 280,15 0 64,-15-16-1,0 16 9,0 16-64,-15 14-8,15-14-8,-15 30 0,15-15-48,-16 15-8,0 16 0,2-1 0,-2 1-200,-15-1-48,16 1-8,-1-1 0,1 1-160,0-16-32,-1 16 0,1-16-8,15 0-96,-15-15-24,-1 15 0,16-15 0,0-16-88,0 16-72,0-16 96,0 1-96,0-1 64,0 1-64,0-16 0,0 0 0,0 0 0,16 0 0,-1 0-96,0 0 24,1-16-160,-1 1-32,0-16-8,16 16 0,-16-31-72,17 15-8,-18-15-8,18-1 0,-2 1 8,1 0 8,0 15 0,-15-15 0,-2 15 200,2 16 40,0-16 8,-16 16 0,15-1 96,-15 1 0,0 15 0,0 0 0,0 0 176,-15 0-16,-1 0-8,0 0 0,2 15 32,-2-15 8,-15 16 0,16-1 0,-16 16-96,16-16-24,-17 1 0,18-1 0,-2 0-72,-15 1 0,31-1 0,-31 1 0,16-16 0,15 15 0,-15-15 0,15 0 0,0 0 0,0 0 0,0 0 0,0 0 0,0 0 0,0 0 96,0 0-16,15 15 0,0-15 80,1 0 8,-1 16 8,-15-16 0,15 15-88,1-15-24,0 16 0,-2-1 0,18-15 112,-17 15 16,16 1 8,-16-1 0,16-15-8,-1 16 0,-14-1 0,15 0 0,0-15 40,-1 16 8,-14-1 0,14-15 0,-14 16-80,15-1-8,-16-15-8,16 0 0,-16 15-72,1-15-8,-1 0-64,16 16 96,-15-16-96,-2 0 72,2 0-72,0 0 64,-16 0 32,15 0 8,-15 0 0,15 0 0,-15 0-600,0 0-120,0 0-24,0 0-7040,-15 0-1407</inkml:trace>
          <inkml:trace contextRef="#ctx0" brushRef="#br0" timeOffset="5810">29188 17243 18399,'15'-15'408,"-15"15"80,0 0 24,0 0 0,0 0-416,0 0-96,0 0 0,0 0 0,0 15 840,0-15 152,15 16 24,-15-1 8,0 1-448,0-1-80,0 0-16,0 1-8,0 15-384,0-16-88,0 0 0,0 1-7040,16 15-1407</inkml:trace>
          <inkml:trace contextRef="#ctx0" brushRef="#br0" timeOffset="7.29255E6">30650 17412 4240,'0'-16'120,"0"16"24,15 0-144,-15-15 0,0 15 0,0-15 0,15-1 840,-15 1 144,0 15 24,0-16 8,0 16-88,0-15-24,0 15 0,0 0 0,0 0-8,0 0-8,0 0 0,0 0 0,0 0-88,0 15-25,0 1 1,0 15 0,0-1-168,-15 1-40,15 15-8,-15-15 0,15 31-160,-16-16-32,1 0-8,15 0 0,-15 0-112,-1 1-24,16-1-8,-15-15 0,0 15-88,15-15-24,-16 15 0,16-15 0,-16 0-104,16 0 72,-14-1-72,14-14 64,0-1-64,0 1 0,-16-1 0,16 0 0,0-15-560,0 0-152,0 0-32,16 0-8,-16-15-880,14 0-168,-14-1-39</inkml:trace>
          <inkml:trace contextRef="#ctx0" brushRef="#br0" timeOffset="7.29298E6">30927 17474 10304,'0'0'224,"0"0"56,0 0 8,0 0 0,0 0-288,0 0 0,0 0 0,0 0 0,-15 16 1088,15-16 160,-16 0 32,16 15 0,-15-15-353,0 15-63,-1 1-24,1-1 0,-1 0-368,1 1-80,0 0-8,-1-2-8,1 2-176,-16 15-32,16-16-8,-1 1 0,1 14-160,-16-14 0,31-16 0,-15 15 0,-1 0 0,1 1 64,0-16-64,15 16 0,0-16 80,-16 15-16,16-15-64,0 0 96,0 0 80,0 0 16,0 0 0,0 0 0,0 0 0,0 0 8,0 0 0,0 0 0,0 0-16,0 15-8,0 1 0,0-1 0,0-15 16,16 0 0,-16 15 0,15 1 0,0-16 0,-15 15 8,16 0 0,-1 1 0,0-16-24,1 16-8,-1-2 0,1-14 0,-1 16-8,0 0-8,1-16 0,-1 15 0,1 0-16,-1 1 0,0-16 0,1 15 0,-1-15-16,1 15-8,-16 1 0,15-16 0,0 0-48,-15 16 0,16-16-64,-16 14 96,0-14-96,15 0 0,-15 0 64,0 0-64,0 0 0,0 0 64,0 0-64,0 0 0,0 0-288,0 0-96,0 0-32,0 0-7040,0 0-1407</inkml:trace>
        </inkml:traceGroup>
      </inkml:traceGroup>
    </inkml:traceGroup>
    <inkml:traceGroup>
      <inkml:annotationXML>
        <emma:emma xmlns:emma="http://www.w3.org/2003/04/emma" version="1.0">
          <emma:interpretation id="{30F87CA8-3BFF-491A-8E52-620936F20147}" emma:medium="tactile" emma:mode="ink">
            <msink:context xmlns:msink="http://schemas.microsoft.com/ink/2010/main" type="paragraph" rotatedBoundingBox="27240,17226 27422,16462 27892,16575 27710,173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CBB469-802A-43A9-A313-4A08D82A207E}" emma:medium="tactile" emma:mode="ink">
              <msink:context xmlns:msink="http://schemas.microsoft.com/ink/2010/main" type="line" rotatedBoundingBox="27240,17226 27422,16462 27892,16575 27710,17338"/>
            </emma:interpretation>
          </emma:emma>
        </inkml:annotationXML>
        <inkml:traceGroup>
          <inkml:annotationXML>
            <emma:emma xmlns:emma="http://www.w3.org/2003/04/emma" version="1.0">
              <emma:interpretation id="{9C4C569B-4A87-44DC-A13E-791DD7217712}" emma:medium="tactile" emma:mode="ink">
                <msink:context xmlns:msink="http://schemas.microsoft.com/ink/2010/main" type="inkWord" rotatedBoundingBox="27240,17226 27422,16462 27892,16575 27710,17338"/>
              </emma:interpretation>
              <emma:one-of disjunction-type="recognition" id="oneOf2">
                <emma:interpretation id="interp10" emma:lang="en-US" emma:confidence="0">
                  <emma:literal>&amp;</emma:literal>
                </emma:interpretation>
                <emma:interpretation id="interp11" emma:lang="en-US" emma:confidence="0">
                  <emma:literal>{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-1839">27786 18875 9672,'0'0'208,"0"0"48,0-16 0,0 16 32,0 0-288,0 0 0,0-15 0,0 15 0,0 0 760,0 0 96,0 0 16,0 0 8,0 15-32,-15 1-8,15-1-1,0 16 1,0 0-72,-15-1-8,15 17-8,-16-1 0,16 0-272,-15-15-48,15 15-16,-16 0 0,16-15-168,-15 15-40,15-15-8,0 0 0,0 0-64,0-1-8,-15-14-8,15-1 0,0 16 16,0-31 8,0 15 0,0 1 0,0-16-144,0 15 0,0-15 0,0 0 0,0 0 0,-16 0 0,16 0-80,-15 0 80,15 0-128,0 0 0,-16 0 8,16-15 0,-15 15-16,15-16-8,-15 1 0,15 15 0,-16-16 80,16 1 64,-15 0-96,15 15 96,0-16 0,-16 1 0,16 15 0,0 0 0,0 0 0,0 0 112,0 0-8,0 0 0,0 0 40,0 0 8,0 0 0,-15 0 0,15 15-24,0 1 0,15 14 0,-15-14 0,16-1 72,-16 1 16,0-1 0,15 0 0,1 1-24,-16-16-8,15 15 0,0 1 0,-15-16-16,16 0 0,-1 0 0,1 0 0,14-16-48,-14 1-16,15 15 0,-16-31 0,16 16-40,15-16-64,-15 15 88,-1-14-88,17-1-424,-17 0-144,17-15-24,-17 15-9679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4:35:08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31189 17288 13392,'0'0'288,"0"0"64,0 0 16,-16 0 16,16 0-312,-15 16-72,0-16 0,-1 15 0,1 0 1040,0 16 191,-1 0 41,1 0 8,-16 15-424,16 0-88,-1 0-8,1 16-8,-16-1-168,16 1-32,-1 0-8,16-1 0,-15-15-160,15 16-32,-16-16 0,16-15-8,0 15-176,16-15-32,-16 0-8,15-1 0,-15-14-128,16-1 80,-1 1-80,-15-1 64,15-15-64,1 15 0,-1-15 0,1 0 64,-1 0-672,16 0-144,-16-15-24</inkml:trace>
  <inkml:trace contextRef="#ctx0" brushRef="#br0" timeOffset="1">31358 17611 11312,'-15'0'320,"15"0"72,0 0-312,-16 16-80,1-16 0,0 0 0,-1 15 552,1-15 96,-1 16 24,-14-1 0,14 0-104,1 1-24,-1-1 0,-14 1-1,14-1-47,1 0-16,0 1 0,-1-1 0,1 1-96,15 14-32,-16-14 0,1-1 0,15 1-104,0-1-24,-15-15-8,15 15 0,0 1 8,0-1 8,0-15 0,0 15 0,15-15-16,-15 16-8,15-1 0,-15-15 0,16 16 80,-1-16 8,1 15 8,-16-15 0,30 15-80,-30-15-8,16 16-8,-1-16 0,0 0 64,-15 0 16,0 0 0,16 15 0,-1 1-192,-15-16-96,0 0 96,16 0-96,-16 0 72,15 0-72,-15 0 0,0 0 72,0 0-72,15 15 0,1-15 0,-16 0-7080,15 0-1359</inkml:trace>
  <inkml:trace contextRef="#ctx0" brushRef="#br0" timeOffset="2">31435 17781 15256,'0'-16'432,"0"16"96,0 0-424,0 0-104,0 0 0,0 0 0,0 0 487,16-15 81,-1 15 8,0-15 8,1 15-8,-16-16-8,15 16 0,1 0 0,-16 0-224,0 0-48,0 0-8,15 0 0,0 0-104,-15 0-24,0 0-8,0 0 0,0 0-32,0 16-8,0-1 0,0 0 0,-15 1-40,15 15-8,-15-1 0,15-14 0,-16 15-64,1-1 80,-1 1-80,1-16 80,0 16-80,-1 0 0,-15-16 0,16 16 0,15-15-384,-15-1-128,-1 0-16,16 1-5447,0-16-1089</inkml:trace>
  <inkml:trace contextRef="#ctx0" brushRef="#br0" timeOffset="3">31574 17565 11456,'0'0'256,"0"0"48,0 0 16,0 0 0,0 0-256,0 0-64,0 16 0,0-1 0,-16 0 744,16 1 144,0-1 24,0 16 8,-15-16-113,15 16-15,-15 0-8,15 0 0,-16 0-296,16-1-56,-15 1-16,15 0 0,0 0-32,0-1-16,-16-14 0,16 15 0,16-16-128,-16 0-24,0 1-8,0-1 0,0 1-80,15-1-8,-15-15-8,0 0 0,0 0-48,16 15 0,-1-15-64,0-15 96,-15 15-32,16 0 0,-1-15-64,1 15 96,-1-16-32,-15 1-64,15-1 88,-15 1-88,16 0 80,-16-1-80,15-15 64,-15 16-64,0 0 0,15-1 64,-15 16-64,0-15 0,0 0 72,0 15-72,0 0 80,0 0-80,0 0 0,0 0 0,0 0 0,0 0 0,0 0 0,0 0 152,0 0-24,0 15 0,0 0 64,0 1 0,0-1 8,0 0 0,-15 1-104,15-1-32,0 1 0,0-1 0,0 0-64,0 1 0,0-1 72,0 1-72,0-16 64,15 0-64,-15 0 64,0 0-64,0 0-328,0 0-104,0 0-16,0 0-6376,0 0-1271</inkml:trace>
  <inkml:trace contextRef="#ctx0" brushRef="#br0" timeOffset="4">31697 17688 18367,'0'0'408,"0"0"80,-16 0 24,16 16 0,0-16-416,0 0-96,0 0 0,-15 0 0,15 0 768,0 0 128,0 0 24,0 0 8,0 15-560,0-15-112,0 0-16,0 16-8,0-16-232,0 0 0,0 0 0,15 15 0,1 0-904,-16-15-232,15 16-48</inkml:trace>
  <inkml:trace contextRef="#ctx0" brushRef="#br0" timeOffset="5">31897 17996 18863,'-15'0'416,"15"0"80,0 0 16,0 0 24,0 0-432,0 0-104,0 0 0,0 0 0,0 0 816,0 16 144,-16-16 24,16 15 8,-15 0-504,15-15-96,-16 16-16,1-1-8,15 1-296,-15-16-72,-1 15 0,16 0 0,-15-15-400,15 16-96,-16-1-16,16-15-6216,0 0-1239</inkml:trace>
  <inkml:trace contextRef="#ctx0" brushRef="#br0" timeOffset="6">31959 17765 14800,'0'0'320,"0"0"72,0 0 16,0 0 8,0 0-329,0 0-87,15-15 0,0 15 0,1 0 544,15 0 88,-16 0 16,0 0 8,1-15-136,-1 15-24,1 0-8,-1 15 0,0-15-128,-15 0-24,16 0-8,-16 0 0,15 15 16,-15-15 0,0 0 0,0 16 0,0-1-80,-15 1-8,15-1-8,-16 0 0,1 16-136,0-15-24,-1-1-8,1 0 0,-1 16-80,-14-16 80,14 1-80,1-1 80,-1 1-80,16-1 0,-15 0 0,0 1 0,15-16-200,-16 15-32,16-15-8,0 0 0,0 0-1104,0 0-216,0 0-40,16-15-6463</inkml:trace>
  <inkml:trace contextRef="#ctx0" brushRef="#br0" timeOffset="7">32189 17565 15288,'0'0'336,"0"0"72,0 0 7,-15 16 17,15-1-344,-15 0-88,15 1 0,-16 15 0,16-1 912,-15 1 168,0 0 32,15 0 8,-16 15-392,16-15-80,0 0-8,-15-1-8,15 1-376,15 0-80,-15 0-16,0-16 0,16 0-96,-16 1-64,15-1 80,-15 1-80,15-16 64,1 0-64,-16 0 0,15 0 72,0 0-72,-15 0 96,16-16-96,-1 1 96,-15-1-96,16 1 0,-1-16 0,-15 16 0,15-16 0,-15 0-136,16 16 32,-16-16 8,15 16 24,-15-1 8,0-14 0,16 30 0,-16-16 64,0 1 0,0 15 0,0 0 0,0 0 0,0 0 112,0 0-16,0 15 0,0 1 80,0 14 16,0-14 0,0 15 0,0-1 48,0 1 16,0 15 0,0 0 0,0 1-56,0-17-8,0 17 0,0-17 0,0 1 32,0 15 0,0-15 0,0 0 0,-16-16-128,16 16-32,0-15 0,-15-1 0,15 16-64,0-31 64,-16 15-64,16-15 64,-15 15 0,15-15 0,0-15 0,-15 15 0,15-15-536,-16-1-104,1 1-32,15-16 0,-16 0-1040,16 1-208,0-17-48,0 1-8</inkml:trace>
  <inkml:trace contextRef="#ctx0" brushRef="#br0" timeOffset="8">32236 17611 16296,'0'0'351,"0"0"81,0 0 16,0 0 16,0 0-368,0 0-96,0 0 0,0 0 0,0 0 896,15 16 168,-15-16 32,0 15 8,0-15-480,15 16-96,-15-16-16,0 15-8,16-15-360,-16 15-72,0-15-8,15 16-64,-15-1-704,16-15-200,-16 16-40</inkml:trace>
  <inkml:trace contextRef="#ctx0" brushRef="#br0" timeOffset="9">32451 17719 20759,'0'0'456,"0"0"96,0 0 24,0 0 0,0 0-456,0 0-120,16 16 0,-16-16 0,0 15 648,0 0 112,15-15 16,-15 16 8,15-16-384,1 31-80,-16-31-8,0 0-8,15 15-136,1 0-24,-1-15-8,-15 16 0,15-1-32,1-15-8,-16 0 0,15 16 0,1-1-32,-16 0 0,0-15-64,30 0 96,-30 16-32,16-16-64,-16 0 88,15 15-88,-15-15 144,0 0-24,0 0-8,0 0 0,0 0-112,0 0 88,0 0-88,0 0 80,0 0-16,0 15-64,0-15 96,0 0-32,0 16 0,-15-16 0,-1 15 0,1-15 0,0 16 0,-1-1 0,1-15 0,-1 15 0,-14-15-64,14 16 0,1-16 0,-1 15 64,1-15-64,0 0 0,-1 16 0,1-16 0,15 0-144,-16 0-72,16 0-8,-15 0-8,15 0-800,0 15-160,0-15-32,0 0-9255</inkml:trace>
  <inkml:trace contextRef="#ctx0" brushRef="#br0" timeOffset="10">32744 17488 12624,'0'-15'352,"0"15"96,0 0-360,0-16-88,15 16 0,-15 0 0,0 0 1120,0-15 200,15 15 47,-15 0 9,0 0-272,16 0-48,-1 0-16,1 15 0,-1-15-320,0 16-64,1 15-16,-1-16 0,-15 16-128,16 0-32,-16-1-8,15 1 0,-15 15-56,16 1-16,-16-1 0,0 0 0,-16 0-128,16 0-24,0 0-8,-15 16 0,15-16-96,0 0-16,-16-15-8,1 15 0,15-15-56,-16 15-64,16-15 88,-15 0-88,0-16 64,-1 16-64,16 0 0,-15-16 0,-1 1-592,1-16-144,0 15-32,15-15-10824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4:27.496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C421576D-E658-4706-B031-D7BB00B1D502}" emma:medium="tactile" emma:mode="ink">
          <msink:context xmlns:msink="http://schemas.microsoft.com/ink/2010/main" type="inkDrawing" rotatedBoundingBox="3470,8087 7383,7932 7398,8317 3486,8472" semanticType="scratchOut" shapeName="Other">
            <msink:sourceLink direction="with" ref="{566CCF6B-619B-4E9F-AC8A-ECE43382CBD9}"/>
            <msink:sourceLink direction="with" ref="{ABF0A69E-CE6B-48D0-8DD4-35045BC28406}"/>
            <msink:sourceLink direction="with" ref="{7E0035A9-D30B-4047-B39B-A7F25557A8F1}"/>
            <msink:sourceLink direction="with" ref="{5226E703-75D1-4478-A412-5BD05A9B7AFD}"/>
            <msink:sourceLink direction="with" ref="{6CD8E60A-1EF7-4018-A379-8C9A83603005}"/>
            <msink:sourceLink direction="with" ref="{8CB335DE-BA93-44DA-8AEA-48C8DA2B5D80}"/>
            <msink:sourceLink direction="with" ref="{BEFA79B7-4960-494D-B986-5203B26BD4C2}"/>
            <msink:sourceLink direction="with" ref="{BF8B5EC2-BE05-4FFE-8D23-665211AB7150}"/>
            <msink:sourceLink direction="with" ref="{80D76700-CA3B-4D4D-8CED-E5D6FD88AA88}"/>
            <msink:sourceLink direction="with" ref="{5392483A-8F00-4461-9552-F28ACDA3587C}"/>
          </msink:context>
        </emma:interpretation>
      </emma:emma>
    </inkml:annotationXML>
    <inkml:trace contextRef="#ctx0" brushRef="#br0">3741 10623 10048,'0'0'224,"0"0"40,0 0 16,0 0 0,0 0-280,0 0 0,0 0 0,0 0 0,0 0 736,0 0 96,0 0 24,0 0 0,0 0-192,0 0-40,0 0-8,0 0-1,0 0-127,0 0-24,0 0-8,15 0 0,1-16-144,0 16-32,-1 0-8,0 0 0,1 0-104,-1 0-16,0 0-8,-15 0 0,16 0-8,-1 0 0,-15 0 0,0 0 0,0 0 0,15 0 0,1 0 0,0 0 0,-2 0-8,2 0-8,-16 0 0,16 0 0,-1 0-40,0 0-8,-15 0 0,16 0 0,-1 0 0,0 0 0,-15 0 0,0 0 0,16-15-72,0 15 64,-16 0-64,14 0 64,2 0 0,-16 0 0,16-16 0,-1 16 0,-15 0 24,15 0 0,1 0 0,-1 0 0,-15 0-16,15 0 0,1 0 0,-1 0 0,0 0-72,-15 0 0,0 0 0,16 0 0,0 0 0,14 0 0,-30 0 0,16 0 0,-1-15 0,0 15 0,1 0 72,-16 0-72,15 0 64,0 0-64,1 0 64,0-15-64,-2 15 0,2 0 72,0 0-72,-1 0 0,0 0 72,1 0-72,-1 0 0,-15 0 72,15 0-72,1 0 0,0 0 0,-2 0 64,2 0-64,-16 0 0,16 0 0,-1 0 0,0 0 64,1 0-64,-1 0 64,-15 0-64,0 0 64,15 0-64,1 0 0,-1 0 64,0 0-64,1 0 0,0-16 0,-1 16 64,0 0-64,1 0 0,-1 0 72,-15 0-72,15 0 72,16-15-72,-31 15 96,0 0-96,31 0 0,-15 0 0,-2 15 0,-14-15 0,0 0 0,16 0 0,0 0 0,-16 0 0,30 0 0,-14 0 0,-1 0 0,0 0 0,1 0 0,0 0 0,-2 0 0,2 0 0,0 0 0,-1 0 0,0 0 0,1 0 0,-1 0 64,0-15-64,1 15 0,-16 0 0,15 15 0,0-15 0,1 0 0,0 0 0,-16 0 0,15 0 0,0 0 64,-15 0-64,16 0 0,-1 0 0,-15 0 0,15 16 0,1-16 64,-1 0-64,0 0 0,1 0 0,0 0 64,-16 0-64,14 0 0,2 0 0,0 0 96,-1 0-96,0 0 96,1 0-96,-1 0 64,0 0-64,1 0 0,0 0 0,-16 0 0,14 0 0,2 0 0,0-16 0,-16 16 0,15 0 0,0 0 64,1 0-64,-1 0 0,0 0 0,1 0 64,-1 0-64,0 0 0,1 0 0,15 0 64,-31 0-64,15 0 0,1 0 80,-1 0-80,-15 0 64,15 0-64,1 0 0,-1 0 0,0-15 64,1 15 48,0 0 8,-2 0 0,2 0 0,0 0-120,-1 0-120,0 0 24,1 0 8,-1 0 88,0 0 0,-15 0 0,16 0 0,0 0 0,-2 0 64,2 0-64,0 0 64,-16 0-64,15 0 0,0-16 0,1 16 0,-16 0 0,15 0 0,0 0 80,1 0-80,-1 0 0,-15 0 0,0 0 0,15 0 0,1 0 64,-16 0-64,0 0 0,16 0 0,-1 0 64,0 0-64,1 0 0,-16 0 72,15-15-72,0 15 0,1 0 0,-16 0 0,0 0 0,15 0 64,0 0-64,1 0 0,-16 0 0,30 0 0,-14-15 64,0 15-64,-1 0 0,0 0 0,1 0 0,-1 0 64,-15 0-64,15 0 0,1 0 0,0 0 0,-16 0 0,14 0 64,-14 0-64,16 0 0,0 0 0,-16 0 64,15 0-64,0 0 0,-15 0 0,0 0 64,16 0-64,-1 0 0,0 0 0,-15 0 64,16 0-64,-1 0 0,0 0 64,-15 0-64,16 0 64,0 0-64,-1 0 0,-15 0 0,0 0 0,0 0 0,15 15 0,1-15 0,-1 0 0,0 0 0,-15 0 0,16 0 0,-1 0 0,0 0 0,1 0-360,-16 0-120,16 0-16,-2 0-8,2 0 824,0 0 160,-1 0 32,-15 0 0,15 0-400,-15 0-112,0 0 0,16 0 0,-1 0 0,0 15 0,1-15 64,0 0-64,-16 0 0,14 0 0,18-15 0,-17 15 0,0 0 0,-15 0 0,16 0 0,-1 0 0,0 0 0,1 0 0,-16 0 0,15 0 0,0 0 0,1 0 0,-16-15 64,16 15-64,-1 0 0,-15 0 0,15 0 0,1 0 0,-16 0 0,0 0 0,15 0 64,-15 0-64,0 0 0,0 0 64,15 0-64,-15 0 64,0 0-64,0 0 64,0 0-64,16 0 64,-1 0-64,-15 0 0,0 0 0,0 0 0,0 0 0,0 0 0,0 0 0,0 0 0,0 0 0,0 0 0,15 0 64,-15 0-64,0 0 0,0 0 0,0 0 0,0 0 0,0 0 0,0 0 0,0 0 0,16 0 0,-16 0 0,0 0 0,0 0 0,0 0 0,0 0 0,0 0 0,0 0 0,0 0 0,0 0 0,0 0 0,0 0 0,0 0 0,0 0 0,0 0 0,0 0 64,0 0-64,0 0 0,0 15 0,0-15 0,0 0 0,0 0 0,0 0 0,0 0 0,0 0 0,0 0 0,0 0 0,0 0 0,0 0 0,0 0-112,0 0 40,0 0 8,0 0 0,0 0-120,0 0-16,0 0-8,0-15 0,-16 15-152,1 0-32,15-16-8,0 16 0,-15 0 56,15-15 16,-16 15 0,16 0 0,0-16 104,0 16 32,-15 0 0,15 0 0,0-15 88,-15 0 16,15 15 8,0 0 0,0 0 0,0-16 0,-16 16 0,16-15 0,0 15 80,0 0 0,-15-16 80,15 16-80,0 0 176,0 0-16,0 0 0,0-15 0,0 15 128,0 0 32,0 0 0,0 0 0,0 0-120,0 0-16,0-15-8,0 15 0,0 0 0,0 0 0,0 0 0,15-16 0,-15 16 0,16 0 0,-1 0 0,-15 0 0,0 0-112,15 0-64,1 0 80,-1 16-80,0-16 112,1 0-24,0 0-8,-2 15 0,2-15 8,0 15 0,-16-15 0,30 16 0,-30-16 8,16 15 8,-1-15 0,-15 16 0,15-16-8,1 0 0,-16 15 0,0 0 0,0-15 0,0 0-8,16 0 0,-16 16 0,0-16 40,0 15 0,0-15 8,0 16 0,-16-1-8,16-15-8,-16 15 0,16 1 0,-15-1-32,15-15-8,-15 16 0,-1-1 0,1 0-80,0 1 0,-1-16 0,0 15 0,2 1 0,-2-1 0,-15 0-72,16 1-7784,-16-1-1551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06T02:35:10.93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79D090C6-8AB5-444A-A6AC-A94ED7A60685}" emma:medium="tactile" emma:mode="ink">
          <msink:context xmlns:msink="http://schemas.microsoft.com/ink/2010/main" type="inkDrawing" rotatedBoundingBox="17146,8075 22227,8003 22229,8151 17148,8223" semanticType="underline" shapeName="Other">
            <msink:sourceLink direction="with" ref="{B93BD21C-2071-4552-B0C4-9A25BE58D88F}"/>
            <msink:sourceLink direction="with" ref="{048947D4-C346-42EE-A9B7-0E4D2F1D88A4}"/>
            <msink:sourceLink direction="with" ref="{47F52D08-66FE-4396-A158-024D7281CFD7}"/>
          </msink:context>
        </emma:interpretation>
      </emma:emma>
    </inkml:annotationXML>
    <inkml:trace contextRef="#ctx0" brushRef="#br0">17411 10545 6768,'0'0'144,"0"0"32,0 0 8,0 0 8,0 0-192,0 0 0,0 0 0,16 0 0,-1-16 576,-15 16 80,0 0 16,0 0 0,0 0-144,0 0-24,15 0-8,-15 0 0,16 0-80,-1 0-24,-15 0 0,0 0 0,16 0-48,-1 0-16,-15 0 0,0 0 0,0 0-40,15 0-16,1 0 0,-1 0 0,-15 0-48,16 0-1,-1 0-7,-15 0 0,15 0 24,-15 0 8,16 0 0,-1 16 0,-15-16-32,16 0-8,-1 0 0,-15 0 0,15-16-72,-15 16-8,16 0-8,-16 0 0,0 0-8,15 0 0,1 0 0,-1 0 0,0 0-8,1 0 0,-16 0 0,15 0 0,1 0 0,-16 0 0,15-15 0,-15 15 0,15 0-8,1 0-8,-1 0 0,-15 0 0,16 0-88,-1 0 96,0 0-96,1 0 96,-1 0-32,-15 0-64,15 0 96,1 0-32,-16-16-64,15 16 80,1 0-80,-1 0 80,0 0-80,-15 0 64,16 0-64,-1 0 64,1 0 0,-1 0-64,-15-15 96,15 15-32,1 0 48,-1 0 8,1 0 0,-16 0 0,15 0-120,0 0 0,-15 0 0,16 0 0,-1 0 0,1 0 0,-1 15 96,-15-15-24,15 0-72,1 0 96,-1 0-96,1 0 96,-1 0-96,0 0 80,1 0-80,-1 0 80,-15 0-80,16 0 80,-1 0-80,-15 0 80,0 0-80,15 0 80,1 0-80,-16 0 80,0 0-80,15 0 0,0 0 72,-15 0-72,16 0 64,15 0-64,-16 0 80,0 0-80,1 0 72,-1 0-72,1-15 64,-1 15-64,0 0 64,1 0-64,-1 0 64,1 0-64,-16 0 80,15-15-80,0 15 96,-15 0-96,16 0 72,-1 0-72,1 0 0,-16 0 72,15 0-72,0 0 64,1 0-64,-16 0 64,15 0-64,1 0 0,-16 0 0,15 0 64,0 0-64,1 0 0,-1 0 0,-15-16 64,16 16-64,-1 0 0,0 0 72,1 0-72,-16 0 0,15 0 72,0 0-72,1 0 0,-16 0 64,15 0-64,1 0 0,-1 0 0,0 16 0,-15-16 0,0 0 64,16 0-64,-1 0 0,1 0 64,-16 0-64,15 0 0,0 0 64,1 0-64,-16 0 0,15 0 0,16 0 72,-16 0-72,1 0 0,-16 0 72,0 0-72,15 0 0,1 0 0,-16 0 0,15 0 0,0 0 0,1 0 0,-1 0 0,1 0 64,-1 0-64,0 0 0,1 0 64,-16 0-64,15 15 0,-15-15 0,16 0 0,-1 0 0,0 0 0,1 0 64,-16 0-64,15 0 0,0 0 0,1 0 0,-16 0 0,0 0 0,0 15 64,15-15-64,1 0 0,-16 0 64,15 0-64,0 0 0,1 0 64,-1 0-64,1 0 64,-1 0-64,0 0 64,1 0-64,-1 0 0,-15 0 0,16 0 64,-1 0-64,16 0 0,-31 0 0,0 0 64,0 0-64,0 0 0,31 0 0,-31 0 0,0 0 64,15 0-64,0 0 0,16 0 64,-15-15-64,-1 15 0,-15 0 0,15 0 0,16 0 0,-15 0 0,-16 0 0,15-15 0,0 15 72,1 0-72,-1 0 80,0 0-80,1 0 128,-16 0-16,15 0-8,-15 0 0,0 0-104,16 0 0,14 0 0,-30 0 0,16 0 0,-1 0 0,1 0 0,-1 0 0,0 0 0,1 0-64,-1 0 64,1 0-104,-1 0 104,0 0 0,-15 0 0,16 0 0,-1 0 0,16 0 0,-16 0 0,-15 0 0,0 0 88,16 0-88,15 0 80,-31 0-80,15 0 0,0 0 0,1 0 0,-1 0 0,1 0 0,-16 0-64,0 0 64,15 15 0,16-15 0,-16 0 0,0 0 0,16 15 0,-15-15 0,-1 0 0,0 0 0,-15 0 0,16 16 64,-1-16-64,16 0 0,-16 0 0,-15 0 64,16 0-64,-1 0 0,1 0 72,-1 0-72,0 15 0,1-15 0,-1 0 0,1 0 0,-1 0 0,0 0 0,1 0 0,-1 0 0,1 0 0,-1 0 0,0 0 0,1 0 0,-1 0 0,1 0 64,-1 0-64,-15 0 0,15 0 0,1-15 72,-1 15-72,-15 0 0,31 0 0,-16 0 0,16 0 0,-16 0 0,1-16 0,-16 16 0,15 0 0,16 0 0,-16 0 0,1 0 0,-1-15 0,1 15 0,-1 0 0,0 0 0,1 0 64,-16 0-64,15-15 0,1 15 0,-16 0 0,0 0 0,15 0 0,0 0 0,1 0 0,-1 0 0,1 0 0,-1 0 0,0 0 0,1-16 0,-1 16 0,-15 0 0,0 0 0,31 0 0,-31 0 64,15 16-64,1-32 0,-16 16 0,0 16 0,15-16 0,-15 0 64,0 0-64,15 0 0,1 0 64,-1 0-64,-15 0 0,16 0 0,-1 0 0,0 0 0,-15 0 0,16 0 0,-1 0 0,-15 0 0,16 0 0,-1 0 0,-15 0 0,15 0 64,-15 0-64,16 0 0,-1 0 64,-15 0-64,16 0 0,-1 0 0,-15 0 0,15 0 0,1 0 0,-16 0 0,0 0 0,0 0 0,15 0 0,-15 0 0,0 0 0,31 0 0,-16 0-400,-15 0-88,0 0-24,16 0 0,-1 0 832,1-16 160,-16 16 32,0 0 0,15 0-400,0 0-112,1 0 0,-1 0 0,-15 0 0,16 0 0,-16 0 0,0 0 0,0 0 72,15 0-72,0 0 80,1 0-80,-16 0 0,0 0 0,0 0 0,15-15 0,0 15 0,-15 0 0,0 0 0,16 0 0,-1 0 0,-15 0 0,16-16 0,-16 16 0,0 0 0,0 0 0,0 0 0,0 0 0,0 0 0,15 0 0,0 0 0,-15 0 0,16 0 0,-16 0 0,0 0 0,0 0 0,15 0 0,-15 0 0,0 0 0,16 0 0,-16 0 0,0 0 0,0 0 0,15 0 0,-15 0 0,15 0 0,-15 0 0,0 0 0,0 0 0,16 0 0,-1 0 0,-15 0 0,0 0 0,16 0 0,-16 0 0,15 0 0,-15 0 0,0 0 0,0 0 64,0 0-64,15 0 0,-15 0 0,0 0 0,16 0 0,-16 0 0,15 0 0,-15 0 0,0 0 0,0 0 0,16 0 0,-16 0 0,0 0 0,0 0 0,15 0 0,0 0 0,-15 0 0,0 0 0,16 0 0,-16 0 0,0 0 0,0 0 0,0 0 64,15 0-64,-15 0 0,0 0 0,16 0 0,-16 0 0,0 0 0,0 0 0,15 0 0,-15 0 0,0-15 0,15 15 64,-15 0-64,0 0 0,16 0 0,-16 0 0,15 0 64,-15 0-64,0 0 0,0 0 0,0 0 0,0 0 0,16 0 0,-16 0 64,0 0-64,0 0 0,0 0 0,15 0 64,-15 0-64,0 0 0,0-15 0,15 15 64,-15 0-64,0 0 0,0 0 72,0 0-72,0 0 0,0 0 0,0 0 0,0 0 0,0 0 0,0 0 64,0 0-64,0 0 0,0 0 0,0 0 0,0 0 64,0 0-64,0 0-128,-15 0 32,15-16 8,-15 16-1296,-1 0-264,1-15-48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3AC4-BAB0-6D45-AAE4-19C673BC21D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0D3D-CD69-F841-AA2E-322525A9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3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56.xml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40.xml"/><Relationship Id="rId12" Type="http://schemas.openxmlformats.org/officeDocument/2006/relationships/image" Target="../media/image46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51.xml"/><Relationship Id="rId4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42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55.xml"/><Relationship Id="rId40" Type="http://schemas.openxmlformats.org/officeDocument/2006/relationships/image" Target="../media/image60.png"/><Relationship Id="rId45" Type="http://schemas.openxmlformats.org/officeDocument/2006/relationships/customXml" Target="../ink/ink59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4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customXml" Target="../ink/ink41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50.xml"/><Relationship Id="rId30" Type="http://schemas.openxmlformats.org/officeDocument/2006/relationships/image" Target="../media/image55.png"/><Relationship Id="rId35" Type="http://schemas.openxmlformats.org/officeDocument/2006/relationships/customXml" Target="../ink/ink54.xml"/><Relationship Id="rId43" Type="http://schemas.openxmlformats.org/officeDocument/2006/relationships/customXml" Target="../ink/ink5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80.png"/><Relationship Id="rId42" Type="http://schemas.openxmlformats.org/officeDocument/2006/relationships/image" Target="../media/image84.png"/><Relationship Id="rId47" Type="http://schemas.openxmlformats.org/officeDocument/2006/relationships/customXml" Target="../ink/ink82.xml"/><Relationship Id="rId50" Type="http://schemas.openxmlformats.org/officeDocument/2006/relationships/image" Target="../media/image88.png"/><Relationship Id="rId55" Type="http://schemas.openxmlformats.org/officeDocument/2006/relationships/customXml" Target="../ink/ink86.xml"/><Relationship Id="rId63" Type="http://schemas.openxmlformats.org/officeDocument/2006/relationships/customXml" Target="../ink/ink90.xml"/><Relationship Id="rId68" Type="http://schemas.openxmlformats.org/officeDocument/2006/relationships/image" Target="../media/image97.png"/><Relationship Id="rId7" Type="http://schemas.openxmlformats.org/officeDocument/2006/relationships/customXml" Target="../ink/ink62.xml"/><Relationship Id="rId71" Type="http://schemas.openxmlformats.org/officeDocument/2006/relationships/customXml" Target="../ink/ink94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29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4.xml"/><Relationship Id="rId24" Type="http://schemas.openxmlformats.org/officeDocument/2006/relationships/image" Target="../media/image75.png"/><Relationship Id="rId32" Type="http://schemas.openxmlformats.org/officeDocument/2006/relationships/image" Target="../media/image79.png"/><Relationship Id="rId37" Type="http://schemas.openxmlformats.org/officeDocument/2006/relationships/customXml" Target="../ink/ink77.xml"/><Relationship Id="rId40" Type="http://schemas.openxmlformats.org/officeDocument/2006/relationships/image" Target="../media/image83.png"/><Relationship Id="rId45" Type="http://schemas.openxmlformats.org/officeDocument/2006/relationships/customXml" Target="../ink/ink81.xml"/><Relationship Id="rId53" Type="http://schemas.openxmlformats.org/officeDocument/2006/relationships/customXml" Target="../ink/ink85.xml"/><Relationship Id="rId58" Type="http://schemas.openxmlformats.org/officeDocument/2006/relationships/image" Target="../media/image92.png"/><Relationship Id="rId66" Type="http://schemas.openxmlformats.org/officeDocument/2006/relationships/image" Target="../media/image96.png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49" Type="http://schemas.openxmlformats.org/officeDocument/2006/relationships/customXml" Target="../ink/ink83.xml"/><Relationship Id="rId57" Type="http://schemas.openxmlformats.org/officeDocument/2006/relationships/customXml" Target="../ink/ink87.xml"/><Relationship Id="rId61" Type="http://schemas.openxmlformats.org/officeDocument/2006/relationships/customXml" Target="../ink/ink89.xml"/><Relationship Id="rId10" Type="http://schemas.openxmlformats.org/officeDocument/2006/relationships/image" Target="../media/image68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85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91.xml"/><Relationship Id="rId4" Type="http://schemas.openxmlformats.org/officeDocument/2006/relationships/image" Target="../media/image65.png"/><Relationship Id="rId9" Type="http://schemas.openxmlformats.org/officeDocument/2006/relationships/customXml" Target="../ink/ink63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customXml" Target="../ink/ink72.xml"/><Relationship Id="rId30" Type="http://schemas.openxmlformats.org/officeDocument/2006/relationships/image" Target="../media/image78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87.png"/><Relationship Id="rId56" Type="http://schemas.openxmlformats.org/officeDocument/2006/relationships/image" Target="../media/image91.png"/><Relationship Id="rId64" Type="http://schemas.openxmlformats.org/officeDocument/2006/relationships/image" Target="../media/image95.png"/><Relationship Id="rId69" Type="http://schemas.openxmlformats.org/officeDocument/2006/relationships/customXml" Target="../ink/ink93.xml"/><Relationship Id="rId8" Type="http://schemas.openxmlformats.org/officeDocument/2006/relationships/image" Target="../media/image67.png"/><Relationship Id="rId51" Type="http://schemas.openxmlformats.org/officeDocument/2006/relationships/customXml" Target="../ink/ink84.xml"/><Relationship Id="rId72" Type="http://schemas.openxmlformats.org/officeDocument/2006/relationships/image" Target="../media/image99.png"/><Relationship Id="rId3" Type="http://schemas.openxmlformats.org/officeDocument/2006/relationships/customXml" Target="../ink/ink60.xml"/><Relationship Id="rId12" Type="http://schemas.openxmlformats.org/officeDocument/2006/relationships/image" Target="../media/image69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82.png"/><Relationship Id="rId46" Type="http://schemas.openxmlformats.org/officeDocument/2006/relationships/image" Target="../media/image86.png"/><Relationship Id="rId59" Type="http://schemas.openxmlformats.org/officeDocument/2006/relationships/customXml" Target="../ink/ink88.xml"/><Relationship Id="rId67" Type="http://schemas.openxmlformats.org/officeDocument/2006/relationships/customXml" Target="../ink/ink92.xml"/><Relationship Id="rId20" Type="http://schemas.openxmlformats.org/officeDocument/2006/relationships/image" Target="../media/image73.png"/><Relationship Id="rId41" Type="http://schemas.openxmlformats.org/officeDocument/2006/relationships/customXml" Target="../ink/ink79.xml"/><Relationship Id="rId54" Type="http://schemas.openxmlformats.org/officeDocument/2006/relationships/image" Target="../media/image90.png"/><Relationship Id="rId62" Type="http://schemas.openxmlformats.org/officeDocument/2006/relationships/image" Target="../media/image94.png"/><Relationship Id="rId70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5" Type="http://schemas.openxmlformats.org/officeDocument/2006/relationships/image" Target="../media/image101.png"/><Relationship Id="rId4" Type="http://schemas.openxmlformats.org/officeDocument/2006/relationships/customXml" Target="../ink/ink9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21" Type="http://schemas.openxmlformats.org/officeDocument/2006/relationships/image" Target="../media/image112.png"/><Relationship Id="rId42" Type="http://schemas.openxmlformats.org/officeDocument/2006/relationships/customXml" Target="../ink/ink118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31.xml"/><Relationship Id="rId84" Type="http://schemas.openxmlformats.org/officeDocument/2006/relationships/customXml" Target="../ink/ink139.xml"/><Relationship Id="rId89" Type="http://schemas.openxmlformats.org/officeDocument/2006/relationships/image" Target="../media/image146.png"/><Relationship Id="rId112" Type="http://schemas.openxmlformats.org/officeDocument/2006/relationships/customXml" Target="../ink/ink153.xml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9" Type="http://schemas.openxmlformats.org/officeDocument/2006/relationships/image" Target="../media/image116.png"/><Relationship Id="rId107" Type="http://schemas.openxmlformats.org/officeDocument/2006/relationships/image" Target="../media/image155.png"/><Relationship Id="rId11" Type="http://schemas.openxmlformats.org/officeDocument/2006/relationships/image" Target="../media/image107.png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120.png"/><Relationship Id="rId40" Type="http://schemas.openxmlformats.org/officeDocument/2006/relationships/customXml" Target="../ink/ink117.xml"/><Relationship Id="rId45" Type="http://schemas.openxmlformats.org/officeDocument/2006/relationships/image" Target="../media/image124.png"/><Relationship Id="rId53" Type="http://schemas.openxmlformats.org/officeDocument/2006/relationships/image" Target="../media/image128.png"/><Relationship Id="rId58" Type="http://schemas.openxmlformats.org/officeDocument/2006/relationships/customXml" Target="../ink/ink126.xml"/><Relationship Id="rId66" Type="http://schemas.openxmlformats.org/officeDocument/2006/relationships/customXml" Target="../ink/ink130.xml"/><Relationship Id="rId74" Type="http://schemas.openxmlformats.org/officeDocument/2006/relationships/customXml" Target="../ink/ink134.xml"/><Relationship Id="rId79" Type="http://schemas.openxmlformats.org/officeDocument/2006/relationships/image" Target="../media/image141.png"/><Relationship Id="rId87" Type="http://schemas.openxmlformats.org/officeDocument/2006/relationships/image" Target="../media/image145.png"/><Relationship Id="rId102" Type="http://schemas.openxmlformats.org/officeDocument/2006/relationships/customXml" Target="../ink/ink148.xml"/><Relationship Id="rId110" Type="http://schemas.openxmlformats.org/officeDocument/2006/relationships/customXml" Target="../ink/ink152.xml"/><Relationship Id="rId5" Type="http://schemas.openxmlformats.org/officeDocument/2006/relationships/image" Target="../media/image104.png"/><Relationship Id="rId61" Type="http://schemas.openxmlformats.org/officeDocument/2006/relationships/image" Target="../media/image132.png"/><Relationship Id="rId82" Type="http://schemas.openxmlformats.org/officeDocument/2006/relationships/customXml" Target="../ink/ink138.xml"/><Relationship Id="rId90" Type="http://schemas.openxmlformats.org/officeDocument/2006/relationships/customXml" Target="../ink/ink142.xml"/><Relationship Id="rId95" Type="http://schemas.openxmlformats.org/officeDocument/2006/relationships/image" Target="../media/image149.png"/><Relationship Id="rId19" Type="http://schemas.openxmlformats.org/officeDocument/2006/relationships/image" Target="../media/image111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15.png"/><Relationship Id="rId30" Type="http://schemas.openxmlformats.org/officeDocument/2006/relationships/customXml" Target="../ink/ink112.xml"/><Relationship Id="rId35" Type="http://schemas.openxmlformats.org/officeDocument/2006/relationships/image" Target="../media/image119.png"/><Relationship Id="rId43" Type="http://schemas.openxmlformats.org/officeDocument/2006/relationships/image" Target="../media/image123.png"/><Relationship Id="rId48" Type="http://schemas.openxmlformats.org/officeDocument/2006/relationships/customXml" Target="../ink/ink121.xml"/><Relationship Id="rId56" Type="http://schemas.openxmlformats.org/officeDocument/2006/relationships/customXml" Target="../ink/ink125.xml"/><Relationship Id="rId64" Type="http://schemas.openxmlformats.org/officeDocument/2006/relationships/customXml" Target="../ink/ink129.xml"/><Relationship Id="rId69" Type="http://schemas.openxmlformats.org/officeDocument/2006/relationships/image" Target="../media/image136.png"/><Relationship Id="rId77" Type="http://schemas.openxmlformats.org/officeDocument/2006/relationships/image" Target="../media/image140.png"/><Relationship Id="rId100" Type="http://schemas.openxmlformats.org/officeDocument/2006/relationships/customXml" Target="../ink/ink147.xml"/><Relationship Id="rId105" Type="http://schemas.openxmlformats.org/officeDocument/2006/relationships/image" Target="../media/image154.png"/><Relationship Id="rId113" Type="http://schemas.openxmlformats.org/officeDocument/2006/relationships/image" Target="../media/image158.png"/><Relationship Id="rId8" Type="http://schemas.openxmlformats.org/officeDocument/2006/relationships/customXml" Target="../ink/ink101.xml"/><Relationship Id="rId51" Type="http://schemas.openxmlformats.org/officeDocument/2006/relationships/image" Target="../media/image127.png"/><Relationship Id="rId72" Type="http://schemas.openxmlformats.org/officeDocument/2006/relationships/customXml" Target="../ink/ink133.xml"/><Relationship Id="rId80" Type="http://schemas.openxmlformats.org/officeDocument/2006/relationships/customXml" Target="../ink/ink137.xml"/><Relationship Id="rId85" Type="http://schemas.openxmlformats.org/officeDocument/2006/relationships/image" Target="../media/image144.png"/><Relationship Id="rId93" Type="http://schemas.openxmlformats.org/officeDocument/2006/relationships/image" Target="../media/image148.png"/><Relationship Id="rId98" Type="http://schemas.openxmlformats.org/officeDocument/2006/relationships/customXml" Target="../ink/ink146.xml"/><Relationship Id="rId3" Type="http://schemas.openxmlformats.org/officeDocument/2006/relationships/image" Target="../media/image103.png"/><Relationship Id="rId12" Type="http://schemas.openxmlformats.org/officeDocument/2006/relationships/customXml" Target="../ink/ink103.xml"/><Relationship Id="rId17" Type="http://schemas.openxmlformats.org/officeDocument/2006/relationships/image" Target="../media/image110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38" Type="http://schemas.openxmlformats.org/officeDocument/2006/relationships/customXml" Target="../ink/ink116.xml"/><Relationship Id="rId46" Type="http://schemas.openxmlformats.org/officeDocument/2006/relationships/customXml" Target="../ink/ink120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103" Type="http://schemas.openxmlformats.org/officeDocument/2006/relationships/image" Target="../media/image153.png"/><Relationship Id="rId108" Type="http://schemas.openxmlformats.org/officeDocument/2006/relationships/customXml" Target="../ink/ink151.xml"/><Relationship Id="rId20" Type="http://schemas.openxmlformats.org/officeDocument/2006/relationships/customXml" Target="../ink/ink107.xml"/><Relationship Id="rId41" Type="http://schemas.openxmlformats.org/officeDocument/2006/relationships/image" Target="../media/image122.png"/><Relationship Id="rId54" Type="http://schemas.openxmlformats.org/officeDocument/2006/relationships/customXml" Target="../ink/ink124.xml"/><Relationship Id="rId62" Type="http://schemas.openxmlformats.org/officeDocument/2006/relationships/customXml" Target="../ink/ink128.xml"/><Relationship Id="rId70" Type="http://schemas.openxmlformats.org/officeDocument/2006/relationships/customXml" Target="../ink/ink132.xml"/><Relationship Id="rId75" Type="http://schemas.openxmlformats.org/officeDocument/2006/relationships/image" Target="../media/image139.png"/><Relationship Id="rId83" Type="http://schemas.openxmlformats.org/officeDocument/2006/relationships/image" Target="../media/image143.png"/><Relationship Id="rId88" Type="http://schemas.openxmlformats.org/officeDocument/2006/relationships/customXml" Target="../ink/ink141.xml"/><Relationship Id="rId91" Type="http://schemas.openxmlformats.org/officeDocument/2006/relationships/image" Target="../media/image147.png"/><Relationship Id="rId96" Type="http://schemas.openxmlformats.org/officeDocument/2006/relationships/customXml" Target="../ink/ink145.xml"/><Relationship Id="rId111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5" Type="http://schemas.openxmlformats.org/officeDocument/2006/relationships/image" Target="../media/image109.png"/><Relationship Id="rId23" Type="http://schemas.openxmlformats.org/officeDocument/2006/relationships/image" Target="../media/image113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6" Type="http://schemas.openxmlformats.org/officeDocument/2006/relationships/customXml" Target="../ink/ink150.xml"/><Relationship Id="rId10" Type="http://schemas.openxmlformats.org/officeDocument/2006/relationships/customXml" Target="../ink/ink102.xml"/><Relationship Id="rId31" Type="http://schemas.openxmlformats.org/officeDocument/2006/relationships/image" Target="../media/image117.png"/><Relationship Id="rId44" Type="http://schemas.openxmlformats.org/officeDocument/2006/relationships/customXml" Target="../ink/ink119.xml"/><Relationship Id="rId52" Type="http://schemas.openxmlformats.org/officeDocument/2006/relationships/customXml" Target="../ink/ink123.xml"/><Relationship Id="rId60" Type="http://schemas.openxmlformats.org/officeDocument/2006/relationships/customXml" Target="../ink/ink127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36.xml"/><Relationship Id="rId81" Type="http://schemas.openxmlformats.org/officeDocument/2006/relationships/image" Target="../media/image142.png"/><Relationship Id="rId86" Type="http://schemas.openxmlformats.org/officeDocument/2006/relationships/customXml" Target="../ink/ink140.xml"/><Relationship Id="rId94" Type="http://schemas.openxmlformats.org/officeDocument/2006/relationships/customXml" Target="../ink/ink144.xml"/><Relationship Id="rId99" Type="http://schemas.openxmlformats.org/officeDocument/2006/relationships/image" Target="../media/image151.png"/><Relationship Id="rId101" Type="http://schemas.openxmlformats.org/officeDocument/2006/relationships/image" Target="../media/image152.png"/><Relationship Id="rId4" Type="http://schemas.openxmlformats.org/officeDocument/2006/relationships/customXml" Target="../ink/ink99.xml"/><Relationship Id="rId9" Type="http://schemas.openxmlformats.org/officeDocument/2006/relationships/image" Target="../media/image106.png"/><Relationship Id="rId13" Type="http://schemas.openxmlformats.org/officeDocument/2006/relationships/image" Target="../media/image108.png"/><Relationship Id="rId18" Type="http://schemas.openxmlformats.org/officeDocument/2006/relationships/customXml" Target="../ink/ink106.xml"/><Relationship Id="rId39" Type="http://schemas.openxmlformats.org/officeDocument/2006/relationships/image" Target="../media/image121.png"/><Relationship Id="rId109" Type="http://schemas.openxmlformats.org/officeDocument/2006/relationships/image" Target="../media/image156.png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29.png"/><Relationship Id="rId76" Type="http://schemas.openxmlformats.org/officeDocument/2006/relationships/customXml" Target="../ink/ink135.xml"/><Relationship Id="rId97" Type="http://schemas.openxmlformats.org/officeDocument/2006/relationships/image" Target="../media/image150.png"/><Relationship Id="rId104" Type="http://schemas.openxmlformats.org/officeDocument/2006/relationships/customXml" Target="../ink/ink149.xml"/><Relationship Id="rId7" Type="http://schemas.openxmlformats.org/officeDocument/2006/relationships/image" Target="../media/image105.png"/><Relationship Id="rId71" Type="http://schemas.openxmlformats.org/officeDocument/2006/relationships/image" Target="../media/image137.png"/><Relationship Id="rId92" Type="http://schemas.openxmlformats.org/officeDocument/2006/relationships/customXml" Target="../ink/ink1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4.xml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155.xml"/><Relationship Id="rId4" Type="http://schemas.openxmlformats.org/officeDocument/2006/relationships/image" Target="../media/image1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167.png"/><Relationship Id="rId18" Type="http://schemas.openxmlformats.org/officeDocument/2006/relationships/customXml" Target="../ink/ink163.xml"/><Relationship Id="rId3" Type="http://schemas.openxmlformats.org/officeDocument/2006/relationships/image" Target="../media/image162.png"/><Relationship Id="rId21" Type="http://schemas.openxmlformats.org/officeDocument/2006/relationships/image" Target="../media/image171.png"/><Relationship Id="rId7" Type="http://schemas.openxmlformats.org/officeDocument/2006/relationships/image" Target="../media/image164.png"/><Relationship Id="rId12" Type="http://schemas.openxmlformats.org/officeDocument/2006/relationships/customXml" Target="../ink/ink160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2" Type="http://schemas.openxmlformats.org/officeDocument/2006/relationships/image" Target="../media/image161.png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166.png"/><Relationship Id="rId24" Type="http://schemas.openxmlformats.org/officeDocument/2006/relationships/customXml" Target="../ink/ink166.xml"/><Relationship Id="rId5" Type="http://schemas.openxmlformats.org/officeDocument/2006/relationships/image" Target="../media/image163.png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10" Type="http://schemas.openxmlformats.org/officeDocument/2006/relationships/customXml" Target="../ink/ink159.xml"/><Relationship Id="rId19" Type="http://schemas.openxmlformats.org/officeDocument/2006/relationships/image" Target="../media/image170.png"/><Relationship Id="rId4" Type="http://schemas.openxmlformats.org/officeDocument/2006/relationships/customXml" Target="../ink/ink156.xml"/><Relationship Id="rId9" Type="http://schemas.openxmlformats.org/officeDocument/2006/relationships/image" Target="../media/image165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179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174.png"/><Relationship Id="rId21" Type="http://schemas.openxmlformats.org/officeDocument/2006/relationships/image" Target="../media/image183.png"/><Relationship Id="rId34" Type="http://schemas.openxmlformats.org/officeDocument/2006/relationships/customXml" Target="../ink/ink183.xml"/><Relationship Id="rId7" Type="http://schemas.openxmlformats.org/officeDocument/2006/relationships/image" Target="../media/image176.png"/><Relationship Id="rId12" Type="http://schemas.openxmlformats.org/officeDocument/2006/relationships/customXml" Target="../ink/ink172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178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5" Type="http://schemas.openxmlformats.org/officeDocument/2006/relationships/image" Target="../media/image175.png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" Type="http://schemas.openxmlformats.org/officeDocument/2006/relationships/customXml" Target="../ink/ink168.xml"/><Relationship Id="rId9" Type="http://schemas.openxmlformats.org/officeDocument/2006/relationships/image" Target="../media/image177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86.png"/><Relationship Id="rId30" Type="http://schemas.openxmlformats.org/officeDocument/2006/relationships/customXml" Target="../ink/ink181.xml"/><Relationship Id="rId35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customXml" Target="../ink/ink189.xml"/><Relationship Id="rId18" Type="http://schemas.openxmlformats.org/officeDocument/2006/relationships/image" Target="../media/image199.png"/><Relationship Id="rId26" Type="http://schemas.openxmlformats.org/officeDocument/2006/relationships/image" Target="../media/image203.png"/><Relationship Id="rId3" Type="http://schemas.openxmlformats.org/officeDocument/2006/relationships/customXml" Target="../ink/ink184.xml"/><Relationship Id="rId21" Type="http://schemas.openxmlformats.org/officeDocument/2006/relationships/customXml" Target="../ink/ink193.xml"/><Relationship Id="rId34" Type="http://schemas.openxmlformats.org/officeDocument/2006/relationships/image" Target="../media/image207.png"/><Relationship Id="rId7" Type="http://schemas.openxmlformats.org/officeDocument/2006/relationships/customXml" Target="../ink/ink186.xml"/><Relationship Id="rId12" Type="http://schemas.openxmlformats.org/officeDocument/2006/relationships/image" Target="../media/image196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2" Type="http://schemas.openxmlformats.org/officeDocument/2006/relationships/image" Target="../media/image191.png"/><Relationship Id="rId16" Type="http://schemas.openxmlformats.org/officeDocument/2006/relationships/image" Target="../media/image198.png"/><Relationship Id="rId20" Type="http://schemas.openxmlformats.org/officeDocument/2006/relationships/image" Target="../media/image200.png"/><Relationship Id="rId29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customXml" Target="../ink/ink188.xml"/><Relationship Id="rId24" Type="http://schemas.openxmlformats.org/officeDocument/2006/relationships/image" Target="../media/image202.png"/><Relationship Id="rId32" Type="http://schemas.openxmlformats.org/officeDocument/2006/relationships/image" Target="../media/image206.png"/><Relationship Id="rId5" Type="http://schemas.openxmlformats.org/officeDocument/2006/relationships/customXml" Target="../ink/ink185.xml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04.png"/><Relationship Id="rId10" Type="http://schemas.openxmlformats.org/officeDocument/2006/relationships/image" Target="../media/image195.png"/><Relationship Id="rId19" Type="http://schemas.openxmlformats.org/officeDocument/2006/relationships/customXml" Target="../ink/ink192.xml"/><Relationship Id="rId31" Type="http://schemas.openxmlformats.org/officeDocument/2006/relationships/customXml" Target="../ink/ink198.xml"/><Relationship Id="rId4" Type="http://schemas.openxmlformats.org/officeDocument/2006/relationships/image" Target="../media/image192.png"/><Relationship Id="rId9" Type="http://schemas.openxmlformats.org/officeDocument/2006/relationships/customXml" Target="../ink/ink187.xml"/><Relationship Id="rId14" Type="http://schemas.openxmlformats.org/officeDocument/2006/relationships/image" Target="../media/image197.png"/><Relationship Id="rId22" Type="http://schemas.openxmlformats.org/officeDocument/2006/relationships/image" Target="../media/image201.png"/><Relationship Id="rId27" Type="http://schemas.openxmlformats.org/officeDocument/2006/relationships/customXml" Target="../ink/ink196.xml"/><Relationship Id="rId30" Type="http://schemas.openxmlformats.org/officeDocument/2006/relationships/image" Target="../media/image2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13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208.png"/><Relationship Id="rId21" Type="http://schemas.openxmlformats.org/officeDocument/2006/relationships/image" Target="../media/image217.png"/><Relationship Id="rId34" Type="http://schemas.openxmlformats.org/officeDocument/2006/relationships/customXml" Target="../ink/ink216.xml"/><Relationship Id="rId7" Type="http://schemas.openxmlformats.org/officeDocument/2006/relationships/image" Target="../media/image210.png"/><Relationship Id="rId12" Type="http://schemas.openxmlformats.org/officeDocument/2006/relationships/customXml" Target="../ink/ink205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image" Target="../media/image223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1" Type="http://schemas.openxmlformats.org/officeDocument/2006/relationships/image" Target="../media/image212.png"/><Relationship Id="rId24" Type="http://schemas.openxmlformats.org/officeDocument/2006/relationships/customXml" Target="../ink/ink211.xml"/><Relationship Id="rId32" Type="http://schemas.openxmlformats.org/officeDocument/2006/relationships/customXml" Target="../ink/ink215.xml"/><Relationship Id="rId37" Type="http://schemas.openxmlformats.org/officeDocument/2006/relationships/image" Target="../media/image225.png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10" Type="http://schemas.openxmlformats.org/officeDocument/2006/relationships/customXml" Target="../ink/ink204.xml"/><Relationship Id="rId19" Type="http://schemas.openxmlformats.org/officeDocument/2006/relationships/image" Target="../media/image216.png"/><Relationship Id="rId31" Type="http://schemas.openxmlformats.org/officeDocument/2006/relationships/image" Target="../media/image222.png"/><Relationship Id="rId4" Type="http://schemas.openxmlformats.org/officeDocument/2006/relationships/customXml" Target="../ink/ink201.xml"/><Relationship Id="rId9" Type="http://schemas.openxmlformats.org/officeDocument/2006/relationships/image" Target="../media/image211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20.png"/><Relationship Id="rId30" Type="http://schemas.openxmlformats.org/officeDocument/2006/relationships/customXml" Target="../ink/ink214.xml"/><Relationship Id="rId35" Type="http://schemas.openxmlformats.org/officeDocument/2006/relationships/image" Target="../media/image2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0.xml"/><Relationship Id="rId117" Type="http://schemas.openxmlformats.org/officeDocument/2006/relationships/image" Target="../media/image283.png"/><Relationship Id="rId21" Type="http://schemas.openxmlformats.org/officeDocument/2006/relationships/image" Target="../media/image235.png"/><Relationship Id="rId42" Type="http://schemas.openxmlformats.org/officeDocument/2006/relationships/customXml" Target="../ink/ink238.xml"/><Relationship Id="rId47" Type="http://schemas.openxmlformats.org/officeDocument/2006/relationships/image" Target="../media/image248.png"/><Relationship Id="rId63" Type="http://schemas.openxmlformats.org/officeDocument/2006/relationships/image" Target="../media/image256.png"/><Relationship Id="rId68" Type="http://schemas.openxmlformats.org/officeDocument/2006/relationships/customXml" Target="../ink/ink251.xml"/><Relationship Id="rId84" Type="http://schemas.openxmlformats.org/officeDocument/2006/relationships/customXml" Target="../ink/ink259.xml"/><Relationship Id="rId89" Type="http://schemas.openxmlformats.org/officeDocument/2006/relationships/image" Target="../media/image269.png"/><Relationship Id="rId112" Type="http://schemas.openxmlformats.org/officeDocument/2006/relationships/customXml" Target="../ink/ink273.xml"/><Relationship Id="rId133" Type="http://schemas.openxmlformats.org/officeDocument/2006/relationships/image" Target="../media/image291.png"/><Relationship Id="rId16" Type="http://schemas.openxmlformats.org/officeDocument/2006/relationships/customXml" Target="../ink/ink225.xml"/><Relationship Id="rId107" Type="http://schemas.openxmlformats.org/officeDocument/2006/relationships/image" Target="../media/image278.png"/><Relationship Id="rId11" Type="http://schemas.openxmlformats.org/officeDocument/2006/relationships/image" Target="../media/image230.png"/><Relationship Id="rId32" Type="http://schemas.openxmlformats.org/officeDocument/2006/relationships/customXml" Target="../ink/ink233.xml"/><Relationship Id="rId37" Type="http://schemas.openxmlformats.org/officeDocument/2006/relationships/image" Target="../media/image243.png"/><Relationship Id="rId53" Type="http://schemas.openxmlformats.org/officeDocument/2006/relationships/image" Target="../media/image251.png"/><Relationship Id="rId58" Type="http://schemas.openxmlformats.org/officeDocument/2006/relationships/customXml" Target="../ink/ink246.xml"/><Relationship Id="rId74" Type="http://schemas.openxmlformats.org/officeDocument/2006/relationships/customXml" Target="../ink/ink254.xml"/><Relationship Id="rId79" Type="http://schemas.openxmlformats.org/officeDocument/2006/relationships/image" Target="../media/image264.png"/><Relationship Id="rId102" Type="http://schemas.openxmlformats.org/officeDocument/2006/relationships/customXml" Target="../ink/ink268.xml"/><Relationship Id="rId123" Type="http://schemas.openxmlformats.org/officeDocument/2006/relationships/image" Target="../media/image286.png"/><Relationship Id="rId128" Type="http://schemas.openxmlformats.org/officeDocument/2006/relationships/customXml" Target="../ink/ink281.xml"/><Relationship Id="rId5" Type="http://schemas.openxmlformats.org/officeDocument/2006/relationships/image" Target="../media/image227.png"/><Relationship Id="rId90" Type="http://schemas.openxmlformats.org/officeDocument/2006/relationships/customXml" Target="../ink/ink262.xml"/><Relationship Id="rId95" Type="http://schemas.openxmlformats.org/officeDocument/2006/relationships/image" Target="../media/image272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238.png"/><Relationship Id="rId30" Type="http://schemas.openxmlformats.org/officeDocument/2006/relationships/customXml" Target="../ink/ink232.xml"/><Relationship Id="rId35" Type="http://schemas.openxmlformats.org/officeDocument/2006/relationships/image" Target="../media/image242.png"/><Relationship Id="rId43" Type="http://schemas.openxmlformats.org/officeDocument/2006/relationships/image" Target="../media/image246.png"/><Relationship Id="rId48" Type="http://schemas.openxmlformats.org/officeDocument/2006/relationships/customXml" Target="../ink/ink241.xml"/><Relationship Id="rId56" Type="http://schemas.openxmlformats.org/officeDocument/2006/relationships/customXml" Target="../ink/ink245.xml"/><Relationship Id="rId64" Type="http://schemas.openxmlformats.org/officeDocument/2006/relationships/customXml" Target="../ink/ink249.xml"/><Relationship Id="rId69" Type="http://schemas.openxmlformats.org/officeDocument/2006/relationships/image" Target="../media/image259.png"/><Relationship Id="rId77" Type="http://schemas.openxmlformats.org/officeDocument/2006/relationships/image" Target="../media/image263.png"/><Relationship Id="rId100" Type="http://schemas.openxmlformats.org/officeDocument/2006/relationships/customXml" Target="../ink/ink267.xml"/><Relationship Id="rId105" Type="http://schemas.openxmlformats.org/officeDocument/2006/relationships/image" Target="../media/image277.png"/><Relationship Id="rId113" Type="http://schemas.openxmlformats.org/officeDocument/2006/relationships/image" Target="../media/image281.png"/><Relationship Id="rId118" Type="http://schemas.openxmlformats.org/officeDocument/2006/relationships/customXml" Target="../ink/ink276.xml"/><Relationship Id="rId126" Type="http://schemas.openxmlformats.org/officeDocument/2006/relationships/customXml" Target="../ink/ink280.xml"/><Relationship Id="rId8" Type="http://schemas.openxmlformats.org/officeDocument/2006/relationships/customXml" Target="../ink/ink221.xml"/><Relationship Id="rId51" Type="http://schemas.openxmlformats.org/officeDocument/2006/relationships/image" Target="../media/image250.png"/><Relationship Id="rId72" Type="http://schemas.openxmlformats.org/officeDocument/2006/relationships/customXml" Target="../ink/ink253.xml"/><Relationship Id="rId80" Type="http://schemas.openxmlformats.org/officeDocument/2006/relationships/customXml" Target="../ink/ink257.xml"/><Relationship Id="rId85" Type="http://schemas.openxmlformats.org/officeDocument/2006/relationships/image" Target="../media/image267.png"/><Relationship Id="rId93" Type="http://schemas.openxmlformats.org/officeDocument/2006/relationships/image" Target="../media/image271.png"/><Relationship Id="rId98" Type="http://schemas.openxmlformats.org/officeDocument/2006/relationships/customXml" Target="../ink/ink266.xml"/><Relationship Id="rId121" Type="http://schemas.openxmlformats.org/officeDocument/2006/relationships/image" Target="../media/image285.png"/><Relationship Id="rId3" Type="http://schemas.openxmlformats.org/officeDocument/2006/relationships/image" Target="../media/image226.png"/><Relationship Id="rId12" Type="http://schemas.openxmlformats.org/officeDocument/2006/relationships/customXml" Target="../ink/ink223.xml"/><Relationship Id="rId17" Type="http://schemas.openxmlformats.org/officeDocument/2006/relationships/image" Target="../media/image233.png"/><Relationship Id="rId25" Type="http://schemas.openxmlformats.org/officeDocument/2006/relationships/image" Target="../media/image237.png"/><Relationship Id="rId33" Type="http://schemas.openxmlformats.org/officeDocument/2006/relationships/image" Target="../media/image241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59" Type="http://schemas.openxmlformats.org/officeDocument/2006/relationships/image" Target="../media/image254.png"/><Relationship Id="rId67" Type="http://schemas.openxmlformats.org/officeDocument/2006/relationships/image" Target="../media/image258.png"/><Relationship Id="rId103" Type="http://schemas.openxmlformats.org/officeDocument/2006/relationships/image" Target="../media/image276.png"/><Relationship Id="rId108" Type="http://schemas.openxmlformats.org/officeDocument/2006/relationships/customXml" Target="../ink/ink271.xml"/><Relationship Id="rId116" Type="http://schemas.openxmlformats.org/officeDocument/2006/relationships/customXml" Target="../ink/ink275.xml"/><Relationship Id="rId124" Type="http://schemas.openxmlformats.org/officeDocument/2006/relationships/customXml" Target="../ink/ink279.xml"/><Relationship Id="rId129" Type="http://schemas.openxmlformats.org/officeDocument/2006/relationships/image" Target="../media/image289.png"/><Relationship Id="rId20" Type="http://schemas.openxmlformats.org/officeDocument/2006/relationships/customXml" Target="../ink/ink227.xml"/><Relationship Id="rId41" Type="http://schemas.openxmlformats.org/officeDocument/2006/relationships/image" Target="../media/image245.png"/><Relationship Id="rId54" Type="http://schemas.openxmlformats.org/officeDocument/2006/relationships/customXml" Target="../ink/ink244.xml"/><Relationship Id="rId62" Type="http://schemas.openxmlformats.org/officeDocument/2006/relationships/customXml" Target="../ink/ink248.xml"/><Relationship Id="rId70" Type="http://schemas.openxmlformats.org/officeDocument/2006/relationships/customXml" Target="../ink/ink252.xml"/><Relationship Id="rId75" Type="http://schemas.openxmlformats.org/officeDocument/2006/relationships/image" Target="../media/image262.png"/><Relationship Id="rId83" Type="http://schemas.openxmlformats.org/officeDocument/2006/relationships/image" Target="../media/image266.png"/><Relationship Id="rId88" Type="http://schemas.openxmlformats.org/officeDocument/2006/relationships/customXml" Target="../ink/ink261.xml"/><Relationship Id="rId91" Type="http://schemas.openxmlformats.org/officeDocument/2006/relationships/image" Target="../media/image270.png"/><Relationship Id="rId96" Type="http://schemas.openxmlformats.org/officeDocument/2006/relationships/customXml" Target="../ink/ink265.xml"/><Relationship Id="rId111" Type="http://schemas.openxmlformats.org/officeDocument/2006/relationships/image" Target="../media/image280.png"/><Relationship Id="rId132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249.png"/><Relationship Id="rId57" Type="http://schemas.openxmlformats.org/officeDocument/2006/relationships/image" Target="../media/image253.png"/><Relationship Id="rId106" Type="http://schemas.openxmlformats.org/officeDocument/2006/relationships/customXml" Target="../ink/ink270.xml"/><Relationship Id="rId114" Type="http://schemas.openxmlformats.org/officeDocument/2006/relationships/customXml" Target="../ink/ink274.xml"/><Relationship Id="rId119" Type="http://schemas.openxmlformats.org/officeDocument/2006/relationships/image" Target="../media/image284.png"/><Relationship Id="rId127" Type="http://schemas.openxmlformats.org/officeDocument/2006/relationships/image" Target="../media/image288.png"/><Relationship Id="rId10" Type="http://schemas.openxmlformats.org/officeDocument/2006/relationships/customXml" Target="../ink/ink222.xml"/><Relationship Id="rId31" Type="http://schemas.openxmlformats.org/officeDocument/2006/relationships/image" Target="../media/image240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Relationship Id="rId60" Type="http://schemas.openxmlformats.org/officeDocument/2006/relationships/customXml" Target="../ink/ink247.xml"/><Relationship Id="rId65" Type="http://schemas.openxmlformats.org/officeDocument/2006/relationships/image" Target="../media/image257.png"/><Relationship Id="rId73" Type="http://schemas.openxmlformats.org/officeDocument/2006/relationships/image" Target="../media/image261.png"/><Relationship Id="rId78" Type="http://schemas.openxmlformats.org/officeDocument/2006/relationships/customXml" Target="../ink/ink256.xml"/><Relationship Id="rId81" Type="http://schemas.openxmlformats.org/officeDocument/2006/relationships/image" Target="../media/image265.png"/><Relationship Id="rId86" Type="http://schemas.openxmlformats.org/officeDocument/2006/relationships/customXml" Target="../ink/ink260.xml"/><Relationship Id="rId94" Type="http://schemas.openxmlformats.org/officeDocument/2006/relationships/customXml" Target="../ink/ink264.xml"/><Relationship Id="rId99" Type="http://schemas.openxmlformats.org/officeDocument/2006/relationships/image" Target="../media/image274.png"/><Relationship Id="rId101" Type="http://schemas.openxmlformats.org/officeDocument/2006/relationships/image" Target="../media/image275.png"/><Relationship Id="rId122" Type="http://schemas.openxmlformats.org/officeDocument/2006/relationships/customXml" Target="../ink/ink278.xml"/><Relationship Id="rId130" Type="http://schemas.openxmlformats.org/officeDocument/2006/relationships/customXml" Target="../ink/ink282.xml"/><Relationship Id="rId4" Type="http://schemas.openxmlformats.org/officeDocument/2006/relationships/customXml" Target="../ink/ink219.xml"/><Relationship Id="rId9" Type="http://schemas.openxmlformats.org/officeDocument/2006/relationships/image" Target="../media/image229.png"/><Relationship Id="rId13" Type="http://schemas.openxmlformats.org/officeDocument/2006/relationships/image" Target="../media/image231.png"/><Relationship Id="rId18" Type="http://schemas.openxmlformats.org/officeDocument/2006/relationships/customXml" Target="../ink/ink226.xml"/><Relationship Id="rId39" Type="http://schemas.openxmlformats.org/officeDocument/2006/relationships/image" Target="../media/image244.png"/><Relationship Id="rId109" Type="http://schemas.openxmlformats.org/officeDocument/2006/relationships/image" Target="../media/image279.png"/><Relationship Id="rId34" Type="http://schemas.openxmlformats.org/officeDocument/2006/relationships/customXml" Target="../ink/ink234.xml"/><Relationship Id="rId50" Type="http://schemas.openxmlformats.org/officeDocument/2006/relationships/customXml" Target="../ink/ink242.xml"/><Relationship Id="rId55" Type="http://schemas.openxmlformats.org/officeDocument/2006/relationships/image" Target="../media/image252.png"/><Relationship Id="rId76" Type="http://schemas.openxmlformats.org/officeDocument/2006/relationships/customXml" Target="../ink/ink255.xml"/><Relationship Id="rId97" Type="http://schemas.openxmlformats.org/officeDocument/2006/relationships/image" Target="../media/image273.png"/><Relationship Id="rId104" Type="http://schemas.openxmlformats.org/officeDocument/2006/relationships/customXml" Target="../ink/ink269.xml"/><Relationship Id="rId120" Type="http://schemas.openxmlformats.org/officeDocument/2006/relationships/customXml" Target="../ink/ink277.xml"/><Relationship Id="rId125" Type="http://schemas.openxmlformats.org/officeDocument/2006/relationships/image" Target="../media/image287.png"/><Relationship Id="rId7" Type="http://schemas.openxmlformats.org/officeDocument/2006/relationships/image" Target="../media/image228.png"/><Relationship Id="rId71" Type="http://schemas.openxmlformats.org/officeDocument/2006/relationships/image" Target="../media/image260.png"/><Relationship Id="rId92" Type="http://schemas.openxmlformats.org/officeDocument/2006/relationships/customXml" Target="../ink/ink263.xml"/><Relationship Id="rId2" Type="http://schemas.openxmlformats.org/officeDocument/2006/relationships/customXml" Target="../ink/ink218.xml"/><Relationship Id="rId29" Type="http://schemas.openxmlformats.org/officeDocument/2006/relationships/image" Target="../media/image239.png"/><Relationship Id="rId24" Type="http://schemas.openxmlformats.org/officeDocument/2006/relationships/customXml" Target="../ink/ink229.xml"/><Relationship Id="rId40" Type="http://schemas.openxmlformats.org/officeDocument/2006/relationships/customXml" Target="../ink/ink237.xml"/><Relationship Id="rId45" Type="http://schemas.openxmlformats.org/officeDocument/2006/relationships/image" Target="../media/image247.png"/><Relationship Id="rId66" Type="http://schemas.openxmlformats.org/officeDocument/2006/relationships/customXml" Target="../ink/ink250.xml"/><Relationship Id="rId87" Type="http://schemas.openxmlformats.org/officeDocument/2006/relationships/image" Target="../media/image268.png"/><Relationship Id="rId110" Type="http://schemas.openxmlformats.org/officeDocument/2006/relationships/customXml" Target="../ink/ink272.xml"/><Relationship Id="rId115" Type="http://schemas.openxmlformats.org/officeDocument/2006/relationships/image" Target="../media/image282.png"/><Relationship Id="rId131" Type="http://schemas.openxmlformats.org/officeDocument/2006/relationships/image" Target="../media/image290.png"/><Relationship Id="rId61" Type="http://schemas.openxmlformats.org/officeDocument/2006/relationships/image" Target="../media/image255.png"/><Relationship Id="rId82" Type="http://schemas.openxmlformats.org/officeDocument/2006/relationships/customXml" Target="../ink/ink258.xml"/><Relationship Id="rId19" Type="http://schemas.openxmlformats.org/officeDocument/2006/relationships/image" Target="../media/image23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9.xml"/><Relationship Id="rId18" Type="http://schemas.openxmlformats.org/officeDocument/2006/relationships/image" Target="../media/image300.png"/><Relationship Id="rId26" Type="http://schemas.openxmlformats.org/officeDocument/2006/relationships/image" Target="../media/image303.png"/><Relationship Id="rId39" Type="http://schemas.openxmlformats.org/officeDocument/2006/relationships/customXml" Target="../ink/ink303.xml"/><Relationship Id="rId3" Type="http://schemas.openxmlformats.org/officeDocument/2006/relationships/customXml" Target="../ink/ink284.xml"/><Relationship Id="rId21" Type="http://schemas.openxmlformats.org/officeDocument/2006/relationships/customXml" Target="../ink/ink294.xml"/><Relationship Id="rId34" Type="http://schemas.openxmlformats.org/officeDocument/2006/relationships/image" Target="../media/image307.png"/><Relationship Id="rId42" Type="http://schemas.openxmlformats.org/officeDocument/2006/relationships/image" Target="../media/image311.png"/><Relationship Id="rId47" Type="http://schemas.openxmlformats.org/officeDocument/2006/relationships/customXml" Target="../ink/ink307.xml"/><Relationship Id="rId50" Type="http://schemas.openxmlformats.org/officeDocument/2006/relationships/image" Target="../media/image315.png"/><Relationship Id="rId7" Type="http://schemas.openxmlformats.org/officeDocument/2006/relationships/customXml" Target="../ink/ink286.xml"/><Relationship Id="rId12" Type="http://schemas.openxmlformats.org/officeDocument/2006/relationships/image" Target="../media/image297.png"/><Relationship Id="rId17" Type="http://schemas.openxmlformats.org/officeDocument/2006/relationships/customXml" Target="../ink/ink291.xml"/><Relationship Id="rId25" Type="http://schemas.openxmlformats.org/officeDocument/2006/relationships/customXml" Target="../ink/ink296.xml"/><Relationship Id="rId33" Type="http://schemas.openxmlformats.org/officeDocument/2006/relationships/customXml" Target="../ink/ink300.xml"/><Relationship Id="rId38" Type="http://schemas.openxmlformats.org/officeDocument/2006/relationships/image" Target="../media/image309.png"/><Relationship Id="rId46" Type="http://schemas.openxmlformats.org/officeDocument/2006/relationships/image" Target="../media/image313.png"/><Relationship Id="rId2" Type="http://schemas.openxmlformats.org/officeDocument/2006/relationships/image" Target="../media/image292.png"/><Relationship Id="rId16" Type="http://schemas.openxmlformats.org/officeDocument/2006/relationships/image" Target="../media/image299.png"/><Relationship Id="rId20" Type="http://schemas.openxmlformats.org/officeDocument/2006/relationships/customXml" Target="../ink/ink293.xml"/><Relationship Id="rId29" Type="http://schemas.openxmlformats.org/officeDocument/2006/relationships/customXml" Target="../ink/ink298.xml"/><Relationship Id="rId41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11" Type="http://schemas.openxmlformats.org/officeDocument/2006/relationships/customXml" Target="../ink/ink288.xml"/><Relationship Id="rId24" Type="http://schemas.openxmlformats.org/officeDocument/2006/relationships/image" Target="../media/image302.png"/><Relationship Id="rId32" Type="http://schemas.openxmlformats.org/officeDocument/2006/relationships/image" Target="../media/image306.png"/><Relationship Id="rId37" Type="http://schemas.openxmlformats.org/officeDocument/2006/relationships/customXml" Target="../ink/ink302.xml"/><Relationship Id="rId40" Type="http://schemas.openxmlformats.org/officeDocument/2006/relationships/image" Target="../media/image310.png"/><Relationship Id="rId45" Type="http://schemas.openxmlformats.org/officeDocument/2006/relationships/customXml" Target="../ink/ink306.xml"/><Relationship Id="rId5" Type="http://schemas.openxmlformats.org/officeDocument/2006/relationships/customXml" Target="../ink/ink285.xml"/><Relationship Id="rId15" Type="http://schemas.openxmlformats.org/officeDocument/2006/relationships/customXml" Target="../ink/ink290.xml"/><Relationship Id="rId23" Type="http://schemas.openxmlformats.org/officeDocument/2006/relationships/customXml" Target="../ink/ink295.xml"/><Relationship Id="rId28" Type="http://schemas.openxmlformats.org/officeDocument/2006/relationships/image" Target="../media/image304.png"/><Relationship Id="rId36" Type="http://schemas.openxmlformats.org/officeDocument/2006/relationships/image" Target="../media/image308.png"/><Relationship Id="rId49" Type="http://schemas.openxmlformats.org/officeDocument/2006/relationships/customXml" Target="../ink/ink308.xml"/><Relationship Id="rId10" Type="http://schemas.openxmlformats.org/officeDocument/2006/relationships/image" Target="../media/image296.png"/><Relationship Id="rId19" Type="http://schemas.openxmlformats.org/officeDocument/2006/relationships/customXml" Target="../ink/ink292.xml"/><Relationship Id="rId31" Type="http://schemas.openxmlformats.org/officeDocument/2006/relationships/customXml" Target="../ink/ink299.xml"/><Relationship Id="rId44" Type="http://schemas.openxmlformats.org/officeDocument/2006/relationships/image" Target="../media/image312.png"/><Relationship Id="rId52" Type="http://schemas.openxmlformats.org/officeDocument/2006/relationships/image" Target="../media/image316.png"/><Relationship Id="rId4" Type="http://schemas.openxmlformats.org/officeDocument/2006/relationships/image" Target="../media/image293.png"/><Relationship Id="rId9" Type="http://schemas.openxmlformats.org/officeDocument/2006/relationships/customXml" Target="../ink/ink287.xml"/><Relationship Id="rId14" Type="http://schemas.openxmlformats.org/officeDocument/2006/relationships/image" Target="../media/image298.png"/><Relationship Id="rId22" Type="http://schemas.openxmlformats.org/officeDocument/2006/relationships/image" Target="../media/image301.png"/><Relationship Id="rId27" Type="http://schemas.openxmlformats.org/officeDocument/2006/relationships/customXml" Target="../ink/ink297.xml"/><Relationship Id="rId30" Type="http://schemas.openxmlformats.org/officeDocument/2006/relationships/image" Target="../media/image305.png"/><Relationship Id="rId35" Type="http://schemas.openxmlformats.org/officeDocument/2006/relationships/customXml" Target="../ink/ink301.xml"/><Relationship Id="rId43" Type="http://schemas.openxmlformats.org/officeDocument/2006/relationships/customXml" Target="../ink/ink305.xml"/><Relationship Id="rId48" Type="http://schemas.openxmlformats.org/officeDocument/2006/relationships/image" Target="../media/image314.png"/><Relationship Id="rId8" Type="http://schemas.openxmlformats.org/officeDocument/2006/relationships/image" Target="../media/image295.png"/><Relationship Id="rId51" Type="http://schemas.openxmlformats.org/officeDocument/2006/relationships/customXml" Target="../ink/ink30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3.xml"/><Relationship Id="rId13" Type="http://schemas.openxmlformats.org/officeDocument/2006/relationships/image" Target="../media/image322.png"/><Relationship Id="rId3" Type="http://schemas.openxmlformats.org/officeDocument/2006/relationships/image" Target="../media/image317.png"/><Relationship Id="rId7" Type="http://schemas.openxmlformats.org/officeDocument/2006/relationships/image" Target="../media/image319.png"/><Relationship Id="rId12" Type="http://schemas.openxmlformats.org/officeDocument/2006/relationships/customXml" Target="../ink/ink315.xml"/><Relationship Id="rId17" Type="http://schemas.openxmlformats.org/officeDocument/2006/relationships/image" Target="../media/image324.png"/><Relationship Id="rId2" Type="http://schemas.openxmlformats.org/officeDocument/2006/relationships/customXml" Target="../ink/ink310.xml"/><Relationship Id="rId16" Type="http://schemas.openxmlformats.org/officeDocument/2006/relationships/customXml" Target="../ink/ink3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2.xml"/><Relationship Id="rId11" Type="http://schemas.openxmlformats.org/officeDocument/2006/relationships/image" Target="../media/image321.png"/><Relationship Id="rId5" Type="http://schemas.openxmlformats.org/officeDocument/2006/relationships/image" Target="../media/image318.png"/><Relationship Id="rId15" Type="http://schemas.openxmlformats.org/officeDocument/2006/relationships/image" Target="../media/image323.png"/><Relationship Id="rId10" Type="http://schemas.openxmlformats.org/officeDocument/2006/relationships/customXml" Target="../ink/ink314.xml"/><Relationship Id="rId4" Type="http://schemas.openxmlformats.org/officeDocument/2006/relationships/customXml" Target="../ink/ink311.xml"/><Relationship Id="rId9" Type="http://schemas.openxmlformats.org/officeDocument/2006/relationships/image" Target="../media/image320.png"/><Relationship Id="rId14" Type="http://schemas.openxmlformats.org/officeDocument/2006/relationships/customXml" Target="../ink/ink3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2.png"/><Relationship Id="rId3" Type="http://schemas.openxmlformats.org/officeDocument/2006/relationships/image" Target="../media/image710.png"/><Relationship Id="rId7" Type="http://schemas.openxmlformats.org/officeDocument/2006/relationships/image" Target="../media/image910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1.png"/><Relationship Id="rId5" Type="http://schemas.openxmlformats.org/officeDocument/2006/relationships/image" Target="../media/image810.png"/><Relationship Id="rId15" Type="http://schemas.openxmlformats.org/officeDocument/2006/relationships/image" Target="../media/image1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010.png"/><Relationship Id="rId14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0.png"/><Relationship Id="rId18" Type="http://schemas.openxmlformats.org/officeDocument/2006/relationships/customXml" Target="../ink/ink2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19.xml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18.xml"/><Relationship Id="rId19" Type="http://schemas.openxmlformats.org/officeDocument/2006/relationships/image" Target="../media/image23.png"/><Relationship Id="rId4" Type="http://schemas.openxmlformats.org/officeDocument/2006/relationships/customXml" Target="../ink/ink15.xml"/><Relationship Id="rId9" Type="http://schemas.openxmlformats.org/officeDocument/2006/relationships/image" Target="../media/image18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8.xml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35.png"/><Relationship Id="rId4" Type="http://schemas.openxmlformats.org/officeDocument/2006/relationships/customXml" Target="../ink/ink33.xm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Xiangli Chen</a:t>
            </a:r>
          </a:p>
        </p:txBody>
      </p:sp>
    </p:spTree>
    <p:extLst>
      <p:ext uri="{BB962C8B-B14F-4D97-AF65-F5344CB8AC3E}">
        <p14:creationId xmlns:p14="http://schemas.microsoft.com/office/powerpoint/2010/main" val="132351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Optimality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1690688"/>
            <a:ext cx="10172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any optimization problem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Differentiable objective and constraint functions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Strong duality obtains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Any pair of primal and dual optimal points must satisfy KKT condition</a:t>
            </a:r>
          </a:p>
          <a:p>
            <a:r>
              <a:rPr lang="en-US" sz="2800" dirty="0"/>
              <a:t>KKT condition of SVM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D647B4-3C17-4A7B-B982-96775F4C2E71}"/>
                  </a:ext>
                </a:extLst>
              </p14:cNvPr>
              <p14:cNvContentPartPr/>
              <p14:nvPr/>
            </p14:nvContentPartPr>
            <p14:xfrm>
              <a:off x="1551529" y="3895822"/>
              <a:ext cx="5620320" cy="1269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D647B4-3C17-4A7B-B982-96775F4C2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7209" y="3891502"/>
                <a:ext cx="562896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DAC4F22-0620-45F7-974A-9035E896E48F}"/>
                  </a:ext>
                </a:extLst>
              </p14:cNvPr>
              <p14:cNvContentPartPr/>
              <p14:nvPr/>
            </p14:nvContentPartPr>
            <p14:xfrm>
              <a:off x="1651609" y="4688542"/>
              <a:ext cx="7409340" cy="10528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DAC4F22-0620-45F7-974A-9035E896E4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7289" y="4684223"/>
                <a:ext cx="7417979" cy="10614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45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Hard 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dual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199" y="4708210"/>
                <a:ext cx="1028977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Solve as a quadratic programming problem</a:t>
                </a:r>
              </a:p>
              <a:p>
                <a:r>
                  <a:rPr lang="en-US" sz="2800" dirty="0"/>
                  <a:t>Why dual form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C00000"/>
                    </a:solidFill>
                  </a:rPr>
                  <a:t>More efficient QP algorithm especially in high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C00000"/>
                    </a:solidFill>
                  </a:rPr>
                  <a:t>Kernel trick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708210"/>
                <a:ext cx="10289771" cy="1815882"/>
              </a:xfrm>
              <a:prstGeom prst="rect">
                <a:avLst/>
              </a:prstGeom>
              <a:blipFill>
                <a:blip r:embed="rId2"/>
                <a:stretch>
                  <a:fillRect l="-118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9E9247-B849-436E-9E28-64926271AF96}"/>
                  </a:ext>
                </a:extLst>
              </p14:cNvPr>
              <p14:cNvContentPartPr/>
              <p14:nvPr/>
            </p14:nvContentPartPr>
            <p14:xfrm>
              <a:off x="1895149" y="2310922"/>
              <a:ext cx="3458520" cy="642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9E9247-B849-436E-9E28-64926271AF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829" y="2306602"/>
                <a:ext cx="34671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3B51B57-5C78-4F13-B0DB-C68868574BA8}"/>
                  </a:ext>
                </a:extLst>
              </p14:cNvPr>
              <p14:cNvContentPartPr/>
              <p14:nvPr/>
            </p14:nvContentPartPr>
            <p14:xfrm>
              <a:off x="1003069" y="2510362"/>
              <a:ext cx="8794980" cy="2178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3B51B57-5C78-4F13-B0DB-C68868574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8749" y="2506043"/>
                <a:ext cx="8803620" cy="2186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7D4630E-5CA9-43BE-AF9F-4F14A2010C44}"/>
                  </a:ext>
                </a:extLst>
              </p14:cNvPr>
              <p14:cNvContentPartPr/>
              <p14:nvPr/>
            </p14:nvContentPartPr>
            <p14:xfrm>
              <a:off x="8623009" y="4184002"/>
              <a:ext cx="1042020" cy="1166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7D4630E-5CA9-43BE-AF9F-4F14A2010C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18690" y="4179695"/>
                <a:ext cx="1050659" cy="12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3A71640-2031-46D1-A0A2-C942DF188D80}"/>
                  </a:ext>
                </a:extLst>
              </p14:cNvPr>
              <p14:cNvContentPartPr/>
              <p14:nvPr/>
            </p14:nvContentPartPr>
            <p14:xfrm>
              <a:off x="8661709" y="4311442"/>
              <a:ext cx="271800" cy="360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3A71640-2031-46D1-A0A2-C942DF188D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7389" y="4307126"/>
                <a:ext cx="280440" cy="368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F610728-DC40-41AC-9E39-A002130DD6EA}"/>
                  </a:ext>
                </a:extLst>
              </p14:cNvPr>
              <p14:cNvContentPartPr/>
              <p14:nvPr/>
            </p14:nvContentPartPr>
            <p14:xfrm>
              <a:off x="8999749" y="4422322"/>
              <a:ext cx="654120" cy="3547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F610728-DC40-41AC-9E39-A002130DD6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5429" y="4418009"/>
                <a:ext cx="662760" cy="36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52BC453-70DC-4D00-B5B2-C3D2D2D95B5E}"/>
                  </a:ext>
                </a:extLst>
              </p14:cNvPr>
              <p14:cNvContentPartPr/>
              <p14:nvPr/>
            </p14:nvContentPartPr>
            <p14:xfrm>
              <a:off x="9714709" y="4472182"/>
              <a:ext cx="282780" cy="2772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52BC453-70DC-4D00-B5B2-C3D2D2D95B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10392" y="4467868"/>
                <a:ext cx="291415" cy="285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74CBE1F-161E-4DF9-93C0-8234AECFCCF2}"/>
                  </a:ext>
                </a:extLst>
              </p14:cNvPr>
              <p14:cNvContentPartPr/>
              <p14:nvPr/>
            </p14:nvContentPartPr>
            <p14:xfrm>
              <a:off x="10014049" y="4499902"/>
              <a:ext cx="155340" cy="2219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74CBE1F-161E-4DF9-93C0-8234AECFCC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9734" y="4495586"/>
                <a:ext cx="163970" cy="23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B046AEE-7321-41FA-ADB9-621C462E4209}"/>
                  </a:ext>
                </a:extLst>
              </p14:cNvPr>
              <p14:cNvContentPartPr/>
              <p14:nvPr/>
            </p14:nvContentPartPr>
            <p14:xfrm>
              <a:off x="9670429" y="4566322"/>
              <a:ext cx="155340" cy="444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B046AEE-7321-41FA-ADB9-621C462E42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66114" y="4562019"/>
                <a:ext cx="163970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8C1265D-922F-49F4-B51A-08BB6761B656}"/>
                  </a:ext>
                </a:extLst>
              </p14:cNvPr>
              <p14:cNvContentPartPr/>
              <p14:nvPr/>
            </p14:nvContentPartPr>
            <p14:xfrm>
              <a:off x="9908749" y="4455442"/>
              <a:ext cx="16740" cy="943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8C1265D-922F-49F4-B51A-08BB6761B6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04475" y="4451122"/>
                <a:ext cx="25288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8CE685D-EAA9-4A87-A732-40BDB0C76E24}"/>
                  </a:ext>
                </a:extLst>
              </p14:cNvPr>
              <p14:cNvContentPartPr/>
              <p14:nvPr/>
            </p14:nvContentPartPr>
            <p14:xfrm>
              <a:off x="10285489" y="4427902"/>
              <a:ext cx="66600" cy="3326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8CE685D-EAA9-4A87-A732-40BDB0C76E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81169" y="4423582"/>
                <a:ext cx="75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46EF399-3012-4075-BEB6-900A3DD5DF07}"/>
                  </a:ext>
                </a:extLst>
              </p14:cNvPr>
              <p14:cNvContentPartPr/>
              <p14:nvPr/>
            </p14:nvContentPartPr>
            <p14:xfrm>
              <a:off x="10307629" y="4533202"/>
              <a:ext cx="171900" cy="205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46EF399-3012-4075-BEB6-900A3DD5DF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03314" y="4528890"/>
                <a:ext cx="180531" cy="21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F16D713-841E-4893-ABD7-55A535F2341D}"/>
                  </a:ext>
                </a:extLst>
              </p14:cNvPr>
              <p14:cNvContentPartPr/>
              <p14:nvPr/>
            </p14:nvContentPartPr>
            <p14:xfrm>
              <a:off x="10490509" y="4472182"/>
              <a:ext cx="116640" cy="3105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F16D713-841E-4893-ABD7-55A535F234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86189" y="4467865"/>
                <a:ext cx="125280" cy="319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CB1047C-D476-47DC-8C8D-BBA2BAC77C9A}"/>
                  </a:ext>
                </a:extLst>
              </p14:cNvPr>
              <p14:cNvContentPartPr/>
              <p14:nvPr/>
            </p14:nvContentPartPr>
            <p14:xfrm>
              <a:off x="10551529" y="4533202"/>
              <a:ext cx="149760" cy="1719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CB1047C-D476-47DC-8C8D-BBA2BAC77C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47209" y="4528887"/>
                <a:ext cx="158400" cy="18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89E67B0-94F2-4472-BE34-24B59B0846B2}"/>
                  </a:ext>
                </a:extLst>
              </p14:cNvPr>
              <p14:cNvContentPartPr/>
              <p14:nvPr/>
            </p14:nvContentPartPr>
            <p14:xfrm>
              <a:off x="10678969" y="4555342"/>
              <a:ext cx="83340" cy="1497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89E67B0-94F2-4472-BE34-24B59B0846B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74658" y="4551022"/>
                <a:ext cx="91961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3C9A5B3-0D87-42F4-AFBE-1A0AD5DA856D}"/>
                  </a:ext>
                </a:extLst>
              </p14:cNvPr>
              <p14:cNvContentPartPr/>
              <p14:nvPr/>
            </p14:nvContentPartPr>
            <p14:xfrm>
              <a:off x="10745569" y="4516462"/>
              <a:ext cx="105480" cy="1996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3C9A5B3-0D87-42F4-AFBE-1A0AD5DA85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741264" y="4512146"/>
                <a:ext cx="114091" cy="208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DCD4034-3915-40D2-B1B2-37C3F5223D43}"/>
                  </a:ext>
                </a:extLst>
              </p14:cNvPr>
              <p14:cNvContentPartPr/>
              <p14:nvPr/>
            </p14:nvContentPartPr>
            <p14:xfrm>
              <a:off x="10828549" y="4533202"/>
              <a:ext cx="27900" cy="444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DCD4034-3915-40D2-B1B2-37C3F5223D4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24257" y="4528899"/>
                <a:ext cx="36485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D337BC3-1EE3-438C-857D-BD5A875D1B7D}"/>
                  </a:ext>
                </a:extLst>
              </p14:cNvPr>
              <p14:cNvContentPartPr/>
              <p14:nvPr/>
            </p14:nvContentPartPr>
            <p14:xfrm>
              <a:off x="10900729" y="4643902"/>
              <a:ext cx="44460" cy="833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D337BC3-1EE3-438C-857D-BD5A875D1B7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96426" y="4639591"/>
                <a:ext cx="53065" cy="9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44EDDF0-EF9D-464D-83A4-CE4214BCB697}"/>
                  </a:ext>
                </a:extLst>
              </p14:cNvPr>
              <p14:cNvContentPartPr/>
              <p14:nvPr/>
            </p14:nvContentPartPr>
            <p14:xfrm>
              <a:off x="10967149" y="4571902"/>
              <a:ext cx="83340" cy="1553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44EDDF0-EF9D-464D-83A4-CE4214BCB6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962838" y="4567587"/>
                <a:ext cx="91961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267EC09-AAC1-48BE-B93A-9EF2C062E14F}"/>
                  </a:ext>
                </a:extLst>
              </p14:cNvPr>
              <p14:cNvContentPartPr/>
              <p14:nvPr/>
            </p14:nvContentPartPr>
            <p14:xfrm>
              <a:off x="11028169" y="4527622"/>
              <a:ext cx="111060" cy="288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267EC09-AAC1-48BE-B93A-9EF2C062E14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23856" y="4523302"/>
                <a:ext cx="119686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8B2DF82-8550-43DA-8D9E-8BB9D710F707}"/>
                  </a:ext>
                </a:extLst>
              </p14:cNvPr>
              <p14:cNvContentPartPr/>
              <p14:nvPr/>
            </p14:nvContentPartPr>
            <p14:xfrm>
              <a:off x="11116729" y="4571902"/>
              <a:ext cx="22320" cy="390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8B2DF82-8550-43DA-8D9E-8BB9D710F70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112409" y="4567602"/>
                <a:ext cx="3096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7AC3D33-2164-4639-992D-ABC6A5159EA9}"/>
                  </a:ext>
                </a:extLst>
              </p14:cNvPr>
              <p14:cNvContentPartPr/>
              <p14:nvPr/>
            </p14:nvContentPartPr>
            <p14:xfrm>
              <a:off x="11183329" y="4560742"/>
              <a:ext cx="127620" cy="1830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7AC3D33-2164-4639-992D-ABC6A5159E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179015" y="4556426"/>
                <a:ext cx="136248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5C552A4-DDC1-499A-97F0-B3DF333B867E}"/>
                  </a:ext>
                </a:extLst>
              </p14:cNvPr>
              <p14:cNvContentPartPr/>
              <p14:nvPr/>
            </p14:nvContentPartPr>
            <p14:xfrm>
              <a:off x="11310769" y="4455442"/>
              <a:ext cx="88920" cy="399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5C552A4-DDC1-499A-97F0-B3DF333B867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06466" y="4451126"/>
                <a:ext cx="97525" cy="4078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3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28" y="1690687"/>
            <a:ext cx="4401130" cy="3950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BD5C5A-D87E-4243-ACF1-C4D587123D9A}"/>
                  </a:ext>
                </a:extLst>
              </p14:cNvPr>
              <p14:cNvContentPartPr/>
              <p14:nvPr/>
            </p14:nvContentPartPr>
            <p14:xfrm>
              <a:off x="6395149" y="2255482"/>
              <a:ext cx="133200" cy="721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BD5C5A-D87E-4243-ACF1-C4D587123D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0829" y="2251173"/>
                <a:ext cx="141840" cy="8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160A59-22D5-4643-8FA5-91E1C0D2F5B1}"/>
                  </a:ext>
                </a:extLst>
              </p14:cNvPr>
              <p14:cNvContentPartPr/>
              <p14:nvPr/>
            </p14:nvContentPartPr>
            <p14:xfrm>
              <a:off x="7614289" y="2510362"/>
              <a:ext cx="149760" cy="833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160A59-22D5-4643-8FA5-91E1C0D2F5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9979" y="2506051"/>
                <a:ext cx="158379" cy="9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91FD37-B467-470F-B294-674452031A11}"/>
                  </a:ext>
                </a:extLst>
              </p14:cNvPr>
              <p14:cNvContentPartPr/>
              <p14:nvPr/>
            </p14:nvContentPartPr>
            <p14:xfrm>
              <a:off x="8633989" y="3264022"/>
              <a:ext cx="105480" cy="8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91FD37-B467-470F-B294-674452031A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9669" y="3259702"/>
                <a:ext cx="1141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D80029-091E-4EAE-96AB-70D21A44092A}"/>
                  </a:ext>
                </a:extLst>
              </p14:cNvPr>
              <p14:cNvContentPartPr/>
              <p14:nvPr/>
            </p14:nvContentPartPr>
            <p14:xfrm>
              <a:off x="9720289" y="2599102"/>
              <a:ext cx="149760" cy="999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D80029-091E-4EAE-96AB-70D21A4409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5979" y="2594790"/>
                <a:ext cx="158379" cy="10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27B0EC-BE4C-40F3-9503-46055A4EC692}"/>
                  </a:ext>
                </a:extLst>
              </p14:cNvPr>
              <p14:cNvContentPartPr/>
              <p14:nvPr/>
            </p14:nvContentPartPr>
            <p14:xfrm>
              <a:off x="8966629" y="4317022"/>
              <a:ext cx="155340" cy="999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27B0EC-BE4C-40F3-9503-46055A4EC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62314" y="4312710"/>
                <a:ext cx="163970" cy="10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CFA180-64AB-4B38-B7AE-3A05CFB8B53A}"/>
                  </a:ext>
                </a:extLst>
              </p14:cNvPr>
              <p14:cNvContentPartPr/>
              <p14:nvPr/>
            </p14:nvContentPartPr>
            <p14:xfrm>
              <a:off x="908749" y="1806562"/>
              <a:ext cx="4118040" cy="3314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CFA180-64AB-4B38-B7AE-3A05CFB8B5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4429" y="1802242"/>
                <a:ext cx="4126680" cy="3322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1FBD177-203B-4BCC-972D-ED0048FE06EF}"/>
                  </a:ext>
                </a:extLst>
              </p14:cNvPr>
              <p14:cNvContentPartPr/>
              <p14:nvPr/>
            </p14:nvContentPartPr>
            <p14:xfrm>
              <a:off x="7337269" y="3995542"/>
              <a:ext cx="138780" cy="833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1FBD177-203B-4BCC-972D-ED0048FE06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2955" y="3991231"/>
                <a:ext cx="147409" cy="9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F53A225-629A-4193-A464-3AFF6201D21C}"/>
                  </a:ext>
                </a:extLst>
              </p14:cNvPr>
              <p14:cNvContentPartPr/>
              <p14:nvPr/>
            </p14:nvContentPartPr>
            <p14:xfrm>
              <a:off x="6378589" y="5547322"/>
              <a:ext cx="2909700" cy="4379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F53A225-629A-4193-A464-3AFF6201D2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4269" y="5543004"/>
                <a:ext cx="2918339" cy="446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316D9FE-3384-4CDA-AFEE-4C7E851E9878}"/>
                  </a:ext>
                </a:extLst>
              </p14:cNvPr>
              <p14:cNvContentPartPr/>
              <p14:nvPr/>
            </p14:nvContentPartPr>
            <p14:xfrm>
              <a:off x="9703549" y="1945162"/>
              <a:ext cx="155340" cy="167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316D9FE-3384-4CDA-AFEE-4C7E851E98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9234" y="1940888"/>
                <a:ext cx="163970" cy="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2F895ED-AF49-4748-BFE5-96CFCD6060BF}"/>
                  </a:ext>
                </a:extLst>
              </p14:cNvPr>
              <p14:cNvContentPartPr/>
              <p14:nvPr/>
            </p14:nvContentPartPr>
            <p14:xfrm>
              <a:off x="9953029" y="1845262"/>
              <a:ext cx="39060" cy="244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2F895ED-AF49-4748-BFE5-96CFCD6060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48729" y="1840948"/>
                <a:ext cx="47660" cy="252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B0F4628-449C-4A78-A7F5-B52FABF5B19D}"/>
                  </a:ext>
                </a:extLst>
              </p14:cNvPr>
              <p14:cNvContentPartPr/>
              <p14:nvPr/>
            </p14:nvContentPartPr>
            <p14:xfrm>
              <a:off x="7054669" y="1706842"/>
              <a:ext cx="210780" cy="205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B0F4628-449C-4A78-A7F5-B52FABF5B1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50353" y="1702522"/>
                <a:ext cx="219413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3D678C4-AF36-426F-8092-05A45940BF99}"/>
                  </a:ext>
                </a:extLst>
              </p14:cNvPr>
              <p14:cNvContentPartPr/>
              <p14:nvPr/>
            </p14:nvContentPartPr>
            <p14:xfrm>
              <a:off x="3452509" y="4716082"/>
              <a:ext cx="39060" cy="3715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3D678C4-AF36-426F-8092-05A45940BF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48209" y="4711766"/>
                <a:ext cx="47660" cy="380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31B5CBC-2CB8-4A31-A6C1-A2D268D6965B}"/>
                  </a:ext>
                </a:extLst>
              </p14:cNvPr>
              <p14:cNvContentPartPr/>
              <p14:nvPr/>
            </p14:nvContentPartPr>
            <p14:xfrm>
              <a:off x="3430369" y="4738222"/>
              <a:ext cx="116640" cy="177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31B5CBC-2CB8-4A31-A6C1-A2D268D696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26049" y="4733911"/>
                <a:ext cx="125280" cy="18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1E7DFC3-4E2F-4763-B2A9-54405C0328E9}"/>
                  </a:ext>
                </a:extLst>
              </p14:cNvPr>
              <p14:cNvContentPartPr/>
              <p14:nvPr/>
            </p14:nvContentPartPr>
            <p14:xfrm>
              <a:off x="3585529" y="4594042"/>
              <a:ext cx="437940" cy="299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1E7DFC3-4E2F-4763-B2A9-54405C0328E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81214" y="4589722"/>
                <a:ext cx="446569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40EDDA6-100F-4931-A042-E2D8F1C376B1}"/>
                  </a:ext>
                </a:extLst>
              </p14:cNvPr>
              <p14:cNvContentPartPr/>
              <p14:nvPr/>
            </p14:nvContentPartPr>
            <p14:xfrm>
              <a:off x="3696229" y="4605202"/>
              <a:ext cx="33480" cy="22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40EDDA6-100F-4931-A042-E2D8F1C376B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91909" y="4600951"/>
                <a:ext cx="42120" cy="3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A8D34C1-78E3-4F05-B0AC-AA641C5082C6}"/>
                  </a:ext>
                </a:extLst>
              </p14:cNvPr>
              <p14:cNvContentPartPr/>
              <p14:nvPr/>
            </p14:nvContentPartPr>
            <p14:xfrm>
              <a:off x="3796129" y="4682782"/>
              <a:ext cx="199620" cy="61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A8D34C1-78E3-4F05-B0AC-AA641C5082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91813" y="4678462"/>
                <a:ext cx="208252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E853FB8-60CC-40E5-8FA7-7F0ED4C0A3EE}"/>
                  </a:ext>
                </a:extLst>
              </p14:cNvPr>
              <p14:cNvContentPartPr/>
              <p14:nvPr/>
            </p14:nvContentPartPr>
            <p14:xfrm>
              <a:off x="991909" y="5209282"/>
              <a:ext cx="343800" cy="3715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E853FB8-60CC-40E5-8FA7-7F0ED4C0A3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7594" y="5204966"/>
                <a:ext cx="352431" cy="380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39B59CE-0FCE-403F-8B0E-690242D7555F}"/>
                  </a:ext>
                </a:extLst>
              </p14:cNvPr>
              <p14:cNvContentPartPr/>
              <p14:nvPr/>
            </p14:nvContentPartPr>
            <p14:xfrm>
              <a:off x="1113769" y="5264722"/>
              <a:ext cx="27900" cy="334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39B59CE-0FCE-403F-8B0E-690242D7555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09477" y="5260402"/>
                <a:ext cx="36485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84924E9-121A-483D-AEEA-9BC9125BB3D3}"/>
                  </a:ext>
                </a:extLst>
              </p14:cNvPr>
              <p14:cNvContentPartPr/>
              <p14:nvPr/>
            </p14:nvContentPartPr>
            <p14:xfrm>
              <a:off x="1501669" y="5336722"/>
              <a:ext cx="216360" cy="1830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84924E9-121A-483D-AEEA-9BC9125BB3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97349" y="5332406"/>
                <a:ext cx="225000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7FEFDAF-244A-457F-915E-E7343142EEE0}"/>
                  </a:ext>
                </a:extLst>
              </p14:cNvPr>
              <p14:cNvContentPartPr/>
              <p14:nvPr/>
            </p14:nvContentPartPr>
            <p14:xfrm>
              <a:off x="1945009" y="5292262"/>
              <a:ext cx="50040" cy="1830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7FEFDAF-244A-457F-915E-E7343142EE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40689" y="5287946"/>
                <a:ext cx="58680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E8858F8-D723-40C1-A81D-A45B5E43B7E0}"/>
                  </a:ext>
                </a:extLst>
              </p14:cNvPr>
              <p14:cNvContentPartPr/>
              <p14:nvPr/>
            </p14:nvContentPartPr>
            <p14:xfrm>
              <a:off x="1867429" y="5336722"/>
              <a:ext cx="216360" cy="122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E8858F8-D723-40C1-A81D-A45B5E43B7E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63109" y="5332415"/>
                <a:ext cx="225000" cy="130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B1E00E3-7D46-4A34-ADDA-5BEC09527FF2}"/>
                  </a:ext>
                </a:extLst>
              </p14:cNvPr>
              <p14:cNvContentPartPr/>
              <p14:nvPr/>
            </p14:nvContentPartPr>
            <p14:xfrm>
              <a:off x="2011609" y="5153842"/>
              <a:ext cx="288360" cy="360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B1E00E3-7D46-4A34-ADDA-5BEC09527F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07289" y="5149522"/>
                <a:ext cx="2970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22FED33-FEEC-4337-9861-3B6F0432BA1C}"/>
                  </a:ext>
                </a:extLst>
              </p14:cNvPr>
              <p14:cNvContentPartPr/>
              <p14:nvPr/>
            </p14:nvContentPartPr>
            <p14:xfrm>
              <a:off x="2427229" y="5314582"/>
              <a:ext cx="692820" cy="4323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22FED33-FEEC-4337-9861-3B6F0432BA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22910" y="5310262"/>
                <a:ext cx="701458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0C8003B-0AE6-406D-85E0-985F23C07DA3}"/>
                  </a:ext>
                </a:extLst>
              </p14:cNvPr>
              <p14:cNvContentPartPr/>
              <p14:nvPr/>
            </p14:nvContentPartPr>
            <p14:xfrm>
              <a:off x="2898289" y="5203702"/>
              <a:ext cx="16740" cy="5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0C8003B-0AE6-406D-85E0-985F23C07D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94104" y="5199636"/>
                <a:ext cx="25110" cy="13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D130106-0C1C-435E-B7D9-10BC0FBCA8E1}"/>
                  </a:ext>
                </a:extLst>
              </p14:cNvPr>
              <p14:cNvContentPartPr/>
              <p14:nvPr/>
            </p14:nvContentPartPr>
            <p14:xfrm>
              <a:off x="3330469" y="5181562"/>
              <a:ext cx="232920" cy="543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D130106-0C1C-435E-B7D9-10BC0FBCA8E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26149" y="5177245"/>
                <a:ext cx="241560" cy="551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DB7F162-DF05-4872-A2E7-36DF8654DCF8}"/>
                  </a:ext>
                </a:extLst>
              </p14:cNvPr>
              <p14:cNvContentPartPr/>
              <p14:nvPr/>
            </p14:nvContentPartPr>
            <p14:xfrm>
              <a:off x="3585529" y="5309002"/>
              <a:ext cx="327060" cy="2550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DB7F162-DF05-4872-A2E7-36DF8654DC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1211" y="5304691"/>
                <a:ext cx="335695" cy="26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75B45ED-6D42-45A0-8A19-FA0DDA529293}"/>
                  </a:ext>
                </a:extLst>
              </p14:cNvPr>
              <p14:cNvContentPartPr/>
              <p14:nvPr/>
            </p14:nvContentPartPr>
            <p14:xfrm>
              <a:off x="3945709" y="5281282"/>
              <a:ext cx="88920" cy="316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75B45ED-6D42-45A0-8A19-FA0DDA52929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41389" y="5276967"/>
                <a:ext cx="97560" cy="32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4999E92-1B55-42B0-A33C-4C6A93298F4C}"/>
                  </a:ext>
                </a:extLst>
              </p14:cNvPr>
              <p14:cNvContentPartPr/>
              <p14:nvPr/>
            </p14:nvContentPartPr>
            <p14:xfrm>
              <a:off x="4056589" y="5247982"/>
              <a:ext cx="271800" cy="205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4999E92-1B55-42B0-A33C-4C6A93298F4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52269" y="5243670"/>
                <a:ext cx="280440" cy="21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243B432-4FCC-4277-85B6-DEF1F77939F7}"/>
                  </a:ext>
                </a:extLst>
              </p14:cNvPr>
              <p14:cNvContentPartPr/>
              <p14:nvPr/>
            </p14:nvContentPartPr>
            <p14:xfrm>
              <a:off x="4366909" y="5286862"/>
              <a:ext cx="216360" cy="2273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243B432-4FCC-4277-85B6-DEF1F77939F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62589" y="5282545"/>
                <a:ext cx="225000" cy="235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3B09CF8-6EA6-480D-B969-A9908F9BF5E4}"/>
                  </a:ext>
                </a:extLst>
              </p14:cNvPr>
              <p14:cNvContentPartPr/>
              <p14:nvPr/>
            </p14:nvContentPartPr>
            <p14:xfrm>
              <a:off x="4178449" y="4743622"/>
              <a:ext cx="66600" cy="1110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3B09CF8-6EA6-480D-B969-A9908F9BF5E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74152" y="4739309"/>
                <a:ext cx="75194" cy="11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31BF523-594E-4A27-A3D7-5FE81369906B}"/>
                  </a:ext>
                </a:extLst>
              </p14:cNvPr>
              <p14:cNvContentPartPr/>
              <p14:nvPr/>
            </p14:nvContentPartPr>
            <p14:xfrm>
              <a:off x="4267189" y="4627342"/>
              <a:ext cx="22320" cy="721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31BF523-594E-4A27-A3D7-5FE81369906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62869" y="4623054"/>
                <a:ext cx="30960" cy="80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F38DC0C-4F51-44A8-B958-627FE797840D}"/>
                  </a:ext>
                </a:extLst>
              </p14:cNvPr>
              <p14:cNvContentPartPr/>
              <p14:nvPr/>
            </p14:nvContentPartPr>
            <p14:xfrm>
              <a:off x="4638349" y="4710502"/>
              <a:ext cx="105480" cy="1830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F38DC0C-4F51-44A8-B958-627FE797840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34044" y="4706186"/>
                <a:ext cx="114091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0DB8482-D016-41F0-B41A-F4270B089171}"/>
                  </a:ext>
                </a:extLst>
              </p14:cNvPr>
              <p14:cNvContentPartPr/>
              <p14:nvPr/>
            </p14:nvContentPartPr>
            <p14:xfrm>
              <a:off x="4788109" y="4616182"/>
              <a:ext cx="194220" cy="249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0DB8482-D016-41F0-B41A-F4270B08917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3793" y="4611868"/>
                <a:ext cx="202852" cy="258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0D3C33F-327B-4880-906A-45C8F88EC4F5}"/>
                  </a:ext>
                </a:extLst>
              </p14:cNvPr>
              <p14:cNvContentPartPr/>
              <p14:nvPr/>
            </p14:nvContentPartPr>
            <p14:xfrm>
              <a:off x="4317049" y="4660642"/>
              <a:ext cx="155340" cy="205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0D3C33F-327B-4880-906A-45C8F88EC4F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12734" y="4656330"/>
                <a:ext cx="163970" cy="21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585C27D-9683-4787-89E0-2BFC98F6BC65}"/>
                  </a:ext>
                </a:extLst>
              </p14:cNvPr>
              <p14:cNvContentPartPr/>
              <p14:nvPr/>
            </p14:nvContentPartPr>
            <p14:xfrm>
              <a:off x="4300309" y="4765942"/>
              <a:ext cx="144180" cy="444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585C27D-9683-4787-89E0-2BFC98F6BC6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95994" y="4761639"/>
                <a:ext cx="152809" cy="530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5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Predictor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6415DB9-F26F-45A8-A069-ED18BE9EAFA1}"/>
                  </a:ext>
                </a:extLst>
              </p14:cNvPr>
              <p14:cNvContentPartPr/>
              <p14:nvPr/>
            </p14:nvContentPartPr>
            <p14:xfrm>
              <a:off x="836749" y="1413082"/>
              <a:ext cx="9753660" cy="5392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6415DB9-F26F-45A8-A069-ED18BE9EA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429" y="1408762"/>
                <a:ext cx="9762300" cy="5401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C60C767-4337-496A-A7A4-EA8DD1C6B60B}"/>
                  </a:ext>
                </a:extLst>
              </p14:cNvPr>
              <p14:cNvContentPartPr/>
              <p14:nvPr/>
            </p14:nvContentPartPr>
            <p14:xfrm>
              <a:off x="9127369" y="5270122"/>
              <a:ext cx="1911960" cy="9423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C60C767-4337-496A-A7A4-EA8DD1C6B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3050" y="5265804"/>
                <a:ext cx="1920598" cy="950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F2BD66C-886B-4459-B3DC-E88F8B0618E9}"/>
                  </a:ext>
                </a:extLst>
              </p14:cNvPr>
              <p14:cNvContentPartPr/>
              <p14:nvPr/>
            </p14:nvContentPartPr>
            <p14:xfrm>
              <a:off x="11028169" y="5375422"/>
              <a:ext cx="731700" cy="4269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F2BD66C-886B-4459-B3DC-E88F8B0618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3852" y="5371102"/>
                <a:ext cx="740334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17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Non-linearly Separable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95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Projection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823" y="6148459"/>
            <a:ext cx="63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Feature projection will result in overfitting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A15AC0-4DF6-4A03-BA2D-3189FD3FA9B9}"/>
                  </a:ext>
                </a:extLst>
              </p14:cNvPr>
              <p14:cNvContentPartPr/>
              <p14:nvPr/>
            </p14:nvContentPartPr>
            <p14:xfrm>
              <a:off x="1252369" y="2859562"/>
              <a:ext cx="1407780" cy="1387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A15AC0-4DF6-4A03-BA2D-3189FD3F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051" y="2855248"/>
                <a:ext cx="1416417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FE177B-DD5F-4488-BB30-3926D9DC079B}"/>
                  </a:ext>
                </a:extLst>
              </p14:cNvPr>
              <p14:cNvContentPartPr/>
              <p14:nvPr/>
            </p14:nvContentPartPr>
            <p14:xfrm>
              <a:off x="6173569" y="2881702"/>
              <a:ext cx="1828980" cy="66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FE177B-DD5F-4488-BB30-3926D9DC07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9249" y="2877405"/>
                <a:ext cx="1837619" cy="7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5AEF0D-2AAB-480E-AB4E-BA02F398EEF0}"/>
                  </a:ext>
                </a:extLst>
              </p14:cNvPr>
              <p14:cNvContentPartPr/>
              <p14:nvPr/>
            </p14:nvContentPartPr>
            <p14:xfrm>
              <a:off x="7908049" y="2831842"/>
              <a:ext cx="94320" cy="1553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5AEF0D-2AAB-480E-AB4E-BA02F398E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745" y="2827527"/>
                <a:ext cx="102927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CE0728-F712-4FF5-B6CD-2A15E657C7ED}"/>
                  </a:ext>
                </a:extLst>
              </p14:cNvPr>
              <p14:cNvContentPartPr/>
              <p14:nvPr/>
            </p14:nvContentPartPr>
            <p14:xfrm>
              <a:off x="6284269" y="2837242"/>
              <a:ext cx="1308060" cy="22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CE0728-F712-4FF5-B6CD-2A15E657C7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950" y="2832991"/>
                <a:ext cx="1316699" cy="3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1E2E0C-7AAA-4696-BE35-140C168BDFC6}"/>
                  </a:ext>
                </a:extLst>
              </p14:cNvPr>
              <p14:cNvContentPartPr/>
              <p14:nvPr/>
            </p14:nvContentPartPr>
            <p14:xfrm>
              <a:off x="4715929" y="2211022"/>
              <a:ext cx="2605320" cy="5988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1E2E0C-7AAA-4696-BE35-140C168BDF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1610" y="2206703"/>
                <a:ext cx="2613959" cy="607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3E41158-D64E-4D51-BE78-702167D05BDD}"/>
                  </a:ext>
                </a:extLst>
              </p14:cNvPr>
              <p14:cNvContentPartPr/>
              <p14:nvPr/>
            </p14:nvContentPartPr>
            <p14:xfrm>
              <a:off x="6489289" y="2283202"/>
              <a:ext cx="964440" cy="1103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3E41158-D64E-4D51-BE78-702167D05B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4969" y="2278882"/>
                <a:ext cx="973080" cy="11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BD50B66-C6F0-4FFF-BFD3-368BDE1C25D9}"/>
                  </a:ext>
                </a:extLst>
              </p14:cNvPr>
              <p14:cNvContentPartPr/>
              <p14:nvPr/>
            </p14:nvContentPartPr>
            <p14:xfrm>
              <a:off x="908749" y="2200042"/>
              <a:ext cx="6367860" cy="27711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BD50B66-C6F0-4FFF-BFD3-368BDE1C25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429" y="2195722"/>
                <a:ext cx="6376500" cy="2779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571B0C6-5EC2-41B0-9AE3-FDFB0547D8CC}"/>
                  </a:ext>
                </a:extLst>
              </p14:cNvPr>
              <p14:cNvContentPartPr/>
              <p14:nvPr/>
            </p14:nvContentPartPr>
            <p14:xfrm>
              <a:off x="2161189" y="4743622"/>
              <a:ext cx="260640" cy="232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571B0C6-5EC2-41B0-9AE3-FDFB0547D8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6875" y="4739309"/>
                <a:ext cx="269268" cy="24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68B2EAF-7B68-47D9-AFB9-B484568A8C4A}"/>
                  </a:ext>
                </a:extLst>
              </p14:cNvPr>
              <p14:cNvContentPartPr/>
              <p14:nvPr/>
            </p14:nvContentPartPr>
            <p14:xfrm>
              <a:off x="2438389" y="4716082"/>
              <a:ext cx="493380" cy="299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68B2EAF-7B68-47D9-AFB9-B484568A8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4071" y="4711767"/>
                <a:ext cx="502017" cy="30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8E4669F-7025-4FB5-A04D-45088356D1F3}"/>
                  </a:ext>
                </a:extLst>
              </p14:cNvPr>
              <p14:cNvContentPartPr/>
              <p14:nvPr/>
            </p14:nvContentPartPr>
            <p14:xfrm>
              <a:off x="2964709" y="4621762"/>
              <a:ext cx="260640" cy="2550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8E4669F-7025-4FB5-A04D-45088356D1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0395" y="4617445"/>
                <a:ext cx="269268" cy="263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EE04E84-8314-4DA6-8F2B-327A69361DD9}"/>
                  </a:ext>
                </a:extLst>
              </p14:cNvPr>
              <p14:cNvContentPartPr/>
              <p14:nvPr/>
            </p14:nvContentPartPr>
            <p14:xfrm>
              <a:off x="1246789" y="5425282"/>
              <a:ext cx="1601820" cy="1387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EE04E84-8314-4DA6-8F2B-327A69361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2470" y="5420968"/>
                <a:ext cx="1610457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BDEA84F-4C97-4CF0-B853-10E273E6BBB9}"/>
                  </a:ext>
                </a:extLst>
              </p14:cNvPr>
              <p14:cNvContentPartPr/>
              <p14:nvPr/>
            </p14:nvContentPartPr>
            <p14:xfrm>
              <a:off x="1690129" y="5447602"/>
              <a:ext cx="16740" cy="88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BDEA84F-4C97-4CF0-B853-10E273E6BB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5855" y="5443282"/>
                <a:ext cx="25288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FE3511-2AE9-48E2-8E64-6615C0957E7F}"/>
                  </a:ext>
                </a:extLst>
              </p14:cNvPr>
              <p14:cNvContentPartPr/>
              <p14:nvPr/>
            </p14:nvContentPartPr>
            <p14:xfrm>
              <a:off x="2000449" y="5453002"/>
              <a:ext cx="11340" cy="556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FE3511-2AE9-48E2-8E64-6615C0957E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6196" y="5448696"/>
                <a:ext cx="19845" cy="64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FCE9278-1298-4710-956D-86265FCAEB49}"/>
                  </a:ext>
                </a:extLst>
              </p14:cNvPr>
              <p14:cNvContentPartPr/>
              <p14:nvPr/>
            </p14:nvContentPartPr>
            <p14:xfrm>
              <a:off x="2299789" y="5425282"/>
              <a:ext cx="11340" cy="77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FCE9278-1298-4710-956D-86265FCAEB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95536" y="5420962"/>
                <a:ext cx="19845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84553E6-77D8-401E-81E3-4E8A5A37BF76}"/>
                  </a:ext>
                </a:extLst>
              </p14:cNvPr>
              <p14:cNvContentPartPr/>
              <p14:nvPr/>
            </p14:nvContentPartPr>
            <p14:xfrm>
              <a:off x="1950589" y="5619322"/>
              <a:ext cx="99900" cy="1387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84553E6-77D8-401E-81E3-4E8A5A37BF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46277" y="5615008"/>
                <a:ext cx="108524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292DD1C-91C1-4047-9FA2-F7099C91D987}"/>
                  </a:ext>
                </a:extLst>
              </p14:cNvPr>
              <p14:cNvContentPartPr/>
              <p14:nvPr/>
            </p14:nvContentPartPr>
            <p14:xfrm>
              <a:off x="2338489" y="5624902"/>
              <a:ext cx="27900" cy="1387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292DD1C-91C1-4047-9FA2-F7099C91D9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34197" y="5620588"/>
                <a:ext cx="36485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2FF3962-6DDC-4278-A5BA-745B385CCD30}"/>
                  </a:ext>
                </a:extLst>
              </p14:cNvPr>
              <p14:cNvContentPartPr/>
              <p14:nvPr/>
            </p14:nvContentPartPr>
            <p14:xfrm>
              <a:off x="1590409" y="5708062"/>
              <a:ext cx="83340" cy="22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2FF3962-6DDC-4278-A5BA-745B385CCD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86098" y="5703742"/>
                <a:ext cx="91961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31DB886-7FC4-4C60-BED9-A86318F343E0}"/>
                  </a:ext>
                </a:extLst>
              </p14:cNvPr>
              <p14:cNvContentPartPr/>
              <p14:nvPr/>
            </p14:nvContentPartPr>
            <p14:xfrm>
              <a:off x="1729009" y="5602762"/>
              <a:ext cx="22320" cy="1665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31DB886-7FC4-4C60-BED9-A86318F343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24689" y="5598447"/>
                <a:ext cx="30960" cy="175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2614509-B9F4-41E7-AF89-F32E0CB65280}"/>
                  </a:ext>
                </a:extLst>
              </p14:cNvPr>
              <p14:cNvContentPartPr/>
              <p14:nvPr/>
            </p14:nvContentPartPr>
            <p14:xfrm>
              <a:off x="3147589" y="5309002"/>
              <a:ext cx="726120" cy="4656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2614509-B9F4-41E7-AF89-F32E0CB652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43269" y="5304684"/>
                <a:ext cx="734760" cy="474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6AC7E89-5E26-49E5-9EE4-39ED211C4061}"/>
                  </a:ext>
                </a:extLst>
              </p14:cNvPr>
              <p14:cNvContentPartPr/>
              <p14:nvPr/>
            </p14:nvContentPartPr>
            <p14:xfrm>
              <a:off x="3446929" y="5270122"/>
              <a:ext cx="22320" cy="279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6AC7E89-5E26-49E5-9EE4-39ED211C40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2678" y="5265830"/>
                <a:ext cx="30823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27C119F-8255-405F-8042-229F33BEC1DF}"/>
                  </a:ext>
                </a:extLst>
              </p14:cNvPr>
              <p14:cNvContentPartPr/>
              <p14:nvPr/>
            </p14:nvContentPartPr>
            <p14:xfrm>
              <a:off x="3928969" y="5319982"/>
              <a:ext cx="282780" cy="5322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27C119F-8255-405F-8042-229F33BEC1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24652" y="5315663"/>
                <a:ext cx="291415" cy="540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9257AB-7480-421A-9C3B-56093775E315}"/>
                  </a:ext>
                </a:extLst>
              </p14:cNvPr>
              <p14:cNvContentPartPr/>
              <p14:nvPr/>
            </p14:nvContentPartPr>
            <p14:xfrm>
              <a:off x="3945709" y="5519602"/>
              <a:ext cx="111060" cy="167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9257AB-7480-421A-9C3B-56093775E3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41396" y="5515328"/>
                <a:ext cx="119686" cy="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2F731E7-E5F5-4922-AC2C-7C86C370672F}"/>
                  </a:ext>
                </a:extLst>
              </p14:cNvPr>
              <p14:cNvContentPartPr/>
              <p14:nvPr/>
            </p14:nvContentPartPr>
            <p14:xfrm>
              <a:off x="4300309" y="5369842"/>
              <a:ext cx="238500" cy="2273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2F731E7-E5F5-4922-AC2C-7C86C37067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95992" y="5365532"/>
                <a:ext cx="247133" cy="2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FE52FEA-75F2-4165-8E59-DB35BA0DF440}"/>
                  </a:ext>
                </a:extLst>
              </p14:cNvPr>
              <p14:cNvContentPartPr/>
              <p14:nvPr/>
            </p14:nvContentPartPr>
            <p14:xfrm>
              <a:off x="4544209" y="5430862"/>
              <a:ext cx="105480" cy="279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FE52FEA-75F2-4165-8E59-DB35BA0DF4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39904" y="5426570"/>
                <a:ext cx="114091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16B69AF-09CA-42A3-AE6E-BD5917776089}"/>
                  </a:ext>
                </a:extLst>
              </p14:cNvPr>
              <p14:cNvContentPartPr/>
              <p14:nvPr/>
            </p14:nvContentPartPr>
            <p14:xfrm>
              <a:off x="4555369" y="5480722"/>
              <a:ext cx="122040" cy="279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16B69AF-09CA-42A3-AE6E-BD59177760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1049" y="5476430"/>
                <a:ext cx="130680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FF5B8BD-508D-4662-A4E8-7676EB7F3155}"/>
                  </a:ext>
                </a:extLst>
              </p14:cNvPr>
              <p14:cNvContentPartPr/>
              <p14:nvPr/>
            </p14:nvContentPartPr>
            <p14:xfrm>
              <a:off x="4771369" y="5347702"/>
              <a:ext cx="50040" cy="1942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FF5B8BD-508D-4662-A4E8-7676EB7F31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080" y="5343386"/>
                <a:ext cx="58618" cy="20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263D5C0-9B7E-4112-98C1-93DBA10C4CDE}"/>
                  </a:ext>
                </a:extLst>
              </p14:cNvPr>
              <p14:cNvContentPartPr/>
              <p14:nvPr/>
            </p14:nvContentPartPr>
            <p14:xfrm>
              <a:off x="4810249" y="5358862"/>
              <a:ext cx="232920" cy="216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263D5C0-9B7E-4112-98C1-93DBA10C4C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05929" y="5354549"/>
                <a:ext cx="241560" cy="22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F42E220-9916-4ABC-BCA4-B46EB6170635}"/>
                  </a:ext>
                </a:extLst>
              </p14:cNvPr>
              <p14:cNvContentPartPr/>
              <p14:nvPr/>
            </p14:nvContentPartPr>
            <p14:xfrm>
              <a:off x="5087269" y="5486302"/>
              <a:ext cx="22320" cy="77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F42E220-9916-4ABC-BCA4-B46EB61706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83018" y="5482002"/>
                <a:ext cx="30823" cy="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8311E3D-AB73-48A3-9087-1192A8709FD4}"/>
                  </a:ext>
                </a:extLst>
              </p14:cNvPr>
              <p14:cNvContentPartPr/>
              <p14:nvPr/>
            </p14:nvContentPartPr>
            <p14:xfrm>
              <a:off x="5192569" y="5447602"/>
              <a:ext cx="133200" cy="279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8311E3D-AB73-48A3-9087-1192A8709F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8249" y="5443310"/>
                <a:ext cx="141840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FE60A99-E9B8-4E87-A359-41AAE2162244}"/>
                  </a:ext>
                </a:extLst>
              </p14:cNvPr>
              <p14:cNvContentPartPr/>
              <p14:nvPr/>
            </p14:nvContentPartPr>
            <p14:xfrm>
              <a:off x="5347729" y="5408722"/>
              <a:ext cx="94320" cy="160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FE60A99-E9B8-4E87-A359-41AAE21622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43425" y="5404402"/>
                <a:ext cx="102927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A605359-1841-4551-872A-5369BE442346}"/>
                  </a:ext>
                </a:extLst>
              </p14:cNvPr>
              <p14:cNvContentPartPr/>
              <p14:nvPr/>
            </p14:nvContentPartPr>
            <p14:xfrm>
              <a:off x="5392009" y="5397562"/>
              <a:ext cx="177480" cy="1441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A605359-1841-4551-872A-5369BE4423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7698" y="5393247"/>
                <a:ext cx="186103" cy="1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1C25FB1-F937-4056-8888-7D26985AE6BC}"/>
                  </a:ext>
                </a:extLst>
              </p14:cNvPr>
              <p14:cNvContentPartPr/>
              <p14:nvPr/>
            </p14:nvContentPartPr>
            <p14:xfrm>
              <a:off x="5630329" y="5325562"/>
              <a:ext cx="61200" cy="2939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1C25FB1-F937-4056-8888-7D26985AE6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26009" y="5321245"/>
                <a:ext cx="69840" cy="30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8D31023-B085-472B-88F8-A3E5CCCE6730}"/>
                  </a:ext>
                </a:extLst>
              </p14:cNvPr>
              <p14:cNvContentPartPr/>
              <p14:nvPr/>
            </p14:nvContentPartPr>
            <p14:xfrm>
              <a:off x="6234409" y="5547322"/>
              <a:ext cx="1640520" cy="33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8D31023-B085-472B-88F8-A3E5CCCE67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30090" y="5543048"/>
                <a:ext cx="1649158" cy="42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C4EA5E4-4C4E-49CC-BBEF-CF7E5500A31B}"/>
                  </a:ext>
                </a:extLst>
              </p14:cNvPr>
              <p14:cNvContentPartPr/>
              <p14:nvPr/>
            </p14:nvContentPartPr>
            <p14:xfrm>
              <a:off x="7808329" y="5486302"/>
              <a:ext cx="83340" cy="1387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C4EA5E4-4C4E-49CC-BBEF-CF7E5500A3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04018" y="5481988"/>
                <a:ext cx="91961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9D7A52-998C-4116-B482-F3EC77F39A09}"/>
                  </a:ext>
                </a:extLst>
              </p14:cNvPr>
              <p14:cNvContentPartPr/>
              <p14:nvPr/>
            </p14:nvContentPartPr>
            <p14:xfrm>
              <a:off x="6882769" y="4959802"/>
              <a:ext cx="111060" cy="1276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9D7A52-998C-4116-B482-F3EC77F39A0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8456" y="4955488"/>
                <a:ext cx="119686" cy="136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59B9357-C707-46DE-996C-CC6369BA0EB8}"/>
                  </a:ext>
                </a:extLst>
              </p14:cNvPr>
              <p14:cNvContentPartPr/>
              <p14:nvPr/>
            </p14:nvContentPartPr>
            <p14:xfrm>
              <a:off x="6993649" y="4970962"/>
              <a:ext cx="133200" cy="116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59B9357-C707-46DE-996C-CC6369BA0E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9341" y="4966655"/>
                <a:ext cx="141817" cy="12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C5D5B26-9794-47AB-AB38-8B7AFEA46704}"/>
                  </a:ext>
                </a:extLst>
              </p14:cNvPr>
              <p14:cNvContentPartPr/>
              <p14:nvPr/>
            </p14:nvContentPartPr>
            <p14:xfrm>
              <a:off x="6954949" y="4993102"/>
              <a:ext cx="22320" cy="9423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C5D5B26-9794-47AB-AB38-8B7AFEA467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50629" y="4988783"/>
                <a:ext cx="30960" cy="950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CF28C13-2D58-44ED-81AC-A577418A22CC}"/>
                  </a:ext>
                </a:extLst>
              </p14:cNvPr>
              <p14:cNvContentPartPr/>
              <p14:nvPr/>
            </p14:nvContentPartPr>
            <p14:xfrm>
              <a:off x="6899509" y="5442022"/>
              <a:ext cx="127620" cy="2107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CF28C13-2D58-44ED-81AC-A577418A22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95195" y="5437706"/>
                <a:ext cx="136248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6419BF6-82BF-4679-942F-E943909D0E33}"/>
                  </a:ext>
                </a:extLst>
              </p14:cNvPr>
              <p14:cNvContentPartPr/>
              <p14:nvPr/>
            </p14:nvContentPartPr>
            <p14:xfrm>
              <a:off x="6893929" y="5480722"/>
              <a:ext cx="144180" cy="1996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6419BF6-82BF-4679-942F-E943909D0E3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9614" y="5476406"/>
                <a:ext cx="152809" cy="208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AD5A74F-BFFC-4078-BC45-7211F1435817}"/>
                  </a:ext>
                </a:extLst>
              </p14:cNvPr>
              <p14:cNvContentPartPr/>
              <p14:nvPr/>
            </p14:nvContentPartPr>
            <p14:xfrm>
              <a:off x="6661189" y="5497462"/>
              <a:ext cx="22320" cy="1166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AD5A74F-BFFC-4078-BC45-7211F14358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56938" y="5493155"/>
                <a:ext cx="30823" cy="12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4075928-59E5-4DEE-8246-E2010876EBC0}"/>
                  </a:ext>
                </a:extLst>
              </p14:cNvPr>
              <p14:cNvContentPartPr/>
              <p14:nvPr/>
            </p14:nvContentPartPr>
            <p14:xfrm>
              <a:off x="7220989" y="5497462"/>
              <a:ext cx="11340" cy="66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4075928-59E5-4DEE-8246-E2010876EB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16736" y="5493165"/>
                <a:ext cx="19845" cy="7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A1B8A75-07FE-46FA-B8A6-CFBAFD3D7CDA}"/>
                  </a:ext>
                </a:extLst>
              </p14:cNvPr>
              <p14:cNvContentPartPr/>
              <p14:nvPr/>
            </p14:nvContentPartPr>
            <p14:xfrm>
              <a:off x="6916069" y="5342302"/>
              <a:ext cx="55620" cy="167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A1B8A75-07FE-46FA-B8A6-CFBAFD3D7C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11763" y="5338028"/>
                <a:ext cx="64232" cy="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FCC7149-F988-471D-8A72-4EB184677350}"/>
                  </a:ext>
                </a:extLst>
              </p14:cNvPr>
              <p14:cNvContentPartPr/>
              <p14:nvPr/>
            </p14:nvContentPartPr>
            <p14:xfrm>
              <a:off x="6921649" y="5757922"/>
              <a:ext cx="94320" cy="556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FCC7149-F988-471D-8A72-4EB18467735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17345" y="5753616"/>
                <a:ext cx="102927" cy="64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5F67889-264B-412F-AB3A-ACFD5B9CC934}"/>
                  </a:ext>
                </a:extLst>
              </p14:cNvPr>
              <p14:cNvContentPartPr/>
              <p14:nvPr/>
            </p14:nvContentPartPr>
            <p14:xfrm>
              <a:off x="6639049" y="5309002"/>
              <a:ext cx="61200" cy="1110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5F67889-264B-412F-AB3A-ACFD5B9CC9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34754" y="5304689"/>
                <a:ext cx="69789" cy="11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623B3CC-CECC-420C-ADC7-1298292B8D69}"/>
                  </a:ext>
                </a:extLst>
              </p14:cNvPr>
              <p14:cNvContentPartPr/>
              <p14:nvPr/>
            </p14:nvContentPartPr>
            <p14:xfrm>
              <a:off x="7165549" y="5746762"/>
              <a:ext cx="61200" cy="88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623B3CC-CECC-420C-ADC7-1298292B8D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1254" y="5742442"/>
                <a:ext cx="69789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1E3948D-F727-4F94-8C49-40F2CD518229}"/>
                  </a:ext>
                </a:extLst>
              </p14:cNvPr>
              <p14:cNvContentPartPr/>
              <p14:nvPr/>
            </p14:nvContentPartPr>
            <p14:xfrm>
              <a:off x="7514569" y="5730202"/>
              <a:ext cx="321660" cy="2107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1E3948D-F727-4F94-8C49-40F2CD5182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0251" y="5725886"/>
                <a:ext cx="330295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3D793E3-0086-4284-BE08-371E0FA4CEE0}"/>
                  </a:ext>
                </a:extLst>
              </p14:cNvPr>
              <p14:cNvContentPartPr/>
              <p14:nvPr/>
            </p14:nvContentPartPr>
            <p14:xfrm>
              <a:off x="7930189" y="5746762"/>
              <a:ext cx="116640" cy="1942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3D793E3-0086-4284-BE08-371E0FA4CEE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25869" y="5742446"/>
                <a:ext cx="125280" cy="20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2554F8F-1CBE-493A-B5B3-B8D88CEE8B38}"/>
                  </a:ext>
                </a:extLst>
              </p14:cNvPr>
              <p14:cNvContentPartPr/>
              <p14:nvPr/>
            </p14:nvContentPartPr>
            <p14:xfrm>
              <a:off x="7980049" y="5680342"/>
              <a:ext cx="759420" cy="3547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2554F8F-1CBE-493A-B5B3-B8D88CEE8B3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75730" y="5676029"/>
                <a:ext cx="768058" cy="36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1FA11CE-02EC-4C89-AFE5-66A486E984CF}"/>
                  </a:ext>
                </a:extLst>
              </p14:cNvPr>
              <p14:cNvContentPartPr/>
              <p14:nvPr/>
            </p14:nvContentPartPr>
            <p14:xfrm>
              <a:off x="8739289" y="5647042"/>
              <a:ext cx="266220" cy="2550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1FA11CE-02EC-4C89-AFE5-66A486E984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34972" y="5642725"/>
                <a:ext cx="274854" cy="263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2751FF6-8C4B-4BCA-B60D-A06481E6B3AA}"/>
                  </a:ext>
                </a:extLst>
              </p14:cNvPr>
              <p14:cNvContentPartPr/>
              <p14:nvPr/>
            </p14:nvContentPartPr>
            <p14:xfrm>
              <a:off x="1058329" y="5879782"/>
              <a:ext cx="327060" cy="2550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2751FF6-8C4B-4BCA-B60D-A06481E6B3A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54011" y="5875465"/>
                <a:ext cx="335695" cy="263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F450D65-D60B-4333-A566-48DB7B0F064C}"/>
                  </a:ext>
                </a:extLst>
              </p14:cNvPr>
              <p14:cNvContentPartPr/>
              <p14:nvPr/>
            </p14:nvContentPartPr>
            <p14:xfrm>
              <a:off x="1468549" y="5951782"/>
              <a:ext cx="99900" cy="160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F450D65-D60B-4333-A566-48DB7B0F064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64237" y="5947472"/>
                <a:ext cx="108524" cy="16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7343ACE-9DEC-4814-858E-FC9A24637549}"/>
                  </a:ext>
                </a:extLst>
              </p14:cNvPr>
              <p14:cNvContentPartPr/>
              <p14:nvPr/>
            </p14:nvContentPartPr>
            <p14:xfrm>
              <a:off x="1512829" y="5868622"/>
              <a:ext cx="698400" cy="3049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7343ACE-9DEC-4814-858E-FC9A246375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08511" y="5864302"/>
                <a:ext cx="707036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59929F1-EA3A-4DB4-BE5B-F85EC0B50D9B}"/>
                  </a:ext>
                </a:extLst>
              </p14:cNvPr>
              <p14:cNvContentPartPr/>
              <p14:nvPr/>
            </p14:nvContentPartPr>
            <p14:xfrm>
              <a:off x="2255509" y="5846482"/>
              <a:ext cx="188640" cy="2107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59929F1-EA3A-4DB4-BE5B-F85EC0B50D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51189" y="5842166"/>
                <a:ext cx="197280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308F6F3-E3C0-487E-94CA-9C51F3D9FFEA}"/>
                  </a:ext>
                </a:extLst>
              </p14:cNvPr>
              <p14:cNvContentPartPr/>
              <p14:nvPr/>
            </p14:nvContentPartPr>
            <p14:xfrm>
              <a:off x="2100169" y="5979502"/>
              <a:ext cx="33480" cy="1276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308F6F3-E3C0-487E-94CA-9C51F3D9FF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5895" y="5975188"/>
                <a:ext cx="42028" cy="136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782AA86-4309-4B6B-AB52-B94E51470A56}"/>
                  </a:ext>
                </a:extLst>
              </p14:cNvPr>
              <p14:cNvContentPartPr/>
              <p14:nvPr/>
            </p14:nvContentPartPr>
            <p14:xfrm>
              <a:off x="2105749" y="5979502"/>
              <a:ext cx="39060" cy="1054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782AA86-4309-4B6B-AB52-B94E51470A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01449" y="5975182"/>
                <a:ext cx="476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B89A189-302D-46B7-84FC-968858EAF8CE}"/>
                  </a:ext>
                </a:extLst>
              </p14:cNvPr>
              <p14:cNvContentPartPr/>
              <p14:nvPr/>
            </p14:nvContentPartPr>
            <p14:xfrm>
              <a:off x="2111329" y="5962942"/>
              <a:ext cx="55620" cy="122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B89A189-302D-46B7-84FC-968858EAF8C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07023" y="5958635"/>
                <a:ext cx="64232" cy="1306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97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Constraint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Recall </a:t>
            </a:r>
            <a:r>
              <a:rPr lang="en-US" sz="2800"/>
              <a:t>the hard SVM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08382"/>
            <a:ext cx="581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Relax the hard version to a soft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295900"/>
                <a:ext cx="85725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controls the trade-off between minimizing loss and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</a:rPr>
                  <a:t>Maximizing margin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900"/>
                <a:ext cx="85725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49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B627201-8842-4D6F-9F26-9D5F8EC1F67E}"/>
                  </a:ext>
                </a:extLst>
              </p14:cNvPr>
              <p14:cNvContentPartPr/>
              <p14:nvPr/>
            </p14:nvContentPartPr>
            <p14:xfrm>
              <a:off x="1003069" y="2139022"/>
              <a:ext cx="9487800" cy="3192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B627201-8842-4D6F-9F26-9D5F8EC1F6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749" y="2134702"/>
                <a:ext cx="9496440" cy="32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7FA7519-BFB3-47FB-BE8C-EB578D60A11A}"/>
                  </a:ext>
                </a:extLst>
              </p14:cNvPr>
              <p14:cNvContentPartPr/>
              <p14:nvPr/>
            </p14:nvContentPartPr>
            <p14:xfrm>
              <a:off x="1667629" y="2172142"/>
              <a:ext cx="3115440" cy="5990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7FA7519-BFB3-47FB-BE8C-EB578D60A1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3309" y="2167822"/>
                <a:ext cx="312408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45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996" y="1291677"/>
            <a:ext cx="3622964" cy="27564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964" y="4048118"/>
            <a:ext cx="4426527" cy="2655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CBEF53-284D-4D72-A61E-174B361C8DC8}"/>
                  </a:ext>
                </a:extLst>
              </p14:cNvPr>
              <p14:cNvContentPartPr/>
              <p14:nvPr/>
            </p14:nvContentPartPr>
            <p14:xfrm>
              <a:off x="7985629" y="2759662"/>
              <a:ext cx="1585080" cy="390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CBEF53-284D-4D72-A61E-174B361C8D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1310" y="2755362"/>
                <a:ext cx="1593718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FD528A-9F3A-44C4-B102-C17618AB7BB3}"/>
                  </a:ext>
                </a:extLst>
              </p14:cNvPr>
              <p14:cNvContentPartPr/>
              <p14:nvPr/>
            </p14:nvContentPartPr>
            <p14:xfrm>
              <a:off x="9515269" y="2743102"/>
              <a:ext cx="22320" cy="73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FD528A-9F3A-44C4-B102-C17618AB7B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0949" y="2738784"/>
                <a:ext cx="30960" cy="74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58178D-EE5B-453A-94FE-E663B06ABCB8}"/>
                  </a:ext>
                </a:extLst>
              </p14:cNvPr>
              <p14:cNvContentPartPr/>
              <p14:nvPr/>
            </p14:nvContentPartPr>
            <p14:xfrm>
              <a:off x="9526249" y="2787382"/>
              <a:ext cx="27900" cy="6928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58178D-EE5B-453A-94FE-E663B06ABC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1957" y="2783063"/>
                <a:ext cx="36485" cy="70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2D5B784-4D66-41D7-B7A2-F8F0689187B4}"/>
                  </a:ext>
                </a:extLst>
              </p14:cNvPr>
              <p14:cNvContentPartPr/>
              <p14:nvPr/>
            </p14:nvContentPartPr>
            <p14:xfrm>
              <a:off x="9498529" y="3463462"/>
              <a:ext cx="1247040" cy="167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2D5B784-4D66-41D7-B7A2-F8F068918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94210" y="3459188"/>
                <a:ext cx="1255678" cy="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1532AD-7FA0-41DE-8D9C-B4833933F159}"/>
                  </a:ext>
                </a:extLst>
              </p14:cNvPr>
              <p14:cNvContentPartPr/>
              <p14:nvPr/>
            </p14:nvContentPartPr>
            <p14:xfrm>
              <a:off x="803449" y="1440802"/>
              <a:ext cx="5082480" cy="46330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1532AD-7FA0-41DE-8D9C-B4833933F1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129" y="1436483"/>
                <a:ext cx="5091120" cy="464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B97E787-82D9-4417-A27B-8DF132142A29}"/>
                  </a:ext>
                </a:extLst>
              </p14:cNvPr>
              <p14:cNvContentPartPr/>
              <p14:nvPr/>
            </p14:nvContentPartPr>
            <p14:xfrm>
              <a:off x="3402649" y="5464162"/>
              <a:ext cx="149760" cy="4768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B97E787-82D9-4417-A27B-8DF132142A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8339" y="5459847"/>
                <a:ext cx="158379" cy="48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A583623-2784-43DA-B99D-94C9B29EDF87}"/>
                  </a:ext>
                </a:extLst>
              </p14:cNvPr>
              <p14:cNvContentPartPr/>
              <p14:nvPr/>
            </p14:nvContentPartPr>
            <p14:xfrm>
              <a:off x="3358189" y="5558302"/>
              <a:ext cx="504540" cy="244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A583623-2784-43DA-B99D-94C9B29EDF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3871" y="5553982"/>
                <a:ext cx="513177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CC0D7FC-7F8C-43CA-8C4C-44508FAC921D}"/>
                  </a:ext>
                </a:extLst>
              </p14:cNvPr>
              <p14:cNvContentPartPr/>
              <p14:nvPr/>
            </p14:nvContentPartPr>
            <p14:xfrm>
              <a:off x="3901429" y="5508442"/>
              <a:ext cx="377100" cy="443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CC0D7FC-7F8C-43CA-8C4C-44508FAC92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7111" y="5504126"/>
                <a:ext cx="385736" cy="452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B487EF7-F634-4469-9B15-85034946E9BC}"/>
                  </a:ext>
                </a:extLst>
              </p14:cNvPr>
              <p14:cNvContentPartPr/>
              <p14:nvPr/>
            </p14:nvContentPartPr>
            <p14:xfrm>
              <a:off x="4350169" y="5547322"/>
              <a:ext cx="72180" cy="3049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B487EF7-F634-4469-9B15-85034946E9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5860" y="5543007"/>
                <a:ext cx="80799" cy="31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1A594EC-C0BB-45E3-9632-837EFB06D15D}"/>
                  </a:ext>
                </a:extLst>
              </p14:cNvPr>
              <p14:cNvContentPartPr/>
              <p14:nvPr/>
            </p14:nvContentPartPr>
            <p14:xfrm>
              <a:off x="4494349" y="5491882"/>
              <a:ext cx="144180" cy="1553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1A594EC-C0BB-45E3-9632-837EFB06D1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0034" y="5487567"/>
                <a:ext cx="152809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B91DE44-A4E2-4582-9D97-AF1CAFE33E37}"/>
                  </a:ext>
                </a:extLst>
              </p14:cNvPr>
              <p14:cNvContentPartPr/>
              <p14:nvPr/>
            </p14:nvContentPartPr>
            <p14:xfrm>
              <a:off x="9930889" y="2000422"/>
              <a:ext cx="897840" cy="1720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B91DE44-A4E2-4582-9D97-AF1CAFE33E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6571" y="1996102"/>
                <a:ext cx="906477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22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Problem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E6E2501-FB5A-481D-8720-FA699B8F351A}"/>
                  </a:ext>
                </a:extLst>
              </p14:cNvPr>
              <p14:cNvContentPartPr/>
              <p14:nvPr/>
            </p14:nvContentPartPr>
            <p14:xfrm>
              <a:off x="892189" y="1440802"/>
              <a:ext cx="5597640" cy="3796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E6E2501-FB5A-481D-8720-FA699B8F3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869" y="1436482"/>
                <a:ext cx="5606280" cy="38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F4E77F1E-9555-4ED7-A7D5-0078E2AE13FA}"/>
                  </a:ext>
                </a:extLst>
              </p14:cNvPr>
              <p14:cNvContentPartPr/>
              <p14:nvPr/>
            </p14:nvContentPartPr>
            <p14:xfrm>
              <a:off x="5963149" y="4438882"/>
              <a:ext cx="1729080" cy="5986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F4E77F1E-9555-4ED7-A7D5-0078E2AE1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8829" y="4434562"/>
                <a:ext cx="17377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2A712BCE-48FF-4834-9D42-3CAE1BCD0976}"/>
                  </a:ext>
                </a:extLst>
              </p14:cNvPr>
              <p14:cNvContentPartPr/>
              <p14:nvPr/>
            </p14:nvContentPartPr>
            <p14:xfrm>
              <a:off x="4150909" y="4594042"/>
              <a:ext cx="2903940" cy="12139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2A712BCE-48FF-4834-9D42-3CAE1BCD0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6589" y="4589723"/>
                <a:ext cx="2912579" cy="122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2B091C6-1A67-4DEB-BCBE-CFDC42391FB4}"/>
                  </a:ext>
                </a:extLst>
              </p14:cNvPr>
              <p14:cNvContentPartPr/>
              <p14:nvPr/>
            </p14:nvContentPartPr>
            <p14:xfrm>
              <a:off x="3807109" y="5730202"/>
              <a:ext cx="177480" cy="1886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2B091C6-1A67-4DEB-BCBE-CFDC42391F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2789" y="5725882"/>
                <a:ext cx="186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BC3E67BA-3C43-4F3D-9C4E-6E5B7DEF4645}"/>
                  </a:ext>
                </a:extLst>
              </p14:cNvPr>
              <p14:cNvContentPartPr/>
              <p14:nvPr/>
            </p14:nvContentPartPr>
            <p14:xfrm>
              <a:off x="3812689" y="5768902"/>
              <a:ext cx="249480" cy="5821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BC3E67BA-3C43-4F3D-9C4E-6E5B7DEF46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8375" y="5764585"/>
                <a:ext cx="258108" cy="590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81CD627-533A-40B0-80E8-BFA4D883F252}"/>
                  </a:ext>
                </a:extLst>
              </p14:cNvPr>
              <p14:cNvContentPartPr/>
              <p14:nvPr/>
            </p14:nvContentPartPr>
            <p14:xfrm>
              <a:off x="1113949" y="5752522"/>
              <a:ext cx="2615760" cy="60948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81CD627-533A-40B0-80E8-BFA4D883F2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9630" y="5748205"/>
                <a:ext cx="2624399" cy="61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86FDAAB-3B56-4AA6-A6AF-CF75865BC328}"/>
                  </a:ext>
                </a:extLst>
              </p14:cNvPr>
              <p14:cNvContentPartPr/>
              <p14:nvPr/>
            </p14:nvContentPartPr>
            <p14:xfrm>
              <a:off x="4383469" y="5907502"/>
              <a:ext cx="210780" cy="2827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86FDAAB-3B56-4AA6-A6AF-CF75865BC3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9153" y="5903185"/>
                <a:ext cx="219413" cy="29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618B116-6F1E-4DBB-96C9-220514521849}"/>
                  </a:ext>
                </a:extLst>
              </p14:cNvPr>
              <p14:cNvContentPartPr/>
              <p14:nvPr/>
            </p14:nvContentPartPr>
            <p14:xfrm>
              <a:off x="4560769" y="5907502"/>
              <a:ext cx="27900" cy="444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618B116-6F1E-4DBB-96C9-2205145218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6477" y="5903199"/>
                <a:ext cx="36485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1B845EE5-A853-4DEC-83A8-EA4EE8F6418D}"/>
                  </a:ext>
                </a:extLst>
              </p14:cNvPr>
              <p14:cNvContentPartPr/>
              <p14:nvPr/>
            </p14:nvContentPartPr>
            <p14:xfrm>
              <a:off x="4666069" y="6007222"/>
              <a:ext cx="133200" cy="1674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1B845EE5-A853-4DEC-83A8-EA4EE8F641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1761" y="6002948"/>
                <a:ext cx="141817" cy="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7407E04-EBCC-4731-9A89-122C4306D94C}"/>
                  </a:ext>
                </a:extLst>
              </p14:cNvPr>
              <p14:cNvContentPartPr/>
              <p14:nvPr/>
            </p14:nvContentPartPr>
            <p14:xfrm>
              <a:off x="4660489" y="6068242"/>
              <a:ext cx="177480" cy="500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7407E04-EBCC-4731-9A89-122C4306D9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6178" y="6063922"/>
                <a:ext cx="186103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DCF0D74F-C4B5-4BC9-8BD5-7E6686C0B251}"/>
                  </a:ext>
                </a:extLst>
              </p14:cNvPr>
              <p14:cNvContentPartPr/>
              <p14:nvPr/>
            </p14:nvContentPartPr>
            <p14:xfrm>
              <a:off x="4848949" y="5929642"/>
              <a:ext cx="27900" cy="2273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DCF0D74F-C4B5-4BC9-8BD5-7E6686C0B2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44657" y="5925325"/>
                <a:ext cx="36485" cy="235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D881D81-2CA1-41FE-A308-AFA2BABF8C46}"/>
                  </a:ext>
                </a:extLst>
              </p14:cNvPr>
              <p14:cNvContentPartPr/>
              <p14:nvPr/>
            </p14:nvContentPartPr>
            <p14:xfrm>
              <a:off x="4932109" y="6084802"/>
              <a:ext cx="39060" cy="721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D881D81-2CA1-41FE-A308-AFA2BABF8C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7809" y="6080493"/>
                <a:ext cx="47660" cy="8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D1513C96-0085-4E5F-A814-E31B9126BCDA}"/>
                  </a:ext>
                </a:extLst>
              </p14:cNvPr>
              <p14:cNvContentPartPr/>
              <p14:nvPr/>
            </p14:nvContentPartPr>
            <p14:xfrm>
              <a:off x="5037409" y="6007222"/>
              <a:ext cx="44460" cy="777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D1513C96-0085-4E5F-A814-E31B9126BC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3106" y="6002902"/>
                <a:ext cx="53065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DC018DD-504A-4F9F-B715-CBAA65F398BC}"/>
                  </a:ext>
                </a:extLst>
              </p14:cNvPr>
              <p14:cNvContentPartPr/>
              <p14:nvPr/>
            </p14:nvContentPartPr>
            <p14:xfrm>
              <a:off x="5159269" y="5996242"/>
              <a:ext cx="11340" cy="8334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DC018DD-504A-4F9F-B715-CBAA65F398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55016" y="5991931"/>
                <a:ext cx="19845" cy="9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E57FB78-EC17-4079-B924-9748016DA967}"/>
                  </a:ext>
                </a:extLst>
              </p14:cNvPr>
              <p14:cNvContentPartPr/>
              <p14:nvPr/>
            </p14:nvContentPartPr>
            <p14:xfrm>
              <a:off x="5225869" y="5979502"/>
              <a:ext cx="33480" cy="1054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E57FB78-EC17-4079-B924-9748016DA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1549" y="5975182"/>
                <a:ext cx="42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47CDE48D-DB19-40BE-86DF-E0E345679751}"/>
                  </a:ext>
                </a:extLst>
              </p14:cNvPr>
              <p14:cNvContentPartPr/>
              <p14:nvPr/>
            </p14:nvContentPartPr>
            <p14:xfrm>
              <a:off x="5347729" y="6079222"/>
              <a:ext cx="50040" cy="943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47CDE48D-DB19-40BE-86DF-E0E3456797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43409" y="6074902"/>
                <a:ext cx="58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2B184CA-BB3F-40D1-896A-5E6797854921}"/>
                  </a:ext>
                </a:extLst>
              </p14:cNvPr>
              <p14:cNvContentPartPr/>
              <p14:nvPr/>
            </p14:nvContentPartPr>
            <p14:xfrm>
              <a:off x="5430889" y="5924062"/>
              <a:ext cx="149760" cy="2163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2B184CA-BB3F-40D1-896A-5E679785492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6569" y="5919742"/>
                <a:ext cx="15840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91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Primal Soft SVM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02" y="1690688"/>
            <a:ext cx="3693098" cy="448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9D8A1D-0C2B-4718-8DEB-077D2E18D6A9}"/>
                  </a:ext>
                </a:extLst>
              </p14:cNvPr>
              <p14:cNvContentPartPr/>
              <p14:nvPr/>
            </p14:nvContentPartPr>
            <p14:xfrm>
              <a:off x="10185769" y="2870542"/>
              <a:ext cx="122040" cy="133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9D8A1D-0C2B-4718-8DEB-077D2E18D6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1462" y="2866234"/>
                <a:ext cx="130655" cy="14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0665D1-24CA-4193-BA36-5866166A6AFA}"/>
                  </a:ext>
                </a:extLst>
              </p14:cNvPr>
              <p14:cNvContentPartPr/>
              <p14:nvPr/>
            </p14:nvContentPartPr>
            <p14:xfrm>
              <a:off x="8717329" y="3347362"/>
              <a:ext cx="116640" cy="13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0665D1-24CA-4193-BA36-5866166A6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3009" y="3343042"/>
                <a:ext cx="125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68250B-7B41-4B1F-8EEB-12A5066CAB82}"/>
                  </a:ext>
                </a:extLst>
              </p14:cNvPr>
              <p14:cNvContentPartPr/>
              <p14:nvPr/>
            </p14:nvContentPartPr>
            <p14:xfrm>
              <a:off x="8789329" y="3363922"/>
              <a:ext cx="111240" cy="10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68250B-7B41-4B1F-8EEB-12A5066CAB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5009" y="3359602"/>
                <a:ext cx="1198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0A322A-1A82-4E88-AD15-DB3B94E8838C}"/>
                  </a:ext>
                </a:extLst>
              </p14:cNvPr>
              <p14:cNvContentPartPr/>
              <p14:nvPr/>
            </p14:nvContentPartPr>
            <p14:xfrm>
              <a:off x="10207909" y="3574342"/>
              <a:ext cx="127620" cy="999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0A322A-1A82-4E88-AD15-DB3B94E883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03595" y="3570030"/>
                <a:ext cx="136248" cy="10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1C295F-903B-44E0-BF2B-C8C9AE2C93D8}"/>
                  </a:ext>
                </a:extLst>
              </p14:cNvPr>
              <p14:cNvContentPartPr/>
              <p14:nvPr/>
            </p14:nvContentPartPr>
            <p14:xfrm>
              <a:off x="10291069" y="3579922"/>
              <a:ext cx="88920" cy="116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1C295F-903B-44E0-BF2B-C8C9AE2C93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6749" y="3575602"/>
                <a:ext cx="975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F1E7A0-A0B4-48B8-B742-1EA7887C92D9}"/>
                  </a:ext>
                </a:extLst>
              </p14:cNvPr>
              <p14:cNvContentPartPr/>
              <p14:nvPr/>
            </p14:nvContentPartPr>
            <p14:xfrm>
              <a:off x="9132769" y="4112002"/>
              <a:ext cx="111240" cy="127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F1E7A0-A0B4-48B8-B742-1EA7887C92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28449" y="4107682"/>
                <a:ext cx="119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33FD8E-1585-4739-8CF4-18DC0E6C4FF0}"/>
                  </a:ext>
                </a:extLst>
              </p14:cNvPr>
              <p14:cNvContentPartPr/>
              <p14:nvPr/>
            </p14:nvContentPartPr>
            <p14:xfrm>
              <a:off x="9210529" y="4117402"/>
              <a:ext cx="83520" cy="111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33FD8E-1585-4739-8CF4-18DC0E6C4F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06209" y="4113082"/>
                <a:ext cx="92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27B40C-0AD2-44A9-AB03-6983F61C186F}"/>
                  </a:ext>
                </a:extLst>
              </p14:cNvPr>
              <p14:cNvContentPartPr/>
              <p14:nvPr/>
            </p14:nvContentPartPr>
            <p14:xfrm>
              <a:off x="10285489" y="2876122"/>
              <a:ext cx="111060" cy="1110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27B40C-0AD2-44A9-AB03-6983F61C18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81176" y="2871809"/>
                <a:ext cx="119686" cy="11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BA4718-8BE4-4FA3-ABC0-C5E31AD03F7D}"/>
                  </a:ext>
                </a:extLst>
              </p14:cNvPr>
              <p14:cNvContentPartPr/>
              <p14:nvPr/>
            </p14:nvContentPartPr>
            <p14:xfrm>
              <a:off x="10451809" y="5054122"/>
              <a:ext cx="77760" cy="50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BA4718-8BE4-4FA3-ABC0-C5E31AD03F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47489" y="5049833"/>
                <a:ext cx="86400" cy="58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D93A5B-254C-433E-ABB0-87B39378979C}"/>
                  </a:ext>
                </a:extLst>
              </p14:cNvPr>
              <p14:cNvContentPartPr/>
              <p14:nvPr/>
            </p14:nvContentPartPr>
            <p14:xfrm>
              <a:off x="10518229" y="5026402"/>
              <a:ext cx="83340" cy="9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D93A5B-254C-433E-ABB0-87B3937897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13918" y="5022098"/>
                <a:ext cx="91961" cy="10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33467BD-F7C0-4D71-A541-7288EA1300F8}"/>
                  </a:ext>
                </a:extLst>
              </p14:cNvPr>
              <p14:cNvContentPartPr/>
              <p14:nvPr/>
            </p14:nvContentPartPr>
            <p14:xfrm>
              <a:off x="559549" y="1451782"/>
              <a:ext cx="6628320" cy="5198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33467BD-F7C0-4D71-A541-7288EA1300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5229" y="1447462"/>
                <a:ext cx="6636960" cy="520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3B65385-B651-40E6-B79F-795EACDC1A3D}"/>
                  </a:ext>
                </a:extLst>
              </p14:cNvPr>
              <p14:cNvContentPartPr/>
              <p14:nvPr/>
            </p14:nvContentPartPr>
            <p14:xfrm>
              <a:off x="7664329" y="2582362"/>
              <a:ext cx="100080" cy="116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3B65385-B651-40E6-B79F-795EACDC1A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60009" y="2578042"/>
                <a:ext cx="108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36E8338-162A-4FF4-AF0B-ACEC2F6AD458}"/>
                  </a:ext>
                </a:extLst>
              </p14:cNvPr>
              <p14:cNvContentPartPr/>
              <p14:nvPr/>
            </p14:nvContentPartPr>
            <p14:xfrm>
              <a:off x="7730929" y="2615842"/>
              <a:ext cx="111240" cy="835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36E8338-162A-4FF4-AF0B-ACEC2F6AD4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26609" y="2611522"/>
                <a:ext cx="119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0B08CC2-EEC7-4177-9674-223F7DDE702A}"/>
                  </a:ext>
                </a:extLst>
              </p14:cNvPr>
              <p14:cNvContentPartPr/>
              <p14:nvPr/>
            </p14:nvContentPartPr>
            <p14:xfrm>
              <a:off x="9881029" y="1202482"/>
              <a:ext cx="886860" cy="5598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0B08CC2-EEC7-4177-9674-223F7DDE702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76712" y="1198165"/>
                <a:ext cx="895495" cy="56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D7F32848-7FB8-4C91-A325-9EC197E1E08F}"/>
                  </a:ext>
                </a:extLst>
              </p14:cNvPr>
              <p14:cNvContentPartPr/>
              <p14:nvPr/>
            </p14:nvContentPartPr>
            <p14:xfrm>
              <a:off x="10601389" y="1163602"/>
              <a:ext cx="22320" cy="612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D7F32848-7FB8-4C91-A325-9EC197E1E08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97069" y="1159282"/>
                <a:ext cx="30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F539108-3E12-44E7-BEFE-0480AA200E94}"/>
                  </a:ext>
                </a:extLst>
              </p14:cNvPr>
              <p14:cNvContentPartPr/>
              <p14:nvPr/>
            </p14:nvContentPartPr>
            <p14:xfrm>
              <a:off x="9953029" y="1961722"/>
              <a:ext cx="221760" cy="1276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F539108-3E12-44E7-BEFE-0480AA200E9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48709" y="1957420"/>
                <a:ext cx="230400" cy="136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13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Form and KTT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7AB54-BF3E-44AB-8F93-630381251B94}"/>
                  </a:ext>
                </a:extLst>
              </p14:cNvPr>
              <p14:cNvContentPartPr/>
              <p14:nvPr/>
            </p14:nvContentPartPr>
            <p14:xfrm>
              <a:off x="687169" y="1385362"/>
              <a:ext cx="925920" cy="45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7AB54-BF3E-44AB-8F93-63038125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849" y="1381042"/>
                <a:ext cx="934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4EF95A-8DEC-4EFE-86B0-3C9FB3411EB4}"/>
                  </a:ext>
                </a:extLst>
              </p14:cNvPr>
              <p14:cNvContentPartPr/>
              <p14:nvPr/>
            </p14:nvContentPartPr>
            <p14:xfrm>
              <a:off x="1717849" y="1368802"/>
              <a:ext cx="88920" cy="34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4EF95A-8DEC-4EFE-86B0-3C9FB3411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529" y="1364482"/>
                <a:ext cx="975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51E743-77E4-4FA8-9B2D-B3E132237946}"/>
                  </a:ext>
                </a:extLst>
              </p14:cNvPr>
              <p14:cNvContentPartPr/>
              <p14:nvPr/>
            </p14:nvContentPartPr>
            <p14:xfrm>
              <a:off x="1656829" y="1496242"/>
              <a:ext cx="160920" cy="113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51E743-77E4-4FA8-9B2D-B3E1322379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2519" y="1491989"/>
                <a:ext cx="169541" cy="1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1FAFFA-E437-4541-ABDA-0AE324F1DABB}"/>
                  </a:ext>
                </a:extLst>
              </p14:cNvPr>
              <p14:cNvContentPartPr/>
              <p14:nvPr/>
            </p14:nvContentPartPr>
            <p14:xfrm>
              <a:off x="919909" y="1872982"/>
              <a:ext cx="210780" cy="27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1FAFFA-E437-4541-ABDA-0AE324F1DA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593" y="1868662"/>
                <a:ext cx="219413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D7368F-5531-4A23-B5DD-DD1647A6695E}"/>
                  </a:ext>
                </a:extLst>
              </p14:cNvPr>
              <p14:cNvContentPartPr/>
              <p14:nvPr/>
            </p14:nvContentPartPr>
            <p14:xfrm>
              <a:off x="1169209" y="1839862"/>
              <a:ext cx="50040" cy="343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D7368F-5531-4A23-B5DD-DD1647A66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4920" y="1835542"/>
                <a:ext cx="58618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989D44-087F-4D0B-B9B2-2668F9613C47}"/>
                  </a:ext>
                </a:extLst>
              </p14:cNvPr>
              <p14:cNvContentPartPr/>
              <p14:nvPr/>
            </p14:nvContentPartPr>
            <p14:xfrm>
              <a:off x="1241209" y="1967302"/>
              <a:ext cx="160920" cy="11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989D44-087F-4D0B-B9B2-2668F9613C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6899" y="1962995"/>
                <a:ext cx="169541" cy="12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B13441-93AA-4D5C-B0B2-8746EFBFF4DB}"/>
                  </a:ext>
                </a:extLst>
              </p14:cNvPr>
              <p14:cNvContentPartPr/>
              <p14:nvPr/>
            </p14:nvContentPartPr>
            <p14:xfrm>
              <a:off x="1451809" y="2033722"/>
              <a:ext cx="27900" cy="444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B13441-93AA-4D5C-B0B2-8746EFBFF4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7517" y="2029419"/>
                <a:ext cx="36485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D857B39-496C-46F9-8923-A1AF569E902F}"/>
                  </a:ext>
                </a:extLst>
              </p14:cNvPr>
              <p14:cNvContentPartPr/>
              <p14:nvPr/>
            </p14:nvContentPartPr>
            <p14:xfrm>
              <a:off x="703729" y="1479502"/>
              <a:ext cx="8141400" cy="42177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D857B39-496C-46F9-8923-A1AF569E90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409" y="1475182"/>
                <a:ext cx="8150040" cy="42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BBBBD02-6A60-4002-8A61-808DD00E1620}"/>
                  </a:ext>
                </a:extLst>
              </p14:cNvPr>
              <p14:cNvContentPartPr/>
              <p14:nvPr/>
            </p14:nvContentPartPr>
            <p14:xfrm>
              <a:off x="1956169" y="5735782"/>
              <a:ext cx="1790100" cy="5045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BBBBD02-6A60-4002-8A61-808DD00E16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1850" y="5731464"/>
                <a:ext cx="1798737" cy="51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B082628-7ADA-4710-B732-CCDD8812B7A5}"/>
                  </a:ext>
                </a:extLst>
              </p14:cNvPr>
              <p14:cNvContentPartPr/>
              <p14:nvPr/>
            </p14:nvContentPartPr>
            <p14:xfrm>
              <a:off x="3890269" y="5730202"/>
              <a:ext cx="1103040" cy="4989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B082628-7ADA-4710-B732-CCDD8812B7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5950" y="5725882"/>
                <a:ext cx="1111677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4FC091D-1966-4BA8-BB94-E39A5A1A8D25}"/>
                  </a:ext>
                </a:extLst>
              </p14:cNvPr>
              <p14:cNvContentPartPr/>
              <p14:nvPr/>
            </p14:nvContentPartPr>
            <p14:xfrm>
              <a:off x="1019809" y="5319982"/>
              <a:ext cx="1180440" cy="9201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4FC091D-1966-4BA8-BB94-E39A5A1A8D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5489" y="5315662"/>
                <a:ext cx="11890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5DE3F8A-4951-4F0C-BD7E-8C8EACD54899}"/>
                  </a:ext>
                </a:extLst>
              </p14:cNvPr>
              <p14:cNvContentPartPr/>
              <p14:nvPr/>
            </p14:nvContentPartPr>
            <p14:xfrm>
              <a:off x="1363249" y="2970262"/>
              <a:ext cx="122040" cy="1996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5DE3F8A-4951-4F0C-BD7E-8C8EACD548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8942" y="2965946"/>
                <a:ext cx="130655" cy="208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A6AEE2B4-BB15-4792-8236-ED042B73131D}"/>
                  </a:ext>
                </a:extLst>
              </p14:cNvPr>
              <p14:cNvContentPartPr/>
              <p14:nvPr/>
            </p14:nvContentPartPr>
            <p14:xfrm>
              <a:off x="1058329" y="3036862"/>
              <a:ext cx="122040" cy="1110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A6AEE2B4-BB15-4792-8236-ED042B7313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4022" y="3032549"/>
                <a:ext cx="130655" cy="11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44C9AE5-1930-4963-929E-534A57E110B4}"/>
                  </a:ext>
                </a:extLst>
              </p14:cNvPr>
              <p14:cNvContentPartPr/>
              <p14:nvPr/>
            </p14:nvContentPartPr>
            <p14:xfrm>
              <a:off x="1208089" y="3020122"/>
              <a:ext cx="160920" cy="1553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44C9AE5-1930-4963-929E-534A57E110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3769" y="3015807"/>
                <a:ext cx="169560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B96386B-4F14-4B2F-96FF-CE1D69DD32D6}"/>
                  </a:ext>
                </a:extLst>
              </p14:cNvPr>
              <p14:cNvContentPartPr/>
              <p14:nvPr/>
            </p14:nvContentPartPr>
            <p14:xfrm>
              <a:off x="1080649" y="2743102"/>
              <a:ext cx="116640" cy="1609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B96386B-4F14-4B2F-96FF-CE1D69DD32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6342" y="2738782"/>
                <a:ext cx="125253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CA1932D-4CCA-4B74-836A-256397904C22}"/>
                  </a:ext>
                </a:extLst>
              </p14:cNvPr>
              <p14:cNvContentPartPr/>
              <p14:nvPr/>
            </p14:nvContentPartPr>
            <p14:xfrm>
              <a:off x="1241209" y="2687662"/>
              <a:ext cx="155340" cy="2107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CA1932D-4CCA-4B74-836A-256397904C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6894" y="2683346"/>
                <a:ext cx="163970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AAF06BCF-0A14-407C-AEEC-5831864D15FB}"/>
                  </a:ext>
                </a:extLst>
              </p14:cNvPr>
              <p14:cNvContentPartPr/>
              <p14:nvPr/>
            </p14:nvContentPartPr>
            <p14:xfrm>
              <a:off x="1019629" y="3031282"/>
              <a:ext cx="50040" cy="666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AAF06BCF-0A14-407C-AEEC-5831864D15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5309" y="3026985"/>
                <a:ext cx="58680" cy="7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54CCD73-799B-4BEC-8EFA-404C9ECBFFD4}"/>
                  </a:ext>
                </a:extLst>
              </p14:cNvPr>
              <p14:cNvContentPartPr/>
              <p14:nvPr/>
            </p14:nvContentPartPr>
            <p14:xfrm>
              <a:off x="4688209" y="2637802"/>
              <a:ext cx="327060" cy="3382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54CCD73-799B-4BEC-8EFA-404C9ECBFF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83891" y="2633484"/>
                <a:ext cx="335695" cy="3468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0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Linear Classifier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968" y="1690688"/>
            <a:ext cx="4636832" cy="3618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4DDE7E-68E0-4CE3-AD83-3313A079096C}"/>
                  </a:ext>
                </a:extLst>
              </p14:cNvPr>
              <p14:cNvContentPartPr/>
              <p14:nvPr/>
            </p14:nvContentPartPr>
            <p14:xfrm>
              <a:off x="814500" y="1457493"/>
              <a:ext cx="5381640" cy="295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4DDE7E-68E0-4CE3-AD83-3313A0790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180" y="1453173"/>
                <a:ext cx="5390280" cy="29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9BD4C0C-AC67-40FC-BCA1-CED1943C514A}"/>
                  </a:ext>
                </a:extLst>
              </p14:cNvPr>
              <p14:cNvContentPartPr/>
              <p14:nvPr/>
            </p14:nvContentPartPr>
            <p14:xfrm>
              <a:off x="1446300" y="4039953"/>
              <a:ext cx="255060" cy="444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9BD4C0C-AC67-40FC-BCA1-CED1943C51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983" y="4035650"/>
                <a:ext cx="263694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A954917-19D2-4D9E-9CF8-E14150262243}"/>
                  </a:ext>
                </a:extLst>
              </p14:cNvPr>
              <p14:cNvContentPartPr/>
              <p14:nvPr/>
            </p14:nvContentPartPr>
            <p14:xfrm>
              <a:off x="1540620" y="3790473"/>
              <a:ext cx="94320" cy="6485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A954917-19D2-4D9E-9CF8-E141502622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6316" y="3786154"/>
                <a:ext cx="102927" cy="657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5B70D-AB00-438F-904C-A536AB6A948B}"/>
                  </a:ext>
                </a:extLst>
              </p14:cNvPr>
              <p14:cNvContentPartPr/>
              <p14:nvPr/>
            </p14:nvContentPartPr>
            <p14:xfrm>
              <a:off x="1922869" y="2188882"/>
              <a:ext cx="199440" cy="2827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5B70D-AB00-438F-904C-A536AB6A94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8557" y="2184565"/>
                <a:ext cx="208064" cy="29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ED03BE-8CF8-4D44-8C22-83943BD832DB}"/>
                  </a:ext>
                </a:extLst>
              </p14:cNvPr>
              <p14:cNvContentPartPr/>
              <p14:nvPr/>
            </p14:nvContentPartPr>
            <p14:xfrm>
              <a:off x="1950589" y="2211202"/>
              <a:ext cx="149760" cy="26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ED03BE-8CF8-4D44-8C22-83943BD832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6269" y="2206882"/>
                <a:ext cx="158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440D83-DE6C-40EE-ABB0-814A8F3C947F}"/>
                  </a:ext>
                </a:extLst>
              </p14:cNvPr>
              <p14:cNvContentPartPr/>
              <p14:nvPr/>
            </p14:nvContentPartPr>
            <p14:xfrm>
              <a:off x="2637829" y="2144602"/>
              <a:ext cx="66960" cy="11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440D83-DE6C-40EE-ABB0-814A8F3C94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33509" y="2140282"/>
                <a:ext cx="756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57CB53-0DB7-44F9-B69B-EC2CAAC3A051}"/>
                  </a:ext>
                </a:extLst>
              </p14:cNvPr>
              <p14:cNvContentPartPr/>
              <p14:nvPr/>
            </p14:nvContentPartPr>
            <p14:xfrm>
              <a:off x="2676529" y="2122462"/>
              <a:ext cx="133200" cy="3936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57CB53-0DB7-44F9-B69B-EC2CAAC3A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2221" y="2118144"/>
                <a:ext cx="141817" cy="4022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Hard SVM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B8F73D-986F-49CC-A14F-B8EDCA68C801}"/>
                  </a:ext>
                </a:extLst>
              </p14:cNvPr>
              <p14:cNvContentPartPr/>
              <p14:nvPr/>
            </p14:nvContentPartPr>
            <p14:xfrm>
              <a:off x="925309" y="1429642"/>
              <a:ext cx="2632680" cy="5157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B8F73D-986F-49CC-A14F-B8EDCA68C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90" y="1425324"/>
                <a:ext cx="2641319" cy="524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987EDF-BBCB-4760-AD4D-D316D0B8669F}"/>
                  </a:ext>
                </a:extLst>
              </p14:cNvPr>
              <p14:cNvContentPartPr/>
              <p14:nvPr/>
            </p14:nvContentPartPr>
            <p14:xfrm>
              <a:off x="3735109" y="1385362"/>
              <a:ext cx="94320" cy="4933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987EDF-BBCB-4760-AD4D-D316D0B866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0805" y="1381044"/>
                <a:ext cx="102927" cy="502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73B7A3-544A-4E32-B913-4D050A0C8B44}"/>
                  </a:ext>
                </a:extLst>
              </p14:cNvPr>
              <p14:cNvContentPartPr/>
              <p14:nvPr/>
            </p14:nvContentPartPr>
            <p14:xfrm>
              <a:off x="3679669" y="1529362"/>
              <a:ext cx="155340" cy="33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73B7A3-544A-4E32-B913-4D050A0C8B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5354" y="1525088"/>
                <a:ext cx="163970" cy="42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BFD766-C540-466A-87C1-AC3FC2B41D2B}"/>
                  </a:ext>
                </a:extLst>
              </p14:cNvPr>
              <p14:cNvContentPartPr/>
              <p14:nvPr/>
            </p14:nvContentPartPr>
            <p14:xfrm>
              <a:off x="3829249" y="1529362"/>
              <a:ext cx="277200" cy="17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BFD766-C540-466A-87C1-AC3FC2B41D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935" y="1525051"/>
                <a:ext cx="285829" cy="18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44D050-6EF6-4955-886B-81A5E1395AB1}"/>
                  </a:ext>
                </a:extLst>
              </p14:cNvPr>
              <p14:cNvContentPartPr/>
              <p14:nvPr/>
            </p14:nvContentPartPr>
            <p14:xfrm>
              <a:off x="2909449" y="2150182"/>
              <a:ext cx="177480" cy="390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44D050-6EF6-4955-886B-81A5E1395A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5129" y="2145882"/>
                <a:ext cx="18612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1DE851-4419-4872-AEAB-7B64CFBBFC71}"/>
                  </a:ext>
                </a:extLst>
              </p14:cNvPr>
              <p14:cNvContentPartPr/>
              <p14:nvPr/>
            </p14:nvContentPartPr>
            <p14:xfrm>
              <a:off x="3319489" y="1928422"/>
              <a:ext cx="94320" cy="1719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1DE851-4419-4872-AEAB-7B64CFBBFC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5185" y="1924107"/>
                <a:ext cx="102927" cy="18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0EAAC8D-FD72-4D40-8D91-616FE8B41736}"/>
                  </a:ext>
                </a:extLst>
              </p14:cNvPr>
              <p14:cNvContentPartPr/>
              <p14:nvPr/>
            </p14:nvContentPartPr>
            <p14:xfrm>
              <a:off x="3291769" y="2061442"/>
              <a:ext cx="166500" cy="160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0EAAC8D-FD72-4D40-8D91-616FE8B417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7454" y="2057122"/>
                <a:ext cx="175131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2FF71B-8F6D-4C12-8FA8-0939F7B51DE4}"/>
                  </a:ext>
                </a:extLst>
              </p14:cNvPr>
              <p14:cNvContentPartPr/>
              <p14:nvPr/>
            </p14:nvContentPartPr>
            <p14:xfrm>
              <a:off x="3297349" y="2233342"/>
              <a:ext cx="44460" cy="22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2FF71B-8F6D-4C12-8FA8-0939F7B51D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3046" y="2229022"/>
                <a:ext cx="53065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4EC52-8BE6-4156-8B38-1FA6A9D75886}"/>
                  </a:ext>
                </a:extLst>
              </p14:cNvPr>
              <p14:cNvContentPartPr/>
              <p14:nvPr/>
            </p14:nvContentPartPr>
            <p14:xfrm>
              <a:off x="3308329" y="2294182"/>
              <a:ext cx="55620" cy="113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4EC52-8BE6-4156-8B38-1FA6A9D758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04023" y="2289929"/>
                <a:ext cx="64232" cy="1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48308B-AE88-46AD-B4C9-75192F7AB17A}"/>
                  </a:ext>
                </a:extLst>
              </p14:cNvPr>
              <p14:cNvContentPartPr/>
              <p14:nvPr/>
            </p14:nvContentPartPr>
            <p14:xfrm>
              <a:off x="3291769" y="2355202"/>
              <a:ext cx="111060" cy="279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48308B-AE88-46AD-B4C9-75192F7AB1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7456" y="2350910"/>
                <a:ext cx="119686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F9AD0F9-B9F7-4310-A51C-31AE210F500F}"/>
                  </a:ext>
                </a:extLst>
              </p14:cNvPr>
              <p14:cNvContentPartPr/>
              <p14:nvPr/>
            </p14:nvContentPartPr>
            <p14:xfrm>
              <a:off x="3474649" y="2266462"/>
              <a:ext cx="5760" cy="1441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F9AD0F9-B9F7-4310-A51C-31AE210F50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0583" y="2262147"/>
                <a:ext cx="13892" cy="1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CA05CE-A6E8-49A4-B34F-4C57AC60A47F}"/>
                  </a:ext>
                </a:extLst>
              </p14:cNvPr>
              <p14:cNvContentPartPr/>
              <p14:nvPr/>
            </p14:nvContentPartPr>
            <p14:xfrm>
              <a:off x="3563209" y="2061442"/>
              <a:ext cx="183060" cy="244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CA05CE-A6E8-49A4-B34F-4C57AC60A4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8893" y="2057122"/>
                <a:ext cx="191692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85C3EC4-AC34-44E8-9B06-1D3FA657DB41}"/>
                  </a:ext>
                </a:extLst>
              </p14:cNvPr>
              <p14:cNvContentPartPr/>
              <p14:nvPr/>
            </p14:nvContentPartPr>
            <p14:xfrm>
              <a:off x="3735109" y="2089162"/>
              <a:ext cx="16740" cy="390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85C3EC4-AC34-44E8-9B06-1D3FA657DB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30924" y="2084862"/>
                <a:ext cx="2511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64DCEA-0F51-4B0F-A05E-D302A21B4712}"/>
                  </a:ext>
                </a:extLst>
              </p14:cNvPr>
              <p14:cNvContentPartPr/>
              <p14:nvPr/>
            </p14:nvContentPartPr>
            <p14:xfrm>
              <a:off x="3829249" y="2144602"/>
              <a:ext cx="177480" cy="390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64DCEA-0F51-4B0F-A05E-D302A21B47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4929" y="2140302"/>
                <a:ext cx="18612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D4C1553-7EBE-4FA4-A09E-EE63F54E0D79}"/>
                  </a:ext>
                </a:extLst>
              </p14:cNvPr>
              <p14:cNvContentPartPr/>
              <p14:nvPr/>
            </p14:nvContentPartPr>
            <p14:xfrm>
              <a:off x="3917989" y="2050462"/>
              <a:ext cx="44460" cy="2107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D4C1553-7EBE-4FA4-A09E-EE63F54E0D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3686" y="2046146"/>
                <a:ext cx="53065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285E027-CAEF-41E2-AFEB-E40B36AA269F}"/>
                  </a:ext>
                </a:extLst>
              </p14:cNvPr>
              <p14:cNvContentPartPr/>
              <p14:nvPr/>
            </p14:nvContentPartPr>
            <p14:xfrm>
              <a:off x="4045429" y="2294182"/>
              <a:ext cx="66600" cy="88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285E027-CAEF-41E2-AFEB-E40B36AA26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41109" y="2289862"/>
                <a:ext cx="752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62251B0-92B8-430F-B5AB-BE669C645938}"/>
                  </a:ext>
                </a:extLst>
              </p14:cNvPr>
              <p14:cNvContentPartPr/>
              <p14:nvPr/>
            </p14:nvContentPartPr>
            <p14:xfrm>
              <a:off x="4061989" y="2238742"/>
              <a:ext cx="11340" cy="444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62251B0-92B8-430F-B5AB-BE669C6459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57736" y="2234439"/>
                <a:ext cx="19845" cy="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9D06D69-0B04-4D99-BEC0-0CD736D4D17E}"/>
                  </a:ext>
                </a:extLst>
              </p14:cNvPr>
              <p14:cNvContentPartPr/>
              <p14:nvPr/>
            </p14:nvContentPartPr>
            <p14:xfrm>
              <a:off x="4095289" y="1501822"/>
              <a:ext cx="221940" cy="875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9D06D69-0B04-4D99-BEC0-0CD736D4D1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90973" y="1497504"/>
                <a:ext cx="230573" cy="884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5A41F-F61C-4E50-96E5-CC068BDCAF9B}"/>
                  </a:ext>
                </a:extLst>
              </p14:cNvPr>
              <p14:cNvContentPartPr/>
              <p14:nvPr/>
            </p14:nvContentPartPr>
            <p14:xfrm>
              <a:off x="4200589" y="1862002"/>
              <a:ext cx="4217760" cy="1169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5A41F-F61C-4E50-96E5-CC068BDCAF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96269" y="1857682"/>
                <a:ext cx="422640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2E231AF-C76F-4068-9650-04D88C32DA59}"/>
                  </a:ext>
                </a:extLst>
              </p14:cNvPr>
              <p14:cNvContentPartPr/>
              <p14:nvPr/>
            </p14:nvContentPartPr>
            <p14:xfrm>
              <a:off x="3917989" y="2671102"/>
              <a:ext cx="160920" cy="149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2E231AF-C76F-4068-9650-04D88C32DA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13679" y="2666792"/>
                <a:ext cx="169541" cy="158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79B3995-D62F-4707-A8C1-322BC3CEA3B9}"/>
                  </a:ext>
                </a:extLst>
              </p14:cNvPr>
              <p14:cNvContentPartPr/>
              <p14:nvPr/>
            </p14:nvContentPartPr>
            <p14:xfrm>
              <a:off x="6434029" y="2621242"/>
              <a:ext cx="149760" cy="1830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79B3995-D62F-4707-A8C1-322BC3CEA3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29719" y="2616926"/>
                <a:ext cx="158379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F49AD39-574C-4BFA-9184-F2A58D361C8A}"/>
                  </a:ext>
                </a:extLst>
              </p14:cNvPr>
              <p14:cNvContentPartPr/>
              <p14:nvPr/>
            </p14:nvContentPartPr>
            <p14:xfrm>
              <a:off x="6572449" y="2682082"/>
              <a:ext cx="111060" cy="22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F49AD39-574C-4BFA-9184-F2A58D361C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8136" y="2677762"/>
                <a:ext cx="119686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1CDC59A-F160-4D19-9B97-507C5ED53565}"/>
                  </a:ext>
                </a:extLst>
              </p14:cNvPr>
              <p14:cNvContentPartPr/>
              <p14:nvPr/>
            </p14:nvContentPartPr>
            <p14:xfrm>
              <a:off x="6699889" y="2610082"/>
              <a:ext cx="199620" cy="1942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1CDC59A-F160-4D19-9B97-507C5ED535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5573" y="2605766"/>
                <a:ext cx="208252" cy="20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262C977-5221-4079-8B21-11E644D9989F}"/>
                  </a:ext>
                </a:extLst>
              </p14:cNvPr>
              <p14:cNvContentPartPr/>
              <p14:nvPr/>
            </p14:nvContentPartPr>
            <p14:xfrm>
              <a:off x="6921649" y="2715382"/>
              <a:ext cx="50040" cy="77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262C977-5221-4079-8B21-11E644D9989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17360" y="2711062"/>
                <a:ext cx="58618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34CE925-C62F-4C59-B5A0-CDA2B33B9B0A}"/>
                  </a:ext>
                </a:extLst>
              </p14:cNvPr>
              <p14:cNvContentPartPr/>
              <p14:nvPr/>
            </p14:nvContentPartPr>
            <p14:xfrm>
              <a:off x="6949369" y="2648962"/>
              <a:ext cx="44460" cy="5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34CE925-C62F-4C59-B5A0-CDA2B33B9B0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45101" y="2644896"/>
                <a:ext cx="52996" cy="13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0E0B411-9F16-454B-BD07-E0BFB93E87D5}"/>
                  </a:ext>
                </a:extLst>
              </p14:cNvPr>
              <p14:cNvContentPartPr/>
              <p14:nvPr/>
            </p14:nvContentPartPr>
            <p14:xfrm>
              <a:off x="7076809" y="2632222"/>
              <a:ext cx="99900" cy="1276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0E0B411-9F16-454B-BD07-E0BFB93E87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2497" y="2627908"/>
                <a:ext cx="108524" cy="136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872A9D4-BD0D-4BC3-8B23-038F8693A782}"/>
                  </a:ext>
                </a:extLst>
              </p14:cNvPr>
              <p14:cNvContentPartPr/>
              <p14:nvPr/>
            </p14:nvContentPartPr>
            <p14:xfrm>
              <a:off x="7104529" y="2704402"/>
              <a:ext cx="105480" cy="122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872A9D4-BD0D-4BC3-8B23-038F8693A7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00224" y="2700082"/>
                <a:ext cx="114091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45F04E5-845D-4450-A81C-908CB6F83FBD}"/>
                  </a:ext>
                </a:extLst>
              </p14:cNvPr>
              <p14:cNvContentPartPr/>
              <p14:nvPr/>
            </p14:nvContentPartPr>
            <p14:xfrm>
              <a:off x="7270849" y="2632222"/>
              <a:ext cx="105480" cy="160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45F04E5-845D-4450-A81C-908CB6F83F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66544" y="2627902"/>
                <a:ext cx="114091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A3694C9-D90F-4A7B-8FF0-654B559BFE62}"/>
                  </a:ext>
                </a:extLst>
              </p14:cNvPr>
              <p14:cNvContentPartPr/>
              <p14:nvPr/>
            </p14:nvContentPartPr>
            <p14:xfrm>
              <a:off x="7531309" y="2654362"/>
              <a:ext cx="160920" cy="88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A3694C9-D90F-4A7B-8FF0-654B559BFE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26989" y="2650042"/>
                <a:ext cx="169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D43F694-F12B-4497-9AA1-BBF825C67334}"/>
                  </a:ext>
                </a:extLst>
              </p14:cNvPr>
              <p14:cNvContentPartPr/>
              <p14:nvPr/>
            </p14:nvContentPartPr>
            <p14:xfrm>
              <a:off x="7531309" y="2532502"/>
              <a:ext cx="39060" cy="390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D43F694-F12B-4497-9AA1-BBF825C6733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27009" y="2528202"/>
                <a:ext cx="4766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B18A791-2F80-47D0-B080-44FE3A1AD076}"/>
                  </a:ext>
                </a:extLst>
              </p14:cNvPr>
              <p14:cNvContentPartPr/>
              <p14:nvPr/>
            </p14:nvContentPartPr>
            <p14:xfrm>
              <a:off x="7935769" y="2626822"/>
              <a:ext cx="171900" cy="160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B18A791-2F80-47D0-B080-44FE3A1AD0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31454" y="2622502"/>
                <a:ext cx="180531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C005DA9-3992-400D-A4A0-DEE8EDBD3FD6}"/>
                  </a:ext>
                </a:extLst>
              </p14:cNvPr>
              <p14:cNvContentPartPr/>
              <p14:nvPr/>
            </p14:nvContentPartPr>
            <p14:xfrm>
              <a:off x="8157529" y="2549062"/>
              <a:ext cx="282780" cy="260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C005DA9-3992-400D-A4A0-DEE8EDBD3F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53212" y="2544742"/>
                <a:ext cx="291415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B40DCA9-8DE1-4FFE-A4B8-ABDE41E2047D}"/>
                  </a:ext>
                </a:extLst>
              </p14:cNvPr>
              <p14:cNvContentPartPr/>
              <p14:nvPr/>
            </p14:nvContentPartPr>
            <p14:xfrm>
              <a:off x="8401249" y="2582362"/>
              <a:ext cx="33480" cy="390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B40DCA9-8DE1-4FFE-A4B8-ABDE41E204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96929" y="2578062"/>
                <a:ext cx="42120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51B36D0-CE62-4529-B968-D3FEDF1D9378}"/>
                  </a:ext>
                </a:extLst>
              </p14:cNvPr>
              <p14:cNvContentPartPr/>
              <p14:nvPr/>
            </p14:nvContentPartPr>
            <p14:xfrm>
              <a:off x="8473429" y="2665522"/>
              <a:ext cx="194220" cy="1387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51B36D0-CE62-4529-B968-D3FEDF1D93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69113" y="2661208"/>
                <a:ext cx="202852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867227E-273D-4962-9FE6-BB3F7D54162A}"/>
                  </a:ext>
                </a:extLst>
              </p14:cNvPr>
              <p14:cNvContentPartPr/>
              <p14:nvPr/>
            </p14:nvContentPartPr>
            <p14:xfrm>
              <a:off x="8639569" y="2593522"/>
              <a:ext cx="27900" cy="444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867227E-273D-4962-9FE6-BB3F7D5416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5277" y="2589254"/>
                <a:ext cx="36485" cy="5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7ABCC24-2728-45C1-A9D0-DEAA07AF38A4}"/>
                  </a:ext>
                </a:extLst>
              </p14:cNvPr>
              <p14:cNvContentPartPr/>
              <p14:nvPr/>
            </p14:nvContentPartPr>
            <p14:xfrm>
              <a:off x="8839189" y="2665522"/>
              <a:ext cx="149760" cy="279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7ABCC24-2728-45C1-A9D0-DEAA07AF38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4869" y="2661230"/>
                <a:ext cx="158400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E3F6ADC-E1F0-4A8B-8B6B-B278156686D1}"/>
                  </a:ext>
                </a:extLst>
              </p14:cNvPr>
              <p14:cNvContentPartPr/>
              <p14:nvPr/>
            </p14:nvContentPartPr>
            <p14:xfrm>
              <a:off x="9387829" y="2715382"/>
              <a:ext cx="105480" cy="105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E3F6ADC-E1F0-4A8B-8B6B-B278156686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83524" y="2711077"/>
                <a:ext cx="114091" cy="114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10346BE-068C-495C-9615-5224DAD4E77F}"/>
                  </a:ext>
                </a:extLst>
              </p14:cNvPr>
              <p14:cNvContentPartPr/>
              <p14:nvPr/>
            </p14:nvContentPartPr>
            <p14:xfrm>
              <a:off x="4954249" y="3064582"/>
              <a:ext cx="160920" cy="390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10346BE-068C-495C-9615-5224DAD4E7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9939" y="3060282"/>
                <a:ext cx="169541" cy="4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66D6C2F-9DCC-4E67-BBED-A547F7918398}"/>
                  </a:ext>
                </a:extLst>
              </p14:cNvPr>
              <p14:cNvContentPartPr/>
              <p14:nvPr/>
            </p14:nvContentPartPr>
            <p14:xfrm>
              <a:off x="5020849" y="3097702"/>
              <a:ext cx="50040" cy="122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66D6C2F-9DCC-4E67-BBED-A547F79183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16560" y="3093395"/>
                <a:ext cx="58618" cy="130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3E35E18-D306-4375-B6F5-D907563EACCD}"/>
                  </a:ext>
                </a:extLst>
              </p14:cNvPr>
              <p14:cNvContentPartPr/>
              <p14:nvPr/>
            </p14:nvContentPartPr>
            <p14:xfrm>
              <a:off x="5098429" y="3153142"/>
              <a:ext cx="183060" cy="3659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3E35E18-D306-4375-B6F5-D907563EACC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4113" y="3148824"/>
                <a:ext cx="191692" cy="374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89DA9DF-1431-4C1A-9EE7-0C91A11CBA0B}"/>
                  </a:ext>
                </a:extLst>
              </p14:cNvPr>
              <p14:cNvContentPartPr/>
              <p14:nvPr/>
            </p14:nvContentPartPr>
            <p14:xfrm>
              <a:off x="5342149" y="3108862"/>
              <a:ext cx="138780" cy="260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89DA9DF-1431-4C1A-9EE7-0C91A11CBA0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37835" y="3104548"/>
                <a:ext cx="147409" cy="269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F1D32D6-80FC-442A-AC94-B83EE3672FC3}"/>
                  </a:ext>
                </a:extLst>
              </p14:cNvPr>
              <p14:cNvContentPartPr/>
              <p14:nvPr/>
            </p14:nvContentPartPr>
            <p14:xfrm>
              <a:off x="5397589" y="3230722"/>
              <a:ext cx="149760" cy="1719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F1D32D6-80FC-442A-AC94-B83EE3672F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93279" y="3226407"/>
                <a:ext cx="158379" cy="18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BDD39B7-8E4C-453F-B42E-A3B90BBD371D}"/>
                  </a:ext>
                </a:extLst>
              </p14:cNvPr>
              <p14:cNvContentPartPr/>
              <p14:nvPr/>
            </p14:nvContentPartPr>
            <p14:xfrm>
              <a:off x="5613769" y="3114442"/>
              <a:ext cx="205200" cy="3771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BDD39B7-8E4C-453F-B42E-A3B90BBD37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9449" y="3110124"/>
                <a:ext cx="213840" cy="38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42034F1-D660-4944-B323-43910F850D1D}"/>
                  </a:ext>
                </a:extLst>
              </p14:cNvPr>
              <p14:cNvContentPartPr/>
              <p14:nvPr/>
            </p14:nvContentPartPr>
            <p14:xfrm>
              <a:off x="5824369" y="3136582"/>
              <a:ext cx="271800" cy="2329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42034F1-D660-4944-B323-43910F850D1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20055" y="3132269"/>
                <a:ext cx="280429" cy="24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AC2E91D-11F5-4BF5-BB3F-F37B18632BC4}"/>
                  </a:ext>
                </a:extLst>
              </p14:cNvPr>
              <p14:cNvContentPartPr/>
              <p14:nvPr/>
            </p14:nvContentPartPr>
            <p14:xfrm>
              <a:off x="875449" y="2028142"/>
              <a:ext cx="7764840" cy="34084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AC2E91D-11F5-4BF5-BB3F-F37B18632B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1129" y="2023822"/>
                <a:ext cx="7773480" cy="34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8705B63A-14B5-4F4F-A69E-856136BBEF1B}"/>
                  </a:ext>
                </a:extLst>
              </p14:cNvPr>
              <p14:cNvContentPartPr/>
              <p14:nvPr/>
            </p14:nvContentPartPr>
            <p14:xfrm>
              <a:off x="7492429" y="2504782"/>
              <a:ext cx="1962000" cy="4879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8705B63A-14B5-4F4F-A69E-856136BBEF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8110" y="2500467"/>
                <a:ext cx="1970638" cy="496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5EE5D15A-1105-476D-8B06-A9BACAC7BC74}"/>
                  </a:ext>
                </a:extLst>
              </p14:cNvPr>
              <p14:cNvContentPartPr/>
              <p14:nvPr/>
            </p14:nvContentPartPr>
            <p14:xfrm>
              <a:off x="8534449" y="4959982"/>
              <a:ext cx="1103040" cy="3607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5EE5D15A-1105-476D-8B06-A9BACAC7BC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0129" y="4955662"/>
                <a:ext cx="11116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7F09790-7373-42BB-AC23-F81A6C55BAFC}"/>
                  </a:ext>
                </a:extLst>
              </p14:cNvPr>
              <p14:cNvContentPartPr/>
              <p14:nvPr/>
            </p14:nvContentPartPr>
            <p14:xfrm>
              <a:off x="7913809" y="4677382"/>
              <a:ext cx="676440" cy="1666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7F09790-7373-42BB-AC23-F81A6C55BA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09491" y="4673062"/>
                <a:ext cx="685075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E034FF1-D05E-4DA9-9C6D-8E8AF6E53A79}"/>
                  </a:ext>
                </a:extLst>
              </p14:cNvPr>
              <p14:cNvContentPartPr/>
              <p14:nvPr/>
            </p14:nvContentPartPr>
            <p14:xfrm>
              <a:off x="8140969" y="4860262"/>
              <a:ext cx="310680" cy="3603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E034FF1-D05E-4DA9-9C6D-8E8AF6E53A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36649" y="4855942"/>
                <a:ext cx="319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DB4165D-BADF-449E-8B1D-5A07464755BD}"/>
                  </a:ext>
                </a:extLst>
              </p14:cNvPr>
              <p14:cNvContentPartPr/>
              <p14:nvPr/>
            </p14:nvContentPartPr>
            <p14:xfrm>
              <a:off x="9637129" y="5070862"/>
              <a:ext cx="33480" cy="338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DB4165D-BADF-449E-8B1D-5A07464755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32809" y="5066542"/>
                <a:ext cx="42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8E8C646-9BE2-4814-9108-F45690E3DD75}"/>
                  </a:ext>
                </a:extLst>
              </p14:cNvPr>
              <p14:cNvContentPartPr/>
              <p14:nvPr/>
            </p14:nvContentPartPr>
            <p14:xfrm>
              <a:off x="9703729" y="5170582"/>
              <a:ext cx="72360" cy="1501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8E8C646-9BE2-4814-9108-F45690E3DD7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99409" y="5166262"/>
                <a:ext cx="810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6DB8620-9EBF-49D2-93B9-C16B454E79D6}"/>
                  </a:ext>
                </a:extLst>
              </p14:cNvPr>
              <p14:cNvContentPartPr/>
              <p14:nvPr/>
            </p14:nvContentPartPr>
            <p14:xfrm>
              <a:off x="9798049" y="5070862"/>
              <a:ext cx="44640" cy="2664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6DB8620-9EBF-49D2-93B9-C16B454E79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93729" y="5066542"/>
                <a:ext cx="53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035CEAA-92A2-46E8-BD8D-65D554E329BD}"/>
                  </a:ext>
                </a:extLst>
              </p14:cNvPr>
              <p14:cNvContentPartPr/>
              <p14:nvPr/>
            </p14:nvContentPartPr>
            <p14:xfrm>
              <a:off x="9820009" y="5137102"/>
              <a:ext cx="144360" cy="1555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035CEAA-92A2-46E8-BD8D-65D554E329B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15689" y="5132782"/>
                <a:ext cx="153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380BD33-7F7A-45A5-B323-AFC943A259A2}"/>
                  </a:ext>
                </a:extLst>
              </p14:cNvPr>
              <p14:cNvContentPartPr/>
              <p14:nvPr/>
            </p14:nvContentPartPr>
            <p14:xfrm>
              <a:off x="10025209" y="5009662"/>
              <a:ext cx="72360" cy="3326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380BD33-7F7A-45A5-B323-AFC943A259A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20889" y="5005342"/>
                <a:ext cx="81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28F7EE16-6BE5-4A63-9792-D673A83CB465}"/>
                  </a:ext>
                </a:extLst>
              </p14:cNvPr>
              <p14:cNvContentPartPr/>
              <p14:nvPr/>
            </p14:nvContentPartPr>
            <p14:xfrm>
              <a:off x="10036369" y="5070862"/>
              <a:ext cx="166680" cy="2386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28F7EE16-6BE5-4A63-9792-D673A83CB46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32049" y="5066542"/>
                <a:ext cx="175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0854695-9D61-43F6-AA57-14C844A7C421}"/>
                  </a:ext>
                </a:extLst>
              </p14:cNvPr>
              <p14:cNvContentPartPr/>
              <p14:nvPr/>
            </p14:nvContentPartPr>
            <p14:xfrm>
              <a:off x="10224649" y="5031982"/>
              <a:ext cx="78120" cy="3052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0854695-9D61-43F6-AA57-14C844A7C4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20329" y="5027662"/>
                <a:ext cx="86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5D0D36E-70AF-484D-ABFD-ECBFE1E0F361}"/>
                  </a:ext>
                </a:extLst>
              </p14:cNvPr>
              <p14:cNvContentPartPr/>
              <p14:nvPr/>
            </p14:nvContentPartPr>
            <p14:xfrm>
              <a:off x="10274689" y="5098582"/>
              <a:ext cx="144720" cy="1998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5D0D36E-70AF-484D-ABFD-ECBFE1E0F36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70369" y="5094262"/>
                <a:ext cx="153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2359345E-B2D4-45B4-BAF9-C4FE61F075E9}"/>
                  </a:ext>
                </a:extLst>
              </p14:cNvPr>
              <p14:cNvContentPartPr/>
              <p14:nvPr/>
            </p14:nvContentPartPr>
            <p14:xfrm>
              <a:off x="10379809" y="5131702"/>
              <a:ext cx="100080" cy="1555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2359345E-B2D4-45B4-BAF9-C4FE61F075E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5489" y="5127382"/>
                <a:ext cx="108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4AD55A5-2A5B-4E38-9EBB-AD69CAA0D86E}"/>
                  </a:ext>
                </a:extLst>
              </p14:cNvPr>
              <p14:cNvContentPartPr/>
              <p14:nvPr/>
            </p14:nvContentPartPr>
            <p14:xfrm>
              <a:off x="10435249" y="5087422"/>
              <a:ext cx="105840" cy="2052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4AD55A5-2A5B-4E38-9EBB-AD69CAA0D8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30929" y="5083102"/>
                <a:ext cx="114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EE9414A-42B3-43E2-9E98-6EAA9ABAF380}"/>
                  </a:ext>
                </a:extLst>
              </p14:cNvPr>
              <p14:cNvContentPartPr/>
              <p14:nvPr/>
            </p14:nvContentPartPr>
            <p14:xfrm>
              <a:off x="10518409" y="5126302"/>
              <a:ext cx="22680" cy="504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EE9414A-42B3-43E2-9E98-6EAA9ABAF38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14089" y="5121982"/>
                <a:ext cx="31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4960B47-C419-4A87-991F-BE42161A4C17}"/>
                  </a:ext>
                </a:extLst>
              </p14:cNvPr>
              <p14:cNvContentPartPr/>
              <p14:nvPr/>
            </p14:nvContentPartPr>
            <p14:xfrm>
              <a:off x="10612549" y="5148442"/>
              <a:ext cx="99900" cy="17730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4960B47-C419-4A87-991F-BE42161A4C1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08237" y="5144135"/>
                <a:ext cx="108524" cy="18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DFB4EBC-D324-4242-9FD6-B8AEDE13F224}"/>
                  </a:ext>
                </a:extLst>
              </p14:cNvPr>
              <p14:cNvContentPartPr/>
              <p14:nvPr/>
            </p14:nvContentPartPr>
            <p14:xfrm>
              <a:off x="10684549" y="5098402"/>
              <a:ext cx="111240" cy="34992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DFB4EBC-D324-4242-9FD6-B8AEDE13F2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0229" y="5094082"/>
                <a:ext cx="119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EC745C1-4DDA-40B1-9F5A-FEFD848335DF}"/>
                  </a:ext>
                </a:extLst>
              </p14:cNvPr>
              <p14:cNvContentPartPr/>
              <p14:nvPr/>
            </p14:nvContentPartPr>
            <p14:xfrm>
              <a:off x="10767709" y="5153842"/>
              <a:ext cx="28080" cy="504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EC745C1-4DDA-40B1-9F5A-FEFD848335D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63389" y="5149522"/>
                <a:ext cx="36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B761D54-F344-463B-8762-BD7F666CB6A7}"/>
                  </a:ext>
                </a:extLst>
              </p14:cNvPr>
              <p14:cNvContentPartPr/>
              <p14:nvPr/>
            </p14:nvContentPartPr>
            <p14:xfrm>
              <a:off x="10585009" y="5237182"/>
              <a:ext cx="28080" cy="777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B761D54-F344-463B-8762-BD7F666CB6A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580689" y="5232862"/>
                <a:ext cx="367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222D6F12-F229-4BF1-A293-2B54C60456ED}"/>
                  </a:ext>
                </a:extLst>
              </p14:cNvPr>
              <p14:cNvContentPartPr/>
              <p14:nvPr/>
            </p14:nvContentPartPr>
            <p14:xfrm>
              <a:off x="10834129" y="5137102"/>
              <a:ext cx="116640" cy="1553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222D6F12-F229-4BF1-A293-2B54C60456E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29809" y="5132787"/>
                <a:ext cx="125280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2AB0F2E5-15A9-4286-94E7-255451101011}"/>
                  </a:ext>
                </a:extLst>
              </p14:cNvPr>
              <p14:cNvContentPartPr/>
              <p14:nvPr/>
            </p14:nvContentPartPr>
            <p14:xfrm>
              <a:off x="10939429" y="5042962"/>
              <a:ext cx="111060" cy="3880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2AB0F2E5-15A9-4286-94E7-2554511010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935116" y="5038642"/>
                <a:ext cx="119686" cy="3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170" y="1690688"/>
            <a:ext cx="4140630" cy="4414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D3FA76-B6DF-4CBA-A36A-E93AFD85FFB5}"/>
                  </a:ext>
                </a:extLst>
              </p14:cNvPr>
              <p14:cNvContentPartPr/>
              <p14:nvPr/>
            </p14:nvContentPartPr>
            <p14:xfrm>
              <a:off x="8318269" y="3136762"/>
              <a:ext cx="577080" cy="9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D3FA76-B6DF-4CBA-A36A-E93AFD85FF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3949" y="3132442"/>
                <a:ext cx="5857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E5FD7F-8C0C-434A-9D43-C1DFC62D672E}"/>
                  </a:ext>
                </a:extLst>
              </p14:cNvPr>
              <p14:cNvContentPartPr/>
              <p14:nvPr/>
            </p14:nvContentPartPr>
            <p14:xfrm>
              <a:off x="9598249" y="1695682"/>
              <a:ext cx="476820" cy="180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E5FD7F-8C0C-434A-9D43-C1DFC62D67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3927" y="1691363"/>
                <a:ext cx="485463" cy="1815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963354-3686-4ED9-97E5-77CCB0070B9F}"/>
                  </a:ext>
                </a:extLst>
              </p14:cNvPr>
              <p14:cNvContentPartPr/>
              <p14:nvPr/>
            </p14:nvContentPartPr>
            <p14:xfrm>
              <a:off x="10197109" y="4976542"/>
              <a:ext cx="72000" cy="94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963354-3686-4ED9-97E5-77CCB0070B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2810" y="4972222"/>
                <a:ext cx="80597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339B9F-B7E6-4C11-BEFD-6D95738B3828}"/>
                  </a:ext>
                </a:extLst>
              </p14:cNvPr>
              <p14:cNvContentPartPr/>
              <p14:nvPr/>
            </p14:nvContentPartPr>
            <p14:xfrm>
              <a:off x="10119349" y="4976542"/>
              <a:ext cx="94320" cy="9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339B9F-B7E6-4C11-BEFD-6D95738B38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15029" y="4972222"/>
                <a:ext cx="102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2F201F-0C96-4BE5-B335-6EE670956803}"/>
                  </a:ext>
                </a:extLst>
              </p14:cNvPr>
              <p14:cNvContentPartPr/>
              <p14:nvPr/>
            </p14:nvContentPartPr>
            <p14:xfrm>
              <a:off x="7265269" y="2316322"/>
              <a:ext cx="94140" cy="11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2F201F-0C96-4BE5-B335-6EE6709568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60974" y="2312002"/>
                <a:ext cx="102731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1EDC5F-87E1-4335-A4C6-B54354172DC8}"/>
                  </a:ext>
                </a:extLst>
              </p14:cNvPr>
              <p14:cNvContentPartPr/>
              <p14:nvPr/>
            </p14:nvContentPartPr>
            <p14:xfrm>
              <a:off x="7193269" y="2299762"/>
              <a:ext cx="122400" cy="122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1EDC5F-87E1-4335-A4C6-B54354172D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88949" y="2295442"/>
                <a:ext cx="131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CF2EE4-2059-46A8-896F-499F82DB7C9E}"/>
                  </a:ext>
                </a:extLst>
              </p14:cNvPr>
              <p14:cNvContentPartPr/>
              <p14:nvPr/>
            </p14:nvContentPartPr>
            <p14:xfrm>
              <a:off x="11133469" y="3097702"/>
              <a:ext cx="116640" cy="66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CF2EE4-2059-46A8-896F-499F82DB7C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29162" y="3093405"/>
                <a:ext cx="125253" cy="7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4191C6-EC9E-452D-9A96-271EF874EA5D}"/>
                  </a:ext>
                </a:extLst>
              </p14:cNvPr>
              <p14:cNvContentPartPr/>
              <p14:nvPr/>
            </p14:nvContentPartPr>
            <p14:xfrm>
              <a:off x="11216629" y="3092302"/>
              <a:ext cx="77760" cy="721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4191C6-EC9E-452D-9A96-271EF874EA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12309" y="3087993"/>
                <a:ext cx="86400" cy="8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D16589-7B8F-4D59-A8DC-8730C3C8455E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D16589-7B8F-4D59-A8DC-8730C3C8455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DC01FD-FC62-444C-B7CD-55B1F343DAA2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DC01FD-FC62-444C-B7CD-55B1F343DAA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6A70303-352E-492D-87D9-32EC85FB24AD}"/>
                  </a:ext>
                </a:extLst>
              </p14:cNvPr>
              <p14:cNvContentPartPr/>
              <p14:nvPr/>
            </p14:nvContentPartPr>
            <p14:xfrm>
              <a:off x="614989" y="1307782"/>
              <a:ext cx="5802480" cy="4732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6A70303-352E-492D-87D9-32EC85FB24A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0669" y="1303462"/>
                <a:ext cx="5811120" cy="47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1AAFCB2-7B31-4D0D-8A0A-F7B7AA41E5B7}"/>
                  </a:ext>
                </a:extLst>
              </p14:cNvPr>
              <p14:cNvContentPartPr/>
              <p14:nvPr/>
            </p14:nvContentPartPr>
            <p14:xfrm>
              <a:off x="1285669" y="5774482"/>
              <a:ext cx="66600" cy="1665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1AAFCB2-7B31-4D0D-8A0A-F7B7AA41E5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81372" y="5770167"/>
                <a:ext cx="75194" cy="175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534F8FE-5E6F-4C2C-982F-EA64CD855D6B}"/>
                  </a:ext>
                </a:extLst>
              </p14:cNvPr>
              <p14:cNvContentPartPr/>
              <p14:nvPr/>
            </p14:nvContentPartPr>
            <p14:xfrm>
              <a:off x="1390969" y="5785642"/>
              <a:ext cx="127620" cy="1332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534F8FE-5E6F-4C2C-982F-EA64CD855D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86655" y="5781322"/>
                <a:ext cx="136248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E1BD217-16D6-4885-9F36-DCF67232D043}"/>
                  </a:ext>
                </a:extLst>
              </p14:cNvPr>
              <p14:cNvContentPartPr/>
              <p14:nvPr/>
            </p14:nvContentPartPr>
            <p14:xfrm>
              <a:off x="6766489" y="809002"/>
              <a:ext cx="4372740" cy="5101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E1BD217-16D6-4885-9F36-DCF67232D0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62169" y="804682"/>
                <a:ext cx="43813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37E61AB-4709-4412-B787-B1DEA2DB373F}"/>
                  </a:ext>
                </a:extLst>
              </p14:cNvPr>
              <p14:cNvContentPartPr/>
              <p14:nvPr/>
            </p14:nvContentPartPr>
            <p14:xfrm>
              <a:off x="3596869" y="5081662"/>
              <a:ext cx="116640" cy="1279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37E61AB-4709-4412-B787-B1DEA2DB37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92549" y="5077336"/>
                <a:ext cx="125280" cy="13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9DFB7A0-83D5-4D15-BD5D-E12E265C6A6F}"/>
                  </a:ext>
                </a:extLst>
              </p14:cNvPr>
              <p14:cNvContentPartPr/>
              <p14:nvPr/>
            </p14:nvContentPartPr>
            <p14:xfrm>
              <a:off x="3680029" y="5087422"/>
              <a:ext cx="110880" cy="997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9DFB7A0-83D5-4D15-BD5D-E12E265C6A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75709" y="5083102"/>
                <a:ext cx="119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A394067-8382-4EBD-AAA3-D2CC166C68A7}"/>
                  </a:ext>
                </a:extLst>
              </p14:cNvPr>
              <p14:cNvContentPartPr/>
              <p14:nvPr/>
            </p14:nvContentPartPr>
            <p14:xfrm>
              <a:off x="742429" y="1429642"/>
              <a:ext cx="127620" cy="3049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A394067-8382-4EBD-AAA3-D2CC166C68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8115" y="1425322"/>
                <a:ext cx="13624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4E367BF-5D60-49E4-AC2F-E14C7612A0D1}"/>
                  </a:ext>
                </a:extLst>
              </p14:cNvPr>
              <p14:cNvContentPartPr/>
              <p14:nvPr/>
            </p14:nvContentPartPr>
            <p14:xfrm>
              <a:off x="748009" y="1440802"/>
              <a:ext cx="532260" cy="3992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4E367BF-5D60-49E4-AC2F-E14C7612A0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3690" y="1436482"/>
                <a:ext cx="540897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C7F2A04-EA49-494C-AC35-CAAC97FA44B6}"/>
                  </a:ext>
                </a:extLst>
              </p14:cNvPr>
              <p14:cNvContentPartPr/>
              <p14:nvPr/>
            </p14:nvContentPartPr>
            <p14:xfrm>
              <a:off x="1296649" y="1496242"/>
              <a:ext cx="177480" cy="2163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C7F2A04-EA49-494C-AC35-CAAC97FA44B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92338" y="1491922"/>
                <a:ext cx="186103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C4286AD1-D937-4ECB-B3FF-FE7FF9FAD24B}"/>
                  </a:ext>
                </a:extLst>
              </p14:cNvPr>
              <p14:cNvContentPartPr/>
              <p14:nvPr/>
            </p14:nvContentPartPr>
            <p14:xfrm>
              <a:off x="1374229" y="1579402"/>
              <a:ext cx="149760" cy="2232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C4286AD1-D937-4ECB-B3FF-FE7FF9FAD2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69919" y="1575082"/>
                <a:ext cx="158379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FCE6C03-69CC-46DC-B7FC-B4956DC910EA}"/>
                  </a:ext>
                </a:extLst>
              </p14:cNvPr>
              <p14:cNvContentPartPr/>
              <p14:nvPr/>
            </p14:nvContentPartPr>
            <p14:xfrm>
              <a:off x="1573849" y="1551682"/>
              <a:ext cx="122040" cy="1387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FCE6C03-69CC-46DC-B7FC-B4956DC910E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69529" y="1547368"/>
                <a:ext cx="130680" cy="14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7483350-B584-4789-890B-085978FE378A}"/>
                  </a:ext>
                </a:extLst>
              </p14:cNvPr>
              <p14:cNvContentPartPr/>
              <p14:nvPr/>
            </p14:nvContentPartPr>
            <p14:xfrm>
              <a:off x="1679149" y="1551682"/>
              <a:ext cx="199620" cy="15534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7483350-B584-4789-890B-085978FE37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74833" y="1547367"/>
                <a:ext cx="208252" cy="16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A1AB584-A03E-4092-8C69-60DC5AC3FA43}"/>
                  </a:ext>
                </a:extLst>
              </p14:cNvPr>
              <p14:cNvContentPartPr/>
              <p14:nvPr/>
            </p14:nvContentPartPr>
            <p14:xfrm>
              <a:off x="1889749" y="1474102"/>
              <a:ext cx="232920" cy="2329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A1AB584-A03E-4092-8C69-60DC5AC3FA4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85436" y="1469782"/>
                <a:ext cx="241547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DF498A7-21F8-4277-BDA3-C3416F107897}"/>
                  </a:ext>
                </a:extLst>
              </p14:cNvPr>
              <p14:cNvContentPartPr/>
              <p14:nvPr/>
            </p14:nvContentPartPr>
            <p14:xfrm>
              <a:off x="1895149" y="1579402"/>
              <a:ext cx="138780" cy="279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DF498A7-21F8-4277-BDA3-C3416F10789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90835" y="1575110"/>
                <a:ext cx="147409" cy="3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3582EF-4C19-4B7A-9D55-AF0DBCB03FC8}"/>
                  </a:ext>
                </a:extLst>
              </p14:cNvPr>
              <p14:cNvContentPartPr/>
              <p14:nvPr/>
            </p14:nvContentPartPr>
            <p14:xfrm>
              <a:off x="2127889" y="1485082"/>
              <a:ext cx="50040" cy="1942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3582EF-4C19-4B7A-9D55-AF0DBCB03FC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23569" y="1480766"/>
                <a:ext cx="58680" cy="20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1BB7935-40CA-4A2C-9843-4FFABBEA2C0F}"/>
                  </a:ext>
                </a:extLst>
              </p14:cNvPr>
              <p14:cNvContentPartPr/>
              <p14:nvPr/>
            </p14:nvContentPartPr>
            <p14:xfrm>
              <a:off x="2177929" y="1468522"/>
              <a:ext cx="282780" cy="23292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1BB7935-40CA-4A2C-9843-4FFABBEA2C0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73612" y="1464209"/>
                <a:ext cx="291415" cy="2415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92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SVM Predictor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368301-E8E0-4C4E-809C-D0E72155F30E}"/>
                  </a:ext>
                </a:extLst>
              </p14:cNvPr>
              <p14:cNvContentPartPr/>
              <p14:nvPr/>
            </p14:nvContentPartPr>
            <p14:xfrm>
              <a:off x="842329" y="1357642"/>
              <a:ext cx="8042040" cy="170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368301-E8E0-4C4E-809C-D0E72155F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009" y="1353322"/>
                <a:ext cx="805068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196F023-861C-4A98-B8B0-90D1727878FF}"/>
                  </a:ext>
                </a:extLst>
              </p14:cNvPr>
              <p14:cNvContentPartPr/>
              <p14:nvPr/>
            </p14:nvContentPartPr>
            <p14:xfrm>
              <a:off x="4450249" y="2992762"/>
              <a:ext cx="3275640" cy="604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196F023-861C-4A98-B8B0-90D172787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929" y="2988442"/>
                <a:ext cx="32842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50D0C98-4266-40D7-B019-1BA5DFF98C39}"/>
                  </a:ext>
                </a:extLst>
              </p14:cNvPr>
              <p14:cNvContentPartPr/>
              <p14:nvPr/>
            </p14:nvContentPartPr>
            <p14:xfrm>
              <a:off x="942049" y="3053602"/>
              <a:ext cx="4151160" cy="637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50D0C98-4266-40D7-B019-1BA5DFF98C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729" y="3049282"/>
                <a:ext cx="415980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96CEF5E-141C-4C97-BBEC-8DF7F2FEBEC6}"/>
                  </a:ext>
                </a:extLst>
              </p14:cNvPr>
              <p14:cNvContentPartPr/>
              <p14:nvPr/>
            </p14:nvContentPartPr>
            <p14:xfrm>
              <a:off x="5037409" y="4217302"/>
              <a:ext cx="432360" cy="833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96CEF5E-141C-4C97-BBEC-8DF7F2FEBE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3089" y="4212991"/>
                <a:ext cx="441000" cy="9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FB48D07-391A-4BA0-8142-9EB5B6949BA6}"/>
                  </a:ext>
                </a:extLst>
              </p14:cNvPr>
              <p14:cNvContentPartPr/>
              <p14:nvPr/>
            </p14:nvContentPartPr>
            <p14:xfrm>
              <a:off x="8290549" y="4494322"/>
              <a:ext cx="288360" cy="2107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FB48D07-391A-4BA0-8142-9EB5B6949B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86234" y="4490006"/>
                <a:ext cx="296989" cy="21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A6FAA85-518E-42EE-AFFB-24E73731E742}"/>
                  </a:ext>
                </a:extLst>
              </p14:cNvPr>
              <p14:cNvContentPartPr/>
              <p14:nvPr/>
            </p14:nvContentPartPr>
            <p14:xfrm>
              <a:off x="980929" y="3796282"/>
              <a:ext cx="7226640" cy="942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A6FAA85-518E-42EE-AFFB-24E73731E7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609" y="3791964"/>
                <a:ext cx="7235280" cy="95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4E30A99-9A3E-4713-8260-4019DFCE215B}"/>
                  </a:ext>
                </a:extLst>
              </p14:cNvPr>
              <p14:cNvContentPartPr/>
              <p14:nvPr/>
            </p14:nvContentPartPr>
            <p14:xfrm>
              <a:off x="8628589" y="4522042"/>
              <a:ext cx="166500" cy="1830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4E30A99-9A3E-4713-8260-4019DFCE21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24274" y="4517726"/>
                <a:ext cx="175131" cy="19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46AB637-4BCB-4197-A035-CA26F52DC901}"/>
                  </a:ext>
                </a:extLst>
              </p14:cNvPr>
              <p14:cNvContentPartPr/>
              <p14:nvPr/>
            </p14:nvContentPartPr>
            <p14:xfrm>
              <a:off x="8855749" y="4405582"/>
              <a:ext cx="61200" cy="3493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46AB637-4BCB-4197-A035-CA26F52DC9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1429" y="4401264"/>
                <a:ext cx="69840" cy="3580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7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120289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</a:t>
            </a:r>
          </a:p>
        </p:txBody>
      </p:sp>
    </p:spTree>
    <p:extLst>
      <p:ext uri="{BB962C8B-B14F-4D97-AF65-F5344CB8AC3E}">
        <p14:creationId xmlns:p14="http://schemas.microsoft.com/office/powerpoint/2010/main" val="171983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Margin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95321" cy="49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74930"/>
            <a:ext cx="5872316" cy="3444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592726"/>
                <a:ext cx="8082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Scaling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the hyperplane maximizing the margin still exists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92726"/>
                <a:ext cx="80825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8" t="-10526" r="-67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6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Plane and its Normal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A312B9-DC79-4F3A-BCD1-78F13803860E}"/>
                  </a:ext>
                </a:extLst>
              </p14:cNvPr>
              <p14:cNvContentPartPr/>
              <p14:nvPr/>
            </p14:nvContentPartPr>
            <p14:xfrm>
              <a:off x="991909" y="1584802"/>
              <a:ext cx="6966720" cy="360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A312B9-DC79-4F3A-BCD1-78F138038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589" y="1580482"/>
                <a:ext cx="6975360" cy="36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8B948CF-2F82-4066-8750-4412B8FE2BF9}"/>
                  </a:ext>
                </a:extLst>
              </p14:cNvPr>
              <p14:cNvContentPartPr/>
              <p14:nvPr/>
            </p14:nvContentPartPr>
            <p14:xfrm>
              <a:off x="8600869" y="2986822"/>
              <a:ext cx="2316960" cy="920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8B948CF-2F82-4066-8750-4412B8FE2B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6549" y="2982502"/>
                <a:ext cx="23256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568BF0E-667C-43D3-A556-23CD021E22A1}"/>
                  </a:ext>
                </a:extLst>
              </p14:cNvPr>
              <p14:cNvContentPartPr/>
              <p14:nvPr/>
            </p14:nvContentPartPr>
            <p14:xfrm>
              <a:off x="9897589" y="2388502"/>
              <a:ext cx="105480" cy="105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568BF0E-667C-43D3-A556-23CD021E2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3269" y="2384182"/>
                <a:ext cx="114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C01246F-E187-4A4D-B4CE-52B0D9927761}"/>
                  </a:ext>
                </a:extLst>
              </p14:cNvPr>
              <p14:cNvContentPartPr/>
              <p14:nvPr/>
            </p14:nvContentPartPr>
            <p14:xfrm>
              <a:off x="9919729" y="2366182"/>
              <a:ext cx="66600" cy="10254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C01246F-E187-4A4D-B4CE-52B0D9927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5409" y="2361863"/>
                <a:ext cx="75240" cy="103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22C9718-DC58-4FDA-AFB4-DEBF71AF7B16}"/>
                  </a:ext>
                </a:extLst>
              </p14:cNvPr>
              <p14:cNvContentPartPr/>
              <p14:nvPr/>
            </p14:nvContentPartPr>
            <p14:xfrm>
              <a:off x="9991729" y="2388502"/>
              <a:ext cx="55620" cy="122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22C9718-DC58-4FDA-AFB4-DEBF71AF7B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87423" y="2384182"/>
                <a:ext cx="64232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B72CDC5-D545-4C6C-9A28-AA2652ED0561}"/>
                  </a:ext>
                </a:extLst>
              </p14:cNvPr>
              <p14:cNvContentPartPr/>
              <p14:nvPr/>
            </p14:nvContentPartPr>
            <p14:xfrm>
              <a:off x="10285489" y="2543662"/>
              <a:ext cx="227340" cy="2494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B72CDC5-D545-4C6C-9A28-AA2652ED05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1172" y="2539348"/>
                <a:ext cx="235973" cy="258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CECA1E-E6CA-4976-AE84-9334398168A9}"/>
                  </a:ext>
                </a:extLst>
              </p14:cNvPr>
              <p14:cNvContentPartPr/>
              <p14:nvPr/>
            </p14:nvContentPartPr>
            <p14:xfrm>
              <a:off x="9232669" y="4034422"/>
              <a:ext cx="1707120" cy="310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CECA1E-E6CA-4976-AE84-9334398168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28350" y="4030102"/>
                <a:ext cx="1715758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4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Margin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53" y="1690688"/>
            <a:ext cx="3987800" cy="2522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4302"/>
            <a:ext cx="3911600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6B4953F-7C46-4AFE-92D3-BD91078D2F68}"/>
                  </a:ext>
                </a:extLst>
              </p14:cNvPr>
              <p14:cNvContentPartPr/>
              <p14:nvPr/>
            </p14:nvContentPartPr>
            <p14:xfrm>
              <a:off x="2914849" y="5486302"/>
              <a:ext cx="1025460" cy="94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6B4953F-7C46-4AFE-92D3-BD91078D2F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530" y="5481998"/>
                <a:ext cx="1034098" cy="10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EABCF64-B203-4DC0-8AF7-61D71F17F5BA}"/>
                  </a:ext>
                </a:extLst>
              </p14:cNvPr>
              <p14:cNvContentPartPr/>
              <p14:nvPr/>
            </p14:nvContentPartPr>
            <p14:xfrm>
              <a:off x="4344769" y="5491882"/>
              <a:ext cx="936720" cy="1110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EABCF64-B203-4DC0-8AF7-61D71F17F5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449" y="5487569"/>
                <a:ext cx="945360" cy="11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5F5CB24-A03D-46D8-B772-2300F5162EC9}"/>
                  </a:ext>
                </a:extLst>
              </p14:cNvPr>
              <p14:cNvContentPartPr/>
              <p14:nvPr/>
            </p14:nvContentPartPr>
            <p14:xfrm>
              <a:off x="1091449" y="4366882"/>
              <a:ext cx="5847120" cy="14799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5F5CB24-A03D-46D8-B772-2300F5162E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129" y="4362562"/>
                <a:ext cx="585576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FB17545-AC26-4E17-B5B0-00A25C2E9F5B}"/>
                  </a:ext>
                </a:extLst>
              </p14:cNvPr>
              <p14:cNvContentPartPr/>
              <p14:nvPr/>
            </p14:nvContentPartPr>
            <p14:xfrm>
              <a:off x="2881729" y="5264722"/>
              <a:ext cx="2277720" cy="649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FB17545-AC26-4E17-B5B0-00A25C2E9F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7409" y="5260402"/>
                <a:ext cx="228636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C669C34-5F81-4BEB-90DD-16603C8427CE}"/>
                  </a:ext>
                </a:extLst>
              </p14:cNvPr>
              <p14:cNvContentPartPr/>
              <p14:nvPr/>
            </p14:nvContentPartPr>
            <p14:xfrm>
              <a:off x="897769" y="6040522"/>
              <a:ext cx="5070780" cy="582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C669C34-5F81-4BEB-90DD-16603C8427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3449" y="6036202"/>
                <a:ext cx="50794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B68862C-E444-4E9F-AE52-1AC9CFC5A747}"/>
                  </a:ext>
                </a:extLst>
              </p14:cNvPr>
              <p14:cNvContentPartPr/>
              <p14:nvPr/>
            </p14:nvContentPartPr>
            <p14:xfrm>
              <a:off x="6267709" y="6140242"/>
              <a:ext cx="16740" cy="2939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B68862C-E444-4E9F-AE52-1AC9CFC5A7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3435" y="6135925"/>
                <a:ext cx="25288" cy="30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880E3A2-0722-4DD6-94A8-B1CAEF61A421}"/>
                  </a:ext>
                </a:extLst>
              </p14:cNvPr>
              <p14:cNvContentPartPr/>
              <p14:nvPr/>
            </p14:nvContentPartPr>
            <p14:xfrm>
              <a:off x="6029389" y="6167962"/>
              <a:ext cx="199620" cy="2273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880E3A2-0722-4DD6-94A8-B1CAEF61A4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5073" y="6163645"/>
                <a:ext cx="208252" cy="235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AD3A3F1-8F53-47C4-8338-C4074844E236}"/>
                  </a:ext>
                </a:extLst>
              </p14:cNvPr>
              <p14:cNvContentPartPr/>
              <p14:nvPr/>
            </p14:nvContentPartPr>
            <p14:xfrm>
              <a:off x="6328729" y="6129082"/>
              <a:ext cx="16740" cy="3270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AD3A3F1-8F53-47C4-8338-C4074844E2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4455" y="6124764"/>
                <a:ext cx="25288" cy="33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2098AFF-D512-4BAC-8FC5-B6B20EF589F8}"/>
                  </a:ext>
                </a:extLst>
              </p14:cNvPr>
              <p14:cNvContentPartPr/>
              <p14:nvPr/>
            </p14:nvContentPartPr>
            <p14:xfrm>
              <a:off x="6450589" y="6079222"/>
              <a:ext cx="94320" cy="133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2098AFF-D512-4BAC-8FC5-B6B20EF589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6285" y="6074902"/>
                <a:ext cx="102927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4196854-80F2-4310-AF40-C1EAA210FEF3}"/>
                  </a:ext>
                </a:extLst>
              </p14:cNvPr>
              <p14:cNvContentPartPr/>
              <p14:nvPr/>
            </p14:nvContentPartPr>
            <p14:xfrm>
              <a:off x="6417289" y="6345262"/>
              <a:ext cx="177480" cy="1276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4196854-80F2-4310-AF40-C1EAA210FE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2978" y="6340948"/>
                <a:ext cx="186103" cy="1362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8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Margin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182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757D4F-C082-42D4-8973-D7E87DDB5E01}"/>
                  </a:ext>
                </a:extLst>
              </p14:cNvPr>
              <p14:cNvContentPartPr/>
              <p14:nvPr/>
            </p14:nvContentPartPr>
            <p14:xfrm>
              <a:off x="836749" y="3746242"/>
              <a:ext cx="7204680" cy="275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757D4F-C082-42D4-8973-D7E87DDB5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429" y="3741922"/>
                <a:ext cx="7213320" cy="27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9BB447-E4C8-410E-872F-75BB9E3FFE78}"/>
                  </a:ext>
                </a:extLst>
              </p14:cNvPr>
              <p14:cNvContentPartPr/>
              <p14:nvPr/>
            </p14:nvContentPartPr>
            <p14:xfrm>
              <a:off x="2809549" y="4621762"/>
              <a:ext cx="1490940" cy="1441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9BB447-E4C8-410E-872F-75BB9E3FFE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5231" y="4617447"/>
                <a:ext cx="1499577" cy="1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00B62A5-8BEB-4097-8803-F5ED474B3190}"/>
                  </a:ext>
                </a:extLst>
              </p14:cNvPr>
              <p14:cNvContentPartPr/>
              <p14:nvPr/>
            </p14:nvContentPartPr>
            <p14:xfrm>
              <a:off x="4627549" y="5176162"/>
              <a:ext cx="5081940" cy="4273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00B62A5-8BEB-4097-8803-F5ED474B31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3229" y="5171842"/>
                <a:ext cx="50905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671B6B-DD92-4DA0-AB49-167E9F1AF029}"/>
                  </a:ext>
                </a:extLst>
              </p14:cNvPr>
              <p14:cNvContentPartPr/>
              <p14:nvPr/>
            </p14:nvContentPartPr>
            <p14:xfrm>
              <a:off x="4095289" y="5264722"/>
              <a:ext cx="33480" cy="1942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671B6B-DD92-4DA0-AB49-167E9F1AF0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0969" y="5260406"/>
                <a:ext cx="42120" cy="20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39AED1A-D049-49E5-8FE3-0B72C9865390}"/>
                  </a:ext>
                </a:extLst>
              </p14:cNvPr>
              <p14:cNvContentPartPr/>
              <p14:nvPr/>
            </p14:nvContentPartPr>
            <p14:xfrm>
              <a:off x="5580469" y="5009842"/>
              <a:ext cx="4217760" cy="642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39AED1A-D049-49E5-8FE3-0B72C98653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6149" y="5005522"/>
                <a:ext cx="42264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2F6EBB8-A5A2-4974-BA49-2FC3EFD781AD}"/>
                  </a:ext>
                </a:extLst>
              </p14:cNvPr>
              <p14:cNvContentPartPr/>
              <p14:nvPr/>
            </p14:nvContentPartPr>
            <p14:xfrm>
              <a:off x="4012129" y="5153842"/>
              <a:ext cx="426960" cy="3160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2F6EBB8-A5A2-4974-BA49-2FC3EFD781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07809" y="5149527"/>
                <a:ext cx="435600" cy="3247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96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Primal Hard SVM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32F251-AF2E-4333-B89C-16AFCE109BF5}"/>
                  </a:ext>
                </a:extLst>
              </p14:cNvPr>
              <p14:cNvContentPartPr/>
              <p14:nvPr/>
            </p14:nvContentPartPr>
            <p14:xfrm>
              <a:off x="969769" y="1645822"/>
              <a:ext cx="6062940" cy="358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32F251-AF2E-4333-B89C-16AFCE109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449" y="1641502"/>
                <a:ext cx="6071580" cy="3588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18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Duality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2737788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primal problem given by Lagrange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813169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dual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4736499"/>
            <a:ext cx="335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Theorem </a:t>
            </a:r>
            <a:r>
              <a:rPr lang="en-US" sz="2400"/>
              <a:t>(weak duality)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5169884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Theorem (string duality)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631549"/>
            <a:ext cx="79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For convex optimization problem, such as SVM (if a saddle point exits), strong duality usually exists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5802C-CA32-4974-8DEB-2674AAA0EBBA}"/>
              </a:ext>
            </a:extLst>
          </p:cNvPr>
          <p:cNvSpPr txBox="1"/>
          <p:nvPr/>
        </p:nvSpPr>
        <p:spPr>
          <a:xfrm>
            <a:off x="838199" y="1690688"/>
            <a:ext cx="25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Lagrange form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527FA0D-7B4C-4E8B-A079-10933A1C3670}"/>
                  </a:ext>
                </a:extLst>
              </p14:cNvPr>
              <p14:cNvContentPartPr/>
              <p14:nvPr/>
            </p14:nvContentPartPr>
            <p14:xfrm>
              <a:off x="1357669" y="2144602"/>
              <a:ext cx="5437080" cy="162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527FA0D-7B4C-4E8B-A079-10933A1C3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349" y="2140282"/>
                <a:ext cx="544572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027F54B-520F-4654-82E3-92E8D37DA51A}"/>
                  </a:ext>
                </a:extLst>
              </p14:cNvPr>
              <p14:cNvContentPartPr/>
              <p14:nvPr/>
            </p14:nvContentPartPr>
            <p14:xfrm>
              <a:off x="6827509" y="2288602"/>
              <a:ext cx="3596760" cy="621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027F54B-520F-4654-82E3-92E8D37DA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3189" y="2284282"/>
                <a:ext cx="3605399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35FE74A-913E-4386-8389-B5BA276D2128}"/>
                  </a:ext>
                </a:extLst>
              </p14:cNvPr>
              <p14:cNvContentPartPr/>
              <p14:nvPr/>
            </p14:nvContentPartPr>
            <p14:xfrm>
              <a:off x="1667989" y="4267162"/>
              <a:ext cx="1119960" cy="515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35FE74A-913E-4386-8389-B5BA276D21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3669" y="4262842"/>
                <a:ext cx="112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DAC4EF2-10F1-4E98-A43F-4E90658EC47A}"/>
                  </a:ext>
                </a:extLst>
              </p14:cNvPr>
              <p14:cNvContentPartPr/>
              <p14:nvPr/>
            </p14:nvContentPartPr>
            <p14:xfrm>
              <a:off x="2349829" y="4294882"/>
              <a:ext cx="5830020" cy="1391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DAC4EF2-10F1-4E98-A43F-4E90658EC4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5509" y="4290563"/>
                <a:ext cx="5838660" cy="13996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4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207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 Light</vt:lpstr>
      <vt:lpstr>Arial</vt:lpstr>
      <vt:lpstr>Calibri</vt:lpstr>
      <vt:lpstr>Calibri Light</vt:lpstr>
      <vt:lpstr>Cambria Math</vt:lpstr>
      <vt:lpstr>Office Theme</vt:lpstr>
      <vt:lpstr>Support vector machine</vt:lpstr>
      <vt:lpstr>A Binary Linear Classifier</vt:lpstr>
      <vt:lpstr>Largest Margin</vt:lpstr>
      <vt:lpstr>Scaling</vt:lpstr>
      <vt:lpstr>Hyper Plane and its Normal</vt:lpstr>
      <vt:lpstr>Computing the Margin</vt:lpstr>
      <vt:lpstr>Maximize Margin</vt:lpstr>
      <vt:lpstr>The Primal Hard SVM</vt:lpstr>
      <vt:lpstr>Lagrange Duality</vt:lpstr>
      <vt:lpstr>KKT Optimality Conditions</vt:lpstr>
      <vt:lpstr>The Dual Hard SVM</vt:lpstr>
      <vt:lpstr>Support Vector</vt:lpstr>
      <vt:lpstr>SVM Predictor</vt:lpstr>
      <vt:lpstr>Non-linearly Separable</vt:lpstr>
      <vt:lpstr>Soft Constraint</vt:lpstr>
      <vt:lpstr>Hinge Loss</vt:lpstr>
      <vt:lpstr>Equivalent Problem</vt:lpstr>
      <vt:lpstr>The Primal Soft SVM</vt:lpstr>
      <vt:lpstr>Lagrange Form and KTT</vt:lpstr>
      <vt:lpstr>The Dual Hard SVM</vt:lpstr>
      <vt:lpstr>Support Vector</vt:lpstr>
      <vt:lpstr>Soft SVM Predictor</vt:lpstr>
      <vt:lpstr>SVM for Regression</vt:lpstr>
      <vt:lpstr>Multi-class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Xiangli Chen</dc:creator>
  <cp:lastModifiedBy>Xiangli Chen</cp:lastModifiedBy>
  <cp:revision>43</cp:revision>
  <dcterms:created xsi:type="dcterms:W3CDTF">2017-07-05T12:05:14Z</dcterms:created>
  <dcterms:modified xsi:type="dcterms:W3CDTF">2017-07-06T04:37:32Z</dcterms:modified>
</cp:coreProperties>
</file>