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68" d="100"/>
          <a:sy n="68" d="100"/>
        </p:scale>
        <p:origin x="66" y="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0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8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0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6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1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47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27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4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97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3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FD76-0972-4749-AF65-3AB58DB51A8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5C20-52A3-8044-B9EC-6C6F8AA80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5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实验目的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完成上机实验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熟悉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C++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语言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熟悉开发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环境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不要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STL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用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大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标记法估计代码的时空复杂度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思考能否改进代码，使其具有更少的时空开销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最大无重复字符子串的长度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问题描述：</a:t>
            </a:r>
            <a:endParaRPr kumimoji="1" lang="en-US" altLang="zh-CN" b="1" dirty="0">
              <a:solidFill>
                <a:srgbClr val="7030A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2200" dirty="0">
                <a:latin typeface="Microsoft YaHei" charset="0"/>
                <a:ea typeface="Microsoft YaHei" charset="0"/>
                <a:cs typeface="Microsoft YaHei" charset="0"/>
              </a:rPr>
              <a:t>输入为一个字符串，找出最长的无重复字符的子字符串，输出它的长度。</a:t>
            </a:r>
            <a:endParaRPr lang="en-US" altLang="zh-CN" sz="22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b="1" dirty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输入格式：</a:t>
            </a:r>
            <a:endParaRPr kumimoji="1" lang="en-US" altLang="zh-CN" b="1" dirty="0">
              <a:solidFill>
                <a:srgbClr val="7030A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2200" dirty="0">
                <a:latin typeface="Microsoft YaHei" charset="0"/>
                <a:ea typeface="Microsoft YaHei" charset="0"/>
                <a:cs typeface="Microsoft YaHei" charset="0"/>
              </a:rPr>
              <a:t>一个字符串</a:t>
            </a:r>
            <a:endParaRPr lang="en-US" altLang="zh-CN" sz="22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b="1" dirty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输出格式：</a:t>
            </a:r>
            <a:endParaRPr kumimoji="1" lang="en-US" altLang="zh-CN" b="1" dirty="0">
              <a:solidFill>
                <a:srgbClr val="7030A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2200" dirty="0">
                <a:latin typeface="Microsoft YaHei" charset="0"/>
                <a:ea typeface="Microsoft YaHei" charset="0"/>
                <a:cs typeface="Microsoft YaHei" charset="0"/>
              </a:rPr>
              <a:t>一个整数</a:t>
            </a:r>
            <a:endParaRPr lang="en-US" altLang="zh-CN" sz="22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b="1" dirty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样例：</a:t>
            </a:r>
            <a:endParaRPr kumimoji="1" lang="en-US" altLang="zh-CN" b="1" dirty="0">
              <a:solidFill>
                <a:srgbClr val="7030A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2200" dirty="0">
                <a:latin typeface="Microsoft YaHei" charset="0"/>
                <a:ea typeface="Microsoft YaHei" charset="0"/>
                <a:cs typeface="Microsoft YaHei" charset="0"/>
              </a:rPr>
              <a:t>输入</a:t>
            </a:r>
            <a:r>
              <a:rPr lang="en-US" altLang="zh-CN" sz="2200" dirty="0"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2200" dirty="0" err="1">
                <a:latin typeface="Microsoft YaHei" charset="0"/>
                <a:ea typeface="Microsoft YaHei" charset="0"/>
                <a:cs typeface="Microsoft YaHei" charset="0"/>
              </a:rPr>
              <a:t>abdaoecas</a:t>
            </a:r>
            <a:r>
              <a:rPr lang="en-US" altLang="zh-CN" sz="2200" dirty="0"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zh-CN" altLang="en-US" sz="2200" dirty="0">
                <a:latin typeface="Microsoft YaHei" charset="0"/>
                <a:ea typeface="Microsoft YaHei" charset="0"/>
                <a:cs typeface="Microsoft YaHei" charset="0"/>
              </a:rPr>
              <a:t>，最大无重复字符子串为</a:t>
            </a:r>
            <a:r>
              <a:rPr lang="en-US" altLang="zh-CN" sz="2200" dirty="0"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2200" dirty="0" err="1">
                <a:latin typeface="Microsoft YaHei" charset="0"/>
                <a:ea typeface="Microsoft YaHei" charset="0"/>
                <a:cs typeface="Microsoft YaHei" charset="0"/>
              </a:rPr>
              <a:t>bdaoec</a:t>
            </a:r>
            <a:r>
              <a:rPr lang="en-US" altLang="zh-CN" sz="2200" dirty="0"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zh-CN" altLang="en-US" sz="2200" dirty="0">
                <a:latin typeface="Microsoft YaHei" charset="0"/>
                <a:ea typeface="Microsoft YaHei" charset="0"/>
                <a:cs typeface="Microsoft YaHei" charset="0"/>
              </a:rPr>
              <a:t>，输出</a:t>
            </a:r>
            <a:r>
              <a:rPr lang="en-US" altLang="zh-CN" sz="2200" dirty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endParaRPr lang="zh-CN" altLang="en-US" sz="2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6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简单排序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zh-CN" altLang="en-US" b="1" dirty="0">
                    <a:solidFill>
                      <a:srgbClr val="7030A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问题描述：</a:t>
                </a:r>
                <a:endParaRPr kumimoji="1" lang="en-US" altLang="zh-CN" b="1" dirty="0">
                  <a:solidFill>
                    <a:srgbClr val="7030A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 lvl="1"/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给定</a:t>
                </a:r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一组含有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𝑛</m:t>
                    </m:r>
                  </m:oMath>
                </a14:m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个整数的无序数列，将前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𝑘</m:t>
                    </m:r>
                  </m:oMath>
                </a14:m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大的数按照由大到小的顺序输出。</a:t>
                </a:r>
              </a:p>
              <a:p>
                <a:r>
                  <a:rPr kumimoji="1" lang="zh-CN" altLang="en-US" b="1" dirty="0" smtClean="0">
                    <a:solidFill>
                      <a:srgbClr val="7030A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输入格式：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𝑛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𝑘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mr-IN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…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 lvl="1"/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其中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𝑘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bPr>
                      <m:e>
                        <m:r>
                          <a:rPr kumimoji="1" lang="en-US" altLang="zh-CN" i="1" dirty="0" err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 dirty="0" err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均为整型。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0&lt;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𝑘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&lt;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&lt;</m:t>
                    </m:r>
                    <m:sSup>
                      <m:s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zh-CN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,</a:t>
                </a:r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10</m:t>
                        </m:r>
                      </m:sup>
                    </m:sSup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≤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bPr>
                      <m:e>
                        <m:r>
                          <a:rPr kumimoji="1" lang="en-US" altLang="zh-CN" i="1" dirty="0" err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 dirty="0" err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p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10</m:t>
                        </m:r>
                      </m:sup>
                    </m:sSup>
                  </m:oMath>
                </a14:m>
                <a:endPara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r>
                  <a:rPr kumimoji="1" lang="zh-CN" altLang="en-US" b="1" dirty="0" smtClean="0">
                    <a:solidFill>
                      <a:srgbClr val="7030A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输出格式：</a:t>
                </a:r>
              </a:p>
              <a:p>
                <a:pPr lvl="1"/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前</a:t>
                </a:r>
                <a:r>
                  <a:rPr kumimoji="1" lang="en-US" altLang="zh-CN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k</a:t>
                </a:r>
                <a:r>
                  <a:rPr kumimoji="1" lang="zh-CN" altLang="en-US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大的数，以空格为间隔符：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𝑧</m:t>
                        </m:r>
                      </m:sub>
                    </m:sSub>
                  </m:oMath>
                </a14:m>
                <a:endParaRPr kumimoji="1" lang="en-US" altLang="zh-CN" b="1" dirty="0" smtClean="0">
                  <a:solidFill>
                    <a:srgbClr val="7030A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r>
                  <a:rPr kumimoji="1" lang="zh-CN" altLang="en-US" b="1" dirty="0" smtClean="0">
                    <a:solidFill>
                      <a:srgbClr val="7030A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输入样例：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10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4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77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19999999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47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−5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−65536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89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9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−214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43</m:t>
                    </m:r>
                  </m:oMath>
                </a14:m>
                <a:endPara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r>
                  <a:rPr kumimoji="1" lang="zh-CN" altLang="en-US" b="1" dirty="0" smtClean="0">
                    <a:solidFill>
                      <a:srgbClr val="7030A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输出样例：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19999999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89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77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64</m:t>
                    </m:r>
                  </m:oMath>
                </a14:m>
                <a:endPara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139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Microsoft YaHei</vt:lpstr>
      <vt:lpstr>Arial</vt:lpstr>
      <vt:lpstr>Calibri</vt:lpstr>
      <vt:lpstr>Calibri Light</vt:lpstr>
      <vt:lpstr>Cambria Math</vt:lpstr>
      <vt:lpstr>Office 主题</vt:lpstr>
      <vt:lpstr>实验目的</vt:lpstr>
      <vt:lpstr>最大无重复字符子串的长度</vt:lpstr>
      <vt:lpstr>简单排序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陈江</cp:lastModifiedBy>
  <cp:revision>11</cp:revision>
  <dcterms:created xsi:type="dcterms:W3CDTF">2017-09-17T09:27:11Z</dcterms:created>
  <dcterms:modified xsi:type="dcterms:W3CDTF">2017-09-18T09:43:26Z</dcterms:modified>
</cp:coreProperties>
</file>