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570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Guidelines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CSC441</a:t>
            </a:r>
          </a:p>
          <a:p>
            <a:r>
              <a:rPr lang="en-US" dirty="0"/>
              <a:t>Spring 2024</a:t>
            </a:r>
          </a:p>
        </p:txBody>
      </p:sp>
    </p:spTree>
    <p:extLst>
      <p:ext uri="{BB962C8B-B14F-4D97-AF65-F5344CB8AC3E}">
        <p14:creationId xmlns:p14="http://schemas.microsoft.com/office/powerpoint/2010/main" val="163230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>
                <a:solidFill>
                  <a:srgbClr val="00B050"/>
                </a:solidFill>
              </a:rPr>
              <a:t>Final Report Guidelines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09600"/>
            <a:ext cx="8229600" cy="5486400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Final Project Report 12 Pages (Times New Roman, 12 font-size, double spaced):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/>
              <a:t>Title 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/>
              <a:t>Team Members: include responsibilities of each member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/>
              <a:t>Introduction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Problem Description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Objective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/>
              <a:t>Datasets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Data Source and format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Data example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Preprocessing Data (For example, min-max or z-score normalization)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Features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Feature details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/>
              <a:t>Experimental Details</a:t>
            </a:r>
          </a:p>
          <a:p>
            <a:pPr lvl="2">
              <a:lnSpc>
                <a:spcPct val="90000"/>
              </a:lnSpc>
            </a:pPr>
            <a:r>
              <a:rPr lang="en-US" altLang="en-US" sz="2100" dirty="0"/>
              <a:t>Diagram: Framework or Overall Procedure </a:t>
            </a:r>
          </a:p>
          <a:p>
            <a:pPr lvl="2">
              <a:lnSpc>
                <a:spcPct val="90000"/>
              </a:lnSpc>
            </a:pPr>
            <a:r>
              <a:rPr lang="en-US" altLang="en-US" sz="2100" dirty="0"/>
              <a:t>Data Division: Training and Testing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Classifiers: Implementation and Tuning</a:t>
            </a:r>
            <a:endParaRPr lang="en-US" altLang="en-US" sz="2100" dirty="0"/>
          </a:p>
          <a:p>
            <a:pPr lvl="2">
              <a:lnSpc>
                <a:spcPct val="90000"/>
              </a:lnSpc>
            </a:pPr>
            <a:r>
              <a:rPr lang="en-US" altLang="en-US" sz="2100" dirty="0"/>
              <a:t>Evaluation metrics: ROC, Confusion matrix, accuracy, precision, recall, etc.</a:t>
            </a:r>
          </a:p>
          <a:p>
            <a:pPr lvl="1">
              <a:lnSpc>
                <a:spcPct val="90000"/>
              </a:lnSpc>
            </a:pPr>
            <a:r>
              <a:rPr lang="en-US" altLang="en-US" sz="2500" dirty="0"/>
              <a:t>Result and Analysis</a:t>
            </a:r>
          </a:p>
          <a:p>
            <a:pPr lvl="2">
              <a:lnSpc>
                <a:spcPct val="90000"/>
              </a:lnSpc>
            </a:pPr>
            <a:r>
              <a:rPr lang="en-US" altLang="en-US" sz="2100" dirty="0"/>
              <a:t> Results using tables and graphs</a:t>
            </a:r>
          </a:p>
          <a:p>
            <a:pPr lvl="2">
              <a:lnSpc>
                <a:spcPct val="90000"/>
              </a:lnSpc>
            </a:pPr>
            <a:r>
              <a:rPr lang="en-US" altLang="en-US" sz="2100" dirty="0"/>
              <a:t>Analysis of the results</a:t>
            </a:r>
          </a:p>
          <a:p>
            <a:pPr lvl="1">
              <a:lnSpc>
                <a:spcPct val="90000"/>
              </a:lnSpc>
            </a:pPr>
            <a:r>
              <a:rPr lang="en-US" sz="2300" dirty="0"/>
              <a:t>Conclusion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Discuss any limitation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Discuss any issue not resolved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Future Direction</a:t>
            </a:r>
          </a:p>
          <a:p>
            <a:pPr lvl="1">
              <a:lnSpc>
                <a:spcPct val="90000"/>
              </a:lnSpc>
            </a:pPr>
            <a:r>
              <a:rPr lang="en-US" sz="2300" dirty="0"/>
              <a:t>Appendix (outside 12-page limit)</a:t>
            </a:r>
          </a:p>
          <a:p>
            <a:pPr lvl="2">
              <a:lnSpc>
                <a:spcPct val="90000"/>
              </a:lnSpc>
            </a:pPr>
            <a:r>
              <a:rPr lang="en-US" sz="1900" dirty="0"/>
              <a:t>Put the values of seven features in appendix</a:t>
            </a:r>
          </a:p>
          <a:p>
            <a:pPr lvl="2">
              <a:lnSpc>
                <a:spcPct val="90000"/>
              </a:lnSpc>
            </a:pPr>
            <a:r>
              <a:rPr lang="en-US" sz="1900" dirty="0"/>
              <a:t>Source code should be uploaded in a separate zipped folder</a:t>
            </a:r>
          </a:p>
          <a:p>
            <a:pPr lvl="1">
              <a:lnSpc>
                <a:spcPct val="90000"/>
              </a:lnSpc>
            </a:pPr>
            <a:r>
              <a:rPr lang="en-US" sz="23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77904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altLang="en-US" dirty="0">
                <a:solidFill>
                  <a:srgbClr val="00B050"/>
                </a:solidFill>
              </a:rPr>
              <a:t>Project Presentation Guidelines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>
            <a:normAutofit fontScale="77500" lnSpcReduction="20000"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Everyone needs to attend the presentation day.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Every group member needs to participate in the presentation. If a group member fails to present, it will result in zero grade.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Duration: </a:t>
            </a:r>
            <a:r>
              <a:rPr lang="en-US" altLang="en-US" dirty="0">
                <a:solidFill>
                  <a:srgbClr val="0070C0"/>
                </a:solidFill>
              </a:rPr>
              <a:t>10 minutes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Presentation includes: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Title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Team Members including responsibilities of each member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Specific Aims/Overview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Framework (Necessary Figures)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Data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Features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Experiments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Results (Tables/Graphs)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Conclusions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43856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B050"/>
                </a:solidFill>
              </a:rPr>
              <a:t>Deliverables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2296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Upload the followings to the Blackboard by the deadline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Final Report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Source Code (with a read me file on how to execute your codes)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Presentation Slides</a:t>
            </a:r>
          </a:p>
        </p:txBody>
      </p:sp>
    </p:spTree>
    <p:extLst>
      <p:ext uri="{BB962C8B-B14F-4D97-AF65-F5344CB8AC3E}">
        <p14:creationId xmlns:p14="http://schemas.microsoft.com/office/powerpoint/2010/main" val="293015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242</Words>
  <Application>Microsoft Office PowerPoint</Application>
  <PresentationFormat>On-screen Show (4:3)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Project Guidelines</vt:lpstr>
      <vt:lpstr>Final Report Guidelines</vt:lpstr>
      <vt:lpstr>Project Presentation Guidelines</vt:lpstr>
      <vt:lpstr>Deliverables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Guidelines</dc:title>
  <dc:creator>Hossain</dc:creator>
  <cp:lastModifiedBy>Hossain, MD S.</cp:lastModifiedBy>
  <cp:revision>53</cp:revision>
  <dcterms:created xsi:type="dcterms:W3CDTF">2006-08-16T00:00:00Z</dcterms:created>
  <dcterms:modified xsi:type="dcterms:W3CDTF">2024-02-29T13:39:21Z</dcterms:modified>
</cp:coreProperties>
</file>