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3"/>
    <p:restoredTop sz="93682"/>
  </p:normalViewPr>
  <p:slideViewPr>
    <p:cSldViewPr snapToGrid="0" snapToObjects="1">
      <p:cViewPr varScale="1">
        <p:scale>
          <a:sx n="151" d="100"/>
          <a:sy n="151" d="100"/>
        </p:scale>
        <p:origin x="1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A79D-2DE2-E74C-AAC3-2A042D34A396}" type="datetimeFigureOut">
              <a:rPr kumimoji="1" lang="zh-CN" altLang="en-US" smtClean="0"/>
              <a:t>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A2F9-F495-EF47-A711-2FBE7E81B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84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A79D-2DE2-E74C-AAC3-2A042D34A396}" type="datetimeFigureOut">
              <a:rPr kumimoji="1" lang="zh-CN" altLang="en-US" smtClean="0"/>
              <a:t>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A2F9-F495-EF47-A711-2FBE7E81B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1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A79D-2DE2-E74C-AAC3-2A042D34A396}" type="datetimeFigureOut">
              <a:rPr kumimoji="1" lang="zh-CN" altLang="en-US" smtClean="0"/>
              <a:t>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A2F9-F495-EF47-A711-2FBE7E81B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3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A79D-2DE2-E74C-AAC3-2A042D34A396}" type="datetimeFigureOut">
              <a:rPr kumimoji="1" lang="zh-CN" altLang="en-US" smtClean="0"/>
              <a:t>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A2F9-F495-EF47-A711-2FBE7E81B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00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A79D-2DE2-E74C-AAC3-2A042D34A396}" type="datetimeFigureOut">
              <a:rPr kumimoji="1" lang="zh-CN" altLang="en-US" smtClean="0"/>
              <a:t>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A2F9-F495-EF47-A711-2FBE7E81B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29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A79D-2DE2-E74C-AAC3-2A042D34A396}" type="datetimeFigureOut">
              <a:rPr kumimoji="1" lang="zh-CN" altLang="en-US" smtClean="0"/>
              <a:t>18/4/18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A2F9-F495-EF47-A711-2FBE7E81B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34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A79D-2DE2-E74C-AAC3-2A042D34A396}" type="datetimeFigureOut">
              <a:rPr kumimoji="1" lang="zh-CN" altLang="en-US" smtClean="0"/>
              <a:t>18/4/18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A2F9-F495-EF47-A711-2FBE7E81B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6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A79D-2DE2-E74C-AAC3-2A042D34A396}" type="datetimeFigureOut">
              <a:rPr kumimoji="1" lang="zh-CN" altLang="en-US" smtClean="0"/>
              <a:t>18/4/18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A2F9-F495-EF47-A711-2FBE7E81B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50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A79D-2DE2-E74C-AAC3-2A042D34A396}" type="datetimeFigureOut">
              <a:rPr kumimoji="1" lang="zh-CN" altLang="en-US" smtClean="0"/>
              <a:t>18/4/18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A2F9-F495-EF47-A711-2FBE7E81B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0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A79D-2DE2-E74C-AAC3-2A042D34A396}" type="datetimeFigureOut">
              <a:rPr kumimoji="1" lang="zh-CN" altLang="en-US" smtClean="0"/>
              <a:t>18/4/18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A2F9-F495-EF47-A711-2FBE7E81B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63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A79D-2DE2-E74C-AAC3-2A042D34A396}" type="datetimeFigureOut">
              <a:rPr kumimoji="1" lang="zh-CN" altLang="en-US" smtClean="0"/>
              <a:t>18/4/18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A2F9-F495-EF47-A711-2FBE7E81B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6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A79D-2DE2-E74C-AAC3-2A042D34A396}" type="datetimeFigureOut">
              <a:rPr kumimoji="1" lang="zh-CN" altLang="en-US" smtClean="0"/>
              <a:t>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A2F9-F495-EF47-A711-2FBE7E81B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10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Murphy’s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Law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66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Anything that can go wrong, will go wrong.</a:t>
            </a:r>
            <a:endParaRPr kumimoji="1" lang="zh-CN" altLang="en-US" dirty="0"/>
          </a:p>
          <a:p>
            <a:pPr>
              <a:lnSpc>
                <a:spcPct val="100000"/>
              </a:lnSpc>
            </a:pP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disaster,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it.</a:t>
            </a:r>
            <a:endParaRPr kumimoji="1" lang="zh-CN" altLang="en-US" dirty="0" smtClean="0"/>
          </a:p>
          <a:p>
            <a:pPr>
              <a:lnSpc>
                <a:spcPct val="100000"/>
              </a:lnSpc>
            </a:pP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everything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seems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well,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obviously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overlooked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something.</a:t>
            </a:r>
            <a:endParaRPr kumimoji="1" lang="zh-CN" altLang="en-US" dirty="0" smtClean="0"/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7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Murphy’s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Law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/>
              <a:t>Murphy’s law has two main aspects : </a:t>
            </a:r>
            <a:endParaRPr lang="zh-CN" altLang="en-US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It reveals our undeniable stupidity. </a:t>
            </a:r>
            <a:endParaRPr lang="zh-CN" altLang="en-US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It reveals our lack of control.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45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Real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Life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Examples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Any tool, when dropped, will roll to the least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accessible corner.</a:t>
            </a:r>
            <a:endParaRPr kumimoji="1" lang="zh-CN" altLang="en-US" dirty="0" smtClean="0"/>
          </a:p>
          <a:p>
            <a:r>
              <a:rPr kumimoji="1" lang="en-US" altLang="zh-CN" dirty="0" smtClean="0"/>
              <a:t>If you dial a wrong number, you never get a busy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signal and someone always answers.</a:t>
            </a:r>
            <a:endParaRPr kumimoji="1" lang="zh-CN" altLang="en-US" dirty="0" smtClean="0"/>
          </a:p>
          <a:p>
            <a:r>
              <a:rPr kumimoji="1" lang="en-US" altLang="zh-CN" dirty="0" smtClean="0"/>
              <a:t>If you change queues or traffic lanes, the 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 were in will always move faster than the 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 are in now.</a:t>
            </a:r>
            <a:endParaRPr kumimoji="1" lang="zh-CN" altLang="en-US" dirty="0" smtClean="0"/>
          </a:p>
          <a:p>
            <a:r>
              <a:rPr kumimoji="1" lang="en-US" altLang="zh-CN" dirty="0" smtClean="0"/>
              <a:t>The probability of meeting someone you 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increases dramatically when you are 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someone you don‘t want to be seen with.</a:t>
            </a:r>
            <a:endParaRPr kumimoji="1" lang="zh-CN" altLang="en-US" dirty="0" smtClean="0"/>
          </a:p>
          <a:p>
            <a:r>
              <a:rPr kumimoji="1" lang="en-US" altLang="zh-CN" dirty="0" smtClean="0"/>
              <a:t>......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1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159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宋体</vt:lpstr>
      <vt:lpstr>Arial</vt:lpstr>
      <vt:lpstr>Office 主题</vt:lpstr>
      <vt:lpstr>Murphy’s Law</vt:lpstr>
      <vt:lpstr>Murphy’s Law</vt:lpstr>
      <vt:lpstr>Real Life Examples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Murphy’s Law</dc:title>
  <dc:creator>赵 能文</dc:creator>
  <cp:lastModifiedBy>Microsoft Office User</cp:lastModifiedBy>
  <cp:revision>5</cp:revision>
  <dcterms:created xsi:type="dcterms:W3CDTF">2018-04-18T00:34:09Z</dcterms:created>
  <dcterms:modified xsi:type="dcterms:W3CDTF">2018-04-18T11:15:49Z</dcterms:modified>
</cp:coreProperties>
</file>