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7001-D159-48DD-BB25-C388D62D2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E51C55-AAE9-4B75-9664-330F8624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03429-03C7-4B8F-9EA1-268DF8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17F1C-A8A4-4C4C-BFD9-54FFBC9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CE88-619E-4C75-A01A-28216B56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61EF-4ECE-44F0-ADC3-D13E8589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D9916-FFF0-434A-9E84-B63840F2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8D528-DA50-44BC-8357-246048BB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F758C-2EC7-42D5-8C6C-DC03BCC9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45277-10A8-40A8-8920-EF11DA92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99EE7-9294-4176-9774-FDE803E3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1BB30-09DD-49EF-ADD9-6FFEBF4D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26668-6EF3-4626-B268-D3E9955E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D8494-EC70-4C12-97C6-CBD0213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3255A-E0C6-4F23-B1D7-FD81AE37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9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8CBC-8B37-44B1-8C45-9EC6A66A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9AB95-9186-4690-B727-808B1D95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AB1C2-41E3-4CBF-866C-EA8CBAC3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F0280-AE92-4C79-BF51-4DC6F07E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824C1-90CD-4B2B-8CFA-13156C23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7596-FC93-441D-8CA2-DF16F450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D0BA8-317E-4B53-AD08-F92E38CA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5C1D5-D82C-4DB3-AC67-2E6EF671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89FFD-A5D1-4209-A698-4DB29311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57605-8640-4CED-AA2C-41982B4A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BFB4-289A-4615-865B-6DC6770C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B2767-5F4B-4197-81AC-D59555A4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EE93B-E7F6-445E-81FB-A3C130E7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2F8F3-DD9B-4250-AB93-84B4D54E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A567E-75EF-41ED-ACA9-97DC113B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27169-553A-4D9D-85E8-2D90DB5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5D84-3518-411F-A05E-4AF6F03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CCFE9-D6CA-414B-AF0F-E1BDA6F4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63A1A-EDC0-4AFD-884D-896A2BD9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61580-9649-4709-B1EB-933070E45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D8791-9D7D-420D-A342-415C1C081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140D31-DB8F-46AD-86B5-40E27722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39F77F-D4F7-45BB-B306-BA0E235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85253-4A6A-4239-B5C9-8F6015C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E0ACF-C285-49F6-A100-B4FA6DE4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0A709-9D4C-45FB-B3A0-2D36AE13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A3D5F-1CC8-4E57-BA8B-EC31C45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7D2815-1881-4201-98AB-D7844A0D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3C651D-0911-4F85-ABD1-DBA8D345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F6BF5-6E48-435F-A7D5-D2B74D09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678BC-8DE0-4C9F-AE6F-65747BA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CB67-1EDD-4C87-A6D2-599AC881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58D5D-409A-4CA6-BD10-9D15C5E5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A9282-5776-4740-AE9F-22808EB6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3CD34-6C05-4C2A-A7FE-BA3CA8F9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2C14F-B53E-4DAD-838D-D0B0AD84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5044D-5DFC-435C-AA52-8A4E646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7C95-5720-4383-AC39-1AD4B34D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86899-42D6-4C88-A82C-CA7AEC1A0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D477F-00A4-4FF4-8E75-D06922C2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3452-A00E-41BB-9C3E-A4B91A5C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96ECB-058A-4DF1-82F3-57C6D025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00B-5CE1-49F3-B402-0B63F96E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940A4-6DE0-4FA1-9983-BF3AD7E3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D2D4E-09A3-41A6-8EE3-A9ECA86C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A5ABF-EE4B-4F19-8F43-8A4E1A2B6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CDD7-12F9-465A-B055-9A47C5DAA31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16CCC-4174-4668-84C6-6373C334B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66B12-A583-4FFE-9CEB-743B35E30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E2B2-B0C3-4ED2-9F1D-9386A5C6D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5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958D19AF-B9B1-494B-B672-F50496A2306C}"/>
              </a:ext>
            </a:extLst>
          </p:cNvPr>
          <p:cNvGrpSpPr/>
          <p:nvPr/>
        </p:nvGrpSpPr>
        <p:grpSpPr>
          <a:xfrm>
            <a:off x="2221544" y="736295"/>
            <a:ext cx="4816848" cy="4494450"/>
            <a:chOff x="2221544" y="736295"/>
            <a:chExt cx="4816848" cy="4494450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CD9FF242-0D87-4E6D-AF73-9B9143B26E9B}"/>
                </a:ext>
              </a:extLst>
            </p:cNvPr>
            <p:cNvSpPr/>
            <p:nvPr/>
          </p:nvSpPr>
          <p:spPr>
            <a:xfrm>
              <a:off x="4710033" y="73629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5B32AB22-8C66-4CAC-8228-93D2D79DD654}"/>
                </a:ext>
              </a:extLst>
            </p:cNvPr>
            <p:cNvSpPr/>
            <p:nvPr/>
          </p:nvSpPr>
          <p:spPr>
            <a:xfrm>
              <a:off x="6581192" y="2783598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10EF10CF-08A8-416A-AB3E-3963E296AC4E}"/>
                </a:ext>
              </a:extLst>
            </p:cNvPr>
            <p:cNvSpPr/>
            <p:nvPr/>
          </p:nvSpPr>
          <p:spPr>
            <a:xfrm>
              <a:off x="5638800" y="172426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4ECECE4-FB22-4359-8B65-6AF4BE3234C6}"/>
                </a:ext>
              </a:extLst>
            </p:cNvPr>
            <p:cNvCxnSpPr>
              <a:cxnSpLocks/>
              <a:stCxn id="10" idx="5"/>
              <a:endCxn id="9" idx="1"/>
            </p:cNvCxnSpPr>
            <p:nvPr/>
          </p:nvCxnSpPr>
          <p:spPr>
            <a:xfrm>
              <a:off x="6029045" y="2114512"/>
              <a:ext cx="619102" cy="73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C2F0B56-E20F-4473-A37E-4FA2CF6F43A1}"/>
                </a:ext>
              </a:extLst>
            </p:cNvPr>
            <p:cNvCxnSpPr>
              <a:cxnSpLocks/>
              <a:stCxn id="3" idx="5"/>
              <a:endCxn id="10" idx="1"/>
            </p:cNvCxnSpPr>
            <p:nvPr/>
          </p:nvCxnSpPr>
          <p:spPr>
            <a:xfrm>
              <a:off x="5100278" y="1126540"/>
              <a:ext cx="605477" cy="664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4EDCE0D-BE9D-46DD-B63C-BD42FF1D46CF}"/>
                </a:ext>
              </a:extLst>
            </p:cNvPr>
            <p:cNvGrpSpPr/>
            <p:nvPr/>
          </p:nvGrpSpPr>
          <p:grpSpPr>
            <a:xfrm>
              <a:off x="2221544" y="1126540"/>
              <a:ext cx="2555444" cy="2776664"/>
              <a:chOff x="2221544" y="1126540"/>
              <a:chExt cx="2555444" cy="2776664"/>
            </a:xfrm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E58E816B-207B-4F88-B083-94E91FD9317D}"/>
                  </a:ext>
                </a:extLst>
              </p:cNvPr>
              <p:cNvSpPr/>
              <p:nvPr/>
            </p:nvSpPr>
            <p:spPr>
              <a:xfrm>
                <a:off x="2221544" y="3446004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D4BB3781-5428-475D-AF18-2FC14A008F6A}"/>
                  </a:ext>
                </a:extLst>
              </p:cNvPr>
              <p:cNvSpPr/>
              <p:nvPr/>
            </p:nvSpPr>
            <p:spPr>
              <a:xfrm>
                <a:off x="3951590" y="1562622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16B62712-DF1B-4ECA-9A48-456B73D34D53}"/>
                  </a:ext>
                </a:extLst>
              </p:cNvPr>
              <p:cNvSpPr/>
              <p:nvPr/>
            </p:nvSpPr>
            <p:spPr>
              <a:xfrm>
                <a:off x="3080344" y="248518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82705F0-97FB-4BC7-8914-2E9BD46E8DAA}"/>
                  </a:ext>
                </a:extLst>
              </p:cNvPr>
              <p:cNvCxnSpPr>
                <a:cxnSpLocks/>
                <a:stCxn id="3" idx="3"/>
                <a:endCxn id="5" idx="7"/>
              </p:cNvCxnSpPr>
              <p:nvPr/>
            </p:nvCxnSpPr>
            <p:spPr>
              <a:xfrm flipH="1">
                <a:off x="4341835" y="1126540"/>
                <a:ext cx="435153" cy="503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F8A6B83-E447-48F9-9810-FFC6B03B720F}"/>
                  </a:ext>
                </a:extLst>
              </p:cNvPr>
              <p:cNvCxnSpPr>
                <a:cxnSpLocks/>
                <a:stCxn id="6" idx="3"/>
                <a:endCxn id="4" idx="7"/>
              </p:cNvCxnSpPr>
              <p:nvPr/>
            </p:nvCxnSpPr>
            <p:spPr>
              <a:xfrm flipH="1">
                <a:off x="2611789" y="2875434"/>
                <a:ext cx="535510" cy="637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82F7373-6545-4071-9367-7C6D97804347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 flipH="1">
                <a:off x="3470589" y="1952867"/>
                <a:ext cx="547956" cy="599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D7404FBF-2E24-43A7-9480-841F0587BA24}"/>
                </a:ext>
              </a:extLst>
            </p:cNvPr>
            <p:cNvSpPr/>
            <p:nvPr/>
          </p:nvSpPr>
          <p:spPr>
            <a:xfrm>
              <a:off x="3884635" y="477354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59CD05F7-C510-4790-8F4E-FFA8D001C69A}"/>
                </a:ext>
              </a:extLst>
            </p:cNvPr>
            <p:cNvSpPr/>
            <p:nvPr/>
          </p:nvSpPr>
          <p:spPr>
            <a:xfrm>
              <a:off x="4820134" y="239335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7295CA59-F1F9-4078-A1A5-1D8A325F55DC}"/>
                </a:ext>
              </a:extLst>
            </p:cNvPr>
            <p:cNvSpPr/>
            <p:nvPr/>
          </p:nvSpPr>
          <p:spPr>
            <a:xfrm>
              <a:off x="4643078" y="367761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835FC1B-1732-41E9-BC7F-7B23114ECAB2}"/>
                </a:ext>
              </a:extLst>
            </p:cNvPr>
            <p:cNvCxnSpPr>
              <a:cxnSpLocks/>
              <a:stCxn id="3" idx="4"/>
              <a:endCxn id="57" idx="0"/>
            </p:cNvCxnSpPr>
            <p:nvPr/>
          </p:nvCxnSpPr>
          <p:spPr>
            <a:xfrm>
              <a:off x="4938633" y="1193495"/>
              <a:ext cx="110101" cy="1199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963F31F-1948-4CD9-B1F1-AB8C3D0A081C}"/>
                </a:ext>
              </a:extLst>
            </p:cNvPr>
            <p:cNvCxnSpPr>
              <a:cxnSpLocks/>
              <a:stCxn id="58" idx="3"/>
              <a:endCxn id="56" idx="7"/>
            </p:cNvCxnSpPr>
            <p:nvPr/>
          </p:nvCxnSpPr>
          <p:spPr>
            <a:xfrm flipH="1">
              <a:off x="4274880" y="4067857"/>
              <a:ext cx="435153" cy="77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AFAF445-5629-4869-884C-ACB09CF60217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 flipH="1">
              <a:off x="4871678" y="2850553"/>
              <a:ext cx="177056" cy="827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6838233-94E3-444F-8B0E-D5C2E32061D3}"/>
                </a:ext>
              </a:extLst>
            </p:cNvPr>
            <p:cNvSpPr txBox="1"/>
            <p:nvPr/>
          </p:nvSpPr>
          <p:spPr>
            <a:xfrm>
              <a:off x="4260960" y="11265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CB6EC8-AA47-4AE3-B45B-A1FEEB334EB9}"/>
                </a:ext>
              </a:extLst>
            </p:cNvPr>
            <p:cNvSpPr txBox="1"/>
            <p:nvPr/>
          </p:nvSpPr>
          <p:spPr>
            <a:xfrm>
              <a:off x="6348065" y="22086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D742A63-4DDC-4B7E-B927-996FB459ED09}"/>
                </a:ext>
              </a:extLst>
            </p:cNvPr>
            <p:cNvSpPr txBox="1"/>
            <p:nvPr/>
          </p:nvSpPr>
          <p:spPr>
            <a:xfrm>
              <a:off x="5434582" y="108954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101E0ED-C845-4E61-98F9-B6BD923A2373}"/>
                </a:ext>
              </a:extLst>
            </p:cNvPr>
            <p:cNvSpPr txBox="1"/>
            <p:nvPr/>
          </p:nvSpPr>
          <p:spPr>
            <a:xfrm>
              <a:off x="4158897" y="4088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644DB45-043C-498C-847B-56750EA79097}"/>
                </a:ext>
              </a:extLst>
            </p:cNvPr>
            <p:cNvSpPr txBox="1"/>
            <p:nvPr/>
          </p:nvSpPr>
          <p:spPr>
            <a:xfrm>
              <a:off x="4571596" y="30658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93DE80A-58B1-4B11-BDFF-C521D281656B}"/>
                </a:ext>
              </a:extLst>
            </p:cNvPr>
            <p:cNvSpPr txBox="1"/>
            <p:nvPr/>
          </p:nvSpPr>
          <p:spPr>
            <a:xfrm>
              <a:off x="4670093" y="17514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0E525F5-B440-4C1E-B195-EF76A145EFE1}"/>
                </a:ext>
              </a:extLst>
            </p:cNvPr>
            <p:cNvSpPr txBox="1"/>
            <p:nvPr/>
          </p:nvSpPr>
          <p:spPr>
            <a:xfrm>
              <a:off x="2540058" y="289475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BDF0CE4-031D-4ED1-A269-4299C41F05F3}"/>
                </a:ext>
              </a:extLst>
            </p:cNvPr>
            <p:cNvSpPr txBox="1"/>
            <p:nvPr/>
          </p:nvSpPr>
          <p:spPr>
            <a:xfrm>
              <a:off x="3382247" y="199680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958D19AF-B9B1-494B-B672-F50496A2306C}"/>
              </a:ext>
            </a:extLst>
          </p:cNvPr>
          <p:cNvGrpSpPr/>
          <p:nvPr/>
        </p:nvGrpSpPr>
        <p:grpSpPr>
          <a:xfrm>
            <a:off x="2221544" y="736295"/>
            <a:ext cx="4816848" cy="4494450"/>
            <a:chOff x="2221544" y="736295"/>
            <a:chExt cx="4816848" cy="4494450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CD9FF242-0D87-4E6D-AF73-9B9143B26E9B}"/>
                </a:ext>
              </a:extLst>
            </p:cNvPr>
            <p:cNvSpPr/>
            <p:nvPr/>
          </p:nvSpPr>
          <p:spPr>
            <a:xfrm>
              <a:off x="4710033" y="73629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5B32AB22-8C66-4CAC-8228-93D2D79DD654}"/>
                </a:ext>
              </a:extLst>
            </p:cNvPr>
            <p:cNvSpPr/>
            <p:nvPr/>
          </p:nvSpPr>
          <p:spPr>
            <a:xfrm>
              <a:off x="6581192" y="2783598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10EF10CF-08A8-416A-AB3E-3963E296AC4E}"/>
                </a:ext>
              </a:extLst>
            </p:cNvPr>
            <p:cNvSpPr/>
            <p:nvPr/>
          </p:nvSpPr>
          <p:spPr>
            <a:xfrm>
              <a:off x="5638800" y="172426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4ECECE4-FB22-4359-8B65-6AF4BE3234C6}"/>
                </a:ext>
              </a:extLst>
            </p:cNvPr>
            <p:cNvCxnSpPr>
              <a:cxnSpLocks/>
              <a:stCxn id="10" idx="5"/>
              <a:endCxn id="9" idx="1"/>
            </p:cNvCxnSpPr>
            <p:nvPr/>
          </p:nvCxnSpPr>
          <p:spPr>
            <a:xfrm>
              <a:off x="6029045" y="2114512"/>
              <a:ext cx="619102" cy="73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C2F0B56-E20F-4473-A37E-4FA2CF6F43A1}"/>
                </a:ext>
              </a:extLst>
            </p:cNvPr>
            <p:cNvCxnSpPr>
              <a:cxnSpLocks/>
              <a:stCxn id="3" idx="5"/>
              <a:endCxn id="10" idx="1"/>
            </p:cNvCxnSpPr>
            <p:nvPr/>
          </p:nvCxnSpPr>
          <p:spPr>
            <a:xfrm>
              <a:off x="5100278" y="1126540"/>
              <a:ext cx="605477" cy="664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4EDCE0D-BE9D-46DD-B63C-BD42FF1D46CF}"/>
                </a:ext>
              </a:extLst>
            </p:cNvPr>
            <p:cNvGrpSpPr/>
            <p:nvPr/>
          </p:nvGrpSpPr>
          <p:grpSpPr>
            <a:xfrm>
              <a:off x="2221544" y="1126540"/>
              <a:ext cx="2555444" cy="2776664"/>
              <a:chOff x="2221544" y="1126540"/>
              <a:chExt cx="2555444" cy="2776664"/>
            </a:xfrm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E58E816B-207B-4F88-B083-94E91FD9317D}"/>
                  </a:ext>
                </a:extLst>
              </p:cNvPr>
              <p:cNvSpPr/>
              <p:nvPr/>
            </p:nvSpPr>
            <p:spPr>
              <a:xfrm>
                <a:off x="2221544" y="3446004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D4BB3781-5428-475D-AF18-2FC14A008F6A}"/>
                  </a:ext>
                </a:extLst>
              </p:cNvPr>
              <p:cNvSpPr/>
              <p:nvPr/>
            </p:nvSpPr>
            <p:spPr>
              <a:xfrm>
                <a:off x="3951590" y="1562622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16B62712-DF1B-4ECA-9A48-456B73D34D53}"/>
                  </a:ext>
                </a:extLst>
              </p:cNvPr>
              <p:cNvSpPr/>
              <p:nvPr/>
            </p:nvSpPr>
            <p:spPr>
              <a:xfrm>
                <a:off x="3080344" y="2485189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82705F0-97FB-4BC7-8914-2E9BD46E8DAA}"/>
                  </a:ext>
                </a:extLst>
              </p:cNvPr>
              <p:cNvCxnSpPr>
                <a:cxnSpLocks/>
                <a:stCxn id="3" idx="3"/>
                <a:endCxn id="5" idx="7"/>
              </p:cNvCxnSpPr>
              <p:nvPr/>
            </p:nvCxnSpPr>
            <p:spPr>
              <a:xfrm flipH="1">
                <a:off x="4341835" y="1126540"/>
                <a:ext cx="435153" cy="5030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F8A6B83-E447-48F9-9810-FFC6B03B720F}"/>
                  </a:ext>
                </a:extLst>
              </p:cNvPr>
              <p:cNvCxnSpPr>
                <a:cxnSpLocks/>
                <a:stCxn id="6" idx="3"/>
                <a:endCxn id="4" idx="7"/>
              </p:cNvCxnSpPr>
              <p:nvPr/>
            </p:nvCxnSpPr>
            <p:spPr>
              <a:xfrm flipH="1">
                <a:off x="2611789" y="2875434"/>
                <a:ext cx="535510" cy="637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82F7373-6545-4071-9367-7C6D97804347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 flipH="1">
                <a:off x="3470589" y="1952867"/>
                <a:ext cx="547956" cy="599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D7404FBF-2E24-43A7-9480-841F0587BA24}"/>
                </a:ext>
              </a:extLst>
            </p:cNvPr>
            <p:cNvSpPr/>
            <p:nvPr/>
          </p:nvSpPr>
          <p:spPr>
            <a:xfrm>
              <a:off x="3884635" y="4773545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59CD05F7-C510-4790-8F4E-FFA8D001C69A}"/>
                </a:ext>
              </a:extLst>
            </p:cNvPr>
            <p:cNvSpPr/>
            <p:nvPr/>
          </p:nvSpPr>
          <p:spPr>
            <a:xfrm>
              <a:off x="4820134" y="239335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7295CA59-F1F9-4078-A1A5-1D8A325F55DC}"/>
                </a:ext>
              </a:extLst>
            </p:cNvPr>
            <p:cNvSpPr/>
            <p:nvPr/>
          </p:nvSpPr>
          <p:spPr>
            <a:xfrm>
              <a:off x="4643078" y="367761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835FC1B-1732-41E9-BC7F-7B23114ECAB2}"/>
                </a:ext>
              </a:extLst>
            </p:cNvPr>
            <p:cNvCxnSpPr>
              <a:cxnSpLocks/>
              <a:stCxn id="3" idx="4"/>
              <a:endCxn id="57" idx="0"/>
            </p:cNvCxnSpPr>
            <p:nvPr/>
          </p:nvCxnSpPr>
          <p:spPr>
            <a:xfrm>
              <a:off x="4938633" y="1193495"/>
              <a:ext cx="110101" cy="1199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963F31F-1948-4CD9-B1F1-AB8C3D0A081C}"/>
                </a:ext>
              </a:extLst>
            </p:cNvPr>
            <p:cNvCxnSpPr>
              <a:cxnSpLocks/>
              <a:stCxn id="58" idx="3"/>
              <a:endCxn id="56" idx="7"/>
            </p:cNvCxnSpPr>
            <p:nvPr/>
          </p:nvCxnSpPr>
          <p:spPr>
            <a:xfrm flipH="1">
              <a:off x="4274880" y="4067857"/>
              <a:ext cx="435153" cy="77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AFAF445-5629-4869-884C-ACB09CF60217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 flipH="1">
              <a:off x="4871678" y="2850553"/>
              <a:ext cx="177056" cy="827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6838233-94E3-444F-8B0E-D5C2E32061D3}"/>
                </a:ext>
              </a:extLst>
            </p:cNvPr>
            <p:cNvSpPr txBox="1"/>
            <p:nvPr/>
          </p:nvSpPr>
          <p:spPr>
            <a:xfrm>
              <a:off x="4260960" y="11265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CB6EC8-AA47-4AE3-B45B-A1FEEB334EB9}"/>
                </a:ext>
              </a:extLst>
            </p:cNvPr>
            <p:cNvSpPr txBox="1"/>
            <p:nvPr/>
          </p:nvSpPr>
          <p:spPr>
            <a:xfrm>
              <a:off x="6348065" y="22086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D742A63-4DDC-4B7E-B927-996FB459ED09}"/>
                </a:ext>
              </a:extLst>
            </p:cNvPr>
            <p:cNvSpPr txBox="1"/>
            <p:nvPr/>
          </p:nvSpPr>
          <p:spPr>
            <a:xfrm>
              <a:off x="5434582" y="108954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101E0ED-C845-4E61-98F9-B6BD923A2373}"/>
                </a:ext>
              </a:extLst>
            </p:cNvPr>
            <p:cNvSpPr txBox="1"/>
            <p:nvPr/>
          </p:nvSpPr>
          <p:spPr>
            <a:xfrm>
              <a:off x="4158897" y="4088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644DB45-043C-498C-847B-56750EA79097}"/>
                </a:ext>
              </a:extLst>
            </p:cNvPr>
            <p:cNvSpPr txBox="1"/>
            <p:nvPr/>
          </p:nvSpPr>
          <p:spPr>
            <a:xfrm>
              <a:off x="4571596" y="30658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93DE80A-58B1-4B11-BDFF-C521D281656B}"/>
                </a:ext>
              </a:extLst>
            </p:cNvPr>
            <p:cNvSpPr txBox="1"/>
            <p:nvPr/>
          </p:nvSpPr>
          <p:spPr>
            <a:xfrm>
              <a:off x="4670093" y="17514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0E525F5-B440-4C1E-B195-EF76A145EFE1}"/>
                </a:ext>
              </a:extLst>
            </p:cNvPr>
            <p:cNvSpPr txBox="1"/>
            <p:nvPr/>
          </p:nvSpPr>
          <p:spPr>
            <a:xfrm>
              <a:off x="2540058" y="289475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BDF0CE4-031D-4ED1-A269-4299C41F05F3}"/>
                </a:ext>
              </a:extLst>
            </p:cNvPr>
            <p:cNvSpPr txBox="1"/>
            <p:nvPr/>
          </p:nvSpPr>
          <p:spPr>
            <a:xfrm>
              <a:off x="3382247" y="199680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5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23354DB-8B7E-4A5D-9516-6720A460E47E}"/>
              </a:ext>
            </a:extLst>
          </p:cNvPr>
          <p:cNvGrpSpPr/>
          <p:nvPr/>
        </p:nvGrpSpPr>
        <p:grpSpPr>
          <a:xfrm>
            <a:off x="1017895" y="410562"/>
            <a:ext cx="7249787" cy="5450909"/>
            <a:chOff x="1017895" y="410562"/>
            <a:chExt cx="7249787" cy="5450909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58D19AF-B9B1-494B-B672-F50496A2306C}"/>
                </a:ext>
              </a:extLst>
            </p:cNvPr>
            <p:cNvGrpSpPr/>
            <p:nvPr/>
          </p:nvGrpSpPr>
          <p:grpSpPr>
            <a:xfrm>
              <a:off x="2221544" y="736295"/>
              <a:ext cx="4816848" cy="4494450"/>
              <a:chOff x="2221544" y="736295"/>
              <a:chExt cx="4816848" cy="4494450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CD9FF242-0D87-4E6D-AF73-9B9143B26E9B}"/>
                  </a:ext>
                </a:extLst>
              </p:cNvPr>
              <p:cNvSpPr/>
              <p:nvPr/>
            </p:nvSpPr>
            <p:spPr>
              <a:xfrm>
                <a:off x="4710033" y="736295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5B32AB22-8C66-4CAC-8228-93D2D79DD654}"/>
                  </a:ext>
                </a:extLst>
              </p:cNvPr>
              <p:cNvSpPr/>
              <p:nvPr/>
            </p:nvSpPr>
            <p:spPr>
              <a:xfrm>
                <a:off x="6581192" y="2783598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10EF10CF-08A8-416A-AB3E-3963E296AC4E}"/>
                  </a:ext>
                </a:extLst>
              </p:cNvPr>
              <p:cNvSpPr/>
              <p:nvPr/>
            </p:nvSpPr>
            <p:spPr>
              <a:xfrm>
                <a:off x="5638800" y="172426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4ECECE4-FB22-4359-8B65-6AF4BE3234C6}"/>
                  </a:ext>
                </a:extLst>
              </p:cNvPr>
              <p:cNvCxnSpPr>
                <a:cxnSpLocks/>
                <a:stCxn id="10" idx="5"/>
                <a:endCxn id="9" idx="1"/>
              </p:cNvCxnSpPr>
              <p:nvPr/>
            </p:nvCxnSpPr>
            <p:spPr>
              <a:xfrm>
                <a:off x="6029045" y="2114512"/>
                <a:ext cx="619102" cy="736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C2F0B56-E20F-4473-A37E-4FA2CF6F43A1}"/>
                  </a:ext>
                </a:extLst>
              </p:cNvPr>
              <p:cNvCxnSpPr>
                <a:cxnSpLocks/>
                <a:stCxn id="3" idx="5"/>
                <a:endCxn id="10" idx="1"/>
              </p:cNvCxnSpPr>
              <p:nvPr/>
            </p:nvCxnSpPr>
            <p:spPr>
              <a:xfrm>
                <a:off x="5100278" y="1126540"/>
                <a:ext cx="605477" cy="664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84EDCE0D-BE9D-46DD-B63C-BD42FF1D46CF}"/>
                  </a:ext>
                </a:extLst>
              </p:cNvPr>
              <p:cNvGrpSpPr/>
              <p:nvPr/>
            </p:nvGrpSpPr>
            <p:grpSpPr>
              <a:xfrm>
                <a:off x="2221544" y="1126540"/>
                <a:ext cx="2555444" cy="2776664"/>
                <a:chOff x="2221544" y="1126540"/>
                <a:chExt cx="2555444" cy="2776664"/>
              </a:xfrm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E58E816B-207B-4F88-B083-94E91FD9317D}"/>
                    </a:ext>
                  </a:extLst>
                </p:cNvPr>
                <p:cNvSpPr/>
                <p:nvPr/>
              </p:nvSpPr>
              <p:spPr>
                <a:xfrm>
                  <a:off x="2221544" y="3446004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" name="流程图: 接点 4">
                  <a:extLst>
                    <a:ext uri="{FF2B5EF4-FFF2-40B4-BE49-F238E27FC236}">
                      <a16:creationId xmlns:a16="http://schemas.microsoft.com/office/drawing/2014/main" id="{D4BB3781-5428-475D-AF18-2FC14A008F6A}"/>
                    </a:ext>
                  </a:extLst>
                </p:cNvPr>
                <p:cNvSpPr/>
                <p:nvPr/>
              </p:nvSpPr>
              <p:spPr>
                <a:xfrm>
                  <a:off x="3951590" y="1562622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流程图: 接点 5">
                  <a:extLst>
                    <a:ext uri="{FF2B5EF4-FFF2-40B4-BE49-F238E27FC236}">
                      <a16:creationId xmlns:a16="http://schemas.microsoft.com/office/drawing/2014/main" id="{16B62712-DF1B-4ECA-9A48-456B73D34D53}"/>
                    </a:ext>
                  </a:extLst>
                </p:cNvPr>
                <p:cNvSpPr/>
                <p:nvPr/>
              </p:nvSpPr>
              <p:spPr>
                <a:xfrm>
                  <a:off x="3080344" y="2485189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82705F0-97FB-4BC7-8914-2E9BD46E8DAA}"/>
                    </a:ext>
                  </a:extLst>
                </p:cNvPr>
                <p:cNvCxnSpPr>
                  <a:cxnSpLocks/>
                  <a:stCxn id="3" idx="3"/>
                  <a:endCxn id="5" idx="7"/>
                </p:cNvCxnSpPr>
                <p:nvPr/>
              </p:nvCxnSpPr>
              <p:spPr>
                <a:xfrm flipH="1">
                  <a:off x="4341835" y="1126540"/>
                  <a:ext cx="435153" cy="503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F8A6B83-E447-48F9-9810-FFC6B03B720F}"/>
                    </a:ext>
                  </a:extLst>
                </p:cNvPr>
                <p:cNvCxnSpPr>
                  <a:cxnSpLocks/>
                  <a:stCxn id="6" idx="3"/>
                  <a:endCxn id="4" idx="7"/>
                </p:cNvCxnSpPr>
                <p:nvPr/>
              </p:nvCxnSpPr>
              <p:spPr>
                <a:xfrm flipH="1">
                  <a:off x="2611789" y="2875434"/>
                  <a:ext cx="535510" cy="637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982F7373-6545-4071-9367-7C6D97804347}"/>
                    </a:ext>
                  </a:extLst>
                </p:cNvPr>
                <p:cNvCxnSpPr>
                  <a:cxnSpLocks/>
                  <a:stCxn id="5" idx="3"/>
                  <a:endCxn id="6" idx="7"/>
                </p:cNvCxnSpPr>
                <p:nvPr/>
              </p:nvCxnSpPr>
              <p:spPr>
                <a:xfrm flipH="1">
                  <a:off x="3470589" y="1952867"/>
                  <a:ext cx="547956" cy="5992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D7404FBF-2E24-43A7-9480-841F0587BA24}"/>
                  </a:ext>
                </a:extLst>
              </p:cNvPr>
              <p:cNvSpPr/>
              <p:nvPr/>
            </p:nvSpPr>
            <p:spPr>
              <a:xfrm>
                <a:off x="3884635" y="4773545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59CD05F7-C510-4790-8F4E-FFA8D001C69A}"/>
                  </a:ext>
                </a:extLst>
              </p:cNvPr>
              <p:cNvSpPr/>
              <p:nvPr/>
            </p:nvSpPr>
            <p:spPr>
              <a:xfrm>
                <a:off x="4820134" y="2393353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7295CA59-F1F9-4078-A1A5-1D8A325F55DC}"/>
                  </a:ext>
                </a:extLst>
              </p:cNvPr>
              <p:cNvSpPr/>
              <p:nvPr/>
            </p:nvSpPr>
            <p:spPr>
              <a:xfrm>
                <a:off x="4643078" y="3677612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835FC1B-1732-41E9-BC7F-7B23114ECAB2}"/>
                  </a:ext>
                </a:extLst>
              </p:cNvPr>
              <p:cNvCxnSpPr>
                <a:cxnSpLocks/>
                <a:stCxn id="3" idx="4"/>
                <a:endCxn id="57" idx="0"/>
              </p:cNvCxnSpPr>
              <p:nvPr/>
            </p:nvCxnSpPr>
            <p:spPr>
              <a:xfrm>
                <a:off x="4938633" y="1193495"/>
                <a:ext cx="110101" cy="1199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963F31F-1948-4CD9-B1F1-AB8C3D0A081C}"/>
                  </a:ext>
                </a:extLst>
              </p:cNvPr>
              <p:cNvCxnSpPr>
                <a:cxnSpLocks/>
                <a:stCxn id="58" idx="3"/>
                <a:endCxn id="56" idx="7"/>
              </p:cNvCxnSpPr>
              <p:nvPr/>
            </p:nvCxnSpPr>
            <p:spPr>
              <a:xfrm flipH="1">
                <a:off x="4274880" y="4067857"/>
                <a:ext cx="435153" cy="772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AFAF445-5629-4869-884C-ACB09CF60217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 flipH="1">
                <a:off x="4871678" y="2850553"/>
                <a:ext cx="177056" cy="827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6838233-94E3-444F-8B0E-D5C2E32061D3}"/>
                  </a:ext>
                </a:extLst>
              </p:cNvPr>
              <p:cNvSpPr txBox="1"/>
              <p:nvPr/>
            </p:nvSpPr>
            <p:spPr>
              <a:xfrm>
                <a:off x="4260960" y="11265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4CB6EC8-AA47-4AE3-B45B-A1FEEB334EB9}"/>
                  </a:ext>
                </a:extLst>
              </p:cNvPr>
              <p:cNvSpPr txBox="1"/>
              <p:nvPr/>
            </p:nvSpPr>
            <p:spPr>
              <a:xfrm>
                <a:off x="6348065" y="22086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D742A63-4DDC-4B7E-B927-996FB459ED09}"/>
                  </a:ext>
                </a:extLst>
              </p:cNvPr>
              <p:cNvSpPr txBox="1"/>
              <p:nvPr/>
            </p:nvSpPr>
            <p:spPr>
              <a:xfrm>
                <a:off x="5434582" y="108954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101E0ED-C845-4E61-98F9-B6BD923A2373}"/>
                  </a:ext>
                </a:extLst>
              </p:cNvPr>
              <p:cNvSpPr txBox="1"/>
              <p:nvPr/>
            </p:nvSpPr>
            <p:spPr>
              <a:xfrm>
                <a:off x="4158897" y="40886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44DB45-043C-498C-847B-56750EA79097}"/>
                  </a:ext>
                </a:extLst>
              </p:cNvPr>
              <p:cNvSpPr txBox="1"/>
              <p:nvPr/>
            </p:nvSpPr>
            <p:spPr>
              <a:xfrm>
                <a:off x="4571596" y="30658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93DE80A-58B1-4B11-BDFF-C521D281656B}"/>
                  </a:ext>
                </a:extLst>
              </p:cNvPr>
              <p:cNvSpPr txBox="1"/>
              <p:nvPr/>
            </p:nvSpPr>
            <p:spPr>
              <a:xfrm>
                <a:off x="4670093" y="17514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0E525F5-B440-4C1E-B195-EF76A145EFE1}"/>
                  </a:ext>
                </a:extLst>
              </p:cNvPr>
              <p:cNvSpPr txBox="1"/>
              <p:nvPr/>
            </p:nvSpPr>
            <p:spPr>
              <a:xfrm>
                <a:off x="2540058" y="289475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BDF0CE4-031D-4ED1-A269-4299C41F05F3}"/>
                  </a:ext>
                </a:extLst>
              </p:cNvPr>
              <p:cNvSpPr txBox="1"/>
              <p:nvPr/>
            </p:nvSpPr>
            <p:spPr>
              <a:xfrm>
                <a:off x="3382247" y="1996801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F75CEC-9413-4034-9E1C-14826AB07FFB}"/>
                </a:ext>
              </a:extLst>
            </p:cNvPr>
            <p:cNvSpPr txBox="1"/>
            <p:nvPr/>
          </p:nvSpPr>
          <p:spPr>
            <a:xfrm>
              <a:off x="3728048" y="41056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3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76C019-1B37-4B68-84A6-86B8337E274C}"/>
                </a:ext>
              </a:extLst>
            </p:cNvPr>
            <p:cNvSpPr txBox="1"/>
            <p:nvPr/>
          </p:nvSpPr>
          <p:spPr>
            <a:xfrm>
              <a:off x="2106793" y="2188891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A8C688-3123-4462-9B6B-C1577D158ED9}"/>
                </a:ext>
              </a:extLst>
            </p:cNvPr>
            <p:cNvSpPr txBox="1"/>
            <p:nvPr/>
          </p:nvSpPr>
          <p:spPr>
            <a:xfrm>
              <a:off x="2843931" y="1319694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1D3904-43A7-40AA-AFC2-E4018C846240}"/>
                </a:ext>
              </a:extLst>
            </p:cNvPr>
            <p:cNvSpPr txBox="1"/>
            <p:nvPr/>
          </p:nvSpPr>
          <p:spPr>
            <a:xfrm>
              <a:off x="1017895" y="3351438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5B392D-2983-4A73-8AEC-E1BEC5960320}"/>
                </a:ext>
              </a:extLst>
            </p:cNvPr>
            <p:cNvSpPr txBox="1"/>
            <p:nvPr/>
          </p:nvSpPr>
          <p:spPr>
            <a:xfrm>
              <a:off x="2901434" y="5215140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A83D3C-6E6A-46D4-9204-8EB6A49429BD}"/>
                </a:ext>
              </a:extLst>
            </p:cNvPr>
            <p:cNvSpPr txBox="1"/>
            <p:nvPr/>
          </p:nvSpPr>
          <p:spPr>
            <a:xfrm>
              <a:off x="5023971" y="4088687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EDC845-5794-4104-A0B8-A0009953E573}"/>
                </a:ext>
              </a:extLst>
            </p:cNvPr>
            <p:cNvSpPr txBox="1"/>
            <p:nvPr/>
          </p:nvSpPr>
          <p:spPr>
            <a:xfrm>
              <a:off x="5205283" y="2658739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43651C-8756-4F55-BB9B-AE76BDD0DD10}"/>
                </a:ext>
              </a:extLst>
            </p:cNvPr>
            <p:cNvSpPr txBox="1"/>
            <p:nvPr/>
          </p:nvSpPr>
          <p:spPr>
            <a:xfrm>
              <a:off x="6160944" y="1486993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6C27A1E-E49A-43C6-8FFB-E4B9CE4C9C95}"/>
                </a:ext>
              </a:extLst>
            </p:cNvPr>
            <p:cNvSpPr txBox="1"/>
            <p:nvPr/>
          </p:nvSpPr>
          <p:spPr>
            <a:xfrm>
              <a:off x="7143268" y="302827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6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23354DB-8B7E-4A5D-9516-6720A460E47E}"/>
              </a:ext>
            </a:extLst>
          </p:cNvPr>
          <p:cNvGrpSpPr/>
          <p:nvPr/>
        </p:nvGrpSpPr>
        <p:grpSpPr>
          <a:xfrm>
            <a:off x="1017895" y="410562"/>
            <a:ext cx="7249787" cy="5450909"/>
            <a:chOff x="1017895" y="410562"/>
            <a:chExt cx="7249787" cy="5450909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58D19AF-B9B1-494B-B672-F50496A2306C}"/>
                </a:ext>
              </a:extLst>
            </p:cNvPr>
            <p:cNvGrpSpPr/>
            <p:nvPr/>
          </p:nvGrpSpPr>
          <p:grpSpPr>
            <a:xfrm>
              <a:off x="2221544" y="736295"/>
              <a:ext cx="4816848" cy="4494450"/>
              <a:chOff x="2221544" y="736295"/>
              <a:chExt cx="4816848" cy="4494450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CD9FF242-0D87-4E6D-AF73-9B9143B26E9B}"/>
                  </a:ext>
                </a:extLst>
              </p:cNvPr>
              <p:cNvSpPr/>
              <p:nvPr/>
            </p:nvSpPr>
            <p:spPr>
              <a:xfrm>
                <a:off x="4710033" y="736295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5B32AB22-8C66-4CAC-8228-93D2D79DD654}"/>
                  </a:ext>
                </a:extLst>
              </p:cNvPr>
              <p:cNvSpPr/>
              <p:nvPr/>
            </p:nvSpPr>
            <p:spPr>
              <a:xfrm>
                <a:off x="6581192" y="2783598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10EF10CF-08A8-416A-AB3E-3963E296AC4E}"/>
                  </a:ext>
                </a:extLst>
              </p:cNvPr>
              <p:cNvSpPr/>
              <p:nvPr/>
            </p:nvSpPr>
            <p:spPr>
              <a:xfrm>
                <a:off x="5638800" y="172426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4ECECE4-FB22-4359-8B65-6AF4BE3234C6}"/>
                  </a:ext>
                </a:extLst>
              </p:cNvPr>
              <p:cNvCxnSpPr>
                <a:cxnSpLocks/>
                <a:stCxn id="10" idx="5"/>
                <a:endCxn id="9" idx="1"/>
              </p:cNvCxnSpPr>
              <p:nvPr/>
            </p:nvCxnSpPr>
            <p:spPr>
              <a:xfrm>
                <a:off x="6029045" y="2114512"/>
                <a:ext cx="619102" cy="736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C2F0B56-E20F-4473-A37E-4FA2CF6F43A1}"/>
                  </a:ext>
                </a:extLst>
              </p:cNvPr>
              <p:cNvCxnSpPr>
                <a:cxnSpLocks/>
                <a:stCxn id="3" idx="5"/>
                <a:endCxn id="10" idx="1"/>
              </p:cNvCxnSpPr>
              <p:nvPr/>
            </p:nvCxnSpPr>
            <p:spPr>
              <a:xfrm>
                <a:off x="5100278" y="1126540"/>
                <a:ext cx="605477" cy="664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84EDCE0D-BE9D-46DD-B63C-BD42FF1D46CF}"/>
                  </a:ext>
                </a:extLst>
              </p:cNvPr>
              <p:cNvGrpSpPr/>
              <p:nvPr/>
            </p:nvGrpSpPr>
            <p:grpSpPr>
              <a:xfrm>
                <a:off x="2221544" y="1126540"/>
                <a:ext cx="2555444" cy="2776664"/>
                <a:chOff x="2221544" y="1126540"/>
                <a:chExt cx="2555444" cy="2776664"/>
              </a:xfrm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E58E816B-207B-4F88-B083-94E91FD9317D}"/>
                    </a:ext>
                  </a:extLst>
                </p:cNvPr>
                <p:cNvSpPr/>
                <p:nvPr/>
              </p:nvSpPr>
              <p:spPr>
                <a:xfrm>
                  <a:off x="2221544" y="3446004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" name="流程图: 接点 4">
                  <a:extLst>
                    <a:ext uri="{FF2B5EF4-FFF2-40B4-BE49-F238E27FC236}">
                      <a16:creationId xmlns:a16="http://schemas.microsoft.com/office/drawing/2014/main" id="{D4BB3781-5428-475D-AF18-2FC14A008F6A}"/>
                    </a:ext>
                  </a:extLst>
                </p:cNvPr>
                <p:cNvSpPr/>
                <p:nvPr/>
              </p:nvSpPr>
              <p:spPr>
                <a:xfrm>
                  <a:off x="3951590" y="1562622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流程图: 接点 5">
                  <a:extLst>
                    <a:ext uri="{FF2B5EF4-FFF2-40B4-BE49-F238E27FC236}">
                      <a16:creationId xmlns:a16="http://schemas.microsoft.com/office/drawing/2014/main" id="{16B62712-DF1B-4ECA-9A48-456B73D34D53}"/>
                    </a:ext>
                  </a:extLst>
                </p:cNvPr>
                <p:cNvSpPr/>
                <p:nvPr/>
              </p:nvSpPr>
              <p:spPr>
                <a:xfrm>
                  <a:off x="3080344" y="2485189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82705F0-97FB-4BC7-8914-2E9BD46E8DAA}"/>
                    </a:ext>
                  </a:extLst>
                </p:cNvPr>
                <p:cNvCxnSpPr>
                  <a:cxnSpLocks/>
                  <a:stCxn id="3" idx="3"/>
                  <a:endCxn id="5" idx="7"/>
                </p:cNvCxnSpPr>
                <p:nvPr/>
              </p:nvCxnSpPr>
              <p:spPr>
                <a:xfrm flipH="1">
                  <a:off x="4341835" y="1126540"/>
                  <a:ext cx="435153" cy="503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F8A6B83-E447-48F9-9810-FFC6B03B720F}"/>
                    </a:ext>
                  </a:extLst>
                </p:cNvPr>
                <p:cNvCxnSpPr>
                  <a:cxnSpLocks/>
                  <a:stCxn id="6" idx="3"/>
                  <a:endCxn id="4" idx="7"/>
                </p:cNvCxnSpPr>
                <p:nvPr/>
              </p:nvCxnSpPr>
              <p:spPr>
                <a:xfrm flipH="1">
                  <a:off x="2611789" y="2875434"/>
                  <a:ext cx="535510" cy="637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982F7373-6545-4071-9367-7C6D97804347}"/>
                    </a:ext>
                  </a:extLst>
                </p:cNvPr>
                <p:cNvCxnSpPr>
                  <a:cxnSpLocks/>
                  <a:stCxn id="5" idx="3"/>
                  <a:endCxn id="6" idx="7"/>
                </p:cNvCxnSpPr>
                <p:nvPr/>
              </p:nvCxnSpPr>
              <p:spPr>
                <a:xfrm flipH="1">
                  <a:off x="3470589" y="1952867"/>
                  <a:ext cx="547956" cy="5992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D7404FBF-2E24-43A7-9480-841F0587BA24}"/>
                  </a:ext>
                </a:extLst>
              </p:cNvPr>
              <p:cNvSpPr/>
              <p:nvPr/>
            </p:nvSpPr>
            <p:spPr>
              <a:xfrm>
                <a:off x="3884635" y="4773545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59CD05F7-C510-4790-8F4E-FFA8D001C69A}"/>
                  </a:ext>
                </a:extLst>
              </p:cNvPr>
              <p:cNvSpPr/>
              <p:nvPr/>
            </p:nvSpPr>
            <p:spPr>
              <a:xfrm>
                <a:off x="4820134" y="2393353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7295CA59-F1F9-4078-A1A5-1D8A325F55DC}"/>
                  </a:ext>
                </a:extLst>
              </p:cNvPr>
              <p:cNvSpPr/>
              <p:nvPr/>
            </p:nvSpPr>
            <p:spPr>
              <a:xfrm>
                <a:off x="4643078" y="3677612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835FC1B-1732-41E9-BC7F-7B23114ECAB2}"/>
                  </a:ext>
                </a:extLst>
              </p:cNvPr>
              <p:cNvCxnSpPr>
                <a:cxnSpLocks/>
                <a:stCxn id="3" idx="4"/>
                <a:endCxn id="57" idx="0"/>
              </p:cNvCxnSpPr>
              <p:nvPr/>
            </p:nvCxnSpPr>
            <p:spPr>
              <a:xfrm>
                <a:off x="4938633" y="1193495"/>
                <a:ext cx="110101" cy="1199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963F31F-1948-4CD9-B1F1-AB8C3D0A081C}"/>
                  </a:ext>
                </a:extLst>
              </p:cNvPr>
              <p:cNvCxnSpPr>
                <a:cxnSpLocks/>
                <a:stCxn id="58" idx="3"/>
                <a:endCxn id="56" idx="7"/>
              </p:cNvCxnSpPr>
              <p:nvPr/>
            </p:nvCxnSpPr>
            <p:spPr>
              <a:xfrm flipH="1">
                <a:off x="4274880" y="4067857"/>
                <a:ext cx="435153" cy="772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AFAF445-5629-4869-884C-ACB09CF60217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 flipH="1">
                <a:off x="4871678" y="2850553"/>
                <a:ext cx="177056" cy="827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6838233-94E3-444F-8B0E-D5C2E32061D3}"/>
                  </a:ext>
                </a:extLst>
              </p:cNvPr>
              <p:cNvSpPr txBox="1"/>
              <p:nvPr/>
            </p:nvSpPr>
            <p:spPr>
              <a:xfrm>
                <a:off x="4260960" y="11265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4CB6EC8-AA47-4AE3-B45B-A1FEEB334EB9}"/>
                  </a:ext>
                </a:extLst>
              </p:cNvPr>
              <p:cNvSpPr txBox="1"/>
              <p:nvPr/>
            </p:nvSpPr>
            <p:spPr>
              <a:xfrm>
                <a:off x="6348065" y="22086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D742A63-4DDC-4B7E-B927-996FB459ED09}"/>
                  </a:ext>
                </a:extLst>
              </p:cNvPr>
              <p:cNvSpPr txBox="1"/>
              <p:nvPr/>
            </p:nvSpPr>
            <p:spPr>
              <a:xfrm>
                <a:off x="5434582" y="108954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101E0ED-C845-4E61-98F9-B6BD923A2373}"/>
                  </a:ext>
                </a:extLst>
              </p:cNvPr>
              <p:cNvSpPr txBox="1"/>
              <p:nvPr/>
            </p:nvSpPr>
            <p:spPr>
              <a:xfrm>
                <a:off x="4158897" y="40886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44DB45-043C-498C-847B-56750EA79097}"/>
                  </a:ext>
                </a:extLst>
              </p:cNvPr>
              <p:cNvSpPr txBox="1"/>
              <p:nvPr/>
            </p:nvSpPr>
            <p:spPr>
              <a:xfrm>
                <a:off x="4571596" y="30658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93DE80A-58B1-4B11-BDFF-C521D281656B}"/>
                  </a:ext>
                </a:extLst>
              </p:cNvPr>
              <p:cNvSpPr txBox="1"/>
              <p:nvPr/>
            </p:nvSpPr>
            <p:spPr>
              <a:xfrm>
                <a:off x="4670093" y="17514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0E525F5-B440-4C1E-B195-EF76A145EFE1}"/>
                  </a:ext>
                </a:extLst>
              </p:cNvPr>
              <p:cNvSpPr txBox="1"/>
              <p:nvPr/>
            </p:nvSpPr>
            <p:spPr>
              <a:xfrm>
                <a:off x="2540058" y="289475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BDF0CE4-031D-4ED1-A269-4299C41F05F3}"/>
                  </a:ext>
                </a:extLst>
              </p:cNvPr>
              <p:cNvSpPr txBox="1"/>
              <p:nvPr/>
            </p:nvSpPr>
            <p:spPr>
              <a:xfrm>
                <a:off x="3382247" y="1996801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F75CEC-9413-4034-9E1C-14826AB07FFB}"/>
                </a:ext>
              </a:extLst>
            </p:cNvPr>
            <p:cNvSpPr txBox="1"/>
            <p:nvPr/>
          </p:nvSpPr>
          <p:spPr>
            <a:xfrm>
              <a:off x="3728048" y="41056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4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76C019-1B37-4B68-84A6-86B8337E274C}"/>
                </a:ext>
              </a:extLst>
            </p:cNvPr>
            <p:cNvSpPr txBox="1"/>
            <p:nvPr/>
          </p:nvSpPr>
          <p:spPr>
            <a:xfrm>
              <a:off x="2106793" y="2188891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A8C688-3123-4462-9B6B-C1577D158ED9}"/>
                </a:ext>
              </a:extLst>
            </p:cNvPr>
            <p:cNvSpPr txBox="1"/>
            <p:nvPr/>
          </p:nvSpPr>
          <p:spPr>
            <a:xfrm>
              <a:off x="2843931" y="1319694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1D3904-43A7-40AA-AFC2-E4018C846240}"/>
                </a:ext>
              </a:extLst>
            </p:cNvPr>
            <p:cNvSpPr txBox="1"/>
            <p:nvPr/>
          </p:nvSpPr>
          <p:spPr>
            <a:xfrm>
              <a:off x="1017895" y="3351438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5B392D-2983-4A73-8AEC-E1BEC5960320}"/>
                </a:ext>
              </a:extLst>
            </p:cNvPr>
            <p:cNvSpPr txBox="1"/>
            <p:nvPr/>
          </p:nvSpPr>
          <p:spPr>
            <a:xfrm>
              <a:off x="2901434" y="5215140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A83D3C-6E6A-46D4-9204-8EB6A49429BD}"/>
                </a:ext>
              </a:extLst>
            </p:cNvPr>
            <p:cNvSpPr txBox="1"/>
            <p:nvPr/>
          </p:nvSpPr>
          <p:spPr>
            <a:xfrm>
              <a:off x="5023971" y="4088687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EDC845-5794-4104-A0B8-A0009953E573}"/>
                </a:ext>
              </a:extLst>
            </p:cNvPr>
            <p:cNvSpPr txBox="1"/>
            <p:nvPr/>
          </p:nvSpPr>
          <p:spPr>
            <a:xfrm>
              <a:off x="5205283" y="2658739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43651C-8756-4F55-BB9B-AE76BDD0DD10}"/>
                </a:ext>
              </a:extLst>
            </p:cNvPr>
            <p:cNvSpPr txBox="1"/>
            <p:nvPr/>
          </p:nvSpPr>
          <p:spPr>
            <a:xfrm>
              <a:off x="6160944" y="1486993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6C27A1E-E49A-43C6-8FFB-E4B9CE4C9C95}"/>
                </a:ext>
              </a:extLst>
            </p:cNvPr>
            <p:cNvSpPr txBox="1"/>
            <p:nvPr/>
          </p:nvSpPr>
          <p:spPr>
            <a:xfrm>
              <a:off x="7143268" y="302827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8224090-4D4C-4441-85AC-24BB68198090}"/>
              </a:ext>
            </a:extLst>
          </p:cNvPr>
          <p:cNvSpPr txBox="1"/>
          <p:nvPr/>
        </p:nvSpPr>
        <p:spPr>
          <a:xfrm>
            <a:off x="7763069" y="4945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加入字符穿：</a:t>
            </a:r>
            <a:r>
              <a:rPr lang="en-US" altLang="zh-CN" dirty="0" err="1"/>
              <a:t>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22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23354DB-8B7E-4A5D-9516-6720A460E47E}"/>
              </a:ext>
            </a:extLst>
          </p:cNvPr>
          <p:cNvGrpSpPr/>
          <p:nvPr/>
        </p:nvGrpSpPr>
        <p:grpSpPr>
          <a:xfrm>
            <a:off x="1017895" y="410562"/>
            <a:ext cx="7249787" cy="5450909"/>
            <a:chOff x="1017895" y="410562"/>
            <a:chExt cx="7249787" cy="5450909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58D19AF-B9B1-494B-B672-F50496A2306C}"/>
                </a:ext>
              </a:extLst>
            </p:cNvPr>
            <p:cNvGrpSpPr/>
            <p:nvPr/>
          </p:nvGrpSpPr>
          <p:grpSpPr>
            <a:xfrm>
              <a:off x="2221544" y="736295"/>
              <a:ext cx="4816848" cy="4494450"/>
              <a:chOff x="2221544" y="736295"/>
              <a:chExt cx="4816848" cy="4494450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CD9FF242-0D87-4E6D-AF73-9B9143B26E9B}"/>
                  </a:ext>
                </a:extLst>
              </p:cNvPr>
              <p:cNvSpPr/>
              <p:nvPr/>
            </p:nvSpPr>
            <p:spPr>
              <a:xfrm>
                <a:off x="4710033" y="736295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5B32AB22-8C66-4CAC-8228-93D2D79DD654}"/>
                  </a:ext>
                </a:extLst>
              </p:cNvPr>
              <p:cNvSpPr/>
              <p:nvPr/>
            </p:nvSpPr>
            <p:spPr>
              <a:xfrm>
                <a:off x="6581192" y="2783598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10EF10CF-08A8-416A-AB3E-3963E296AC4E}"/>
                  </a:ext>
                </a:extLst>
              </p:cNvPr>
              <p:cNvSpPr/>
              <p:nvPr/>
            </p:nvSpPr>
            <p:spPr>
              <a:xfrm>
                <a:off x="5638800" y="1724267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4ECECE4-FB22-4359-8B65-6AF4BE3234C6}"/>
                  </a:ext>
                </a:extLst>
              </p:cNvPr>
              <p:cNvCxnSpPr>
                <a:cxnSpLocks/>
                <a:stCxn id="10" idx="5"/>
                <a:endCxn id="9" idx="1"/>
              </p:cNvCxnSpPr>
              <p:nvPr/>
            </p:nvCxnSpPr>
            <p:spPr>
              <a:xfrm>
                <a:off x="6029045" y="2114512"/>
                <a:ext cx="619102" cy="736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C2F0B56-E20F-4473-A37E-4FA2CF6F43A1}"/>
                  </a:ext>
                </a:extLst>
              </p:cNvPr>
              <p:cNvCxnSpPr>
                <a:cxnSpLocks/>
                <a:stCxn id="3" idx="5"/>
                <a:endCxn id="10" idx="1"/>
              </p:cNvCxnSpPr>
              <p:nvPr/>
            </p:nvCxnSpPr>
            <p:spPr>
              <a:xfrm>
                <a:off x="5100278" y="1126540"/>
                <a:ext cx="605477" cy="664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84EDCE0D-BE9D-46DD-B63C-BD42FF1D46CF}"/>
                  </a:ext>
                </a:extLst>
              </p:cNvPr>
              <p:cNvGrpSpPr/>
              <p:nvPr/>
            </p:nvGrpSpPr>
            <p:grpSpPr>
              <a:xfrm>
                <a:off x="2221544" y="1126540"/>
                <a:ext cx="2555444" cy="2776664"/>
                <a:chOff x="2221544" y="1126540"/>
                <a:chExt cx="2555444" cy="2776664"/>
              </a:xfrm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E58E816B-207B-4F88-B083-94E91FD9317D}"/>
                    </a:ext>
                  </a:extLst>
                </p:cNvPr>
                <p:cNvSpPr/>
                <p:nvPr/>
              </p:nvSpPr>
              <p:spPr>
                <a:xfrm>
                  <a:off x="2221544" y="3446004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" name="流程图: 接点 4">
                  <a:extLst>
                    <a:ext uri="{FF2B5EF4-FFF2-40B4-BE49-F238E27FC236}">
                      <a16:creationId xmlns:a16="http://schemas.microsoft.com/office/drawing/2014/main" id="{D4BB3781-5428-475D-AF18-2FC14A008F6A}"/>
                    </a:ext>
                  </a:extLst>
                </p:cNvPr>
                <p:cNvSpPr/>
                <p:nvPr/>
              </p:nvSpPr>
              <p:spPr>
                <a:xfrm>
                  <a:off x="3951590" y="1562622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流程图: 接点 5">
                  <a:extLst>
                    <a:ext uri="{FF2B5EF4-FFF2-40B4-BE49-F238E27FC236}">
                      <a16:creationId xmlns:a16="http://schemas.microsoft.com/office/drawing/2014/main" id="{16B62712-DF1B-4ECA-9A48-456B73D34D53}"/>
                    </a:ext>
                  </a:extLst>
                </p:cNvPr>
                <p:cNvSpPr/>
                <p:nvPr/>
              </p:nvSpPr>
              <p:spPr>
                <a:xfrm>
                  <a:off x="3080344" y="2485189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82705F0-97FB-4BC7-8914-2E9BD46E8DAA}"/>
                    </a:ext>
                  </a:extLst>
                </p:cNvPr>
                <p:cNvCxnSpPr>
                  <a:cxnSpLocks/>
                  <a:stCxn id="3" idx="3"/>
                  <a:endCxn id="5" idx="7"/>
                </p:cNvCxnSpPr>
                <p:nvPr/>
              </p:nvCxnSpPr>
              <p:spPr>
                <a:xfrm flipH="1">
                  <a:off x="4341835" y="1126540"/>
                  <a:ext cx="435153" cy="503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F8A6B83-E447-48F9-9810-FFC6B03B720F}"/>
                    </a:ext>
                  </a:extLst>
                </p:cNvPr>
                <p:cNvCxnSpPr>
                  <a:cxnSpLocks/>
                  <a:stCxn id="6" idx="3"/>
                  <a:endCxn id="4" idx="7"/>
                </p:cNvCxnSpPr>
                <p:nvPr/>
              </p:nvCxnSpPr>
              <p:spPr>
                <a:xfrm flipH="1">
                  <a:off x="2611789" y="2875434"/>
                  <a:ext cx="535510" cy="637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982F7373-6545-4071-9367-7C6D97804347}"/>
                    </a:ext>
                  </a:extLst>
                </p:cNvPr>
                <p:cNvCxnSpPr>
                  <a:cxnSpLocks/>
                  <a:stCxn id="5" idx="3"/>
                  <a:endCxn id="6" idx="7"/>
                </p:cNvCxnSpPr>
                <p:nvPr/>
              </p:nvCxnSpPr>
              <p:spPr>
                <a:xfrm flipH="1">
                  <a:off x="3470589" y="1952867"/>
                  <a:ext cx="547956" cy="5992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D7404FBF-2E24-43A7-9480-841F0587BA24}"/>
                  </a:ext>
                </a:extLst>
              </p:cNvPr>
              <p:cNvSpPr/>
              <p:nvPr/>
            </p:nvSpPr>
            <p:spPr>
              <a:xfrm>
                <a:off x="3884635" y="4773545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59CD05F7-C510-4790-8F4E-FFA8D001C69A}"/>
                  </a:ext>
                </a:extLst>
              </p:cNvPr>
              <p:cNvSpPr/>
              <p:nvPr/>
            </p:nvSpPr>
            <p:spPr>
              <a:xfrm>
                <a:off x="4820134" y="2393353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7295CA59-F1F9-4078-A1A5-1D8A325F55DC}"/>
                  </a:ext>
                </a:extLst>
              </p:cNvPr>
              <p:cNvSpPr/>
              <p:nvPr/>
            </p:nvSpPr>
            <p:spPr>
              <a:xfrm>
                <a:off x="4643078" y="3677612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835FC1B-1732-41E9-BC7F-7B23114ECAB2}"/>
                  </a:ext>
                </a:extLst>
              </p:cNvPr>
              <p:cNvCxnSpPr>
                <a:cxnSpLocks/>
                <a:stCxn id="3" idx="4"/>
                <a:endCxn id="57" idx="0"/>
              </p:cNvCxnSpPr>
              <p:nvPr/>
            </p:nvCxnSpPr>
            <p:spPr>
              <a:xfrm>
                <a:off x="4938633" y="1193495"/>
                <a:ext cx="110101" cy="1199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963F31F-1948-4CD9-B1F1-AB8C3D0A081C}"/>
                  </a:ext>
                </a:extLst>
              </p:cNvPr>
              <p:cNvCxnSpPr>
                <a:cxnSpLocks/>
                <a:stCxn id="58" idx="3"/>
                <a:endCxn id="56" idx="7"/>
              </p:cNvCxnSpPr>
              <p:nvPr/>
            </p:nvCxnSpPr>
            <p:spPr>
              <a:xfrm flipH="1">
                <a:off x="4274880" y="4067857"/>
                <a:ext cx="435153" cy="772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AFAF445-5629-4869-884C-ACB09CF60217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 flipH="1">
                <a:off x="4871678" y="2850553"/>
                <a:ext cx="177056" cy="827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6838233-94E3-444F-8B0E-D5C2E32061D3}"/>
                  </a:ext>
                </a:extLst>
              </p:cNvPr>
              <p:cNvSpPr txBox="1"/>
              <p:nvPr/>
            </p:nvSpPr>
            <p:spPr>
              <a:xfrm>
                <a:off x="4260960" y="11265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4CB6EC8-AA47-4AE3-B45B-A1FEEB334EB9}"/>
                  </a:ext>
                </a:extLst>
              </p:cNvPr>
              <p:cNvSpPr txBox="1"/>
              <p:nvPr/>
            </p:nvSpPr>
            <p:spPr>
              <a:xfrm>
                <a:off x="6348065" y="2208687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D742A63-4DDC-4B7E-B927-996FB459ED09}"/>
                  </a:ext>
                </a:extLst>
              </p:cNvPr>
              <p:cNvSpPr txBox="1"/>
              <p:nvPr/>
            </p:nvSpPr>
            <p:spPr>
              <a:xfrm>
                <a:off x="5434582" y="108954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101E0ED-C845-4E61-98F9-B6BD923A2373}"/>
                  </a:ext>
                </a:extLst>
              </p:cNvPr>
              <p:cNvSpPr txBox="1"/>
              <p:nvPr/>
            </p:nvSpPr>
            <p:spPr>
              <a:xfrm>
                <a:off x="4158897" y="40886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44DB45-043C-498C-847B-56750EA79097}"/>
                  </a:ext>
                </a:extLst>
              </p:cNvPr>
              <p:cNvSpPr txBox="1"/>
              <p:nvPr/>
            </p:nvSpPr>
            <p:spPr>
              <a:xfrm>
                <a:off x="4571596" y="30658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93DE80A-58B1-4B11-BDFF-C521D281656B}"/>
                  </a:ext>
                </a:extLst>
              </p:cNvPr>
              <p:cNvSpPr txBox="1"/>
              <p:nvPr/>
            </p:nvSpPr>
            <p:spPr>
              <a:xfrm>
                <a:off x="4670093" y="17514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0E525F5-B440-4C1E-B195-EF76A145EFE1}"/>
                  </a:ext>
                </a:extLst>
              </p:cNvPr>
              <p:cNvSpPr txBox="1"/>
              <p:nvPr/>
            </p:nvSpPr>
            <p:spPr>
              <a:xfrm>
                <a:off x="2540058" y="289475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BDF0CE4-031D-4ED1-A269-4299C41F05F3}"/>
                  </a:ext>
                </a:extLst>
              </p:cNvPr>
              <p:cNvSpPr txBox="1"/>
              <p:nvPr/>
            </p:nvSpPr>
            <p:spPr>
              <a:xfrm>
                <a:off x="3382247" y="1996801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F75CEC-9413-4034-9E1C-14826AB07FFB}"/>
                </a:ext>
              </a:extLst>
            </p:cNvPr>
            <p:cNvSpPr txBox="1"/>
            <p:nvPr/>
          </p:nvSpPr>
          <p:spPr>
            <a:xfrm>
              <a:off x="3728048" y="41056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3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76C019-1B37-4B68-84A6-86B8337E274C}"/>
                </a:ext>
              </a:extLst>
            </p:cNvPr>
            <p:cNvSpPr txBox="1"/>
            <p:nvPr/>
          </p:nvSpPr>
          <p:spPr>
            <a:xfrm>
              <a:off x="2106793" y="2188891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A8C688-3123-4462-9B6B-C1577D158ED9}"/>
                </a:ext>
              </a:extLst>
            </p:cNvPr>
            <p:cNvSpPr txBox="1"/>
            <p:nvPr/>
          </p:nvSpPr>
          <p:spPr>
            <a:xfrm>
              <a:off x="2843931" y="1319694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1D3904-43A7-40AA-AFC2-E4018C846240}"/>
                </a:ext>
              </a:extLst>
            </p:cNvPr>
            <p:cNvSpPr txBox="1"/>
            <p:nvPr/>
          </p:nvSpPr>
          <p:spPr>
            <a:xfrm>
              <a:off x="1017895" y="3351438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5B392D-2983-4A73-8AEC-E1BEC5960320}"/>
                </a:ext>
              </a:extLst>
            </p:cNvPr>
            <p:cNvSpPr txBox="1"/>
            <p:nvPr/>
          </p:nvSpPr>
          <p:spPr>
            <a:xfrm>
              <a:off x="2901434" y="5215140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A83D3C-6E6A-46D4-9204-8EB6A49429BD}"/>
                </a:ext>
              </a:extLst>
            </p:cNvPr>
            <p:cNvSpPr txBox="1"/>
            <p:nvPr/>
          </p:nvSpPr>
          <p:spPr>
            <a:xfrm>
              <a:off x="5023971" y="4088687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EDC845-5794-4104-A0B8-A0009953E573}"/>
                </a:ext>
              </a:extLst>
            </p:cNvPr>
            <p:cNvSpPr txBox="1"/>
            <p:nvPr/>
          </p:nvSpPr>
          <p:spPr>
            <a:xfrm>
              <a:off x="5205283" y="2658739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43651C-8756-4F55-BB9B-AE76BDD0DD10}"/>
                </a:ext>
              </a:extLst>
            </p:cNvPr>
            <p:cNvSpPr txBox="1"/>
            <p:nvPr/>
          </p:nvSpPr>
          <p:spPr>
            <a:xfrm>
              <a:off x="6160944" y="1486993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0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6C27A1E-E49A-43C6-8FFB-E4B9CE4C9C95}"/>
                </a:ext>
              </a:extLst>
            </p:cNvPr>
            <p:cNvSpPr txBox="1"/>
            <p:nvPr/>
          </p:nvSpPr>
          <p:spPr>
            <a:xfrm>
              <a:off x="7143268" y="302827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0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8224090-4D4C-4441-85AC-24BB68198090}"/>
              </a:ext>
            </a:extLst>
          </p:cNvPr>
          <p:cNvSpPr txBox="1"/>
          <p:nvPr/>
        </p:nvSpPr>
        <p:spPr>
          <a:xfrm>
            <a:off x="7763069" y="49452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删除字符串</a:t>
            </a:r>
            <a:r>
              <a:rPr lang="en-US" altLang="zh-CN" dirty="0"/>
              <a:t>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23354DB-8B7E-4A5D-9516-6720A460E47E}"/>
              </a:ext>
            </a:extLst>
          </p:cNvPr>
          <p:cNvGrpSpPr/>
          <p:nvPr/>
        </p:nvGrpSpPr>
        <p:grpSpPr>
          <a:xfrm>
            <a:off x="1017895" y="410562"/>
            <a:ext cx="5311802" cy="5450909"/>
            <a:chOff x="1017895" y="410562"/>
            <a:chExt cx="5311802" cy="5450909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58D19AF-B9B1-494B-B672-F50496A2306C}"/>
                </a:ext>
              </a:extLst>
            </p:cNvPr>
            <p:cNvGrpSpPr/>
            <p:nvPr/>
          </p:nvGrpSpPr>
          <p:grpSpPr>
            <a:xfrm>
              <a:off x="2221544" y="736295"/>
              <a:ext cx="3055790" cy="4494450"/>
              <a:chOff x="2221544" y="736295"/>
              <a:chExt cx="3055790" cy="4494450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CD9FF242-0D87-4E6D-AF73-9B9143B26E9B}"/>
                  </a:ext>
                </a:extLst>
              </p:cNvPr>
              <p:cNvSpPr/>
              <p:nvPr/>
            </p:nvSpPr>
            <p:spPr>
              <a:xfrm>
                <a:off x="4710033" y="736295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84EDCE0D-BE9D-46DD-B63C-BD42FF1D46CF}"/>
                  </a:ext>
                </a:extLst>
              </p:cNvPr>
              <p:cNvGrpSpPr/>
              <p:nvPr/>
            </p:nvGrpSpPr>
            <p:grpSpPr>
              <a:xfrm>
                <a:off x="2221544" y="1126540"/>
                <a:ext cx="2555444" cy="2776664"/>
                <a:chOff x="2221544" y="1126540"/>
                <a:chExt cx="2555444" cy="2776664"/>
              </a:xfrm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E58E816B-207B-4F88-B083-94E91FD9317D}"/>
                    </a:ext>
                  </a:extLst>
                </p:cNvPr>
                <p:cNvSpPr/>
                <p:nvPr/>
              </p:nvSpPr>
              <p:spPr>
                <a:xfrm>
                  <a:off x="2221544" y="3446004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" name="流程图: 接点 4">
                  <a:extLst>
                    <a:ext uri="{FF2B5EF4-FFF2-40B4-BE49-F238E27FC236}">
                      <a16:creationId xmlns:a16="http://schemas.microsoft.com/office/drawing/2014/main" id="{D4BB3781-5428-475D-AF18-2FC14A008F6A}"/>
                    </a:ext>
                  </a:extLst>
                </p:cNvPr>
                <p:cNvSpPr/>
                <p:nvPr/>
              </p:nvSpPr>
              <p:spPr>
                <a:xfrm>
                  <a:off x="3951590" y="1562622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流程图: 接点 5">
                  <a:extLst>
                    <a:ext uri="{FF2B5EF4-FFF2-40B4-BE49-F238E27FC236}">
                      <a16:creationId xmlns:a16="http://schemas.microsoft.com/office/drawing/2014/main" id="{16B62712-DF1B-4ECA-9A48-456B73D34D53}"/>
                    </a:ext>
                  </a:extLst>
                </p:cNvPr>
                <p:cNvSpPr/>
                <p:nvPr/>
              </p:nvSpPr>
              <p:spPr>
                <a:xfrm>
                  <a:off x="3080344" y="2485189"/>
                  <a:ext cx="457200" cy="457200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82705F0-97FB-4BC7-8914-2E9BD46E8DAA}"/>
                    </a:ext>
                  </a:extLst>
                </p:cNvPr>
                <p:cNvCxnSpPr>
                  <a:cxnSpLocks/>
                  <a:stCxn id="3" idx="3"/>
                  <a:endCxn id="5" idx="7"/>
                </p:cNvCxnSpPr>
                <p:nvPr/>
              </p:nvCxnSpPr>
              <p:spPr>
                <a:xfrm flipH="1">
                  <a:off x="4341835" y="1126540"/>
                  <a:ext cx="435153" cy="5030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F8A6B83-E447-48F9-9810-FFC6B03B720F}"/>
                    </a:ext>
                  </a:extLst>
                </p:cNvPr>
                <p:cNvCxnSpPr>
                  <a:cxnSpLocks/>
                  <a:stCxn id="6" idx="3"/>
                  <a:endCxn id="4" idx="7"/>
                </p:cNvCxnSpPr>
                <p:nvPr/>
              </p:nvCxnSpPr>
              <p:spPr>
                <a:xfrm flipH="1">
                  <a:off x="2611789" y="2875434"/>
                  <a:ext cx="535510" cy="637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982F7373-6545-4071-9367-7C6D97804347}"/>
                    </a:ext>
                  </a:extLst>
                </p:cNvPr>
                <p:cNvCxnSpPr>
                  <a:cxnSpLocks/>
                  <a:stCxn id="5" idx="3"/>
                  <a:endCxn id="6" idx="7"/>
                </p:cNvCxnSpPr>
                <p:nvPr/>
              </p:nvCxnSpPr>
              <p:spPr>
                <a:xfrm flipH="1">
                  <a:off x="3470589" y="1952867"/>
                  <a:ext cx="547956" cy="5992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D7404FBF-2E24-43A7-9480-841F0587BA24}"/>
                  </a:ext>
                </a:extLst>
              </p:cNvPr>
              <p:cNvSpPr/>
              <p:nvPr/>
            </p:nvSpPr>
            <p:spPr>
              <a:xfrm>
                <a:off x="3884635" y="4773545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59CD05F7-C510-4790-8F4E-FFA8D001C69A}"/>
                  </a:ext>
                </a:extLst>
              </p:cNvPr>
              <p:cNvSpPr/>
              <p:nvPr/>
            </p:nvSpPr>
            <p:spPr>
              <a:xfrm>
                <a:off x="4820134" y="2393353"/>
                <a:ext cx="457200" cy="4572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7295CA59-F1F9-4078-A1A5-1D8A325F55DC}"/>
                  </a:ext>
                </a:extLst>
              </p:cNvPr>
              <p:cNvSpPr/>
              <p:nvPr/>
            </p:nvSpPr>
            <p:spPr>
              <a:xfrm>
                <a:off x="4643078" y="3677612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835FC1B-1732-41E9-BC7F-7B23114ECAB2}"/>
                  </a:ext>
                </a:extLst>
              </p:cNvPr>
              <p:cNvCxnSpPr>
                <a:cxnSpLocks/>
                <a:stCxn id="3" idx="4"/>
                <a:endCxn id="57" idx="0"/>
              </p:cNvCxnSpPr>
              <p:nvPr/>
            </p:nvCxnSpPr>
            <p:spPr>
              <a:xfrm>
                <a:off x="4938633" y="1193495"/>
                <a:ext cx="110101" cy="1199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A963F31F-1948-4CD9-B1F1-AB8C3D0A081C}"/>
                  </a:ext>
                </a:extLst>
              </p:cNvPr>
              <p:cNvCxnSpPr>
                <a:cxnSpLocks/>
                <a:stCxn id="58" idx="3"/>
                <a:endCxn id="56" idx="7"/>
              </p:cNvCxnSpPr>
              <p:nvPr/>
            </p:nvCxnSpPr>
            <p:spPr>
              <a:xfrm flipH="1">
                <a:off x="4274880" y="4067857"/>
                <a:ext cx="435153" cy="772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AFAF445-5629-4869-884C-ACB09CF60217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 flipH="1">
                <a:off x="4871678" y="2850553"/>
                <a:ext cx="177056" cy="827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6838233-94E3-444F-8B0E-D5C2E32061D3}"/>
                  </a:ext>
                </a:extLst>
              </p:cNvPr>
              <p:cNvSpPr txBox="1"/>
              <p:nvPr/>
            </p:nvSpPr>
            <p:spPr>
              <a:xfrm>
                <a:off x="4260960" y="112654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101E0ED-C845-4E61-98F9-B6BD923A2373}"/>
                  </a:ext>
                </a:extLst>
              </p:cNvPr>
              <p:cNvSpPr txBox="1"/>
              <p:nvPr/>
            </p:nvSpPr>
            <p:spPr>
              <a:xfrm>
                <a:off x="4158897" y="40886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44DB45-043C-498C-847B-56750EA79097}"/>
                  </a:ext>
                </a:extLst>
              </p:cNvPr>
              <p:cNvSpPr txBox="1"/>
              <p:nvPr/>
            </p:nvSpPr>
            <p:spPr>
              <a:xfrm>
                <a:off x="4571596" y="30658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93DE80A-58B1-4B11-BDFF-C521D281656B}"/>
                  </a:ext>
                </a:extLst>
              </p:cNvPr>
              <p:cNvSpPr txBox="1"/>
              <p:nvPr/>
            </p:nvSpPr>
            <p:spPr>
              <a:xfrm>
                <a:off x="4670093" y="175148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0E525F5-B440-4C1E-B195-EF76A145EFE1}"/>
                  </a:ext>
                </a:extLst>
              </p:cNvPr>
              <p:cNvSpPr txBox="1"/>
              <p:nvPr/>
            </p:nvSpPr>
            <p:spPr>
              <a:xfrm>
                <a:off x="2540058" y="289475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BDF0CE4-031D-4ED1-A269-4299C41F05F3}"/>
                  </a:ext>
                </a:extLst>
              </p:cNvPr>
              <p:cNvSpPr txBox="1"/>
              <p:nvPr/>
            </p:nvSpPr>
            <p:spPr>
              <a:xfrm>
                <a:off x="3382247" y="1996801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F75CEC-9413-4034-9E1C-14826AB07FFB}"/>
                </a:ext>
              </a:extLst>
            </p:cNvPr>
            <p:cNvSpPr txBox="1"/>
            <p:nvPr/>
          </p:nvSpPr>
          <p:spPr>
            <a:xfrm>
              <a:off x="3728048" y="410562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3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776C019-1B37-4B68-84A6-86B8337E274C}"/>
                </a:ext>
              </a:extLst>
            </p:cNvPr>
            <p:cNvSpPr txBox="1"/>
            <p:nvPr/>
          </p:nvSpPr>
          <p:spPr>
            <a:xfrm>
              <a:off x="2106793" y="2188891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8A8C688-3123-4462-9B6B-C1577D158ED9}"/>
                </a:ext>
              </a:extLst>
            </p:cNvPr>
            <p:cNvSpPr txBox="1"/>
            <p:nvPr/>
          </p:nvSpPr>
          <p:spPr>
            <a:xfrm>
              <a:off x="2843931" y="1319694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1D3904-43A7-40AA-AFC2-E4018C846240}"/>
                </a:ext>
              </a:extLst>
            </p:cNvPr>
            <p:cNvSpPr txBox="1"/>
            <p:nvPr/>
          </p:nvSpPr>
          <p:spPr>
            <a:xfrm>
              <a:off x="1017895" y="3351438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5B392D-2983-4A73-8AEC-E1BEC5960320}"/>
                </a:ext>
              </a:extLst>
            </p:cNvPr>
            <p:cNvSpPr txBox="1"/>
            <p:nvPr/>
          </p:nvSpPr>
          <p:spPr>
            <a:xfrm>
              <a:off x="2901434" y="5215140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1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A83D3C-6E6A-46D4-9204-8EB6A49429BD}"/>
                </a:ext>
              </a:extLst>
            </p:cNvPr>
            <p:cNvSpPr txBox="1"/>
            <p:nvPr/>
          </p:nvSpPr>
          <p:spPr>
            <a:xfrm>
              <a:off x="5023971" y="4088687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EDC845-5794-4104-A0B8-A0009953E573}"/>
                </a:ext>
              </a:extLst>
            </p:cNvPr>
            <p:cNvSpPr txBox="1"/>
            <p:nvPr/>
          </p:nvSpPr>
          <p:spPr>
            <a:xfrm>
              <a:off x="5205283" y="2658739"/>
              <a:ext cx="112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 = 2</a:t>
              </a:r>
            </a:p>
            <a:p>
              <a:r>
                <a:rPr lang="en-US" altLang="zh-CN" dirty="0"/>
                <a:t>end = 0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8224090-4D4C-4441-85AC-24BB68198090}"/>
              </a:ext>
            </a:extLst>
          </p:cNvPr>
          <p:cNvSpPr txBox="1"/>
          <p:nvPr/>
        </p:nvSpPr>
        <p:spPr>
          <a:xfrm>
            <a:off x="7763069" y="49452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删除字符串</a:t>
            </a:r>
            <a:r>
              <a:rPr lang="en-US" altLang="zh-CN" dirty="0"/>
              <a:t>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1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307</Words>
  <Application>Microsoft Office PowerPoint</Application>
  <PresentationFormat>宽屏</PresentationFormat>
  <Paragraphs>163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11</cp:revision>
  <dcterms:created xsi:type="dcterms:W3CDTF">2021-12-05T07:17:41Z</dcterms:created>
  <dcterms:modified xsi:type="dcterms:W3CDTF">2021-12-05T08:12:25Z</dcterms:modified>
</cp:coreProperties>
</file>