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6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7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0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8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03F9-E2CC-44BE-B567-1FC64E3BB03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5603" y="60875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动态数组和链表的优缺点分析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96138" y="29076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动态数组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96138" y="5029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33816" y="18567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操作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99614" y="1867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时间复杂度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3817" y="2353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33816" y="4497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3817" y="2723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14322" y="4871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33817" y="3082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14322" y="5214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133816" y="3461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133816" y="5605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261090" y="23441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261091" y="27182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261091" y="309234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O(1)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261091" y="344991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O(1)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11391" y="45024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311391" y="48521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322474" y="521448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322473" y="55838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41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6959" y="594804"/>
            <a:ext cx="839685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具体分析下动态数组的时间复杂度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、增加</a:t>
            </a:r>
            <a:endParaRPr lang="en-US" altLang="zh-CN" sz="1600" dirty="0" smtClean="0"/>
          </a:p>
          <a:p>
            <a:r>
              <a:rPr lang="zh-CN" altLang="en-US" sz="1600" dirty="0" smtClean="0"/>
              <a:t>两种情况：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）加在数组末尾，这时候是最优的时间复杂度为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）加在数组首位，这时候是最坏的（</a:t>
            </a:r>
            <a:r>
              <a:rPr lang="zh-CN" altLang="en-US" sz="1600" dirty="0" smtClean="0">
                <a:solidFill>
                  <a:srgbClr val="FF0000"/>
                </a:solidFill>
              </a:rPr>
              <a:t>因为元素要右移</a:t>
            </a:r>
            <a:r>
              <a:rPr lang="zh-CN" altLang="en-US" sz="1600" dirty="0" smtClean="0"/>
              <a:t>）时间复杂度为</a:t>
            </a:r>
            <a:r>
              <a:rPr lang="en-US" altLang="zh-CN" sz="1600" dirty="0" smtClean="0"/>
              <a:t>O(n-1</a:t>
            </a:r>
            <a:r>
              <a:rPr lang="zh-CN" altLang="en-US" sz="1600" dirty="0" smtClean="0"/>
              <a:t>）看成</a:t>
            </a:r>
            <a:r>
              <a:rPr lang="en-US" altLang="zh-CN" sz="1600" dirty="0" smtClean="0"/>
              <a:t>O(n)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综合来讲时间复杂度是：</a:t>
            </a:r>
            <a:r>
              <a:rPr lang="en-US" altLang="zh-CN" sz="1600" dirty="0" smtClean="0"/>
              <a:t>O(n)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、删除</a:t>
            </a:r>
            <a:endParaRPr lang="en-US" altLang="zh-CN" sz="1600" dirty="0" smtClean="0"/>
          </a:p>
          <a:p>
            <a:r>
              <a:rPr lang="zh-CN" altLang="en-US" sz="1600" dirty="0" smtClean="0"/>
              <a:t>两种情况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）删除数组末尾元素，这时候是最优的，为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）删除数组首位元素，这时候是最差的（</a:t>
            </a:r>
            <a:r>
              <a:rPr lang="zh-CN" altLang="en-US" sz="1600" dirty="0" smtClean="0">
                <a:solidFill>
                  <a:srgbClr val="FF0000"/>
                </a:solidFill>
              </a:rPr>
              <a:t>因为元素要左移</a:t>
            </a:r>
            <a:r>
              <a:rPr lang="zh-CN" altLang="en-US" sz="1600" dirty="0" smtClean="0"/>
              <a:t>） ，为</a:t>
            </a:r>
            <a:r>
              <a:rPr lang="en-US" altLang="zh-CN" sz="1600" dirty="0" smtClean="0"/>
              <a:t>O(n-1) </a:t>
            </a:r>
            <a:r>
              <a:rPr lang="zh-CN" altLang="en-US" sz="1600" dirty="0" smtClean="0"/>
              <a:t>看成</a:t>
            </a:r>
            <a:r>
              <a:rPr lang="en-US" altLang="zh-CN" sz="1600" dirty="0" smtClean="0"/>
              <a:t>O(n)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综合来讲时间复杂度是：</a:t>
            </a:r>
            <a:r>
              <a:rPr lang="en-US" altLang="zh-CN" sz="1600" dirty="0" smtClean="0"/>
              <a:t>O(n)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、修改</a:t>
            </a:r>
            <a:endParaRPr lang="en-US" altLang="zh-CN" sz="1600" dirty="0" smtClean="0"/>
          </a:p>
          <a:p>
            <a:r>
              <a:rPr lang="zh-CN" altLang="en-US" sz="1600" dirty="0" smtClean="0"/>
              <a:t>直接通过索引修改，时间复杂度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、查询</a:t>
            </a:r>
            <a:endParaRPr lang="en-US" altLang="zh-CN" sz="1600" dirty="0" smtClean="0"/>
          </a:p>
          <a:p>
            <a:r>
              <a:rPr lang="zh-CN" altLang="en-US" sz="1600" dirty="0" smtClean="0"/>
              <a:t>直接通过索引查找，时间复杂度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185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7049" y="292894"/>
            <a:ext cx="1108348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具体分析下链表的时间复杂度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、增加</a:t>
            </a:r>
            <a:endParaRPr lang="en-US" altLang="zh-CN" sz="1600" dirty="0" smtClean="0"/>
          </a:p>
          <a:p>
            <a:r>
              <a:rPr lang="zh-CN" altLang="en-US" sz="1600" dirty="0" smtClean="0"/>
              <a:t>两种情况：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）加在链表首位（</a:t>
            </a:r>
            <a:r>
              <a:rPr lang="zh-CN" altLang="en-US" sz="1600" dirty="0" smtClean="0">
                <a:solidFill>
                  <a:srgbClr val="FF0000"/>
                </a:solidFill>
              </a:rPr>
              <a:t>虚拟头结点后的第一个节点</a:t>
            </a:r>
            <a:r>
              <a:rPr lang="zh-CN" altLang="en-US" sz="1600" dirty="0" smtClean="0"/>
              <a:t>），这时候是最优的时间复杂度为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）加在链表末尾，这时候是最坏的（</a:t>
            </a:r>
            <a:r>
              <a:rPr lang="zh-CN" altLang="en-US" sz="1600" dirty="0" smtClean="0">
                <a:solidFill>
                  <a:srgbClr val="FF0000"/>
                </a:solidFill>
              </a:rPr>
              <a:t>因为元素要对链表进行遍历，找到最后一个节点</a:t>
            </a:r>
            <a:r>
              <a:rPr lang="zh-CN" altLang="en-US" sz="1600" dirty="0" smtClean="0"/>
              <a:t>）时间复杂度为</a:t>
            </a:r>
            <a:r>
              <a:rPr lang="en-US" altLang="zh-CN" sz="1600" dirty="0" smtClean="0"/>
              <a:t>O(n-1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看成</a:t>
            </a:r>
            <a:r>
              <a:rPr lang="en-US" altLang="zh-CN" sz="1600" dirty="0" smtClean="0"/>
              <a:t>O(n)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综合来讲时间复杂度是：</a:t>
            </a:r>
            <a:r>
              <a:rPr lang="en-US" altLang="zh-CN" sz="1600" dirty="0" smtClean="0"/>
              <a:t>O(n)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、删除</a:t>
            </a:r>
            <a:endParaRPr lang="en-US" altLang="zh-CN" sz="1600" dirty="0" smtClean="0"/>
          </a:p>
          <a:p>
            <a:r>
              <a:rPr lang="zh-CN" altLang="en-US" sz="1600" dirty="0" smtClean="0"/>
              <a:t>两种情况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）删除链表首位元素，这时候是最优的，为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）删除链表末尾元素，这时候是最差的（</a:t>
            </a:r>
            <a:r>
              <a:rPr lang="zh-CN" altLang="en-US" sz="1600" dirty="0" smtClean="0">
                <a:solidFill>
                  <a:srgbClr val="FF0000"/>
                </a:solidFill>
              </a:rPr>
              <a:t>因为元素要对链表进行遍历，找到最后一个节点</a:t>
            </a:r>
            <a:r>
              <a:rPr lang="zh-CN" altLang="en-US" sz="1600" dirty="0" smtClean="0"/>
              <a:t>） ，为</a:t>
            </a:r>
            <a:r>
              <a:rPr lang="en-US" altLang="zh-CN" sz="1600" dirty="0" smtClean="0"/>
              <a:t>O(n-1) </a:t>
            </a:r>
            <a:r>
              <a:rPr lang="zh-CN" altLang="en-US" sz="1600" dirty="0" smtClean="0"/>
              <a:t>看成</a:t>
            </a:r>
            <a:r>
              <a:rPr lang="en-US" altLang="zh-CN" sz="1600" dirty="0" smtClean="0"/>
              <a:t>O(n)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综合来讲时间复杂度是：</a:t>
            </a:r>
            <a:r>
              <a:rPr lang="en-US" altLang="zh-CN" sz="1600" dirty="0" smtClean="0"/>
              <a:t>O(n)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、修改</a:t>
            </a:r>
            <a:endParaRPr lang="en-US" altLang="zh-CN" sz="1600" dirty="0" smtClean="0"/>
          </a:p>
          <a:p>
            <a:r>
              <a:rPr lang="zh-CN" altLang="en-US" sz="1600" dirty="0" smtClean="0"/>
              <a:t>两种情况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）修改链表首位元素，这时候是最优的，为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）修改链表末尾元素，这时候是最差的（</a:t>
            </a:r>
            <a:r>
              <a:rPr lang="zh-CN" altLang="en-US" sz="1600" dirty="0" smtClean="0">
                <a:solidFill>
                  <a:srgbClr val="FF0000"/>
                </a:solidFill>
              </a:rPr>
              <a:t>因为元素要对链表进行遍历，找到最后一个节点</a:t>
            </a:r>
            <a:r>
              <a:rPr lang="zh-CN" altLang="en-US" sz="1600" dirty="0" smtClean="0"/>
              <a:t>） ，为</a:t>
            </a:r>
            <a:r>
              <a:rPr lang="en-US" altLang="zh-CN" sz="1600" dirty="0" smtClean="0"/>
              <a:t>O(n-1) </a:t>
            </a:r>
            <a:r>
              <a:rPr lang="zh-CN" altLang="en-US" sz="1600" dirty="0" smtClean="0"/>
              <a:t>看成</a:t>
            </a:r>
            <a:r>
              <a:rPr lang="en-US" altLang="zh-CN" sz="1600" dirty="0" smtClean="0"/>
              <a:t>O(n)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综合来讲时间复杂度是：</a:t>
            </a:r>
            <a:r>
              <a:rPr lang="en-US" altLang="zh-CN" sz="1600" dirty="0" smtClean="0"/>
              <a:t>O(n)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、查询</a:t>
            </a:r>
            <a:endParaRPr lang="en-US" altLang="zh-CN" sz="1600" dirty="0" smtClean="0"/>
          </a:p>
          <a:p>
            <a:r>
              <a:rPr lang="zh-CN" altLang="en-US" sz="1600" dirty="0" smtClean="0"/>
              <a:t>两种情况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）查询链表首位元素，这时候是最优的，为</a:t>
            </a:r>
            <a:r>
              <a:rPr lang="en-US" altLang="zh-CN" sz="1600" dirty="0" smtClean="0"/>
              <a:t>O(1)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）查询链表末尾元素，这时候是最差的（</a:t>
            </a:r>
            <a:r>
              <a:rPr lang="zh-CN" altLang="en-US" sz="1600" dirty="0" smtClean="0">
                <a:solidFill>
                  <a:srgbClr val="FF0000"/>
                </a:solidFill>
              </a:rPr>
              <a:t>因为元素要对链表进行遍历，找到最后一个节点</a:t>
            </a:r>
            <a:r>
              <a:rPr lang="zh-CN" altLang="en-US" sz="1600" dirty="0" smtClean="0"/>
              <a:t>） ，为</a:t>
            </a:r>
            <a:r>
              <a:rPr lang="en-US" altLang="zh-CN" sz="1600" dirty="0" smtClean="0"/>
              <a:t>O(n-1) </a:t>
            </a:r>
            <a:r>
              <a:rPr lang="zh-CN" altLang="en-US" sz="1600" dirty="0" smtClean="0"/>
              <a:t>看成</a:t>
            </a:r>
            <a:r>
              <a:rPr lang="en-US" altLang="zh-CN" sz="1600" dirty="0" smtClean="0"/>
              <a:t>O(n)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综合来讲时间复杂度是：</a:t>
            </a:r>
            <a:r>
              <a:rPr lang="en-US" altLang="zh-CN" sz="1600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960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6959" y="798990"/>
            <a:ext cx="10084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所以对于链表栈和数组栈的性能区分，</a:t>
            </a:r>
            <a:r>
              <a:rPr lang="zh-CN" altLang="en-US" dirty="0" smtClean="0">
                <a:solidFill>
                  <a:srgbClr val="FF0000"/>
                </a:solidFill>
              </a:rPr>
              <a:t>如果链表栈是通过对链表的首位元素进行操作的话，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那么性能是远优于数组栈的；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而链表队列则不是这样的，因为队列涉及到链表的两端，始终要存在一个操作时间复杂度为</a:t>
            </a:r>
            <a:r>
              <a:rPr lang="en-US" altLang="zh-CN" dirty="0" smtClean="0">
                <a:solidFill>
                  <a:srgbClr val="FF0000"/>
                </a:solidFill>
              </a:rPr>
              <a:t>O(n)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综合来讲：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动态数组的优点是查询，修改速度快。</a:t>
            </a:r>
            <a:endParaRPr lang="en-US" altLang="zh-CN" dirty="0" smtClean="0"/>
          </a:p>
          <a:p>
            <a:r>
              <a:rPr lang="zh-CN" altLang="en-US" dirty="0" smtClean="0"/>
              <a:t>而链表的优点是真正的动态，需要多少个元素就有几个节点，不会造成内存的浪费。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33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83907" y="825623"/>
            <a:ext cx="6196614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2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591</Words>
  <Application>Microsoft Office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30</cp:revision>
  <dcterms:created xsi:type="dcterms:W3CDTF">2021-08-04T08:29:46Z</dcterms:created>
  <dcterms:modified xsi:type="dcterms:W3CDTF">2021-08-09T11:02:24Z</dcterms:modified>
</cp:coreProperties>
</file>