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8CA-769C-4FCC-996D-F98EB48748B8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0765-C400-4DB2-9029-06EAA9A8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45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8CA-769C-4FCC-996D-F98EB48748B8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0765-C400-4DB2-9029-06EAA9A8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6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8CA-769C-4FCC-996D-F98EB48748B8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0765-C400-4DB2-9029-06EAA9A8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1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8CA-769C-4FCC-996D-F98EB48748B8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0765-C400-4DB2-9029-06EAA9A8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2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8CA-769C-4FCC-996D-F98EB48748B8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0765-C400-4DB2-9029-06EAA9A8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8CA-769C-4FCC-996D-F98EB48748B8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0765-C400-4DB2-9029-06EAA9A8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6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8CA-769C-4FCC-996D-F98EB48748B8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0765-C400-4DB2-9029-06EAA9A8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9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8CA-769C-4FCC-996D-F98EB48748B8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0765-C400-4DB2-9029-06EAA9A8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8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8CA-769C-4FCC-996D-F98EB48748B8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0765-C400-4DB2-9029-06EAA9A8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2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8CA-769C-4FCC-996D-F98EB48748B8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0765-C400-4DB2-9029-06EAA9A8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0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8CA-769C-4FCC-996D-F98EB48748B8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0765-C400-4DB2-9029-06EAA9A8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F68CA-769C-4FCC-996D-F98EB48748B8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40765-C400-4DB2-9029-06EAA9A8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7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7825" y="2654422"/>
            <a:ext cx="852256" cy="24946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94539" y="3906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数组实现栈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37825" y="4780251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7825" y="4411461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37825" y="4042664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37825" y="3673867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67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6258757" y="4971495"/>
            <a:ext cx="3080552" cy="3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414726" y="3400148"/>
            <a:ext cx="2579813" cy="16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729926" y="53443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447060" y="33024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栈顶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109955" y="11531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栈顶栈底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7825" y="2654422"/>
            <a:ext cx="852256" cy="24946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94539" y="3906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数组实现栈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37825" y="4780251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7825" y="4411461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37825" y="4042664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37825" y="3673867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67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865619" y="2993251"/>
            <a:ext cx="852256" cy="34179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340787" y="11531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入栈</a:t>
            </a:r>
            <a:endParaRPr lang="zh-CN" altLang="en-US" dirty="0"/>
          </a:p>
        </p:txBody>
      </p:sp>
      <p:sp>
        <p:nvSpPr>
          <p:cNvPr id="20" name="任意多边形 19"/>
          <p:cNvSpPr/>
          <p:nvPr/>
        </p:nvSpPr>
        <p:spPr>
          <a:xfrm>
            <a:off x="5841507" y="1810861"/>
            <a:ext cx="2450237" cy="1198669"/>
          </a:xfrm>
          <a:custGeom>
            <a:avLst/>
            <a:gdLst>
              <a:gd name="connsiteX0" fmla="*/ 2450237 w 2450237"/>
              <a:gd name="connsiteY0" fmla="*/ 1198669 h 1198669"/>
              <a:gd name="connsiteX1" fmla="*/ 2423604 w 2450237"/>
              <a:gd name="connsiteY1" fmla="*/ 1145403 h 1198669"/>
              <a:gd name="connsiteX2" fmla="*/ 2414726 w 2450237"/>
              <a:gd name="connsiteY2" fmla="*/ 1109892 h 1198669"/>
              <a:gd name="connsiteX3" fmla="*/ 2396971 w 2450237"/>
              <a:gd name="connsiteY3" fmla="*/ 1056626 h 1198669"/>
              <a:gd name="connsiteX4" fmla="*/ 2388093 w 2450237"/>
              <a:gd name="connsiteY4" fmla="*/ 1029993 h 1198669"/>
              <a:gd name="connsiteX5" fmla="*/ 2343705 w 2450237"/>
              <a:gd name="connsiteY5" fmla="*/ 950094 h 1198669"/>
              <a:gd name="connsiteX6" fmla="*/ 2308194 w 2450237"/>
              <a:gd name="connsiteY6" fmla="*/ 879073 h 1198669"/>
              <a:gd name="connsiteX7" fmla="*/ 2299316 w 2450237"/>
              <a:gd name="connsiteY7" fmla="*/ 852440 h 1198669"/>
              <a:gd name="connsiteX8" fmla="*/ 2281561 w 2450237"/>
              <a:gd name="connsiteY8" fmla="*/ 825807 h 1198669"/>
              <a:gd name="connsiteX9" fmla="*/ 2237173 w 2450237"/>
              <a:gd name="connsiteY9" fmla="*/ 763663 h 1198669"/>
              <a:gd name="connsiteX10" fmla="*/ 2157274 w 2450237"/>
              <a:gd name="connsiteY10" fmla="*/ 639376 h 1198669"/>
              <a:gd name="connsiteX11" fmla="*/ 2130641 w 2450237"/>
              <a:gd name="connsiteY11" fmla="*/ 612743 h 1198669"/>
              <a:gd name="connsiteX12" fmla="*/ 2112885 w 2450237"/>
              <a:gd name="connsiteY12" fmla="*/ 586110 h 1198669"/>
              <a:gd name="connsiteX13" fmla="*/ 2024109 w 2450237"/>
              <a:gd name="connsiteY13" fmla="*/ 515089 h 1198669"/>
              <a:gd name="connsiteX14" fmla="*/ 2006353 w 2450237"/>
              <a:gd name="connsiteY14" fmla="*/ 497333 h 1198669"/>
              <a:gd name="connsiteX15" fmla="*/ 1953087 w 2450237"/>
              <a:gd name="connsiteY15" fmla="*/ 461822 h 1198669"/>
              <a:gd name="connsiteX16" fmla="*/ 1917576 w 2450237"/>
              <a:gd name="connsiteY16" fmla="*/ 417434 h 1198669"/>
              <a:gd name="connsiteX17" fmla="*/ 1882066 w 2450237"/>
              <a:gd name="connsiteY17" fmla="*/ 399679 h 1198669"/>
              <a:gd name="connsiteX18" fmla="*/ 1855433 w 2450237"/>
              <a:gd name="connsiteY18" fmla="*/ 381923 h 1198669"/>
              <a:gd name="connsiteX19" fmla="*/ 1775534 w 2450237"/>
              <a:gd name="connsiteY19" fmla="*/ 310902 h 1198669"/>
              <a:gd name="connsiteX20" fmla="*/ 1740023 w 2450237"/>
              <a:gd name="connsiteY20" fmla="*/ 293147 h 1198669"/>
              <a:gd name="connsiteX21" fmla="*/ 1624613 w 2450237"/>
              <a:gd name="connsiteY21" fmla="*/ 213248 h 1198669"/>
              <a:gd name="connsiteX22" fmla="*/ 1597980 w 2450237"/>
              <a:gd name="connsiteY22" fmla="*/ 204370 h 1198669"/>
              <a:gd name="connsiteX23" fmla="*/ 1491448 w 2450237"/>
              <a:gd name="connsiteY23" fmla="*/ 159982 h 1198669"/>
              <a:gd name="connsiteX24" fmla="*/ 1464815 w 2450237"/>
              <a:gd name="connsiteY24" fmla="*/ 142226 h 1198669"/>
              <a:gd name="connsiteX25" fmla="*/ 1411549 w 2450237"/>
              <a:gd name="connsiteY25" fmla="*/ 124471 h 1198669"/>
              <a:gd name="connsiteX26" fmla="*/ 1340528 w 2450237"/>
              <a:gd name="connsiteY26" fmla="*/ 97838 h 1198669"/>
              <a:gd name="connsiteX27" fmla="*/ 1313895 w 2450237"/>
              <a:gd name="connsiteY27" fmla="*/ 80083 h 1198669"/>
              <a:gd name="connsiteX28" fmla="*/ 1278384 w 2450237"/>
              <a:gd name="connsiteY28" fmla="*/ 71205 h 1198669"/>
              <a:gd name="connsiteX29" fmla="*/ 1251751 w 2450237"/>
              <a:gd name="connsiteY29" fmla="*/ 62327 h 1198669"/>
              <a:gd name="connsiteX30" fmla="*/ 1162975 w 2450237"/>
              <a:gd name="connsiteY30" fmla="*/ 26817 h 1198669"/>
              <a:gd name="connsiteX31" fmla="*/ 1136342 w 2450237"/>
              <a:gd name="connsiteY31" fmla="*/ 17939 h 1198669"/>
              <a:gd name="connsiteX32" fmla="*/ 1083076 w 2450237"/>
              <a:gd name="connsiteY32" fmla="*/ 184 h 1198669"/>
              <a:gd name="connsiteX33" fmla="*/ 754602 w 2450237"/>
              <a:gd name="connsiteY33" fmla="*/ 17939 h 1198669"/>
              <a:gd name="connsiteX34" fmla="*/ 701336 w 2450237"/>
              <a:gd name="connsiteY34" fmla="*/ 35694 h 1198669"/>
              <a:gd name="connsiteX35" fmla="*/ 648070 w 2450237"/>
              <a:gd name="connsiteY35" fmla="*/ 53450 h 1198669"/>
              <a:gd name="connsiteX36" fmla="*/ 621437 w 2450237"/>
              <a:gd name="connsiteY36" fmla="*/ 62327 h 1198669"/>
              <a:gd name="connsiteX37" fmla="*/ 594804 w 2450237"/>
              <a:gd name="connsiteY37" fmla="*/ 71205 h 1198669"/>
              <a:gd name="connsiteX38" fmla="*/ 577048 w 2450237"/>
              <a:gd name="connsiteY38" fmla="*/ 88960 h 1198669"/>
              <a:gd name="connsiteX39" fmla="*/ 523782 w 2450237"/>
              <a:gd name="connsiteY39" fmla="*/ 106716 h 1198669"/>
              <a:gd name="connsiteX40" fmla="*/ 497149 w 2450237"/>
              <a:gd name="connsiteY40" fmla="*/ 133349 h 1198669"/>
              <a:gd name="connsiteX41" fmla="*/ 470516 w 2450237"/>
              <a:gd name="connsiteY41" fmla="*/ 151104 h 1198669"/>
              <a:gd name="connsiteX42" fmla="*/ 435006 w 2450237"/>
              <a:gd name="connsiteY42" fmla="*/ 177737 h 1198669"/>
              <a:gd name="connsiteX43" fmla="*/ 417250 w 2450237"/>
              <a:gd name="connsiteY43" fmla="*/ 195492 h 1198669"/>
              <a:gd name="connsiteX44" fmla="*/ 310718 w 2450237"/>
              <a:gd name="connsiteY44" fmla="*/ 284269 h 1198669"/>
              <a:gd name="connsiteX45" fmla="*/ 284085 w 2450237"/>
              <a:gd name="connsiteY45" fmla="*/ 319780 h 1198669"/>
              <a:gd name="connsiteX46" fmla="*/ 266330 w 2450237"/>
              <a:gd name="connsiteY46" fmla="*/ 346413 h 1198669"/>
              <a:gd name="connsiteX47" fmla="*/ 239697 w 2450237"/>
              <a:gd name="connsiteY47" fmla="*/ 373046 h 1198669"/>
              <a:gd name="connsiteX48" fmla="*/ 221942 w 2450237"/>
              <a:gd name="connsiteY48" fmla="*/ 399679 h 1198669"/>
              <a:gd name="connsiteX49" fmla="*/ 204186 w 2450237"/>
              <a:gd name="connsiteY49" fmla="*/ 417434 h 1198669"/>
              <a:gd name="connsiteX50" fmla="*/ 159798 w 2450237"/>
              <a:gd name="connsiteY50" fmla="*/ 479578 h 1198669"/>
              <a:gd name="connsiteX51" fmla="*/ 124287 w 2450237"/>
              <a:gd name="connsiteY51" fmla="*/ 559477 h 1198669"/>
              <a:gd name="connsiteX52" fmla="*/ 115410 w 2450237"/>
              <a:gd name="connsiteY52" fmla="*/ 586110 h 1198669"/>
              <a:gd name="connsiteX53" fmla="*/ 97654 w 2450237"/>
              <a:gd name="connsiteY53" fmla="*/ 612743 h 1198669"/>
              <a:gd name="connsiteX54" fmla="*/ 62143 w 2450237"/>
              <a:gd name="connsiteY54" fmla="*/ 683764 h 1198669"/>
              <a:gd name="connsiteX55" fmla="*/ 53266 w 2450237"/>
              <a:gd name="connsiteY55" fmla="*/ 710397 h 1198669"/>
              <a:gd name="connsiteX56" fmla="*/ 35510 w 2450237"/>
              <a:gd name="connsiteY56" fmla="*/ 728153 h 1198669"/>
              <a:gd name="connsiteX57" fmla="*/ 17755 w 2450237"/>
              <a:gd name="connsiteY57" fmla="*/ 754786 h 1198669"/>
              <a:gd name="connsiteX58" fmla="*/ 0 w 2450237"/>
              <a:gd name="connsiteY58" fmla="*/ 808052 h 119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50237" h="1198669">
                <a:moveTo>
                  <a:pt x="2450237" y="1198669"/>
                </a:moveTo>
                <a:cubicBezTo>
                  <a:pt x="2441359" y="1180914"/>
                  <a:pt x="2430977" y="1163834"/>
                  <a:pt x="2423604" y="1145403"/>
                </a:cubicBezTo>
                <a:cubicBezTo>
                  <a:pt x="2419073" y="1134074"/>
                  <a:pt x="2418232" y="1121579"/>
                  <a:pt x="2414726" y="1109892"/>
                </a:cubicBezTo>
                <a:cubicBezTo>
                  <a:pt x="2409348" y="1091966"/>
                  <a:pt x="2402889" y="1074381"/>
                  <a:pt x="2396971" y="1056626"/>
                </a:cubicBezTo>
                <a:cubicBezTo>
                  <a:pt x="2394012" y="1047748"/>
                  <a:pt x="2392278" y="1038363"/>
                  <a:pt x="2388093" y="1029993"/>
                </a:cubicBezTo>
                <a:cubicBezTo>
                  <a:pt x="2362621" y="979049"/>
                  <a:pt x="2377147" y="1005831"/>
                  <a:pt x="2343705" y="950094"/>
                </a:cubicBezTo>
                <a:cubicBezTo>
                  <a:pt x="2326053" y="879490"/>
                  <a:pt x="2348436" y="949495"/>
                  <a:pt x="2308194" y="879073"/>
                </a:cubicBezTo>
                <a:cubicBezTo>
                  <a:pt x="2303551" y="870948"/>
                  <a:pt x="2303501" y="860810"/>
                  <a:pt x="2299316" y="852440"/>
                </a:cubicBezTo>
                <a:cubicBezTo>
                  <a:pt x="2294544" y="842897"/>
                  <a:pt x="2287763" y="834489"/>
                  <a:pt x="2281561" y="825807"/>
                </a:cubicBezTo>
                <a:cubicBezTo>
                  <a:pt x="2255512" y="789338"/>
                  <a:pt x="2258098" y="797143"/>
                  <a:pt x="2237173" y="763663"/>
                </a:cubicBezTo>
                <a:cubicBezTo>
                  <a:pt x="2217512" y="732205"/>
                  <a:pt x="2176629" y="658731"/>
                  <a:pt x="2157274" y="639376"/>
                </a:cubicBezTo>
                <a:cubicBezTo>
                  <a:pt x="2148396" y="630498"/>
                  <a:pt x="2138679" y="622388"/>
                  <a:pt x="2130641" y="612743"/>
                </a:cubicBezTo>
                <a:cubicBezTo>
                  <a:pt x="2123810" y="604546"/>
                  <a:pt x="2120750" y="593320"/>
                  <a:pt x="2112885" y="586110"/>
                </a:cubicBezTo>
                <a:cubicBezTo>
                  <a:pt x="2084950" y="560503"/>
                  <a:pt x="2050906" y="541886"/>
                  <a:pt x="2024109" y="515089"/>
                </a:cubicBezTo>
                <a:cubicBezTo>
                  <a:pt x="2018190" y="509170"/>
                  <a:pt x="2013049" y="502355"/>
                  <a:pt x="2006353" y="497333"/>
                </a:cubicBezTo>
                <a:cubicBezTo>
                  <a:pt x="1989282" y="484529"/>
                  <a:pt x="1968948" y="476097"/>
                  <a:pt x="1953087" y="461822"/>
                </a:cubicBezTo>
                <a:cubicBezTo>
                  <a:pt x="1939003" y="449146"/>
                  <a:pt x="1931836" y="429911"/>
                  <a:pt x="1917576" y="417434"/>
                </a:cubicBezTo>
                <a:cubicBezTo>
                  <a:pt x="1907617" y="408720"/>
                  <a:pt x="1893556" y="406245"/>
                  <a:pt x="1882066" y="399679"/>
                </a:cubicBezTo>
                <a:cubicBezTo>
                  <a:pt x="1872802" y="394385"/>
                  <a:pt x="1863463" y="388949"/>
                  <a:pt x="1855433" y="381923"/>
                </a:cubicBezTo>
                <a:cubicBezTo>
                  <a:pt x="1810112" y="342267"/>
                  <a:pt x="1821045" y="339346"/>
                  <a:pt x="1775534" y="310902"/>
                </a:cubicBezTo>
                <a:cubicBezTo>
                  <a:pt x="1764312" y="303888"/>
                  <a:pt x="1751860" y="299065"/>
                  <a:pt x="1740023" y="293147"/>
                </a:cubicBezTo>
                <a:cubicBezTo>
                  <a:pt x="1703473" y="256597"/>
                  <a:pt x="1684340" y="233158"/>
                  <a:pt x="1624613" y="213248"/>
                </a:cubicBezTo>
                <a:cubicBezTo>
                  <a:pt x="1615735" y="210289"/>
                  <a:pt x="1606499" y="208242"/>
                  <a:pt x="1597980" y="204370"/>
                </a:cubicBezTo>
                <a:cubicBezTo>
                  <a:pt x="1497841" y="158852"/>
                  <a:pt x="1561029" y="177376"/>
                  <a:pt x="1491448" y="159982"/>
                </a:cubicBezTo>
                <a:cubicBezTo>
                  <a:pt x="1482570" y="154063"/>
                  <a:pt x="1474565" y="146559"/>
                  <a:pt x="1464815" y="142226"/>
                </a:cubicBezTo>
                <a:cubicBezTo>
                  <a:pt x="1447712" y="134625"/>
                  <a:pt x="1427122" y="134852"/>
                  <a:pt x="1411549" y="124471"/>
                </a:cubicBezTo>
                <a:cubicBezTo>
                  <a:pt x="1372361" y="98346"/>
                  <a:pt x="1395378" y="108809"/>
                  <a:pt x="1340528" y="97838"/>
                </a:cubicBezTo>
                <a:cubicBezTo>
                  <a:pt x="1331650" y="91920"/>
                  <a:pt x="1323702" y="84286"/>
                  <a:pt x="1313895" y="80083"/>
                </a:cubicBezTo>
                <a:cubicBezTo>
                  <a:pt x="1302680" y="75277"/>
                  <a:pt x="1290116" y="74557"/>
                  <a:pt x="1278384" y="71205"/>
                </a:cubicBezTo>
                <a:cubicBezTo>
                  <a:pt x="1269386" y="68634"/>
                  <a:pt x="1260352" y="66013"/>
                  <a:pt x="1251751" y="62327"/>
                </a:cubicBezTo>
                <a:cubicBezTo>
                  <a:pt x="1160315" y="23140"/>
                  <a:pt x="1284214" y="67230"/>
                  <a:pt x="1162975" y="26817"/>
                </a:cubicBezTo>
                <a:lnTo>
                  <a:pt x="1136342" y="17939"/>
                </a:lnTo>
                <a:lnTo>
                  <a:pt x="1083076" y="184"/>
                </a:lnTo>
                <a:cubicBezTo>
                  <a:pt x="1070477" y="590"/>
                  <a:pt x="843373" y="-4254"/>
                  <a:pt x="754602" y="17939"/>
                </a:cubicBezTo>
                <a:cubicBezTo>
                  <a:pt x="736445" y="22478"/>
                  <a:pt x="719091" y="29776"/>
                  <a:pt x="701336" y="35694"/>
                </a:cubicBezTo>
                <a:lnTo>
                  <a:pt x="648070" y="53450"/>
                </a:lnTo>
                <a:lnTo>
                  <a:pt x="621437" y="62327"/>
                </a:lnTo>
                <a:lnTo>
                  <a:pt x="594804" y="71205"/>
                </a:lnTo>
                <a:cubicBezTo>
                  <a:pt x="588885" y="77123"/>
                  <a:pt x="584534" y="85217"/>
                  <a:pt x="577048" y="88960"/>
                </a:cubicBezTo>
                <a:cubicBezTo>
                  <a:pt x="560308" y="97330"/>
                  <a:pt x="523782" y="106716"/>
                  <a:pt x="523782" y="106716"/>
                </a:cubicBezTo>
                <a:cubicBezTo>
                  <a:pt x="514904" y="115594"/>
                  <a:pt x="506794" y="125312"/>
                  <a:pt x="497149" y="133349"/>
                </a:cubicBezTo>
                <a:cubicBezTo>
                  <a:pt x="488952" y="140179"/>
                  <a:pt x="479198" y="144902"/>
                  <a:pt x="470516" y="151104"/>
                </a:cubicBezTo>
                <a:cubicBezTo>
                  <a:pt x="458476" y="159704"/>
                  <a:pt x="446373" y="168265"/>
                  <a:pt x="435006" y="177737"/>
                </a:cubicBezTo>
                <a:cubicBezTo>
                  <a:pt x="428576" y="183095"/>
                  <a:pt x="423946" y="190470"/>
                  <a:pt x="417250" y="195492"/>
                </a:cubicBezTo>
                <a:cubicBezTo>
                  <a:pt x="365694" y="234158"/>
                  <a:pt x="352476" y="228590"/>
                  <a:pt x="310718" y="284269"/>
                </a:cubicBezTo>
                <a:cubicBezTo>
                  <a:pt x="301840" y="296106"/>
                  <a:pt x="292685" y="307740"/>
                  <a:pt x="284085" y="319780"/>
                </a:cubicBezTo>
                <a:cubicBezTo>
                  <a:pt x="277883" y="328462"/>
                  <a:pt x="273160" y="338216"/>
                  <a:pt x="266330" y="346413"/>
                </a:cubicBezTo>
                <a:cubicBezTo>
                  <a:pt x="258293" y="356058"/>
                  <a:pt x="247734" y="363401"/>
                  <a:pt x="239697" y="373046"/>
                </a:cubicBezTo>
                <a:cubicBezTo>
                  <a:pt x="232867" y="381243"/>
                  <a:pt x="228607" y="391348"/>
                  <a:pt x="221942" y="399679"/>
                </a:cubicBezTo>
                <a:cubicBezTo>
                  <a:pt x="216713" y="406215"/>
                  <a:pt x="209544" y="411004"/>
                  <a:pt x="204186" y="417434"/>
                </a:cubicBezTo>
                <a:cubicBezTo>
                  <a:pt x="201063" y="421182"/>
                  <a:pt x="164191" y="469693"/>
                  <a:pt x="159798" y="479578"/>
                </a:cubicBezTo>
                <a:cubicBezTo>
                  <a:pt x="117542" y="574655"/>
                  <a:pt x="164469" y="499206"/>
                  <a:pt x="124287" y="559477"/>
                </a:cubicBezTo>
                <a:cubicBezTo>
                  <a:pt x="121328" y="568355"/>
                  <a:pt x="119595" y="577740"/>
                  <a:pt x="115410" y="586110"/>
                </a:cubicBezTo>
                <a:cubicBezTo>
                  <a:pt x="110638" y="595653"/>
                  <a:pt x="101987" y="602993"/>
                  <a:pt x="97654" y="612743"/>
                </a:cubicBezTo>
                <a:cubicBezTo>
                  <a:pt x="65010" y="686191"/>
                  <a:pt x="98608" y="647301"/>
                  <a:pt x="62143" y="683764"/>
                </a:cubicBezTo>
                <a:cubicBezTo>
                  <a:pt x="59184" y="692642"/>
                  <a:pt x="58081" y="702373"/>
                  <a:pt x="53266" y="710397"/>
                </a:cubicBezTo>
                <a:cubicBezTo>
                  <a:pt x="48960" y="717574"/>
                  <a:pt x="40739" y="721617"/>
                  <a:pt x="35510" y="728153"/>
                </a:cubicBezTo>
                <a:cubicBezTo>
                  <a:pt x="28845" y="736485"/>
                  <a:pt x="23673" y="745908"/>
                  <a:pt x="17755" y="754786"/>
                </a:cubicBezTo>
                <a:cubicBezTo>
                  <a:pt x="7272" y="796716"/>
                  <a:pt x="14333" y="779383"/>
                  <a:pt x="0" y="8080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5814874" y="2512381"/>
            <a:ext cx="101467" cy="161644"/>
          </a:xfrm>
          <a:custGeom>
            <a:avLst/>
            <a:gdLst>
              <a:gd name="connsiteX0" fmla="*/ 0 w 101467"/>
              <a:gd name="connsiteY0" fmla="*/ 0 h 161644"/>
              <a:gd name="connsiteX1" fmla="*/ 8877 w 101467"/>
              <a:gd name="connsiteY1" fmla="*/ 159798 h 161644"/>
              <a:gd name="connsiteX2" fmla="*/ 26633 w 101467"/>
              <a:gd name="connsiteY2" fmla="*/ 142042 h 161644"/>
              <a:gd name="connsiteX3" fmla="*/ 53266 w 101467"/>
              <a:gd name="connsiteY3" fmla="*/ 133165 h 161644"/>
              <a:gd name="connsiteX4" fmla="*/ 97654 w 101467"/>
              <a:gd name="connsiteY4" fmla="*/ 88776 h 161644"/>
              <a:gd name="connsiteX5" fmla="*/ 71021 w 101467"/>
              <a:gd name="connsiteY5" fmla="*/ 106532 h 161644"/>
              <a:gd name="connsiteX6" fmla="*/ 26633 w 101467"/>
              <a:gd name="connsiteY6" fmla="*/ 150920 h 16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67" h="161644">
                <a:moveTo>
                  <a:pt x="0" y="0"/>
                </a:moveTo>
                <a:cubicBezTo>
                  <a:pt x="2959" y="53266"/>
                  <a:pt x="-954" y="107364"/>
                  <a:pt x="8877" y="159798"/>
                </a:cubicBezTo>
                <a:cubicBezTo>
                  <a:pt x="10420" y="168025"/>
                  <a:pt x="19456" y="146348"/>
                  <a:pt x="26633" y="142042"/>
                </a:cubicBezTo>
                <a:cubicBezTo>
                  <a:pt x="34657" y="137227"/>
                  <a:pt x="44388" y="136124"/>
                  <a:pt x="53266" y="133165"/>
                </a:cubicBezTo>
                <a:cubicBezTo>
                  <a:pt x="68062" y="118369"/>
                  <a:pt x="115064" y="77169"/>
                  <a:pt x="97654" y="88776"/>
                </a:cubicBezTo>
                <a:cubicBezTo>
                  <a:pt x="88776" y="94695"/>
                  <a:pt x="78566" y="98987"/>
                  <a:pt x="71021" y="106532"/>
                </a:cubicBezTo>
                <a:cubicBezTo>
                  <a:pt x="20016" y="157537"/>
                  <a:pt x="66746" y="130863"/>
                  <a:pt x="26633" y="1509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0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7825" y="2654422"/>
            <a:ext cx="852256" cy="24946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94539" y="3906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数组实现栈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37825" y="4780251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7825" y="4411461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37825" y="4042664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37825" y="3673867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67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37825" y="3305070"/>
            <a:ext cx="852256" cy="34179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340787" y="11531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入栈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58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7825" y="2654422"/>
            <a:ext cx="852256" cy="24946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94539" y="3906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数组实现栈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37825" y="4780251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7825" y="4411461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37825" y="4042664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37825" y="3673867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67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37825" y="3305070"/>
            <a:ext cx="852256" cy="34179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340787" y="11531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出栈</a:t>
            </a: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3302493" y="2210540"/>
            <a:ext cx="2201662" cy="772357"/>
          </a:xfrm>
          <a:custGeom>
            <a:avLst/>
            <a:gdLst>
              <a:gd name="connsiteX0" fmla="*/ 2201662 w 2201662"/>
              <a:gd name="connsiteY0" fmla="*/ 443883 h 772357"/>
              <a:gd name="connsiteX1" fmla="*/ 2192785 w 2201662"/>
              <a:gd name="connsiteY1" fmla="*/ 381740 h 772357"/>
              <a:gd name="connsiteX2" fmla="*/ 2139519 w 2201662"/>
              <a:gd name="connsiteY2" fmla="*/ 284085 h 772357"/>
              <a:gd name="connsiteX3" fmla="*/ 2095130 w 2201662"/>
              <a:gd name="connsiteY3" fmla="*/ 239697 h 772357"/>
              <a:gd name="connsiteX4" fmla="*/ 2041864 w 2201662"/>
              <a:gd name="connsiteY4" fmla="*/ 195309 h 772357"/>
              <a:gd name="connsiteX5" fmla="*/ 2024109 w 2201662"/>
              <a:gd name="connsiteY5" fmla="*/ 177553 h 772357"/>
              <a:gd name="connsiteX6" fmla="*/ 1997476 w 2201662"/>
              <a:gd name="connsiteY6" fmla="*/ 168676 h 772357"/>
              <a:gd name="connsiteX7" fmla="*/ 1935332 w 2201662"/>
              <a:gd name="connsiteY7" fmla="*/ 142043 h 772357"/>
              <a:gd name="connsiteX8" fmla="*/ 1917577 w 2201662"/>
              <a:gd name="connsiteY8" fmla="*/ 124287 h 772357"/>
              <a:gd name="connsiteX9" fmla="*/ 1864311 w 2201662"/>
              <a:gd name="connsiteY9" fmla="*/ 106532 h 772357"/>
              <a:gd name="connsiteX10" fmla="*/ 1837678 w 2201662"/>
              <a:gd name="connsiteY10" fmla="*/ 97654 h 772357"/>
              <a:gd name="connsiteX11" fmla="*/ 1731146 w 2201662"/>
              <a:gd name="connsiteY11" fmla="*/ 62143 h 772357"/>
              <a:gd name="connsiteX12" fmla="*/ 1704513 w 2201662"/>
              <a:gd name="connsiteY12" fmla="*/ 53266 h 772357"/>
              <a:gd name="connsiteX13" fmla="*/ 1624614 w 2201662"/>
              <a:gd name="connsiteY13" fmla="*/ 44388 h 772357"/>
              <a:gd name="connsiteX14" fmla="*/ 1491449 w 2201662"/>
              <a:gd name="connsiteY14" fmla="*/ 17755 h 772357"/>
              <a:gd name="connsiteX15" fmla="*/ 1438183 w 2201662"/>
              <a:gd name="connsiteY15" fmla="*/ 8877 h 772357"/>
              <a:gd name="connsiteX16" fmla="*/ 1367161 w 2201662"/>
              <a:gd name="connsiteY16" fmla="*/ 0 h 772357"/>
              <a:gd name="connsiteX17" fmla="*/ 878890 w 2201662"/>
              <a:gd name="connsiteY17" fmla="*/ 8877 h 772357"/>
              <a:gd name="connsiteX18" fmla="*/ 798990 w 2201662"/>
              <a:gd name="connsiteY18" fmla="*/ 35510 h 772357"/>
              <a:gd name="connsiteX19" fmla="*/ 719091 w 2201662"/>
              <a:gd name="connsiteY19" fmla="*/ 62143 h 772357"/>
              <a:gd name="connsiteX20" fmla="*/ 683581 w 2201662"/>
              <a:gd name="connsiteY20" fmla="*/ 79899 h 772357"/>
              <a:gd name="connsiteX21" fmla="*/ 612559 w 2201662"/>
              <a:gd name="connsiteY21" fmla="*/ 106532 h 772357"/>
              <a:gd name="connsiteX22" fmla="*/ 550416 w 2201662"/>
              <a:gd name="connsiteY22" fmla="*/ 150920 h 772357"/>
              <a:gd name="connsiteX23" fmla="*/ 523783 w 2201662"/>
              <a:gd name="connsiteY23" fmla="*/ 159798 h 772357"/>
              <a:gd name="connsiteX24" fmla="*/ 506027 w 2201662"/>
              <a:gd name="connsiteY24" fmla="*/ 177553 h 772357"/>
              <a:gd name="connsiteX25" fmla="*/ 452761 w 2201662"/>
              <a:gd name="connsiteY25" fmla="*/ 213064 h 772357"/>
              <a:gd name="connsiteX26" fmla="*/ 426128 w 2201662"/>
              <a:gd name="connsiteY26" fmla="*/ 239697 h 772357"/>
              <a:gd name="connsiteX27" fmla="*/ 408373 w 2201662"/>
              <a:gd name="connsiteY27" fmla="*/ 266330 h 772357"/>
              <a:gd name="connsiteX28" fmla="*/ 355107 w 2201662"/>
              <a:gd name="connsiteY28" fmla="*/ 301841 h 772357"/>
              <a:gd name="connsiteX29" fmla="*/ 301841 w 2201662"/>
              <a:gd name="connsiteY29" fmla="*/ 346229 h 772357"/>
              <a:gd name="connsiteX30" fmla="*/ 248575 w 2201662"/>
              <a:gd name="connsiteY30" fmla="*/ 390617 h 772357"/>
              <a:gd name="connsiteX31" fmla="*/ 230820 w 2201662"/>
              <a:gd name="connsiteY31" fmla="*/ 417250 h 772357"/>
              <a:gd name="connsiteX32" fmla="*/ 186431 w 2201662"/>
              <a:gd name="connsiteY32" fmla="*/ 461639 h 772357"/>
              <a:gd name="connsiteX33" fmla="*/ 133165 w 2201662"/>
              <a:gd name="connsiteY33" fmla="*/ 514905 h 772357"/>
              <a:gd name="connsiteX34" fmla="*/ 106532 w 2201662"/>
              <a:gd name="connsiteY34" fmla="*/ 559293 h 772357"/>
              <a:gd name="connsiteX35" fmla="*/ 97655 w 2201662"/>
              <a:gd name="connsiteY35" fmla="*/ 585926 h 772357"/>
              <a:gd name="connsiteX36" fmla="*/ 53266 w 2201662"/>
              <a:gd name="connsiteY36" fmla="*/ 630314 h 772357"/>
              <a:gd name="connsiteX37" fmla="*/ 44389 w 2201662"/>
              <a:gd name="connsiteY37" fmla="*/ 656947 h 772357"/>
              <a:gd name="connsiteX38" fmla="*/ 26633 w 2201662"/>
              <a:gd name="connsiteY38" fmla="*/ 692458 h 772357"/>
              <a:gd name="connsiteX39" fmla="*/ 8878 w 2201662"/>
              <a:gd name="connsiteY39" fmla="*/ 745724 h 772357"/>
              <a:gd name="connsiteX40" fmla="*/ 0 w 2201662"/>
              <a:gd name="connsiteY40" fmla="*/ 772357 h 77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01662" h="772357">
                <a:moveTo>
                  <a:pt x="2201662" y="443883"/>
                </a:moveTo>
                <a:cubicBezTo>
                  <a:pt x="2198703" y="423169"/>
                  <a:pt x="2199402" y="401591"/>
                  <a:pt x="2192785" y="381740"/>
                </a:cubicBezTo>
                <a:cubicBezTo>
                  <a:pt x="2189669" y="372392"/>
                  <a:pt x="2156974" y="304033"/>
                  <a:pt x="2139519" y="284085"/>
                </a:cubicBezTo>
                <a:cubicBezTo>
                  <a:pt x="2125740" y="268337"/>
                  <a:pt x="2109926" y="254493"/>
                  <a:pt x="2095130" y="239697"/>
                </a:cubicBezTo>
                <a:cubicBezTo>
                  <a:pt x="2031853" y="176421"/>
                  <a:pt x="2103673" y="244757"/>
                  <a:pt x="2041864" y="195309"/>
                </a:cubicBezTo>
                <a:cubicBezTo>
                  <a:pt x="2035328" y="190080"/>
                  <a:pt x="2031286" y="181859"/>
                  <a:pt x="2024109" y="177553"/>
                </a:cubicBezTo>
                <a:cubicBezTo>
                  <a:pt x="2016085" y="172738"/>
                  <a:pt x="2006354" y="171635"/>
                  <a:pt x="1997476" y="168676"/>
                </a:cubicBezTo>
                <a:cubicBezTo>
                  <a:pt x="1900537" y="104047"/>
                  <a:pt x="2049983" y="199369"/>
                  <a:pt x="1935332" y="142043"/>
                </a:cubicBezTo>
                <a:cubicBezTo>
                  <a:pt x="1927846" y="138300"/>
                  <a:pt x="1925063" y="128030"/>
                  <a:pt x="1917577" y="124287"/>
                </a:cubicBezTo>
                <a:cubicBezTo>
                  <a:pt x="1900837" y="115917"/>
                  <a:pt x="1882066" y="112450"/>
                  <a:pt x="1864311" y="106532"/>
                </a:cubicBezTo>
                <a:lnTo>
                  <a:pt x="1837678" y="97654"/>
                </a:lnTo>
                <a:lnTo>
                  <a:pt x="1731146" y="62143"/>
                </a:lnTo>
                <a:cubicBezTo>
                  <a:pt x="1722268" y="59184"/>
                  <a:pt x="1713814" y="54299"/>
                  <a:pt x="1704513" y="53266"/>
                </a:cubicBezTo>
                <a:lnTo>
                  <a:pt x="1624614" y="44388"/>
                </a:lnTo>
                <a:cubicBezTo>
                  <a:pt x="1566578" y="5698"/>
                  <a:pt x="1614472" y="31425"/>
                  <a:pt x="1491449" y="17755"/>
                </a:cubicBezTo>
                <a:cubicBezTo>
                  <a:pt x="1473559" y="15767"/>
                  <a:pt x="1456002" y="11423"/>
                  <a:pt x="1438183" y="8877"/>
                </a:cubicBezTo>
                <a:cubicBezTo>
                  <a:pt x="1414565" y="5503"/>
                  <a:pt x="1390835" y="2959"/>
                  <a:pt x="1367161" y="0"/>
                </a:cubicBezTo>
                <a:lnTo>
                  <a:pt x="878890" y="8877"/>
                </a:lnTo>
                <a:cubicBezTo>
                  <a:pt x="830390" y="10494"/>
                  <a:pt x="840222" y="19652"/>
                  <a:pt x="798990" y="35510"/>
                </a:cubicBezTo>
                <a:cubicBezTo>
                  <a:pt x="772788" y="45588"/>
                  <a:pt x="744201" y="49588"/>
                  <a:pt x="719091" y="62143"/>
                </a:cubicBezTo>
                <a:cubicBezTo>
                  <a:pt x="707254" y="68062"/>
                  <a:pt x="695745" y="74686"/>
                  <a:pt x="683581" y="79899"/>
                </a:cubicBezTo>
                <a:cubicBezTo>
                  <a:pt x="629786" y="102955"/>
                  <a:pt x="686147" y="69739"/>
                  <a:pt x="612559" y="106532"/>
                </a:cubicBezTo>
                <a:cubicBezTo>
                  <a:pt x="585075" y="120274"/>
                  <a:pt x="578569" y="134832"/>
                  <a:pt x="550416" y="150920"/>
                </a:cubicBezTo>
                <a:cubicBezTo>
                  <a:pt x="542291" y="155563"/>
                  <a:pt x="532661" y="156839"/>
                  <a:pt x="523783" y="159798"/>
                </a:cubicBezTo>
                <a:cubicBezTo>
                  <a:pt x="517864" y="165716"/>
                  <a:pt x="512723" y="172531"/>
                  <a:pt x="506027" y="177553"/>
                </a:cubicBezTo>
                <a:cubicBezTo>
                  <a:pt x="488955" y="190357"/>
                  <a:pt x="467850" y="197975"/>
                  <a:pt x="452761" y="213064"/>
                </a:cubicBezTo>
                <a:cubicBezTo>
                  <a:pt x="443883" y="221942"/>
                  <a:pt x="434165" y="230052"/>
                  <a:pt x="426128" y="239697"/>
                </a:cubicBezTo>
                <a:cubicBezTo>
                  <a:pt x="419298" y="247894"/>
                  <a:pt x="416403" y="259304"/>
                  <a:pt x="408373" y="266330"/>
                </a:cubicBezTo>
                <a:cubicBezTo>
                  <a:pt x="392314" y="280382"/>
                  <a:pt x="370196" y="286752"/>
                  <a:pt x="355107" y="301841"/>
                </a:cubicBezTo>
                <a:cubicBezTo>
                  <a:pt x="277298" y="379650"/>
                  <a:pt x="376000" y="284430"/>
                  <a:pt x="301841" y="346229"/>
                </a:cubicBezTo>
                <a:cubicBezTo>
                  <a:pt x="233486" y="403191"/>
                  <a:pt x="314700" y="346535"/>
                  <a:pt x="248575" y="390617"/>
                </a:cubicBezTo>
                <a:cubicBezTo>
                  <a:pt x="242657" y="399495"/>
                  <a:pt x="237846" y="409220"/>
                  <a:pt x="230820" y="417250"/>
                </a:cubicBezTo>
                <a:cubicBezTo>
                  <a:pt x="217041" y="432998"/>
                  <a:pt x="198038" y="444228"/>
                  <a:pt x="186431" y="461639"/>
                </a:cubicBezTo>
                <a:cubicBezTo>
                  <a:pt x="160469" y="500583"/>
                  <a:pt x="177212" y="481870"/>
                  <a:pt x="133165" y="514905"/>
                </a:cubicBezTo>
                <a:cubicBezTo>
                  <a:pt x="108018" y="590351"/>
                  <a:pt x="143090" y="498363"/>
                  <a:pt x="106532" y="559293"/>
                </a:cubicBezTo>
                <a:cubicBezTo>
                  <a:pt x="101717" y="567317"/>
                  <a:pt x="101840" y="577556"/>
                  <a:pt x="97655" y="585926"/>
                </a:cubicBezTo>
                <a:cubicBezTo>
                  <a:pt x="82859" y="615517"/>
                  <a:pt x="79898" y="612560"/>
                  <a:pt x="53266" y="630314"/>
                </a:cubicBezTo>
                <a:cubicBezTo>
                  <a:pt x="50307" y="639192"/>
                  <a:pt x="48075" y="648346"/>
                  <a:pt x="44389" y="656947"/>
                </a:cubicBezTo>
                <a:cubicBezTo>
                  <a:pt x="39176" y="669111"/>
                  <a:pt x="31548" y="680170"/>
                  <a:pt x="26633" y="692458"/>
                </a:cubicBezTo>
                <a:cubicBezTo>
                  <a:pt x="19682" y="709835"/>
                  <a:pt x="14796" y="727969"/>
                  <a:pt x="8878" y="745724"/>
                </a:cubicBezTo>
                <a:lnTo>
                  <a:pt x="0" y="7723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266983" y="2831977"/>
            <a:ext cx="206548" cy="230819"/>
          </a:xfrm>
          <a:custGeom>
            <a:avLst/>
            <a:gdLst>
              <a:gd name="connsiteX0" fmla="*/ 0 w 206548"/>
              <a:gd name="connsiteY0" fmla="*/ 0 h 230819"/>
              <a:gd name="connsiteX1" fmla="*/ 8877 w 206548"/>
              <a:gd name="connsiteY1" fmla="*/ 133165 h 230819"/>
              <a:gd name="connsiteX2" fmla="*/ 26633 w 206548"/>
              <a:gd name="connsiteY2" fmla="*/ 221941 h 230819"/>
              <a:gd name="connsiteX3" fmla="*/ 53266 w 206548"/>
              <a:gd name="connsiteY3" fmla="*/ 204186 h 230819"/>
              <a:gd name="connsiteX4" fmla="*/ 79899 w 206548"/>
              <a:gd name="connsiteY4" fmla="*/ 159798 h 230819"/>
              <a:gd name="connsiteX5" fmla="*/ 106532 w 206548"/>
              <a:gd name="connsiteY5" fmla="*/ 150920 h 230819"/>
              <a:gd name="connsiteX6" fmla="*/ 177553 w 206548"/>
              <a:gd name="connsiteY6" fmla="*/ 124287 h 230819"/>
              <a:gd name="connsiteX7" fmla="*/ 204186 w 206548"/>
              <a:gd name="connsiteY7" fmla="*/ 106532 h 230819"/>
              <a:gd name="connsiteX8" fmla="*/ 124287 w 206548"/>
              <a:gd name="connsiteY8" fmla="*/ 142042 h 230819"/>
              <a:gd name="connsiteX9" fmla="*/ 88776 w 206548"/>
              <a:gd name="connsiteY9" fmla="*/ 177553 h 230819"/>
              <a:gd name="connsiteX10" fmla="*/ 62143 w 206548"/>
              <a:gd name="connsiteY10" fmla="*/ 195308 h 230819"/>
              <a:gd name="connsiteX11" fmla="*/ 26633 w 206548"/>
              <a:gd name="connsiteY11" fmla="*/ 230819 h 23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548" h="230819">
                <a:moveTo>
                  <a:pt x="0" y="0"/>
                </a:moveTo>
                <a:cubicBezTo>
                  <a:pt x="2959" y="44388"/>
                  <a:pt x="3577" y="88995"/>
                  <a:pt x="8877" y="133165"/>
                </a:cubicBezTo>
                <a:cubicBezTo>
                  <a:pt x="12473" y="163128"/>
                  <a:pt x="26633" y="221941"/>
                  <a:pt x="26633" y="221941"/>
                </a:cubicBezTo>
                <a:cubicBezTo>
                  <a:pt x="35511" y="216023"/>
                  <a:pt x="46601" y="212518"/>
                  <a:pt x="53266" y="204186"/>
                </a:cubicBezTo>
                <a:cubicBezTo>
                  <a:pt x="79051" y="171954"/>
                  <a:pt x="42770" y="182075"/>
                  <a:pt x="79899" y="159798"/>
                </a:cubicBezTo>
                <a:cubicBezTo>
                  <a:pt x="87923" y="154983"/>
                  <a:pt x="97931" y="154606"/>
                  <a:pt x="106532" y="150920"/>
                </a:cubicBezTo>
                <a:cubicBezTo>
                  <a:pt x="171524" y="123066"/>
                  <a:pt x="112084" y="140655"/>
                  <a:pt x="177553" y="124287"/>
                </a:cubicBezTo>
                <a:cubicBezTo>
                  <a:pt x="186431" y="118369"/>
                  <a:pt x="214856" y="106532"/>
                  <a:pt x="204186" y="106532"/>
                </a:cubicBezTo>
                <a:cubicBezTo>
                  <a:pt x="181901" y="106532"/>
                  <a:pt x="143060" y="125951"/>
                  <a:pt x="124287" y="142042"/>
                </a:cubicBezTo>
                <a:cubicBezTo>
                  <a:pt x="111577" y="152936"/>
                  <a:pt x="102705" y="168267"/>
                  <a:pt x="88776" y="177553"/>
                </a:cubicBezTo>
                <a:lnTo>
                  <a:pt x="62143" y="195308"/>
                </a:lnTo>
                <a:cubicBezTo>
                  <a:pt x="40718" y="227447"/>
                  <a:pt x="53931" y="217169"/>
                  <a:pt x="26633" y="2308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94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7825" y="2654422"/>
            <a:ext cx="852256" cy="24946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94539" y="3906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数组实现栈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37825" y="4780251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7825" y="4411461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37825" y="4042664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37825" y="3673867"/>
            <a:ext cx="852256" cy="3417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67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340787" y="11531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出栈</a:t>
            </a: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3302493" y="2210540"/>
            <a:ext cx="2201662" cy="772357"/>
          </a:xfrm>
          <a:custGeom>
            <a:avLst/>
            <a:gdLst>
              <a:gd name="connsiteX0" fmla="*/ 2201662 w 2201662"/>
              <a:gd name="connsiteY0" fmla="*/ 443883 h 772357"/>
              <a:gd name="connsiteX1" fmla="*/ 2192785 w 2201662"/>
              <a:gd name="connsiteY1" fmla="*/ 381740 h 772357"/>
              <a:gd name="connsiteX2" fmla="*/ 2139519 w 2201662"/>
              <a:gd name="connsiteY2" fmla="*/ 284085 h 772357"/>
              <a:gd name="connsiteX3" fmla="*/ 2095130 w 2201662"/>
              <a:gd name="connsiteY3" fmla="*/ 239697 h 772357"/>
              <a:gd name="connsiteX4" fmla="*/ 2041864 w 2201662"/>
              <a:gd name="connsiteY4" fmla="*/ 195309 h 772357"/>
              <a:gd name="connsiteX5" fmla="*/ 2024109 w 2201662"/>
              <a:gd name="connsiteY5" fmla="*/ 177553 h 772357"/>
              <a:gd name="connsiteX6" fmla="*/ 1997476 w 2201662"/>
              <a:gd name="connsiteY6" fmla="*/ 168676 h 772357"/>
              <a:gd name="connsiteX7" fmla="*/ 1935332 w 2201662"/>
              <a:gd name="connsiteY7" fmla="*/ 142043 h 772357"/>
              <a:gd name="connsiteX8" fmla="*/ 1917577 w 2201662"/>
              <a:gd name="connsiteY8" fmla="*/ 124287 h 772357"/>
              <a:gd name="connsiteX9" fmla="*/ 1864311 w 2201662"/>
              <a:gd name="connsiteY9" fmla="*/ 106532 h 772357"/>
              <a:gd name="connsiteX10" fmla="*/ 1837678 w 2201662"/>
              <a:gd name="connsiteY10" fmla="*/ 97654 h 772357"/>
              <a:gd name="connsiteX11" fmla="*/ 1731146 w 2201662"/>
              <a:gd name="connsiteY11" fmla="*/ 62143 h 772357"/>
              <a:gd name="connsiteX12" fmla="*/ 1704513 w 2201662"/>
              <a:gd name="connsiteY12" fmla="*/ 53266 h 772357"/>
              <a:gd name="connsiteX13" fmla="*/ 1624614 w 2201662"/>
              <a:gd name="connsiteY13" fmla="*/ 44388 h 772357"/>
              <a:gd name="connsiteX14" fmla="*/ 1491449 w 2201662"/>
              <a:gd name="connsiteY14" fmla="*/ 17755 h 772357"/>
              <a:gd name="connsiteX15" fmla="*/ 1438183 w 2201662"/>
              <a:gd name="connsiteY15" fmla="*/ 8877 h 772357"/>
              <a:gd name="connsiteX16" fmla="*/ 1367161 w 2201662"/>
              <a:gd name="connsiteY16" fmla="*/ 0 h 772357"/>
              <a:gd name="connsiteX17" fmla="*/ 878890 w 2201662"/>
              <a:gd name="connsiteY17" fmla="*/ 8877 h 772357"/>
              <a:gd name="connsiteX18" fmla="*/ 798990 w 2201662"/>
              <a:gd name="connsiteY18" fmla="*/ 35510 h 772357"/>
              <a:gd name="connsiteX19" fmla="*/ 719091 w 2201662"/>
              <a:gd name="connsiteY19" fmla="*/ 62143 h 772357"/>
              <a:gd name="connsiteX20" fmla="*/ 683581 w 2201662"/>
              <a:gd name="connsiteY20" fmla="*/ 79899 h 772357"/>
              <a:gd name="connsiteX21" fmla="*/ 612559 w 2201662"/>
              <a:gd name="connsiteY21" fmla="*/ 106532 h 772357"/>
              <a:gd name="connsiteX22" fmla="*/ 550416 w 2201662"/>
              <a:gd name="connsiteY22" fmla="*/ 150920 h 772357"/>
              <a:gd name="connsiteX23" fmla="*/ 523783 w 2201662"/>
              <a:gd name="connsiteY23" fmla="*/ 159798 h 772357"/>
              <a:gd name="connsiteX24" fmla="*/ 506027 w 2201662"/>
              <a:gd name="connsiteY24" fmla="*/ 177553 h 772357"/>
              <a:gd name="connsiteX25" fmla="*/ 452761 w 2201662"/>
              <a:gd name="connsiteY25" fmla="*/ 213064 h 772357"/>
              <a:gd name="connsiteX26" fmla="*/ 426128 w 2201662"/>
              <a:gd name="connsiteY26" fmla="*/ 239697 h 772357"/>
              <a:gd name="connsiteX27" fmla="*/ 408373 w 2201662"/>
              <a:gd name="connsiteY27" fmla="*/ 266330 h 772357"/>
              <a:gd name="connsiteX28" fmla="*/ 355107 w 2201662"/>
              <a:gd name="connsiteY28" fmla="*/ 301841 h 772357"/>
              <a:gd name="connsiteX29" fmla="*/ 301841 w 2201662"/>
              <a:gd name="connsiteY29" fmla="*/ 346229 h 772357"/>
              <a:gd name="connsiteX30" fmla="*/ 248575 w 2201662"/>
              <a:gd name="connsiteY30" fmla="*/ 390617 h 772357"/>
              <a:gd name="connsiteX31" fmla="*/ 230820 w 2201662"/>
              <a:gd name="connsiteY31" fmla="*/ 417250 h 772357"/>
              <a:gd name="connsiteX32" fmla="*/ 186431 w 2201662"/>
              <a:gd name="connsiteY32" fmla="*/ 461639 h 772357"/>
              <a:gd name="connsiteX33" fmla="*/ 133165 w 2201662"/>
              <a:gd name="connsiteY33" fmla="*/ 514905 h 772357"/>
              <a:gd name="connsiteX34" fmla="*/ 106532 w 2201662"/>
              <a:gd name="connsiteY34" fmla="*/ 559293 h 772357"/>
              <a:gd name="connsiteX35" fmla="*/ 97655 w 2201662"/>
              <a:gd name="connsiteY35" fmla="*/ 585926 h 772357"/>
              <a:gd name="connsiteX36" fmla="*/ 53266 w 2201662"/>
              <a:gd name="connsiteY36" fmla="*/ 630314 h 772357"/>
              <a:gd name="connsiteX37" fmla="*/ 44389 w 2201662"/>
              <a:gd name="connsiteY37" fmla="*/ 656947 h 772357"/>
              <a:gd name="connsiteX38" fmla="*/ 26633 w 2201662"/>
              <a:gd name="connsiteY38" fmla="*/ 692458 h 772357"/>
              <a:gd name="connsiteX39" fmla="*/ 8878 w 2201662"/>
              <a:gd name="connsiteY39" fmla="*/ 745724 h 772357"/>
              <a:gd name="connsiteX40" fmla="*/ 0 w 2201662"/>
              <a:gd name="connsiteY40" fmla="*/ 772357 h 77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01662" h="772357">
                <a:moveTo>
                  <a:pt x="2201662" y="443883"/>
                </a:moveTo>
                <a:cubicBezTo>
                  <a:pt x="2198703" y="423169"/>
                  <a:pt x="2199402" y="401591"/>
                  <a:pt x="2192785" y="381740"/>
                </a:cubicBezTo>
                <a:cubicBezTo>
                  <a:pt x="2189669" y="372392"/>
                  <a:pt x="2156974" y="304033"/>
                  <a:pt x="2139519" y="284085"/>
                </a:cubicBezTo>
                <a:cubicBezTo>
                  <a:pt x="2125740" y="268337"/>
                  <a:pt x="2109926" y="254493"/>
                  <a:pt x="2095130" y="239697"/>
                </a:cubicBezTo>
                <a:cubicBezTo>
                  <a:pt x="2031853" y="176421"/>
                  <a:pt x="2103673" y="244757"/>
                  <a:pt x="2041864" y="195309"/>
                </a:cubicBezTo>
                <a:cubicBezTo>
                  <a:pt x="2035328" y="190080"/>
                  <a:pt x="2031286" y="181859"/>
                  <a:pt x="2024109" y="177553"/>
                </a:cubicBezTo>
                <a:cubicBezTo>
                  <a:pt x="2016085" y="172738"/>
                  <a:pt x="2006354" y="171635"/>
                  <a:pt x="1997476" y="168676"/>
                </a:cubicBezTo>
                <a:cubicBezTo>
                  <a:pt x="1900537" y="104047"/>
                  <a:pt x="2049983" y="199369"/>
                  <a:pt x="1935332" y="142043"/>
                </a:cubicBezTo>
                <a:cubicBezTo>
                  <a:pt x="1927846" y="138300"/>
                  <a:pt x="1925063" y="128030"/>
                  <a:pt x="1917577" y="124287"/>
                </a:cubicBezTo>
                <a:cubicBezTo>
                  <a:pt x="1900837" y="115917"/>
                  <a:pt x="1882066" y="112450"/>
                  <a:pt x="1864311" y="106532"/>
                </a:cubicBezTo>
                <a:lnTo>
                  <a:pt x="1837678" y="97654"/>
                </a:lnTo>
                <a:lnTo>
                  <a:pt x="1731146" y="62143"/>
                </a:lnTo>
                <a:cubicBezTo>
                  <a:pt x="1722268" y="59184"/>
                  <a:pt x="1713814" y="54299"/>
                  <a:pt x="1704513" y="53266"/>
                </a:cubicBezTo>
                <a:lnTo>
                  <a:pt x="1624614" y="44388"/>
                </a:lnTo>
                <a:cubicBezTo>
                  <a:pt x="1566578" y="5698"/>
                  <a:pt x="1614472" y="31425"/>
                  <a:pt x="1491449" y="17755"/>
                </a:cubicBezTo>
                <a:cubicBezTo>
                  <a:pt x="1473559" y="15767"/>
                  <a:pt x="1456002" y="11423"/>
                  <a:pt x="1438183" y="8877"/>
                </a:cubicBezTo>
                <a:cubicBezTo>
                  <a:pt x="1414565" y="5503"/>
                  <a:pt x="1390835" y="2959"/>
                  <a:pt x="1367161" y="0"/>
                </a:cubicBezTo>
                <a:lnTo>
                  <a:pt x="878890" y="8877"/>
                </a:lnTo>
                <a:cubicBezTo>
                  <a:pt x="830390" y="10494"/>
                  <a:pt x="840222" y="19652"/>
                  <a:pt x="798990" y="35510"/>
                </a:cubicBezTo>
                <a:cubicBezTo>
                  <a:pt x="772788" y="45588"/>
                  <a:pt x="744201" y="49588"/>
                  <a:pt x="719091" y="62143"/>
                </a:cubicBezTo>
                <a:cubicBezTo>
                  <a:pt x="707254" y="68062"/>
                  <a:pt x="695745" y="74686"/>
                  <a:pt x="683581" y="79899"/>
                </a:cubicBezTo>
                <a:cubicBezTo>
                  <a:pt x="629786" y="102955"/>
                  <a:pt x="686147" y="69739"/>
                  <a:pt x="612559" y="106532"/>
                </a:cubicBezTo>
                <a:cubicBezTo>
                  <a:pt x="585075" y="120274"/>
                  <a:pt x="578569" y="134832"/>
                  <a:pt x="550416" y="150920"/>
                </a:cubicBezTo>
                <a:cubicBezTo>
                  <a:pt x="542291" y="155563"/>
                  <a:pt x="532661" y="156839"/>
                  <a:pt x="523783" y="159798"/>
                </a:cubicBezTo>
                <a:cubicBezTo>
                  <a:pt x="517864" y="165716"/>
                  <a:pt x="512723" y="172531"/>
                  <a:pt x="506027" y="177553"/>
                </a:cubicBezTo>
                <a:cubicBezTo>
                  <a:pt x="488955" y="190357"/>
                  <a:pt x="467850" y="197975"/>
                  <a:pt x="452761" y="213064"/>
                </a:cubicBezTo>
                <a:cubicBezTo>
                  <a:pt x="443883" y="221942"/>
                  <a:pt x="434165" y="230052"/>
                  <a:pt x="426128" y="239697"/>
                </a:cubicBezTo>
                <a:cubicBezTo>
                  <a:pt x="419298" y="247894"/>
                  <a:pt x="416403" y="259304"/>
                  <a:pt x="408373" y="266330"/>
                </a:cubicBezTo>
                <a:cubicBezTo>
                  <a:pt x="392314" y="280382"/>
                  <a:pt x="370196" y="286752"/>
                  <a:pt x="355107" y="301841"/>
                </a:cubicBezTo>
                <a:cubicBezTo>
                  <a:pt x="277298" y="379650"/>
                  <a:pt x="376000" y="284430"/>
                  <a:pt x="301841" y="346229"/>
                </a:cubicBezTo>
                <a:cubicBezTo>
                  <a:pt x="233486" y="403191"/>
                  <a:pt x="314700" y="346535"/>
                  <a:pt x="248575" y="390617"/>
                </a:cubicBezTo>
                <a:cubicBezTo>
                  <a:pt x="242657" y="399495"/>
                  <a:pt x="237846" y="409220"/>
                  <a:pt x="230820" y="417250"/>
                </a:cubicBezTo>
                <a:cubicBezTo>
                  <a:pt x="217041" y="432998"/>
                  <a:pt x="198038" y="444228"/>
                  <a:pt x="186431" y="461639"/>
                </a:cubicBezTo>
                <a:cubicBezTo>
                  <a:pt x="160469" y="500583"/>
                  <a:pt x="177212" y="481870"/>
                  <a:pt x="133165" y="514905"/>
                </a:cubicBezTo>
                <a:cubicBezTo>
                  <a:pt x="108018" y="590351"/>
                  <a:pt x="143090" y="498363"/>
                  <a:pt x="106532" y="559293"/>
                </a:cubicBezTo>
                <a:cubicBezTo>
                  <a:pt x="101717" y="567317"/>
                  <a:pt x="101840" y="577556"/>
                  <a:pt x="97655" y="585926"/>
                </a:cubicBezTo>
                <a:cubicBezTo>
                  <a:pt x="82859" y="615517"/>
                  <a:pt x="79898" y="612560"/>
                  <a:pt x="53266" y="630314"/>
                </a:cubicBezTo>
                <a:cubicBezTo>
                  <a:pt x="50307" y="639192"/>
                  <a:pt x="48075" y="648346"/>
                  <a:pt x="44389" y="656947"/>
                </a:cubicBezTo>
                <a:cubicBezTo>
                  <a:pt x="39176" y="669111"/>
                  <a:pt x="31548" y="680170"/>
                  <a:pt x="26633" y="692458"/>
                </a:cubicBezTo>
                <a:cubicBezTo>
                  <a:pt x="19682" y="709835"/>
                  <a:pt x="14796" y="727969"/>
                  <a:pt x="8878" y="745724"/>
                </a:cubicBezTo>
                <a:lnTo>
                  <a:pt x="0" y="7723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266983" y="2831977"/>
            <a:ext cx="206548" cy="230819"/>
          </a:xfrm>
          <a:custGeom>
            <a:avLst/>
            <a:gdLst>
              <a:gd name="connsiteX0" fmla="*/ 0 w 206548"/>
              <a:gd name="connsiteY0" fmla="*/ 0 h 230819"/>
              <a:gd name="connsiteX1" fmla="*/ 8877 w 206548"/>
              <a:gd name="connsiteY1" fmla="*/ 133165 h 230819"/>
              <a:gd name="connsiteX2" fmla="*/ 26633 w 206548"/>
              <a:gd name="connsiteY2" fmla="*/ 221941 h 230819"/>
              <a:gd name="connsiteX3" fmla="*/ 53266 w 206548"/>
              <a:gd name="connsiteY3" fmla="*/ 204186 h 230819"/>
              <a:gd name="connsiteX4" fmla="*/ 79899 w 206548"/>
              <a:gd name="connsiteY4" fmla="*/ 159798 h 230819"/>
              <a:gd name="connsiteX5" fmla="*/ 106532 w 206548"/>
              <a:gd name="connsiteY5" fmla="*/ 150920 h 230819"/>
              <a:gd name="connsiteX6" fmla="*/ 177553 w 206548"/>
              <a:gd name="connsiteY6" fmla="*/ 124287 h 230819"/>
              <a:gd name="connsiteX7" fmla="*/ 204186 w 206548"/>
              <a:gd name="connsiteY7" fmla="*/ 106532 h 230819"/>
              <a:gd name="connsiteX8" fmla="*/ 124287 w 206548"/>
              <a:gd name="connsiteY8" fmla="*/ 142042 h 230819"/>
              <a:gd name="connsiteX9" fmla="*/ 88776 w 206548"/>
              <a:gd name="connsiteY9" fmla="*/ 177553 h 230819"/>
              <a:gd name="connsiteX10" fmla="*/ 62143 w 206548"/>
              <a:gd name="connsiteY10" fmla="*/ 195308 h 230819"/>
              <a:gd name="connsiteX11" fmla="*/ 26633 w 206548"/>
              <a:gd name="connsiteY11" fmla="*/ 230819 h 23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548" h="230819">
                <a:moveTo>
                  <a:pt x="0" y="0"/>
                </a:moveTo>
                <a:cubicBezTo>
                  <a:pt x="2959" y="44388"/>
                  <a:pt x="3577" y="88995"/>
                  <a:pt x="8877" y="133165"/>
                </a:cubicBezTo>
                <a:cubicBezTo>
                  <a:pt x="12473" y="163128"/>
                  <a:pt x="26633" y="221941"/>
                  <a:pt x="26633" y="221941"/>
                </a:cubicBezTo>
                <a:cubicBezTo>
                  <a:pt x="35511" y="216023"/>
                  <a:pt x="46601" y="212518"/>
                  <a:pt x="53266" y="204186"/>
                </a:cubicBezTo>
                <a:cubicBezTo>
                  <a:pt x="79051" y="171954"/>
                  <a:pt x="42770" y="182075"/>
                  <a:pt x="79899" y="159798"/>
                </a:cubicBezTo>
                <a:cubicBezTo>
                  <a:pt x="87923" y="154983"/>
                  <a:pt x="97931" y="154606"/>
                  <a:pt x="106532" y="150920"/>
                </a:cubicBezTo>
                <a:cubicBezTo>
                  <a:pt x="171524" y="123066"/>
                  <a:pt x="112084" y="140655"/>
                  <a:pt x="177553" y="124287"/>
                </a:cubicBezTo>
                <a:cubicBezTo>
                  <a:pt x="186431" y="118369"/>
                  <a:pt x="214856" y="106532"/>
                  <a:pt x="204186" y="106532"/>
                </a:cubicBezTo>
                <a:cubicBezTo>
                  <a:pt x="181901" y="106532"/>
                  <a:pt x="143060" y="125951"/>
                  <a:pt x="124287" y="142042"/>
                </a:cubicBezTo>
                <a:cubicBezTo>
                  <a:pt x="111577" y="152936"/>
                  <a:pt x="102705" y="168267"/>
                  <a:pt x="88776" y="177553"/>
                </a:cubicBezTo>
                <a:lnTo>
                  <a:pt x="62143" y="195308"/>
                </a:lnTo>
                <a:cubicBezTo>
                  <a:pt x="40718" y="227447"/>
                  <a:pt x="53931" y="217169"/>
                  <a:pt x="26633" y="2308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21275" y="3134174"/>
            <a:ext cx="852256" cy="34179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65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9</cp:revision>
  <dcterms:created xsi:type="dcterms:W3CDTF">2021-08-03T06:01:44Z</dcterms:created>
  <dcterms:modified xsi:type="dcterms:W3CDTF">2021-08-03T06:20:10Z</dcterms:modified>
</cp:coreProperties>
</file>