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66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1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9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8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3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9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3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8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8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FF92-F8E3-484F-A872-5B69DC48D7DE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8D08-2E51-45D5-8EB4-3C4EE0186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30134" y="2219418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76294" y="2219416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49374" y="2219415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03214" y="2219417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673918" y="221941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48186" y="221941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22454" y="2219415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7054" y="2219414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1" idx="3"/>
            <a:endCxn id="4" idx="1"/>
          </p:cNvCxnSpPr>
          <p:nvPr/>
        </p:nvCxnSpPr>
        <p:spPr>
          <a:xfrm>
            <a:off x="1778491" y="2370335"/>
            <a:ext cx="75164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 flipV="1">
            <a:off x="3151571" y="2370338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5" idx="1"/>
          </p:cNvCxnSpPr>
          <p:nvPr/>
        </p:nvCxnSpPr>
        <p:spPr>
          <a:xfrm flipV="1">
            <a:off x="4524651" y="2370337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5897731" y="2370336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10" idx="1"/>
          </p:cNvCxnSpPr>
          <p:nvPr/>
        </p:nvCxnSpPr>
        <p:spPr>
          <a:xfrm>
            <a:off x="7270811" y="2370336"/>
            <a:ext cx="75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9" idx="1"/>
          </p:cNvCxnSpPr>
          <p:nvPr/>
        </p:nvCxnSpPr>
        <p:spPr>
          <a:xfrm flipV="1">
            <a:off x="8643891" y="2370334"/>
            <a:ext cx="7042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8" idx="1"/>
          </p:cNvCxnSpPr>
          <p:nvPr/>
        </p:nvCxnSpPr>
        <p:spPr>
          <a:xfrm>
            <a:off x="9969623" y="2370334"/>
            <a:ext cx="70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4629961" y="4095846"/>
            <a:ext cx="3924266" cy="1335523"/>
            <a:chOff x="4629961" y="4095846"/>
            <a:chExt cx="3924266" cy="1335523"/>
          </a:xfrm>
        </p:grpSpPr>
        <p:sp>
          <p:nvSpPr>
            <p:cNvPr id="42" name="矩形 41"/>
            <p:cNvSpPr/>
            <p:nvPr/>
          </p:nvSpPr>
          <p:spPr>
            <a:xfrm>
              <a:off x="4629961" y="412959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4629961" y="5246703"/>
              <a:ext cx="646333" cy="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840182" y="4095846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存储一个节点具体的值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897731" y="5062037"/>
              <a:ext cx="2656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指向下一个节点的“指针”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62767" y="138491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在链表中删除一个节点。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62767" y="2217234"/>
            <a:ext cx="885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情况二：删除链表中间的节点，</a:t>
            </a:r>
            <a:r>
              <a:rPr lang="zh-CN" altLang="en-US" dirty="0" smtClean="0">
                <a:solidFill>
                  <a:srgbClr val="FF0000"/>
                </a:solidFill>
              </a:rPr>
              <a:t>比如</a:t>
            </a:r>
            <a:r>
              <a:rPr lang="en-US" altLang="zh-CN" dirty="0" smtClean="0">
                <a:solidFill>
                  <a:srgbClr val="FF0000"/>
                </a:solidFill>
              </a:rPr>
              <a:t>78</a:t>
            </a:r>
            <a:r>
              <a:rPr lang="zh-CN" altLang="en-US" dirty="0" smtClean="0">
                <a:solidFill>
                  <a:srgbClr val="FF0000"/>
                </a:solidFill>
              </a:rPr>
              <a:t>，下面将该节点称为</a:t>
            </a:r>
            <a:r>
              <a:rPr lang="en-US" altLang="zh-CN" dirty="0" err="1" smtClean="0">
                <a:solidFill>
                  <a:srgbClr val="FF0000"/>
                </a:solidFill>
              </a:rPr>
              <a:t>wd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—— wait delete</a:t>
            </a:r>
            <a:r>
              <a:rPr lang="zh-CN" altLang="en-US" dirty="0" smtClean="0">
                <a:solidFill>
                  <a:srgbClr val="FF0000"/>
                </a:solidFill>
              </a:rPr>
              <a:t>的意思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62767" y="3661602"/>
            <a:ext cx="4849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、找到</a:t>
            </a:r>
            <a:r>
              <a:rPr lang="en-US" altLang="zh-CN" dirty="0" err="1" smtClean="0"/>
              <a:t>wd</a:t>
            </a:r>
            <a:r>
              <a:rPr lang="zh-CN" altLang="en-US" dirty="0" smtClean="0"/>
              <a:t>的前一个节点</a:t>
            </a:r>
            <a:r>
              <a:rPr lang="en-US" altLang="zh-CN" dirty="0" smtClean="0"/>
              <a:t>234</a:t>
            </a:r>
            <a:r>
              <a:rPr lang="zh-CN" altLang="en-US" dirty="0" smtClean="0"/>
              <a:t>，简称</a:t>
            </a:r>
            <a:r>
              <a:rPr lang="en-US" altLang="zh-CN" dirty="0" err="1" smtClean="0"/>
              <a:t>prev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、记录</a:t>
            </a:r>
            <a:r>
              <a:rPr lang="en-US" altLang="zh-CN" dirty="0" err="1" smtClean="0"/>
              <a:t>wd</a:t>
            </a:r>
            <a:r>
              <a:rPr lang="zh-CN" altLang="en-US" dirty="0" smtClean="0"/>
              <a:t>的指针指向的节点</a:t>
            </a:r>
            <a:r>
              <a:rPr lang="en-US" altLang="zh-CN" dirty="0" smtClean="0"/>
              <a:t>123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、断开</a:t>
            </a:r>
            <a:r>
              <a:rPr lang="en-US" altLang="zh-CN" dirty="0" err="1" smtClean="0"/>
              <a:t>prev</a:t>
            </a:r>
            <a:r>
              <a:rPr lang="zh-CN" altLang="en-US" dirty="0" smtClean="0"/>
              <a:t>指针，将</a:t>
            </a:r>
            <a:r>
              <a:rPr lang="en-US" altLang="zh-CN" dirty="0" err="1" smtClean="0"/>
              <a:t>prev</a:t>
            </a:r>
            <a:r>
              <a:rPr lang="zh-CN" altLang="en-US" dirty="0" smtClean="0"/>
              <a:t>指针指向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415167" y="3051043"/>
            <a:ext cx="10138301" cy="301845"/>
            <a:chOff x="1309351" y="3786411"/>
            <a:chExt cx="10138301" cy="301845"/>
          </a:xfrm>
        </p:grpSpPr>
        <p:sp>
          <p:nvSpPr>
            <p:cNvPr id="26" name="矩形 25"/>
            <p:cNvSpPr/>
            <p:nvPr/>
          </p:nvSpPr>
          <p:spPr>
            <a:xfrm>
              <a:off x="10826215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500483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>
              <a:endCxn id="27" idx="1"/>
            </p:cNvCxnSpPr>
            <p:nvPr/>
          </p:nvCxnSpPr>
          <p:spPr>
            <a:xfrm flipV="1">
              <a:off x="8796188" y="3937333"/>
              <a:ext cx="70429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7" idx="3"/>
              <a:endCxn id="26" idx="1"/>
            </p:cNvCxnSpPr>
            <p:nvPr/>
          </p:nvCxnSpPr>
          <p:spPr>
            <a:xfrm>
              <a:off x="10121920" y="3937333"/>
              <a:ext cx="70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682431" y="3786415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56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28591" y="3786413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234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0167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78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55511" y="3786414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34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17475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123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309351" y="3786411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dh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1923284" y="3937327"/>
              <a:ext cx="751643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3"/>
              <a:endCxn id="33" idx="1"/>
            </p:cNvCxnSpPr>
            <p:nvPr/>
          </p:nvCxnSpPr>
          <p:spPr>
            <a:xfrm flipV="1">
              <a:off x="3303868" y="3937335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3" idx="3"/>
              <a:endCxn id="31" idx="1"/>
            </p:cNvCxnSpPr>
            <p:nvPr/>
          </p:nvCxnSpPr>
          <p:spPr>
            <a:xfrm flipV="1">
              <a:off x="4676948" y="3937334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3"/>
              <a:endCxn id="32" idx="1"/>
            </p:cNvCxnSpPr>
            <p:nvPr/>
          </p:nvCxnSpPr>
          <p:spPr>
            <a:xfrm flipV="1">
              <a:off x="6050028" y="3937333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2" idx="3"/>
              <a:endCxn id="34" idx="1"/>
            </p:cNvCxnSpPr>
            <p:nvPr/>
          </p:nvCxnSpPr>
          <p:spPr>
            <a:xfrm>
              <a:off x="7423108" y="3937333"/>
              <a:ext cx="751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415167" y="4995096"/>
            <a:ext cx="10138301" cy="788748"/>
            <a:chOff x="1309351" y="3299508"/>
            <a:chExt cx="10138301" cy="788748"/>
          </a:xfrm>
        </p:grpSpPr>
        <p:sp>
          <p:nvSpPr>
            <p:cNvPr id="43" name="矩形 42"/>
            <p:cNvSpPr/>
            <p:nvPr/>
          </p:nvSpPr>
          <p:spPr>
            <a:xfrm>
              <a:off x="10826215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9500483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45" name="直接箭头连接符 44"/>
            <p:cNvCxnSpPr>
              <a:endCxn id="44" idx="1"/>
            </p:cNvCxnSpPr>
            <p:nvPr/>
          </p:nvCxnSpPr>
          <p:spPr>
            <a:xfrm flipV="1">
              <a:off x="8796188" y="3937333"/>
              <a:ext cx="70429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4" idx="3"/>
              <a:endCxn id="43" idx="1"/>
            </p:cNvCxnSpPr>
            <p:nvPr/>
          </p:nvCxnSpPr>
          <p:spPr>
            <a:xfrm>
              <a:off x="10121920" y="3937333"/>
              <a:ext cx="70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682431" y="3786415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56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428591" y="3786413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234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730650" y="3299508"/>
              <a:ext cx="621437" cy="3018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78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055511" y="3786414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34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17475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123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309351" y="3786411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dh</a:t>
              </a:r>
              <a:endParaRPr lang="zh-CN" altLang="en-US" dirty="0"/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1923284" y="3937327"/>
              <a:ext cx="751643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7" idx="3"/>
              <a:endCxn id="50" idx="1"/>
            </p:cNvCxnSpPr>
            <p:nvPr/>
          </p:nvCxnSpPr>
          <p:spPr>
            <a:xfrm flipV="1">
              <a:off x="3303868" y="3937335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50" idx="3"/>
              <a:endCxn id="48" idx="1"/>
            </p:cNvCxnSpPr>
            <p:nvPr/>
          </p:nvCxnSpPr>
          <p:spPr>
            <a:xfrm flipV="1">
              <a:off x="4676948" y="3937334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8" idx="3"/>
              <a:endCxn id="51" idx="1"/>
            </p:cNvCxnSpPr>
            <p:nvPr/>
          </p:nvCxnSpPr>
          <p:spPr>
            <a:xfrm flipV="1">
              <a:off x="6050028" y="3937333"/>
              <a:ext cx="212472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箭头连接符 58"/>
          <p:cNvCxnSpPr>
            <a:stCxn id="48" idx="0"/>
            <a:endCxn id="49" idx="1"/>
          </p:cNvCxnSpPr>
          <p:nvPr/>
        </p:nvCxnSpPr>
        <p:spPr>
          <a:xfrm flipV="1">
            <a:off x="5845126" y="5146017"/>
            <a:ext cx="991340" cy="33598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9" idx="3"/>
            <a:endCxn id="51" idx="1"/>
          </p:cNvCxnSpPr>
          <p:nvPr/>
        </p:nvCxnSpPr>
        <p:spPr>
          <a:xfrm>
            <a:off x="7457903" y="5146017"/>
            <a:ext cx="822664" cy="4869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773662" y="608120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虚线是已经断开的指针指向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62767" y="138491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在链表中修改一个节点值。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262767" y="3024158"/>
            <a:ext cx="6968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、找到要修改的节点。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、将节点的值替换成自己想要的那个，假设这里是将</a:t>
            </a:r>
            <a:r>
              <a:rPr lang="en-US" altLang="zh-CN" dirty="0" smtClean="0"/>
              <a:t>234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66.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361901" y="2255158"/>
            <a:ext cx="10138301" cy="301845"/>
            <a:chOff x="1309351" y="3786411"/>
            <a:chExt cx="10138301" cy="301845"/>
          </a:xfrm>
        </p:grpSpPr>
        <p:sp>
          <p:nvSpPr>
            <p:cNvPr id="26" name="矩形 25"/>
            <p:cNvSpPr/>
            <p:nvPr/>
          </p:nvSpPr>
          <p:spPr>
            <a:xfrm>
              <a:off x="10826215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500483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>
              <a:endCxn id="27" idx="1"/>
            </p:cNvCxnSpPr>
            <p:nvPr/>
          </p:nvCxnSpPr>
          <p:spPr>
            <a:xfrm flipV="1">
              <a:off x="8796188" y="3937333"/>
              <a:ext cx="70429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7" idx="3"/>
              <a:endCxn id="26" idx="1"/>
            </p:cNvCxnSpPr>
            <p:nvPr/>
          </p:nvCxnSpPr>
          <p:spPr>
            <a:xfrm>
              <a:off x="10121920" y="3937333"/>
              <a:ext cx="70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682431" y="3786415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56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28591" y="3786413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234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0167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78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55511" y="3786414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34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17475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123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309351" y="3786411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dh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1923284" y="3937327"/>
              <a:ext cx="751643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3"/>
              <a:endCxn id="33" idx="1"/>
            </p:cNvCxnSpPr>
            <p:nvPr/>
          </p:nvCxnSpPr>
          <p:spPr>
            <a:xfrm flipV="1">
              <a:off x="3303868" y="3937335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3" idx="3"/>
              <a:endCxn id="31" idx="1"/>
            </p:cNvCxnSpPr>
            <p:nvPr/>
          </p:nvCxnSpPr>
          <p:spPr>
            <a:xfrm flipV="1">
              <a:off x="4676948" y="3937334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3"/>
              <a:endCxn id="32" idx="1"/>
            </p:cNvCxnSpPr>
            <p:nvPr/>
          </p:nvCxnSpPr>
          <p:spPr>
            <a:xfrm flipV="1">
              <a:off x="6050028" y="3937333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2" idx="3"/>
              <a:endCxn id="34" idx="1"/>
            </p:cNvCxnSpPr>
            <p:nvPr/>
          </p:nvCxnSpPr>
          <p:spPr>
            <a:xfrm>
              <a:off x="7423108" y="3937333"/>
              <a:ext cx="751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361901" y="4742385"/>
            <a:ext cx="10138301" cy="301845"/>
            <a:chOff x="1309351" y="3786411"/>
            <a:chExt cx="10138301" cy="301845"/>
          </a:xfrm>
        </p:grpSpPr>
        <p:sp>
          <p:nvSpPr>
            <p:cNvPr id="43" name="矩形 42"/>
            <p:cNvSpPr/>
            <p:nvPr/>
          </p:nvSpPr>
          <p:spPr>
            <a:xfrm>
              <a:off x="10826215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9500483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45" name="直接箭头连接符 44"/>
            <p:cNvCxnSpPr>
              <a:endCxn id="44" idx="1"/>
            </p:cNvCxnSpPr>
            <p:nvPr/>
          </p:nvCxnSpPr>
          <p:spPr>
            <a:xfrm flipV="1">
              <a:off x="8796188" y="3937333"/>
              <a:ext cx="70429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4" idx="3"/>
              <a:endCxn id="43" idx="1"/>
            </p:cNvCxnSpPr>
            <p:nvPr/>
          </p:nvCxnSpPr>
          <p:spPr>
            <a:xfrm>
              <a:off x="10121920" y="3937333"/>
              <a:ext cx="70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682431" y="3786415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56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428591" y="3786413"/>
              <a:ext cx="621437" cy="3018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66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80167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78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055511" y="3786414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34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17475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123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309351" y="3786411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dh</a:t>
              </a:r>
              <a:endParaRPr lang="zh-CN" altLang="en-US" dirty="0"/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1923284" y="3937327"/>
              <a:ext cx="751643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7" idx="3"/>
              <a:endCxn id="50" idx="1"/>
            </p:cNvCxnSpPr>
            <p:nvPr/>
          </p:nvCxnSpPr>
          <p:spPr>
            <a:xfrm flipV="1">
              <a:off x="3303868" y="3937335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50" idx="3"/>
              <a:endCxn id="48" idx="1"/>
            </p:cNvCxnSpPr>
            <p:nvPr/>
          </p:nvCxnSpPr>
          <p:spPr>
            <a:xfrm flipV="1">
              <a:off x="4676948" y="3937334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8" idx="3"/>
              <a:endCxn id="49" idx="1"/>
            </p:cNvCxnSpPr>
            <p:nvPr/>
          </p:nvCxnSpPr>
          <p:spPr>
            <a:xfrm flipV="1">
              <a:off x="6050028" y="3937333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9" idx="3"/>
              <a:endCxn id="51" idx="1"/>
            </p:cNvCxnSpPr>
            <p:nvPr/>
          </p:nvCxnSpPr>
          <p:spPr>
            <a:xfrm>
              <a:off x="7423108" y="3937333"/>
              <a:ext cx="751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78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62767" y="138491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在链表中查找一个节点的值。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262767" y="3024158"/>
            <a:ext cx="285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、找到具体节点就</a:t>
            </a:r>
            <a:r>
              <a:rPr lang="en-US" altLang="zh-CN" dirty="0" smtClean="0"/>
              <a:t>ok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361901" y="2255158"/>
            <a:ext cx="10138301" cy="301845"/>
            <a:chOff x="1309351" y="3786411"/>
            <a:chExt cx="10138301" cy="301845"/>
          </a:xfrm>
        </p:grpSpPr>
        <p:sp>
          <p:nvSpPr>
            <p:cNvPr id="26" name="矩形 25"/>
            <p:cNvSpPr/>
            <p:nvPr/>
          </p:nvSpPr>
          <p:spPr>
            <a:xfrm>
              <a:off x="10826215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500483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>
              <a:endCxn id="27" idx="1"/>
            </p:cNvCxnSpPr>
            <p:nvPr/>
          </p:nvCxnSpPr>
          <p:spPr>
            <a:xfrm flipV="1">
              <a:off x="8796188" y="3937333"/>
              <a:ext cx="70429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7" idx="3"/>
              <a:endCxn id="26" idx="1"/>
            </p:cNvCxnSpPr>
            <p:nvPr/>
          </p:nvCxnSpPr>
          <p:spPr>
            <a:xfrm>
              <a:off x="10121920" y="3937333"/>
              <a:ext cx="70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682431" y="3786415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56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28591" y="3786413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234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0167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78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55511" y="3786414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34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17475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123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309351" y="3786411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dh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1923284" y="3937327"/>
              <a:ext cx="751643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3"/>
              <a:endCxn id="33" idx="1"/>
            </p:cNvCxnSpPr>
            <p:nvPr/>
          </p:nvCxnSpPr>
          <p:spPr>
            <a:xfrm flipV="1">
              <a:off x="3303868" y="3937335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3" idx="3"/>
              <a:endCxn id="31" idx="1"/>
            </p:cNvCxnSpPr>
            <p:nvPr/>
          </p:nvCxnSpPr>
          <p:spPr>
            <a:xfrm flipV="1">
              <a:off x="4676948" y="3937334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3"/>
              <a:endCxn id="32" idx="1"/>
            </p:cNvCxnSpPr>
            <p:nvPr/>
          </p:nvCxnSpPr>
          <p:spPr>
            <a:xfrm flipV="1">
              <a:off x="6050028" y="3937333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2" idx="3"/>
              <a:endCxn id="34" idx="1"/>
            </p:cNvCxnSpPr>
            <p:nvPr/>
          </p:nvCxnSpPr>
          <p:spPr>
            <a:xfrm>
              <a:off x="7423108" y="3937333"/>
              <a:ext cx="751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72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5119" y="1624613"/>
            <a:ext cx="61943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这里对链表的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做一个总结：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、链表增加节点需要待增加节点位置的前一个位置节点。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、链表删除节点需要待删除节点位置的前一个位置节点。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、对链表的具体节点值修改，就只需要待修改的节点。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、同样的，获取链表节点值，也只需要待获取的节点。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3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361901" y="2255158"/>
            <a:ext cx="10138301" cy="768597"/>
            <a:chOff x="1361901" y="2255158"/>
            <a:chExt cx="10138301" cy="768597"/>
          </a:xfrm>
        </p:grpSpPr>
        <p:grpSp>
          <p:nvGrpSpPr>
            <p:cNvPr id="4" name="组合 3"/>
            <p:cNvGrpSpPr/>
            <p:nvPr/>
          </p:nvGrpSpPr>
          <p:grpSpPr>
            <a:xfrm>
              <a:off x="1361901" y="2255158"/>
              <a:ext cx="10138301" cy="301845"/>
              <a:chOff x="1309351" y="3786411"/>
              <a:chExt cx="10138301" cy="3018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826215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8" name="直接箭头连接符 7"/>
              <p:cNvCxnSpPr>
                <a:endCxn id="7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7" idx="3"/>
                <a:endCxn id="6" idx="1"/>
              </p:cNvCxnSpPr>
              <p:nvPr/>
            </p:nvCxnSpPr>
            <p:spPr>
              <a:xfrm>
                <a:off x="10121920" y="3937333"/>
                <a:ext cx="7042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3"/>
                <a:endCxn id="13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3" idx="3"/>
                <a:endCxn id="11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1" idx="3"/>
                <a:endCxn id="12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2" idx="3"/>
                <a:endCxn id="14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文本框 2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036236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7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361901" y="2255158"/>
            <a:ext cx="10138301" cy="768597"/>
            <a:chOff x="1361901" y="2255158"/>
            <a:chExt cx="10138301" cy="768597"/>
          </a:xfrm>
        </p:grpSpPr>
        <p:grpSp>
          <p:nvGrpSpPr>
            <p:cNvPr id="4" name="组合 3"/>
            <p:cNvGrpSpPr/>
            <p:nvPr/>
          </p:nvGrpSpPr>
          <p:grpSpPr>
            <a:xfrm>
              <a:off x="1361901" y="2255158"/>
              <a:ext cx="10138301" cy="301845"/>
              <a:chOff x="1309351" y="3786411"/>
              <a:chExt cx="10138301" cy="3018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826215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8" name="直接箭头连接符 7"/>
              <p:cNvCxnSpPr>
                <a:endCxn id="7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7" idx="3"/>
                <a:endCxn id="6" idx="1"/>
              </p:cNvCxnSpPr>
              <p:nvPr/>
            </p:nvCxnSpPr>
            <p:spPr>
              <a:xfrm>
                <a:off x="10121920" y="3937333"/>
                <a:ext cx="7042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3"/>
                <a:endCxn id="13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3" idx="3"/>
                <a:endCxn id="11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1" idx="3"/>
                <a:endCxn id="12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2" idx="3"/>
                <a:endCxn id="14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文本框 2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036236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3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361901" y="2255158"/>
            <a:ext cx="10138301" cy="768597"/>
            <a:chOff x="1361901" y="2255158"/>
            <a:chExt cx="10138301" cy="768597"/>
          </a:xfrm>
        </p:grpSpPr>
        <p:grpSp>
          <p:nvGrpSpPr>
            <p:cNvPr id="4" name="组合 3"/>
            <p:cNvGrpSpPr/>
            <p:nvPr/>
          </p:nvGrpSpPr>
          <p:grpSpPr>
            <a:xfrm>
              <a:off x="1361901" y="2255158"/>
              <a:ext cx="10138301" cy="301845"/>
              <a:chOff x="1309351" y="3786411"/>
              <a:chExt cx="10138301" cy="3018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826215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8" name="直接箭头连接符 7"/>
              <p:cNvCxnSpPr>
                <a:endCxn id="7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7" idx="3"/>
                <a:endCxn id="6" idx="1"/>
              </p:cNvCxnSpPr>
              <p:nvPr/>
            </p:nvCxnSpPr>
            <p:spPr>
              <a:xfrm>
                <a:off x="10121920" y="3937333"/>
                <a:ext cx="7042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3"/>
                <a:endCxn id="13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3" idx="3"/>
                <a:endCxn id="11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1" idx="3"/>
                <a:endCxn id="12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2" idx="3"/>
                <a:endCxn id="14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文本框 2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036236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704513" y="1216241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在索引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的位置加入一个新节点，节点值为</a:t>
            </a:r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83338" y="3417903"/>
            <a:ext cx="519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、找到索引为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、将新节点的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指向索引为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指向节点。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、将索引为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指向新节点。</a:t>
            </a: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361901" y="5362395"/>
            <a:ext cx="10138301" cy="1027633"/>
            <a:chOff x="182249" y="5344018"/>
            <a:chExt cx="10138301" cy="1027633"/>
          </a:xfrm>
        </p:grpSpPr>
        <p:grpSp>
          <p:nvGrpSpPr>
            <p:cNvPr id="30" name="组合 29"/>
            <p:cNvGrpSpPr/>
            <p:nvPr/>
          </p:nvGrpSpPr>
          <p:grpSpPr>
            <a:xfrm>
              <a:off x="182249" y="5344018"/>
              <a:ext cx="10138301" cy="768597"/>
              <a:chOff x="1361901" y="2255158"/>
              <a:chExt cx="10138301" cy="76859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361901" y="2255158"/>
                <a:ext cx="10138301" cy="725792"/>
                <a:chOff x="1309351" y="3786411"/>
                <a:chExt cx="10138301" cy="725792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0826215" y="3786412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9500483" y="3786412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cxnSp>
              <p:nvCxnSpPr>
                <p:cNvPr id="41" name="直接箭头连接符 40"/>
                <p:cNvCxnSpPr>
                  <a:endCxn id="40" idx="1"/>
                </p:cNvCxnSpPr>
                <p:nvPr/>
              </p:nvCxnSpPr>
              <p:spPr>
                <a:xfrm flipV="1">
                  <a:off x="8796188" y="3937333"/>
                  <a:ext cx="704295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>
                  <a:stCxn id="40" idx="3"/>
                  <a:endCxn id="39" idx="1"/>
                </p:cNvCxnSpPr>
                <p:nvPr/>
              </p:nvCxnSpPr>
              <p:spPr>
                <a:xfrm>
                  <a:off x="10121920" y="3937333"/>
                  <a:ext cx="7042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矩形 42"/>
                <p:cNvSpPr/>
                <p:nvPr/>
              </p:nvSpPr>
              <p:spPr>
                <a:xfrm>
                  <a:off x="2682431" y="3786415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/>
                    <a:t>56</a:t>
                  </a:r>
                  <a:endParaRPr lang="zh-CN" altLang="en-US" dirty="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5428591" y="3786413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/>
                    <a:t>234</a:t>
                  </a:r>
                  <a:endParaRPr lang="zh-CN" altLang="en-US" dirty="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6801671" y="3786412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/>
                    <a:t>78</a:t>
                  </a:r>
                  <a:endParaRPr lang="zh-CN" altLang="en-US" dirty="0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4055511" y="3786414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/>
                    <a:t>34</a:t>
                  </a:r>
                  <a:endParaRPr lang="zh-CN" altLang="en-US" dirty="0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8174751" y="3786412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/>
                    <a:t>123</a:t>
                  </a:r>
                  <a:endParaRPr lang="zh-CN" altLang="en-US" dirty="0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1309351" y="3786411"/>
                  <a:ext cx="621437" cy="30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/>
                    <a:t>dh</a:t>
                  </a:r>
                  <a:endParaRPr lang="zh-CN" altLang="en-US" dirty="0"/>
                </a:p>
              </p:txBody>
            </p:sp>
            <p:cxnSp>
              <p:nvCxnSpPr>
                <p:cNvPr id="49" name="直接箭头连接符 48"/>
                <p:cNvCxnSpPr/>
                <p:nvPr/>
              </p:nvCxnSpPr>
              <p:spPr>
                <a:xfrm>
                  <a:off x="1923284" y="3937327"/>
                  <a:ext cx="751643" cy="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/>
                <p:cNvCxnSpPr>
                  <a:stCxn id="43" idx="3"/>
                  <a:endCxn id="46" idx="1"/>
                </p:cNvCxnSpPr>
                <p:nvPr/>
              </p:nvCxnSpPr>
              <p:spPr>
                <a:xfrm flipV="1">
                  <a:off x="3303868" y="3937335"/>
                  <a:ext cx="75164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/>
                <p:cNvCxnSpPr>
                  <a:stCxn id="46" idx="3"/>
                  <a:endCxn id="54" idx="0"/>
                </p:cNvCxnSpPr>
                <p:nvPr/>
              </p:nvCxnSpPr>
              <p:spPr>
                <a:xfrm>
                  <a:off x="4676948" y="3937335"/>
                  <a:ext cx="380517" cy="5748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/>
                <p:cNvCxnSpPr>
                  <a:stCxn id="44" idx="3"/>
                  <a:endCxn id="45" idx="1"/>
                </p:cNvCxnSpPr>
                <p:nvPr/>
              </p:nvCxnSpPr>
              <p:spPr>
                <a:xfrm flipV="1">
                  <a:off x="6050028" y="3937333"/>
                  <a:ext cx="75164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箭头连接符 52"/>
                <p:cNvCxnSpPr>
                  <a:stCxn id="45" idx="3"/>
                  <a:endCxn id="47" idx="1"/>
                </p:cNvCxnSpPr>
                <p:nvPr/>
              </p:nvCxnSpPr>
              <p:spPr>
                <a:xfrm>
                  <a:off x="7423108" y="3937333"/>
                  <a:ext cx="75164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2"/>
              <p:cNvSpPr txBox="1"/>
              <p:nvPr/>
            </p:nvSpPr>
            <p:spPr>
              <a:xfrm>
                <a:off x="2892452" y="265442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文本框 20"/>
              <p:cNvSpPr txBox="1"/>
              <p:nvPr/>
            </p:nvSpPr>
            <p:spPr>
              <a:xfrm>
                <a:off x="8384772" y="265413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文本框 21"/>
              <p:cNvSpPr txBox="1"/>
              <p:nvPr/>
            </p:nvSpPr>
            <p:spPr>
              <a:xfrm>
                <a:off x="5638612" y="262215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文本框 22"/>
              <p:cNvSpPr txBox="1"/>
              <p:nvPr/>
            </p:nvSpPr>
            <p:spPr>
              <a:xfrm>
                <a:off x="7011692" y="262215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文本框 23"/>
              <p:cNvSpPr txBox="1"/>
              <p:nvPr/>
            </p:nvSpPr>
            <p:spPr>
              <a:xfrm>
                <a:off x="4265532" y="265442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文本框 24"/>
              <p:cNvSpPr txBox="1"/>
              <p:nvPr/>
            </p:nvSpPr>
            <p:spPr>
              <a:xfrm>
                <a:off x="11036236" y="265413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文本框 25"/>
              <p:cNvSpPr txBox="1"/>
              <p:nvPr/>
            </p:nvSpPr>
            <p:spPr>
              <a:xfrm>
                <a:off x="9710504" y="262215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6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619644" y="6069810"/>
              <a:ext cx="621437" cy="301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66</a:t>
              </a:r>
              <a:endParaRPr lang="zh-CN" altLang="en-US" dirty="0"/>
            </a:p>
          </p:txBody>
        </p:sp>
        <p:cxnSp>
          <p:nvCxnSpPr>
            <p:cNvPr id="56" name="直接箭头连接符 55"/>
            <p:cNvCxnSpPr>
              <a:stCxn id="54" idx="0"/>
              <a:endCxn id="44" idx="1"/>
            </p:cNvCxnSpPr>
            <p:nvPr/>
          </p:nvCxnSpPr>
          <p:spPr>
            <a:xfrm flipV="1">
              <a:off x="3930363" y="5494941"/>
              <a:ext cx="371126" cy="57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6" idx="3"/>
              <a:endCxn id="44" idx="1"/>
            </p:cNvCxnSpPr>
            <p:nvPr/>
          </p:nvCxnSpPr>
          <p:spPr>
            <a:xfrm flipV="1">
              <a:off x="3549846" y="5494941"/>
              <a:ext cx="751643" cy="1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21"/>
          <p:cNvSpPr txBox="1"/>
          <p:nvPr/>
        </p:nvSpPr>
        <p:spPr>
          <a:xfrm>
            <a:off x="4944906" y="643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线形标注 2 63"/>
          <p:cNvSpPr/>
          <p:nvPr/>
        </p:nvSpPr>
        <p:spPr>
          <a:xfrm>
            <a:off x="5563999" y="4732872"/>
            <a:ext cx="914400" cy="353264"/>
          </a:xfrm>
          <a:prstGeom prst="borderCallout2">
            <a:avLst>
              <a:gd name="adj1" fmla="val 18750"/>
              <a:gd name="adj2" fmla="val -8333"/>
              <a:gd name="adj3" fmla="val 63984"/>
              <a:gd name="adj4" fmla="val -35114"/>
              <a:gd name="adj5" fmla="val 202969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3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514301" y="5049733"/>
            <a:ext cx="10138301" cy="954330"/>
            <a:chOff x="1361901" y="2255158"/>
            <a:chExt cx="10138301" cy="954330"/>
          </a:xfrm>
        </p:grpSpPr>
        <p:grpSp>
          <p:nvGrpSpPr>
            <p:cNvPr id="4" name="组合 3"/>
            <p:cNvGrpSpPr/>
            <p:nvPr/>
          </p:nvGrpSpPr>
          <p:grpSpPr>
            <a:xfrm>
              <a:off x="1361901" y="2255158"/>
              <a:ext cx="10138301" cy="668840"/>
              <a:chOff x="1309351" y="3786411"/>
              <a:chExt cx="10138301" cy="66884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826215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8" name="直接箭头连接符 7"/>
              <p:cNvCxnSpPr>
                <a:endCxn id="7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7" idx="3"/>
                <a:endCxn id="6" idx="1"/>
              </p:cNvCxnSpPr>
              <p:nvPr/>
            </p:nvCxnSpPr>
            <p:spPr>
              <a:xfrm>
                <a:off x="10121920" y="3937333"/>
                <a:ext cx="7042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392655" y="4153410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3"/>
                <a:endCxn id="13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4676948" y="3937333"/>
                <a:ext cx="2124723" cy="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1" idx="3"/>
              </p:cNvCxnSpPr>
              <p:nvPr/>
            </p:nvCxnSpPr>
            <p:spPr>
              <a:xfrm>
                <a:off x="6014092" y="4304331"/>
                <a:ext cx="323613" cy="150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2" idx="3"/>
                <a:endCxn id="14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文本框 2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592084" y="28401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036236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704513" y="1216241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在删除索引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83338" y="3417903"/>
            <a:ext cx="5150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、找到索引为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、让索引为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的节点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指向之前的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514301" y="2407558"/>
            <a:ext cx="10138301" cy="768597"/>
            <a:chOff x="1361901" y="2255158"/>
            <a:chExt cx="10138301" cy="768597"/>
          </a:xfrm>
        </p:grpSpPr>
        <p:grpSp>
          <p:nvGrpSpPr>
            <p:cNvPr id="61" name="组合 60"/>
            <p:cNvGrpSpPr/>
            <p:nvPr/>
          </p:nvGrpSpPr>
          <p:grpSpPr>
            <a:xfrm>
              <a:off x="1361901" y="2255158"/>
              <a:ext cx="10138301" cy="301845"/>
              <a:chOff x="1309351" y="3786411"/>
              <a:chExt cx="10138301" cy="301845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0826215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74" name="直接箭头连接符 73"/>
              <p:cNvCxnSpPr>
                <a:endCxn id="73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73" idx="3"/>
                <a:endCxn id="72" idx="1"/>
              </p:cNvCxnSpPr>
              <p:nvPr/>
            </p:nvCxnSpPr>
            <p:spPr>
              <a:xfrm>
                <a:off x="10121920" y="3937333"/>
                <a:ext cx="7042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76" idx="3"/>
                <a:endCxn id="79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9" idx="3"/>
                <a:endCxn id="77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7" idx="3"/>
                <a:endCxn id="78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8" idx="3"/>
                <a:endCxn id="80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文本框 64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1036236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6551688" y="564311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04513" y="121624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在修改索引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位置节点值为</a:t>
            </a:r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83338" y="3417903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、找到索引为</a:t>
            </a:r>
            <a:r>
              <a:rPr lang="en-US" altLang="zh-CN" dirty="0"/>
              <a:t>2</a:t>
            </a:r>
            <a:r>
              <a:rPr lang="zh-CN" altLang="en-US" dirty="0" smtClean="0"/>
              <a:t>的节点。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、修改节点值。</a:t>
            </a:r>
            <a:endParaRPr lang="en-US" altLang="zh-CN" dirty="0" smtClean="0"/>
          </a:p>
        </p:txBody>
      </p:sp>
      <p:grpSp>
        <p:nvGrpSpPr>
          <p:cNvPr id="60" name="组合 59"/>
          <p:cNvGrpSpPr/>
          <p:nvPr/>
        </p:nvGrpSpPr>
        <p:grpSpPr>
          <a:xfrm>
            <a:off x="1514301" y="2407558"/>
            <a:ext cx="10138301" cy="768597"/>
            <a:chOff x="1361901" y="2255158"/>
            <a:chExt cx="10138301" cy="768597"/>
          </a:xfrm>
        </p:grpSpPr>
        <p:grpSp>
          <p:nvGrpSpPr>
            <p:cNvPr id="61" name="组合 60"/>
            <p:cNvGrpSpPr/>
            <p:nvPr/>
          </p:nvGrpSpPr>
          <p:grpSpPr>
            <a:xfrm>
              <a:off x="1361901" y="2255158"/>
              <a:ext cx="10138301" cy="301845"/>
              <a:chOff x="1309351" y="3786411"/>
              <a:chExt cx="10138301" cy="301845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0826215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74" name="直接箭头连接符 73"/>
              <p:cNvCxnSpPr>
                <a:endCxn id="73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73" idx="3"/>
                <a:endCxn id="72" idx="1"/>
              </p:cNvCxnSpPr>
              <p:nvPr/>
            </p:nvCxnSpPr>
            <p:spPr>
              <a:xfrm>
                <a:off x="10121920" y="3937333"/>
                <a:ext cx="7042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76" idx="3"/>
                <a:endCxn id="79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9" idx="3"/>
                <a:endCxn id="77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7" idx="3"/>
                <a:endCxn id="78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8" idx="3"/>
                <a:endCxn id="80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文本框 64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1036236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14301" y="5159324"/>
            <a:ext cx="10138301" cy="768597"/>
            <a:chOff x="1361901" y="2255158"/>
            <a:chExt cx="10138301" cy="768597"/>
          </a:xfrm>
        </p:grpSpPr>
        <p:grpSp>
          <p:nvGrpSpPr>
            <p:cNvPr id="55" name="组合 54"/>
            <p:cNvGrpSpPr/>
            <p:nvPr/>
          </p:nvGrpSpPr>
          <p:grpSpPr>
            <a:xfrm>
              <a:off x="1361901" y="2255158"/>
              <a:ext cx="10138301" cy="301845"/>
              <a:chOff x="1309351" y="3786411"/>
              <a:chExt cx="10138301" cy="301845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0826215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90" name="直接箭头连接符 89"/>
              <p:cNvCxnSpPr>
                <a:endCxn id="89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9" idx="3"/>
                <a:endCxn id="87" idx="1"/>
              </p:cNvCxnSpPr>
              <p:nvPr/>
            </p:nvCxnSpPr>
            <p:spPr>
              <a:xfrm>
                <a:off x="10121920" y="3937333"/>
                <a:ext cx="7042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66</a:t>
                </a:r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>
                <a:stCxn id="92" idx="3"/>
                <a:endCxn id="95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>
                <a:stCxn id="95" idx="3"/>
                <a:endCxn id="93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>
                <a:stCxn id="93" idx="3"/>
                <a:endCxn id="94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>
                <a:stCxn id="94" idx="3"/>
                <a:endCxn id="96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1036236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4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04513" y="1216241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查询索引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位置节点值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83338" y="3417903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、找到索引为</a:t>
            </a:r>
            <a:r>
              <a:rPr lang="en-US" altLang="zh-CN" dirty="0"/>
              <a:t>2</a:t>
            </a:r>
            <a:r>
              <a:rPr lang="zh-CN" altLang="en-US" dirty="0" smtClean="0"/>
              <a:t>的节点。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、返回节点值。</a:t>
            </a:r>
            <a:endParaRPr lang="en-US" altLang="zh-CN" dirty="0" smtClean="0"/>
          </a:p>
        </p:txBody>
      </p:sp>
      <p:grpSp>
        <p:nvGrpSpPr>
          <p:cNvPr id="60" name="组合 59"/>
          <p:cNvGrpSpPr/>
          <p:nvPr/>
        </p:nvGrpSpPr>
        <p:grpSpPr>
          <a:xfrm>
            <a:off x="1514301" y="2407558"/>
            <a:ext cx="10138301" cy="768597"/>
            <a:chOff x="1361901" y="2255158"/>
            <a:chExt cx="10138301" cy="768597"/>
          </a:xfrm>
        </p:grpSpPr>
        <p:grpSp>
          <p:nvGrpSpPr>
            <p:cNvPr id="61" name="组合 60"/>
            <p:cNvGrpSpPr/>
            <p:nvPr/>
          </p:nvGrpSpPr>
          <p:grpSpPr>
            <a:xfrm>
              <a:off x="1361901" y="2255158"/>
              <a:ext cx="10138301" cy="301845"/>
              <a:chOff x="1309351" y="3786411"/>
              <a:chExt cx="10138301" cy="301845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0826215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74" name="直接箭头连接符 73"/>
              <p:cNvCxnSpPr>
                <a:endCxn id="73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73" idx="3"/>
                <a:endCxn id="72" idx="1"/>
              </p:cNvCxnSpPr>
              <p:nvPr/>
            </p:nvCxnSpPr>
            <p:spPr>
              <a:xfrm>
                <a:off x="10121920" y="3937333"/>
                <a:ext cx="7042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76" idx="3"/>
                <a:endCxn id="79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9" idx="3"/>
                <a:endCxn id="77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7" idx="3"/>
                <a:endCxn id="78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8" idx="3"/>
                <a:endCxn id="80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文本框 64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1036236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514301" y="5228996"/>
            <a:ext cx="10138301" cy="768597"/>
            <a:chOff x="1361901" y="2255158"/>
            <a:chExt cx="10138301" cy="768597"/>
          </a:xfrm>
        </p:grpSpPr>
        <p:grpSp>
          <p:nvGrpSpPr>
            <p:cNvPr id="103" name="组合 102"/>
            <p:cNvGrpSpPr/>
            <p:nvPr/>
          </p:nvGrpSpPr>
          <p:grpSpPr>
            <a:xfrm>
              <a:off x="1361901" y="2255158"/>
              <a:ext cx="10138301" cy="301845"/>
              <a:chOff x="1309351" y="3786411"/>
              <a:chExt cx="10138301" cy="301845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0826215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500483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cxnSp>
            <p:nvCxnSpPr>
              <p:cNvPr id="113" name="直接箭头连接符 112"/>
              <p:cNvCxnSpPr>
                <a:endCxn id="112" idx="1"/>
              </p:cNvCxnSpPr>
              <p:nvPr/>
            </p:nvCxnSpPr>
            <p:spPr>
              <a:xfrm flipV="1">
                <a:off x="8796188" y="3937333"/>
                <a:ext cx="7042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>
                <a:stCxn id="112" idx="3"/>
                <a:endCxn id="111" idx="1"/>
              </p:cNvCxnSpPr>
              <p:nvPr/>
            </p:nvCxnSpPr>
            <p:spPr>
              <a:xfrm>
                <a:off x="10121920" y="3937333"/>
                <a:ext cx="7042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/>
            </p:nvSpPr>
            <p:spPr>
              <a:xfrm>
                <a:off x="2682431" y="3786415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56</a:t>
                </a:r>
                <a:endParaRPr lang="zh-CN" altLang="en-US" dirty="0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5428591" y="3786413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234</a:t>
                </a:r>
                <a:endParaRPr lang="zh-CN" altLang="en-US" dirty="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680167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78</a:t>
                </a:r>
                <a:endParaRPr lang="zh-CN" altLang="en-US" dirty="0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4055511" y="3786414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34</a:t>
                </a:r>
                <a:endParaRPr lang="zh-CN" altLang="en-US" dirty="0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8174751" y="3786412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123</a:t>
                </a:r>
                <a:endParaRPr lang="zh-CN" altLang="en-US" dirty="0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309351" y="3786411"/>
                <a:ext cx="621437" cy="30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dh</a:t>
                </a:r>
                <a:endParaRPr lang="zh-CN" altLang="en-US" dirty="0"/>
              </a:p>
            </p:txBody>
          </p:sp>
          <p:cxnSp>
            <p:nvCxnSpPr>
              <p:cNvPr id="121" name="直接箭头连接符 120"/>
              <p:cNvCxnSpPr/>
              <p:nvPr/>
            </p:nvCxnSpPr>
            <p:spPr>
              <a:xfrm>
                <a:off x="1923284" y="3937327"/>
                <a:ext cx="75164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5" idx="3"/>
                <a:endCxn id="118" idx="1"/>
              </p:cNvCxnSpPr>
              <p:nvPr/>
            </p:nvCxnSpPr>
            <p:spPr>
              <a:xfrm flipV="1">
                <a:off x="3303868" y="3937335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8" idx="3"/>
                <a:endCxn id="116" idx="1"/>
              </p:cNvCxnSpPr>
              <p:nvPr/>
            </p:nvCxnSpPr>
            <p:spPr>
              <a:xfrm flipV="1">
                <a:off x="4676948" y="3937334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3"/>
                <a:endCxn id="117" idx="1"/>
              </p:cNvCxnSpPr>
              <p:nvPr/>
            </p:nvCxnSpPr>
            <p:spPr>
              <a:xfrm flipV="1">
                <a:off x="6050028" y="3937333"/>
                <a:ext cx="7516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7" idx="3"/>
                <a:endCxn id="119" idx="1"/>
              </p:cNvCxnSpPr>
              <p:nvPr/>
            </p:nvCxnSpPr>
            <p:spPr>
              <a:xfrm>
                <a:off x="7423108" y="3937333"/>
                <a:ext cx="751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/>
            <p:cNvSpPr txBox="1"/>
            <p:nvPr/>
          </p:nvSpPr>
          <p:spPr>
            <a:xfrm>
              <a:off x="289245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8384772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563861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011692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265532" y="26544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36236" y="26541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9710504" y="26221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370990" y="4793942"/>
            <a:ext cx="1259809" cy="132277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30134" y="2219418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76294" y="2219416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49374" y="2219415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03214" y="2219417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673918" y="221941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48186" y="221941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22454" y="2219415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7054" y="2219414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1" idx="3"/>
            <a:endCxn id="4" idx="1"/>
          </p:cNvCxnSpPr>
          <p:nvPr/>
        </p:nvCxnSpPr>
        <p:spPr>
          <a:xfrm>
            <a:off x="1778491" y="2370335"/>
            <a:ext cx="75164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 flipV="1">
            <a:off x="3151571" y="2370338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5" idx="1"/>
          </p:cNvCxnSpPr>
          <p:nvPr/>
        </p:nvCxnSpPr>
        <p:spPr>
          <a:xfrm flipV="1">
            <a:off x="4524651" y="2370337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5897731" y="2370336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10" idx="1"/>
          </p:cNvCxnSpPr>
          <p:nvPr/>
        </p:nvCxnSpPr>
        <p:spPr>
          <a:xfrm>
            <a:off x="7270811" y="2370336"/>
            <a:ext cx="75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9" idx="1"/>
          </p:cNvCxnSpPr>
          <p:nvPr/>
        </p:nvCxnSpPr>
        <p:spPr>
          <a:xfrm flipV="1">
            <a:off x="8643891" y="2370334"/>
            <a:ext cx="7042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8" idx="1"/>
          </p:cNvCxnSpPr>
          <p:nvPr/>
        </p:nvCxnSpPr>
        <p:spPr>
          <a:xfrm>
            <a:off x="9969623" y="2370334"/>
            <a:ext cx="70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399304" y="4598630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524651" y="4726448"/>
            <a:ext cx="646333" cy="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897731" y="442638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所以说，一个节点值和一个指向下一个节点的指针</a:t>
            </a:r>
            <a:endParaRPr lang="en-US" altLang="zh-CN" dirty="0" smtClean="0"/>
          </a:p>
          <a:p>
            <a:r>
              <a:rPr lang="zh-CN" altLang="en-US" dirty="0" smtClean="0"/>
              <a:t>才组成一个完整的节点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8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30134" y="2219418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76294" y="2219416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49374" y="2219415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03214" y="2219417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673918" y="221941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48186" y="221941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22454" y="2219415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7054" y="2219414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1" idx="3"/>
            <a:endCxn id="4" idx="1"/>
          </p:cNvCxnSpPr>
          <p:nvPr/>
        </p:nvCxnSpPr>
        <p:spPr>
          <a:xfrm>
            <a:off x="1778491" y="2370335"/>
            <a:ext cx="75164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 flipV="1">
            <a:off x="3151571" y="2370338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5" idx="1"/>
          </p:cNvCxnSpPr>
          <p:nvPr/>
        </p:nvCxnSpPr>
        <p:spPr>
          <a:xfrm flipV="1">
            <a:off x="4524651" y="2370337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5897731" y="2370336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10" idx="1"/>
          </p:cNvCxnSpPr>
          <p:nvPr/>
        </p:nvCxnSpPr>
        <p:spPr>
          <a:xfrm>
            <a:off x="7270811" y="2370336"/>
            <a:ext cx="75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9" idx="1"/>
          </p:cNvCxnSpPr>
          <p:nvPr/>
        </p:nvCxnSpPr>
        <p:spPr>
          <a:xfrm flipV="1">
            <a:off x="8643891" y="2370334"/>
            <a:ext cx="7042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8" idx="1"/>
          </p:cNvCxnSpPr>
          <p:nvPr/>
        </p:nvCxnSpPr>
        <p:spPr>
          <a:xfrm>
            <a:off x="9969623" y="2370334"/>
            <a:ext cx="70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011638" y="4282289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链表的最后一个节点的指针指向</a:t>
            </a:r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3" name="直接箭头连接符 22"/>
          <p:cNvCxnSpPr>
            <a:stCxn id="8" idx="2"/>
          </p:cNvCxnSpPr>
          <p:nvPr/>
        </p:nvCxnSpPr>
        <p:spPr>
          <a:xfrm flipH="1">
            <a:off x="10984636" y="2521254"/>
            <a:ext cx="1" cy="50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754822" y="302385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null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线形标注 2 25"/>
          <p:cNvSpPr/>
          <p:nvPr/>
        </p:nvSpPr>
        <p:spPr>
          <a:xfrm>
            <a:off x="10527436" y="2848015"/>
            <a:ext cx="914400" cy="612648"/>
          </a:xfrm>
          <a:prstGeom prst="borderCallout2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643891" y="3636505"/>
            <a:ext cx="3243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画链表图的时候，</a:t>
            </a:r>
            <a:endParaRPr lang="en-US" altLang="zh-CN" dirty="0" smtClean="0"/>
          </a:p>
          <a:p>
            <a:r>
              <a:rPr lang="zh-CN" altLang="en-US" dirty="0" smtClean="0"/>
              <a:t>一般都把最后</a:t>
            </a:r>
            <a:endParaRPr lang="en-US" altLang="zh-CN" dirty="0" smtClean="0"/>
          </a:p>
          <a:p>
            <a:r>
              <a:rPr lang="zh-CN" altLang="en-US" dirty="0" smtClean="0"/>
              <a:t>一个指向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的指针不画出来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6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5868" y="322433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5759" y="322435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10153" y="3224330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48785" y="322433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17004" y="3224329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76333" y="3224329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7867" y="3224329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95185" y="3224330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801953" y="3224329"/>
            <a:ext cx="128726" cy="301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60547" y="3224329"/>
            <a:ext cx="128726" cy="301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209715" y="3224329"/>
            <a:ext cx="128726" cy="301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19141" y="3224309"/>
            <a:ext cx="128726" cy="301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95856" y="3224309"/>
            <a:ext cx="128726" cy="301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19319" y="3224330"/>
            <a:ext cx="128726" cy="301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73482" y="3224329"/>
            <a:ext cx="128726" cy="301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33494" y="3224308"/>
            <a:ext cx="128726" cy="301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419582" y="1367072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链表除了上面讲的那种画法之外，还有下面这种画法，但是</a:t>
            </a:r>
            <a:r>
              <a:rPr lang="zh-CN" altLang="en-US" dirty="0" smtClean="0">
                <a:solidFill>
                  <a:srgbClr val="FF0000"/>
                </a:solidFill>
              </a:rPr>
              <a:t>我更偏向第一种链表的画法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54921" y="4449187"/>
            <a:ext cx="508493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495670" y="441544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存储一个节点具体的值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553219" y="538163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指向下一个节点的“指针”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564814" y="5415378"/>
            <a:ext cx="128726" cy="301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78532" y="1748048"/>
            <a:ext cx="106907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接下来来演示，链表的增删改查，从现在开始，我会给链表一个虚拟头结点（</a:t>
            </a:r>
            <a:r>
              <a:rPr lang="en-US" altLang="zh-CN" dirty="0" err="1" smtClean="0">
                <a:solidFill>
                  <a:srgbClr val="FF0000"/>
                </a:solidFill>
              </a:rPr>
              <a:t>dummyHead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什么是虚拟头结点呢？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就是不管我这个链表有没有节点，你必须要有一个</a:t>
            </a:r>
            <a:r>
              <a:rPr lang="en-US" altLang="zh-CN" dirty="0" err="1" smtClean="0"/>
              <a:t>dummyHead</a:t>
            </a:r>
            <a:r>
              <a:rPr lang="zh-CN" altLang="en-US" dirty="0" smtClean="0"/>
              <a:t>，你链表第一个真正存储数据的节点是</a:t>
            </a:r>
            <a:endParaRPr lang="en-US" altLang="zh-CN" dirty="0" smtClean="0"/>
          </a:p>
          <a:p>
            <a:r>
              <a:rPr lang="zh-CN" altLang="en-US" dirty="0" smtClean="0"/>
              <a:t>虚拟头结点后面的节点。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之前的空链表怎么表示呢？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就是直接</a:t>
            </a:r>
            <a:r>
              <a:rPr lang="en-US" altLang="zh-CN" b="1" dirty="0" smtClean="0">
                <a:solidFill>
                  <a:srgbClr val="FF0000"/>
                </a:solidFill>
              </a:rPr>
              <a:t>null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但是现在不是了呀，因为我存在虚拟头结点，即使是空链表，我也有一个</a:t>
            </a:r>
            <a:r>
              <a:rPr lang="en-US" altLang="zh-CN" dirty="0" err="1" smtClean="0"/>
              <a:t>dummyHead</a:t>
            </a:r>
            <a:r>
              <a:rPr lang="zh-CN" altLang="en-US" dirty="0" smtClean="0"/>
              <a:t>节点。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1174809" y="5318005"/>
            <a:ext cx="621437" cy="33706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dummyHead</a:t>
            </a:r>
            <a:endParaRPr lang="zh-CN" altLang="en-US" sz="1000" dirty="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796246" y="5502670"/>
            <a:ext cx="646333" cy="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417683" y="5318004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3459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262767" y="1384917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在链表中新增一个节点。</a:t>
            </a:r>
            <a:r>
              <a:rPr lang="en-US" altLang="zh-CN" dirty="0"/>
              <a:t>d</a:t>
            </a:r>
            <a:r>
              <a:rPr lang="en-US" altLang="zh-CN" dirty="0" smtClean="0"/>
              <a:t>h </a:t>
            </a:r>
            <a:r>
              <a:rPr lang="zh-CN" altLang="en-US" dirty="0" smtClean="0"/>
              <a:t>表示 </a:t>
            </a:r>
            <a:r>
              <a:rPr lang="en-US" altLang="zh-CN" dirty="0" err="1" smtClean="0"/>
              <a:t>dummyHead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下文同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11489" y="3669608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932926" y="3820528"/>
            <a:ext cx="75164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311489" y="256392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情况一：直接在链表末尾加入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84569" y="3669608"/>
            <a:ext cx="621437" cy="301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684569" y="4771835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30729" y="477183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03809" y="4771832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57649" y="4771834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176889" y="4771832"/>
            <a:ext cx="621437" cy="301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311489" y="477183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dh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925422" y="4922747"/>
            <a:ext cx="75164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3"/>
            <a:endCxn id="36" idx="1"/>
          </p:cNvCxnSpPr>
          <p:nvPr/>
        </p:nvCxnSpPr>
        <p:spPr>
          <a:xfrm flipV="1">
            <a:off x="3306006" y="4922755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6" idx="3"/>
            <a:endCxn id="34" idx="1"/>
          </p:cNvCxnSpPr>
          <p:nvPr/>
        </p:nvCxnSpPr>
        <p:spPr>
          <a:xfrm flipV="1">
            <a:off x="4679086" y="4922754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  <a:endCxn id="35" idx="1"/>
          </p:cNvCxnSpPr>
          <p:nvPr/>
        </p:nvCxnSpPr>
        <p:spPr>
          <a:xfrm flipV="1">
            <a:off x="6052166" y="4922753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5" idx="3"/>
            <a:endCxn id="37" idx="1"/>
          </p:cNvCxnSpPr>
          <p:nvPr/>
        </p:nvCxnSpPr>
        <p:spPr>
          <a:xfrm>
            <a:off x="7425246" y="4922753"/>
            <a:ext cx="75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187755" y="5689383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步骤：找到链表的倒数第一节点，将这个节点的指针指向新节点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8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09351" y="2170675"/>
            <a:ext cx="10138301" cy="301845"/>
            <a:chOff x="1309351" y="3786411"/>
            <a:chExt cx="10138301" cy="301845"/>
          </a:xfrm>
        </p:grpSpPr>
        <p:sp>
          <p:nvSpPr>
            <p:cNvPr id="5" name="矩形 4"/>
            <p:cNvSpPr/>
            <p:nvPr/>
          </p:nvSpPr>
          <p:spPr>
            <a:xfrm>
              <a:off x="10826215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500483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endCxn id="6" idx="1"/>
            </p:cNvCxnSpPr>
            <p:nvPr/>
          </p:nvCxnSpPr>
          <p:spPr>
            <a:xfrm flipV="1">
              <a:off x="8796188" y="3937333"/>
              <a:ext cx="70429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6" idx="3"/>
              <a:endCxn id="5" idx="1"/>
            </p:cNvCxnSpPr>
            <p:nvPr/>
          </p:nvCxnSpPr>
          <p:spPr>
            <a:xfrm>
              <a:off x="10121920" y="3937333"/>
              <a:ext cx="70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682431" y="3786415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56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428591" y="3786413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234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80167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055511" y="3786414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34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7475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123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09351" y="3786411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dh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923284" y="3937327"/>
              <a:ext cx="751643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3"/>
              <a:endCxn id="12" idx="1"/>
            </p:cNvCxnSpPr>
            <p:nvPr/>
          </p:nvCxnSpPr>
          <p:spPr>
            <a:xfrm flipV="1">
              <a:off x="3303868" y="3937335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2" idx="3"/>
              <a:endCxn id="10" idx="1"/>
            </p:cNvCxnSpPr>
            <p:nvPr/>
          </p:nvCxnSpPr>
          <p:spPr>
            <a:xfrm flipV="1">
              <a:off x="4676948" y="3937334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11" idx="1"/>
            </p:cNvCxnSpPr>
            <p:nvPr/>
          </p:nvCxnSpPr>
          <p:spPr>
            <a:xfrm flipV="1">
              <a:off x="6050028" y="3937333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3"/>
              <a:endCxn id="13" idx="1"/>
            </p:cNvCxnSpPr>
            <p:nvPr/>
          </p:nvCxnSpPr>
          <p:spPr>
            <a:xfrm>
              <a:off x="7423108" y="3937333"/>
              <a:ext cx="751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309351" y="13894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情况二：在链表中间插入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0182" y="2874708"/>
            <a:ext cx="6673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我现在想在节点值为</a:t>
            </a:r>
            <a:r>
              <a:rPr lang="en-US" altLang="zh-CN" dirty="0" smtClean="0"/>
              <a:t>34</a:t>
            </a:r>
            <a:r>
              <a:rPr lang="zh-CN" altLang="en-US" dirty="0" smtClean="0"/>
              <a:t>的节点之后新增一个节点值为</a:t>
            </a:r>
            <a:r>
              <a:rPr lang="en-US" altLang="zh-CN" dirty="0" smtClean="0"/>
              <a:t>66</a:t>
            </a:r>
            <a:r>
              <a:rPr lang="zh-CN" altLang="en-US" dirty="0" smtClean="0"/>
              <a:t>的节点。</a:t>
            </a:r>
            <a:endParaRPr lang="en-US" altLang="zh-CN" dirty="0" smtClean="0"/>
          </a:p>
          <a:p>
            <a:r>
              <a:rPr lang="zh-CN" altLang="en-US" dirty="0" smtClean="0"/>
              <a:t>也就是说，我现在想让我的链表变成下面这个样子。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826215" y="433513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500483" y="433513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1"/>
          </p:cNvCxnSpPr>
          <p:nvPr/>
        </p:nvCxnSpPr>
        <p:spPr>
          <a:xfrm flipV="1">
            <a:off x="8796188" y="4486052"/>
            <a:ext cx="7042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3"/>
            <a:endCxn id="26" idx="1"/>
          </p:cNvCxnSpPr>
          <p:nvPr/>
        </p:nvCxnSpPr>
        <p:spPr>
          <a:xfrm>
            <a:off x="10121920" y="4486052"/>
            <a:ext cx="70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682431" y="4335134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28591" y="4335132"/>
            <a:ext cx="621437" cy="301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801671" y="433513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55511" y="433513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174751" y="433513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309351" y="4335130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dh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923284" y="4486046"/>
            <a:ext cx="75164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3"/>
            <a:endCxn id="33" idx="1"/>
          </p:cNvCxnSpPr>
          <p:nvPr/>
        </p:nvCxnSpPr>
        <p:spPr>
          <a:xfrm flipV="1">
            <a:off x="3303868" y="4486054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3"/>
            <a:endCxn id="31" idx="1"/>
          </p:cNvCxnSpPr>
          <p:nvPr/>
        </p:nvCxnSpPr>
        <p:spPr>
          <a:xfrm flipV="1">
            <a:off x="4676948" y="4486053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32" idx="1"/>
          </p:cNvCxnSpPr>
          <p:nvPr/>
        </p:nvCxnSpPr>
        <p:spPr>
          <a:xfrm flipV="1">
            <a:off x="6050028" y="4486052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3"/>
            <a:endCxn id="34" idx="1"/>
          </p:cNvCxnSpPr>
          <p:nvPr/>
        </p:nvCxnSpPr>
        <p:spPr>
          <a:xfrm>
            <a:off x="7423108" y="4486052"/>
            <a:ext cx="75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6" idx="2"/>
            <a:endCxn id="42" idx="0"/>
          </p:cNvCxnSpPr>
          <p:nvPr/>
        </p:nvCxnSpPr>
        <p:spPr>
          <a:xfrm>
            <a:off x="11136934" y="4636972"/>
            <a:ext cx="0" cy="33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826215" y="4971495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1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18587" y="1118586"/>
            <a:ext cx="663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所以我现在应该怎么操作呢？</a:t>
            </a:r>
            <a:r>
              <a:rPr lang="zh-CN" altLang="en-US" dirty="0" smtClean="0">
                <a:solidFill>
                  <a:srgbClr val="FF0000"/>
                </a:solidFill>
              </a:rPr>
              <a:t>下面将节点值为</a:t>
            </a:r>
            <a:r>
              <a:rPr lang="en-US" altLang="zh-CN" dirty="0" smtClean="0">
                <a:solidFill>
                  <a:srgbClr val="FF0000"/>
                </a:solidFill>
              </a:rPr>
              <a:t>34</a:t>
            </a:r>
            <a:r>
              <a:rPr lang="zh-CN" altLang="en-US" dirty="0" smtClean="0">
                <a:solidFill>
                  <a:srgbClr val="FF0000"/>
                </a:solidFill>
              </a:rPr>
              <a:t>的节点成为</a:t>
            </a:r>
            <a:r>
              <a:rPr lang="en-US" altLang="zh-CN" dirty="0" err="1" smtClean="0">
                <a:solidFill>
                  <a:srgbClr val="FF0000"/>
                </a:solidFill>
              </a:rPr>
              <a:t>prev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4097" y="188206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第一步：断开</a:t>
            </a:r>
            <a:r>
              <a:rPr lang="en-US" altLang="zh-CN" dirty="0" err="1" smtClean="0"/>
              <a:t>prev</a:t>
            </a:r>
            <a:r>
              <a:rPr lang="zh-CN" altLang="en-US" dirty="0" smtClean="0"/>
              <a:t>的指针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69738" y="564393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644006" y="564393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8939711" y="5794852"/>
            <a:ext cx="7042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3"/>
            <a:endCxn id="8" idx="1"/>
          </p:cNvCxnSpPr>
          <p:nvPr/>
        </p:nvCxnSpPr>
        <p:spPr>
          <a:xfrm>
            <a:off x="10265443" y="5794852"/>
            <a:ext cx="70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25954" y="5643934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72114" y="5643932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45194" y="564393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99034" y="564393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8274" y="564393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452874" y="5643930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dh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066807" y="5794846"/>
            <a:ext cx="75164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5" idx="1"/>
          </p:cNvCxnSpPr>
          <p:nvPr/>
        </p:nvCxnSpPr>
        <p:spPr>
          <a:xfrm flipV="1">
            <a:off x="3447391" y="5794854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4" idx="0"/>
            <a:endCxn id="13" idx="1"/>
          </p:cNvCxnSpPr>
          <p:nvPr/>
        </p:nvCxnSpPr>
        <p:spPr>
          <a:xfrm flipV="1">
            <a:off x="5222823" y="5794853"/>
            <a:ext cx="349291" cy="57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14" idx="1"/>
          </p:cNvCxnSpPr>
          <p:nvPr/>
        </p:nvCxnSpPr>
        <p:spPr>
          <a:xfrm flipV="1">
            <a:off x="6193551" y="5794852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>
            <a:off x="7566631" y="5794852"/>
            <a:ext cx="75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50677" y="4563849"/>
            <a:ext cx="621437" cy="301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969738" y="2647024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644006" y="2647024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 flipV="1">
            <a:off x="8939711" y="2797945"/>
            <a:ext cx="7042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  <a:endCxn id="25" idx="1"/>
          </p:cNvCxnSpPr>
          <p:nvPr/>
        </p:nvCxnSpPr>
        <p:spPr>
          <a:xfrm>
            <a:off x="10265443" y="2797945"/>
            <a:ext cx="70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818450" y="264702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572114" y="2647025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945194" y="2647024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199034" y="2647026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318274" y="2647024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52874" y="264702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dh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066807" y="2797939"/>
            <a:ext cx="75164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3"/>
            <a:endCxn id="32" idx="1"/>
          </p:cNvCxnSpPr>
          <p:nvPr/>
        </p:nvCxnSpPr>
        <p:spPr>
          <a:xfrm>
            <a:off x="3439887" y="2797944"/>
            <a:ext cx="75914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0" idx="3"/>
            <a:endCxn id="31" idx="1"/>
          </p:cNvCxnSpPr>
          <p:nvPr/>
        </p:nvCxnSpPr>
        <p:spPr>
          <a:xfrm flipV="1">
            <a:off x="6193551" y="2797945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33" idx="1"/>
          </p:cNvCxnSpPr>
          <p:nvPr/>
        </p:nvCxnSpPr>
        <p:spPr>
          <a:xfrm>
            <a:off x="7566631" y="2797945"/>
            <a:ext cx="75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118587" y="3305985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第二步：将待加入的节点指针指向之前</a:t>
            </a:r>
            <a:r>
              <a:rPr lang="en-US" altLang="zh-CN" dirty="0" err="1" smtClean="0"/>
              <a:t>prev</a:t>
            </a:r>
            <a:r>
              <a:rPr lang="zh-CN" altLang="en-US" dirty="0" smtClean="0"/>
              <a:t>指针指向的节点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969738" y="402895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9644006" y="402895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endCxn id="44" idx="1"/>
          </p:cNvCxnSpPr>
          <p:nvPr/>
        </p:nvCxnSpPr>
        <p:spPr>
          <a:xfrm flipV="1">
            <a:off x="8939711" y="4179872"/>
            <a:ext cx="7042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3"/>
            <a:endCxn id="43" idx="1"/>
          </p:cNvCxnSpPr>
          <p:nvPr/>
        </p:nvCxnSpPr>
        <p:spPr>
          <a:xfrm>
            <a:off x="10265443" y="4179872"/>
            <a:ext cx="70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825954" y="4028954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572114" y="4028952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234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945194" y="402895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199034" y="4028953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318274" y="4028951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452874" y="4028950"/>
            <a:ext cx="621437" cy="3018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dh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066807" y="4179866"/>
            <a:ext cx="75164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3"/>
            <a:endCxn id="50" idx="1"/>
          </p:cNvCxnSpPr>
          <p:nvPr/>
        </p:nvCxnSpPr>
        <p:spPr>
          <a:xfrm flipV="1">
            <a:off x="3447391" y="4179874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8" idx="3"/>
            <a:endCxn id="49" idx="1"/>
          </p:cNvCxnSpPr>
          <p:nvPr/>
        </p:nvCxnSpPr>
        <p:spPr>
          <a:xfrm flipV="1">
            <a:off x="6193551" y="4179872"/>
            <a:ext cx="75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3"/>
            <a:endCxn id="51" idx="1"/>
          </p:cNvCxnSpPr>
          <p:nvPr/>
        </p:nvCxnSpPr>
        <p:spPr>
          <a:xfrm>
            <a:off x="7566631" y="4179872"/>
            <a:ext cx="75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3" idx="0"/>
            <a:endCxn id="48" idx="1"/>
          </p:cNvCxnSpPr>
          <p:nvPr/>
        </p:nvCxnSpPr>
        <p:spPr>
          <a:xfrm flipV="1">
            <a:off x="5261396" y="4179873"/>
            <a:ext cx="310718" cy="38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118586" y="491408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第三步：</a:t>
            </a:r>
            <a:r>
              <a:rPr lang="zh-CN" altLang="en-US" dirty="0"/>
              <a:t>将</a:t>
            </a:r>
            <a:r>
              <a:rPr lang="en-US" altLang="zh-CN" dirty="0" err="1"/>
              <a:t>prev</a:t>
            </a:r>
            <a:r>
              <a:rPr lang="zh-CN" altLang="en-US" dirty="0"/>
              <a:t>的指针指向待加入的节点</a:t>
            </a:r>
          </a:p>
        </p:txBody>
      </p:sp>
      <p:sp>
        <p:nvSpPr>
          <p:cNvPr id="64" name="矩形 63"/>
          <p:cNvSpPr/>
          <p:nvPr/>
        </p:nvSpPr>
        <p:spPr>
          <a:xfrm>
            <a:off x="4912104" y="6371254"/>
            <a:ext cx="621437" cy="301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stCxn id="15" idx="3"/>
            <a:endCxn id="64" idx="0"/>
          </p:cNvCxnSpPr>
          <p:nvPr/>
        </p:nvCxnSpPr>
        <p:spPr>
          <a:xfrm>
            <a:off x="4820471" y="5794854"/>
            <a:ext cx="402352" cy="5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400" y="328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62767" y="138491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在链表中删除一个节点。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62767" y="221723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情况一：删除链表末尾的节点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15167" y="4339660"/>
            <a:ext cx="10138301" cy="782756"/>
            <a:chOff x="1309351" y="3786411"/>
            <a:chExt cx="10138301" cy="782756"/>
          </a:xfrm>
        </p:grpSpPr>
        <p:sp>
          <p:nvSpPr>
            <p:cNvPr id="6" name="矩形 5"/>
            <p:cNvSpPr/>
            <p:nvPr/>
          </p:nvSpPr>
          <p:spPr>
            <a:xfrm>
              <a:off x="10826215" y="3786412"/>
              <a:ext cx="621437" cy="3018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9500483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endCxn id="7" idx="1"/>
            </p:cNvCxnSpPr>
            <p:nvPr/>
          </p:nvCxnSpPr>
          <p:spPr>
            <a:xfrm flipV="1">
              <a:off x="8796188" y="3937333"/>
              <a:ext cx="70429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7" idx="3"/>
            </p:cNvCxnSpPr>
            <p:nvPr/>
          </p:nvCxnSpPr>
          <p:spPr>
            <a:xfrm>
              <a:off x="10121920" y="3937333"/>
              <a:ext cx="443223" cy="631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682431" y="3786415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56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28591" y="3786413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234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0167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78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055511" y="3786414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34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17475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123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09351" y="3786411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dh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923284" y="3937327"/>
              <a:ext cx="751643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3"/>
              <a:endCxn id="13" idx="1"/>
            </p:cNvCxnSpPr>
            <p:nvPr/>
          </p:nvCxnSpPr>
          <p:spPr>
            <a:xfrm flipV="1">
              <a:off x="3303868" y="3937335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3" idx="3"/>
              <a:endCxn id="11" idx="1"/>
            </p:cNvCxnSpPr>
            <p:nvPr/>
          </p:nvCxnSpPr>
          <p:spPr>
            <a:xfrm flipV="1">
              <a:off x="4676948" y="3937334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3"/>
              <a:endCxn id="12" idx="1"/>
            </p:cNvCxnSpPr>
            <p:nvPr/>
          </p:nvCxnSpPr>
          <p:spPr>
            <a:xfrm flipV="1">
              <a:off x="6050028" y="3937333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2" idx="3"/>
              <a:endCxn id="14" idx="1"/>
            </p:cNvCxnSpPr>
            <p:nvPr/>
          </p:nvCxnSpPr>
          <p:spPr>
            <a:xfrm>
              <a:off x="7423108" y="3937333"/>
              <a:ext cx="751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262767" y="3661602"/>
            <a:ext cx="654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步骤：找到倒数第二个节点，将倒数第二个节点的指针指向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415167" y="3051043"/>
            <a:ext cx="10138301" cy="301845"/>
            <a:chOff x="1309351" y="3786411"/>
            <a:chExt cx="10138301" cy="301845"/>
          </a:xfrm>
        </p:grpSpPr>
        <p:sp>
          <p:nvSpPr>
            <p:cNvPr id="26" name="矩形 25"/>
            <p:cNvSpPr/>
            <p:nvPr/>
          </p:nvSpPr>
          <p:spPr>
            <a:xfrm>
              <a:off x="10826215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500483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>
              <a:endCxn id="27" idx="1"/>
            </p:cNvCxnSpPr>
            <p:nvPr/>
          </p:nvCxnSpPr>
          <p:spPr>
            <a:xfrm flipV="1">
              <a:off x="8796188" y="3937333"/>
              <a:ext cx="70429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7" idx="3"/>
              <a:endCxn id="26" idx="1"/>
            </p:cNvCxnSpPr>
            <p:nvPr/>
          </p:nvCxnSpPr>
          <p:spPr>
            <a:xfrm>
              <a:off x="10121920" y="3937333"/>
              <a:ext cx="70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682431" y="3786415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56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28591" y="3786413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234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0167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78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55511" y="3786414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34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174751" y="3786412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123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309351" y="3786411"/>
              <a:ext cx="621437" cy="30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dh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1923284" y="3937327"/>
              <a:ext cx="751643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3"/>
              <a:endCxn id="33" idx="1"/>
            </p:cNvCxnSpPr>
            <p:nvPr/>
          </p:nvCxnSpPr>
          <p:spPr>
            <a:xfrm flipV="1">
              <a:off x="3303868" y="3937335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3" idx="3"/>
              <a:endCxn id="31" idx="1"/>
            </p:cNvCxnSpPr>
            <p:nvPr/>
          </p:nvCxnSpPr>
          <p:spPr>
            <a:xfrm flipV="1">
              <a:off x="4676948" y="3937334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3"/>
              <a:endCxn id="32" idx="1"/>
            </p:cNvCxnSpPr>
            <p:nvPr/>
          </p:nvCxnSpPr>
          <p:spPr>
            <a:xfrm flipV="1">
              <a:off x="6050028" y="3937333"/>
              <a:ext cx="7516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2" idx="3"/>
              <a:endCxn id="34" idx="1"/>
            </p:cNvCxnSpPr>
            <p:nvPr/>
          </p:nvCxnSpPr>
          <p:spPr>
            <a:xfrm>
              <a:off x="7423108" y="3937333"/>
              <a:ext cx="751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10513156" y="5088671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1049</Words>
  <Application>Microsoft Office PowerPoint</Application>
  <PresentationFormat>宽屏</PresentationFormat>
  <Paragraphs>388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76</cp:revision>
  <dcterms:created xsi:type="dcterms:W3CDTF">2021-08-03T05:26:41Z</dcterms:created>
  <dcterms:modified xsi:type="dcterms:W3CDTF">2021-08-04T07:59:20Z</dcterms:modified>
</cp:coreProperties>
</file>