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4D98-9DF3-4FF0-9D29-2334CF3B0699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49E8-9886-467C-80AE-D0D42F58E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83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4D98-9DF3-4FF0-9D29-2334CF3B0699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49E8-9886-467C-80AE-D0D42F58E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76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4D98-9DF3-4FF0-9D29-2334CF3B0699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49E8-9886-467C-80AE-D0D42F58E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1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4D98-9DF3-4FF0-9D29-2334CF3B0699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49E8-9886-467C-80AE-D0D42F58E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54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4D98-9DF3-4FF0-9D29-2334CF3B0699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49E8-9886-467C-80AE-D0D42F58E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74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4D98-9DF3-4FF0-9D29-2334CF3B0699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49E8-9886-467C-80AE-D0D42F58E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18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4D98-9DF3-4FF0-9D29-2334CF3B0699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49E8-9886-467C-80AE-D0D42F58E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11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4D98-9DF3-4FF0-9D29-2334CF3B0699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49E8-9886-467C-80AE-D0D42F58E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39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4D98-9DF3-4FF0-9D29-2334CF3B0699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49E8-9886-467C-80AE-D0D42F58E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14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4D98-9DF3-4FF0-9D29-2334CF3B0699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49E8-9886-467C-80AE-D0D42F58E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95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4D98-9DF3-4FF0-9D29-2334CF3B0699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49E8-9886-467C-80AE-D0D42F58E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27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C4D98-9DF3-4FF0-9D29-2334CF3B0699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849E8-9886-467C-80AE-D0D42F58E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79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3485320" y="636104"/>
            <a:ext cx="5824332" cy="4649785"/>
            <a:chOff x="3485320" y="636104"/>
            <a:chExt cx="5824332" cy="4649785"/>
          </a:xfrm>
        </p:grpSpPr>
        <p:grpSp>
          <p:nvGrpSpPr>
            <p:cNvPr id="28" name="组合 27"/>
            <p:cNvGrpSpPr/>
            <p:nvPr/>
          </p:nvGrpSpPr>
          <p:grpSpPr>
            <a:xfrm>
              <a:off x="3485320" y="1351722"/>
              <a:ext cx="5824332" cy="3934167"/>
              <a:chOff x="3485320" y="1351722"/>
              <a:chExt cx="5824332" cy="3934167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3485322" y="1351722"/>
                <a:ext cx="1431235" cy="322027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7878417" y="1351722"/>
                <a:ext cx="1431235" cy="322027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3485321" y="1802296"/>
                <a:ext cx="1431235" cy="4770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3485320" y="2335695"/>
                <a:ext cx="1431235" cy="4770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-1</a:t>
                </a:r>
                <a:endParaRPr lang="zh-CN" altLang="en-US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485320" y="2948609"/>
                <a:ext cx="1431235" cy="4770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485320" y="3760304"/>
                <a:ext cx="1431235" cy="4770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-2</a:t>
                </a:r>
                <a:endParaRPr lang="zh-CN" altLang="en-US" dirty="0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878417" y="1777449"/>
                <a:ext cx="1431235" cy="4770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7878415" y="2484783"/>
                <a:ext cx="1431235" cy="4770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7878415" y="3283226"/>
                <a:ext cx="1431235" cy="4770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7878415" y="3856383"/>
                <a:ext cx="1431235" cy="4770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684104" y="4916557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定义域</a:t>
                </a:r>
                <a:endParaRPr lang="zh-CN" altLang="en-US" dirty="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8155450" y="4916557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值域</a:t>
                </a:r>
                <a:endParaRPr lang="zh-CN" altLang="en-US" dirty="0"/>
              </a:p>
            </p:txBody>
          </p:sp>
          <p:cxnSp>
            <p:nvCxnSpPr>
              <p:cNvPr id="18" name="直接箭头连接符 17"/>
              <p:cNvCxnSpPr>
                <a:stCxn id="6" idx="3"/>
              </p:cNvCxnSpPr>
              <p:nvPr/>
            </p:nvCxnSpPr>
            <p:spPr>
              <a:xfrm>
                <a:off x="4916556" y="2040835"/>
                <a:ext cx="307450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7" idx="3"/>
                <a:endCxn id="10" idx="1"/>
              </p:cNvCxnSpPr>
              <p:nvPr/>
            </p:nvCxnSpPr>
            <p:spPr>
              <a:xfrm flipV="1">
                <a:off x="4916555" y="2015988"/>
                <a:ext cx="2961862" cy="5582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8" idx="3"/>
                <a:endCxn id="13" idx="1"/>
              </p:cNvCxnSpPr>
              <p:nvPr/>
            </p:nvCxnSpPr>
            <p:spPr>
              <a:xfrm>
                <a:off x="4916555" y="3187148"/>
                <a:ext cx="2961860" cy="9077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9" idx="3"/>
                <a:endCxn id="13" idx="1"/>
              </p:cNvCxnSpPr>
              <p:nvPr/>
            </p:nvCxnSpPr>
            <p:spPr>
              <a:xfrm>
                <a:off x="4916555" y="3998843"/>
                <a:ext cx="2961860" cy="960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5592417" y="636104"/>
                  <a:ext cx="10692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^2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2417" y="636104"/>
                  <a:ext cx="1069267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031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3485320" y="609600"/>
            <a:ext cx="5824332" cy="4649785"/>
            <a:chOff x="3485320" y="636104"/>
            <a:chExt cx="5824332" cy="4649785"/>
          </a:xfrm>
        </p:grpSpPr>
        <p:grpSp>
          <p:nvGrpSpPr>
            <p:cNvPr id="28" name="组合 27"/>
            <p:cNvGrpSpPr/>
            <p:nvPr/>
          </p:nvGrpSpPr>
          <p:grpSpPr>
            <a:xfrm>
              <a:off x="3485320" y="1351722"/>
              <a:ext cx="5824332" cy="3934167"/>
              <a:chOff x="3485320" y="1351722"/>
              <a:chExt cx="5824332" cy="3934167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3485322" y="1351722"/>
                <a:ext cx="1431235" cy="322027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7878417" y="1351722"/>
                <a:ext cx="1431235" cy="322027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3485321" y="1802296"/>
                <a:ext cx="1431235" cy="4770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3485320" y="2335695"/>
                <a:ext cx="1431235" cy="4770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-1</a:t>
                </a:r>
                <a:endParaRPr lang="zh-CN" altLang="en-US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485320" y="2948609"/>
                <a:ext cx="1431235" cy="4770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485320" y="3760304"/>
                <a:ext cx="1431235" cy="4770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-2</a:t>
                </a:r>
                <a:endParaRPr lang="zh-CN" altLang="en-US" dirty="0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878417" y="1777449"/>
                <a:ext cx="1431235" cy="4770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7878415" y="2484783"/>
                <a:ext cx="1431235" cy="4770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-1</a:t>
                </a:r>
                <a:endParaRPr lang="zh-CN" altLang="en-US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7878415" y="3283226"/>
                <a:ext cx="1431235" cy="4770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7878415" y="3856383"/>
                <a:ext cx="1431235" cy="4770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-2</a:t>
                </a:r>
                <a:endParaRPr lang="zh-CN" altLang="en-US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684104" y="4916557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定义域</a:t>
                </a:r>
                <a:endParaRPr lang="zh-CN" altLang="en-US" dirty="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8155450" y="4916557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值域</a:t>
                </a:r>
                <a:endParaRPr lang="zh-CN" altLang="en-US" dirty="0"/>
              </a:p>
            </p:txBody>
          </p:sp>
          <p:cxnSp>
            <p:nvCxnSpPr>
              <p:cNvPr id="18" name="直接箭头连接符 17"/>
              <p:cNvCxnSpPr>
                <a:stCxn id="6" idx="3"/>
              </p:cNvCxnSpPr>
              <p:nvPr/>
            </p:nvCxnSpPr>
            <p:spPr>
              <a:xfrm>
                <a:off x="4916556" y="2040835"/>
                <a:ext cx="307450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7" idx="3"/>
                <a:endCxn id="11" idx="1"/>
              </p:cNvCxnSpPr>
              <p:nvPr/>
            </p:nvCxnSpPr>
            <p:spPr>
              <a:xfrm>
                <a:off x="4916555" y="2574234"/>
                <a:ext cx="2961860" cy="1490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8" idx="3"/>
                <a:endCxn id="12" idx="1"/>
              </p:cNvCxnSpPr>
              <p:nvPr/>
            </p:nvCxnSpPr>
            <p:spPr>
              <a:xfrm>
                <a:off x="4916555" y="3187148"/>
                <a:ext cx="2961860" cy="3346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9" idx="3"/>
                <a:endCxn id="13" idx="1"/>
              </p:cNvCxnSpPr>
              <p:nvPr/>
            </p:nvCxnSpPr>
            <p:spPr>
              <a:xfrm>
                <a:off x="4916555" y="3998843"/>
                <a:ext cx="2961860" cy="960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5592417" y="636104"/>
                  <a:ext cx="8127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2417" y="636104"/>
                  <a:ext cx="812787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15158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34</Words>
  <Application>Microsoft Office PowerPoint</Application>
  <PresentationFormat>宽屏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7</cp:revision>
  <dcterms:created xsi:type="dcterms:W3CDTF">2021-08-05T07:33:05Z</dcterms:created>
  <dcterms:modified xsi:type="dcterms:W3CDTF">2021-08-05T07:38:30Z</dcterms:modified>
</cp:coreProperties>
</file>