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0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1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2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2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5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1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3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7E0C-DA6D-47CA-B7E0-84B96B6E49A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A9E2-72C4-48C0-9D28-635D36639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1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66769" y="51539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5644" y="1133727"/>
            <a:ext cx="6718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BST </a:t>
            </a:r>
            <a:r>
              <a:rPr lang="zh-CN" altLang="en-US" dirty="0" smtClean="0"/>
              <a:t>的特征是：左节点的值 </a:t>
            </a:r>
            <a:r>
              <a:rPr lang="en-US" altLang="zh-CN" dirty="0"/>
              <a:t> </a:t>
            </a:r>
            <a:r>
              <a:rPr lang="en-US" altLang="zh-CN" dirty="0" smtClean="0"/>
              <a:t>&lt;= </a:t>
            </a:r>
            <a:r>
              <a:rPr lang="zh-CN" altLang="en-US" dirty="0" smtClean="0"/>
              <a:t>父节点 </a:t>
            </a:r>
            <a:r>
              <a:rPr lang="en-US" altLang="zh-CN" dirty="0" smtClean="0"/>
              <a:t>&lt;= </a:t>
            </a:r>
            <a:r>
              <a:rPr lang="zh-CN" altLang="en-US" dirty="0" smtClean="0"/>
              <a:t>右节点；</a:t>
            </a:r>
            <a:endParaRPr lang="en-US" altLang="zh-CN" dirty="0" smtClean="0"/>
          </a:p>
          <a:p>
            <a:r>
              <a:rPr lang="zh-CN" altLang="en-US" dirty="0" smtClean="0"/>
              <a:t>换句话说就是：</a:t>
            </a:r>
            <a:r>
              <a:rPr lang="en-US" altLang="zh-CN" dirty="0" err="1" smtClean="0"/>
              <a:t>bst</a:t>
            </a:r>
            <a:r>
              <a:rPr lang="zh-CN" altLang="en-US" dirty="0" smtClean="0"/>
              <a:t>的中序遍历就是这棵树的从小到大排序结果。</a:t>
            </a:r>
            <a:endParaRPr lang="en-US" altLang="zh-CN" dirty="0" smtClean="0"/>
          </a:p>
          <a:p>
            <a:r>
              <a:rPr lang="zh-CN" altLang="en-US" dirty="0" smtClean="0"/>
              <a:t>等号可要可不要，看具体实现。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我这里是不要的。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4357425" y="1237039"/>
            <a:ext cx="7171869" cy="3279133"/>
            <a:chOff x="4357425" y="1237039"/>
            <a:chExt cx="7171869" cy="3279133"/>
          </a:xfrm>
        </p:grpSpPr>
        <p:sp>
          <p:nvSpPr>
            <p:cNvPr id="6" name="流程图: 接点 5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8" name="流程图: 接点 7"/>
            <p:cNvSpPr/>
            <p:nvPr/>
          </p:nvSpPr>
          <p:spPr>
            <a:xfrm>
              <a:off x="9315264" y="241987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12</a:t>
              </a:r>
              <a:endParaRPr lang="zh-CN" altLang="en-US" sz="1050" dirty="0"/>
            </a:p>
          </p:txBody>
        </p:sp>
        <p:sp>
          <p:nvSpPr>
            <p:cNvPr id="10" name="流程图: 接点 9"/>
            <p:cNvSpPr/>
            <p:nvPr/>
          </p:nvSpPr>
          <p:spPr>
            <a:xfrm>
              <a:off x="10406241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14</a:t>
              </a:r>
              <a:endParaRPr lang="zh-CN" altLang="en-US" sz="1050" dirty="0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8618656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10</a:t>
              </a:r>
              <a:endParaRPr lang="zh-CN" altLang="en-US" sz="1050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6951852" y="3354324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5" idx="3"/>
              <a:endCxn id="13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15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5"/>
              <a:endCxn id="8" idx="1"/>
            </p:cNvCxnSpPr>
            <p:nvPr/>
          </p:nvCxnSpPr>
          <p:spPr>
            <a:xfrm>
              <a:off x="8098997" y="1627284"/>
              <a:ext cx="1283222" cy="85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5"/>
              <a:endCxn id="12" idx="1"/>
            </p:cNvCxnSpPr>
            <p:nvPr/>
          </p:nvCxnSpPr>
          <p:spPr>
            <a:xfrm>
              <a:off x="6328601" y="2877076"/>
              <a:ext cx="690206" cy="54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3"/>
              <a:endCxn id="11" idx="0"/>
            </p:cNvCxnSpPr>
            <p:nvPr/>
          </p:nvCxnSpPr>
          <p:spPr>
            <a:xfrm flipH="1">
              <a:off x="8847256" y="2810121"/>
              <a:ext cx="534963" cy="52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5"/>
              <a:endCxn id="10" idx="1"/>
            </p:cNvCxnSpPr>
            <p:nvPr/>
          </p:nvCxnSpPr>
          <p:spPr>
            <a:xfrm>
              <a:off x="9705509" y="2810121"/>
              <a:ext cx="767687" cy="596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流程图: 接点 18"/>
            <p:cNvSpPr/>
            <p:nvPr/>
          </p:nvSpPr>
          <p:spPr>
            <a:xfrm>
              <a:off x="11072094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15</a:t>
              </a:r>
              <a:endParaRPr lang="zh-CN" altLang="en-US" sz="1050" dirty="0"/>
            </a:p>
          </p:txBody>
        </p:sp>
        <p:sp>
          <p:nvSpPr>
            <p:cNvPr id="20" name="流程图: 接点 19"/>
            <p:cNvSpPr/>
            <p:nvPr/>
          </p:nvSpPr>
          <p:spPr>
            <a:xfrm>
              <a:off x="9860752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13</a:t>
              </a:r>
              <a:endParaRPr lang="zh-CN" altLang="en-US" sz="1050" dirty="0"/>
            </a:p>
          </p:txBody>
        </p:sp>
        <p:sp>
          <p:nvSpPr>
            <p:cNvPr id="24" name="流程图: 接点 23"/>
            <p:cNvSpPr/>
            <p:nvPr/>
          </p:nvSpPr>
          <p:spPr>
            <a:xfrm>
              <a:off x="564180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5" name="流程图: 接点 24"/>
            <p:cNvSpPr/>
            <p:nvPr/>
          </p:nvSpPr>
          <p:spPr>
            <a:xfrm>
              <a:off x="9248309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11</a:t>
              </a:r>
              <a:endParaRPr lang="zh-CN" altLang="en-US" sz="1050" dirty="0"/>
            </a:p>
          </p:txBody>
        </p:sp>
        <p:sp>
          <p:nvSpPr>
            <p:cNvPr id="26" name="流程图: 接点 25"/>
            <p:cNvSpPr/>
            <p:nvPr/>
          </p:nvSpPr>
          <p:spPr>
            <a:xfrm>
              <a:off x="639138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7" name="流程图: 接点 26"/>
            <p:cNvSpPr/>
            <p:nvPr/>
          </p:nvSpPr>
          <p:spPr>
            <a:xfrm>
              <a:off x="7566982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28" name="流程图: 接点 27"/>
            <p:cNvSpPr/>
            <p:nvPr/>
          </p:nvSpPr>
          <p:spPr>
            <a:xfrm>
              <a:off x="8072708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cxnSp>
          <p:nvCxnSpPr>
            <p:cNvPr id="67" name="直接箭头连接符 66"/>
            <p:cNvCxnSpPr>
              <a:stCxn id="10" idx="5"/>
              <a:endCxn id="19" idx="1"/>
            </p:cNvCxnSpPr>
            <p:nvPr/>
          </p:nvCxnSpPr>
          <p:spPr>
            <a:xfrm>
              <a:off x="10796486" y="3729726"/>
              <a:ext cx="3425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10" idx="3"/>
              <a:endCxn id="20" idx="7"/>
            </p:cNvCxnSpPr>
            <p:nvPr/>
          </p:nvCxnSpPr>
          <p:spPr>
            <a:xfrm flipH="1">
              <a:off x="10250997" y="3729726"/>
              <a:ext cx="222199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1" idx="5"/>
              <a:endCxn id="25" idx="1"/>
            </p:cNvCxnSpPr>
            <p:nvPr/>
          </p:nvCxnSpPr>
          <p:spPr>
            <a:xfrm>
              <a:off x="9008901" y="3729726"/>
              <a:ext cx="3063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11" idx="3"/>
              <a:endCxn id="28" idx="7"/>
            </p:cNvCxnSpPr>
            <p:nvPr/>
          </p:nvCxnSpPr>
          <p:spPr>
            <a:xfrm flipH="1">
              <a:off x="8462953" y="3729726"/>
              <a:ext cx="222658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" idx="5"/>
              <a:endCxn id="27" idx="1"/>
            </p:cNvCxnSpPr>
            <p:nvPr/>
          </p:nvCxnSpPr>
          <p:spPr>
            <a:xfrm>
              <a:off x="7342097" y="3744569"/>
              <a:ext cx="291840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12" idx="3"/>
              <a:endCxn id="26" idx="7"/>
            </p:cNvCxnSpPr>
            <p:nvPr/>
          </p:nvCxnSpPr>
          <p:spPr>
            <a:xfrm flipH="1">
              <a:off x="6781626" y="3744569"/>
              <a:ext cx="237181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3" idx="5"/>
              <a:endCxn id="24" idx="1"/>
            </p:cNvCxnSpPr>
            <p:nvPr/>
          </p:nvCxnSpPr>
          <p:spPr>
            <a:xfrm>
              <a:off x="5429101" y="3732510"/>
              <a:ext cx="279655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13" idx="3"/>
              <a:endCxn id="1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37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31089" y="2730674"/>
            <a:ext cx="6806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下面介绍几种</a:t>
            </a:r>
            <a:r>
              <a:rPr lang="en-US" altLang="zh-CN" dirty="0" smtClean="0"/>
              <a:t>BST</a:t>
            </a:r>
            <a:r>
              <a:rPr lang="zh-CN" altLang="en-US" dirty="0" smtClean="0"/>
              <a:t>，如何判断这棵树是否是</a:t>
            </a:r>
            <a:r>
              <a:rPr lang="en-US" altLang="zh-CN" dirty="0" smtClean="0"/>
              <a:t>BST? </a:t>
            </a:r>
          </a:p>
          <a:p>
            <a:r>
              <a:rPr lang="zh-CN" altLang="en-US" dirty="0" smtClean="0"/>
              <a:t>是根据对任意一个节点都满足：</a:t>
            </a:r>
            <a:r>
              <a:rPr lang="zh-CN" altLang="en-US" dirty="0">
                <a:solidFill>
                  <a:srgbClr val="FF0000"/>
                </a:solidFill>
              </a:rPr>
              <a:t>左节点的值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 </a:t>
            </a:r>
            <a:r>
              <a:rPr lang="zh-CN" altLang="en-US" dirty="0">
                <a:solidFill>
                  <a:srgbClr val="FF0000"/>
                </a:solidFill>
              </a:rPr>
              <a:t>父节点 </a:t>
            </a:r>
            <a:r>
              <a:rPr lang="en-US" altLang="zh-CN" dirty="0" smtClean="0">
                <a:solidFill>
                  <a:srgbClr val="FF0000"/>
                </a:solidFill>
              </a:rPr>
              <a:t>&lt; </a:t>
            </a:r>
            <a:r>
              <a:rPr lang="zh-CN" altLang="en-US" dirty="0">
                <a:solidFill>
                  <a:srgbClr val="FF0000"/>
                </a:solidFill>
              </a:rPr>
              <a:t>右节点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我这里就不要等号了。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239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87556" y="2292755"/>
            <a:ext cx="7171869" cy="3279133"/>
            <a:chOff x="4357425" y="1237039"/>
            <a:chExt cx="7171869" cy="3279133"/>
          </a:xfrm>
        </p:grpSpPr>
        <p:sp>
          <p:nvSpPr>
            <p:cNvPr id="35" name="流程图: 接点 34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36" name="流程图: 接点 35"/>
            <p:cNvSpPr/>
            <p:nvPr/>
          </p:nvSpPr>
          <p:spPr>
            <a:xfrm>
              <a:off x="9315264" y="241987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12</a:t>
              </a:r>
              <a:endParaRPr lang="zh-CN" altLang="en-US" sz="1050" dirty="0"/>
            </a:p>
          </p:txBody>
        </p:sp>
        <p:sp>
          <p:nvSpPr>
            <p:cNvPr id="37" name="流程图: 接点 36"/>
            <p:cNvSpPr/>
            <p:nvPr/>
          </p:nvSpPr>
          <p:spPr>
            <a:xfrm>
              <a:off x="10406241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14</a:t>
              </a:r>
              <a:endParaRPr lang="zh-CN" altLang="en-US" sz="1050" dirty="0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8618656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10</a:t>
              </a:r>
              <a:endParaRPr lang="zh-CN" altLang="en-US" sz="1050" dirty="0"/>
            </a:p>
          </p:txBody>
        </p:sp>
        <p:sp>
          <p:nvSpPr>
            <p:cNvPr id="39" name="流程图: 接点 38"/>
            <p:cNvSpPr/>
            <p:nvPr/>
          </p:nvSpPr>
          <p:spPr>
            <a:xfrm>
              <a:off x="6951852" y="3354324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41" idx="3"/>
              <a:endCxn id="40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5" idx="3"/>
              <a:endCxn id="41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5"/>
              <a:endCxn id="36" idx="1"/>
            </p:cNvCxnSpPr>
            <p:nvPr/>
          </p:nvCxnSpPr>
          <p:spPr>
            <a:xfrm>
              <a:off x="8098997" y="1627284"/>
              <a:ext cx="1283222" cy="85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1" idx="5"/>
              <a:endCxn id="39" idx="1"/>
            </p:cNvCxnSpPr>
            <p:nvPr/>
          </p:nvCxnSpPr>
          <p:spPr>
            <a:xfrm>
              <a:off x="6328601" y="2877076"/>
              <a:ext cx="690206" cy="54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3"/>
              <a:endCxn id="38" idx="0"/>
            </p:cNvCxnSpPr>
            <p:nvPr/>
          </p:nvCxnSpPr>
          <p:spPr>
            <a:xfrm flipH="1">
              <a:off x="8847256" y="2810121"/>
              <a:ext cx="534963" cy="52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6" idx="5"/>
              <a:endCxn id="37" idx="1"/>
            </p:cNvCxnSpPr>
            <p:nvPr/>
          </p:nvCxnSpPr>
          <p:spPr>
            <a:xfrm>
              <a:off x="9705509" y="2810121"/>
              <a:ext cx="767687" cy="596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11072094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15</a:t>
              </a:r>
              <a:endParaRPr lang="zh-CN" altLang="en-US" sz="1050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9860752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13</a:t>
              </a:r>
              <a:endParaRPr lang="zh-CN" altLang="en-US" sz="1050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564180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9248309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11</a:t>
              </a:r>
              <a:endParaRPr lang="zh-CN" altLang="en-US" sz="1050" dirty="0"/>
            </a:p>
          </p:txBody>
        </p:sp>
        <p:sp>
          <p:nvSpPr>
            <p:cNvPr id="53" name="流程图: 接点 52"/>
            <p:cNvSpPr/>
            <p:nvPr/>
          </p:nvSpPr>
          <p:spPr>
            <a:xfrm>
              <a:off x="639138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7566982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8072708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cxnSp>
          <p:nvCxnSpPr>
            <p:cNvPr id="56" name="直接箭头连接符 55"/>
            <p:cNvCxnSpPr>
              <a:stCxn id="37" idx="5"/>
              <a:endCxn id="49" idx="1"/>
            </p:cNvCxnSpPr>
            <p:nvPr/>
          </p:nvCxnSpPr>
          <p:spPr>
            <a:xfrm>
              <a:off x="10796486" y="3729726"/>
              <a:ext cx="3425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7" idx="3"/>
              <a:endCxn id="50" idx="7"/>
            </p:cNvCxnSpPr>
            <p:nvPr/>
          </p:nvCxnSpPr>
          <p:spPr>
            <a:xfrm flipH="1">
              <a:off x="10250997" y="3729726"/>
              <a:ext cx="222199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8" idx="5"/>
              <a:endCxn id="52" idx="1"/>
            </p:cNvCxnSpPr>
            <p:nvPr/>
          </p:nvCxnSpPr>
          <p:spPr>
            <a:xfrm>
              <a:off x="9008901" y="3729726"/>
              <a:ext cx="3063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8" idx="3"/>
              <a:endCxn id="55" idx="7"/>
            </p:cNvCxnSpPr>
            <p:nvPr/>
          </p:nvCxnSpPr>
          <p:spPr>
            <a:xfrm flipH="1">
              <a:off x="8462953" y="3729726"/>
              <a:ext cx="222658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9" idx="5"/>
              <a:endCxn id="54" idx="1"/>
            </p:cNvCxnSpPr>
            <p:nvPr/>
          </p:nvCxnSpPr>
          <p:spPr>
            <a:xfrm>
              <a:off x="7342097" y="3744569"/>
              <a:ext cx="291840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9" idx="3"/>
              <a:endCxn id="53" idx="7"/>
            </p:cNvCxnSpPr>
            <p:nvPr/>
          </p:nvCxnSpPr>
          <p:spPr>
            <a:xfrm flipH="1">
              <a:off x="6781626" y="3744569"/>
              <a:ext cx="237181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5"/>
              <a:endCxn id="51" idx="1"/>
            </p:cNvCxnSpPr>
            <p:nvPr/>
          </p:nvCxnSpPr>
          <p:spPr>
            <a:xfrm>
              <a:off x="5429101" y="3732510"/>
              <a:ext cx="279655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0" idx="3"/>
              <a:endCxn id="4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4912614" y="602903"/>
            <a:ext cx="218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满二叉树的</a:t>
            </a:r>
            <a:r>
              <a:rPr lang="en-US" altLang="zh-CN" dirty="0" smtClean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28553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91555" y="1016949"/>
            <a:ext cx="3737252" cy="2199597"/>
            <a:chOff x="3691555" y="1016949"/>
            <a:chExt cx="3737252" cy="2199597"/>
          </a:xfrm>
        </p:grpSpPr>
        <p:sp>
          <p:nvSpPr>
            <p:cNvPr id="6" name="流程图: 接点 5"/>
            <p:cNvSpPr/>
            <p:nvPr/>
          </p:nvSpPr>
          <p:spPr>
            <a:xfrm>
              <a:off x="5292888" y="101694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流程图: 接点 7"/>
            <p:cNvSpPr/>
            <p:nvPr/>
          </p:nvSpPr>
          <p:spPr>
            <a:xfrm>
              <a:off x="6162281" y="1896233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" name="流程图: 接点 9"/>
            <p:cNvSpPr/>
            <p:nvPr/>
          </p:nvSpPr>
          <p:spPr>
            <a:xfrm>
              <a:off x="6971607" y="274597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5639252" y="274597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5093737" y="27588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3691555" y="275934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4458391" y="1896233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5" idx="3"/>
              <a:endCxn id="13" idx="7"/>
            </p:cNvCxnSpPr>
            <p:nvPr/>
          </p:nvCxnSpPr>
          <p:spPr>
            <a:xfrm flipH="1">
              <a:off x="4081800" y="2286478"/>
              <a:ext cx="443546" cy="539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15" idx="7"/>
            </p:cNvCxnSpPr>
            <p:nvPr/>
          </p:nvCxnSpPr>
          <p:spPr>
            <a:xfrm flipH="1">
              <a:off x="4848636" y="1407194"/>
              <a:ext cx="511207" cy="555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5"/>
              <a:endCxn id="8" idx="1"/>
            </p:cNvCxnSpPr>
            <p:nvPr/>
          </p:nvCxnSpPr>
          <p:spPr>
            <a:xfrm>
              <a:off x="5683133" y="1407194"/>
              <a:ext cx="546103" cy="555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5"/>
              <a:endCxn id="12" idx="1"/>
            </p:cNvCxnSpPr>
            <p:nvPr/>
          </p:nvCxnSpPr>
          <p:spPr>
            <a:xfrm>
              <a:off x="4848636" y="2286478"/>
              <a:ext cx="312056" cy="539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3"/>
              <a:endCxn id="11" idx="0"/>
            </p:cNvCxnSpPr>
            <p:nvPr/>
          </p:nvCxnSpPr>
          <p:spPr>
            <a:xfrm flipH="1">
              <a:off x="5867852" y="2286478"/>
              <a:ext cx="361384" cy="459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5"/>
              <a:endCxn id="10" idx="1"/>
            </p:cNvCxnSpPr>
            <p:nvPr/>
          </p:nvCxnSpPr>
          <p:spPr>
            <a:xfrm>
              <a:off x="6552526" y="2286478"/>
              <a:ext cx="486036" cy="526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59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87556" y="2292755"/>
            <a:ext cx="6506016" cy="3279133"/>
            <a:chOff x="4357425" y="1237039"/>
            <a:chExt cx="6506016" cy="3279133"/>
          </a:xfrm>
        </p:grpSpPr>
        <p:sp>
          <p:nvSpPr>
            <p:cNvPr id="35" name="流程图: 接点 34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36" name="流程图: 接点 35"/>
            <p:cNvSpPr/>
            <p:nvPr/>
          </p:nvSpPr>
          <p:spPr>
            <a:xfrm>
              <a:off x="9315264" y="241987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12</a:t>
              </a:r>
              <a:endParaRPr lang="zh-CN" altLang="en-US" sz="1050" dirty="0"/>
            </a:p>
          </p:txBody>
        </p:sp>
        <p:sp>
          <p:nvSpPr>
            <p:cNvPr id="37" name="流程图: 接点 36"/>
            <p:cNvSpPr/>
            <p:nvPr/>
          </p:nvSpPr>
          <p:spPr>
            <a:xfrm>
              <a:off x="10406241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14</a:t>
              </a:r>
              <a:endParaRPr lang="zh-CN" altLang="en-US" sz="1050" dirty="0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8618656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10</a:t>
              </a:r>
              <a:endParaRPr lang="zh-CN" altLang="en-US" sz="1050" dirty="0"/>
            </a:p>
          </p:txBody>
        </p:sp>
        <p:sp>
          <p:nvSpPr>
            <p:cNvPr id="39" name="流程图: 接点 38"/>
            <p:cNvSpPr/>
            <p:nvPr/>
          </p:nvSpPr>
          <p:spPr>
            <a:xfrm>
              <a:off x="6951852" y="3354324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41" idx="3"/>
              <a:endCxn id="40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5" idx="3"/>
              <a:endCxn id="41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5"/>
              <a:endCxn id="36" idx="1"/>
            </p:cNvCxnSpPr>
            <p:nvPr/>
          </p:nvCxnSpPr>
          <p:spPr>
            <a:xfrm>
              <a:off x="8098997" y="1627284"/>
              <a:ext cx="1283222" cy="85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1" idx="5"/>
              <a:endCxn id="39" idx="1"/>
            </p:cNvCxnSpPr>
            <p:nvPr/>
          </p:nvCxnSpPr>
          <p:spPr>
            <a:xfrm>
              <a:off x="6328601" y="2877076"/>
              <a:ext cx="690206" cy="54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3"/>
              <a:endCxn id="38" idx="0"/>
            </p:cNvCxnSpPr>
            <p:nvPr/>
          </p:nvCxnSpPr>
          <p:spPr>
            <a:xfrm flipH="1">
              <a:off x="8847256" y="2810121"/>
              <a:ext cx="534963" cy="52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6" idx="5"/>
              <a:endCxn id="37" idx="1"/>
            </p:cNvCxnSpPr>
            <p:nvPr/>
          </p:nvCxnSpPr>
          <p:spPr>
            <a:xfrm>
              <a:off x="9705509" y="2810121"/>
              <a:ext cx="767687" cy="596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564180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9248309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11</a:t>
              </a:r>
              <a:endParaRPr lang="zh-CN" altLang="en-US" sz="1050" dirty="0"/>
            </a:p>
          </p:txBody>
        </p:sp>
        <p:sp>
          <p:nvSpPr>
            <p:cNvPr id="53" name="流程图: 接点 52"/>
            <p:cNvSpPr/>
            <p:nvPr/>
          </p:nvSpPr>
          <p:spPr>
            <a:xfrm>
              <a:off x="639138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7566982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8072708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38" idx="5"/>
              <a:endCxn id="52" idx="1"/>
            </p:cNvCxnSpPr>
            <p:nvPr/>
          </p:nvCxnSpPr>
          <p:spPr>
            <a:xfrm>
              <a:off x="9008901" y="3729726"/>
              <a:ext cx="3063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8" idx="3"/>
              <a:endCxn id="55" idx="7"/>
            </p:cNvCxnSpPr>
            <p:nvPr/>
          </p:nvCxnSpPr>
          <p:spPr>
            <a:xfrm flipH="1">
              <a:off x="8462953" y="3729726"/>
              <a:ext cx="222658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9" idx="5"/>
              <a:endCxn id="54" idx="1"/>
            </p:cNvCxnSpPr>
            <p:nvPr/>
          </p:nvCxnSpPr>
          <p:spPr>
            <a:xfrm>
              <a:off x="7342097" y="3744569"/>
              <a:ext cx="291840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9" idx="3"/>
              <a:endCxn id="53" idx="7"/>
            </p:cNvCxnSpPr>
            <p:nvPr/>
          </p:nvCxnSpPr>
          <p:spPr>
            <a:xfrm flipH="1">
              <a:off x="6781626" y="3744569"/>
              <a:ext cx="237181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5"/>
              <a:endCxn id="51" idx="1"/>
            </p:cNvCxnSpPr>
            <p:nvPr/>
          </p:nvCxnSpPr>
          <p:spPr>
            <a:xfrm>
              <a:off x="5429101" y="3732510"/>
              <a:ext cx="279655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0" idx="3"/>
              <a:endCxn id="4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4912614" y="602903"/>
            <a:ext cx="218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完全二叉树的</a:t>
            </a:r>
            <a:r>
              <a:rPr lang="en-US" altLang="zh-CN" dirty="0" smtClean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24471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87556" y="2292755"/>
            <a:ext cx="3808527" cy="3279133"/>
            <a:chOff x="4357425" y="1237039"/>
            <a:chExt cx="3808527" cy="3279133"/>
          </a:xfrm>
        </p:grpSpPr>
        <p:sp>
          <p:nvSpPr>
            <p:cNvPr id="35" name="流程图: 接点 34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39" name="流程图: 接点 38"/>
            <p:cNvSpPr/>
            <p:nvPr/>
          </p:nvSpPr>
          <p:spPr>
            <a:xfrm>
              <a:off x="6951852" y="3354324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41" idx="3"/>
              <a:endCxn id="40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5" idx="3"/>
              <a:endCxn id="41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1" idx="5"/>
              <a:endCxn id="39" idx="1"/>
            </p:cNvCxnSpPr>
            <p:nvPr/>
          </p:nvCxnSpPr>
          <p:spPr>
            <a:xfrm>
              <a:off x="6328601" y="2877076"/>
              <a:ext cx="690206" cy="544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564180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3" name="流程图: 接点 52"/>
            <p:cNvSpPr/>
            <p:nvPr/>
          </p:nvSpPr>
          <p:spPr>
            <a:xfrm>
              <a:off x="6391381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7566982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60" name="直接箭头连接符 59"/>
            <p:cNvCxnSpPr>
              <a:stCxn id="39" idx="5"/>
              <a:endCxn id="54" idx="1"/>
            </p:cNvCxnSpPr>
            <p:nvPr/>
          </p:nvCxnSpPr>
          <p:spPr>
            <a:xfrm>
              <a:off x="7342097" y="3744569"/>
              <a:ext cx="291840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9" idx="3"/>
              <a:endCxn id="53" idx="7"/>
            </p:cNvCxnSpPr>
            <p:nvPr/>
          </p:nvCxnSpPr>
          <p:spPr>
            <a:xfrm flipH="1">
              <a:off x="6781626" y="3744569"/>
              <a:ext cx="237181" cy="381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5"/>
              <a:endCxn id="51" idx="1"/>
            </p:cNvCxnSpPr>
            <p:nvPr/>
          </p:nvCxnSpPr>
          <p:spPr>
            <a:xfrm>
              <a:off x="5429101" y="3732510"/>
              <a:ext cx="279655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0" idx="3"/>
              <a:endCxn id="4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4912614" y="602903"/>
            <a:ext cx="218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非完全二叉树的</a:t>
            </a:r>
            <a:r>
              <a:rPr lang="en-US" altLang="zh-CN" dirty="0" smtClean="0"/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197247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127490" y="1925107"/>
            <a:ext cx="3808527" cy="3279133"/>
            <a:chOff x="4357425" y="1237039"/>
            <a:chExt cx="3808527" cy="3279133"/>
          </a:xfrm>
        </p:grpSpPr>
        <p:sp>
          <p:nvSpPr>
            <p:cNvPr id="35" name="流程图: 接点 34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5038856" y="3342265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流程图: 接点 40"/>
            <p:cNvSpPr/>
            <p:nvPr/>
          </p:nvSpPr>
          <p:spPr>
            <a:xfrm>
              <a:off x="5938356" y="248683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41" idx="3"/>
              <a:endCxn id="40" idx="7"/>
            </p:cNvCxnSpPr>
            <p:nvPr/>
          </p:nvCxnSpPr>
          <p:spPr>
            <a:xfrm flipH="1">
              <a:off x="5429101" y="2877076"/>
              <a:ext cx="576210" cy="53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5" idx="3"/>
              <a:endCxn id="41" idx="7"/>
            </p:cNvCxnSpPr>
            <p:nvPr/>
          </p:nvCxnSpPr>
          <p:spPr>
            <a:xfrm flipH="1">
              <a:off x="6328601" y="1627284"/>
              <a:ext cx="1447106" cy="92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4357425" y="4058972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40" idx="3"/>
              <a:endCxn id="48" idx="7"/>
            </p:cNvCxnSpPr>
            <p:nvPr/>
          </p:nvCxnSpPr>
          <p:spPr>
            <a:xfrm flipH="1">
              <a:off x="4747670" y="3732510"/>
              <a:ext cx="358141" cy="39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/>
          <p:cNvSpPr txBox="1"/>
          <p:nvPr/>
        </p:nvSpPr>
        <p:spPr>
          <a:xfrm>
            <a:off x="5054794" y="602903"/>
            <a:ext cx="218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链表式的</a:t>
            </a:r>
            <a:r>
              <a:rPr lang="en-US" altLang="zh-CN" dirty="0" smtClean="0"/>
              <a:t>BST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398310" y="2778603"/>
            <a:ext cx="3820542" cy="3278418"/>
            <a:chOff x="7708752" y="1237039"/>
            <a:chExt cx="3820542" cy="3278418"/>
          </a:xfrm>
        </p:grpSpPr>
        <p:sp>
          <p:nvSpPr>
            <p:cNvPr id="12" name="流程图: 接点 11"/>
            <p:cNvSpPr/>
            <p:nvPr/>
          </p:nvSpPr>
          <p:spPr>
            <a:xfrm>
              <a:off x="7708752" y="1237039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9315264" y="2419876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12</a:t>
              </a:r>
              <a:endParaRPr lang="zh-CN" altLang="en-US" sz="1050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0406241" y="3339481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14</a:t>
              </a:r>
              <a:endParaRPr lang="zh-CN" altLang="en-US" sz="1050" dirty="0"/>
            </a:p>
          </p:txBody>
        </p:sp>
        <p:cxnSp>
          <p:nvCxnSpPr>
            <p:cNvPr id="21" name="直接箭头连接符 20"/>
            <p:cNvCxnSpPr>
              <a:stCxn id="12" idx="5"/>
              <a:endCxn id="13" idx="1"/>
            </p:cNvCxnSpPr>
            <p:nvPr/>
          </p:nvCxnSpPr>
          <p:spPr>
            <a:xfrm>
              <a:off x="8098997" y="1627284"/>
              <a:ext cx="1283222" cy="85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1"/>
            </p:cNvCxnSpPr>
            <p:nvPr/>
          </p:nvCxnSpPr>
          <p:spPr>
            <a:xfrm>
              <a:off x="9705509" y="2810121"/>
              <a:ext cx="767687" cy="596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接点 25"/>
            <p:cNvSpPr/>
            <p:nvPr/>
          </p:nvSpPr>
          <p:spPr>
            <a:xfrm>
              <a:off x="11072094" y="4058257"/>
              <a:ext cx="457200" cy="45720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15</a:t>
              </a:r>
              <a:endParaRPr lang="zh-CN" altLang="en-US" sz="1050" dirty="0"/>
            </a:p>
          </p:txBody>
        </p:sp>
        <p:cxnSp>
          <p:nvCxnSpPr>
            <p:cNvPr id="33" name="直接箭头连接符 32"/>
            <p:cNvCxnSpPr>
              <a:stCxn id="14" idx="5"/>
              <a:endCxn id="26" idx="1"/>
            </p:cNvCxnSpPr>
            <p:nvPr/>
          </p:nvCxnSpPr>
          <p:spPr>
            <a:xfrm>
              <a:off x="10796486" y="3729726"/>
              <a:ext cx="342563" cy="395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48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177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67</cp:revision>
  <cp:lastPrinted>2021-08-02T10:47:49Z</cp:lastPrinted>
  <dcterms:created xsi:type="dcterms:W3CDTF">2021-08-02T01:59:41Z</dcterms:created>
  <dcterms:modified xsi:type="dcterms:W3CDTF">2021-08-18T10:52:00Z</dcterms:modified>
</cp:coreProperties>
</file>