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6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9170-08AF-4BCE-A99E-2DDAB12B4BE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B251-6745-437D-9D1B-4BA12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25378" y="959761"/>
            <a:ext cx="9437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接下来再看看什么叫中序遍历，顺便说说前序遍历和后续遍历</a:t>
            </a:r>
            <a:endParaRPr lang="en-US" altLang="zh-CN" dirty="0" smtClean="0"/>
          </a:p>
          <a:p>
            <a:r>
              <a:rPr lang="zh-CN" altLang="en-US" dirty="0" smtClean="0"/>
              <a:t>树的三种基础遍历方式：前、中、后遍历。</a:t>
            </a:r>
            <a:endParaRPr lang="en-US" altLang="zh-CN" dirty="0" smtClean="0"/>
          </a:p>
          <a:p>
            <a:r>
              <a:rPr lang="zh-CN" altLang="en-US" dirty="0" smtClean="0"/>
              <a:t>这三种属于深度优先遍历。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DFS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Depth First Search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有深度优先遍历，自然就有广度优先遍历，也就是层次遍历。（</a:t>
            </a:r>
            <a:r>
              <a:rPr lang="en-US" altLang="zh-CN" dirty="0" smtClean="0">
                <a:solidFill>
                  <a:srgbClr val="FF0000"/>
                </a:solidFill>
              </a:rPr>
              <a:t>BFS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Breadth First Search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1548" y="2982654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二叉树的遍历，每个节点都要访问三次，这三次分别是：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、访问当前节点。（</a:t>
            </a:r>
            <a:r>
              <a:rPr lang="zh-CN" altLang="en-US" dirty="0" smtClean="0">
                <a:solidFill>
                  <a:srgbClr val="FF0000"/>
                </a:solidFill>
              </a:rPr>
              <a:t>打印当前节点的值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、当前的左子树遍历访问结束回到当前节点。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、当前的右子树遍历访问结束回到当前节点。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62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9528" y="1678488"/>
            <a:ext cx="815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可以了解到，</a:t>
            </a:r>
            <a:r>
              <a:rPr lang="zh-CN" altLang="en-US" dirty="0"/>
              <a:t>不管是前序遍历还是中序遍历或者是后序</a:t>
            </a:r>
            <a:r>
              <a:rPr lang="zh-CN" altLang="en-US" dirty="0" smtClean="0"/>
              <a:t>遍历都有以下特点：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、左子树始终在右子树之前访问，只有当左子树访问结束之后才访问右子树。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、一棵树遍历结束的最后访问的一个节点一定是根节点。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47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113" y="2001042"/>
            <a:ext cx="2603538" cy="1779389"/>
            <a:chOff x="4309740" y="414129"/>
            <a:chExt cx="2603538" cy="1779389"/>
          </a:xfrm>
        </p:grpSpPr>
        <p:sp>
          <p:nvSpPr>
            <p:cNvPr id="16" name="流程图: 接点 15"/>
            <p:cNvSpPr/>
            <p:nvPr/>
          </p:nvSpPr>
          <p:spPr>
            <a:xfrm>
              <a:off x="5391762" y="41412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6456078" y="1736318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4309740" y="173482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6" idx="3"/>
              <a:endCxn id="18" idx="7"/>
            </p:cNvCxnSpPr>
            <p:nvPr/>
          </p:nvCxnSpPr>
          <p:spPr>
            <a:xfrm flipH="1">
              <a:off x="4699985" y="804374"/>
              <a:ext cx="758732" cy="997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5"/>
              <a:endCxn id="17" idx="1"/>
            </p:cNvCxnSpPr>
            <p:nvPr/>
          </p:nvCxnSpPr>
          <p:spPr>
            <a:xfrm>
              <a:off x="5782007" y="804374"/>
              <a:ext cx="741026" cy="99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6143348" y="1003177"/>
            <a:ext cx="4031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给出一棵简单点的二叉树，思考个问题，怎么才能获取到</a:t>
            </a:r>
            <a:endParaRPr lang="en-US" altLang="zh-CN" sz="1200" dirty="0" smtClean="0"/>
          </a:p>
          <a:p>
            <a:r>
              <a:rPr lang="zh-CN" altLang="en-US" sz="1200" dirty="0" smtClean="0"/>
              <a:t>这棵二叉树每个节点的值？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4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717" y="551145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介绍三种深度优先遍历之前，先介绍几个关于节点的概念：</a:t>
            </a:r>
            <a:endParaRPr lang="en-US" altLang="zh-CN" dirty="0" smtClean="0"/>
          </a:p>
          <a:p>
            <a:r>
              <a:rPr lang="zh-CN" altLang="en-US" dirty="0" smtClean="0"/>
              <a:t>根节点，父节点，子节点，叶子节点。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61764" y="135105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根节点：一个树只有一个，根节点没有父节点。</a:t>
            </a:r>
            <a:endParaRPr lang="en-US" altLang="zh-CN" dirty="0" smtClean="0"/>
          </a:p>
          <a:p>
            <a:r>
              <a:rPr lang="zh-CN" altLang="en-US" dirty="0" smtClean="0"/>
              <a:t>父节点：有子节点的节点。</a:t>
            </a:r>
            <a:endParaRPr lang="en-US" altLang="zh-CN" dirty="0" smtClean="0"/>
          </a:p>
          <a:p>
            <a:r>
              <a:rPr lang="zh-CN" altLang="en-US" dirty="0" smtClean="0"/>
              <a:t>子节点：有父节点的节点。（</a:t>
            </a:r>
            <a:r>
              <a:rPr lang="zh-CN" altLang="en-US" dirty="0" smtClean="0">
                <a:solidFill>
                  <a:srgbClr val="FF0000"/>
                </a:solidFill>
              </a:rPr>
              <a:t>可以细分为左子节点、右子节点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叶子节点：没有子节点的节点叫做叶子节点。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661" y="4907477"/>
            <a:ext cx="6077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、只有根节点没有父节点。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、只有叶子节点没有子节点。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除了根节点和叶子节点以外，其它节点都有两种身份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既是</a:t>
            </a:r>
            <a:r>
              <a:rPr lang="zh-CN" altLang="en-US" dirty="0"/>
              <a:t>上层节点的子节点，又是下层节点的父节点。</a:t>
            </a:r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5364" y="1416199"/>
            <a:ext cx="6251560" cy="3272554"/>
            <a:chOff x="2450040" y="1929778"/>
            <a:chExt cx="6251560" cy="3272554"/>
          </a:xfrm>
        </p:grpSpPr>
        <p:grpSp>
          <p:nvGrpSpPr>
            <p:cNvPr id="20" name="组合 19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49" name="流程图: 接点 48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50" name="流程图: 接点 49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51" name="流程图: 接点 50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流程图: 接点 51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3" name="流程图: 接点 52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4" name="流程图: 接点 53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5" name="流程图: 接点 54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56" name="直接箭头连接符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9" idx="3"/>
                <a:endCxn id="55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9" idx="5"/>
                <a:endCxn id="50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5" idx="5"/>
                <a:endCxn id="53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0" idx="3"/>
                <a:endCxn id="52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0" idx="5"/>
                <a:endCxn id="51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46" name="流程图: 接点 4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43" name="流程图: 接点 4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40" name="流程图: 接点 3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接点 4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接点 4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37" name="流程图: 接点 3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34" name="流程图: 接点 3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31" name="流程图: 接点 3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接点 3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28" name="流程图: 接点 27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接点 28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7249016" y="3776783"/>
            <a:ext cx="45704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每个节点下面的三个小点，从左到右，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第一个灰色小圆点表示左子树遍历结束回到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第二个灰色小圆点表示右子树遍历结束回到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红色小圆点表示访问当前节点。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下同。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前序遍历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310" y="875409"/>
            <a:ext cx="859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前序遍历的“前”是指相对父节点的位置，可以简单理解成根节点。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前序遍历的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404003" y="2255455"/>
            <a:ext cx="6251560" cy="3272554"/>
            <a:chOff x="2450040" y="1929778"/>
            <a:chExt cx="6251560" cy="3272554"/>
          </a:xfrm>
        </p:grpSpPr>
        <p:grpSp>
          <p:nvGrpSpPr>
            <p:cNvPr id="5" name="组合 4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6" name="流程图: 接点 5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" name="流程图: 接点 6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8" name="流程图: 接点 7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9" name="流程图: 接点 8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0" name="流程图: 接点 9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1" name="流程图: 接点 10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2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5"/>
                <a:endCxn id="7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2" idx="5"/>
                <a:endCxn id="10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7" idx="3"/>
                <a:endCxn id="9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8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82" name="流程图: 接点 81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87" name="流程图: 接点 8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91" name="流程图: 接点 9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接点 9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95" name="流程图: 接点 94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流程图: 接点 95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流程图: 接点 96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99" name="流程图: 接点 9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接点 9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03" name="流程图: 接点 10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07" name="流程图: 接点 10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85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前序遍历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310" y="875409"/>
            <a:ext cx="859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前序遍历的“前”是指相对父节点的位置，可以简单理解成根节点。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前序遍历的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893994" y="2418293"/>
            <a:ext cx="3583601" cy="1981138"/>
            <a:chOff x="3779275" y="1929778"/>
            <a:chExt cx="3583601" cy="1981138"/>
          </a:xfrm>
        </p:grpSpPr>
        <p:grpSp>
          <p:nvGrpSpPr>
            <p:cNvPr id="5" name="组合 4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6" name="流程图: 接点 5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" name="流程图: 接点 6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6" idx="3"/>
                <a:endCxn id="12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5"/>
                <a:endCxn id="7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91" name="流程图: 接点 9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接点 9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03" name="流程图: 接点 10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07" name="流程图: 接点 10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6137753" y="1853852"/>
            <a:ext cx="58336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、访问</a:t>
            </a:r>
            <a:r>
              <a:rPr lang="zh-CN" altLang="en-US" dirty="0" smtClean="0">
                <a:solidFill>
                  <a:srgbClr val="FF0000"/>
                </a:solidFill>
              </a:rPr>
              <a:t>当前根节点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，查找根节点是否有左孩子节点。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、找到根节点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的左孩子节点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访问节点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是否有左孩子节点。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没有左孩子节点，回到节点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、继续访问节点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的右孩子节点。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没有右孩子节点，回到节点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、到此，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的左树遍历结束，回到节点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是否有右孩子节点。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节点</a:t>
            </a:r>
            <a:r>
              <a:rPr lang="en-US" altLang="zh-CN" dirty="0"/>
              <a:t>4</a:t>
            </a:r>
            <a:r>
              <a:rPr lang="zh-CN" altLang="en-US" dirty="0"/>
              <a:t>存在右孩子节点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chemeClr val="accent5"/>
                </a:solidFill>
              </a:rPr>
              <a:t>访问节点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是否存在左孩子节点。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/>
                </a:solidFill>
              </a:rPr>
              <a:t>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没有左孩子节点，返回到节点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、继续访问节点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是否有右孩子节点。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/>
                </a:solidFill>
              </a:rPr>
              <a:t>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没有右孩子节点，返回到节点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的右子树遍历结束，返回到根节点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220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355" y="1814875"/>
            <a:ext cx="6251560" cy="3272554"/>
            <a:chOff x="2450040" y="1929778"/>
            <a:chExt cx="6251560" cy="3272554"/>
          </a:xfrm>
        </p:grpSpPr>
        <p:grpSp>
          <p:nvGrpSpPr>
            <p:cNvPr id="3" name="组合 2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流程图: 接点 33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8" idx="5"/>
                <a:endCxn id="36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3" idx="3"/>
                <a:endCxn id="35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3" idx="5"/>
                <a:endCxn id="34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29" name="流程图: 接点 2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26" name="流程图: 接点 2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接点 2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接点 2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20" name="流程图: 接点 1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17" name="流程图: 接点 1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792310" y="875409"/>
            <a:ext cx="882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中序遍历的“中”是指相对父节点的位置，可以简单理解成根节点。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中序遍历的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中序遍历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2310" y="2516333"/>
            <a:ext cx="3583601" cy="1981138"/>
            <a:chOff x="3779275" y="1929778"/>
            <a:chExt cx="3583601" cy="1981138"/>
          </a:xfrm>
        </p:grpSpPr>
        <p:grpSp>
          <p:nvGrpSpPr>
            <p:cNvPr id="3" name="组合 2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792310" y="875409"/>
            <a:ext cx="882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中序遍历的“中”是指相对父节点的位置，可以简单理解成根节点。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中序遍历的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337694" y="2218971"/>
            <a:ext cx="64427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存在左孩子节点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不存在左孩子节点，</a:t>
            </a:r>
            <a:r>
              <a:rPr lang="zh-CN" altLang="en-US" dirty="0">
                <a:solidFill>
                  <a:srgbClr val="FF0000"/>
                </a:solidFill>
              </a:rPr>
              <a:t>回到节点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再访问节点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4</a:t>
            </a:r>
            <a:r>
              <a:rPr lang="zh-CN" altLang="en-US" dirty="0" smtClean="0"/>
              <a:t>、再开始访问节点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的右孩子节点，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没有右孩子节点。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所以回到节点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的左子树已经遍历完了，回到根节点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再访问根节点自身。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、根节点存在右子节点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不存在左子节点，返回到节点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再访问节点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、再访问节点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的右节点，</a:t>
            </a:r>
            <a:r>
              <a:rPr lang="zh-CN" altLang="en-US" dirty="0" smtClean="0">
                <a:solidFill>
                  <a:srgbClr val="0070C0"/>
                </a:solidFill>
              </a:rPr>
              <a:t>没有右节点，所以返回到节点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、到此</a:t>
            </a:r>
            <a:r>
              <a:rPr lang="zh-CN" altLang="en-US" dirty="0" smtClean="0">
                <a:solidFill>
                  <a:srgbClr val="00B050"/>
                </a:solidFill>
              </a:rPr>
              <a:t>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的右子树遍历结束，回到根节点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8089" y="2180298"/>
            <a:ext cx="6251560" cy="3272554"/>
            <a:chOff x="2450040" y="1929778"/>
            <a:chExt cx="6251560" cy="3272554"/>
          </a:xfrm>
        </p:grpSpPr>
        <p:grpSp>
          <p:nvGrpSpPr>
            <p:cNvPr id="3" name="组合 2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流程图: 接点 33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8" idx="5"/>
                <a:endCxn id="36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3" idx="3"/>
                <a:endCxn id="35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3" idx="5"/>
                <a:endCxn id="34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29" name="流程图: 接点 2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26" name="流程图: 接点 2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接点 2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接点 2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20" name="流程图: 接点 1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17" name="流程图: 接点 1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后序遍历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310" y="875409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后序遍历的“后”是指相对父节点的位置，可以简单理解成根节点。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后序遍历的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2310" y="2556079"/>
            <a:ext cx="3583601" cy="1981138"/>
            <a:chOff x="3779275" y="1929778"/>
            <a:chExt cx="3583601" cy="1981138"/>
          </a:xfrm>
        </p:grpSpPr>
        <p:grpSp>
          <p:nvGrpSpPr>
            <p:cNvPr id="3" name="组合 2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后序遍历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310" y="875409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后序遍历的“后”是指相对父节点的位置，可以简单理解成根节点。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后序遍历的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63013" y="2235572"/>
            <a:ext cx="5519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存在左子节点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不存在左子节点，返回节点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不存在右子节点，返回节点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访问节点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的左子树访问结束，回到根节点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存在右子节点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不存在左子节点，返回节点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不存在右子节点，返回节点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访问节点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的右子树访问节点，回到根节点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访问根节点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2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1240</Words>
  <Application>Microsoft Office PowerPoint</Application>
  <PresentationFormat>宽屏</PresentationFormat>
  <Paragraphs>131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2021-08-18T10:45:18Z</dcterms:created>
  <dcterms:modified xsi:type="dcterms:W3CDTF">2021-08-19T09:27:39Z</dcterms:modified>
</cp:coreProperties>
</file>