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4" r:id="rId5"/>
    <p:sldId id="265" r:id="rId6"/>
    <p:sldId id="267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6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0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6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4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7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0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0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8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03F9-E2CC-44BE-B567-1FC64E3BB03A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E8D1-BEE6-43A8-965E-1F0382D991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6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95634" y="1279253"/>
            <a:ext cx="7617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具体分析下动态数组的时间复杂度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、增加</a:t>
            </a:r>
            <a:endParaRPr lang="en-US" altLang="zh-CN" sz="1600" dirty="0" smtClean="0"/>
          </a:p>
        </p:txBody>
      </p:sp>
      <p:grpSp>
        <p:nvGrpSpPr>
          <p:cNvPr id="30" name="组合 29"/>
          <p:cNvGrpSpPr/>
          <p:nvPr/>
        </p:nvGrpSpPr>
        <p:grpSpPr>
          <a:xfrm>
            <a:off x="2894121" y="2764231"/>
            <a:ext cx="5983549" cy="742194"/>
            <a:chOff x="2050742" y="2232734"/>
            <a:chExt cx="5983549" cy="742194"/>
          </a:xfrm>
        </p:grpSpPr>
        <p:grpSp>
          <p:nvGrpSpPr>
            <p:cNvPr id="31" name="组合 30"/>
            <p:cNvGrpSpPr/>
            <p:nvPr/>
          </p:nvGrpSpPr>
          <p:grpSpPr>
            <a:xfrm>
              <a:off x="2050742" y="2232734"/>
              <a:ext cx="5983549" cy="372862"/>
              <a:chOff x="2050742" y="2232734"/>
              <a:chExt cx="5983549" cy="37286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2050742" y="2237173"/>
                <a:ext cx="5983549" cy="363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304214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40846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177478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14110" y="2237173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050742" y="2241612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86758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43482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216826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716812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292477" y="25989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60044" y="25925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21736" y="25967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98510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569043" y="2605596"/>
              <a:ext cx="27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775533" y="3595201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我想在索引为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的位置添加一个值为</a:t>
            </a:r>
            <a:r>
              <a:rPr lang="en-US" altLang="zh-CN" dirty="0" smtClean="0"/>
              <a:t>66</a:t>
            </a:r>
            <a:r>
              <a:rPr lang="zh-CN" altLang="en-US" dirty="0" smtClean="0"/>
              <a:t>的元素。</a:t>
            </a:r>
            <a:endParaRPr lang="zh-CN" altLang="en-US" dirty="0"/>
          </a:p>
        </p:txBody>
      </p:sp>
      <p:sp>
        <p:nvSpPr>
          <p:cNvPr id="140" name="文本框 139"/>
          <p:cNvSpPr txBox="1"/>
          <p:nvPr/>
        </p:nvSpPr>
        <p:spPr>
          <a:xfrm>
            <a:off x="1760688" y="4172600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从索引为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到末尾的元素都要右移一位。</a:t>
            </a:r>
            <a:endParaRPr lang="zh-CN" altLang="en-US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2894121" y="4976147"/>
            <a:ext cx="5983549" cy="750299"/>
            <a:chOff x="2894121" y="4089648"/>
            <a:chExt cx="5983549" cy="750299"/>
          </a:xfrm>
        </p:grpSpPr>
        <p:sp>
          <p:nvSpPr>
            <p:cNvPr id="142" name="文本框 141"/>
            <p:cNvSpPr txBox="1"/>
            <p:nvPr/>
          </p:nvSpPr>
          <p:spPr>
            <a:xfrm>
              <a:off x="6971715" y="4470615"/>
              <a:ext cx="27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2894121" y="4095998"/>
              <a:ext cx="5983549" cy="742194"/>
              <a:chOff x="2050742" y="2232734"/>
              <a:chExt cx="5983549" cy="742194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2050742" y="2232734"/>
                <a:ext cx="5983549" cy="372862"/>
                <a:chOff x="2050742" y="2232734"/>
                <a:chExt cx="5983549" cy="372862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2050742" y="2237173"/>
                  <a:ext cx="5983549" cy="36398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4304214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3740846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3177478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2614110" y="2237173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>
                  <a:off x="2050742" y="2241612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4867582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5434822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7</a:t>
                  </a:r>
                  <a:endParaRPr lang="zh-CN" altLang="en-US" dirty="0"/>
                </a:p>
              </p:txBody>
            </p:sp>
          </p:grpSp>
          <p:sp>
            <p:nvSpPr>
              <p:cNvPr id="149" name="文本框 148"/>
              <p:cNvSpPr txBox="1"/>
              <p:nvPr/>
            </p:nvSpPr>
            <p:spPr>
              <a:xfrm>
                <a:off x="2168264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2716812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3292477" y="259893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3860044" y="259256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4421736" y="259671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4985104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5569043" y="2605596"/>
                <a:ext cx="273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sp>
          <p:nvSpPr>
            <p:cNvPr id="144" name="矩形 143"/>
            <p:cNvSpPr/>
            <p:nvPr/>
          </p:nvSpPr>
          <p:spPr>
            <a:xfrm>
              <a:off x="6848954" y="4091845"/>
              <a:ext cx="541538" cy="3639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</a:t>
              </a:r>
              <a:endParaRPr lang="zh-CN" altLang="en-US" dirty="0"/>
            </a:p>
          </p:txBody>
        </p:sp>
        <p:cxnSp>
          <p:nvCxnSpPr>
            <p:cNvPr id="145" name="曲线连接符 144"/>
            <p:cNvCxnSpPr>
              <a:stCxn id="163" idx="0"/>
              <a:endCxn id="144" idx="0"/>
            </p:cNvCxnSpPr>
            <p:nvPr/>
          </p:nvCxnSpPr>
          <p:spPr>
            <a:xfrm rot="5400000" flipH="1" flipV="1">
              <a:off x="6832270" y="3808546"/>
              <a:ext cx="4153" cy="570753"/>
            </a:xfrm>
            <a:prstGeom prst="curvedConnector3">
              <a:avLst>
                <a:gd name="adj1" fmla="val 5604455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曲线连接符 145"/>
            <p:cNvCxnSpPr>
              <a:stCxn id="162" idx="0"/>
              <a:endCxn id="163" idx="0"/>
            </p:cNvCxnSpPr>
            <p:nvPr/>
          </p:nvCxnSpPr>
          <p:spPr>
            <a:xfrm rot="5400000" flipH="1" flipV="1">
              <a:off x="6265350" y="3812378"/>
              <a:ext cx="12700" cy="567240"/>
            </a:xfrm>
            <a:prstGeom prst="curvedConnector3">
              <a:avLst>
                <a:gd name="adj1" fmla="val 180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曲线连接符 146"/>
            <p:cNvCxnSpPr>
              <a:stCxn id="157" idx="0"/>
              <a:endCxn id="162" idx="0"/>
            </p:cNvCxnSpPr>
            <p:nvPr/>
          </p:nvCxnSpPr>
          <p:spPr>
            <a:xfrm rot="5400000" flipH="1" flipV="1">
              <a:off x="5700046" y="3814314"/>
              <a:ext cx="12700" cy="563368"/>
            </a:xfrm>
            <a:prstGeom prst="curvedConnector3">
              <a:avLst>
                <a:gd name="adj1" fmla="val 180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53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883320" y="1340528"/>
            <a:ext cx="5983549" cy="742194"/>
            <a:chOff x="2894120" y="4952271"/>
            <a:chExt cx="5983549" cy="742194"/>
          </a:xfrm>
        </p:grpSpPr>
        <p:grpSp>
          <p:nvGrpSpPr>
            <p:cNvPr id="26" name="组合 25"/>
            <p:cNvGrpSpPr/>
            <p:nvPr/>
          </p:nvGrpSpPr>
          <p:grpSpPr>
            <a:xfrm>
              <a:off x="2894120" y="4952271"/>
              <a:ext cx="5983549" cy="742194"/>
              <a:chOff x="2050742" y="2232734"/>
              <a:chExt cx="5983549" cy="742194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050742" y="2232734"/>
                <a:ext cx="5983549" cy="372862"/>
                <a:chOff x="2050742" y="2232734"/>
                <a:chExt cx="5983549" cy="372862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2050742" y="2237173"/>
                  <a:ext cx="5983549" cy="36398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4304214" y="2232734"/>
                  <a:ext cx="541538" cy="36398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66</a:t>
                  </a:r>
                  <a:endParaRPr lang="zh-CN" altLang="en-US" dirty="0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3740846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77478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2614110" y="2237173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2050742" y="2241612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4867582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5434822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168264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716812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292477" y="259893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860044" y="259256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421736" y="259671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985104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569043" y="2605596"/>
                <a:ext cx="273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845440" y="4952271"/>
              <a:ext cx="541538" cy="3639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962961" y="5325133"/>
              <a:ext cx="27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7</a:t>
              </a:r>
              <a:endParaRPr lang="zh-CN" altLang="en-US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784412" y="5681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右移之后的结果：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784412" y="2485748"/>
            <a:ext cx="96007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这种情况很显然是和插入的索引位置有关的。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、如果在首位插入，所有元素都要进行右移，时间复杂度为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、如果在末尾添加元素，很显然，一个元素都不需要右移，时间复杂度为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、如果在动态数组中间某个索引插入，那么这个复杂度就和中间的索引位置有关，</a:t>
            </a:r>
            <a:endParaRPr lang="en-US" altLang="zh-CN" dirty="0" smtClean="0"/>
          </a:p>
          <a:p>
            <a:r>
              <a:rPr lang="zh-CN" altLang="en-US" dirty="0" smtClean="0"/>
              <a:t>从概率的角度来讲，每个索引的几率是相等的，所以时间复杂度是</a:t>
            </a:r>
            <a:r>
              <a:rPr lang="en-US" altLang="zh-CN" dirty="0" smtClean="0"/>
              <a:t>O(n/2)</a:t>
            </a:r>
            <a:r>
              <a:rPr lang="zh-CN" altLang="en-US" dirty="0" smtClean="0"/>
              <a:t>，在中间索引插入，</a:t>
            </a:r>
            <a:endParaRPr lang="en-US" altLang="zh-CN" dirty="0" smtClean="0"/>
          </a:p>
          <a:p>
            <a:r>
              <a:rPr lang="zh-CN" altLang="en-US" dirty="0" smtClean="0"/>
              <a:t>因为时间复杂度是忽略常数项系数的，所以</a:t>
            </a:r>
            <a:r>
              <a:rPr lang="en-US" altLang="zh-CN" dirty="0" smtClean="0"/>
              <a:t>O(n/2) 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699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1449" y="488272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 smtClean="0"/>
              <a:t>删除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462668" y="1556868"/>
            <a:ext cx="5983549" cy="742194"/>
            <a:chOff x="2050742" y="2232734"/>
            <a:chExt cx="5983549" cy="742194"/>
          </a:xfrm>
        </p:grpSpPr>
        <p:grpSp>
          <p:nvGrpSpPr>
            <p:cNvPr id="4" name="组合 3"/>
            <p:cNvGrpSpPr/>
            <p:nvPr/>
          </p:nvGrpSpPr>
          <p:grpSpPr>
            <a:xfrm>
              <a:off x="2050742" y="2232734"/>
              <a:ext cx="5983549" cy="372862"/>
              <a:chOff x="2050742" y="2232734"/>
              <a:chExt cx="5983549" cy="37286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050742" y="2237173"/>
                <a:ext cx="5983549" cy="363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04214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40846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77478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14110" y="2237173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50742" y="2241612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6758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3482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16826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16812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92477" y="25989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60044" y="25925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21736" y="25967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8510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69043" y="2605596"/>
              <a:ext cx="27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491449" y="2547891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我想删除索引为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的这个元素。</a:t>
            </a:r>
            <a:endParaRPr lang="en-US" altLang="zh-CN" dirty="0" smtClean="0"/>
          </a:p>
          <a:p>
            <a:r>
              <a:rPr lang="zh-CN" altLang="en-US" dirty="0" smtClean="0"/>
              <a:t>那么在该索引右边的元素都得左移一个位置</a:t>
            </a:r>
            <a:endParaRPr lang="zh-CN" altLang="en-US" dirty="0"/>
          </a:p>
        </p:txBody>
      </p:sp>
      <p:grpSp>
        <p:nvGrpSpPr>
          <p:cNvPr id="72" name="组合 71"/>
          <p:cNvGrpSpPr/>
          <p:nvPr/>
        </p:nvGrpSpPr>
        <p:grpSpPr>
          <a:xfrm>
            <a:off x="2462666" y="3604047"/>
            <a:ext cx="5983549" cy="748544"/>
            <a:chOff x="2558502" y="3573837"/>
            <a:chExt cx="5983549" cy="748544"/>
          </a:xfrm>
        </p:grpSpPr>
        <p:grpSp>
          <p:nvGrpSpPr>
            <p:cNvPr id="21" name="组合 20"/>
            <p:cNvGrpSpPr/>
            <p:nvPr/>
          </p:nvGrpSpPr>
          <p:grpSpPr>
            <a:xfrm>
              <a:off x="2558502" y="3573837"/>
              <a:ext cx="5983549" cy="748544"/>
              <a:chOff x="2894121" y="4089648"/>
              <a:chExt cx="5983549" cy="74854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894121" y="4095998"/>
                <a:ext cx="5983549" cy="742194"/>
                <a:chOff x="2050742" y="2232734"/>
                <a:chExt cx="5983549" cy="742194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2050742" y="2232734"/>
                  <a:ext cx="5983549" cy="372862"/>
                  <a:chOff x="2050742" y="2232734"/>
                  <a:chExt cx="5983549" cy="37286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50742" y="2237173"/>
                    <a:ext cx="5983549" cy="36398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4304214" y="2232734"/>
                    <a:ext cx="541538" cy="3639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5</a:t>
                    </a:r>
                    <a:endParaRPr lang="zh-CN" altLang="en-US" dirty="0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3740846" y="2232734"/>
                    <a:ext cx="541538" cy="36398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4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3177478" y="2232734"/>
                    <a:ext cx="541538" cy="3639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3</a:t>
                    </a:r>
                    <a:endParaRPr lang="zh-CN" altLang="en-US" dirty="0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2614110" y="2237173"/>
                    <a:ext cx="541538" cy="3639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2</a:t>
                    </a:r>
                    <a:endParaRPr lang="zh-CN" altLang="en-US" dirty="0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2050742" y="2241612"/>
                    <a:ext cx="541538" cy="3639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1</a:t>
                    </a:r>
                    <a:endParaRPr lang="zh-CN" altLang="en-US" dirty="0"/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4867582" y="2232734"/>
                    <a:ext cx="541538" cy="3639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6</a:t>
                    </a:r>
                    <a:endParaRPr lang="zh-CN" altLang="en-US" dirty="0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5434822" y="2232734"/>
                    <a:ext cx="541538" cy="3639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7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9" name="文本框 28"/>
                <p:cNvSpPr txBox="1"/>
                <p:nvPr/>
              </p:nvSpPr>
              <p:spPr>
                <a:xfrm>
                  <a:off x="2168264" y="2605596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0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716812" y="2605596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292477" y="2598938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860044" y="2592565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4421736" y="2596718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4985104" y="2605596"/>
                  <a:ext cx="306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5569043" y="2605596"/>
                  <a:ext cx="27309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</p:grpSp>
          <p:cxnSp>
            <p:nvCxnSpPr>
              <p:cNvPr id="25" name="曲线连接符 24"/>
              <p:cNvCxnSpPr>
                <a:stCxn id="43" idx="0"/>
              </p:cNvCxnSpPr>
              <p:nvPr/>
            </p:nvCxnSpPr>
            <p:spPr>
              <a:xfrm rot="5400000" flipH="1" flipV="1">
                <a:off x="6832270" y="3808546"/>
                <a:ext cx="4153" cy="570753"/>
              </a:xfrm>
              <a:prstGeom prst="curvedConnector3">
                <a:avLst>
                  <a:gd name="adj1" fmla="val 5604455"/>
                </a:avLst>
              </a:prstGeom>
              <a:ln>
                <a:noFill/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曲线连接符 25"/>
              <p:cNvCxnSpPr>
                <a:stCxn id="42" idx="0"/>
                <a:endCxn id="43" idx="0"/>
              </p:cNvCxnSpPr>
              <p:nvPr/>
            </p:nvCxnSpPr>
            <p:spPr>
              <a:xfrm rot="5400000" flipH="1" flipV="1">
                <a:off x="6265350" y="3812378"/>
                <a:ext cx="12700" cy="567240"/>
              </a:xfrm>
              <a:prstGeom prst="curvedConnector3">
                <a:avLst>
                  <a:gd name="adj1" fmla="val 1800000"/>
                </a:avLst>
              </a:prstGeom>
              <a:ln>
                <a:noFill/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曲线连接符 26"/>
              <p:cNvCxnSpPr>
                <a:stCxn id="37" idx="0"/>
                <a:endCxn id="42" idx="0"/>
              </p:cNvCxnSpPr>
              <p:nvPr/>
            </p:nvCxnSpPr>
            <p:spPr>
              <a:xfrm rot="5400000" flipH="1" flipV="1">
                <a:off x="5700046" y="3814314"/>
                <a:ext cx="12700" cy="563368"/>
              </a:xfrm>
              <a:prstGeom prst="curvedConnector3">
                <a:avLst>
                  <a:gd name="adj1" fmla="val 1800000"/>
                </a:avLst>
              </a:prstGeom>
              <a:ln>
                <a:noFill/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曲线连接符 44"/>
            <p:cNvCxnSpPr>
              <a:stCxn id="42" idx="0"/>
              <a:endCxn id="37" idx="0"/>
            </p:cNvCxnSpPr>
            <p:nvPr/>
          </p:nvCxnSpPr>
          <p:spPr>
            <a:xfrm rot="16200000" flipV="1">
              <a:off x="5364427" y="3298503"/>
              <a:ext cx="12700" cy="563368"/>
            </a:xfrm>
            <a:prstGeom prst="curvedConnector3">
              <a:avLst>
                <a:gd name="adj1" fmla="val 180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线连接符 45"/>
            <p:cNvCxnSpPr>
              <a:stCxn id="43" idx="0"/>
              <a:endCxn id="42" idx="0"/>
            </p:cNvCxnSpPr>
            <p:nvPr/>
          </p:nvCxnSpPr>
          <p:spPr>
            <a:xfrm rot="16200000" flipV="1">
              <a:off x="5929731" y="3296567"/>
              <a:ext cx="12700" cy="567240"/>
            </a:xfrm>
            <a:prstGeom prst="curvedConnector3">
              <a:avLst>
                <a:gd name="adj1" fmla="val 180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线连接符 46"/>
            <p:cNvCxnSpPr>
              <a:stCxn id="37" idx="0"/>
              <a:endCxn id="38" idx="0"/>
            </p:cNvCxnSpPr>
            <p:nvPr/>
          </p:nvCxnSpPr>
          <p:spPr>
            <a:xfrm rot="16200000" flipV="1">
              <a:off x="4801059" y="3298503"/>
              <a:ext cx="12700" cy="563368"/>
            </a:xfrm>
            <a:prstGeom prst="curvedConnector3">
              <a:avLst>
                <a:gd name="adj1" fmla="val 1800000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491449" y="46688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左移之后</a:t>
            </a:r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2462666" y="4945717"/>
            <a:ext cx="5983549" cy="1436418"/>
            <a:chOff x="2462667" y="4733494"/>
            <a:chExt cx="5983549" cy="1436418"/>
          </a:xfrm>
        </p:grpSpPr>
        <p:grpSp>
          <p:nvGrpSpPr>
            <p:cNvPr id="55" name="组合 54"/>
            <p:cNvGrpSpPr/>
            <p:nvPr/>
          </p:nvGrpSpPr>
          <p:grpSpPr>
            <a:xfrm>
              <a:off x="2462667" y="5427718"/>
              <a:ext cx="5983549" cy="742194"/>
              <a:chOff x="2050742" y="2232734"/>
              <a:chExt cx="5983549" cy="742194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2050742" y="2232734"/>
                <a:ext cx="5983549" cy="372862"/>
                <a:chOff x="2050742" y="2232734"/>
                <a:chExt cx="5983549" cy="372862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2050742" y="2237173"/>
                  <a:ext cx="5983549" cy="36398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4304214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6</a:t>
                  </a:r>
                  <a:endParaRPr lang="zh-CN" altLang="en-US" dirty="0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3740846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5</a:t>
                  </a:r>
                  <a:endParaRPr lang="zh-CN" altLang="en-US" dirty="0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3177478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2614110" y="2237173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050742" y="2241612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4867582" y="2232734"/>
                  <a:ext cx="541538" cy="3639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7</a:t>
                  </a:r>
                  <a:endParaRPr lang="zh-CN" altLang="en-US" dirty="0"/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2168264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2716812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292477" y="259893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860044" y="259256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421736" y="259671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4985104" y="26055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4562891" y="4733494"/>
              <a:ext cx="541538" cy="3639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27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0427" y="1340529"/>
            <a:ext cx="104438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这种情况很显然是和移除的索引位置有关的。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、如果在首位移除，首位之后的元素都需要进行左移，时间复杂度为</a:t>
            </a:r>
            <a:r>
              <a:rPr lang="en-US" altLang="zh-CN" dirty="0" smtClean="0"/>
              <a:t>O(n-1)</a:t>
            </a:r>
            <a:r>
              <a:rPr lang="zh-CN" altLang="en-US" dirty="0" smtClean="0"/>
              <a:t>忽略自然数的加减乘除，</a:t>
            </a:r>
            <a:endParaRPr lang="en-US" altLang="zh-CN" dirty="0" smtClean="0"/>
          </a:p>
          <a:p>
            <a:r>
              <a:rPr lang="zh-CN" altLang="en-US" dirty="0" smtClean="0"/>
              <a:t>时间复杂度也就是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、如果删除末尾元素，很显然，一个元素都不需要左移，时间复杂度为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、如果在动态数组中间某个索引移除元素，那么这个复杂度就和中间的索引位置有关，</a:t>
            </a:r>
            <a:endParaRPr lang="en-US" altLang="zh-CN" dirty="0" smtClean="0"/>
          </a:p>
          <a:p>
            <a:r>
              <a:rPr lang="zh-CN" altLang="en-US" dirty="0" smtClean="0"/>
              <a:t>从概率的角度来讲，每个索引的几率是相等的，所以时间复杂度是</a:t>
            </a:r>
            <a:r>
              <a:rPr lang="en-US" altLang="zh-CN" dirty="0" smtClean="0"/>
              <a:t>O(n/2)</a:t>
            </a:r>
            <a:r>
              <a:rPr lang="zh-CN" altLang="en-US" dirty="0" smtClean="0"/>
              <a:t>，在中间索引移除，</a:t>
            </a:r>
            <a:endParaRPr lang="en-US" altLang="zh-CN" dirty="0" smtClean="0"/>
          </a:p>
          <a:p>
            <a:r>
              <a:rPr lang="zh-CN" altLang="en-US" dirty="0" smtClean="0"/>
              <a:t>因为时间复杂度是忽略常数项系数的，所以</a:t>
            </a:r>
            <a:r>
              <a:rPr lang="en-US" altLang="zh-CN" dirty="0" smtClean="0"/>
              <a:t>O(n/2) 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8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697" y="784750"/>
            <a:ext cx="4544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直接通过索引修改，时间复杂度</a:t>
            </a:r>
            <a:r>
              <a:rPr lang="en-US" altLang="zh-CN" dirty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通过指定值修改的话，时间复杂度是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242697" y="2435757"/>
            <a:ext cx="5983549" cy="742194"/>
            <a:chOff x="2050742" y="2232734"/>
            <a:chExt cx="5983549" cy="742194"/>
          </a:xfrm>
        </p:grpSpPr>
        <p:grpSp>
          <p:nvGrpSpPr>
            <p:cNvPr id="4" name="组合 3"/>
            <p:cNvGrpSpPr/>
            <p:nvPr/>
          </p:nvGrpSpPr>
          <p:grpSpPr>
            <a:xfrm>
              <a:off x="2050742" y="2232734"/>
              <a:ext cx="5983549" cy="372862"/>
              <a:chOff x="2050742" y="2232734"/>
              <a:chExt cx="5983549" cy="37286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050742" y="2237173"/>
                <a:ext cx="5983549" cy="363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04214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40846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77478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14110" y="2237173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050742" y="2241612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86758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3482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16826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16812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92477" y="25989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860044" y="25925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421736" y="25967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98510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69043" y="2605596"/>
              <a:ext cx="27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21342" y="3666478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我现在要将动态数组中值为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的修改成值</a:t>
            </a:r>
            <a:r>
              <a:rPr lang="en-US" altLang="zh-CN" dirty="0" smtClean="0"/>
              <a:t>66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42697" y="4698016"/>
            <a:ext cx="5983549" cy="742194"/>
            <a:chOff x="2050742" y="2232734"/>
            <a:chExt cx="5983549" cy="742194"/>
          </a:xfrm>
        </p:grpSpPr>
        <p:grpSp>
          <p:nvGrpSpPr>
            <p:cNvPr id="22" name="组合 21"/>
            <p:cNvGrpSpPr/>
            <p:nvPr/>
          </p:nvGrpSpPr>
          <p:grpSpPr>
            <a:xfrm>
              <a:off x="2050742" y="2232734"/>
              <a:ext cx="5983549" cy="372862"/>
              <a:chOff x="2050742" y="2232734"/>
              <a:chExt cx="5983549" cy="37286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050742" y="2237173"/>
                <a:ext cx="5983549" cy="36398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304214" y="2232734"/>
                <a:ext cx="541538" cy="36398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66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740846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77478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614110" y="2237173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050742" y="2241612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86758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434822" y="2232734"/>
                <a:ext cx="541538" cy="36398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216826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716812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92477" y="259893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860044" y="25925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21736" y="25967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85104" y="26055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69043" y="2605596"/>
              <a:ext cx="27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15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5935" y="6591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、查询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直接通过索引查找，时间复杂度</a:t>
            </a:r>
            <a:r>
              <a:rPr lang="en-US" altLang="zh-CN" dirty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通过指定值查询元素索引，时间复杂度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54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75098" y="5288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动态数组时间复杂度总结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1438181" y="2487069"/>
            <a:ext cx="9493921" cy="1974258"/>
            <a:chOff x="1296138" y="1856754"/>
            <a:chExt cx="9493921" cy="1974258"/>
          </a:xfrm>
        </p:grpSpPr>
        <p:sp>
          <p:nvSpPr>
            <p:cNvPr id="5" name="文本框 4"/>
            <p:cNvSpPr txBox="1"/>
            <p:nvPr/>
          </p:nvSpPr>
          <p:spPr>
            <a:xfrm>
              <a:off x="1296138" y="29076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动态数组</a:t>
              </a:r>
              <a:endParaRPr lang="en-US" altLang="zh-CN" dirty="0" smtClean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33816" y="185675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B050"/>
                  </a:solidFill>
                </a:rPr>
                <a:t>操作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899614" y="186774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时间复杂度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33817" y="23536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增加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133817" y="27230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删除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33817" y="30821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修改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133816" y="34616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查询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044849" y="2295380"/>
              <a:ext cx="3796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首位：</a:t>
              </a:r>
              <a:r>
                <a:rPr lang="en-US" altLang="zh-CN" dirty="0" smtClean="0"/>
                <a:t>O(n)</a:t>
              </a:r>
              <a:r>
                <a:rPr lang="zh-CN" altLang="en-US" dirty="0" smtClean="0"/>
                <a:t>；末尾：</a:t>
              </a:r>
              <a:r>
                <a:rPr lang="en-US" altLang="zh-CN" dirty="0" smtClean="0"/>
                <a:t>O(1)</a:t>
              </a:r>
              <a:r>
                <a:rPr lang="zh-CN" altLang="en-US" dirty="0" smtClean="0"/>
                <a:t>；中间</a:t>
              </a:r>
              <a:r>
                <a:rPr lang="en-US" altLang="zh-CN" dirty="0" smtClean="0"/>
                <a:t>O(n)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44849" y="2687983"/>
              <a:ext cx="3796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首位：</a:t>
              </a:r>
              <a:r>
                <a:rPr lang="en-US" altLang="zh-CN" dirty="0"/>
                <a:t>O(n)</a:t>
              </a:r>
              <a:r>
                <a:rPr lang="zh-CN" altLang="en-US" dirty="0"/>
                <a:t>；末尾：</a:t>
              </a:r>
              <a:r>
                <a:rPr lang="en-US" altLang="zh-CN" dirty="0"/>
                <a:t>O(1)</a:t>
              </a:r>
              <a:r>
                <a:rPr lang="zh-CN" altLang="en-US" dirty="0"/>
                <a:t>；中间</a:t>
              </a:r>
              <a:r>
                <a:rPr lang="en-US" altLang="zh-CN" dirty="0"/>
                <a:t>O(n)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44849" y="3095267"/>
              <a:ext cx="4283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按索引修改：</a:t>
              </a:r>
              <a:r>
                <a:rPr lang="en-US" altLang="zh-CN" dirty="0" smtClean="0"/>
                <a:t>O(1)</a:t>
              </a:r>
              <a:r>
                <a:rPr lang="zh-CN" altLang="en-US" dirty="0" smtClean="0"/>
                <a:t>；按元素值修改：</a:t>
              </a:r>
              <a:r>
                <a:rPr lang="en-US" altLang="zh-CN" dirty="0" smtClean="0"/>
                <a:t>O(n)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4849" y="3461069"/>
              <a:ext cx="474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按</a:t>
              </a:r>
              <a:r>
                <a:rPr lang="zh-CN" altLang="en-US" dirty="0" smtClean="0"/>
                <a:t>索引查询：</a:t>
              </a:r>
              <a:r>
                <a:rPr lang="en-US" altLang="zh-CN" dirty="0"/>
                <a:t>O(1)</a:t>
              </a:r>
              <a:r>
                <a:rPr lang="zh-CN" altLang="en-US" dirty="0"/>
                <a:t>；按元素</a:t>
              </a:r>
              <a:r>
                <a:rPr lang="zh-CN" altLang="en-US" dirty="0" smtClean="0"/>
                <a:t>值查询索引：</a:t>
              </a:r>
              <a:r>
                <a:rPr lang="en-US" altLang="zh-CN" dirty="0"/>
                <a:t>O(n)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41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603</Words>
  <Application>Microsoft Office PowerPoint</Application>
  <PresentationFormat>宽屏</PresentationFormat>
  <Paragraphs>167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55</cp:revision>
  <dcterms:created xsi:type="dcterms:W3CDTF">2021-08-04T08:29:46Z</dcterms:created>
  <dcterms:modified xsi:type="dcterms:W3CDTF">2021-08-11T01:25:16Z</dcterms:modified>
</cp:coreProperties>
</file>