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57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39DD-825B-4C56-B5AD-E41408BDEBD3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54F0-DD16-443F-B0DF-4EFD731C82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456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39DD-825B-4C56-B5AD-E41408BDEBD3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54F0-DD16-443F-B0DF-4EFD731C82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48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39DD-825B-4C56-B5AD-E41408BDEBD3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54F0-DD16-443F-B0DF-4EFD731C82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040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39DD-825B-4C56-B5AD-E41408BDEBD3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54F0-DD16-443F-B0DF-4EFD731C82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025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39DD-825B-4C56-B5AD-E41408BDEBD3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54F0-DD16-443F-B0DF-4EFD731C82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71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39DD-825B-4C56-B5AD-E41408BDEBD3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54F0-DD16-443F-B0DF-4EFD731C82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888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39DD-825B-4C56-B5AD-E41408BDEBD3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54F0-DD16-443F-B0DF-4EFD731C82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82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39DD-825B-4C56-B5AD-E41408BDEBD3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54F0-DD16-443F-B0DF-4EFD731C82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80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39DD-825B-4C56-B5AD-E41408BDEBD3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54F0-DD16-443F-B0DF-4EFD731C82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89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39DD-825B-4C56-B5AD-E41408BDEBD3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54F0-DD16-443F-B0DF-4EFD731C82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257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39DD-825B-4C56-B5AD-E41408BDEBD3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54F0-DD16-443F-B0DF-4EFD731C82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193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539DD-825B-4C56-B5AD-E41408BDEBD3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B54F0-DD16-443F-B0DF-4EFD731C82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80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1324657" y="859224"/>
            <a:ext cx="5942403" cy="4534685"/>
            <a:chOff x="1389051" y="781951"/>
            <a:chExt cx="5942403" cy="4534685"/>
          </a:xfrm>
        </p:grpSpPr>
        <p:sp>
          <p:nvSpPr>
            <p:cNvPr id="3" name="文本框 2"/>
            <p:cNvSpPr txBox="1"/>
            <p:nvPr/>
          </p:nvSpPr>
          <p:spPr>
            <a:xfrm>
              <a:off x="3992078" y="1420605"/>
              <a:ext cx="33393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</a:t>
              </a:r>
              <a:r>
                <a:rPr lang="en-US" altLang="zh-CN" dirty="0" smtClean="0"/>
                <a:t>ash(“my love”) = </a:t>
              </a:r>
              <a:r>
                <a:rPr lang="en-US" altLang="zh-CN" dirty="0" smtClean="0"/>
                <a:t>12312313123</a:t>
              </a:r>
              <a:endParaRPr lang="en-US" altLang="zh-CN" dirty="0" smtClean="0"/>
            </a:p>
            <a:p>
              <a:r>
                <a:rPr lang="en-US" altLang="zh-CN" dirty="0" smtClean="0"/>
                <a:t>12312313123</a:t>
              </a:r>
              <a:r>
                <a:rPr lang="en-US" altLang="zh-CN" dirty="0"/>
                <a:t> </a:t>
              </a:r>
              <a:r>
                <a:rPr lang="en-US" altLang="zh-CN" dirty="0" smtClean="0"/>
                <a:t>% 9 = 4</a:t>
              </a:r>
              <a:endParaRPr lang="zh-CN" altLang="en-US" dirty="0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389051" y="781951"/>
              <a:ext cx="1049349" cy="2519965"/>
              <a:chOff x="1455312" y="1737901"/>
              <a:chExt cx="1120462" cy="3477295"/>
            </a:xfrm>
          </p:grpSpPr>
          <p:sp>
            <p:nvSpPr>
              <p:cNvPr id="2" name="圆角矩形 1"/>
              <p:cNvSpPr/>
              <p:nvPr/>
            </p:nvSpPr>
            <p:spPr>
              <a:xfrm>
                <a:off x="1455312" y="1737901"/>
                <a:ext cx="1120462" cy="6954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sp>
            <p:nvSpPr>
              <p:cNvPr id="4" name="圆角矩形 3"/>
              <p:cNvSpPr/>
              <p:nvPr/>
            </p:nvSpPr>
            <p:spPr>
              <a:xfrm>
                <a:off x="1455312" y="2433360"/>
                <a:ext cx="1120462" cy="6954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  <p:sp>
            <p:nvSpPr>
              <p:cNvPr id="5" name="圆角矩形 4"/>
              <p:cNvSpPr/>
              <p:nvPr/>
            </p:nvSpPr>
            <p:spPr>
              <a:xfrm>
                <a:off x="1455312" y="4519737"/>
                <a:ext cx="1120462" cy="695459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my love</a:t>
                </a:r>
                <a:endParaRPr lang="zh-CN" altLang="en-US" dirty="0" smtClean="0"/>
              </a:p>
            </p:txBody>
          </p:sp>
          <p:sp>
            <p:nvSpPr>
              <p:cNvPr id="6" name="圆角矩形 5"/>
              <p:cNvSpPr/>
              <p:nvPr/>
            </p:nvSpPr>
            <p:spPr>
              <a:xfrm>
                <a:off x="1455312" y="3824278"/>
                <a:ext cx="1120462" cy="6954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7" name="圆角矩形 6"/>
              <p:cNvSpPr/>
              <p:nvPr/>
            </p:nvSpPr>
            <p:spPr>
              <a:xfrm>
                <a:off x="1455312" y="3130546"/>
                <a:ext cx="1120462" cy="6954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1389051" y="3300664"/>
              <a:ext cx="1049349" cy="2015972"/>
              <a:chOff x="1455312" y="1737901"/>
              <a:chExt cx="1120462" cy="2781836"/>
            </a:xfrm>
          </p:grpSpPr>
          <p:sp>
            <p:nvSpPr>
              <p:cNvPr id="22" name="圆角矩形 21"/>
              <p:cNvSpPr/>
              <p:nvPr/>
            </p:nvSpPr>
            <p:spPr>
              <a:xfrm>
                <a:off x="1455312" y="1737901"/>
                <a:ext cx="1120462" cy="6954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  <p:sp>
            <p:nvSpPr>
              <p:cNvPr id="23" name="圆角矩形 22"/>
              <p:cNvSpPr/>
              <p:nvPr/>
            </p:nvSpPr>
            <p:spPr>
              <a:xfrm>
                <a:off x="1455312" y="2433360"/>
                <a:ext cx="1120462" cy="6954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6</a:t>
                </a:r>
                <a:endParaRPr lang="zh-CN" altLang="en-US" dirty="0"/>
              </a:p>
            </p:txBody>
          </p:sp>
          <p:sp>
            <p:nvSpPr>
              <p:cNvPr id="25" name="圆角矩形 24"/>
              <p:cNvSpPr/>
              <p:nvPr/>
            </p:nvSpPr>
            <p:spPr>
              <a:xfrm>
                <a:off x="1455312" y="3824278"/>
                <a:ext cx="1120462" cy="6954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8</a:t>
                </a:r>
                <a:endParaRPr lang="zh-CN" altLang="en-US" dirty="0"/>
              </a:p>
            </p:txBody>
          </p:sp>
          <p:sp>
            <p:nvSpPr>
              <p:cNvPr id="26" name="圆角矩形 25"/>
              <p:cNvSpPr/>
              <p:nvPr/>
            </p:nvSpPr>
            <p:spPr>
              <a:xfrm>
                <a:off x="1455312" y="3130546"/>
                <a:ext cx="1120462" cy="6954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7</a:t>
                </a:r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29458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389051" y="781951"/>
            <a:ext cx="5942403" cy="4534685"/>
            <a:chOff x="1389051" y="781951"/>
            <a:chExt cx="5942403" cy="4534685"/>
          </a:xfrm>
        </p:grpSpPr>
        <p:grpSp>
          <p:nvGrpSpPr>
            <p:cNvPr id="13" name="组合 12"/>
            <p:cNvGrpSpPr/>
            <p:nvPr/>
          </p:nvGrpSpPr>
          <p:grpSpPr>
            <a:xfrm>
              <a:off x="1389051" y="781951"/>
              <a:ext cx="3285980" cy="4534685"/>
              <a:chOff x="1389051" y="781951"/>
              <a:chExt cx="3285980" cy="4534685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1389051" y="781951"/>
                <a:ext cx="1049349" cy="2519965"/>
                <a:chOff x="1455312" y="1737901"/>
                <a:chExt cx="1120462" cy="3477295"/>
              </a:xfrm>
            </p:grpSpPr>
            <p:sp>
              <p:nvSpPr>
                <p:cNvPr id="2" name="圆角矩形 1"/>
                <p:cNvSpPr/>
                <p:nvPr/>
              </p:nvSpPr>
              <p:spPr>
                <a:xfrm>
                  <a:off x="1455312" y="1737901"/>
                  <a:ext cx="1120462" cy="69545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0</a:t>
                  </a:r>
                  <a:endParaRPr lang="zh-CN" altLang="en-US" dirty="0"/>
                </a:p>
              </p:txBody>
            </p:sp>
            <p:sp>
              <p:nvSpPr>
                <p:cNvPr id="4" name="圆角矩形 3"/>
                <p:cNvSpPr/>
                <p:nvPr/>
              </p:nvSpPr>
              <p:spPr>
                <a:xfrm>
                  <a:off x="1455312" y="2433360"/>
                  <a:ext cx="1120462" cy="69545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1</a:t>
                  </a:r>
                  <a:endParaRPr lang="zh-CN" altLang="en-US" dirty="0"/>
                </a:p>
              </p:txBody>
            </p:sp>
            <p:sp>
              <p:nvSpPr>
                <p:cNvPr id="5" name="圆角矩形 4"/>
                <p:cNvSpPr/>
                <p:nvPr/>
              </p:nvSpPr>
              <p:spPr>
                <a:xfrm>
                  <a:off x="1455312" y="4519737"/>
                  <a:ext cx="1120462" cy="69545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4</a:t>
                  </a:r>
                  <a:endParaRPr lang="zh-CN" altLang="en-US" dirty="0"/>
                </a:p>
              </p:txBody>
            </p:sp>
            <p:sp>
              <p:nvSpPr>
                <p:cNvPr id="6" name="圆角矩形 5"/>
                <p:cNvSpPr/>
                <p:nvPr/>
              </p:nvSpPr>
              <p:spPr>
                <a:xfrm>
                  <a:off x="1455312" y="3824278"/>
                  <a:ext cx="1120462" cy="69545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3</a:t>
                  </a:r>
                  <a:endParaRPr lang="zh-CN" altLang="en-US" dirty="0"/>
                </a:p>
              </p:txBody>
            </p:sp>
            <p:sp>
              <p:nvSpPr>
                <p:cNvPr id="7" name="圆角矩形 6"/>
                <p:cNvSpPr/>
                <p:nvPr/>
              </p:nvSpPr>
              <p:spPr>
                <a:xfrm>
                  <a:off x="1455312" y="3130546"/>
                  <a:ext cx="1120462" cy="69545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2</a:t>
                  </a:r>
                  <a:endParaRPr lang="zh-CN" altLang="en-US" dirty="0"/>
                </a:p>
              </p:txBody>
            </p:sp>
          </p:grpSp>
          <p:grpSp>
            <p:nvGrpSpPr>
              <p:cNvPr id="21" name="组合 20"/>
              <p:cNvGrpSpPr/>
              <p:nvPr/>
            </p:nvGrpSpPr>
            <p:grpSpPr>
              <a:xfrm>
                <a:off x="1389051" y="3300664"/>
                <a:ext cx="1049349" cy="2015972"/>
                <a:chOff x="1455312" y="1737901"/>
                <a:chExt cx="1120462" cy="2781836"/>
              </a:xfrm>
            </p:grpSpPr>
            <p:sp>
              <p:nvSpPr>
                <p:cNvPr id="22" name="圆角矩形 21"/>
                <p:cNvSpPr/>
                <p:nvPr/>
              </p:nvSpPr>
              <p:spPr>
                <a:xfrm>
                  <a:off x="1455312" y="1737901"/>
                  <a:ext cx="1120462" cy="69545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5</a:t>
                  </a:r>
                  <a:endParaRPr lang="zh-CN" altLang="en-US" dirty="0"/>
                </a:p>
              </p:txBody>
            </p:sp>
            <p:sp>
              <p:nvSpPr>
                <p:cNvPr id="23" name="圆角矩形 22"/>
                <p:cNvSpPr/>
                <p:nvPr/>
              </p:nvSpPr>
              <p:spPr>
                <a:xfrm>
                  <a:off x="1455312" y="2433360"/>
                  <a:ext cx="1120462" cy="69545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6</a:t>
                  </a:r>
                  <a:endParaRPr lang="zh-CN" altLang="en-US" dirty="0"/>
                </a:p>
              </p:txBody>
            </p:sp>
            <p:sp>
              <p:nvSpPr>
                <p:cNvPr id="25" name="圆角矩形 24"/>
                <p:cNvSpPr/>
                <p:nvPr/>
              </p:nvSpPr>
              <p:spPr>
                <a:xfrm>
                  <a:off x="1455312" y="3824278"/>
                  <a:ext cx="1120462" cy="69545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8</a:t>
                  </a:r>
                  <a:endParaRPr lang="zh-CN" altLang="en-US" dirty="0"/>
                </a:p>
              </p:txBody>
            </p:sp>
            <p:sp>
              <p:nvSpPr>
                <p:cNvPr id="26" name="圆角矩形 25"/>
                <p:cNvSpPr/>
                <p:nvPr/>
              </p:nvSpPr>
              <p:spPr>
                <a:xfrm>
                  <a:off x="1455312" y="3130546"/>
                  <a:ext cx="1120462" cy="69545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7</a:t>
                  </a:r>
                  <a:endParaRPr lang="zh-CN" altLang="en-US" dirty="0"/>
                </a:p>
              </p:txBody>
            </p:sp>
          </p:grpSp>
          <p:sp>
            <p:nvSpPr>
              <p:cNvPr id="27" name="圆角矩形 26"/>
              <p:cNvSpPr/>
              <p:nvPr/>
            </p:nvSpPr>
            <p:spPr>
              <a:xfrm>
                <a:off x="3445564" y="2296896"/>
                <a:ext cx="1229467" cy="502741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m</a:t>
                </a:r>
                <a:r>
                  <a:rPr lang="en-US" altLang="zh-CN" dirty="0" smtClean="0"/>
                  <a:t>y love</a:t>
                </a:r>
                <a:endParaRPr lang="zh-CN" altLang="en-US" dirty="0"/>
              </a:p>
            </p:txBody>
          </p:sp>
          <p:cxnSp>
            <p:nvCxnSpPr>
              <p:cNvPr id="29" name="直接箭头连接符 28"/>
              <p:cNvCxnSpPr>
                <a:stCxn id="5" idx="3"/>
              </p:cNvCxnSpPr>
              <p:nvPr/>
            </p:nvCxnSpPr>
            <p:spPr>
              <a:xfrm flipV="1">
                <a:off x="2438400" y="2796671"/>
                <a:ext cx="834887" cy="25324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圆角矩形 15"/>
              <p:cNvSpPr/>
              <p:nvPr/>
            </p:nvSpPr>
            <p:spPr>
              <a:xfrm>
                <a:off x="3445564" y="3269873"/>
                <a:ext cx="1229467" cy="502741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m</a:t>
                </a:r>
                <a:r>
                  <a:rPr lang="en-US" altLang="zh-CN" dirty="0" smtClean="0"/>
                  <a:t>y dear</a:t>
                </a:r>
                <a:endParaRPr lang="zh-CN" altLang="en-US" dirty="0"/>
              </a:p>
            </p:txBody>
          </p:sp>
          <p:cxnSp>
            <p:nvCxnSpPr>
              <p:cNvPr id="18" name="直接箭头连接符 17"/>
              <p:cNvCxnSpPr>
                <a:stCxn id="5" idx="3"/>
              </p:cNvCxnSpPr>
              <p:nvPr/>
            </p:nvCxnSpPr>
            <p:spPr>
              <a:xfrm>
                <a:off x="2438400" y="3049920"/>
                <a:ext cx="834887" cy="45294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/>
            </p:nvSpPr>
            <p:spPr>
              <a:xfrm>
                <a:off x="2584173" y="2242880"/>
                <a:ext cx="86139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？</a:t>
                </a:r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2570921" y="3357764"/>
                <a:ext cx="86139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？</a:t>
                </a:r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3992078" y="1420605"/>
              <a:ext cx="33393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</a:t>
              </a:r>
              <a:r>
                <a:rPr lang="en-US" altLang="zh-CN" dirty="0" smtClean="0"/>
                <a:t>ash(“my love”) = </a:t>
              </a:r>
              <a:r>
                <a:rPr lang="en-US" altLang="zh-CN" dirty="0" smtClean="0"/>
                <a:t>12312313123</a:t>
              </a:r>
              <a:endParaRPr lang="en-US" altLang="zh-CN" dirty="0" smtClean="0"/>
            </a:p>
            <a:p>
              <a:r>
                <a:rPr lang="en-US" altLang="zh-CN" dirty="0" smtClean="0"/>
                <a:t>12312313123</a:t>
              </a:r>
              <a:r>
                <a:rPr lang="en-US" altLang="zh-CN" dirty="0"/>
                <a:t> </a:t>
              </a:r>
              <a:r>
                <a:rPr lang="en-US" altLang="zh-CN" dirty="0" smtClean="0"/>
                <a:t>% 9 = 4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992078" y="4056653"/>
              <a:ext cx="22878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</a:t>
              </a:r>
              <a:r>
                <a:rPr lang="en-US" altLang="zh-CN" dirty="0" smtClean="0"/>
                <a:t>ash(“my dear”) = </a:t>
              </a:r>
              <a:r>
                <a:rPr lang="en-US" altLang="zh-CN" dirty="0" smtClean="0"/>
                <a:t>13</a:t>
              </a:r>
              <a:endParaRPr lang="en-US" altLang="zh-CN" dirty="0" smtClean="0"/>
            </a:p>
            <a:p>
              <a:r>
                <a:rPr lang="en-US" altLang="zh-CN" dirty="0" smtClean="0"/>
                <a:t>13</a:t>
              </a:r>
              <a:r>
                <a:rPr lang="en-US" altLang="zh-CN" dirty="0"/>
                <a:t> </a:t>
              </a:r>
              <a:r>
                <a:rPr lang="en-US" altLang="zh-CN" dirty="0" smtClean="0"/>
                <a:t>% 9 =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9397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556476" y="1013771"/>
            <a:ext cx="5942403" cy="4534685"/>
            <a:chOff x="1389051" y="781951"/>
            <a:chExt cx="5942403" cy="4534685"/>
          </a:xfrm>
        </p:grpSpPr>
        <p:grpSp>
          <p:nvGrpSpPr>
            <p:cNvPr id="13" name="组合 12"/>
            <p:cNvGrpSpPr/>
            <p:nvPr/>
          </p:nvGrpSpPr>
          <p:grpSpPr>
            <a:xfrm>
              <a:off x="1389051" y="781951"/>
              <a:ext cx="5258334" cy="4534685"/>
              <a:chOff x="1389051" y="781951"/>
              <a:chExt cx="5258334" cy="4534685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1389051" y="781951"/>
                <a:ext cx="1049349" cy="2519965"/>
                <a:chOff x="1455312" y="1737901"/>
                <a:chExt cx="1120462" cy="3477295"/>
              </a:xfrm>
            </p:grpSpPr>
            <p:sp>
              <p:nvSpPr>
                <p:cNvPr id="2" name="圆角矩形 1"/>
                <p:cNvSpPr/>
                <p:nvPr/>
              </p:nvSpPr>
              <p:spPr>
                <a:xfrm>
                  <a:off x="1455312" y="1737901"/>
                  <a:ext cx="1120462" cy="69545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0</a:t>
                  </a:r>
                  <a:endParaRPr lang="zh-CN" altLang="en-US" dirty="0"/>
                </a:p>
              </p:txBody>
            </p:sp>
            <p:sp>
              <p:nvSpPr>
                <p:cNvPr id="4" name="圆角矩形 3"/>
                <p:cNvSpPr/>
                <p:nvPr/>
              </p:nvSpPr>
              <p:spPr>
                <a:xfrm>
                  <a:off x="1455312" y="2433360"/>
                  <a:ext cx="1120462" cy="69545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1</a:t>
                  </a:r>
                  <a:endParaRPr lang="zh-CN" altLang="en-US" dirty="0"/>
                </a:p>
              </p:txBody>
            </p:sp>
            <p:sp>
              <p:nvSpPr>
                <p:cNvPr id="5" name="圆角矩形 4"/>
                <p:cNvSpPr/>
                <p:nvPr/>
              </p:nvSpPr>
              <p:spPr>
                <a:xfrm>
                  <a:off x="1455312" y="4519737"/>
                  <a:ext cx="1120462" cy="69545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4</a:t>
                  </a:r>
                  <a:endParaRPr lang="zh-CN" altLang="en-US" dirty="0"/>
                </a:p>
              </p:txBody>
            </p:sp>
            <p:sp>
              <p:nvSpPr>
                <p:cNvPr id="6" name="圆角矩形 5"/>
                <p:cNvSpPr/>
                <p:nvPr/>
              </p:nvSpPr>
              <p:spPr>
                <a:xfrm>
                  <a:off x="1455312" y="3824278"/>
                  <a:ext cx="1120462" cy="69545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3</a:t>
                  </a:r>
                  <a:endParaRPr lang="zh-CN" altLang="en-US" dirty="0"/>
                </a:p>
              </p:txBody>
            </p:sp>
            <p:sp>
              <p:nvSpPr>
                <p:cNvPr id="7" name="圆角矩形 6"/>
                <p:cNvSpPr/>
                <p:nvPr/>
              </p:nvSpPr>
              <p:spPr>
                <a:xfrm>
                  <a:off x="1455312" y="3130546"/>
                  <a:ext cx="1120462" cy="69545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2</a:t>
                  </a:r>
                  <a:endParaRPr lang="zh-CN" altLang="en-US" dirty="0"/>
                </a:p>
              </p:txBody>
            </p:sp>
          </p:grpSp>
          <p:grpSp>
            <p:nvGrpSpPr>
              <p:cNvPr id="21" name="组合 20"/>
              <p:cNvGrpSpPr/>
              <p:nvPr/>
            </p:nvGrpSpPr>
            <p:grpSpPr>
              <a:xfrm>
                <a:off x="1389051" y="3300664"/>
                <a:ext cx="1049349" cy="2015972"/>
                <a:chOff x="1455312" y="1737901"/>
                <a:chExt cx="1120462" cy="2781836"/>
              </a:xfrm>
            </p:grpSpPr>
            <p:sp>
              <p:nvSpPr>
                <p:cNvPr id="22" name="圆角矩形 21"/>
                <p:cNvSpPr/>
                <p:nvPr/>
              </p:nvSpPr>
              <p:spPr>
                <a:xfrm>
                  <a:off x="1455312" y="1737901"/>
                  <a:ext cx="1120462" cy="69545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5</a:t>
                  </a:r>
                  <a:endParaRPr lang="zh-CN" altLang="en-US" dirty="0"/>
                </a:p>
              </p:txBody>
            </p:sp>
            <p:sp>
              <p:nvSpPr>
                <p:cNvPr id="23" name="圆角矩形 22"/>
                <p:cNvSpPr/>
                <p:nvPr/>
              </p:nvSpPr>
              <p:spPr>
                <a:xfrm>
                  <a:off x="1455312" y="2433360"/>
                  <a:ext cx="1120462" cy="69545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6</a:t>
                  </a:r>
                  <a:endParaRPr lang="zh-CN" altLang="en-US" dirty="0"/>
                </a:p>
              </p:txBody>
            </p:sp>
            <p:sp>
              <p:nvSpPr>
                <p:cNvPr id="25" name="圆角矩形 24"/>
                <p:cNvSpPr/>
                <p:nvPr/>
              </p:nvSpPr>
              <p:spPr>
                <a:xfrm>
                  <a:off x="1455312" y="3824278"/>
                  <a:ext cx="1120462" cy="69545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8</a:t>
                  </a:r>
                  <a:endParaRPr lang="zh-CN" altLang="en-US" dirty="0"/>
                </a:p>
              </p:txBody>
            </p:sp>
            <p:sp>
              <p:nvSpPr>
                <p:cNvPr id="26" name="圆角矩形 25"/>
                <p:cNvSpPr/>
                <p:nvPr/>
              </p:nvSpPr>
              <p:spPr>
                <a:xfrm>
                  <a:off x="1455312" y="3130546"/>
                  <a:ext cx="1120462" cy="69545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7</a:t>
                  </a:r>
                  <a:endParaRPr lang="zh-CN" altLang="en-US" dirty="0"/>
                </a:p>
              </p:txBody>
            </p:sp>
          </p:grpSp>
          <p:sp>
            <p:nvSpPr>
              <p:cNvPr id="27" name="圆角矩形 26"/>
              <p:cNvSpPr/>
              <p:nvPr/>
            </p:nvSpPr>
            <p:spPr>
              <a:xfrm>
                <a:off x="3495962" y="2798548"/>
                <a:ext cx="1190831" cy="502741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m</a:t>
                </a:r>
                <a:r>
                  <a:rPr lang="en-US" altLang="zh-CN" dirty="0" smtClean="0"/>
                  <a:t>y love</a:t>
                </a:r>
                <a:endParaRPr lang="zh-CN" altLang="en-US" dirty="0"/>
              </a:p>
            </p:txBody>
          </p:sp>
          <p:cxnSp>
            <p:nvCxnSpPr>
              <p:cNvPr id="29" name="直接箭头连接符 28"/>
              <p:cNvCxnSpPr>
                <a:stCxn id="5" idx="3"/>
                <a:endCxn id="27" idx="1"/>
              </p:cNvCxnSpPr>
              <p:nvPr/>
            </p:nvCxnSpPr>
            <p:spPr>
              <a:xfrm flipV="1">
                <a:off x="2438400" y="3049919"/>
                <a:ext cx="1057562" cy="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圆角矩形 15"/>
              <p:cNvSpPr/>
              <p:nvPr/>
            </p:nvSpPr>
            <p:spPr>
              <a:xfrm>
                <a:off x="5423893" y="2798548"/>
                <a:ext cx="1223492" cy="502741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m</a:t>
                </a:r>
                <a:r>
                  <a:rPr lang="en-US" altLang="zh-CN" dirty="0" smtClean="0"/>
                  <a:t>y dear</a:t>
                </a:r>
                <a:endParaRPr lang="zh-CN" altLang="en-US" dirty="0"/>
              </a:p>
            </p:txBody>
          </p:sp>
          <p:cxnSp>
            <p:nvCxnSpPr>
              <p:cNvPr id="18" name="直接箭头连接符 17"/>
              <p:cNvCxnSpPr>
                <a:stCxn id="27" idx="3"/>
                <a:endCxn id="16" idx="1"/>
              </p:cNvCxnSpPr>
              <p:nvPr/>
            </p:nvCxnSpPr>
            <p:spPr>
              <a:xfrm>
                <a:off x="4686793" y="3049919"/>
                <a:ext cx="7371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文本框 27"/>
            <p:cNvSpPr txBox="1"/>
            <p:nvPr/>
          </p:nvSpPr>
          <p:spPr>
            <a:xfrm>
              <a:off x="3992078" y="1420605"/>
              <a:ext cx="33393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</a:t>
              </a:r>
              <a:r>
                <a:rPr lang="en-US" altLang="zh-CN" dirty="0" smtClean="0"/>
                <a:t>ash(“my love”) = </a:t>
              </a:r>
              <a:r>
                <a:rPr lang="en-US" altLang="zh-CN" dirty="0" smtClean="0"/>
                <a:t>12312313123</a:t>
              </a:r>
              <a:endParaRPr lang="en-US" altLang="zh-CN" dirty="0" smtClean="0"/>
            </a:p>
            <a:p>
              <a:r>
                <a:rPr lang="en-US" altLang="zh-CN" dirty="0" smtClean="0"/>
                <a:t>12312313123</a:t>
              </a:r>
              <a:r>
                <a:rPr lang="en-US" altLang="zh-CN" dirty="0"/>
                <a:t> </a:t>
              </a:r>
              <a:r>
                <a:rPr lang="en-US" altLang="zh-CN" dirty="0" smtClean="0"/>
                <a:t>% 9 = 4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992078" y="4056653"/>
              <a:ext cx="22878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</a:t>
              </a:r>
              <a:r>
                <a:rPr lang="en-US" altLang="zh-CN" dirty="0" smtClean="0"/>
                <a:t>ash(“my dear”) = </a:t>
              </a:r>
              <a:r>
                <a:rPr lang="en-US" altLang="zh-CN" dirty="0" smtClean="0"/>
                <a:t>13</a:t>
              </a:r>
              <a:endParaRPr lang="en-US" altLang="zh-CN" dirty="0" smtClean="0"/>
            </a:p>
            <a:p>
              <a:r>
                <a:rPr lang="en-US" altLang="zh-CN" dirty="0" smtClean="0"/>
                <a:t>13</a:t>
              </a:r>
              <a:r>
                <a:rPr lang="en-US" altLang="zh-CN" dirty="0"/>
                <a:t> </a:t>
              </a:r>
              <a:r>
                <a:rPr lang="en-US" altLang="zh-CN" dirty="0" smtClean="0"/>
                <a:t>% 9 =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3177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0996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5100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103</Words>
  <Application>Microsoft Office PowerPoint</Application>
  <PresentationFormat>宽屏</PresentationFormat>
  <Paragraphs>43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jobs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fang.albert/方翔鸣_沪_开发</dc:creator>
  <cp:lastModifiedBy>fang.albert/方翔鸣_沪_开发</cp:lastModifiedBy>
  <cp:revision>5</cp:revision>
  <dcterms:created xsi:type="dcterms:W3CDTF">2021-11-10T05:09:38Z</dcterms:created>
  <dcterms:modified xsi:type="dcterms:W3CDTF">2021-11-10T06:06:26Z</dcterms:modified>
</cp:coreProperties>
</file>