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6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6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9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0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8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CF38-FF33-4E4C-BF3C-E01A86B835D4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B208-9046-4527-AFA2-3F6C3AAD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4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88746" y="417250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51751" y="14115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高中数学中的集合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766656" y="2831977"/>
            <a:ext cx="2743200" cy="1905169"/>
            <a:chOff x="1766656" y="2831977"/>
            <a:chExt cx="2743200" cy="1905169"/>
          </a:xfrm>
        </p:grpSpPr>
        <p:sp>
          <p:nvSpPr>
            <p:cNvPr id="4" name="椭圆 3"/>
            <p:cNvSpPr/>
            <p:nvPr/>
          </p:nvSpPr>
          <p:spPr>
            <a:xfrm>
              <a:off x="1766656" y="2831977"/>
              <a:ext cx="2743200" cy="1251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72185" y="4367814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9" name="流程图: 接点 8"/>
            <p:cNvSpPr/>
            <p:nvPr/>
          </p:nvSpPr>
          <p:spPr>
            <a:xfrm>
              <a:off x="2211927" y="3160449"/>
              <a:ext cx="282698" cy="297401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" name="流程图: 接点 9"/>
            <p:cNvSpPr/>
            <p:nvPr/>
          </p:nvSpPr>
          <p:spPr>
            <a:xfrm>
              <a:off x="3667865" y="3200395"/>
              <a:ext cx="282698" cy="297401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2939896" y="3011748"/>
              <a:ext cx="282698" cy="297401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2426424" y="3457850"/>
              <a:ext cx="282698" cy="297401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3154393" y="3480036"/>
              <a:ext cx="282698" cy="297401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872796" y="2831976"/>
            <a:ext cx="2743200" cy="1905170"/>
            <a:chOff x="6872796" y="2831976"/>
            <a:chExt cx="2743200" cy="1905170"/>
          </a:xfrm>
        </p:grpSpPr>
        <p:sp>
          <p:nvSpPr>
            <p:cNvPr id="5" name="椭圆 4"/>
            <p:cNvSpPr/>
            <p:nvPr/>
          </p:nvSpPr>
          <p:spPr>
            <a:xfrm>
              <a:off x="6872796" y="2831976"/>
              <a:ext cx="2743200" cy="1251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087943" y="4367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7362455" y="3122715"/>
              <a:ext cx="282698" cy="297401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7503804" y="3497796"/>
              <a:ext cx="282698" cy="297401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8057564" y="3057245"/>
              <a:ext cx="282698" cy="297401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7" name="流程图: 接点 16"/>
            <p:cNvSpPr/>
            <p:nvPr/>
          </p:nvSpPr>
          <p:spPr>
            <a:xfrm>
              <a:off x="8813954" y="3446741"/>
              <a:ext cx="282698" cy="297401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8" name="流程图: 接点 17"/>
            <p:cNvSpPr/>
            <p:nvPr/>
          </p:nvSpPr>
          <p:spPr>
            <a:xfrm>
              <a:off x="8092997" y="3497795"/>
              <a:ext cx="282698" cy="297401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820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2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4</cp:revision>
  <dcterms:created xsi:type="dcterms:W3CDTF">2021-08-12T08:54:58Z</dcterms:created>
  <dcterms:modified xsi:type="dcterms:W3CDTF">2021-08-12T10:45:26Z</dcterms:modified>
</cp:coreProperties>
</file>