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7" r:id="rId7"/>
    <p:sldId id="268" r:id="rId8"/>
    <p:sldId id="270" r:id="rId9"/>
    <p:sldId id="269" r:id="rId10"/>
    <p:sldId id="271" r:id="rId11"/>
    <p:sldId id="25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166B-E494-4A9A-B09C-F4DF48FB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35A91-D0E6-4ADC-A71A-6E7C008D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7A77E-7F4D-498D-96B3-9D0B5F59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E0AB-DF4A-4905-9988-96E7610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4D827-7F23-40E0-9CB7-65818C43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BFEE-B14A-4529-BB37-1BABC194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AFD1B-97C9-4566-A6EC-EEC12BC0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BE99-3E97-4C80-9BFD-BD1498AC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6A2F5-9FA9-40E5-8CFA-8AC2058B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24ED7-03B8-4A5E-A6C0-08816B58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BBF1F-EE3A-476D-8F5C-C4AA1EBAC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4A430-5DD5-468A-9AE4-C0A03F34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4A16A-15F4-49B7-B63B-628AF4B0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BB8A4-E500-438F-99F6-ACA01637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75C7-D9D5-49E3-BC0A-081E8A49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79309-03DD-4744-AB2D-B3C0A08D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3BC5B-F3B8-437C-9AD8-B6C7C57D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CF42F-594E-4BDC-A64D-A430E21C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5699A-8B08-4C7D-A61F-D8951556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5F903-679D-48B9-8064-92EAD940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F1727-F931-48A8-AB4C-47415610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7C68F-086E-4426-86DD-24C716A6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363CC-30DC-4064-AC74-225234FD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620D1-7A4B-449C-AD20-78198FBF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5B054-AA7B-41F6-AF8F-8BB8BF3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23ED8-5E1F-4754-BFDC-378EBE2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3E5E1-AF37-4392-AE50-4D0E3B26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F3B84-1895-47C3-81D4-2E3F2980E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B0405-2138-44E0-BD0E-E41CAF72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83CD7-8B76-41A2-AC78-51D811EE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082E2-F836-42A5-88EB-2842658B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338AC-2C84-470C-BEF8-8F972382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05DC9-66A9-4B76-A5AE-93C60B48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5189C-B240-4434-8EE4-9A6B2AC9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775AB-C4F9-4E72-BF77-91552E962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A47C9-929C-4CBF-84E0-B3184606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741FCC-6FC1-4C57-BEED-04821BDB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4F647A-1C66-470D-A5D3-278E936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2DC98-814C-4EEB-9459-51DDC037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3F3A-25D9-4E0C-84A4-7F722F87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8E547-A05D-4602-B88E-7E6E6296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7F42C-18FF-45AD-9665-32C01DE8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D2199-ABD1-4A73-ACDE-C324DD4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825222-E644-4710-8D56-010B6D8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35B02-CB24-41B6-BAB3-EC34875D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12628-245F-450A-9213-6AE3986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2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6C2D-EF22-44E4-A591-34B7D2CE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588EF-DE55-40F0-8903-D013A51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45BB1-5C27-4494-9B9C-5909BA7F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744B1-873D-4E4F-AC1E-498DE40E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83B18-77EC-40C2-A473-77BF36A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CBBA5-4989-4624-8383-9EA4B97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93585-6F25-4DBB-8780-9BB3AA74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3CACEF-19FE-4C97-AE61-AF34A824F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DDDE7F-232D-49C8-801C-D05599A4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292EA-70E5-4E73-955B-C4B8B836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DA16F-76D3-489B-9AB1-193D39B4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4A64B-D27D-46FD-B4FC-B2C1A1E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DBD6C6-DC91-425C-A3EB-A9E44A4D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3E9EE-D3C1-41D7-B243-57CCCDCA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4D2F-4D86-49AC-A392-9A6C0389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1965-A566-4CAE-A5BC-8E13B7FC6150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65805-9842-47E4-B73F-D1E47A80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3FE70-427A-4D47-B3B1-6EC14EAB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9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64C22D-B980-4575-94AD-AA62423363C0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943737" y="1152330"/>
            <a:chExt cx="4245430" cy="392352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3904DF-E316-4F56-B6D4-7198FE4EEF7E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CF108A-E6BC-4775-B1B5-909E7DEBB497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3CECA37-8254-422A-B024-5B2AEFA0CACB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6072C7E-BC0B-466D-96FF-130946DF8371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76843B-62AB-40D0-82EC-157A285A90F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5E3C549-4135-4A27-AFE1-9BDB12D0096A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4DB15CA-2886-40DB-942D-7D5DDD8078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169706-D341-4245-878A-0A9F3B658DC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A15520-A251-452F-979E-810B9F313C76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294779-749E-45A4-B7CA-BC59D15501A0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F4A3DE-4151-4207-88D7-33AE99EB3499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F5668D2-C61B-4734-94A9-EB28AAECA5DC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272C933-1FD5-409B-8CDB-CA8D5E2E53F7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409847-6B0E-4084-99D1-54EE6B9B12B4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F469E1-92FA-43E8-86B9-2B6BFAFAC755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B01B33-1AA0-43AC-BD69-A03220491DC0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BD2B3D9-E344-4A7E-8946-F0A0BA7585F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ABAA27-B6CB-4480-A73E-CF6A324DB3B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1BEB73E-C662-4F58-A320-618E890BEEC7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C7D865A-C1A3-460B-A39C-6B6CAB601932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6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DE3845B-F3C6-4DCA-A5A0-9EBD9A702CB2}"/>
              </a:ext>
            </a:extLst>
          </p:cNvPr>
          <p:cNvGrpSpPr/>
          <p:nvPr/>
        </p:nvGrpSpPr>
        <p:grpSpPr>
          <a:xfrm>
            <a:off x="3672469" y="3095362"/>
            <a:ext cx="1233195" cy="1075248"/>
            <a:chOff x="3762813" y="3599573"/>
            <a:chExt cx="1233195" cy="10752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8A9D5FF4-A7C5-46AE-A9BB-0B6CB074C790}"/>
                </a:ext>
              </a:extLst>
            </p:cNvPr>
            <p:cNvGrpSpPr/>
            <p:nvPr/>
          </p:nvGrpSpPr>
          <p:grpSpPr>
            <a:xfrm>
              <a:off x="3762813" y="3620460"/>
              <a:ext cx="1233195" cy="1054361"/>
              <a:chOff x="3943737" y="1152330"/>
              <a:chExt cx="4245430" cy="392352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F0A5FD9-1763-4ACC-9C0D-95151CED43C4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1FAE666-BCFD-4A00-9355-E5355C63ADF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9796832-C8D8-414C-BE3B-3A9BF348F0F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7A35FA-5B3A-4B42-A656-4FB2F29483DF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F36DB7-80E2-4AD5-A2E6-0C6AF3DFFFDC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2B982C1-42DB-46CE-8E88-60955D76697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889A02-A6B8-4E1D-8A15-F4ECE52A22B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BD0E61D-C46D-4C14-BD4D-16CF85D7AB1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149D615-8E32-43A7-B3A3-F78EAAEF457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8E6FD19-4CFE-4F42-8D8C-F7AA542800A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96DB7F5-3821-4089-AEE7-1DA67F2C88F3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5E0EA4F-D3A9-4A8B-AEE6-B716C29F28ED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84868DA9-B7C9-4171-9C48-713DA169601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D9C7AC7-D2B6-476D-8250-EA72DEE7CFE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9F9D825-DCC0-4A51-955B-50001AC11D4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D1D248B-85FF-4558-A3D9-E249FEED6927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727BF54-2395-47AF-BAF1-D901F9F5B4C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B8C8174-42A2-45E3-8F4F-548563ABB3A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85CB0A3-D0C6-48BA-B0AC-8B73B1434EC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DE8FF00-BA5D-4830-A386-F76E5630E0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55" name="图形 154" descr="国际象棋">
              <a:extLst>
                <a:ext uri="{FF2B5EF4-FFF2-40B4-BE49-F238E27FC236}">
                  <a16:creationId xmlns:a16="http://schemas.microsoft.com/office/drawing/2014/main" id="{000EAC47-5E18-478F-850A-2FC82952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7148" y="3875668"/>
              <a:ext cx="260190" cy="260190"/>
            </a:xfrm>
            <a:prstGeom prst="rect">
              <a:avLst/>
            </a:prstGeom>
          </p:spPr>
        </p:pic>
        <p:pic>
          <p:nvPicPr>
            <p:cNvPr id="156" name="图形 155" descr="国际象棋">
              <a:extLst>
                <a:ext uri="{FF2B5EF4-FFF2-40B4-BE49-F238E27FC236}">
                  <a16:creationId xmlns:a16="http://schemas.microsoft.com/office/drawing/2014/main" id="{FDAF079C-9885-4BBA-AD25-151C7D6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7716" y="3599573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114BB5B-2F10-4997-AE59-7D3866F2F5CE}"/>
              </a:ext>
            </a:extLst>
          </p:cNvPr>
          <p:cNvGrpSpPr/>
          <p:nvPr/>
        </p:nvGrpSpPr>
        <p:grpSpPr>
          <a:xfrm>
            <a:off x="5444373" y="3110588"/>
            <a:ext cx="1233195" cy="1065274"/>
            <a:chOff x="5424343" y="3606622"/>
            <a:chExt cx="1233195" cy="106527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374891D-7E41-47CB-9076-3EEA4C91F2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A3474F9-312D-49BC-82C5-ED50DA4449F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580A2384-54D2-41FC-93BB-D82BFF43623B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DBC55B1F-F76A-4260-817E-A2DEB65CEBD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CFF388B-D8ED-4B83-814D-27521535D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9330ECB4-AED5-4339-9BE8-D3FA8B6B258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549A61D-A9B8-45AC-A328-4D7D16CA531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067F4C0C-88B6-4646-BA71-B96C12B56842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DF939F11-5583-4ECA-8CC2-0F8B4D537C5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9E71EB62-5056-46E3-A783-3348C06EE25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64C8CAD1-AFFC-4A8D-BD8F-B1631B36977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2B8E73A7-4D9C-4DFF-98AE-96068742205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59AEC1F0-57A2-42D0-BC76-211824087D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3E2FCA65-8148-45EA-9218-FE0C65BD2CC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58DAFB69-F4F9-4F83-8B9E-8F98C4B3C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15E43473-5A05-47CC-A8F6-14EC611D9C8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75A48CB8-5451-4EC1-8F8F-C70E7BD44FB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965E0B60-B51F-4165-9B62-8A4A2A5CF8B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E926CE1E-45DF-4DD6-8D5A-CCC4E456A2F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F321058-2325-4F7B-B230-8DB9AB8D75B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F2DF8724-7249-4610-B9D5-17DBD14A752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774E5EEE-E3DF-4A07-81B5-31D2845C4E6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61" name="图形 160" descr="国际象棋">
                <a:extLst>
                  <a:ext uri="{FF2B5EF4-FFF2-40B4-BE49-F238E27FC236}">
                    <a16:creationId xmlns:a16="http://schemas.microsoft.com/office/drawing/2014/main" id="{A44FE5AC-BD0C-47FD-B02E-7D1AF44A5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184" name="图形 183" descr="国际象棋">
              <a:extLst>
                <a:ext uri="{FF2B5EF4-FFF2-40B4-BE49-F238E27FC236}">
                  <a16:creationId xmlns:a16="http://schemas.microsoft.com/office/drawing/2014/main" id="{8A7EDFCD-1509-4ADB-8FE8-D31A4B56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65291DE-8B4D-4537-B90A-10F963A64669}"/>
              </a:ext>
            </a:extLst>
          </p:cNvPr>
          <p:cNvGrpSpPr/>
          <p:nvPr/>
        </p:nvGrpSpPr>
        <p:grpSpPr>
          <a:xfrm>
            <a:off x="7449957" y="3113037"/>
            <a:ext cx="1233195" cy="1065274"/>
            <a:chOff x="3632718" y="1932964"/>
            <a:chExt cx="1233195" cy="1065274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242FBD8F-1F70-4AF9-82F4-559E7F695C36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1270EC90-50FD-4AFA-BED4-23E94CBECFC2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A53D308D-8AF0-4844-9C58-A8321142372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84C66A44-6C43-463C-A334-7C79C8CE043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4254C44-75A1-43BA-8E23-118485000E90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06534C2D-FEA1-4EA6-B266-317F745277F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9302443C-5041-43FC-8F41-95B50B904165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0D2AA0E2-9722-4DF7-A339-0251AF90534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95CF8190-BDBF-4AE9-91A1-79EB2D91EAB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F46CBE0C-93FB-4F1A-8FF2-C3913756029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6F17485A-8844-42B6-95FB-0C62865BDDB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B2264B9-ECD6-4039-B92E-58EDC07D473B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9655718B-A618-4C89-93DB-14AAE77BDE3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171F787-E625-470C-AADF-343E2EAD568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588FBF0C-A4A8-471E-82CE-6758FE6B103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B7ED92A0-3105-4D4E-8E9D-BD8CA249A1D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63F999FA-371D-4AE1-87F3-8A0DFE906114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DFD97588-905A-4A9D-B90B-FFC93318B9F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CB04B64B-EF16-4ECE-AF80-7B493988A7A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31756553-DDE1-4AF0-AA2B-6840CCAAD465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77DBE7A4-A88C-47AB-A889-38D1883D9F4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87" name="图形 186" descr="国际象棋">
              <a:extLst>
                <a:ext uri="{FF2B5EF4-FFF2-40B4-BE49-F238E27FC236}">
                  <a16:creationId xmlns:a16="http://schemas.microsoft.com/office/drawing/2014/main" id="{0945DB11-2742-461C-AF37-747A305B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pic>
        <p:nvPicPr>
          <p:cNvPr id="239" name="图形 238" descr="国际象棋">
            <a:extLst>
              <a:ext uri="{FF2B5EF4-FFF2-40B4-BE49-F238E27FC236}">
                <a16:creationId xmlns:a16="http://schemas.microsoft.com/office/drawing/2014/main" id="{80B87116-9E6A-4B47-85A7-1FB87BA9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3700" y="3379158"/>
            <a:ext cx="260190" cy="26019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C1C6A056-A6D2-4AEF-842E-B85BC36EEA7B}"/>
              </a:ext>
            </a:extLst>
          </p:cNvPr>
          <p:cNvCxnSpPr>
            <a:cxnSpLocks/>
          </p:cNvCxnSpPr>
          <p:nvPr/>
        </p:nvCxnSpPr>
        <p:spPr>
          <a:xfrm>
            <a:off x="4149204" y="2673854"/>
            <a:ext cx="107790" cy="3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3C64D48-1F27-457F-B2EC-D99C7BB03953}"/>
              </a:ext>
            </a:extLst>
          </p:cNvPr>
          <p:cNvCxnSpPr>
            <a:cxnSpLocks/>
          </p:cNvCxnSpPr>
          <p:nvPr/>
        </p:nvCxnSpPr>
        <p:spPr>
          <a:xfrm>
            <a:off x="4845650" y="2171482"/>
            <a:ext cx="1187379" cy="8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93A8360-8611-4821-B923-D7665C8FB3BC}"/>
              </a:ext>
            </a:extLst>
          </p:cNvPr>
          <p:cNvCxnSpPr>
            <a:cxnSpLocks/>
          </p:cNvCxnSpPr>
          <p:nvPr/>
        </p:nvCxnSpPr>
        <p:spPr>
          <a:xfrm>
            <a:off x="4969862" y="2072618"/>
            <a:ext cx="3128765" cy="9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FBE8087-34E9-45AD-A6DD-D0245FEC9FF5}"/>
              </a:ext>
            </a:extLst>
          </p:cNvPr>
          <p:cNvCxnSpPr>
            <a:cxnSpLocks/>
          </p:cNvCxnSpPr>
          <p:nvPr/>
        </p:nvCxnSpPr>
        <p:spPr>
          <a:xfrm flipH="1">
            <a:off x="6829325" y="4317770"/>
            <a:ext cx="1135257" cy="83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DE3E9A0-92D7-4F05-A433-4DB7C438C768}"/>
              </a:ext>
            </a:extLst>
          </p:cNvPr>
          <p:cNvCxnSpPr>
            <a:cxnSpLocks/>
          </p:cNvCxnSpPr>
          <p:nvPr/>
        </p:nvCxnSpPr>
        <p:spPr>
          <a:xfrm flipH="1">
            <a:off x="5206482" y="4259982"/>
            <a:ext cx="2280366" cy="8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乘号 327">
            <a:extLst>
              <a:ext uri="{FF2B5EF4-FFF2-40B4-BE49-F238E27FC236}">
                <a16:creationId xmlns:a16="http://schemas.microsoft.com/office/drawing/2014/main" id="{A5A9D2E2-EB27-40DE-87A8-A45FA09BF1ED}"/>
              </a:ext>
            </a:extLst>
          </p:cNvPr>
          <p:cNvSpPr/>
          <p:nvPr/>
        </p:nvSpPr>
        <p:spPr>
          <a:xfrm>
            <a:off x="5884074" y="4424704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乘号 328">
            <a:extLst>
              <a:ext uri="{FF2B5EF4-FFF2-40B4-BE49-F238E27FC236}">
                <a16:creationId xmlns:a16="http://schemas.microsoft.com/office/drawing/2014/main" id="{4760CFE1-CC0D-4809-BFCB-740868458725}"/>
              </a:ext>
            </a:extLst>
          </p:cNvPr>
          <p:cNvSpPr/>
          <p:nvPr/>
        </p:nvSpPr>
        <p:spPr>
          <a:xfrm>
            <a:off x="3990504" y="2654365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乘号 331">
            <a:extLst>
              <a:ext uri="{FF2B5EF4-FFF2-40B4-BE49-F238E27FC236}">
                <a16:creationId xmlns:a16="http://schemas.microsoft.com/office/drawing/2014/main" id="{C7243C00-081C-4D0A-BF40-DF5FA8BBA9E5}"/>
              </a:ext>
            </a:extLst>
          </p:cNvPr>
          <p:cNvSpPr/>
          <p:nvPr/>
        </p:nvSpPr>
        <p:spPr>
          <a:xfrm>
            <a:off x="7128363" y="445908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乘号 264">
            <a:extLst>
              <a:ext uri="{FF2B5EF4-FFF2-40B4-BE49-F238E27FC236}">
                <a16:creationId xmlns:a16="http://schemas.microsoft.com/office/drawing/2014/main" id="{8FA22256-EDA8-41A9-AAE0-7D58F398CFEF}"/>
              </a:ext>
            </a:extLst>
          </p:cNvPr>
          <p:cNvSpPr/>
          <p:nvPr/>
        </p:nvSpPr>
        <p:spPr>
          <a:xfrm>
            <a:off x="5413064" y="2248193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9B3165-55BA-4DF0-9846-FDC46712318C}"/>
              </a:ext>
            </a:extLst>
          </p:cNvPr>
          <p:cNvGrpSpPr/>
          <p:nvPr/>
        </p:nvGrpSpPr>
        <p:grpSpPr>
          <a:xfrm>
            <a:off x="4440496" y="4259982"/>
            <a:ext cx="6838269" cy="2001337"/>
            <a:chOff x="1861159" y="3707973"/>
            <a:chExt cx="6838269" cy="2001337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19B77E32-5F6E-4801-8FC8-D01C77B4415F}"/>
                </a:ext>
              </a:extLst>
            </p:cNvPr>
            <p:cNvGrpSpPr/>
            <p:nvPr/>
          </p:nvGrpSpPr>
          <p:grpSpPr>
            <a:xfrm>
              <a:off x="1861159" y="4641587"/>
              <a:ext cx="1233195" cy="1065274"/>
              <a:chOff x="3632718" y="1932964"/>
              <a:chExt cx="1233195" cy="1065274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9CEA4E06-5BF7-4EA7-9D32-31D662B0499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E72C0F51-6F99-4FEE-BDB9-9C4BF2EE1B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8BBDB333-771B-4ACD-AEE6-3DB722A2271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2E7AFD73-EBE5-4234-A500-8B314390FD9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1EE972A9-B1BF-4611-A82C-69AA26DDFC18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29BF9CD0-BF19-49E2-B715-3017A4577D0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4CB905A2-4823-4E3F-BD90-2377B9C4BE2B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DF9356D6-E9C7-41A0-AD63-DE7A9642BB88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21E7423E-A992-4825-BAC3-5D9A52CDB38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A95920BE-FDD3-488A-AD23-1A5A0C9058A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53C1BE44-8053-4E60-BDF5-8CE5F958882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BAA52419-44A6-450D-8C75-7F6FAEB689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A0CD333B-8C9B-4B37-900A-6820A7A694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AA0DE846-A33E-4EBC-93B9-0607B2802675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ACCCAD24-C5B4-45B4-A86C-3E83D339558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3EA4F1BA-DD0F-4FD1-A52B-8E4B56711C6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1AE3B5B8-6448-42C2-BDD3-E5C1393004FF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43B9650B-338F-4A00-A7F1-290F4F01F59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B47E075B-3B7F-403D-9FD9-66CF7E86B8E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DA0B1CFE-1780-42E3-B3CD-FE54D177F5F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22DE7D12-A920-43B4-9374-B8586D0C1CA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15" name="图形 214" descr="国际象棋">
                <a:extLst>
                  <a:ext uri="{FF2B5EF4-FFF2-40B4-BE49-F238E27FC236}">
                    <a16:creationId xmlns:a16="http://schemas.microsoft.com/office/drawing/2014/main" id="{3E6674CC-0673-499C-B058-5694CA17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6" name="图形 235" descr="国际象棋">
              <a:extLst>
                <a:ext uri="{FF2B5EF4-FFF2-40B4-BE49-F238E27FC236}">
                  <a16:creationId xmlns:a16="http://schemas.microsoft.com/office/drawing/2014/main" id="{5F20BAF8-7558-48D3-A697-80DF4CAD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2065" y="5190780"/>
              <a:ext cx="260190" cy="260190"/>
            </a:xfrm>
            <a:prstGeom prst="rect">
              <a:avLst/>
            </a:prstGeom>
          </p:spPr>
        </p:pic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1C0C96E0-A8D8-4727-B75B-50305F7074F0}"/>
                </a:ext>
              </a:extLst>
            </p:cNvPr>
            <p:cNvGrpSpPr/>
            <p:nvPr/>
          </p:nvGrpSpPr>
          <p:grpSpPr>
            <a:xfrm>
              <a:off x="3674316" y="4644036"/>
              <a:ext cx="1233195" cy="1065274"/>
              <a:chOff x="5424343" y="3606622"/>
              <a:chExt cx="1233195" cy="1065274"/>
            </a:xfrm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B24F6FD7-D57B-4EDA-838B-3FA346E114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A5A89F6E-5B1A-4D03-A5A8-8A528490E3FF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F8135347-3ED7-4C7A-9BDC-68E2B848B76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5B89C10F-A24B-4B60-AC0B-84B411F76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8B18D558-B45B-413B-BAA6-E61EB0833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DC98DB34-C2FE-4B0C-98DC-AD07151A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93F79E97-3A86-4DAC-A987-7897C40F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7BDADF96-A5DD-452A-A20D-188FDF13F96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D0C6683C-6FFD-4894-A441-2DF9D0976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46C9C5E6-165A-436A-BBE9-319DF51F2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AC79A91E-3A43-4D26-AABE-73193075B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2FBE9711-CA1F-4295-81E9-F2F37AF6E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5104BB1A-F74B-4C16-97D1-24AE873277F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5FB9F7D1-CF38-434E-9B91-BCFF48CF2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23FC0DD4-56D0-4F92-8CE4-F1E7206E0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A784ABF2-58C7-4539-AF35-59103E070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3F6D6136-8F88-4CB1-8E1F-F146E4FD6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" name="组合 247">
                    <a:extLst>
                      <a:ext uri="{FF2B5EF4-FFF2-40B4-BE49-F238E27FC236}">
                        <a16:creationId xmlns:a16="http://schemas.microsoft.com/office/drawing/2014/main" id="{145667CB-1578-4F0F-97DF-F963F42D7A1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848420C1-49DC-4F41-80C9-AD63C700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3CDFDDC6-7E96-44C5-A12E-CE1690520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B388A14F-1A85-48C5-97D9-A82FDA26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EB9D5AE3-EDCD-4B95-BD37-D5AB5B36E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44" name="图形 243" descr="国际象棋">
                  <a:extLst>
                    <a:ext uri="{FF2B5EF4-FFF2-40B4-BE49-F238E27FC236}">
                      <a16:creationId xmlns:a16="http://schemas.microsoft.com/office/drawing/2014/main" id="{024613A2-C821-487A-9772-2DB797FF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42" name="图形 241" descr="国际象棋">
                <a:extLst>
                  <a:ext uri="{FF2B5EF4-FFF2-40B4-BE49-F238E27FC236}">
                    <a16:creationId xmlns:a16="http://schemas.microsoft.com/office/drawing/2014/main" id="{CEB342D8-D26B-4A1B-A6DF-CC79744A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0493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66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804" y="5203299"/>
              <a:ext cx="260190" cy="260190"/>
            </a:xfrm>
            <a:prstGeom prst="rect">
              <a:avLst/>
            </a:prstGeom>
          </p:spPr>
        </p:pic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41510AB-1641-4E23-BCE6-45CB2CF20CED}"/>
                </a:ext>
              </a:extLst>
            </p:cNvPr>
            <p:cNvGrpSpPr/>
            <p:nvPr/>
          </p:nvGrpSpPr>
          <p:grpSpPr>
            <a:xfrm>
              <a:off x="5455111" y="4602856"/>
              <a:ext cx="1248274" cy="1065274"/>
              <a:chOff x="5424343" y="3606622"/>
              <a:chExt cx="1248274" cy="1065274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6E15BA27-BF1A-4673-B18B-13A43891FC79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A94E8DF-2212-4F6B-9D7E-91C4676145C0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691C543B-87D7-4777-903F-35287929C53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B4823729-C7E6-49C6-904D-9E4317F1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5BFB643C-635C-4A56-BD19-F1CC176A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79310B94-92EE-4AD5-ABD6-E73539309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92F57893-80AC-4A69-ACC3-A5D815F6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F55F58D5-5CBA-4872-9D60-35ED300DF61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9E4FAC20-B0A8-4768-9E7D-B62DD861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F791AD34-C0DF-4823-A491-0DA9ABA0E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8CA228A0-7920-47FE-AA3C-FABC1125E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8526EAB1-CF88-4F39-964B-D98A4AF89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B6E739AD-2302-4636-BA2F-D7BF303D4C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9E091C02-8ABC-422E-A8FE-46904406D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BE1133DF-DE27-42CE-9CB3-93D919E2E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35E91E94-7989-4881-882D-7C3F0D112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8C4677BE-524F-40CA-BF7E-A51B32E13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78FF9B0C-C9CA-4B75-8054-2E47BD0B1D3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4774ED29-757E-4C8A-BC8E-9FD65B915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C1BC984D-22E0-4DB3-87CE-91656E773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AE8C1EE2-7C29-4E81-A648-7540AFBB0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376421C0-0709-4CF4-82E3-898BFDD35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72" name="图形 271" descr="国际象棋">
                  <a:extLst>
                    <a:ext uri="{FF2B5EF4-FFF2-40B4-BE49-F238E27FC236}">
                      <a16:creationId xmlns:a16="http://schemas.microsoft.com/office/drawing/2014/main" id="{5E99E933-6A76-4846-BD3D-F7531EA9C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70" name="图形 269" descr="国际象棋">
                <a:extLst>
                  <a:ext uri="{FF2B5EF4-FFF2-40B4-BE49-F238E27FC236}">
                    <a16:creationId xmlns:a16="http://schemas.microsoft.com/office/drawing/2014/main" id="{FCF3C444-F550-4C0F-9D67-B038D6713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12427" y="3881606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3" name="图形 292" descr="国际象棋">
              <a:extLst>
                <a:ext uri="{FF2B5EF4-FFF2-40B4-BE49-F238E27FC236}">
                  <a16:creationId xmlns:a16="http://schemas.microsoft.com/office/drawing/2014/main" id="{50C02C64-CE3F-4CCE-8AB9-36DFB243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511" y="5153503"/>
              <a:ext cx="260190" cy="260190"/>
            </a:xfrm>
            <a:prstGeom prst="rect">
              <a:avLst/>
            </a:prstGeom>
          </p:spPr>
        </p:pic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F9F762AE-99AE-4C79-B5C9-3BE6BF47F016}"/>
                </a:ext>
              </a:extLst>
            </p:cNvPr>
            <p:cNvGrpSpPr/>
            <p:nvPr/>
          </p:nvGrpSpPr>
          <p:grpSpPr>
            <a:xfrm>
              <a:off x="7449957" y="4605305"/>
              <a:ext cx="1243933" cy="1065274"/>
              <a:chOff x="5424343" y="3606622"/>
              <a:chExt cx="1243933" cy="1065274"/>
            </a:xfrm>
          </p:grpSpPr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3D715458-3BDC-4315-AB76-5FA25C517175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190F5BAF-990F-49DC-8BDD-F8BD2E0C41DB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C22908F5-18E9-4221-995F-3DBEB4B6571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5" name="矩形 314">
                      <a:extLst>
                        <a:ext uri="{FF2B5EF4-FFF2-40B4-BE49-F238E27FC236}">
                          <a16:creationId xmlns:a16="http://schemas.microsoft.com/office/drawing/2014/main" id="{4E4553A4-4789-4360-926B-BA601B341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533AD82B-678C-4D96-8B7B-46E873A7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104468EC-FFF9-42CC-AA23-B8C3FE50C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53F4D6A5-F7FC-4A1E-8C14-E8C94B230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C76D4BB7-16FD-4CBB-AF47-8481E976C54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1" name="矩形 310">
                      <a:extLst>
                        <a:ext uri="{FF2B5EF4-FFF2-40B4-BE49-F238E27FC236}">
                          <a16:creationId xmlns:a16="http://schemas.microsoft.com/office/drawing/2014/main" id="{A1F3F17E-4E2B-4591-9533-FB52FB64C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矩形 311">
                      <a:extLst>
                        <a:ext uri="{FF2B5EF4-FFF2-40B4-BE49-F238E27FC236}">
                          <a16:creationId xmlns:a16="http://schemas.microsoft.com/office/drawing/2014/main" id="{6A50C311-DBF4-4E7C-9A82-175FB97D3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矩形 312">
                      <a:extLst>
                        <a:ext uri="{FF2B5EF4-FFF2-40B4-BE49-F238E27FC236}">
                          <a16:creationId xmlns:a16="http://schemas.microsoft.com/office/drawing/2014/main" id="{0FFE906F-F210-4EC8-BF23-F20580773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矩形 313">
                      <a:extLst>
                        <a:ext uri="{FF2B5EF4-FFF2-40B4-BE49-F238E27FC236}">
                          <a16:creationId xmlns:a16="http://schemas.microsoft.com/office/drawing/2014/main" id="{70500365-907E-4EB7-8591-D8D625E70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7AB0F63E-6D5D-4D8C-A41A-8C8EB4DD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5CB17535-93A2-4733-98A8-97CD17D21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97A516E9-BF70-4157-9316-C0B034F02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D1E11EDC-D5A7-4287-AEA0-8D2AADCEC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矩形 309">
                      <a:extLst>
                        <a:ext uri="{FF2B5EF4-FFF2-40B4-BE49-F238E27FC236}">
                          <a16:creationId xmlns:a16="http://schemas.microsoft.com/office/drawing/2014/main" id="{38A7A892-EA57-4A0B-AC16-0D1C05548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57A5B2D3-92D2-4364-A25E-8033EFB08AF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148EC523-4BED-4F28-B46E-2AFD9E43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738EA1FC-B7DD-4973-B439-8427269C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64C6DA41-13D6-46BC-ADC4-5FD5DDE97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CED77EE5-DC63-473C-9D9D-285AC93D3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98" name="图形 297" descr="国际象棋">
                  <a:extLst>
                    <a:ext uri="{FF2B5EF4-FFF2-40B4-BE49-F238E27FC236}">
                      <a16:creationId xmlns:a16="http://schemas.microsoft.com/office/drawing/2014/main" id="{0E54534F-21E2-4D41-9498-EBE85ECD9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6" name="图形 295" descr="国际象棋">
                <a:extLst>
                  <a:ext uri="{FF2B5EF4-FFF2-40B4-BE49-F238E27FC236}">
                    <a16:creationId xmlns:a16="http://schemas.microsoft.com/office/drawing/2014/main" id="{8A2C54CB-D53E-4C2A-BBB2-DEAC39ADA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086" y="3880649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319" name="图形 318" descr="国际象棋">
              <a:extLst>
                <a:ext uri="{FF2B5EF4-FFF2-40B4-BE49-F238E27FC236}">
                  <a16:creationId xmlns:a16="http://schemas.microsoft.com/office/drawing/2014/main" id="{72F73BB4-C659-4222-B6BF-E9163B43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9238" y="5161112"/>
              <a:ext cx="260190" cy="260190"/>
            </a:xfrm>
            <a:prstGeom prst="rect">
              <a:avLst/>
            </a:prstGeom>
          </p:spPr>
        </p:pic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5643091" y="3798543"/>
              <a:ext cx="266450" cy="81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93F05448-DCE2-4105-8478-A695EA43126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56" y="3707973"/>
              <a:ext cx="1221639" cy="824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乘号 330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6849875" y="3780250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乘号 332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5762923" y="3941656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7" name="图形 266" descr="国际象棋">
              <a:extLst>
                <a:ext uri="{FF2B5EF4-FFF2-40B4-BE49-F238E27FC236}">
                  <a16:creationId xmlns:a16="http://schemas.microsoft.com/office/drawing/2014/main" id="{96FBC7BF-47FC-4753-8962-FAA0D769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8064" y="4918932"/>
              <a:ext cx="260190" cy="260190"/>
            </a:xfrm>
            <a:prstGeom prst="rect">
              <a:avLst/>
            </a:prstGeom>
          </p:spPr>
        </p:pic>
      </p:grpSp>
      <p:sp>
        <p:nvSpPr>
          <p:cNvPr id="335" name="乘号 334">
            <a:extLst>
              <a:ext uri="{FF2B5EF4-FFF2-40B4-BE49-F238E27FC236}">
                <a16:creationId xmlns:a16="http://schemas.microsoft.com/office/drawing/2014/main" id="{268C30C8-B684-4E20-ACB7-5FBB993DB0A2}"/>
              </a:ext>
            </a:extLst>
          </p:cNvPr>
          <p:cNvSpPr/>
          <p:nvPr/>
        </p:nvSpPr>
        <p:spPr>
          <a:xfrm>
            <a:off x="6553293" y="2196862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4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9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5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C67AC0-FBAE-44B4-A0A4-08DD3A5A6E13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701141" y="1077685"/>
            <a:chExt cx="4245430" cy="39235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4C22D-B980-4575-94AD-AA62423363C0}"/>
                </a:ext>
              </a:extLst>
            </p:cNvPr>
            <p:cNvGrpSpPr/>
            <p:nvPr/>
          </p:nvGrpSpPr>
          <p:grpSpPr>
            <a:xfrm>
              <a:off x="3701141" y="1077685"/>
              <a:ext cx="4245430" cy="3923523"/>
              <a:chOff x="3943737" y="1152330"/>
              <a:chExt cx="4245430" cy="392352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3904DF-E316-4F56-B6D4-7198FE4EEF7E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DCF108A-E6BC-4775-B1B5-909E7DEBB497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3CECA37-8254-422A-B024-5B2AEFA0CACB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6072C7E-BC0B-466D-96FF-130946DF837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D76843B-62AB-40D0-82EC-157A285A90F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E3C549-4135-4A27-AFE1-9BDB12D0096A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4DB15CA-2886-40DB-942D-7D5DDD8078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8169706-D341-4245-878A-0A9F3B658DC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A15520-A251-452F-979E-810B9F313C7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294779-749E-45A4-B7CA-BC59D15501A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F4A3DE-4151-4207-88D7-33AE99EB3499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F5668D2-C61B-4734-94A9-EB28AAECA5DC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272C933-1FD5-409B-8CDB-CA8D5E2E53F7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409847-6B0E-4084-99D1-54EE6B9B12B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1F469E1-92FA-43E8-86B9-2B6BFAFAC75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B01B33-1AA0-43AC-BD69-A03220491DC0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D2B3D9-E344-4A7E-8946-F0A0BA7585F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ABAA27-B6CB-4480-A73E-CF6A324DB3B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BEB73E-C662-4F58-A320-618E890BEEC7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865A-C1A3-460B-A39C-6B6CAB60193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形 24" descr="国际象棋">
              <a:extLst>
                <a:ext uri="{FF2B5EF4-FFF2-40B4-BE49-F238E27FC236}">
                  <a16:creationId xmlns:a16="http://schemas.microsoft.com/office/drawing/2014/main" id="{268C6D70-E4AA-42CC-8C83-9C8AB64D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0410" y="13195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8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5979CB-5D0C-4F45-9E0B-16E475BB0B5D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701141" y="1077685"/>
            <a:chExt cx="4245430" cy="39235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4C22D-B980-4575-94AD-AA62423363C0}"/>
                </a:ext>
              </a:extLst>
            </p:cNvPr>
            <p:cNvGrpSpPr/>
            <p:nvPr/>
          </p:nvGrpSpPr>
          <p:grpSpPr>
            <a:xfrm>
              <a:off x="3701141" y="1077685"/>
              <a:ext cx="4245430" cy="3923523"/>
              <a:chOff x="3943737" y="1152330"/>
              <a:chExt cx="4245430" cy="392352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3904DF-E316-4F56-B6D4-7198FE4EEF7E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DCF108A-E6BC-4775-B1B5-909E7DEBB497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3CECA37-8254-422A-B024-5B2AEFA0CACB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6072C7E-BC0B-466D-96FF-130946DF837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D76843B-62AB-40D0-82EC-157A285A90F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E3C549-4135-4A27-AFE1-9BDB12D0096A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4DB15CA-2886-40DB-942D-7D5DDD8078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8169706-D341-4245-878A-0A9F3B658DC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A15520-A251-452F-979E-810B9F313C7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294779-749E-45A4-B7CA-BC59D15501A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F4A3DE-4151-4207-88D7-33AE99EB3499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F5668D2-C61B-4734-94A9-EB28AAECA5DC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272C933-1FD5-409B-8CDB-CA8D5E2E53F7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409847-6B0E-4084-99D1-54EE6B9B12B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1F469E1-92FA-43E8-86B9-2B6BFAFAC75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B01B33-1AA0-43AC-BD69-A03220491DC0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D2B3D9-E344-4A7E-8946-F0A0BA7585F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ABAA27-B6CB-4480-A73E-CF6A324DB3B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BEB73E-C662-4F58-A320-618E890BEEC7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865A-C1A3-460B-A39C-6B6CAB60193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形 24" descr="国际象棋">
              <a:extLst>
                <a:ext uri="{FF2B5EF4-FFF2-40B4-BE49-F238E27FC236}">
                  <a16:creationId xmlns:a16="http://schemas.microsoft.com/office/drawing/2014/main" id="{268C6D70-E4AA-42CC-8C83-9C8AB64D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0410" y="1319504"/>
              <a:ext cx="457200" cy="457200"/>
            </a:xfrm>
            <a:prstGeom prst="rect">
              <a:avLst/>
            </a:prstGeom>
          </p:spPr>
        </p:pic>
        <p:pic>
          <p:nvPicPr>
            <p:cNvPr id="49" name="图形 48" descr="国际象棋">
              <a:extLst>
                <a:ext uri="{FF2B5EF4-FFF2-40B4-BE49-F238E27FC236}">
                  <a16:creationId xmlns:a16="http://schemas.microsoft.com/office/drawing/2014/main" id="{17F379D3-DEB8-42DC-AAF0-FF1D12E79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538" y="235364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8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7DDFD6-5771-418A-A5F4-DA0A64B2A090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701141" y="1077685"/>
            <a:chExt cx="4245430" cy="39235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4C22D-B980-4575-94AD-AA62423363C0}"/>
                </a:ext>
              </a:extLst>
            </p:cNvPr>
            <p:cNvGrpSpPr/>
            <p:nvPr/>
          </p:nvGrpSpPr>
          <p:grpSpPr>
            <a:xfrm>
              <a:off x="3701141" y="1077685"/>
              <a:ext cx="4245430" cy="3923523"/>
              <a:chOff x="3943737" y="1152330"/>
              <a:chExt cx="4245430" cy="392352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3904DF-E316-4F56-B6D4-7198FE4EEF7E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DCF108A-E6BC-4775-B1B5-909E7DEBB497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3CECA37-8254-422A-B024-5B2AEFA0CACB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6072C7E-BC0B-466D-96FF-130946DF837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D76843B-62AB-40D0-82EC-157A285A90F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E3C549-4135-4A27-AFE1-9BDB12D0096A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4DB15CA-2886-40DB-942D-7D5DDD8078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8169706-D341-4245-878A-0A9F3B658DC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A15520-A251-452F-979E-810B9F313C7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294779-749E-45A4-B7CA-BC59D15501A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F4A3DE-4151-4207-88D7-33AE99EB3499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F5668D2-C61B-4734-94A9-EB28AAECA5DC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272C933-1FD5-409B-8CDB-CA8D5E2E53F7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409847-6B0E-4084-99D1-54EE6B9B12B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1F469E1-92FA-43E8-86B9-2B6BFAFAC75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B01B33-1AA0-43AC-BD69-A03220491DC0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D2B3D9-E344-4A7E-8946-F0A0BA7585F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ABAA27-B6CB-4480-A73E-CF6A324DB3B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BEB73E-C662-4F58-A320-618E890BEEC7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865A-C1A3-460B-A39C-6B6CAB60193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形 24" descr="国际象棋">
              <a:extLst>
                <a:ext uri="{FF2B5EF4-FFF2-40B4-BE49-F238E27FC236}">
                  <a16:creationId xmlns:a16="http://schemas.microsoft.com/office/drawing/2014/main" id="{268C6D70-E4AA-42CC-8C83-9C8AB64D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6974" y="1308618"/>
              <a:ext cx="457200" cy="457200"/>
            </a:xfrm>
            <a:prstGeom prst="rect">
              <a:avLst/>
            </a:prstGeom>
          </p:spPr>
        </p:pic>
        <p:pic>
          <p:nvPicPr>
            <p:cNvPr id="49" name="图形 48" descr="国际象棋">
              <a:extLst>
                <a:ext uri="{FF2B5EF4-FFF2-40B4-BE49-F238E27FC236}">
                  <a16:creationId xmlns:a16="http://schemas.microsoft.com/office/drawing/2014/main" id="{17F379D3-DEB8-42DC-AAF0-FF1D12E79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0102" y="2353647"/>
              <a:ext cx="457200" cy="457200"/>
            </a:xfrm>
            <a:prstGeom prst="rect">
              <a:avLst/>
            </a:prstGeom>
          </p:spPr>
        </p:pic>
        <p:pic>
          <p:nvPicPr>
            <p:cNvPr id="26" name="图形 25" descr="国际象棋">
              <a:extLst>
                <a:ext uri="{FF2B5EF4-FFF2-40B4-BE49-F238E27FC236}">
                  <a16:creationId xmlns:a16="http://schemas.microsoft.com/office/drawing/2014/main" id="{EC4AB0EA-B440-4B5C-BA23-44F08DC8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0410" y="3387790"/>
              <a:ext cx="457200" cy="457200"/>
            </a:xfrm>
            <a:prstGeom prst="rect">
              <a:avLst/>
            </a:prstGeom>
          </p:spPr>
        </p:pic>
        <p:pic>
          <p:nvPicPr>
            <p:cNvPr id="27" name="图形 26" descr="国际象棋">
              <a:extLst>
                <a:ext uri="{FF2B5EF4-FFF2-40B4-BE49-F238E27FC236}">
                  <a16:creationId xmlns:a16="http://schemas.microsoft.com/office/drawing/2014/main" id="{5A720EAD-117B-43EE-AD97-78CCEEC05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538" y="4362061"/>
              <a:ext cx="457200" cy="457200"/>
            </a:xfrm>
            <a:prstGeom prst="rect">
              <a:avLst/>
            </a:prstGeom>
          </p:spPr>
        </p:pic>
      </p:grpSp>
      <p:pic>
        <p:nvPicPr>
          <p:cNvPr id="28" name="图形 27" descr="国际象棋">
            <a:extLst>
              <a:ext uri="{FF2B5EF4-FFF2-40B4-BE49-F238E27FC236}">
                <a16:creationId xmlns:a16="http://schemas.microsoft.com/office/drawing/2014/main" id="{F29B3517-1E6C-4750-B74D-29F3A16F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059" y="1635723"/>
            <a:ext cx="260190" cy="2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DE3845B-F3C6-4DCA-A5A0-9EBD9A702CB2}"/>
              </a:ext>
            </a:extLst>
          </p:cNvPr>
          <p:cNvGrpSpPr/>
          <p:nvPr/>
        </p:nvGrpSpPr>
        <p:grpSpPr>
          <a:xfrm>
            <a:off x="3672469" y="3095362"/>
            <a:ext cx="1233195" cy="1075248"/>
            <a:chOff x="3762813" y="3599573"/>
            <a:chExt cx="1233195" cy="10752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8A9D5FF4-A7C5-46AE-A9BB-0B6CB074C790}"/>
                </a:ext>
              </a:extLst>
            </p:cNvPr>
            <p:cNvGrpSpPr/>
            <p:nvPr/>
          </p:nvGrpSpPr>
          <p:grpSpPr>
            <a:xfrm>
              <a:off x="3762813" y="3620460"/>
              <a:ext cx="1233195" cy="1054361"/>
              <a:chOff x="3943737" y="1152330"/>
              <a:chExt cx="4245430" cy="392352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F0A5FD9-1763-4ACC-9C0D-95151CED43C4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1FAE666-BCFD-4A00-9355-E5355C63ADF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9796832-C8D8-414C-BE3B-3A9BF348F0F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7A35FA-5B3A-4B42-A656-4FB2F29483DF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F36DB7-80E2-4AD5-A2E6-0C6AF3DFFFDC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2B982C1-42DB-46CE-8E88-60955D76697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889A02-A6B8-4E1D-8A15-F4ECE52A22B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BD0E61D-C46D-4C14-BD4D-16CF85D7AB1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149D615-8E32-43A7-B3A3-F78EAAEF457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8E6FD19-4CFE-4F42-8D8C-F7AA542800A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96DB7F5-3821-4089-AEE7-1DA67F2C88F3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5E0EA4F-D3A9-4A8B-AEE6-B716C29F28ED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84868DA9-B7C9-4171-9C48-713DA169601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D9C7AC7-D2B6-476D-8250-EA72DEE7CFE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9F9D825-DCC0-4A51-955B-50001AC11D4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D1D248B-85FF-4558-A3D9-E249FEED6927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727BF54-2395-47AF-BAF1-D901F9F5B4C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B8C8174-42A2-45E3-8F4F-548563ABB3A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85CB0A3-D0C6-48BA-B0AC-8B73B1434EC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DE8FF00-BA5D-4830-A386-F76E5630E0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55" name="图形 154" descr="国际象棋">
              <a:extLst>
                <a:ext uri="{FF2B5EF4-FFF2-40B4-BE49-F238E27FC236}">
                  <a16:creationId xmlns:a16="http://schemas.microsoft.com/office/drawing/2014/main" id="{000EAC47-5E18-478F-850A-2FC82952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7148" y="3875668"/>
              <a:ext cx="260190" cy="260190"/>
            </a:xfrm>
            <a:prstGeom prst="rect">
              <a:avLst/>
            </a:prstGeom>
          </p:spPr>
        </p:pic>
        <p:pic>
          <p:nvPicPr>
            <p:cNvPr id="156" name="图形 155" descr="国际象棋">
              <a:extLst>
                <a:ext uri="{FF2B5EF4-FFF2-40B4-BE49-F238E27FC236}">
                  <a16:creationId xmlns:a16="http://schemas.microsoft.com/office/drawing/2014/main" id="{FDAF079C-9885-4BBA-AD25-151C7D6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7716" y="3599573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C1C6A056-A6D2-4AEF-842E-B85BC36EEA7B}"/>
              </a:ext>
            </a:extLst>
          </p:cNvPr>
          <p:cNvCxnSpPr>
            <a:cxnSpLocks/>
          </p:cNvCxnSpPr>
          <p:nvPr/>
        </p:nvCxnSpPr>
        <p:spPr>
          <a:xfrm>
            <a:off x="4149204" y="2673854"/>
            <a:ext cx="107790" cy="3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乘号 328">
            <a:extLst>
              <a:ext uri="{FF2B5EF4-FFF2-40B4-BE49-F238E27FC236}">
                <a16:creationId xmlns:a16="http://schemas.microsoft.com/office/drawing/2014/main" id="{4760CFE1-CC0D-4809-BFCB-740868458725}"/>
              </a:ext>
            </a:extLst>
          </p:cNvPr>
          <p:cNvSpPr/>
          <p:nvPr/>
        </p:nvSpPr>
        <p:spPr>
          <a:xfrm>
            <a:off x="3990504" y="2654365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DE3845B-F3C6-4DCA-A5A0-9EBD9A702CB2}"/>
              </a:ext>
            </a:extLst>
          </p:cNvPr>
          <p:cNvGrpSpPr/>
          <p:nvPr/>
        </p:nvGrpSpPr>
        <p:grpSpPr>
          <a:xfrm>
            <a:off x="3672469" y="3095362"/>
            <a:ext cx="1233195" cy="1075248"/>
            <a:chOff x="3762813" y="3599573"/>
            <a:chExt cx="1233195" cy="10752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8A9D5FF4-A7C5-46AE-A9BB-0B6CB074C790}"/>
                </a:ext>
              </a:extLst>
            </p:cNvPr>
            <p:cNvGrpSpPr/>
            <p:nvPr/>
          </p:nvGrpSpPr>
          <p:grpSpPr>
            <a:xfrm>
              <a:off x="3762813" y="3620460"/>
              <a:ext cx="1233195" cy="1054361"/>
              <a:chOff x="3943737" y="1152330"/>
              <a:chExt cx="4245430" cy="392352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F0A5FD9-1763-4ACC-9C0D-95151CED43C4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1FAE666-BCFD-4A00-9355-E5355C63ADF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9796832-C8D8-414C-BE3B-3A9BF348F0F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7A35FA-5B3A-4B42-A656-4FB2F29483DF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F36DB7-80E2-4AD5-A2E6-0C6AF3DFFFDC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2B982C1-42DB-46CE-8E88-60955D76697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889A02-A6B8-4E1D-8A15-F4ECE52A22B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BD0E61D-C46D-4C14-BD4D-16CF85D7AB1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149D615-8E32-43A7-B3A3-F78EAAEF457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8E6FD19-4CFE-4F42-8D8C-F7AA542800A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96DB7F5-3821-4089-AEE7-1DA67F2C88F3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5E0EA4F-D3A9-4A8B-AEE6-B716C29F28ED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84868DA9-B7C9-4171-9C48-713DA169601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D9C7AC7-D2B6-476D-8250-EA72DEE7CFE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9F9D825-DCC0-4A51-955B-50001AC11D4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D1D248B-85FF-4558-A3D9-E249FEED6927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727BF54-2395-47AF-BAF1-D901F9F5B4C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B8C8174-42A2-45E3-8F4F-548563ABB3A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85CB0A3-D0C6-48BA-B0AC-8B73B1434EC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DE8FF00-BA5D-4830-A386-F76E5630E0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55" name="图形 154" descr="国际象棋">
              <a:extLst>
                <a:ext uri="{FF2B5EF4-FFF2-40B4-BE49-F238E27FC236}">
                  <a16:creationId xmlns:a16="http://schemas.microsoft.com/office/drawing/2014/main" id="{000EAC47-5E18-478F-850A-2FC82952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7148" y="3875668"/>
              <a:ext cx="260190" cy="260190"/>
            </a:xfrm>
            <a:prstGeom prst="rect">
              <a:avLst/>
            </a:prstGeom>
          </p:spPr>
        </p:pic>
        <p:pic>
          <p:nvPicPr>
            <p:cNvPr id="156" name="图形 155" descr="国际象棋">
              <a:extLst>
                <a:ext uri="{FF2B5EF4-FFF2-40B4-BE49-F238E27FC236}">
                  <a16:creationId xmlns:a16="http://schemas.microsoft.com/office/drawing/2014/main" id="{FDAF079C-9885-4BBA-AD25-151C7D6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7716" y="3599573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114BB5B-2F10-4997-AE59-7D3866F2F5CE}"/>
              </a:ext>
            </a:extLst>
          </p:cNvPr>
          <p:cNvGrpSpPr/>
          <p:nvPr/>
        </p:nvGrpSpPr>
        <p:grpSpPr>
          <a:xfrm>
            <a:off x="5444373" y="3110588"/>
            <a:ext cx="1233195" cy="1065274"/>
            <a:chOff x="5424343" y="3606622"/>
            <a:chExt cx="1233195" cy="106527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374891D-7E41-47CB-9076-3EEA4C91F2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A3474F9-312D-49BC-82C5-ED50DA4449F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580A2384-54D2-41FC-93BB-D82BFF43623B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DBC55B1F-F76A-4260-817E-A2DEB65CEBD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CFF388B-D8ED-4B83-814D-27521535D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9330ECB4-AED5-4339-9BE8-D3FA8B6B258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549A61D-A9B8-45AC-A328-4D7D16CA531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067F4C0C-88B6-4646-BA71-B96C12B56842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DF939F11-5583-4ECA-8CC2-0F8B4D537C5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9E71EB62-5056-46E3-A783-3348C06EE25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64C8CAD1-AFFC-4A8D-BD8F-B1631B36977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2B8E73A7-4D9C-4DFF-98AE-96068742205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59AEC1F0-57A2-42D0-BC76-211824087D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3E2FCA65-8148-45EA-9218-FE0C65BD2CC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58DAFB69-F4F9-4F83-8B9E-8F98C4B3C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15E43473-5A05-47CC-A8F6-14EC611D9C8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75A48CB8-5451-4EC1-8F8F-C70E7BD44FB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965E0B60-B51F-4165-9B62-8A4A2A5CF8B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E926CE1E-45DF-4DD6-8D5A-CCC4E456A2F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F321058-2325-4F7B-B230-8DB9AB8D75B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F2DF8724-7249-4610-B9D5-17DBD14A752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774E5EEE-E3DF-4A07-81B5-31D2845C4E6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61" name="图形 160" descr="国际象棋">
                <a:extLst>
                  <a:ext uri="{FF2B5EF4-FFF2-40B4-BE49-F238E27FC236}">
                    <a16:creationId xmlns:a16="http://schemas.microsoft.com/office/drawing/2014/main" id="{A44FE5AC-BD0C-47FD-B02E-7D1AF44A5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184" name="图形 183" descr="国际象棋">
              <a:extLst>
                <a:ext uri="{FF2B5EF4-FFF2-40B4-BE49-F238E27FC236}">
                  <a16:creationId xmlns:a16="http://schemas.microsoft.com/office/drawing/2014/main" id="{8A7EDFCD-1509-4ADB-8FE8-D31A4B56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95DFB170-B305-4596-BDE4-63A8152F3DE0}"/>
              </a:ext>
            </a:extLst>
          </p:cNvPr>
          <p:cNvGrpSpPr/>
          <p:nvPr/>
        </p:nvGrpSpPr>
        <p:grpSpPr>
          <a:xfrm>
            <a:off x="1861159" y="4641587"/>
            <a:ext cx="1233195" cy="1065274"/>
            <a:chOff x="5424343" y="3606622"/>
            <a:chExt cx="1233195" cy="1065274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19B77E32-5F6E-4801-8FC8-D01C77B4415F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9CEA4E06-5BF7-4EA7-9D32-31D662B0499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E72C0F51-6F99-4FEE-BDB9-9C4BF2EE1B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8BBDB333-771B-4ACD-AEE6-3DB722A2271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2E7AFD73-EBE5-4234-A500-8B314390FD9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1EE972A9-B1BF-4611-A82C-69AA26DDFC18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29BF9CD0-BF19-49E2-B715-3017A4577D0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4CB905A2-4823-4E3F-BD90-2377B9C4BE2B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DF9356D6-E9C7-41A0-AD63-DE7A9642BB88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21E7423E-A992-4825-BAC3-5D9A52CDB38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A95920BE-FDD3-488A-AD23-1A5A0C9058A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53C1BE44-8053-4E60-BDF5-8CE5F958882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BAA52419-44A6-450D-8C75-7F6FAEB689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A0CD333B-8C9B-4B37-900A-6820A7A694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AA0DE846-A33E-4EBC-93B9-0607B2802675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ACCCAD24-C5B4-45B4-A86C-3E83D339558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3EA4F1BA-DD0F-4FD1-A52B-8E4B56711C6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1AE3B5B8-6448-42C2-BDD3-E5C1393004FF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43B9650B-338F-4A00-A7F1-290F4F01F59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B47E075B-3B7F-403D-9FD9-66CF7E86B8E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DA0B1CFE-1780-42E3-B3CD-FE54D177F5F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22DE7D12-A920-43B4-9374-B8586D0C1CA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15" name="图形 214" descr="国际象棋">
                <a:extLst>
                  <a:ext uri="{FF2B5EF4-FFF2-40B4-BE49-F238E27FC236}">
                    <a16:creationId xmlns:a16="http://schemas.microsoft.com/office/drawing/2014/main" id="{3E6674CC-0673-499C-B058-5694CA17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13" name="图形 212" descr="国际象棋">
              <a:extLst>
                <a:ext uri="{FF2B5EF4-FFF2-40B4-BE49-F238E27FC236}">
                  <a16:creationId xmlns:a16="http://schemas.microsoft.com/office/drawing/2014/main" id="{7B908B71-0C55-45E2-B6CD-0AB94FE7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236" name="图形 235" descr="国际象棋">
            <a:extLst>
              <a:ext uri="{FF2B5EF4-FFF2-40B4-BE49-F238E27FC236}">
                <a16:creationId xmlns:a16="http://schemas.microsoft.com/office/drawing/2014/main" id="{5F20BAF8-7558-48D3-A697-80DF4CAD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2065" y="5190780"/>
            <a:ext cx="260190" cy="260190"/>
          </a:xfrm>
          <a:prstGeom prst="rect">
            <a:avLst/>
          </a:prstGeom>
        </p:spPr>
      </p:pic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C0C96E0-A8D8-4727-B75B-50305F7074F0}"/>
              </a:ext>
            </a:extLst>
          </p:cNvPr>
          <p:cNvGrpSpPr/>
          <p:nvPr/>
        </p:nvGrpSpPr>
        <p:grpSpPr>
          <a:xfrm>
            <a:off x="3674316" y="4644036"/>
            <a:ext cx="1233195" cy="1065274"/>
            <a:chOff x="5424343" y="3606622"/>
            <a:chExt cx="1233195" cy="1065274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B24F6FD7-D57B-4EDA-838B-3FA346E114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A5A89F6E-5B1A-4D03-A5A8-8A528490E3FF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F8135347-3ED7-4C7A-9BDC-68E2B848B76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5B89C10F-A24B-4B60-AC0B-84B411F768F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矩形 261">
                    <a:extLst>
                      <a:ext uri="{FF2B5EF4-FFF2-40B4-BE49-F238E27FC236}">
                        <a16:creationId xmlns:a16="http://schemas.microsoft.com/office/drawing/2014/main" id="{8B18D558-B45B-413B-BAA6-E61EB08337F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DC98DB34-C2FE-4B0C-98DC-AD07151AFAF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93F79E97-3A86-4DAC-A987-7897C40F325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6" name="组合 245">
                  <a:extLst>
                    <a:ext uri="{FF2B5EF4-FFF2-40B4-BE49-F238E27FC236}">
                      <a16:creationId xmlns:a16="http://schemas.microsoft.com/office/drawing/2014/main" id="{7BDADF96-A5DD-452A-A20D-188FDF13F965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57" name="矩形 256">
                    <a:extLst>
                      <a:ext uri="{FF2B5EF4-FFF2-40B4-BE49-F238E27FC236}">
                        <a16:creationId xmlns:a16="http://schemas.microsoft.com/office/drawing/2014/main" id="{D0C6683C-6FFD-4894-A441-2DF9D09769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矩形 257">
                    <a:extLst>
                      <a:ext uri="{FF2B5EF4-FFF2-40B4-BE49-F238E27FC236}">
                        <a16:creationId xmlns:a16="http://schemas.microsoft.com/office/drawing/2014/main" id="{46C9C5E6-165A-436A-BBE9-319DF51F27C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矩形 258">
                    <a:extLst>
                      <a:ext uri="{FF2B5EF4-FFF2-40B4-BE49-F238E27FC236}">
                        <a16:creationId xmlns:a16="http://schemas.microsoft.com/office/drawing/2014/main" id="{AC79A91E-3A43-4D26-AABE-73193075BC8C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矩形 259">
                    <a:extLst>
                      <a:ext uri="{FF2B5EF4-FFF2-40B4-BE49-F238E27FC236}">
                        <a16:creationId xmlns:a16="http://schemas.microsoft.com/office/drawing/2014/main" id="{2FBE9711-CA1F-4295-81E9-F2F37AF6EE9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7" name="组合 246">
                  <a:extLst>
                    <a:ext uri="{FF2B5EF4-FFF2-40B4-BE49-F238E27FC236}">
                      <a16:creationId xmlns:a16="http://schemas.microsoft.com/office/drawing/2014/main" id="{5104BB1A-F74B-4C16-97D1-24AE873277F5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53" name="矩形 252">
                    <a:extLst>
                      <a:ext uri="{FF2B5EF4-FFF2-40B4-BE49-F238E27FC236}">
                        <a16:creationId xmlns:a16="http://schemas.microsoft.com/office/drawing/2014/main" id="{5FB9F7D1-CF38-434E-9B91-BCFF48CF2D4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4" name="矩形 253">
                    <a:extLst>
                      <a:ext uri="{FF2B5EF4-FFF2-40B4-BE49-F238E27FC236}">
                        <a16:creationId xmlns:a16="http://schemas.microsoft.com/office/drawing/2014/main" id="{23FC0DD4-56D0-4F92-8CE4-F1E7206E020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矩形 254">
                    <a:extLst>
                      <a:ext uri="{FF2B5EF4-FFF2-40B4-BE49-F238E27FC236}">
                        <a16:creationId xmlns:a16="http://schemas.microsoft.com/office/drawing/2014/main" id="{A784ABF2-58C7-4539-AF35-59103E070D2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矩形 255">
                    <a:extLst>
                      <a:ext uri="{FF2B5EF4-FFF2-40B4-BE49-F238E27FC236}">
                        <a16:creationId xmlns:a16="http://schemas.microsoft.com/office/drawing/2014/main" id="{3F6D6136-8F88-4CB1-8E1F-F146E4FD696F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145667CB-1578-4F0F-97DF-F963F42D7A1B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49" name="矩形 248">
                    <a:extLst>
                      <a:ext uri="{FF2B5EF4-FFF2-40B4-BE49-F238E27FC236}">
                        <a16:creationId xmlns:a16="http://schemas.microsoft.com/office/drawing/2014/main" id="{848420C1-49DC-4F41-80C9-AD63C7008F5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矩形 249">
                    <a:extLst>
                      <a:ext uri="{FF2B5EF4-FFF2-40B4-BE49-F238E27FC236}">
                        <a16:creationId xmlns:a16="http://schemas.microsoft.com/office/drawing/2014/main" id="{3CDFDDC6-7E96-44C5-A12E-CE1690520A3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1" name="矩形 250">
                    <a:extLst>
                      <a:ext uri="{FF2B5EF4-FFF2-40B4-BE49-F238E27FC236}">
                        <a16:creationId xmlns:a16="http://schemas.microsoft.com/office/drawing/2014/main" id="{B388A14F-1A85-48C5-97D9-A82FDA26EA6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矩形 251">
                    <a:extLst>
                      <a:ext uri="{FF2B5EF4-FFF2-40B4-BE49-F238E27FC236}">
                        <a16:creationId xmlns:a16="http://schemas.microsoft.com/office/drawing/2014/main" id="{EB9D5AE3-EDCD-4B95-BD37-D5AB5B36E81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44" name="图形 243" descr="国际象棋">
                <a:extLst>
                  <a:ext uri="{FF2B5EF4-FFF2-40B4-BE49-F238E27FC236}">
                    <a16:creationId xmlns:a16="http://schemas.microsoft.com/office/drawing/2014/main" id="{024613A2-C821-487A-9772-2DB797FFD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42" name="图形 241" descr="国际象棋">
              <a:extLst>
                <a:ext uri="{FF2B5EF4-FFF2-40B4-BE49-F238E27FC236}">
                  <a16:creationId xmlns:a16="http://schemas.microsoft.com/office/drawing/2014/main" id="{CEB342D8-D26B-4A1B-A6DF-CC79744A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266" name="图形 265" descr="国际象棋">
            <a:extLst>
              <a:ext uri="{FF2B5EF4-FFF2-40B4-BE49-F238E27FC236}">
                <a16:creationId xmlns:a16="http://schemas.microsoft.com/office/drawing/2014/main" id="{C2669E3B-039D-4450-AD2D-A20F972E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804" y="5203299"/>
            <a:ext cx="260190" cy="260190"/>
          </a:xfrm>
          <a:prstGeom prst="rect">
            <a:avLst/>
          </a:prstGeom>
        </p:spPr>
      </p:pic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D41510AB-1641-4E23-BCE6-45CB2CF20CED}"/>
              </a:ext>
            </a:extLst>
          </p:cNvPr>
          <p:cNvGrpSpPr/>
          <p:nvPr/>
        </p:nvGrpSpPr>
        <p:grpSpPr>
          <a:xfrm>
            <a:off x="5455111" y="4602856"/>
            <a:ext cx="1233195" cy="1065274"/>
            <a:chOff x="5424343" y="3606622"/>
            <a:chExt cx="1233195" cy="1065274"/>
          </a:xfrm>
        </p:grpSpPr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6E15BA27-BF1A-4673-B18B-13A43891FC79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6A94E8DF-2212-4F6B-9D7E-91C4676145C0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73" name="组合 272">
                  <a:extLst>
                    <a:ext uri="{FF2B5EF4-FFF2-40B4-BE49-F238E27FC236}">
                      <a16:creationId xmlns:a16="http://schemas.microsoft.com/office/drawing/2014/main" id="{691C543B-87D7-4777-903F-35287929C53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B4823729-C7E6-49C6-904D-9E4317F16471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5BFB643C-635C-4A56-BD19-F1CC176A81BE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79310B94-92EE-4AD5-ABD6-E7353930964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92F57893-80AC-4A69-ACC3-A5D815F6AC1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F55F58D5-5CBA-4872-9D60-35ED300DF617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9E4FAC20-B0A8-4768-9E7D-B62DD8617E0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F791AD34-C0DF-4823-A491-0DA9ABA0EA7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8CA228A0-7920-47FE-AA3C-FABC1125EBE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8526EAB1-CF88-4F39-964B-D98A4AF8914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B6E739AD-2302-4636-BA2F-D7BF303D4C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9E091C02-8ABC-422E-A8FE-46904406D14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BE1133DF-DE27-42CE-9CB3-93D919E2EB1E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35E91E94-7989-4881-882D-7C3F0D1123A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8C4677BE-524F-40CA-BF7E-A51B32E13B4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78FF9B0C-C9CA-4B75-8054-2E47BD0B1D31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4774ED29-757E-4C8A-BC8E-9FD65B91577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C1BC984D-22E0-4DB3-87CE-91656E77335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AE8C1EE2-7C29-4E81-A648-7540AFBB00D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376421C0-0709-4CF4-82E3-898BFDD357F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72" name="图形 271" descr="国际象棋">
                <a:extLst>
                  <a:ext uri="{FF2B5EF4-FFF2-40B4-BE49-F238E27FC236}">
                    <a16:creationId xmlns:a16="http://schemas.microsoft.com/office/drawing/2014/main" id="{5E99E933-6A76-4846-BD3D-F7531EA9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70" name="图形 269" descr="国际象棋">
              <a:extLst>
                <a:ext uri="{FF2B5EF4-FFF2-40B4-BE49-F238E27FC236}">
                  <a16:creationId xmlns:a16="http://schemas.microsoft.com/office/drawing/2014/main" id="{FCF3C444-F550-4C0F-9D67-B038D671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293" name="图形 292" descr="国际象棋">
            <a:extLst>
              <a:ext uri="{FF2B5EF4-FFF2-40B4-BE49-F238E27FC236}">
                <a16:creationId xmlns:a16="http://schemas.microsoft.com/office/drawing/2014/main" id="{50C02C64-CE3F-4CCE-8AB9-36DFB243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511" y="5153503"/>
            <a:ext cx="260190" cy="260190"/>
          </a:xfrm>
          <a:prstGeom prst="rect">
            <a:avLst/>
          </a:prstGeom>
        </p:spPr>
      </p:pic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F9F762AE-99AE-4C79-B5C9-3BE6BF47F016}"/>
              </a:ext>
            </a:extLst>
          </p:cNvPr>
          <p:cNvGrpSpPr/>
          <p:nvPr/>
        </p:nvGrpSpPr>
        <p:grpSpPr>
          <a:xfrm>
            <a:off x="7449957" y="4605305"/>
            <a:ext cx="1233195" cy="1065274"/>
            <a:chOff x="5424343" y="3606622"/>
            <a:chExt cx="1233195" cy="1065274"/>
          </a:xfrm>
        </p:grpSpPr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3D715458-3BDC-4315-AB76-5FA25C517175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190F5BAF-990F-49DC-8BDD-F8BD2E0C41DB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99" name="组合 298">
                  <a:extLst>
                    <a:ext uri="{FF2B5EF4-FFF2-40B4-BE49-F238E27FC236}">
                      <a16:creationId xmlns:a16="http://schemas.microsoft.com/office/drawing/2014/main" id="{C22908F5-18E9-4221-995F-3DBEB4B6571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4E4553A4-4789-4360-926B-BA601B341D7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533AD82B-678C-4D96-8B7B-46E873A7DFAB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104468EC-FFF9-42CC-AA23-B8C3FE50C99E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53F4D6A5-F7FC-4A1E-8C14-E8C94B2301E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C76D4BB7-16FD-4CBB-AF47-8481E976C541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A1F3F17E-4E2B-4591-9533-FB52FB64CD0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6A50C311-DBF4-4E7C-9A82-175FB97D36F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0FFE906F-F210-4EC8-BF23-F205807730EE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70500365-907E-4EB7-8591-D8D625E70B2F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1" name="组合 300">
                  <a:extLst>
                    <a:ext uri="{FF2B5EF4-FFF2-40B4-BE49-F238E27FC236}">
                      <a16:creationId xmlns:a16="http://schemas.microsoft.com/office/drawing/2014/main" id="{7AB0F63E-6D5D-4D8C-A41A-8C8EB4DD2E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5CB17535-93A2-4733-98A8-97CD17D212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97A516E9-BF70-4157-9316-C0B034F02074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D1E11EDC-D5A7-4287-AEA0-8D2AADCECA4C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38A7A892-EA57-4A0B-AC16-0D1C05548C8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2" name="组合 301">
                  <a:extLst>
                    <a:ext uri="{FF2B5EF4-FFF2-40B4-BE49-F238E27FC236}">
                      <a16:creationId xmlns:a16="http://schemas.microsoft.com/office/drawing/2014/main" id="{57A5B2D3-92D2-4364-A25E-8033EFB08AF4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148EC523-4BED-4F28-B46E-2AFD9E43CC1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738EA1FC-B7DD-4973-B439-8427269C820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64C6DA41-13D6-46BC-ADC4-5FD5DDE9763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CED77EE5-DC63-473C-9D9D-285AC93D38F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98" name="图形 297" descr="国际象棋">
                <a:extLst>
                  <a:ext uri="{FF2B5EF4-FFF2-40B4-BE49-F238E27FC236}">
                    <a16:creationId xmlns:a16="http://schemas.microsoft.com/office/drawing/2014/main" id="{0E54534F-21E2-4D41-9498-EBE85ECD9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6" name="图形 295" descr="国际象棋">
              <a:extLst>
                <a:ext uri="{FF2B5EF4-FFF2-40B4-BE49-F238E27FC236}">
                  <a16:creationId xmlns:a16="http://schemas.microsoft.com/office/drawing/2014/main" id="{8A2C54CB-D53E-4C2A-BBB2-DEAC39AD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319" name="图形 318" descr="国际象棋">
            <a:extLst>
              <a:ext uri="{FF2B5EF4-FFF2-40B4-BE49-F238E27FC236}">
                <a16:creationId xmlns:a16="http://schemas.microsoft.com/office/drawing/2014/main" id="{72F73BB4-C659-4222-B6BF-E9163B43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238" y="5161112"/>
            <a:ext cx="260190" cy="26019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C1C6A056-A6D2-4AEF-842E-B85BC36EEA7B}"/>
              </a:ext>
            </a:extLst>
          </p:cNvPr>
          <p:cNvCxnSpPr>
            <a:cxnSpLocks/>
          </p:cNvCxnSpPr>
          <p:nvPr/>
        </p:nvCxnSpPr>
        <p:spPr>
          <a:xfrm>
            <a:off x="4149204" y="2673854"/>
            <a:ext cx="107790" cy="3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3C64D48-1F27-457F-B2EC-D99C7BB03953}"/>
              </a:ext>
            </a:extLst>
          </p:cNvPr>
          <p:cNvCxnSpPr>
            <a:cxnSpLocks/>
          </p:cNvCxnSpPr>
          <p:nvPr/>
        </p:nvCxnSpPr>
        <p:spPr>
          <a:xfrm>
            <a:off x="4845650" y="2171482"/>
            <a:ext cx="1187379" cy="8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FBE8087-34E9-45AD-A6DD-D0245FEC9FF5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2964259" y="4181523"/>
            <a:ext cx="2401059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DE3E9A0-92D7-4F05-A433-4DB7C438C768}"/>
              </a:ext>
            </a:extLst>
          </p:cNvPr>
          <p:cNvCxnSpPr>
            <a:cxnSpLocks/>
          </p:cNvCxnSpPr>
          <p:nvPr/>
        </p:nvCxnSpPr>
        <p:spPr>
          <a:xfrm flipH="1">
            <a:off x="4487453" y="4233114"/>
            <a:ext cx="1087015" cy="38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118F9978-EB00-4415-A346-45B21F4CC175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5909541" y="4251615"/>
            <a:ext cx="4267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93F05448-DCE2-4105-8478-A695EA431263}"/>
              </a:ext>
            </a:extLst>
          </p:cNvPr>
          <p:cNvCxnSpPr>
            <a:cxnSpLocks/>
          </p:cNvCxnSpPr>
          <p:nvPr/>
        </p:nvCxnSpPr>
        <p:spPr>
          <a:xfrm>
            <a:off x="6244060" y="4251615"/>
            <a:ext cx="1216635" cy="2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乘号 327">
            <a:extLst>
              <a:ext uri="{FF2B5EF4-FFF2-40B4-BE49-F238E27FC236}">
                <a16:creationId xmlns:a16="http://schemas.microsoft.com/office/drawing/2014/main" id="{A5A9D2E2-EB27-40DE-87A8-A45FA09BF1ED}"/>
              </a:ext>
            </a:extLst>
          </p:cNvPr>
          <p:cNvSpPr/>
          <p:nvPr/>
        </p:nvSpPr>
        <p:spPr>
          <a:xfrm>
            <a:off x="3483771" y="4155280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乘号 328">
            <a:extLst>
              <a:ext uri="{FF2B5EF4-FFF2-40B4-BE49-F238E27FC236}">
                <a16:creationId xmlns:a16="http://schemas.microsoft.com/office/drawing/2014/main" id="{4760CFE1-CC0D-4809-BFCB-740868458725}"/>
              </a:ext>
            </a:extLst>
          </p:cNvPr>
          <p:cNvSpPr/>
          <p:nvPr/>
        </p:nvSpPr>
        <p:spPr>
          <a:xfrm>
            <a:off x="3990504" y="2654365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乘号 330">
            <a:extLst>
              <a:ext uri="{FF2B5EF4-FFF2-40B4-BE49-F238E27FC236}">
                <a16:creationId xmlns:a16="http://schemas.microsoft.com/office/drawing/2014/main" id="{BFFE0DF4-4F0C-4F4B-964D-B2DF1A8513BE}"/>
              </a:ext>
            </a:extLst>
          </p:cNvPr>
          <p:cNvSpPr/>
          <p:nvPr/>
        </p:nvSpPr>
        <p:spPr>
          <a:xfrm>
            <a:off x="6807576" y="4352149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乘号 331">
            <a:extLst>
              <a:ext uri="{FF2B5EF4-FFF2-40B4-BE49-F238E27FC236}">
                <a16:creationId xmlns:a16="http://schemas.microsoft.com/office/drawing/2014/main" id="{C7243C00-081C-4D0A-BF40-DF5FA8BBA9E5}"/>
              </a:ext>
            </a:extLst>
          </p:cNvPr>
          <p:cNvSpPr/>
          <p:nvPr/>
        </p:nvSpPr>
        <p:spPr>
          <a:xfrm>
            <a:off x="5943747" y="421041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乘号 332">
            <a:extLst>
              <a:ext uri="{FF2B5EF4-FFF2-40B4-BE49-F238E27FC236}">
                <a16:creationId xmlns:a16="http://schemas.microsoft.com/office/drawing/2014/main" id="{ACEE62F4-BE51-485E-9490-AF3DD28DB7BD}"/>
              </a:ext>
            </a:extLst>
          </p:cNvPr>
          <p:cNvSpPr/>
          <p:nvPr/>
        </p:nvSpPr>
        <p:spPr>
          <a:xfrm>
            <a:off x="5000710" y="4379122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DE3845B-F3C6-4DCA-A5A0-9EBD9A702CB2}"/>
              </a:ext>
            </a:extLst>
          </p:cNvPr>
          <p:cNvGrpSpPr/>
          <p:nvPr/>
        </p:nvGrpSpPr>
        <p:grpSpPr>
          <a:xfrm>
            <a:off x="3672469" y="3095362"/>
            <a:ext cx="1233195" cy="1075248"/>
            <a:chOff x="3762813" y="3599573"/>
            <a:chExt cx="1233195" cy="10752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8A9D5FF4-A7C5-46AE-A9BB-0B6CB074C790}"/>
                </a:ext>
              </a:extLst>
            </p:cNvPr>
            <p:cNvGrpSpPr/>
            <p:nvPr/>
          </p:nvGrpSpPr>
          <p:grpSpPr>
            <a:xfrm>
              <a:off x="3762813" y="3620460"/>
              <a:ext cx="1233195" cy="1054361"/>
              <a:chOff x="3943737" y="1152330"/>
              <a:chExt cx="4245430" cy="392352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F0A5FD9-1763-4ACC-9C0D-95151CED43C4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1FAE666-BCFD-4A00-9355-E5355C63ADF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9796832-C8D8-414C-BE3B-3A9BF348F0F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7A35FA-5B3A-4B42-A656-4FB2F29483DF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F36DB7-80E2-4AD5-A2E6-0C6AF3DFFFDC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2B982C1-42DB-46CE-8E88-60955D76697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889A02-A6B8-4E1D-8A15-F4ECE52A22B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BD0E61D-C46D-4C14-BD4D-16CF85D7AB1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149D615-8E32-43A7-B3A3-F78EAAEF457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8E6FD19-4CFE-4F42-8D8C-F7AA542800A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96DB7F5-3821-4089-AEE7-1DA67F2C88F3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5E0EA4F-D3A9-4A8B-AEE6-B716C29F28ED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84868DA9-B7C9-4171-9C48-713DA169601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D9C7AC7-D2B6-476D-8250-EA72DEE7CFE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9F9D825-DCC0-4A51-955B-50001AC11D4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D1D248B-85FF-4558-A3D9-E249FEED6927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727BF54-2395-47AF-BAF1-D901F9F5B4C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B8C8174-42A2-45E3-8F4F-548563ABB3A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85CB0A3-D0C6-48BA-B0AC-8B73B1434EC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DE8FF00-BA5D-4830-A386-F76E5630E0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55" name="图形 154" descr="国际象棋">
              <a:extLst>
                <a:ext uri="{FF2B5EF4-FFF2-40B4-BE49-F238E27FC236}">
                  <a16:creationId xmlns:a16="http://schemas.microsoft.com/office/drawing/2014/main" id="{000EAC47-5E18-478F-850A-2FC82952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7148" y="3875668"/>
              <a:ext cx="260190" cy="260190"/>
            </a:xfrm>
            <a:prstGeom prst="rect">
              <a:avLst/>
            </a:prstGeom>
          </p:spPr>
        </p:pic>
        <p:pic>
          <p:nvPicPr>
            <p:cNvPr id="156" name="图形 155" descr="国际象棋">
              <a:extLst>
                <a:ext uri="{FF2B5EF4-FFF2-40B4-BE49-F238E27FC236}">
                  <a16:creationId xmlns:a16="http://schemas.microsoft.com/office/drawing/2014/main" id="{FDAF079C-9885-4BBA-AD25-151C7D6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7716" y="3599573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114BB5B-2F10-4997-AE59-7D3866F2F5CE}"/>
              </a:ext>
            </a:extLst>
          </p:cNvPr>
          <p:cNvGrpSpPr/>
          <p:nvPr/>
        </p:nvGrpSpPr>
        <p:grpSpPr>
          <a:xfrm>
            <a:off x="5444373" y="3110588"/>
            <a:ext cx="1233195" cy="1065274"/>
            <a:chOff x="5424343" y="3606622"/>
            <a:chExt cx="1233195" cy="106527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374891D-7E41-47CB-9076-3EEA4C91F2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A3474F9-312D-49BC-82C5-ED50DA4449F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580A2384-54D2-41FC-93BB-D82BFF43623B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DBC55B1F-F76A-4260-817E-A2DEB65CEBD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CFF388B-D8ED-4B83-814D-27521535D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9330ECB4-AED5-4339-9BE8-D3FA8B6B258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549A61D-A9B8-45AC-A328-4D7D16CA531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067F4C0C-88B6-4646-BA71-B96C12B56842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DF939F11-5583-4ECA-8CC2-0F8B4D537C5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9E71EB62-5056-46E3-A783-3348C06EE25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64C8CAD1-AFFC-4A8D-BD8F-B1631B36977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2B8E73A7-4D9C-4DFF-98AE-96068742205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59AEC1F0-57A2-42D0-BC76-211824087D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3E2FCA65-8148-45EA-9218-FE0C65BD2CC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58DAFB69-F4F9-4F83-8B9E-8F98C4B3C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15E43473-5A05-47CC-A8F6-14EC611D9C8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75A48CB8-5451-4EC1-8F8F-C70E7BD44FB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965E0B60-B51F-4165-9B62-8A4A2A5CF8B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E926CE1E-45DF-4DD6-8D5A-CCC4E456A2F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F321058-2325-4F7B-B230-8DB9AB8D75B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F2DF8724-7249-4610-B9D5-17DBD14A752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774E5EEE-E3DF-4A07-81B5-31D2845C4E6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61" name="图形 160" descr="国际象棋">
                <a:extLst>
                  <a:ext uri="{FF2B5EF4-FFF2-40B4-BE49-F238E27FC236}">
                    <a16:creationId xmlns:a16="http://schemas.microsoft.com/office/drawing/2014/main" id="{A44FE5AC-BD0C-47FD-B02E-7D1AF44A5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184" name="图形 183" descr="国际象棋">
              <a:extLst>
                <a:ext uri="{FF2B5EF4-FFF2-40B4-BE49-F238E27FC236}">
                  <a16:creationId xmlns:a16="http://schemas.microsoft.com/office/drawing/2014/main" id="{8A7EDFCD-1509-4ADB-8FE8-D31A4B56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95DFB170-B305-4596-BDE4-63A8152F3DE0}"/>
              </a:ext>
            </a:extLst>
          </p:cNvPr>
          <p:cNvGrpSpPr/>
          <p:nvPr/>
        </p:nvGrpSpPr>
        <p:grpSpPr>
          <a:xfrm>
            <a:off x="1861159" y="4641587"/>
            <a:ext cx="1233195" cy="1065274"/>
            <a:chOff x="5424343" y="3606622"/>
            <a:chExt cx="1233195" cy="1065274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19B77E32-5F6E-4801-8FC8-D01C77B4415F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9CEA4E06-5BF7-4EA7-9D32-31D662B0499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E72C0F51-6F99-4FEE-BDB9-9C4BF2EE1B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8BBDB333-771B-4ACD-AEE6-3DB722A2271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2E7AFD73-EBE5-4234-A500-8B314390FD9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1EE972A9-B1BF-4611-A82C-69AA26DDFC18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29BF9CD0-BF19-49E2-B715-3017A4577D0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4CB905A2-4823-4E3F-BD90-2377B9C4BE2B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DF9356D6-E9C7-41A0-AD63-DE7A9642BB88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21E7423E-A992-4825-BAC3-5D9A52CDB38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A95920BE-FDD3-488A-AD23-1A5A0C9058A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53C1BE44-8053-4E60-BDF5-8CE5F958882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BAA52419-44A6-450D-8C75-7F6FAEB689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A0CD333B-8C9B-4B37-900A-6820A7A694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AA0DE846-A33E-4EBC-93B9-0607B2802675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ACCCAD24-C5B4-45B4-A86C-3E83D339558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3EA4F1BA-DD0F-4FD1-A52B-8E4B56711C6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1AE3B5B8-6448-42C2-BDD3-E5C1393004FF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43B9650B-338F-4A00-A7F1-290F4F01F59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B47E075B-3B7F-403D-9FD9-66CF7E86B8E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DA0B1CFE-1780-42E3-B3CD-FE54D177F5F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22DE7D12-A920-43B4-9374-B8586D0C1CA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15" name="图形 214" descr="国际象棋">
                <a:extLst>
                  <a:ext uri="{FF2B5EF4-FFF2-40B4-BE49-F238E27FC236}">
                    <a16:creationId xmlns:a16="http://schemas.microsoft.com/office/drawing/2014/main" id="{3E6674CC-0673-499C-B058-5694CA17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13" name="图形 212" descr="国际象棋">
              <a:extLst>
                <a:ext uri="{FF2B5EF4-FFF2-40B4-BE49-F238E27FC236}">
                  <a16:creationId xmlns:a16="http://schemas.microsoft.com/office/drawing/2014/main" id="{7B908B71-0C55-45E2-B6CD-0AB94FE7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236" name="图形 235" descr="国际象棋">
            <a:extLst>
              <a:ext uri="{FF2B5EF4-FFF2-40B4-BE49-F238E27FC236}">
                <a16:creationId xmlns:a16="http://schemas.microsoft.com/office/drawing/2014/main" id="{5F20BAF8-7558-48D3-A697-80DF4CAD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2065" y="5190780"/>
            <a:ext cx="260190" cy="260190"/>
          </a:xfrm>
          <a:prstGeom prst="rect">
            <a:avLst/>
          </a:prstGeom>
        </p:spPr>
      </p:pic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C0C96E0-A8D8-4727-B75B-50305F7074F0}"/>
              </a:ext>
            </a:extLst>
          </p:cNvPr>
          <p:cNvGrpSpPr/>
          <p:nvPr/>
        </p:nvGrpSpPr>
        <p:grpSpPr>
          <a:xfrm>
            <a:off x="3674316" y="4644036"/>
            <a:ext cx="1233195" cy="1065274"/>
            <a:chOff x="5424343" y="3606622"/>
            <a:chExt cx="1233195" cy="1065274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B24F6FD7-D57B-4EDA-838B-3FA346E114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A5A89F6E-5B1A-4D03-A5A8-8A528490E3FF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F8135347-3ED7-4C7A-9BDC-68E2B848B76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5B89C10F-A24B-4B60-AC0B-84B411F768F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矩形 261">
                    <a:extLst>
                      <a:ext uri="{FF2B5EF4-FFF2-40B4-BE49-F238E27FC236}">
                        <a16:creationId xmlns:a16="http://schemas.microsoft.com/office/drawing/2014/main" id="{8B18D558-B45B-413B-BAA6-E61EB08337F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DC98DB34-C2FE-4B0C-98DC-AD07151AFAF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93F79E97-3A86-4DAC-A987-7897C40F325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6" name="组合 245">
                  <a:extLst>
                    <a:ext uri="{FF2B5EF4-FFF2-40B4-BE49-F238E27FC236}">
                      <a16:creationId xmlns:a16="http://schemas.microsoft.com/office/drawing/2014/main" id="{7BDADF96-A5DD-452A-A20D-188FDF13F965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57" name="矩形 256">
                    <a:extLst>
                      <a:ext uri="{FF2B5EF4-FFF2-40B4-BE49-F238E27FC236}">
                        <a16:creationId xmlns:a16="http://schemas.microsoft.com/office/drawing/2014/main" id="{D0C6683C-6FFD-4894-A441-2DF9D09769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矩形 257">
                    <a:extLst>
                      <a:ext uri="{FF2B5EF4-FFF2-40B4-BE49-F238E27FC236}">
                        <a16:creationId xmlns:a16="http://schemas.microsoft.com/office/drawing/2014/main" id="{46C9C5E6-165A-436A-BBE9-319DF51F27C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矩形 258">
                    <a:extLst>
                      <a:ext uri="{FF2B5EF4-FFF2-40B4-BE49-F238E27FC236}">
                        <a16:creationId xmlns:a16="http://schemas.microsoft.com/office/drawing/2014/main" id="{AC79A91E-3A43-4D26-AABE-73193075BC8C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矩形 259">
                    <a:extLst>
                      <a:ext uri="{FF2B5EF4-FFF2-40B4-BE49-F238E27FC236}">
                        <a16:creationId xmlns:a16="http://schemas.microsoft.com/office/drawing/2014/main" id="{2FBE9711-CA1F-4295-81E9-F2F37AF6EE9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7" name="组合 246">
                  <a:extLst>
                    <a:ext uri="{FF2B5EF4-FFF2-40B4-BE49-F238E27FC236}">
                      <a16:creationId xmlns:a16="http://schemas.microsoft.com/office/drawing/2014/main" id="{5104BB1A-F74B-4C16-97D1-24AE873277F5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53" name="矩形 252">
                    <a:extLst>
                      <a:ext uri="{FF2B5EF4-FFF2-40B4-BE49-F238E27FC236}">
                        <a16:creationId xmlns:a16="http://schemas.microsoft.com/office/drawing/2014/main" id="{5FB9F7D1-CF38-434E-9B91-BCFF48CF2D4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4" name="矩形 253">
                    <a:extLst>
                      <a:ext uri="{FF2B5EF4-FFF2-40B4-BE49-F238E27FC236}">
                        <a16:creationId xmlns:a16="http://schemas.microsoft.com/office/drawing/2014/main" id="{23FC0DD4-56D0-4F92-8CE4-F1E7206E020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矩形 254">
                    <a:extLst>
                      <a:ext uri="{FF2B5EF4-FFF2-40B4-BE49-F238E27FC236}">
                        <a16:creationId xmlns:a16="http://schemas.microsoft.com/office/drawing/2014/main" id="{A784ABF2-58C7-4539-AF35-59103E070D2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矩形 255">
                    <a:extLst>
                      <a:ext uri="{FF2B5EF4-FFF2-40B4-BE49-F238E27FC236}">
                        <a16:creationId xmlns:a16="http://schemas.microsoft.com/office/drawing/2014/main" id="{3F6D6136-8F88-4CB1-8E1F-F146E4FD696F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145667CB-1578-4F0F-97DF-F963F42D7A1B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49" name="矩形 248">
                    <a:extLst>
                      <a:ext uri="{FF2B5EF4-FFF2-40B4-BE49-F238E27FC236}">
                        <a16:creationId xmlns:a16="http://schemas.microsoft.com/office/drawing/2014/main" id="{848420C1-49DC-4F41-80C9-AD63C7008F5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矩形 249">
                    <a:extLst>
                      <a:ext uri="{FF2B5EF4-FFF2-40B4-BE49-F238E27FC236}">
                        <a16:creationId xmlns:a16="http://schemas.microsoft.com/office/drawing/2014/main" id="{3CDFDDC6-7E96-44C5-A12E-CE1690520A3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1" name="矩形 250">
                    <a:extLst>
                      <a:ext uri="{FF2B5EF4-FFF2-40B4-BE49-F238E27FC236}">
                        <a16:creationId xmlns:a16="http://schemas.microsoft.com/office/drawing/2014/main" id="{B388A14F-1A85-48C5-97D9-A82FDA26EA6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矩形 251">
                    <a:extLst>
                      <a:ext uri="{FF2B5EF4-FFF2-40B4-BE49-F238E27FC236}">
                        <a16:creationId xmlns:a16="http://schemas.microsoft.com/office/drawing/2014/main" id="{EB9D5AE3-EDCD-4B95-BD37-D5AB5B36E81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44" name="图形 243" descr="国际象棋">
                <a:extLst>
                  <a:ext uri="{FF2B5EF4-FFF2-40B4-BE49-F238E27FC236}">
                    <a16:creationId xmlns:a16="http://schemas.microsoft.com/office/drawing/2014/main" id="{024613A2-C821-487A-9772-2DB797FFD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42" name="图形 241" descr="国际象棋">
              <a:extLst>
                <a:ext uri="{FF2B5EF4-FFF2-40B4-BE49-F238E27FC236}">
                  <a16:creationId xmlns:a16="http://schemas.microsoft.com/office/drawing/2014/main" id="{CEB342D8-D26B-4A1B-A6DF-CC79744A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266" name="图形 265" descr="国际象棋">
            <a:extLst>
              <a:ext uri="{FF2B5EF4-FFF2-40B4-BE49-F238E27FC236}">
                <a16:creationId xmlns:a16="http://schemas.microsoft.com/office/drawing/2014/main" id="{C2669E3B-039D-4450-AD2D-A20F972E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804" y="5203299"/>
            <a:ext cx="260190" cy="260190"/>
          </a:xfrm>
          <a:prstGeom prst="rect">
            <a:avLst/>
          </a:prstGeom>
        </p:spPr>
      </p:pic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D41510AB-1641-4E23-BCE6-45CB2CF20CED}"/>
              </a:ext>
            </a:extLst>
          </p:cNvPr>
          <p:cNvGrpSpPr/>
          <p:nvPr/>
        </p:nvGrpSpPr>
        <p:grpSpPr>
          <a:xfrm>
            <a:off x="5455111" y="4602856"/>
            <a:ext cx="1233195" cy="1065274"/>
            <a:chOff x="5424343" y="3606622"/>
            <a:chExt cx="1233195" cy="1065274"/>
          </a:xfrm>
        </p:grpSpPr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6E15BA27-BF1A-4673-B18B-13A43891FC79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6A94E8DF-2212-4F6B-9D7E-91C4676145C0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73" name="组合 272">
                  <a:extLst>
                    <a:ext uri="{FF2B5EF4-FFF2-40B4-BE49-F238E27FC236}">
                      <a16:creationId xmlns:a16="http://schemas.microsoft.com/office/drawing/2014/main" id="{691C543B-87D7-4777-903F-35287929C53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B4823729-C7E6-49C6-904D-9E4317F16471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5BFB643C-635C-4A56-BD19-F1CC176A81BE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79310B94-92EE-4AD5-ABD6-E7353930964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92F57893-80AC-4A69-ACC3-A5D815F6AC1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4" name="组合 273">
                  <a:extLst>
                    <a:ext uri="{FF2B5EF4-FFF2-40B4-BE49-F238E27FC236}">
                      <a16:creationId xmlns:a16="http://schemas.microsoft.com/office/drawing/2014/main" id="{F55F58D5-5CBA-4872-9D60-35ED300DF617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9E4FAC20-B0A8-4768-9E7D-B62DD8617E0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F791AD34-C0DF-4823-A491-0DA9ABA0EA7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8CA228A0-7920-47FE-AA3C-FABC1125EBE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8526EAB1-CF88-4F39-964B-D98A4AF8914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B6E739AD-2302-4636-BA2F-D7BF303D4C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9E091C02-8ABC-422E-A8FE-46904406D14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BE1133DF-DE27-42CE-9CB3-93D919E2EB1E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35E91E94-7989-4881-882D-7C3F0D1123A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8C4677BE-524F-40CA-BF7E-A51B32E13B4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78FF9B0C-C9CA-4B75-8054-2E47BD0B1D31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4774ED29-757E-4C8A-BC8E-9FD65B91577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C1BC984D-22E0-4DB3-87CE-91656E77335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AE8C1EE2-7C29-4E81-A648-7540AFBB00D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376421C0-0709-4CF4-82E3-898BFDD357F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72" name="图形 271" descr="国际象棋">
                <a:extLst>
                  <a:ext uri="{FF2B5EF4-FFF2-40B4-BE49-F238E27FC236}">
                    <a16:creationId xmlns:a16="http://schemas.microsoft.com/office/drawing/2014/main" id="{5E99E933-6A76-4846-BD3D-F7531EA9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70" name="图形 269" descr="国际象棋">
              <a:extLst>
                <a:ext uri="{FF2B5EF4-FFF2-40B4-BE49-F238E27FC236}">
                  <a16:creationId xmlns:a16="http://schemas.microsoft.com/office/drawing/2014/main" id="{FCF3C444-F550-4C0F-9D67-B038D671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293" name="图形 292" descr="国际象棋">
            <a:extLst>
              <a:ext uri="{FF2B5EF4-FFF2-40B4-BE49-F238E27FC236}">
                <a16:creationId xmlns:a16="http://schemas.microsoft.com/office/drawing/2014/main" id="{50C02C64-CE3F-4CCE-8AB9-36DFB243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511" y="5153503"/>
            <a:ext cx="260190" cy="260190"/>
          </a:xfrm>
          <a:prstGeom prst="rect">
            <a:avLst/>
          </a:prstGeom>
        </p:spPr>
      </p:pic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F9F762AE-99AE-4C79-B5C9-3BE6BF47F016}"/>
              </a:ext>
            </a:extLst>
          </p:cNvPr>
          <p:cNvGrpSpPr/>
          <p:nvPr/>
        </p:nvGrpSpPr>
        <p:grpSpPr>
          <a:xfrm>
            <a:off x="7449957" y="4605305"/>
            <a:ext cx="1233195" cy="1065274"/>
            <a:chOff x="5424343" y="3606622"/>
            <a:chExt cx="1233195" cy="1065274"/>
          </a:xfrm>
        </p:grpSpPr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3D715458-3BDC-4315-AB76-5FA25C517175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190F5BAF-990F-49DC-8BDD-F8BD2E0C41DB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99" name="组合 298">
                  <a:extLst>
                    <a:ext uri="{FF2B5EF4-FFF2-40B4-BE49-F238E27FC236}">
                      <a16:creationId xmlns:a16="http://schemas.microsoft.com/office/drawing/2014/main" id="{C22908F5-18E9-4221-995F-3DBEB4B6571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4E4553A4-4789-4360-926B-BA601B341D7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533AD82B-678C-4D96-8B7B-46E873A7DFAB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104468EC-FFF9-42CC-AA23-B8C3FE50C99E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53F4D6A5-F7FC-4A1E-8C14-E8C94B2301E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C76D4BB7-16FD-4CBB-AF47-8481E976C541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A1F3F17E-4E2B-4591-9533-FB52FB64CD0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6A50C311-DBF4-4E7C-9A82-175FB97D36F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0FFE906F-F210-4EC8-BF23-F205807730EE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70500365-907E-4EB7-8591-D8D625E70B2F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1" name="组合 300">
                  <a:extLst>
                    <a:ext uri="{FF2B5EF4-FFF2-40B4-BE49-F238E27FC236}">
                      <a16:creationId xmlns:a16="http://schemas.microsoft.com/office/drawing/2014/main" id="{7AB0F63E-6D5D-4D8C-A41A-8C8EB4DD2E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5CB17535-93A2-4733-98A8-97CD17D212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97A516E9-BF70-4157-9316-C0B034F02074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D1E11EDC-D5A7-4287-AEA0-8D2AADCECA4C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38A7A892-EA57-4A0B-AC16-0D1C05548C8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2" name="组合 301">
                  <a:extLst>
                    <a:ext uri="{FF2B5EF4-FFF2-40B4-BE49-F238E27FC236}">
                      <a16:creationId xmlns:a16="http://schemas.microsoft.com/office/drawing/2014/main" id="{57A5B2D3-92D2-4364-A25E-8033EFB08AF4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148EC523-4BED-4F28-B46E-2AFD9E43CC1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738EA1FC-B7DD-4973-B439-8427269C820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64C6DA41-13D6-46BC-ADC4-5FD5DDE9763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CED77EE5-DC63-473C-9D9D-285AC93D38F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98" name="图形 297" descr="国际象棋">
                <a:extLst>
                  <a:ext uri="{FF2B5EF4-FFF2-40B4-BE49-F238E27FC236}">
                    <a16:creationId xmlns:a16="http://schemas.microsoft.com/office/drawing/2014/main" id="{0E54534F-21E2-4D41-9498-EBE85ECD9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6" name="图形 295" descr="国际象棋">
              <a:extLst>
                <a:ext uri="{FF2B5EF4-FFF2-40B4-BE49-F238E27FC236}">
                  <a16:creationId xmlns:a16="http://schemas.microsoft.com/office/drawing/2014/main" id="{8A2C54CB-D53E-4C2A-BBB2-DEAC39AD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pic>
        <p:nvPicPr>
          <p:cNvPr id="319" name="图形 318" descr="国际象棋">
            <a:extLst>
              <a:ext uri="{FF2B5EF4-FFF2-40B4-BE49-F238E27FC236}">
                <a16:creationId xmlns:a16="http://schemas.microsoft.com/office/drawing/2014/main" id="{72F73BB4-C659-4222-B6BF-E9163B43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9238" y="5161112"/>
            <a:ext cx="260190" cy="26019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C1C6A056-A6D2-4AEF-842E-B85BC36EEA7B}"/>
              </a:ext>
            </a:extLst>
          </p:cNvPr>
          <p:cNvCxnSpPr>
            <a:cxnSpLocks/>
          </p:cNvCxnSpPr>
          <p:nvPr/>
        </p:nvCxnSpPr>
        <p:spPr>
          <a:xfrm>
            <a:off x="4149204" y="2673854"/>
            <a:ext cx="107790" cy="3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3C64D48-1F27-457F-B2EC-D99C7BB03953}"/>
              </a:ext>
            </a:extLst>
          </p:cNvPr>
          <p:cNvCxnSpPr>
            <a:cxnSpLocks/>
          </p:cNvCxnSpPr>
          <p:nvPr/>
        </p:nvCxnSpPr>
        <p:spPr>
          <a:xfrm>
            <a:off x="4845650" y="2171482"/>
            <a:ext cx="1187379" cy="8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FBE8087-34E9-45AD-A6DD-D0245FEC9FF5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2964259" y="4181523"/>
            <a:ext cx="2401059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DE3E9A0-92D7-4F05-A433-4DB7C438C768}"/>
              </a:ext>
            </a:extLst>
          </p:cNvPr>
          <p:cNvCxnSpPr>
            <a:cxnSpLocks/>
          </p:cNvCxnSpPr>
          <p:nvPr/>
        </p:nvCxnSpPr>
        <p:spPr>
          <a:xfrm flipH="1">
            <a:off x="4487453" y="4233114"/>
            <a:ext cx="1087015" cy="38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118F9978-EB00-4415-A346-45B21F4CC175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5909541" y="4251615"/>
            <a:ext cx="4267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93F05448-DCE2-4105-8478-A695EA431263}"/>
              </a:ext>
            </a:extLst>
          </p:cNvPr>
          <p:cNvCxnSpPr>
            <a:cxnSpLocks/>
          </p:cNvCxnSpPr>
          <p:nvPr/>
        </p:nvCxnSpPr>
        <p:spPr>
          <a:xfrm>
            <a:off x="6244060" y="4251615"/>
            <a:ext cx="1216635" cy="28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乘号 327">
            <a:extLst>
              <a:ext uri="{FF2B5EF4-FFF2-40B4-BE49-F238E27FC236}">
                <a16:creationId xmlns:a16="http://schemas.microsoft.com/office/drawing/2014/main" id="{A5A9D2E2-EB27-40DE-87A8-A45FA09BF1ED}"/>
              </a:ext>
            </a:extLst>
          </p:cNvPr>
          <p:cNvSpPr/>
          <p:nvPr/>
        </p:nvSpPr>
        <p:spPr>
          <a:xfrm>
            <a:off x="3483771" y="4155280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乘号 328">
            <a:extLst>
              <a:ext uri="{FF2B5EF4-FFF2-40B4-BE49-F238E27FC236}">
                <a16:creationId xmlns:a16="http://schemas.microsoft.com/office/drawing/2014/main" id="{4760CFE1-CC0D-4809-BFCB-740868458725}"/>
              </a:ext>
            </a:extLst>
          </p:cNvPr>
          <p:cNvSpPr/>
          <p:nvPr/>
        </p:nvSpPr>
        <p:spPr>
          <a:xfrm>
            <a:off x="3990504" y="2654365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乘号 330">
            <a:extLst>
              <a:ext uri="{FF2B5EF4-FFF2-40B4-BE49-F238E27FC236}">
                <a16:creationId xmlns:a16="http://schemas.microsoft.com/office/drawing/2014/main" id="{BFFE0DF4-4F0C-4F4B-964D-B2DF1A8513BE}"/>
              </a:ext>
            </a:extLst>
          </p:cNvPr>
          <p:cNvSpPr/>
          <p:nvPr/>
        </p:nvSpPr>
        <p:spPr>
          <a:xfrm>
            <a:off x="6807576" y="4352149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乘号 331">
            <a:extLst>
              <a:ext uri="{FF2B5EF4-FFF2-40B4-BE49-F238E27FC236}">
                <a16:creationId xmlns:a16="http://schemas.microsoft.com/office/drawing/2014/main" id="{C7243C00-081C-4D0A-BF40-DF5FA8BBA9E5}"/>
              </a:ext>
            </a:extLst>
          </p:cNvPr>
          <p:cNvSpPr/>
          <p:nvPr/>
        </p:nvSpPr>
        <p:spPr>
          <a:xfrm>
            <a:off x="5943747" y="421041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乘号 332">
            <a:extLst>
              <a:ext uri="{FF2B5EF4-FFF2-40B4-BE49-F238E27FC236}">
                <a16:creationId xmlns:a16="http://schemas.microsoft.com/office/drawing/2014/main" id="{ACEE62F4-BE51-485E-9490-AF3DD28DB7BD}"/>
              </a:ext>
            </a:extLst>
          </p:cNvPr>
          <p:cNvSpPr/>
          <p:nvPr/>
        </p:nvSpPr>
        <p:spPr>
          <a:xfrm>
            <a:off x="5000710" y="4379122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乘号 264">
            <a:extLst>
              <a:ext uri="{FF2B5EF4-FFF2-40B4-BE49-F238E27FC236}">
                <a16:creationId xmlns:a16="http://schemas.microsoft.com/office/drawing/2014/main" id="{3A8C4727-1A17-409E-A862-E24857B0F5EE}"/>
              </a:ext>
            </a:extLst>
          </p:cNvPr>
          <p:cNvSpPr/>
          <p:nvPr/>
        </p:nvSpPr>
        <p:spPr>
          <a:xfrm>
            <a:off x="5413064" y="2248193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DE3845B-F3C6-4DCA-A5A0-9EBD9A702CB2}"/>
              </a:ext>
            </a:extLst>
          </p:cNvPr>
          <p:cNvGrpSpPr/>
          <p:nvPr/>
        </p:nvGrpSpPr>
        <p:grpSpPr>
          <a:xfrm>
            <a:off x="3672469" y="3095362"/>
            <a:ext cx="1233195" cy="1075248"/>
            <a:chOff x="3762813" y="3599573"/>
            <a:chExt cx="1233195" cy="10752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8A9D5FF4-A7C5-46AE-A9BB-0B6CB074C790}"/>
                </a:ext>
              </a:extLst>
            </p:cNvPr>
            <p:cNvGrpSpPr/>
            <p:nvPr/>
          </p:nvGrpSpPr>
          <p:grpSpPr>
            <a:xfrm>
              <a:off x="3762813" y="3620460"/>
              <a:ext cx="1233195" cy="1054361"/>
              <a:chOff x="3943737" y="1152330"/>
              <a:chExt cx="4245430" cy="392352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F0A5FD9-1763-4ACC-9C0D-95151CED43C4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1FAE666-BCFD-4A00-9355-E5355C63ADF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9796832-C8D8-414C-BE3B-3A9BF348F0F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7A35FA-5B3A-4B42-A656-4FB2F29483DF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F36DB7-80E2-4AD5-A2E6-0C6AF3DFFFDC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2B982C1-42DB-46CE-8E88-60955D76697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889A02-A6B8-4E1D-8A15-F4ECE52A22B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BD0E61D-C46D-4C14-BD4D-16CF85D7AB1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149D615-8E32-43A7-B3A3-F78EAAEF457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8E6FD19-4CFE-4F42-8D8C-F7AA542800A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96DB7F5-3821-4089-AEE7-1DA67F2C88F3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5E0EA4F-D3A9-4A8B-AEE6-B716C29F28ED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84868DA9-B7C9-4171-9C48-713DA169601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D9C7AC7-D2B6-476D-8250-EA72DEE7CFE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9F9D825-DCC0-4A51-955B-50001AC11D4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D1D248B-85FF-4558-A3D9-E249FEED6927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727BF54-2395-47AF-BAF1-D901F9F5B4C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B8C8174-42A2-45E3-8F4F-548563ABB3A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85CB0A3-D0C6-48BA-B0AC-8B73B1434EC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DE8FF00-BA5D-4830-A386-F76E5630E0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55" name="图形 154" descr="国际象棋">
              <a:extLst>
                <a:ext uri="{FF2B5EF4-FFF2-40B4-BE49-F238E27FC236}">
                  <a16:creationId xmlns:a16="http://schemas.microsoft.com/office/drawing/2014/main" id="{000EAC47-5E18-478F-850A-2FC82952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7148" y="3875668"/>
              <a:ext cx="260190" cy="260190"/>
            </a:xfrm>
            <a:prstGeom prst="rect">
              <a:avLst/>
            </a:prstGeom>
          </p:spPr>
        </p:pic>
        <p:pic>
          <p:nvPicPr>
            <p:cNvPr id="156" name="图形 155" descr="国际象棋">
              <a:extLst>
                <a:ext uri="{FF2B5EF4-FFF2-40B4-BE49-F238E27FC236}">
                  <a16:creationId xmlns:a16="http://schemas.microsoft.com/office/drawing/2014/main" id="{FDAF079C-9885-4BBA-AD25-151C7D6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7716" y="3599573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114BB5B-2F10-4997-AE59-7D3866F2F5CE}"/>
              </a:ext>
            </a:extLst>
          </p:cNvPr>
          <p:cNvGrpSpPr/>
          <p:nvPr/>
        </p:nvGrpSpPr>
        <p:grpSpPr>
          <a:xfrm>
            <a:off x="5444373" y="3110588"/>
            <a:ext cx="1233195" cy="1065274"/>
            <a:chOff x="5424343" y="3606622"/>
            <a:chExt cx="1233195" cy="106527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374891D-7E41-47CB-9076-3EEA4C91F2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A3474F9-312D-49BC-82C5-ED50DA4449F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580A2384-54D2-41FC-93BB-D82BFF43623B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DBC55B1F-F76A-4260-817E-A2DEB65CEBD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CFF388B-D8ED-4B83-814D-27521535D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9330ECB4-AED5-4339-9BE8-D3FA8B6B258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549A61D-A9B8-45AC-A328-4D7D16CA531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067F4C0C-88B6-4646-BA71-B96C12B56842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DF939F11-5583-4ECA-8CC2-0F8B4D537C5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9E71EB62-5056-46E3-A783-3348C06EE25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64C8CAD1-AFFC-4A8D-BD8F-B1631B36977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2B8E73A7-4D9C-4DFF-98AE-96068742205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59AEC1F0-57A2-42D0-BC76-211824087D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3E2FCA65-8148-45EA-9218-FE0C65BD2CC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58DAFB69-F4F9-4F83-8B9E-8F98C4B3C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15E43473-5A05-47CC-A8F6-14EC611D9C8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75A48CB8-5451-4EC1-8F8F-C70E7BD44FB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965E0B60-B51F-4165-9B62-8A4A2A5CF8B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E926CE1E-45DF-4DD6-8D5A-CCC4E456A2F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F321058-2325-4F7B-B230-8DB9AB8D75B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F2DF8724-7249-4610-B9D5-17DBD14A752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774E5EEE-E3DF-4A07-81B5-31D2845C4E6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61" name="图形 160" descr="国际象棋">
                <a:extLst>
                  <a:ext uri="{FF2B5EF4-FFF2-40B4-BE49-F238E27FC236}">
                    <a16:creationId xmlns:a16="http://schemas.microsoft.com/office/drawing/2014/main" id="{A44FE5AC-BD0C-47FD-B02E-7D1AF44A5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184" name="图形 183" descr="国际象棋">
              <a:extLst>
                <a:ext uri="{FF2B5EF4-FFF2-40B4-BE49-F238E27FC236}">
                  <a16:creationId xmlns:a16="http://schemas.microsoft.com/office/drawing/2014/main" id="{8A7EDFCD-1509-4ADB-8FE8-D31A4B56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65291DE-8B4D-4537-B90A-10F963A64669}"/>
              </a:ext>
            </a:extLst>
          </p:cNvPr>
          <p:cNvGrpSpPr/>
          <p:nvPr/>
        </p:nvGrpSpPr>
        <p:grpSpPr>
          <a:xfrm>
            <a:off x="7449957" y="3113037"/>
            <a:ext cx="1233195" cy="1065274"/>
            <a:chOff x="3632718" y="1932964"/>
            <a:chExt cx="1233195" cy="1065274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242FBD8F-1F70-4AF9-82F4-559E7F695C36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1270EC90-50FD-4AFA-BED4-23E94CBECFC2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A53D308D-8AF0-4844-9C58-A8321142372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84C66A44-6C43-463C-A334-7C79C8CE043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4254C44-75A1-43BA-8E23-118485000E90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06534C2D-FEA1-4EA6-B266-317F745277F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9302443C-5041-43FC-8F41-95B50B904165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0D2AA0E2-9722-4DF7-A339-0251AF90534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95CF8190-BDBF-4AE9-91A1-79EB2D91EAB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F46CBE0C-93FB-4F1A-8FF2-C3913756029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6F17485A-8844-42B6-95FB-0C62865BDDB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B2264B9-ECD6-4039-B92E-58EDC07D473B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9655718B-A618-4C89-93DB-14AAE77BDE3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171F787-E625-470C-AADF-343E2EAD568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588FBF0C-A4A8-471E-82CE-6758FE6B103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B7ED92A0-3105-4D4E-8E9D-BD8CA249A1D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63F999FA-371D-4AE1-87F3-8A0DFE906114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DFD97588-905A-4A9D-B90B-FFC93318B9F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CB04B64B-EF16-4ECE-AF80-7B493988A7A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31756553-DDE1-4AF0-AA2B-6840CCAAD465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77DBE7A4-A88C-47AB-A889-38D1883D9F4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87" name="图形 186" descr="国际象棋">
              <a:extLst>
                <a:ext uri="{FF2B5EF4-FFF2-40B4-BE49-F238E27FC236}">
                  <a16:creationId xmlns:a16="http://schemas.microsoft.com/office/drawing/2014/main" id="{0945DB11-2742-461C-AF37-747A305B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pic>
        <p:nvPicPr>
          <p:cNvPr id="239" name="图形 238" descr="国际象棋">
            <a:extLst>
              <a:ext uri="{FF2B5EF4-FFF2-40B4-BE49-F238E27FC236}">
                <a16:creationId xmlns:a16="http://schemas.microsoft.com/office/drawing/2014/main" id="{80B87116-9E6A-4B47-85A7-1FB87BA9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3700" y="3379158"/>
            <a:ext cx="260190" cy="26019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C1C6A056-A6D2-4AEF-842E-B85BC36EEA7B}"/>
              </a:ext>
            </a:extLst>
          </p:cNvPr>
          <p:cNvCxnSpPr>
            <a:cxnSpLocks/>
          </p:cNvCxnSpPr>
          <p:nvPr/>
        </p:nvCxnSpPr>
        <p:spPr>
          <a:xfrm>
            <a:off x="4149204" y="2673854"/>
            <a:ext cx="107790" cy="3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3C64D48-1F27-457F-B2EC-D99C7BB03953}"/>
              </a:ext>
            </a:extLst>
          </p:cNvPr>
          <p:cNvCxnSpPr>
            <a:cxnSpLocks/>
          </p:cNvCxnSpPr>
          <p:nvPr/>
        </p:nvCxnSpPr>
        <p:spPr>
          <a:xfrm>
            <a:off x="4845650" y="2171482"/>
            <a:ext cx="1187379" cy="8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93A8360-8611-4821-B923-D7665C8FB3BC}"/>
              </a:ext>
            </a:extLst>
          </p:cNvPr>
          <p:cNvCxnSpPr>
            <a:cxnSpLocks/>
          </p:cNvCxnSpPr>
          <p:nvPr/>
        </p:nvCxnSpPr>
        <p:spPr>
          <a:xfrm>
            <a:off x="4969862" y="2072618"/>
            <a:ext cx="3128765" cy="9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FBE8087-34E9-45AD-A6DD-D0245FEC9FF5}"/>
              </a:ext>
            </a:extLst>
          </p:cNvPr>
          <p:cNvCxnSpPr>
            <a:cxnSpLocks/>
          </p:cNvCxnSpPr>
          <p:nvPr/>
        </p:nvCxnSpPr>
        <p:spPr>
          <a:xfrm flipH="1">
            <a:off x="6829325" y="4317770"/>
            <a:ext cx="1135257" cy="83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DE3E9A0-92D7-4F05-A433-4DB7C438C768}"/>
              </a:ext>
            </a:extLst>
          </p:cNvPr>
          <p:cNvCxnSpPr>
            <a:cxnSpLocks/>
          </p:cNvCxnSpPr>
          <p:nvPr/>
        </p:nvCxnSpPr>
        <p:spPr>
          <a:xfrm flipH="1">
            <a:off x="5206482" y="4259982"/>
            <a:ext cx="2280366" cy="8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乘号 327">
            <a:extLst>
              <a:ext uri="{FF2B5EF4-FFF2-40B4-BE49-F238E27FC236}">
                <a16:creationId xmlns:a16="http://schemas.microsoft.com/office/drawing/2014/main" id="{A5A9D2E2-EB27-40DE-87A8-A45FA09BF1ED}"/>
              </a:ext>
            </a:extLst>
          </p:cNvPr>
          <p:cNvSpPr/>
          <p:nvPr/>
        </p:nvSpPr>
        <p:spPr>
          <a:xfrm>
            <a:off x="5884074" y="4424704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乘号 328">
            <a:extLst>
              <a:ext uri="{FF2B5EF4-FFF2-40B4-BE49-F238E27FC236}">
                <a16:creationId xmlns:a16="http://schemas.microsoft.com/office/drawing/2014/main" id="{4760CFE1-CC0D-4809-BFCB-740868458725}"/>
              </a:ext>
            </a:extLst>
          </p:cNvPr>
          <p:cNvSpPr/>
          <p:nvPr/>
        </p:nvSpPr>
        <p:spPr>
          <a:xfrm>
            <a:off x="3990504" y="2654365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乘号 331">
            <a:extLst>
              <a:ext uri="{FF2B5EF4-FFF2-40B4-BE49-F238E27FC236}">
                <a16:creationId xmlns:a16="http://schemas.microsoft.com/office/drawing/2014/main" id="{C7243C00-081C-4D0A-BF40-DF5FA8BBA9E5}"/>
              </a:ext>
            </a:extLst>
          </p:cNvPr>
          <p:cNvSpPr/>
          <p:nvPr/>
        </p:nvSpPr>
        <p:spPr>
          <a:xfrm>
            <a:off x="7128363" y="445908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乘号 264">
            <a:extLst>
              <a:ext uri="{FF2B5EF4-FFF2-40B4-BE49-F238E27FC236}">
                <a16:creationId xmlns:a16="http://schemas.microsoft.com/office/drawing/2014/main" id="{8FA22256-EDA8-41A9-AAE0-7D58F398CFEF}"/>
              </a:ext>
            </a:extLst>
          </p:cNvPr>
          <p:cNvSpPr/>
          <p:nvPr/>
        </p:nvSpPr>
        <p:spPr>
          <a:xfrm>
            <a:off x="5413064" y="2248193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9B3165-55BA-4DF0-9846-FDC46712318C}"/>
              </a:ext>
            </a:extLst>
          </p:cNvPr>
          <p:cNvGrpSpPr/>
          <p:nvPr/>
        </p:nvGrpSpPr>
        <p:grpSpPr>
          <a:xfrm>
            <a:off x="4440496" y="4259982"/>
            <a:ext cx="6838269" cy="2001337"/>
            <a:chOff x="1861159" y="3707973"/>
            <a:chExt cx="6838269" cy="2001337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19B77E32-5F6E-4801-8FC8-D01C77B4415F}"/>
                </a:ext>
              </a:extLst>
            </p:cNvPr>
            <p:cNvGrpSpPr/>
            <p:nvPr/>
          </p:nvGrpSpPr>
          <p:grpSpPr>
            <a:xfrm>
              <a:off x="1861159" y="4641587"/>
              <a:ext cx="1233195" cy="1065274"/>
              <a:chOff x="3632718" y="1932964"/>
              <a:chExt cx="1233195" cy="1065274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9CEA4E06-5BF7-4EA7-9D32-31D662B0499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E72C0F51-6F99-4FEE-BDB9-9C4BF2EE1B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8BBDB333-771B-4ACD-AEE6-3DB722A2271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2E7AFD73-EBE5-4234-A500-8B314390FD9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1EE972A9-B1BF-4611-A82C-69AA26DDFC18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29BF9CD0-BF19-49E2-B715-3017A4577D0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4CB905A2-4823-4E3F-BD90-2377B9C4BE2B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DF9356D6-E9C7-41A0-AD63-DE7A9642BB88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21E7423E-A992-4825-BAC3-5D9A52CDB38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A95920BE-FDD3-488A-AD23-1A5A0C9058A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53C1BE44-8053-4E60-BDF5-8CE5F958882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BAA52419-44A6-450D-8C75-7F6FAEB689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A0CD333B-8C9B-4B37-900A-6820A7A694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AA0DE846-A33E-4EBC-93B9-0607B2802675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ACCCAD24-C5B4-45B4-A86C-3E83D339558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3EA4F1BA-DD0F-4FD1-A52B-8E4B56711C6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1AE3B5B8-6448-42C2-BDD3-E5C1393004FF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43B9650B-338F-4A00-A7F1-290F4F01F59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B47E075B-3B7F-403D-9FD9-66CF7E86B8E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DA0B1CFE-1780-42E3-B3CD-FE54D177F5F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22DE7D12-A920-43B4-9374-B8586D0C1CA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15" name="图形 214" descr="国际象棋">
                <a:extLst>
                  <a:ext uri="{FF2B5EF4-FFF2-40B4-BE49-F238E27FC236}">
                    <a16:creationId xmlns:a16="http://schemas.microsoft.com/office/drawing/2014/main" id="{3E6674CC-0673-499C-B058-5694CA17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6" name="图形 235" descr="国际象棋">
              <a:extLst>
                <a:ext uri="{FF2B5EF4-FFF2-40B4-BE49-F238E27FC236}">
                  <a16:creationId xmlns:a16="http://schemas.microsoft.com/office/drawing/2014/main" id="{5F20BAF8-7558-48D3-A697-80DF4CAD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2065" y="5190780"/>
              <a:ext cx="260190" cy="260190"/>
            </a:xfrm>
            <a:prstGeom prst="rect">
              <a:avLst/>
            </a:prstGeom>
          </p:spPr>
        </p:pic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1C0C96E0-A8D8-4727-B75B-50305F7074F0}"/>
                </a:ext>
              </a:extLst>
            </p:cNvPr>
            <p:cNvGrpSpPr/>
            <p:nvPr/>
          </p:nvGrpSpPr>
          <p:grpSpPr>
            <a:xfrm>
              <a:off x="3674316" y="4644036"/>
              <a:ext cx="1233195" cy="1065274"/>
              <a:chOff x="5424343" y="3606622"/>
              <a:chExt cx="1233195" cy="1065274"/>
            </a:xfrm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B24F6FD7-D57B-4EDA-838B-3FA346E114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A5A89F6E-5B1A-4D03-A5A8-8A528490E3FF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F8135347-3ED7-4C7A-9BDC-68E2B848B76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5B89C10F-A24B-4B60-AC0B-84B411F76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8B18D558-B45B-413B-BAA6-E61EB0833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DC98DB34-C2FE-4B0C-98DC-AD07151A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93F79E97-3A86-4DAC-A987-7897C40F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7BDADF96-A5DD-452A-A20D-188FDF13F96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D0C6683C-6FFD-4894-A441-2DF9D0976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46C9C5E6-165A-436A-BBE9-319DF51F2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AC79A91E-3A43-4D26-AABE-73193075B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2FBE9711-CA1F-4295-81E9-F2F37AF6E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5104BB1A-F74B-4C16-97D1-24AE873277F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5FB9F7D1-CF38-434E-9B91-BCFF48CF2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23FC0DD4-56D0-4F92-8CE4-F1E7206E0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A784ABF2-58C7-4539-AF35-59103E070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3F6D6136-8F88-4CB1-8E1F-F146E4FD6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" name="组合 247">
                    <a:extLst>
                      <a:ext uri="{FF2B5EF4-FFF2-40B4-BE49-F238E27FC236}">
                        <a16:creationId xmlns:a16="http://schemas.microsoft.com/office/drawing/2014/main" id="{145667CB-1578-4F0F-97DF-F963F42D7A1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848420C1-49DC-4F41-80C9-AD63C700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3CDFDDC6-7E96-44C5-A12E-CE1690520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B388A14F-1A85-48C5-97D9-A82FDA26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EB9D5AE3-EDCD-4B95-BD37-D5AB5B36E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44" name="图形 243" descr="国际象棋">
                  <a:extLst>
                    <a:ext uri="{FF2B5EF4-FFF2-40B4-BE49-F238E27FC236}">
                      <a16:creationId xmlns:a16="http://schemas.microsoft.com/office/drawing/2014/main" id="{024613A2-C821-487A-9772-2DB797FF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42" name="图形 241" descr="国际象棋">
                <a:extLst>
                  <a:ext uri="{FF2B5EF4-FFF2-40B4-BE49-F238E27FC236}">
                    <a16:creationId xmlns:a16="http://schemas.microsoft.com/office/drawing/2014/main" id="{CEB342D8-D26B-4A1B-A6DF-CC79744A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0493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66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804" y="5203299"/>
              <a:ext cx="260190" cy="260190"/>
            </a:xfrm>
            <a:prstGeom prst="rect">
              <a:avLst/>
            </a:prstGeom>
          </p:spPr>
        </p:pic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41510AB-1641-4E23-BCE6-45CB2CF20CED}"/>
                </a:ext>
              </a:extLst>
            </p:cNvPr>
            <p:cNvGrpSpPr/>
            <p:nvPr/>
          </p:nvGrpSpPr>
          <p:grpSpPr>
            <a:xfrm>
              <a:off x="5455111" y="4602856"/>
              <a:ext cx="1248274" cy="1065274"/>
              <a:chOff x="5424343" y="3606622"/>
              <a:chExt cx="1248274" cy="1065274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6E15BA27-BF1A-4673-B18B-13A43891FC79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A94E8DF-2212-4F6B-9D7E-91C4676145C0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691C543B-87D7-4777-903F-35287929C53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B4823729-C7E6-49C6-904D-9E4317F1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5BFB643C-635C-4A56-BD19-F1CC176A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79310B94-92EE-4AD5-ABD6-E73539309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92F57893-80AC-4A69-ACC3-A5D815F6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F55F58D5-5CBA-4872-9D60-35ED300DF61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9E4FAC20-B0A8-4768-9E7D-B62DD861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F791AD34-C0DF-4823-A491-0DA9ABA0E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8CA228A0-7920-47FE-AA3C-FABC1125E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8526EAB1-CF88-4F39-964B-D98A4AF89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B6E739AD-2302-4636-BA2F-D7BF303D4C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9E091C02-8ABC-422E-A8FE-46904406D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BE1133DF-DE27-42CE-9CB3-93D919E2E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35E91E94-7989-4881-882D-7C3F0D112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8C4677BE-524F-40CA-BF7E-A51B32E13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78FF9B0C-C9CA-4B75-8054-2E47BD0B1D3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4774ED29-757E-4C8A-BC8E-9FD65B915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C1BC984D-22E0-4DB3-87CE-91656E773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AE8C1EE2-7C29-4E81-A648-7540AFBB0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376421C0-0709-4CF4-82E3-898BFDD35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72" name="图形 271" descr="国际象棋">
                  <a:extLst>
                    <a:ext uri="{FF2B5EF4-FFF2-40B4-BE49-F238E27FC236}">
                      <a16:creationId xmlns:a16="http://schemas.microsoft.com/office/drawing/2014/main" id="{5E99E933-6A76-4846-BD3D-F7531EA9C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70" name="图形 269" descr="国际象棋">
                <a:extLst>
                  <a:ext uri="{FF2B5EF4-FFF2-40B4-BE49-F238E27FC236}">
                    <a16:creationId xmlns:a16="http://schemas.microsoft.com/office/drawing/2014/main" id="{FCF3C444-F550-4C0F-9D67-B038D6713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12427" y="3881606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3" name="图形 292" descr="国际象棋">
              <a:extLst>
                <a:ext uri="{FF2B5EF4-FFF2-40B4-BE49-F238E27FC236}">
                  <a16:creationId xmlns:a16="http://schemas.microsoft.com/office/drawing/2014/main" id="{50C02C64-CE3F-4CCE-8AB9-36DFB243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511" y="5153503"/>
              <a:ext cx="260190" cy="260190"/>
            </a:xfrm>
            <a:prstGeom prst="rect">
              <a:avLst/>
            </a:prstGeom>
          </p:spPr>
        </p:pic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F9F762AE-99AE-4C79-B5C9-3BE6BF47F016}"/>
                </a:ext>
              </a:extLst>
            </p:cNvPr>
            <p:cNvGrpSpPr/>
            <p:nvPr/>
          </p:nvGrpSpPr>
          <p:grpSpPr>
            <a:xfrm>
              <a:off x="7449957" y="4605305"/>
              <a:ext cx="1243933" cy="1065274"/>
              <a:chOff x="5424343" y="3606622"/>
              <a:chExt cx="1243933" cy="1065274"/>
            </a:xfrm>
          </p:grpSpPr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3D715458-3BDC-4315-AB76-5FA25C517175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190F5BAF-990F-49DC-8BDD-F8BD2E0C41DB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C22908F5-18E9-4221-995F-3DBEB4B6571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5" name="矩形 314">
                      <a:extLst>
                        <a:ext uri="{FF2B5EF4-FFF2-40B4-BE49-F238E27FC236}">
                          <a16:creationId xmlns:a16="http://schemas.microsoft.com/office/drawing/2014/main" id="{4E4553A4-4789-4360-926B-BA601B341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533AD82B-678C-4D96-8B7B-46E873A7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104468EC-FFF9-42CC-AA23-B8C3FE50C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53F4D6A5-F7FC-4A1E-8C14-E8C94B230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C76D4BB7-16FD-4CBB-AF47-8481E976C54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1" name="矩形 310">
                      <a:extLst>
                        <a:ext uri="{FF2B5EF4-FFF2-40B4-BE49-F238E27FC236}">
                          <a16:creationId xmlns:a16="http://schemas.microsoft.com/office/drawing/2014/main" id="{A1F3F17E-4E2B-4591-9533-FB52FB64C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矩形 311">
                      <a:extLst>
                        <a:ext uri="{FF2B5EF4-FFF2-40B4-BE49-F238E27FC236}">
                          <a16:creationId xmlns:a16="http://schemas.microsoft.com/office/drawing/2014/main" id="{6A50C311-DBF4-4E7C-9A82-175FB97D3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矩形 312">
                      <a:extLst>
                        <a:ext uri="{FF2B5EF4-FFF2-40B4-BE49-F238E27FC236}">
                          <a16:creationId xmlns:a16="http://schemas.microsoft.com/office/drawing/2014/main" id="{0FFE906F-F210-4EC8-BF23-F20580773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矩形 313">
                      <a:extLst>
                        <a:ext uri="{FF2B5EF4-FFF2-40B4-BE49-F238E27FC236}">
                          <a16:creationId xmlns:a16="http://schemas.microsoft.com/office/drawing/2014/main" id="{70500365-907E-4EB7-8591-D8D625E70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7AB0F63E-6D5D-4D8C-A41A-8C8EB4DD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5CB17535-93A2-4733-98A8-97CD17D21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97A516E9-BF70-4157-9316-C0B034F02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D1E11EDC-D5A7-4287-AEA0-8D2AADCEC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矩形 309">
                      <a:extLst>
                        <a:ext uri="{FF2B5EF4-FFF2-40B4-BE49-F238E27FC236}">
                          <a16:creationId xmlns:a16="http://schemas.microsoft.com/office/drawing/2014/main" id="{38A7A892-EA57-4A0B-AC16-0D1C05548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57A5B2D3-92D2-4364-A25E-8033EFB08AF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148EC523-4BED-4F28-B46E-2AFD9E43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738EA1FC-B7DD-4973-B439-8427269C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64C6DA41-13D6-46BC-ADC4-5FD5DDE97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CED77EE5-DC63-473C-9D9D-285AC93D3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98" name="图形 297" descr="国际象棋">
                  <a:extLst>
                    <a:ext uri="{FF2B5EF4-FFF2-40B4-BE49-F238E27FC236}">
                      <a16:creationId xmlns:a16="http://schemas.microsoft.com/office/drawing/2014/main" id="{0E54534F-21E2-4D41-9498-EBE85ECD9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6" name="图形 295" descr="国际象棋">
                <a:extLst>
                  <a:ext uri="{FF2B5EF4-FFF2-40B4-BE49-F238E27FC236}">
                    <a16:creationId xmlns:a16="http://schemas.microsoft.com/office/drawing/2014/main" id="{8A2C54CB-D53E-4C2A-BBB2-DEAC39ADA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086" y="3880649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319" name="图形 318" descr="国际象棋">
              <a:extLst>
                <a:ext uri="{FF2B5EF4-FFF2-40B4-BE49-F238E27FC236}">
                  <a16:creationId xmlns:a16="http://schemas.microsoft.com/office/drawing/2014/main" id="{72F73BB4-C659-4222-B6BF-E9163B43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9238" y="5161112"/>
              <a:ext cx="260190" cy="260190"/>
            </a:xfrm>
            <a:prstGeom prst="rect">
              <a:avLst/>
            </a:prstGeom>
          </p:spPr>
        </p:pic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5643091" y="3798543"/>
              <a:ext cx="266450" cy="81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93F05448-DCE2-4105-8478-A695EA43126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56" y="3707973"/>
              <a:ext cx="1221639" cy="824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乘号 330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6849875" y="3780250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乘号 332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5762923" y="3941656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7" name="图形 266" descr="国际象棋">
              <a:extLst>
                <a:ext uri="{FF2B5EF4-FFF2-40B4-BE49-F238E27FC236}">
                  <a16:creationId xmlns:a16="http://schemas.microsoft.com/office/drawing/2014/main" id="{96FBC7BF-47FC-4753-8962-FAA0D769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8064" y="4918932"/>
              <a:ext cx="260190" cy="260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4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9</cp:revision>
  <dcterms:created xsi:type="dcterms:W3CDTF">2021-11-22T11:57:39Z</dcterms:created>
  <dcterms:modified xsi:type="dcterms:W3CDTF">2021-11-22T13:37:35Z</dcterms:modified>
</cp:coreProperties>
</file>