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7" r:id="rId7"/>
    <p:sldId id="268" r:id="rId8"/>
    <p:sldId id="272" r:id="rId9"/>
    <p:sldId id="270" r:id="rId10"/>
    <p:sldId id="269" r:id="rId11"/>
    <p:sldId id="271" r:id="rId12"/>
    <p:sldId id="274" r:id="rId13"/>
    <p:sldId id="275" r:id="rId14"/>
    <p:sldId id="276" r:id="rId15"/>
    <p:sldId id="277" r:id="rId16"/>
    <p:sldId id="273" r:id="rId17"/>
    <p:sldId id="258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E166B-E494-4A9A-B09C-F4DF48FB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135A91-D0E6-4ADC-A71A-6E7C008D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7A77E-7F4D-498D-96B3-9D0B5F59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FE0AB-DF4A-4905-9988-96E76109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4D827-7F23-40E0-9CB7-65818C43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4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BFEE-B14A-4529-BB37-1BABC194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AFD1B-97C9-4566-A6EC-EEC12BC0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BE99-3E97-4C80-9BFD-BD1498AC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6A2F5-9FA9-40E5-8CFA-8AC2058B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24ED7-03B8-4A5E-A6C0-08816B58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BBF1F-EE3A-476D-8F5C-C4AA1EBAC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4A430-5DD5-468A-9AE4-C0A03F34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4A16A-15F4-49B7-B63B-628AF4B0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BB8A4-E500-438F-99F6-ACA01637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75C7-D9D5-49E3-BC0A-081E8A49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6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79309-03DD-4744-AB2D-B3C0A08D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3BC5B-F3B8-437C-9AD8-B6C7C57D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CF42F-594E-4BDC-A64D-A430E21C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5699A-8B08-4C7D-A61F-D8951556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5F903-679D-48B9-8064-92EAD940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F1727-F931-48A8-AB4C-47415610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7C68F-086E-4426-86DD-24C716A6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363CC-30DC-4064-AC74-225234FD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620D1-7A4B-449C-AD20-78198FBF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5B054-AA7B-41F6-AF8F-8BB8BF31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23ED8-5E1F-4754-BFDC-378EBE2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3E5E1-AF37-4392-AE50-4D0E3B26D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F3B84-1895-47C3-81D4-2E3F2980E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B0405-2138-44E0-BD0E-E41CAF72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83CD7-8B76-41A2-AC78-51D811EE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082E2-F836-42A5-88EB-2842658B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338AC-2C84-470C-BEF8-8F972382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05DC9-66A9-4B76-A5AE-93C60B48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05189C-B240-4434-8EE4-9A6B2AC9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775AB-C4F9-4E72-BF77-91552E962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A47C9-929C-4CBF-84E0-B3184606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741FCC-6FC1-4C57-BEED-04821BDB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4F647A-1C66-470D-A5D3-278E936B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2DC98-814C-4EEB-9459-51DDC037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3F3A-25D9-4E0C-84A4-7F722F87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48E547-A05D-4602-B88E-7E6E6296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7F42C-18FF-45AD-9665-32C01DE8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D2199-ABD1-4A73-ACDE-C324DD4B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825222-E644-4710-8D56-010B6D8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735B02-CB24-41B6-BAB3-EC34875D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12628-245F-450A-9213-6AE3986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2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6C2D-EF22-44E4-A591-34B7D2CE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588EF-DE55-40F0-8903-D013A51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45BB1-5C27-4494-9B9C-5909BA7F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744B1-873D-4E4F-AC1E-498DE40E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83B18-77EC-40C2-A473-77BF36A9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CBBA5-4989-4624-8383-9EA4B978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5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93585-6F25-4DBB-8780-9BB3AA74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3CACEF-19FE-4C97-AE61-AF34A824F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DDDE7F-232D-49C8-801C-D05599A47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292EA-70E5-4E73-955B-C4B8B836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DA16F-76D3-489B-9AB1-193D39B4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4A64B-D27D-46FD-B4FC-B2C1A1E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DBD6C6-DC91-425C-A3EB-A9E44A4D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3E9EE-D3C1-41D7-B243-57CCCDCA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4D2F-4D86-49AC-A392-9A6C0389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1965-A566-4CAE-A5BC-8E13B7FC615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65805-9842-47E4-B73F-D1E47A800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3FE70-427A-4D47-B3B1-6EC14EAB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EE0F-8817-41F9-8061-56B09DE2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9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64C22D-B980-4575-94AD-AA62423363C0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943737" y="1152330"/>
            <a:chExt cx="4245430" cy="392352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3904DF-E316-4F56-B6D4-7198FE4EEF7E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CF108A-E6BC-4775-B1B5-909E7DEBB497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3CECA37-8254-422A-B024-5B2AEFA0CACB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6072C7E-BC0B-466D-96FF-130946DF8371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76843B-62AB-40D0-82EC-157A285A90F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5E3C549-4135-4A27-AFE1-9BDB12D0096A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4DB15CA-2886-40DB-942D-7D5DDD8078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169706-D341-4245-878A-0A9F3B658DC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A15520-A251-452F-979E-810B9F313C76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294779-749E-45A4-B7CA-BC59D15501A0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F4A3DE-4151-4207-88D7-33AE99EB3499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F5668D2-C61B-4734-94A9-EB28AAECA5DC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272C933-1FD5-409B-8CDB-CA8D5E2E53F7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409847-6B0E-4084-99D1-54EE6B9B12B4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F469E1-92FA-43E8-86B9-2B6BFAFAC755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3B01B33-1AA0-43AC-BD69-A03220491DC0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BD2B3D9-E344-4A7E-8946-F0A0BA7585F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ABAA27-B6CB-4480-A73E-CF6A324DB3B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1BEB73E-C662-4F58-A320-618E890BEEC7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C7D865A-C1A3-460B-A39C-6B6CAB601932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6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61159" y="193550"/>
            <a:ext cx="6832731" cy="3984761"/>
            <a:chOff x="1861159" y="193550"/>
            <a:chExt cx="6832731" cy="398476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5294248" y="193550"/>
              <a:ext cx="1233195" cy="1054361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531636" y="1522743"/>
              <a:ext cx="1233195" cy="1065274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E3845B-F3C6-4DCA-A5A0-9EBD9A702CB2}"/>
                </a:ext>
              </a:extLst>
            </p:cNvPr>
            <p:cNvGrpSpPr/>
            <p:nvPr/>
          </p:nvGrpSpPr>
          <p:grpSpPr>
            <a:xfrm>
              <a:off x="3672469" y="3095362"/>
              <a:ext cx="1233195" cy="1075248"/>
              <a:chOff x="3762813" y="3599573"/>
              <a:chExt cx="1233195" cy="107524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A9D5FF4-A7C5-46AE-A9BB-0B6CB074C790}"/>
                  </a:ext>
                </a:extLst>
              </p:cNvPr>
              <p:cNvGrpSpPr/>
              <p:nvPr/>
            </p:nvGrpSpPr>
            <p:grpSpPr>
              <a:xfrm>
                <a:off x="3762813" y="3620460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2F0A5FD9-1763-4ACC-9C0D-95151CED43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FAE666-BCFD-4A00-9355-E5355C63ADF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19796832-C8D8-414C-BE3B-3A9BF348F0F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4A7A35FA-5B3A-4B42-A656-4FB2F29483D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F36DB7-80E2-4AD5-A2E6-0C6AF3DFFFDC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02B982C1-42DB-46CE-8E88-60955D76697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19889A02-A6B8-4E1D-8A15-F4ECE52A22B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BD0E61D-C46D-4C14-BD4D-16CF85D7AB1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149D615-8E32-43A7-B3A3-F78EAAEF457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88E6FD19-4CFE-4F42-8D8C-F7AA542800A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896DB7F5-3821-4089-AEE7-1DA67F2C88F3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5E0EA4F-D3A9-4A8B-AEE6-B716C29F28E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84868DA9-B7C9-4171-9C48-713DA169601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CD9C7AC7-D2B6-476D-8250-EA72DEE7CFE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E9F9D825-DCC0-4A51-955B-50001AC11D4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D1D248B-85FF-4558-A3D9-E249FEED6927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4727BF54-2395-47AF-BAF1-D901F9F5B4C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DB8C8174-42A2-45E3-8F4F-548563ABB3A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85CB0A3-D0C6-48BA-B0AC-8B73B1434EC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7DE8FF00-BA5D-4830-A386-F76E5630E0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55" name="图形 154" descr="国际象棋">
                <a:extLst>
                  <a:ext uri="{FF2B5EF4-FFF2-40B4-BE49-F238E27FC236}">
                    <a16:creationId xmlns:a16="http://schemas.microsoft.com/office/drawing/2014/main" id="{000EAC47-5E18-478F-850A-2FC82952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148" y="3875668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6" name="图形 155" descr="国际象棋">
                <a:extLst>
                  <a:ext uri="{FF2B5EF4-FFF2-40B4-BE49-F238E27FC236}">
                    <a16:creationId xmlns:a16="http://schemas.microsoft.com/office/drawing/2014/main" id="{FDAF079C-9885-4BBA-AD25-151C7D68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767716" y="3599573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861159" y="3116249"/>
              <a:ext cx="1233195" cy="1057286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4114BB5B-2F10-4997-AE59-7D3866F2F5CE}"/>
                </a:ext>
              </a:extLst>
            </p:cNvPr>
            <p:cNvGrpSpPr/>
            <p:nvPr/>
          </p:nvGrpSpPr>
          <p:grpSpPr>
            <a:xfrm>
              <a:off x="5444373" y="3110588"/>
              <a:ext cx="1233195" cy="1065274"/>
              <a:chOff x="5424343" y="3606622"/>
              <a:chExt cx="1233195" cy="1065274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374891D-7E41-47CB-9076-3EEA4C91F2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6A3474F9-312D-49BC-82C5-ED50DA4449F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580A2384-54D2-41FC-93BB-D82BFF43623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DBC55B1F-F76A-4260-817E-A2DEB65CE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9CFF388B-D8ED-4B83-814D-27521535D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9330ECB4-AED5-4339-9BE8-D3FA8B6B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1549A61D-A9B8-45AC-A328-4D7D16CA5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067F4C0C-88B6-4646-BA71-B96C12B5684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4" name="矩形 173">
                      <a:extLst>
                        <a:ext uri="{FF2B5EF4-FFF2-40B4-BE49-F238E27FC236}">
                          <a16:creationId xmlns:a16="http://schemas.microsoft.com/office/drawing/2014/main" id="{DF939F11-5583-4ECA-8CC2-0F8B4D53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9E71EB62-5056-46E3-A783-3348C06EE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64C8CAD1-AFFC-4A8D-BD8F-B1631B369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2B8E73A7-4D9C-4DFF-98AE-960687422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59AEC1F0-57A2-42D0-BC76-211824087D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3E2FCA65-8148-45EA-9218-FE0C65BD2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58DAFB69-F4F9-4F83-8B9E-8F98C4B3C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15E43473-5A05-47CC-A8F6-14EC611D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>
                      <a:extLst>
                        <a:ext uri="{FF2B5EF4-FFF2-40B4-BE49-F238E27FC236}">
                          <a16:creationId xmlns:a16="http://schemas.microsoft.com/office/drawing/2014/main" id="{75A48CB8-5451-4EC1-8F8F-C70E7BD4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965E0B60-B51F-4165-9B62-8A4A2A5CF8B8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66" name="矩形 165">
                      <a:extLst>
                        <a:ext uri="{FF2B5EF4-FFF2-40B4-BE49-F238E27FC236}">
                          <a16:creationId xmlns:a16="http://schemas.microsoft.com/office/drawing/2014/main" id="{E926CE1E-45DF-4DD6-8D5A-CCC4E456A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>
                      <a:extLst>
                        <a:ext uri="{FF2B5EF4-FFF2-40B4-BE49-F238E27FC236}">
                          <a16:creationId xmlns:a16="http://schemas.microsoft.com/office/drawing/2014/main" id="{3F321058-2325-4F7B-B230-8DB9AB8D7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F2DF8724-7249-4610-B9D5-17DBD14A7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774E5EEE-E3DF-4A07-81B5-31D2845C4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61" name="图形 160" descr="国际象棋">
                  <a:extLst>
                    <a:ext uri="{FF2B5EF4-FFF2-40B4-BE49-F238E27FC236}">
                      <a16:creationId xmlns:a16="http://schemas.microsoft.com/office/drawing/2014/main" id="{A44FE5AC-BD0C-47FD-B02E-7D1AF44A5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184" name="图形 183" descr="国际象棋">
                <a:extLst>
                  <a:ext uri="{FF2B5EF4-FFF2-40B4-BE49-F238E27FC236}">
                    <a16:creationId xmlns:a16="http://schemas.microsoft.com/office/drawing/2014/main" id="{8A7EDFCD-1509-4ADB-8FE8-D31A4B56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365291DE-8B4D-4537-B90A-10F963A64669}"/>
                </a:ext>
              </a:extLst>
            </p:cNvPr>
            <p:cNvGrpSpPr/>
            <p:nvPr/>
          </p:nvGrpSpPr>
          <p:grpSpPr>
            <a:xfrm>
              <a:off x="7449957" y="3113037"/>
              <a:ext cx="1233195" cy="1065274"/>
              <a:chOff x="3632718" y="1932964"/>
              <a:chExt cx="1233195" cy="1065274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242FBD8F-1F70-4AF9-82F4-559E7F695C36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1270EC90-50FD-4AFA-BED4-23E94CBECFC2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A53D308D-8AF0-4844-9C58-A8321142372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4C66A44-6C43-463C-A334-7C79C8CE043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94254C44-75A1-43BA-8E23-118485000E9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06534C2D-FEA1-4EA6-B266-317F745277F2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9302443C-5041-43FC-8F41-95B50B904165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0D2AA0E2-9722-4DF7-A339-0251AF90534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95CF8190-BDBF-4AE9-91A1-79EB2D91EAB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F46CBE0C-93FB-4F1A-8FF2-C3913756029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6F17485A-8844-42B6-95FB-0C62865BDDB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0" name="组合 189">
                  <a:extLst>
                    <a:ext uri="{FF2B5EF4-FFF2-40B4-BE49-F238E27FC236}">
                      <a16:creationId xmlns:a16="http://schemas.microsoft.com/office/drawing/2014/main" id="{AB2264B9-ECD6-4039-B92E-58EDC07D473B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9655718B-A618-4C89-93DB-14AAE77BDE3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A171F787-E625-470C-AADF-343E2EAD568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588FBF0C-A4A8-471E-82CE-6758FE6B103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B7ED92A0-3105-4D4E-8E9D-BD8CA249A1D5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63F999FA-371D-4AE1-87F3-8A0DFE906114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DFD97588-905A-4A9D-B90B-FFC93318B9F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CB04B64B-EF16-4ECE-AF80-7B493988A7A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31756553-DDE1-4AF0-AA2B-6840CCAAD46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77DBE7A4-A88C-47AB-A889-38D1883D9F4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87" name="图形 186" descr="国际象棋">
                <a:extLst>
                  <a:ext uri="{FF2B5EF4-FFF2-40B4-BE49-F238E27FC236}">
                    <a16:creationId xmlns:a16="http://schemas.microsoft.com/office/drawing/2014/main" id="{0945DB11-2742-461C-AF37-747A305BD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9" name="图形 238" descr="国际象棋">
              <a:extLst>
                <a:ext uri="{FF2B5EF4-FFF2-40B4-BE49-F238E27FC236}">
                  <a16:creationId xmlns:a16="http://schemas.microsoft.com/office/drawing/2014/main" id="{80B87116-9E6A-4B47-85A7-1FB87BA96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33700" y="3379158"/>
              <a:ext cx="260190" cy="260190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996804" y="578853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29325" y="2167570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C1C6A056-A6D2-4AEF-842E-B85BC36EEA7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204" y="2673854"/>
              <a:ext cx="107790" cy="370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C3C64D48-1F27-457F-B2EC-D99C7BB03953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50" y="2171482"/>
              <a:ext cx="1187379" cy="87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393A8360-8611-4821-B923-D7665C8FB3BC}"/>
                </a:ext>
              </a:extLst>
            </p:cNvPr>
            <p:cNvCxnSpPr>
              <a:cxnSpLocks/>
            </p:cNvCxnSpPr>
            <p:nvPr/>
          </p:nvCxnSpPr>
          <p:spPr>
            <a:xfrm>
              <a:off x="4969862" y="2072618"/>
              <a:ext cx="3128765" cy="962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乘号 328">
              <a:extLst>
                <a:ext uri="{FF2B5EF4-FFF2-40B4-BE49-F238E27FC236}">
                  <a16:creationId xmlns:a16="http://schemas.microsoft.com/office/drawing/2014/main" id="{4760CFE1-CC0D-4809-BFCB-740868458725}"/>
                </a:ext>
              </a:extLst>
            </p:cNvPr>
            <p:cNvSpPr/>
            <p:nvPr/>
          </p:nvSpPr>
          <p:spPr>
            <a:xfrm>
              <a:off x="3990504" y="2654365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88612" y="263230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乘号 264">
              <a:extLst>
                <a:ext uri="{FF2B5EF4-FFF2-40B4-BE49-F238E27FC236}">
                  <a16:creationId xmlns:a16="http://schemas.microsoft.com/office/drawing/2014/main" id="{8FA22256-EDA8-41A9-AAE0-7D58F398CFEF}"/>
                </a:ext>
              </a:extLst>
            </p:cNvPr>
            <p:cNvSpPr/>
            <p:nvPr/>
          </p:nvSpPr>
          <p:spPr>
            <a:xfrm>
              <a:off x="5413064" y="2248193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4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61159" y="193550"/>
            <a:ext cx="9417606" cy="6067769"/>
            <a:chOff x="1861159" y="193550"/>
            <a:chExt cx="9417606" cy="606776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5294248" y="193550"/>
              <a:ext cx="1233195" cy="1054361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531636" y="1522743"/>
              <a:ext cx="1233195" cy="1065274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E3845B-F3C6-4DCA-A5A0-9EBD9A702CB2}"/>
                </a:ext>
              </a:extLst>
            </p:cNvPr>
            <p:cNvGrpSpPr/>
            <p:nvPr/>
          </p:nvGrpSpPr>
          <p:grpSpPr>
            <a:xfrm>
              <a:off x="3672469" y="3095362"/>
              <a:ext cx="1233195" cy="1075248"/>
              <a:chOff x="3762813" y="3599573"/>
              <a:chExt cx="1233195" cy="107524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A9D5FF4-A7C5-46AE-A9BB-0B6CB074C790}"/>
                  </a:ext>
                </a:extLst>
              </p:cNvPr>
              <p:cNvGrpSpPr/>
              <p:nvPr/>
            </p:nvGrpSpPr>
            <p:grpSpPr>
              <a:xfrm>
                <a:off x="3762813" y="3620460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2F0A5FD9-1763-4ACC-9C0D-95151CED43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FAE666-BCFD-4A00-9355-E5355C63ADF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19796832-C8D8-414C-BE3B-3A9BF348F0F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4A7A35FA-5B3A-4B42-A656-4FB2F29483D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F36DB7-80E2-4AD5-A2E6-0C6AF3DFFFDC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02B982C1-42DB-46CE-8E88-60955D76697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19889A02-A6B8-4E1D-8A15-F4ECE52A22B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BD0E61D-C46D-4C14-BD4D-16CF85D7AB1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149D615-8E32-43A7-B3A3-F78EAAEF457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88E6FD19-4CFE-4F42-8D8C-F7AA542800A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896DB7F5-3821-4089-AEE7-1DA67F2C88F3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5E0EA4F-D3A9-4A8B-AEE6-B716C29F28E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84868DA9-B7C9-4171-9C48-713DA169601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CD9C7AC7-D2B6-476D-8250-EA72DEE7CFE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E9F9D825-DCC0-4A51-955B-50001AC11D4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D1D248B-85FF-4558-A3D9-E249FEED6927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4727BF54-2395-47AF-BAF1-D901F9F5B4C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DB8C8174-42A2-45E3-8F4F-548563ABB3A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85CB0A3-D0C6-48BA-B0AC-8B73B1434EC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7DE8FF00-BA5D-4830-A386-F76E5630E0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55" name="图形 154" descr="国际象棋">
                <a:extLst>
                  <a:ext uri="{FF2B5EF4-FFF2-40B4-BE49-F238E27FC236}">
                    <a16:creationId xmlns:a16="http://schemas.microsoft.com/office/drawing/2014/main" id="{000EAC47-5E18-478F-850A-2FC82952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148" y="3875668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6" name="图形 155" descr="国际象棋">
                <a:extLst>
                  <a:ext uri="{FF2B5EF4-FFF2-40B4-BE49-F238E27FC236}">
                    <a16:creationId xmlns:a16="http://schemas.microsoft.com/office/drawing/2014/main" id="{FDAF079C-9885-4BBA-AD25-151C7D68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767716" y="3599573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861159" y="3116249"/>
              <a:ext cx="1233195" cy="1057286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4114BB5B-2F10-4997-AE59-7D3866F2F5CE}"/>
                </a:ext>
              </a:extLst>
            </p:cNvPr>
            <p:cNvGrpSpPr/>
            <p:nvPr/>
          </p:nvGrpSpPr>
          <p:grpSpPr>
            <a:xfrm>
              <a:off x="5444373" y="3110588"/>
              <a:ext cx="1233195" cy="1065274"/>
              <a:chOff x="5424343" y="3606622"/>
              <a:chExt cx="1233195" cy="1065274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374891D-7E41-47CB-9076-3EEA4C91F2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6A3474F9-312D-49BC-82C5-ED50DA4449F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580A2384-54D2-41FC-93BB-D82BFF43623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DBC55B1F-F76A-4260-817E-A2DEB65CE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9CFF388B-D8ED-4B83-814D-27521535D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9330ECB4-AED5-4339-9BE8-D3FA8B6B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1549A61D-A9B8-45AC-A328-4D7D16CA5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067F4C0C-88B6-4646-BA71-B96C12B5684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4" name="矩形 173">
                      <a:extLst>
                        <a:ext uri="{FF2B5EF4-FFF2-40B4-BE49-F238E27FC236}">
                          <a16:creationId xmlns:a16="http://schemas.microsoft.com/office/drawing/2014/main" id="{DF939F11-5583-4ECA-8CC2-0F8B4D53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9E71EB62-5056-46E3-A783-3348C06EE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64C8CAD1-AFFC-4A8D-BD8F-B1631B369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2B8E73A7-4D9C-4DFF-98AE-960687422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59AEC1F0-57A2-42D0-BC76-211824087D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3E2FCA65-8148-45EA-9218-FE0C65BD2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58DAFB69-F4F9-4F83-8B9E-8F98C4B3C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15E43473-5A05-47CC-A8F6-14EC611D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>
                      <a:extLst>
                        <a:ext uri="{FF2B5EF4-FFF2-40B4-BE49-F238E27FC236}">
                          <a16:creationId xmlns:a16="http://schemas.microsoft.com/office/drawing/2014/main" id="{75A48CB8-5451-4EC1-8F8F-C70E7BD4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965E0B60-B51F-4165-9B62-8A4A2A5CF8B8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66" name="矩形 165">
                      <a:extLst>
                        <a:ext uri="{FF2B5EF4-FFF2-40B4-BE49-F238E27FC236}">
                          <a16:creationId xmlns:a16="http://schemas.microsoft.com/office/drawing/2014/main" id="{E926CE1E-45DF-4DD6-8D5A-CCC4E456A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>
                      <a:extLst>
                        <a:ext uri="{FF2B5EF4-FFF2-40B4-BE49-F238E27FC236}">
                          <a16:creationId xmlns:a16="http://schemas.microsoft.com/office/drawing/2014/main" id="{3F321058-2325-4F7B-B230-8DB9AB8D7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F2DF8724-7249-4610-B9D5-17DBD14A7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774E5EEE-E3DF-4A07-81B5-31D2845C4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61" name="图形 160" descr="国际象棋">
                  <a:extLst>
                    <a:ext uri="{FF2B5EF4-FFF2-40B4-BE49-F238E27FC236}">
                      <a16:creationId xmlns:a16="http://schemas.microsoft.com/office/drawing/2014/main" id="{A44FE5AC-BD0C-47FD-B02E-7D1AF44A5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184" name="图形 183" descr="国际象棋">
                <a:extLst>
                  <a:ext uri="{FF2B5EF4-FFF2-40B4-BE49-F238E27FC236}">
                    <a16:creationId xmlns:a16="http://schemas.microsoft.com/office/drawing/2014/main" id="{8A7EDFCD-1509-4ADB-8FE8-D31A4B56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365291DE-8B4D-4537-B90A-10F963A64669}"/>
                </a:ext>
              </a:extLst>
            </p:cNvPr>
            <p:cNvGrpSpPr/>
            <p:nvPr/>
          </p:nvGrpSpPr>
          <p:grpSpPr>
            <a:xfrm>
              <a:off x="7449957" y="3113037"/>
              <a:ext cx="1233195" cy="1065274"/>
              <a:chOff x="3632718" y="1932964"/>
              <a:chExt cx="1233195" cy="1065274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242FBD8F-1F70-4AF9-82F4-559E7F695C36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1270EC90-50FD-4AFA-BED4-23E94CBECFC2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A53D308D-8AF0-4844-9C58-A8321142372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4C66A44-6C43-463C-A334-7C79C8CE043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94254C44-75A1-43BA-8E23-118485000E9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06534C2D-FEA1-4EA6-B266-317F745277F2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9302443C-5041-43FC-8F41-95B50B904165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0D2AA0E2-9722-4DF7-A339-0251AF90534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95CF8190-BDBF-4AE9-91A1-79EB2D91EAB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F46CBE0C-93FB-4F1A-8FF2-C3913756029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6F17485A-8844-42B6-95FB-0C62865BDDB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0" name="组合 189">
                  <a:extLst>
                    <a:ext uri="{FF2B5EF4-FFF2-40B4-BE49-F238E27FC236}">
                      <a16:creationId xmlns:a16="http://schemas.microsoft.com/office/drawing/2014/main" id="{AB2264B9-ECD6-4039-B92E-58EDC07D473B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9655718B-A618-4C89-93DB-14AAE77BDE3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A171F787-E625-470C-AADF-343E2EAD568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588FBF0C-A4A8-471E-82CE-6758FE6B103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B7ED92A0-3105-4D4E-8E9D-BD8CA249A1D5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63F999FA-371D-4AE1-87F3-8A0DFE906114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DFD97588-905A-4A9D-B90B-FFC93318B9F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CB04B64B-EF16-4ECE-AF80-7B493988A7A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31756553-DDE1-4AF0-AA2B-6840CCAAD46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77DBE7A4-A88C-47AB-A889-38D1883D9F4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87" name="图形 186" descr="国际象棋">
                <a:extLst>
                  <a:ext uri="{FF2B5EF4-FFF2-40B4-BE49-F238E27FC236}">
                    <a16:creationId xmlns:a16="http://schemas.microsoft.com/office/drawing/2014/main" id="{0945DB11-2742-461C-AF37-747A305BD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9" name="图形 238" descr="国际象棋">
              <a:extLst>
                <a:ext uri="{FF2B5EF4-FFF2-40B4-BE49-F238E27FC236}">
                  <a16:creationId xmlns:a16="http://schemas.microsoft.com/office/drawing/2014/main" id="{80B87116-9E6A-4B47-85A7-1FB87BA96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33700" y="3379158"/>
              <a:ext cx="260190" cy="260190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996804" y="578853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29325" y="2167570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C1C6A056-A6D2-4AEF-842E-B85BC36EEA7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204" y="2673854"/>
              <a:ext cx="107790" cy="370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C3C64D48-1F27-457F-B2EC-D99C7BB03953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50" y="2171482"/>
              <a:ext cx="1187379" cy="87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393A8360-8611-4821-B923-D7665C8FB3BC}"/>
                </a:ext>
              </a:extLst>
            </p:cNvPr>
            <p:cNvCxnSpPr>
              <a:cxnSpLocks/>
            </p:cNvCxnSpPr>
            <p:nvPr/>
          </p:nvCxnSpPr>
          <p:spPr>
            <a:xfrm>
              <a:off x="4969862" y="2072618"/>
              <a:ext cx="3128765" cy="962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2FBE8087-34E9-45AD-A6DD-D0245FEC9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325" y="4317770"/>
              <a:ext cx="1135257" cy="834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2DE3E9A0-92D7-4F05-A433-4DB7C438C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482" y="4259982"/>
              <a:ext cx="2280366" cy="85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乘号 327">
              <a:extLst>
                <a:ext uri="{FF2B5EF4-FFF2-40B4-BE49-F238E27FC236}">
                  <a16:creationId xmlns:a16="http://schemas.microsoft.com/office/drawing/2014/main" id="{A5A9D2E2-EB27-40DE-87A8-A45FA09BF1ED}"/>
                </a:ext>
              </a:extLst>
            </p:cNvPr>
            <p:cNvSpPr/>
            <p:nvPr/>
          </p:nvSpPr>
          <p:spPr>
            <a:xfrm>
              <a:off x="5884074" y="4424704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乘号 328">
              <a:extLst>
                <a:ext uri="{FF2B5EF4-FFF2-40B4-BE49-F238E27FC236}">
                  <a16:creationId xmlns:a16="http://schemas.microsoft.com/office/drawing/2014/main" id="{4760CFE1-CC0D-4809-BFCB-740868458725}"/>
                </a:ext>
              </a:extLst>
            </p:cNvPr>
            <p:cNvSpPr/>
            <p:nvPr/>
          </p:nvSpPr>
          <p:spPr>
            <a:xfrm>
              <a:off x="3990504" y="2654365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88612" y="263230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乘号 264">
              <a:extLst>
                <a:ext uri="{FF2B5EF4-FFF2-40B4-BE49-F238E27FC236}">
                  <a16:creationId xmlns:a16="http://schemas.microsoft.com/office/drawing/2014/main" id="{8FA22256-EDA8-41A9-AAE0-7D58F398CFEF}"/>
                </a:ext>
              </a:extLst>
            </p:cNvPr>
            <p:cNvSpPr/>
            <p:nvPr/>
          </p:nvSpPr>
          <p:spPr>
            <a:xfrm>
              <a:off x="5413064" y="2248193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79B3165-55BA-4DF0-9846-FDC46712318C}"/>
                </a:ext>
              </a:extLst>
            </p:cNvPr>
            <p:cNvGrpSpPr/>
            <p:nvPr/>
          </p:nvGrpSpPr>
          <p:grpSpPr>
            <a:xfrm>
              <a:off x="4440496" y="4259982"/>
              <a:ext cx="6838269" cy="2001337"/>
              <a:chOff x="1861159" y="3707973"/>
              <a:chExt cx="6838269" cy="2001337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19B77E32-5F6E-4801-8FC8-D01C77B4415F}"/>
                  </a:ext>
                </a:extLst>
              </p:cNvPr>
              <p:cNvGrpSpPr/>
              <p:nvPr/>
            </p:nvGrpSpPr>
            <p:grpSpPr>
              <a:xfrm>
                <a:off x="1861159" y="4641587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9CEA4E06-5BF7-4EA7-9D32-31D662B0499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16" name="组合 215">
                    <a:extLst>
                      <a:ext uri="{FF2B5EF4-FFF2-40B4-BE49-F238E27FC236}">
                        <a16:creationId xmlns:a16="http://schemas.microsoft.com/office/drawing/2014/main" id="{E72C0F51-6F99-4FEE-BDB9-9C4BF2EE1BC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8BBDB333-771B-4ACD-AEE6-3DB722A22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2E7AFD73-EBE5-4234-A500-8B314390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1EE972A9-B1BF-4611-A82C-69AA26DD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29BF9CD0-BF19-49E2-B715-3017A457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4CB905A2-4823-4E3F-BD90-2377B9C4BE2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8" name="矩形 227">
                      <a:extLst>
                        <a:ext uri="{FF2B5EF4-FFF2-40B4-BE49-F238E27FC236}">
                          <a16:creationId xmlns:a16="http://schemas.microsoft.com/office/drawing/2014/main" id="{DF9356D6-E9C7-41A0-AD63-DE7A9642B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21E7423E-A992-4825-BAC3-5D9A52CDB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A95920BE-FDD3-488A-AD23-1A5A0C905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53C1BE44-8053-4E60-BDF5-8CE5F9588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8" name="组合 217">
                    <a:extLst>
                      <a:ext uri="{FF2B5EF4-FFF2-40B4-BE49-F238E27FC236}">
                        <a16:creationId xmlns:a16="http://schemas.microsoft.com/office/drawing/2014/main" id="{BAA52419-44A6-450D-8C75-7F6FAEB689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A0CD333B-8C9B-4B37-900A-6820A7A69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AA0DE846-A33E-4EBC-93B9-0607B2802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ACCCAD24-C5B4-45B4-A86C-3E83D3395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3EA4F1BA-DD0F-4FD1-A52B-8E4B56711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1AE3B5B8-6448-42C2-BDD3-E5C1393004FF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43B9650B-338F-4A00-A7F1-290F4F01F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B47E075B-3B7F-403D-9FD9-66CF7E86B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DA0B1CFE-1780-42E3-B3CD-FE54D177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22DE7D12-A920-43B4-9374-B8586D0C1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15" name="图形 214" descr="国际象棋">
                  <a:extLst>
                    <a:ext uri="{FF2B5EF4-FFF2-40B4-BE49-F238E27FC236}">
                      <a16:creationId xmlns:a16="http://schemas.microsoft.com/office/drawing/2014/main" id="{3E6674CC-0673-499C-B058-5694CA179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36" name="图形 235" descr="国际象棋">
                <a:extLst>
                  <a:ext uri="{FF2B5EF4-FFF2-40B4-BE49-F238E27FC236}">
                    <a16:creationId xmlns:a16="http://schemas.microsoft.com/office/drawing/2014/main" id="{5F20BAF8-7558-48D3-A697-80DF4CAD7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2065" y="5190780"/>
                <a:ext cx="260190" cy="260190"/>
              </a:xfrm>
              <a:prstGeom prst="rect">
                <a:avLst/>
              </a:prstGeom>
            </p:spPr>
          </p:pic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1C0C96E0-A8D8-4727-B75B-50305F7074F0}"/>
                  </a:ext>
                </a:extLst>
              </p:cNvPr>
              <p:cNvGrpSpPr/>
              <p:nvPr/>
            </p:nvGrpSpPr>
            <p:grpSpPr>
              <a:xfrm>
                <a:off x="3674316" y="4644036"/>
                <a:ext cx="1233195" cy="1065274"/>
                <a:chOff x="5424343" y="3606622"/>
                <a:chExt cx="1233195" cy="1065274"/>
              </a:xfrm>
            </p:grpSpPr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24F6FD7-D57B-4EDA-838B-3FA346E114F0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243" name="组合 242">
                    <a:extLst>
                      <a:ext uri="{FF2B5EF4-FFF2-40B4-BE49-F238E27FC236}">
                        <a16:creationId xmlns:a16="http://schemas.microsoft.com/office/drawing/2014/main" id="{A5A89F6E-5B1A-4D03-A5A8-8A528490E3FF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245" name="组合 244">
                      <a:extLst>
                        <a:ext uri="{FF2B5EF4-FFF2-40B4-BE49-F238E27FC236}">
                          <a16:creationId xmlns:a16="http://schemas.microsoft.com/office/drawing/2014/main" id="{F8135347-3ED7-4C7A-9BDC-68E2B848B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61" name="矩形 260">
                        <a:extLst>
                          <a:ext uri="{FF2B5EF4-FFF2-40B4-BE49-F238E27FC236}">
                            <a16:creationId xmlns:a16="http://schemas.microsoft.com/office/drawing/2014/main" id="{5B89C10F-A24B-4B60-AC0B-84B411F76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2" name="矩形 261">
                        <a:extLst>
                          <a:ext uri="{FF2B5EF4-FFF2-40B4-BE49-F238E27FC236}">
                            <a16:creationId xmlns:a16="http://schemas.microsoft.com/office/drawing/2014/main" id="{8B18D558-B45B-413B-BAA6-E61EB08337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>
                        <a:extLst>
                          <a:ext uri="{FF2B5EF4-FFF2-40B4-BE49-F238E27FC236}">
                            <a16:creationId xmlns:a16="http://schemas.microsoft.com/office/drawing/2014/main" id="{DC98DB34-C2FE-4B0C-98DC-AD07151AF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4" name="矩形 263">
                        <a:extLst>
                          <a:ext uri="{FF2B5EF4-FFF2-40B4-BE49-F238E27FC236}">
                            <a16:creationId xmlns:a16="http://schemas.microsoft.com/office/drawing/2014/main" id="{93F79E97-3A86-4DAC-A987-7897C40F32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7BDADF96-A5DD-452A-A20D-188FDF13F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57" name="矩形 256">
                        <a:extLst>
                          <a:ext uri="{FF2B5EF4-FFF2-40B4-BE49-F238E27FC236}">
                            <a16:creationId xmlns:a16="http://schemas.microsoft.com/office/drawing/2014/main" id="{D0C6683C-6FFD-4894-A441-2DF9D09769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8" name="矩形 257">
                        <a:extLst>
                          <a:ext uri="{FF2B5EF4-FFF2-40B4-BE49-F238E27FC236}">
                            <a16:creationId xmlns:a16="http://schemas.microsoft.com/office/drawing/2014/main" id="{46C9C5E6-165A-436A-BBE9-319DF51F27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矩形 258">
                        <a:extLst>
                          <a:ext uri="{FF2B5EF4-FFF2-40B4-BE49-F238E27FC236}">
                            <a16:creationId xmlns:a16="http://schemas.microsoft.com/office/drawing/2014/main" id="{AC79A91E-3A43-4D26-AABE-73193075B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矩形 259">
                        <a:extLst>
                          <a:ext uri="{FF2B5EF4-FFF2-40B4-BE49-F238E27FC236}">
                            <a16:creationId xmlns:a16="http://schemas.microsoft.com/office/drawing/2014/main" id="{2FBE9711-CA1F-4295-81E9-F2F37AF6E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7" name="组合 246">
                      <a:extLst>
                        <a:ext uri="{FF2B5EF4-FFF2-40B4-BE49-F238E27FC236}">
                          <a16:creationId xmlns:a16="http://schemas.microsoft.com/office/drawing/2014/main" id="{5104BB1A-F74B-4C16-97D1-24AE873277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53" name="矩形 252">
                        <a:extLst>
                          <a:ext uri="{FF2B5EF4-FFF2-40B4-BE49-F238E27FC236}">
                            <a16:creationId xmlns:a16="http://schemas.microsoft.com/office/drawing/2014/main" id="{5FB9F7D1-CF38-434E-9B91-BCFF48CF2D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>
                        <a:extLst>
                          <a:ext uri="{FF2B5EF4-FFF2-40B4-BE49-F238E27FC236}">
                            <a16:creationId xmlns:a16="http://schemas.microsoft.com/office/drawing/2014/main" id="{23FC0DD4-56D0-4F92-8CE4-F1E7206E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矩形 254">
                        <a:extLst>
                          <a:ext uri="{FF2B5EF4-FFF2-40B4-BE49-F238E27FC236}">
                            <a16:creationId xmlns:a16="http://schemas.microsoft.com/office/drawing/2014/main" id="{A784ABF2-58C7-4539-AF35-59103E070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6" name="矩形 255">
                        <a:extLst>
                          <a:ext uri="{FF2B5EF4-FFF2-40B4-BE49-F238E27FC236}">
                            <a16:creationId xmlns:a16="http://schemas.microsoft.com/office/drawing/2014/main" id="{3F6D6136-8F88-4CB1-8E1F-F146E4FD6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8" name="组合 247">
                      <a:extLst>
                        <a:ext uri="{FF2B5EF4-FFF2-40B4-BE49-F238E27FC236}">
                          <a16:creationId xmlns:a16="http://schemas.microsoft.com/office/drawing/2014/main" id="{145667CB-1578-4F0F-97DF-F963F42D7A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49" name="矩形 248">
                        <a:extLst>
                          <a:ext uri="{FF2B5EF4-FFF2-40B4-BE49-F238E27FC236}">
                            <a16:creationId xmlns:a16="http://schemas.microsoft.com/office/drawing/2014/main" id="{848420C1-49DC-4F41-80C9-AD63C7008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矩形 249">
                        <a:extLst>
                          <a:ext uri="{FF2B5EF4-FFF2-40B4-BE49-F238E27FC236}">
                            <a16:creationId xmlns:a16="http://schemas.microsoft.com/office/drawing/2014/main" id="{3CDFDDC6-7E96-44C5-A12E-CE1690520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1" name="矩形 250">
                        <a:extLst>
                          <a:ext uri="{FF2B5EF4-FFF2-40B4-BE49-F238E27FC236}">
                            <a16:creationId xmlns:a16="http://schemas.microsoft.com/office/drawing/2014/main" id="{B388A14F-1A85-48C5-97D9-A82FDA26E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2" name="矩形 251">
                        <a:extLst>
                          <a:ext uri="{FF2B5EF4-FFF2-40B4-BE49-F238E27FC236}">
                            <a16:creationId xmlns:a16="http://schemas.microsoft.com/office/drawing/2014/main" id="{EB9D5AE3-EDCD-4B95-BD37-D5AB5B36E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244" name="图形 243" descr="国际象棋">
                    <a:extLst>
                      <a:ext uri="{FF2B5EF4-FFF2-40B4-BE49-F238E27FC236}">
                        <a16:creationId xmlns:a16="http://schemas.microsoft.com/office/drawing/2014/main" id="{024613A2-C821-487A-9772-2DB797FFD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2" name="图形 241" descr="国际象棋">
                  <a:extLst>
                    <a:ext uri="{FF2B5EF4-FFF2-40B4-BE49-F238E27FC236}">
                      <a16:creationId xmlns:a16="http://schemas.microsoft.com/office/drawing/2014/main" id="{CEB342D8-D26B-4A1B-A6DF-CC79744AC3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0493" y="3881518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66" name="图形 265" descr="国际象棋">
                <a:extLst>
                  <a:ext uri="{FF2B5EF4-FFF2-40B4-BE49-F238E27FC236}">
                    <a16:creationId xmlns:a16="http://schemas.microsoft.com/office/drawing/2014/main" id="{C2669E3B-039D-4450-AD2D-A20F972E6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996804" y="5203299"/>
                <a:ext cx="260190" cy="260190"/>
              </a:xfrm>
              <a:prstGeom prst="rect">
                <a:avLst/>
              </a:prstGeom>
            </p:spPr>
          </p:pic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D41510AB-1641-4E23-BCE6-45CB2CF20CED}"/>
                  </a:ext>
                </a:extLst>
              </p:cNvPr>
              <p:cNvGrpSpPr/>
              <p:nvPr/>
            </p:nvGrpSpPr>
            <p:grpSpPr>
              <a:xfrm>
                <a:off x="5455111" y="4602856"/>
                <a:ext cx="1248274" cy="1065274"/>
                <a:chOff x="5424343" y="3606622"/>
                <a:chExt cx="1248274" cy="1065274"/>
              </a:xfrm>
            </p:grpSpPr>
            <p:grpSp>
              <p:nvGrpSpPr>
                <p:cNvPr id="269" name="组合 268">
                  <a:extLst>
                    <a:ext uri="{FF2B5EF4-FFF2-40B4-BE49-F238E27FC236}">
                      <a16:creationId xmlns:a16="http://schemas.microsoft.com/office/drawing/2014/main" id="{6E15BA27-BF1A-4673-B18B-13A43891FC79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271" name="组合 270">
                    <a:extLst>
                      <a:ext uri="{FF2B5EF4-FFF2-40B4-BE49-F238E27FC236}">
                        <a16:creationId xmlns:a16="http://schemas.microsoft.com/office/drawing/2014/main" id="{6A94E8DF-2212-4F6B-9D7E-91C4676145C0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273" name="组合 272">
                      <a:extLst>
                        <a:ext uri="{FF2B5EF4-FFF2-40B4-BE49-F238E27FC236}">
                          <a16:creationId xmlns:a16="http://schemas.microsoft.com/office/drawing/2014/main" id="{691C543B-87D7-4777-903F-35287929C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89" name="矩形 288">
                        <a:extLst>
                          <a:ext uri="{FF2B5EF4-FFF2-40B4-BE49-F238E27FC236}">
                            <a16:creationId xmlns:a16="http://schemas.microsoft.com/office/drawing/2014/main" id="{B4823729-C7E6-49C6-904D-9E4317F164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0" name="矩形 289">
                        <a:extLst>
                          <a:ext uri="{FF2B5EF4-FFF2-40B4-BE49-F238E27FC236}">
                            <a16:creationId xmlns:a16="http://schemas.microsoft.com/office/drawing/2014/main" id="{5BFB643C-635C-4A56-BD19-F1CC176A81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1" name="矩形 290">
                        <a:extLst>
                          <a:ext uri="{FF2B5EF4-FFF2-40B4-BE49-F238E27FC236}">
                            <a16:creationId xmlns:a16="http://schemas.microsoft.com/office/drawing/2014/main" id="{79310B94-92EE-4AD5-ABD6-E735393096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2" name="矩形 291">
                        <a:extLst>
                          <a:ext uri="{FF2B5EF4-FFF2-40B4-BE49-F238E27FC236}">
                            <a16:creationId xmlns:a16="http://schemas.microsoft.com/office/drawing/2014/main" id="{92F57893-80AC-4A69-ACC3-A5D815F6A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4" name="组合 273">
                      <a:extLst>
                        <a:ext uri="{FF2B5EF4-FFF2-40B4-BE49-F238E27FC236}">
                          <a16:creationId xmlns:a16="http://schemas.microsoft.com/office/drawing/2014/main" id="{F55F58D5-5CBA-4872-9D60-35ED300DF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85" name="矩形 284">
                        <a:extLst>
                          <a:ext uri="{FF2B5EF4-FFF2-40B4-BE49-F238E27FC236}">
                            <a16:creationId xmlns:a16="http://schemas.microsoft.com/office/drawing/2014/main" id="{9E4FAC20-B0A8-4768-9E7D-B62DD8617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6" name="矩形 285">
                        <a:extLst>
                          <a:ext uri="{FF2B5EF4-FFF2-40B4-BE49-F238E27FC236}">
                            <a16:creationId xmlns:a16="http://schemas.microsoft.com/office/drawing/2014/main" id="{F791AD34-C0DF-4823-A491-0DA9ABA0E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7" name="矩形 286">
                        <a:extLst>
                          <a:ext uri="{FF2B5EF4-FFF2-40B4-BE49-F238E27FC236}">
                            <a16:creationId xmlns:a16="http://schemas.microsoft.com/office/drawing/2014/main" id="{8CA228A0-7920-47FE-AA3C-FABC1125E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>
                        <a:extLst>
                          <a:ext uri="{FF2B5EF4-FFF2-40B4-BE49-F238E27FC236}">
                            <a16:creationId xmlns:a16="http://schemas.microsoft.com/office/drawing/2014/main" id="{8526EAB1-CF88-4F39-964B-D98A4AF89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5" name="组合 274">
                      <a:extLst>
                        <a:ext uri="{FF2B5EF4-FFF2-40B4-BE49-F238E27FC236}">
                          <a16:creationId xmlns:a16="http://schemas.microsoft.com/office/drawing/2014/main" id="{B6E739AD-2302-4636-BA2F-D7BF303D4C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81" name="矩形 280">
                        <a:extLst>
                          <a:ext uri="{FF2B5EF4-FFF2-40B4-BE49-F238E27FC236}">
                            <a16:creationId xmlns:a16="http://schemas.microsoft.com/office/drawing/2014/main" id="{9E091C02-8ABC-422E-A8FE-46904406D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2" name="矩形 281">
                        <a:extLst>
                          <a:ext uri="{FF2B5EF4-FFF2-40B4-BE49-F238E27FC236}">
                            <a16:creationId xmlns:a16="http://schemas.microsoft.com/office/drawing/2014/main" id="{BE1133DF-DE27-42CE-9CB3-93D919E2E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3" name="矩形 282">
                        <a:extLst>
                          <a:ext uri="{FF2B5EF4-FFF2-40B4-BE49-F238E27FC236}">
                            <a16:creationId xmlns:a16="http://schemas.microsoft.com/office/drawing/2014/main" id="{35E91E94-7989-4881-882D-7C3F0D112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4" name="矩形 283">
                        <a:extLst>
                          <a:ext uri="{FF2B5EF4-FFF2-40B4-BE49-F238E27FC236}">
                            <a16:creationId xmlns:a16="http://schemas.microsoft.com/office/drawing/2014/main" id="{8C4677BE-524F-40CA-BF7E-A51B32E13B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6" name="组合 275">
                      <a:extLst>
                        <a:ext uri="{FF2B5EF4-FFF2-40B4-BE49-F238E27FC236}">
                          <a16:creationId xmlns:a16="http://schemas.microsoft.com/office/drawing/2014/main" id="{78FF9B0C-C9CA-4B75-8054-2E47BD0B1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77" name="矩形 276">
                        <a:extLst>
                          <a:ext uri="{FF2B5EF4-FFF2-40B4-BE49-F238E27FC236}">
                            <a16:creationId xmlns:a16="http://schemas.microsoft.com/office/drawing/2014/main" id="{4774ED29-757E-4C8A-BC8E-9FD65B915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8" name="矩形 277">
                        <a:extLst>
                          <a:ext uri="{FF2B5EF4-FFF2-40B4-BE49-F238E27FC236}">
                            <a16:creationId xmlns:a16="http://schemas.microsoft.com/office/drawing/2014/main" id="{C1BC984D-22E0-4DB3-87CE-91656E773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9" name="矩形 278">
                        <a:extLst>
                          <a:ext uri="{FF2B5EF4-FFF2-40B4-BE49-F238E27FC236}">
                            <a16:creationId xmlns:a16="http://schemas.microsoft.com/office/drawing/2014/main" id="{AE8C1EE2-7C29-4E81-A648-7540AFBB0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0" name="矩形 279">
                        <a:extLst>
                          <a:ext uri="{FF2B5EF4-FFF2-40B4-BE49-F238E27FC236}">
                            <a16:creationId xmlns:a16="http://schemas.microsoft.com/office/drawing/2014/main" id="{376421C0-0709-4CF4-82E3-898BFDD35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272" name="图形 271" descr="国际象棋">
                    <a:extLst>
                      <a:ext uri="{FF2B5EF4-FFF2-40B4-BE49-F238E27FC236}">
                        <a16:creationId xmlns:a16="http://schemas.microsoft.com/office/drawing/2014/main" id="{5E99E933-6A76-4846-BD3D-F7531EA9C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0" name="图形 269" descr="国际象棋">
                  <a:extLst>
                    <a:ext uri="{FF2B5EF4-FFF2-40B4-BE49-F238E27FC236}">
                      <a16:creationId xmlns:a16="http://schemas.microsoft.com/office/drawing/2014/main" id="{FCF3C444-F550-4C0F-9D67-B038D6713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427" y="3881606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93" name="图形 292" descr="国际象棋">
                <a:extLst>
                  <a:ext uri="{FF2B5EF4-FFF2-40B4-BE49-F238E27FC236}">
                    <a16:creationId xmlns:a16="http://schemas.microsoft.com/office/drawing/2014/main" id="{50C02C64-CE3F-4CCE-8AB9-36DFB243B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6511" y="5153503"/>
                <a:ext cx="260190" cy="260190"/>
              </a:xfrm>
              <a:prstGeom prst="rect">
                <a:avLst/>
              </a:prstGeom>
            </p:spPr>
          </p:pic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F9F762AE-99AE-4C79-B5C9-3BE6BF47F016}"/>
                  </a:ext>
                </a:extLst>
              </p:cNvPr>
              <p:cNvGrpSpPr/>
              <p:nvPr/>
            </p:nvGrpSpPr>
            <p:grpSpPr>
              <a:xfrm>
                <a:off x="7449957" y="4605305"/>
                <a:ext cx="1243933" cy="1065274"/>
                <a:chOff x="5424343" y="3606622"/>
                <a:chExt cx="1243933" cy="1065274"/>
              </a:xfrm>
            </p:grpSpPr>
            <p:grpSp>
              <p:nvGrpSpPr>
                <p:cNvPr id="295" name="组合 294">
                  <a:extLst>
                    <a:ext uri="{FF2B5EF4-FFF2-40B4-BE49-F238E27FC236}">
                      <a16:creationId xmlns:a16="http://schemas.microsoft.com/office/drawing/2014/main" id="{3D715458-3BDC-4315-AB76-5FA25C517175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297" name="组合 296">
                    <a:extLst>
                      <a:ext uri="{FF2B5EF4-FFF2-40B4-BE49-F238E27FC236}">
                        <a16:creationId xmlns:a16="http://schemas.microsoft.com/office/drawing/2014/main" id="{190F5BAF-990F-49DC-8BDD-F8BD2E0C41DB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299" name="组合 298">
                      <a:extLst>
                        <a:ext uri="{FF2B5EF4-FFF2-40B4-BE49-F238E27FC236}">
                          <a16:creationId xmlns:a16="http://schemas.microsoft.com/office/drawing/2014/main" id="{C22908F5-18E9-4221-995F-3DBEB4B65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15" name="矩形 314">
                        <a:extLst>
                          <a:ext uri="{FF2B5EF4-FFF2-40B4-BE49-F238E27FC236}">
                            <a16:creationId xmlns:a16="http://schemas.microsoft.com/office/drawing/2014/main" id="{4E4553A4-4789-4360-926B-BA601B341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6" name="矩形 315">
                        <a:extLst>
                          <a:ext uri="{FF2B5EF4-FFF2-40B4-BE49-F238E27FC236}">
                            <a16:creationId xmlns:a16="http://schemas.microsoft.com/office/drawing/2014/main" id="{533AD82B-678C-4D96-8B7B-46E873A7D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7" name="矩形 316">
                        <a:extLst>
                          <a:ext uri="{FF2B5EF4-FFF2-40B4-BE49-F238E27FC236}">
                            <a16:creationId xmlns:a16="http://schemas.microsoft.com/office/drawing/2014/main" id="{104468EC-FFF9-42CC-AA23-B8C3FE50C9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8" name="矩形 317">
                        <a:extLst>
                          <a:ext uri="{FF2B5EF4-FFF2-40B4-BE49-F238E27FC236}">
                            <a16:creationId xmlns:a16="http://schemas.microsoft.com/office/drawing/2014/main" id="{53F4D6A5-F7FC-4A1E-8C14-E8C94B2301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0" name="组合 299">
                      <a:extLst>
                        <a:ext uri="{FF2B5EF4-FFF2-40B4-BE49-F238E27FC236}">
                          <a16:creationId xmlns:a16="http://schemas.microsoft.com/office/drawing/2014/main" id="{C76D4BB7-16FD-4CBB-AF47-8481E976C5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11" name="矩形 310">
                        <a:extLst>
                          <a:ext uri="{FF2B5EF4-FFF2-40B4-BE49-F238E27FC236}">
                            <a16:creationId xmlns:a16="http://schemas.microsoft.com/office/drawing/2014/main" id="{A1F3F17E-4E2B-4591-9533-FB52FB64CD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2" name="矩形 311">
                        <a:extLst>
                          <a:ext uri="{FF2B5EF4-FFF2-40B4-BE49-F238E27FC236}">
                            <a16:creationId xmlns:a16="http://schemas.microsoft.com/office/drawing/2014/main" id="{6A50C311-DBF4-4E7C-9A82-175FB97D3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3" name="矩形 312">
                        <a:extLst>
                          <a:ext uri="{FF2B5EF4-FFF2-40B4-BE49-F238E27FC236}">
                            <a16:creationId xmlns:a16="http://schemas.microsoft.com/office/drawing/2014/main" id="{0FFE906F-F210-4EC8-BF23-F20580773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4" name="矩形 313">
                        <a:extLst>
                          <a:ext uri="{FF2B5EF4-FFF2-40B4-BE49-F238E27FC236}">
                            <a16:creationId xmlns:a16="http://schemas.microsoft.com/office/drawing/2014/main" id="{70500365-907E-4EB7-8591-D8D625E7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1" name="组合 300">
                      <a:extLst>
                        <a:ext uri="{FF2B5EF4-FFF2-40B4-BE49-F238E27FC236}">
                          <a16:creationId xmlns:a16="http://schemas.microsoft.com/office/drawing/2014/main" id="{7AB0F63E-6D5D-4D8C-A41A-8C8EB4DD2E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07" name="矩形 306">
                        <a:extLst>
                          <a:ext uri="{FF2B5EF4-FFF2-40B4-BE49-F238E27FC236}">
                            <a16:creationId xmlns:a16="http://schemas.microsoft.com/office/drawing/2014/main" id="{5CB17535-93A2-4733-98A8-97CD17D21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8" name="矩形 307">
                        <a:extLst>
                          <a:ext uri="{FF2B5EF4-FFF2-40B4-BE49-F238E27FC236}">
                            <a16:creationId xmlns:a16="http://schemas.microsoft.com/office/drawing/2014/main" id="{97A516E9-BF70-4157-9316-C0B034F02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9" name="矩形 308">
                        <a:extLst>
                          <a:ext uri="{FF2B5EF4-FFF2-40B4-BE49-F238E27FC236}">
                            <a16:creationId xmlns:a16="http://schemas.microsoft.com/office/drawing/2014/main" id="{D1E11EDC-D5A7-4287-AEA0-8D2AADCEC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0" name="矩形 309">
                        <a:extLst>
                          <a:ext uri="{FF2B5EF4-FFF2-40B4-BE49-F238E27FC236}">
                            <a16:creationId xmlns:a16="http://schemas.microsoft.com/office/drawing/2014/main" id="{38A7A892-EA57-4A0B-AC16-0D1C05548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2" name="组合 301">
                      <a:extLst>
                        <a:ext uri="{FF2B5EF4-FFF2-40B4-BE49-F238E27FC236}">
                          <a16:creationId xmlns:a16="http://schemas.microsoft.com/office/drawing/2014/main" id="{57A5B2D3-92D2-4364-A25E-8033EFB08A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03" name="矩形 302">
                        <a:extLst>
                          <a:ext uri="{FF2B5EF4-FFF2-40B4-BE49-F238E27FC236}">
                            <a16:creationId xmlns:a16="http://schemas.microsoft.com/office/drawing/2014/main" id="{148EC523-4BED-4F28-B46E-2AFD9E43C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4" name="矩形 303">
                        <a:extLst>
                          <a:ext uri="{FF2B5EF4-FFF2-40B4-BE49-F238E27FC236}">
                            <a16:creationId xmlns:a16="http://schemas.microsoft.com/office/drawing/2014/main" id="{738EA1FC-B7DD-4973-B439-8427269C8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5" name="矩形 304">
                        <a:extLst>
                          <a:ext uri="{FF2B5EF4-FFF2-40B4-BE49-F238E27FC236}">
                            <a16:creationId xmlns:a16="http://schemas.microsoft.com/office/drawing/2014/main" id="{64C6DA41-13D6-46BC-ADC4-5FD5DDE97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6" name="矩形 305">
                        <a:extLst>
                          <a:ext uri="{FF2B5EF4-FFF2-40B4-BE49-F238E27FC236}">
                            <a16:creationId xmlns:a16="http://schemas.microsoft.com/office/drawing/2014/main" id="{CED77EE5-DC63-473C-9D9D-285AC93D3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298" name="图形 297" descr="国际象棋">
                    <a:extLst>
                      <a:ext uri="{FF2B5EF4-FFF2-40B4-BE49-F238E27FC236}">
                        <a16:creationId xmlns:a16="http://schemas.microsoft.com/office/drawing/2014/main" id="{0E54534F-21E2-4D41-9498-EBE85ECD9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96" name="图形 295" descr="国际象棋">
                  <a:extLst>
                    <a:ext uri="{FF2B5EF4-FFF2-40B4-BE49-F238E27FC236}">
                      <a16:creationId xmlns:a16="http://schemas.microsoft.com/office/drawing/2014/main" id="{8A2C54CB-D53E-4C2A-BBB2-DEAC39ADA1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8086" y="3880649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319" name="图形 318" descr="国际象棋">
                <a:extLst>
                  <a:ext uri="{FF2B5EF4-FFF2-40B4-BE49-F238E27FC236}">
                    <a16:creationId xmlns:a16="http://schemas.microsoft.com/office/drawing/2014/main" id="{72F73BB4-C659-4222-B6BF-E9163B430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439238" y="5161112"/>
                <a:ext cx="260190" cy="260190"/>
              </a:xfrm>
              <a:prstGeom prst="rect">
                <a:avLst/>
              </a:prstGeom>
            </p:spPr>
          </p:pic>
          <p:cxnSp>
            <p:nvCxnSpPr>
              <p:cNvPr id="326" name="直接箭头连接符 325">
                <a:extLst>
                  <a:ext uri="{FF2B5EF4-FFF2-40B4-BE49-F238E27FC236}">
                    <a16:creationId xmlns:a16="http://schemas.microsoft.com/office/drawing/2014/main" id="{118F9978-EB00-4415-A346-45B21F4CC175}"/>
                  </a:ext>
                </a:extLst>
              </p:cNvPr>
              <p:cNvCxnSpPr>
                <a:cxnSpLocks/>
                <a:endCxn id="288" idx="0"/>
              </p:cNvCxnSpPr>
              <p:nvPr/>
            </p:nvCxnSpPr>
            <p:spPr>
              <a:xfrm>
                <a:off x="5643091" y="3798543"/>
                <a:ext cx="266450" cy="81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箭头连接符 326">
                <a:extLst>
                  <a:ext uri="{FF2B5EF4-FFF2-40B4-BE49-F238E27FC236}">
                    <a16:creationId xmlns:a16="http://schemas.microsoft.com/office/drawing/2014/main" id="{93F05448-DCE2-4105-8478-A695EA43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056" y="3707973"/>
                <a:ext cx="1221639" cy="824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乘号 330">
                <a:extLst>
                  <a:ext uri="{FF2B5EF4-FFF2-40B4-BE49-F238E27FC236}">
                    <a16:creationId xmlns:a16="http://schemas.microsoft.com/office/drawing/2014/main" id="{BFFE0DF4-4F0C-4F4B-964D-B2DF1A8513BE}"/>
                  </a:ext>
                </a:extLst>
              </p:cNvPr>
              <p:cNvSpPr/>
              <p:nvPr/>
            </p:nvSpPr>
            <p:spPr>
              <a:xfrm>
                <a:off x="6849875" y="3780250"/>
                <a:ext cx="182880" cy="42590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乘号 332">
                <a:extLst>
                  <a:ext uri="{FF2B5EF4-FFF2-40B4-BE49-F238E27FC236}">
                    <a16:creationId xmlns:a16="http://schemas.microsoft.com/office/drawing/2014/main" id="{ACEE62F4-BE51-485E-9490-AF3DD28DB7BD}"/>
                  </a:ext>
                </a:extLst>
              </p:cNvPr>
              <p:cNvSpPr/>
              <p:nvPr/>
            </p:nvSpPr>
            <p:spPr>
              <a:xfrm>
                <a:off x="5762923" y="3941656"/>
                <a:ext cx="182880" cy="42590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7" name="图形 266" descr="国际象棋">
                <a:extLst>
                  <a:ext uri="{FF2B5EF4-FFF2-40B4-BE49-F238E27FC236}">
                    <a16:creationId xmlns:a16="http://schemas.microsoft.com/office/drawing/2014/main" id="{96FBC7BF-47FC-4753-8962-FAA0D769B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848064" y="4918932"/>
                <a:ext cx="260190" cy="2601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204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979721" y="150920"/>
            <a:ext cx="7638920" cy="6374487"/>
            <a:chOff x="1979721" y="150920"/>
            <a:chExt cx="7638920" cy="637448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4764409" y="150920"/>
              <a:ext cx="1000284" cy="788725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334698" y="1145235"/>
              <a:ext cx="1000284" cy="796888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E3845B-F3C6-4DCA-A5A0-9EBD9A702CB2}"/>
                </a:ext>
              </a:extLst>
            </p:cNvPr>
            <p:cNvGrpSpPr/>
            <p:nvPr/>
          </p:nvGrpSpPr>
          <p:grpSpPr>
            <a:xfrm>
              <a:off x="3448932" y="2321647"/>
              <a:ext cx="1000284" cy="804349"/>
              <a:chOff x="3762813" y="3599573"/>
              <a:chExt cx="1233195" cy="107524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A9D5FF4-A7C5-46AE-A9BB-0B6CB074C790}"/>
                  </a:ext>
                </a:extLst>
              </p:cNvPr>
              <p:cNvGrpSpPr/>
              <p:nvPr/>
            </p:nvGrpSpPr>
            <p:grpSpPr>
              <a:xfrm>
                <a:off x="3762813" y="3620460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2F0A5FD9-1763-4ACC-9C0D-95151CED43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FAE666-BCFD-4A00-9355-E5355C63ADF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19796832-C8D8-414C-BE3B-3A9BF348F0F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4A7A35FA-5B3A-4B42-A656-4FB2F29483D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F36DB7-80E2-4AD5-A2E6-0C6AF3DFFFDC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02B982C1-42DB-46CE-8E88-60955D76697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19889A02-A6B8-4E1D-8A15-F4ECE52A22B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BD0E61D-C46D-4C14-BD4D-16CF85D7AB1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149D615-8E32-43A7-B3A3-F78EAAEF457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88E6FD19-4CFE-4F42-8D8C-F7AA542800A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896DB7F5-3821-4089-AEE7-1DA67F2C88F3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5E0EA4F-D3A9-4A8B-AEE6-B716C29F28E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84868DA9-B7C9-4171-9C48-713DA169601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CD9C7AC7-D2B6-476D-8250-EA72DEE7CFE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E9F9D825-DCC0-4A51-955B-50001AC11D4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D1D248B-85FF-4558-A3D9-E249FEED6927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4727BF54-2395-47AF-BAF1-D901F9F5B4C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DB8C8174-42A2-45E3-8F4F-548563ABB3A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85CB0A3-D0C6-48BA-B0AC-8B73B1434EC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7DE8FF00-BA5D-4830-A386-F76E5630E0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55" name="图形 154" descr="国际象棋">
                <a:extLst>
                  <a:ext uri="{FF2B5EF4-FFF2-40B4-BE49-F238E27FC236}">
                    <a16:creationId xmlns:a16="http://schemas.microsoft.com/office/drawing/2014/main" id="{000EAC47-5E18-478F-850A-2FC82952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148" y="3875668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6" name="图形 155" descr="国际象棋">
                <a:extLst>
                  <a:ext uri="{FF2B5EF4-FFF2-40B4-BE49-F238E27FC236}">
                    <a16:creationId xmlns:a16="http://schemas.microsoft.com/office/drawing/2014/main" id="{FDAF079C-9885-4BBA-AD25-151C7D68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767716" y="3599573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979721" y="2337272"/>
              <a:ext cx="1000284" cy="790913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4114BB5B-2F10-4997-AE59-7D3866F2F5CE}"/>
                </a:ext>
              </a:extLst>
            </p:cNvPr>
            <p:cNvGrpSpPr/>
            <p:nvPr/>
          </p:nvGrpSpPr>
          <p:grpSpPr>
            <a:xfrm>
              <a:off x="4886180" y="2333037"/>
              <a:ext cx="1000284" cy="796888"/>
              <a:chOff x="5424343" y="3606622"/>
              <a:chExt cx="1233195" cy="1065274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374891D-7E41-47CB-9076-3EEA4C91F2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6A3474F9-312D-49BC-82C5-ED50DA4449F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580A2384-54D2-41FC-93BB-D82BFF43623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DBC55B1F-F76A-4260-817E-A2DEB65CE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9CFF388B-D8ED-4B83-814D-27521535D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9330ECB4-AED5-4339-9BE8-D3FA8B6B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1549A61D-A9B8-45AC-A328-4D7D16CA5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067F4C0C-88B6-4646-BA71-B96C12B5684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4" name="矩形 173">
                      <a:extLst>
                        <a:ext uri="{FF2B5EF4-FFF2-40B4-BE49-F238E27FC236}">
                          <a16:creationId xmlns:a16="http://schemas.microsoft.com/office/drawing/2014/main" id="{DF939F11-5583-4ECA-8CC2-0F8B4D53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9E71EB62-5056-46E3-A783-3348C06EE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64C8CAD1-AFFC-4A8D-BD8F-B1631B369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2B8E73A7-4D9C-4DFF-98AE-960687422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59AEC1F0-57A2-42D0-BC76-211824087D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3E2FCA65-8148-45EA-9218-FE0C65BD2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58DAFB69-F4F9-4F83-8B9E-8F98C4B3C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15E43473-5A05-47CC-A8F6-14EC611D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>
                      <a:extLst>
                        <a:ext uri="{FF2B5EF4-FFF2-40B4-BE49-F238E27FC236}">
                          <a16:creationId xmlns:a16="http://schemas.microsoft.com/office/drawing/2014/main" id="{75A48CB8-5451-4EC1-8F8F-C70E7BD4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965E0B60-B51F-4165-9B62-8A4A2A5CF8B8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66" name="矩形 165">
                      <a:extLst>
                        <a:ext uri="{FF2B5EF4-FFF2-40B4-BE49-F238E27FC236}">
                          <a16:creationId xmlns:a16="http://schemas.microsoft.com/office/drawing/2014/main" id="{E926CE1E-45DF-4DD6-8D5A-CCC4E456A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>
                      <a:extLst>
                        <a:ext uri="{FF2B5EF4-FFF2-40B4-BE49-F238E27FC236}">
                          <a16:creationId xmlns:a16="http://schemas.microsoft.com/office/drawing/2014/main" id="{3F321058-2325-4F7B-B230-8DB9AB8D7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F2DF8724-7249-4610-B9D5-17DBD14A7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774E5EEE-E3DF-4A07-81B5-31D2845C4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61" name="图形 160" descr="国际象棋">
                  <a:extLst>
                    <a:ext uri="{FF2B5EF4-FFF2-40B4-BE49-F238E27FC236}">
                      <a16:creationId xmlns:a16="http://schemas.microsoft.com/office/drawing/2014/main" id="{A44FE5AC-BD0C-47FD-B02E-7D1AF44A5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184" name="图形 183" descr="国际象棋">
                <a:extLst>
                  <a:ext uri="{FF2B5EF4-FFF2-40B4-BE49-F238E27FC236}">
                    <a16:creationId xmlns:a16="http://schemas.microsoft.com/office/drawing/2014/main" id="{8A7EDFCD-1509-4ADB-8FE8-D31A4B56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365291DE-8B4D-4537-B90A-10F963A64669}"/>
                </a:ext>
              </a:extLst>
            </p:cNvPr>
            <p:cNvGrpSpPr/>
            <p:nvPr/>
          </p:nvGrpSpPr>
          <p:grpSpPr>
            <a:xfrm>
              <a:off x="6512973" y="2334869"/>
              <a:ext cx="1000284" cy="796888"/>
              <a:chOff x="3632718" y="1932964"/>
              <a:chExt cx="1233195" cy="1065274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242FBD8F-1F70-4AF9-82F4-559E7F695C36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1270EC90-50FD-4AFA-BED4-23E94CBECFC2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A53D308D-8AF0-4844-9C58-A8321142372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4C66A44-6C43-463C-A334-7C79C8CE043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94254C44-75A1-43BA-8E23-118485000E9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06534C2D-FEA1-4EA6-B266-317F745277F2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9302443C-5041-43FC-8F41-95B50B904165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0D2AA0E2-9722-4DF7-A339-0251AF90534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95CF8190-BDBF-4AE9-91A1-79EB2D91EAB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F46CBE0C-93FB-4F1A-8FF2-C3913756029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6F17485A-8844-42B6-95FB-0C62865BDDB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0" name="组合 189">
                  <a:extLst>
                    <a:ext uri="{FF2B5EF4-FFF2-40B4-BE49-F238E27FC236}">
                      <a16:creationId xmlns:a16="http://schemas.microsoft.com/office/drawing/2014/main" id="{AB2264B9-ECD6-4039-B92E-58EDC07D473B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9655718B-A618-4C89-93DB-14AAE77BDE3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A171F787-E625-470C-AADF-343E2EAD568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588FBF0C-A4A8-471E-82CE-6758FE6B103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B7ED92A0-3105-4D4E-8E9D-BD8CA249A1D5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63F999FA-371D-4AE1-87F3-8A0DFE906114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DFD97588-905A-4A9D-B90B-FFC93318B9F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CB04B64B-EF16-4ECE-AF80-7B493988A7A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31756553-DDE1-4AF0-AA2B-6840CCAAD46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77DBE7A4-A88C-47AB-A889-38D1883D9F4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87" name="图形 186" descr="国际象棋">
                <a:extLst>
                  <a:ext uri="{FF2B5EF4-FFF2-40B4-BE49-F238E27FC236}">
                    <a16:creationId xmlns:a16="http://schemas.microsoft.com/office/drawing/2014/main" id="{0945DB11-2742-461C-AF37-747A305BD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9" name="图形 238" descr="国际象棋">
              <a:extLst>
                <a:ext uri="{FF2B5EF4-FFF2-40B4-BE49-F238E27FC236}">
                  <a16:creationId xmlns:a16="http://schemas.microsoft.com/office/drawing/2014/main" id="{80B87116-9E6A-4B47-85A7-1FB87BA96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310918" y="2533944"/>
              <a:ext cx="211048" cy="194638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712011" y="439149"/>
              <a:ext cx="981208" cy="655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78352" y="1627604"/>
              <a:ext cx="981208" cy="655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C1C6A056-A6D2-4AEF-842E-B85BC36EEA7B}"/>
                </a:ext>
              </a:extLst>
            </p:cNvPr>
            <p:cNvCxnSpPr>
              <a:cxnSpLocks/>
            </p:cNvCxnSpPr>
            <p:nvPr/>
          </p:nvCxnSpPr>
          <p:spPr>
            <a:xfrm>
              <a:off x="3835627" y="2006334"/>
              <a:ext cx="87432" cy="277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C3C64D48-1F27-457F-B2EC-D99C7BB03953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37" y="1630530"/>
              <a:ext cx="963121" cy="652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393A8360-8611-4821-B923-D7665C8FB3BC}"/>
                </a:ext>
              </a:extLst>
            </p:cNvPr>
            <p:cNvCxnSpPr>
              <a:cxnSpLocks/>
            </p:cNvCxnSpPr>
            <p:nvPr/>
          </p:nvCxnSpPr>
          <p:spPr>
            <a:xfrm>
              <a:off x="4501289" y="1556574"/>
              <a:ext cx="2537841" cy="719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2FBE8087-34E9-45AD-A6DD-D0245FEC9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559" y="3236081"/>
              <a:ext cx="920843" cy="624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2DE3E9A0-92D7-4F05-A433-4DB7C438C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219" y="3192852"/>
              <a:ext cx="1849677" cy="641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乘号 327">
              <a:extLst>
                <a:ext uri="{FF2B5EF4-FFF2-40B4-BE49-F238E27FC236}">
                  <a16:creationId xmlns:a16="http://schemas.microsoft.com/office/drawing/2014/main" id="{A5A9D2E2-EB27-40DE-87A8-A45FA09BF1ED}"/>
                </a:ext>
              </a:extLst>
            </p:cNvPr>
            <p:cNvSpPr/>
            <p:nvPr/>
          </p:nvSpPr>
          <p:spPr>
            <a:xfrm>
              <a:off x="5242835" y="3316074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乘号 328">
              <a:extLst>
                <a:ext uri="{FF2B5EF4-FFF2-40B4-BE49-F238E27FC236}">
                  <a16:creationId xmlns:a16="http://schemas.microsoft.com/office/drawing/2014/main" id="{4760CFE1-CC0D-4809-BFCB-740868458725}"/>
                </a:ext>
              </a:extLst>
            </p:cNvPr>
            <p:cNvSpPr/>
            <p:nvPr/>
          </p:nvSpPr>
          <p:spPr>
            <a:xfrm>
              <a:off x="3706901" y="1991756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50894" y="1975255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乘号 264">
              <a:extLst>
                <a:ext uri="{FF2B5EF4-FFF2-40B4-BE49-F238E27FC236}">
                  <a16:creationId xmlns:a16="http://schemas.microsoft.com/office/drawing/2014/main" id="{8FA22256-EDA8-41A9-AAE0-7D58F398CFEF}"/>
                </a:ext>
              </a:extLst>
            </p:cNvPr>
            <p:cNvSpPr/>
            <p:nvPr/>
          </p:nvSpPr>
          <p:spPr>
            <a:xfrm>
              <a:off x="4860784" y="1687915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79B3165-55BA-4DF0-9846-FDC46712318C}"/>
                </a:ext>
              </a:extLst>
            </p:cNvPr>
            <p:cNvGrpSpPr/>
            <p:nvPr/>
          </p:nvGrpSpPr>
          <p:grpSpPr>
            <a:xfrm>
              <a:off x="4071903" y="3192852"/>
              <a:ext cx="5546738" cy="1497119"/>
              <a:chOff x="1861159" y="3707973"/>
              <a:chExt cx="6838269" cy="2001337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19B77E32-5F6E-4801-8FC8-D01C77B4415F}"/>
                  </a:ext>
                </a:extLst>
              </p:cNvPr>
              <p:cNvGrpSpPr/>
              <p:nvPr/>
            </p:nvGrpSpPr>
            <p:grpSpPr>
              <a:xfrm>
                <a:off x="1861159" y="4641587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9CEA4E06-5BF7-4EA7-9D32-31D662B0499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16" name="组合 215">
                    <a:extLst>
                      <a:ext uri="{FF2B5EF4-FFF2-40B4-BE49-F238E27FC236}">
                        <a16:creationId xmlns:a16="http://schemas.microsoft.com/office/drawing/2014/main" id="{E72C0F51-6F99-4FEE-BDB9-9C4BF2EE1BC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8BBDB333-771B-4ACD-AEE6-3DB722A22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2E7AFD73-EBE5-4234-A500-8B314390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1EE972A9-B1BF-4611-A82C-69AA26DD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29BF9CD0-BF19-49E2-B715-3017A457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4CB905A2-4823-4E3F-BD90-2377B9C4BE2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8" name="矩形 227">
                      <a:extLst>
                        <a:ext uri="{FF2B5EF4-FFF2-40B4-BE49-F238E27FC236}">
                          <a16:creationId xmlns:a16="http://schemas.microsoft.com/office/drawing/2014/main" id="{DF9356D6-E9C7-41A0-AD63-DE7A9642B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21E7423E-A992-4825-BAC3-5D9A52CDB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A95920BE-FDD3-488A-AD23-1A5A0C905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53C1BE44-8053-4E60-BDF5-8CE5F9588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8" name="组合 217">
                    <a:extLst>
                      <a:ext uri="{FF2B5EF4-FFF2-40B4-BE49-F238E27FC236}">
                        <a16:creationId xmlns:a16="http://schemas.microsoft.com/office/drawing/2014/main" id="{BAA52419-44A6-450D-8C75-7F6FAEB689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A0CD333B-8C9B-4B37-900A-6820A7A69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AA0DE846-A33E-4EBC-93B9-0607B2802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ACCCAD24-C5B4-45B4-A86C-3E83D3395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3EA4F1BA-DD0F-4FD1-A52B-8E4B56711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1AE3B5B8-6448-42C2-BDD3-E5C1393004FF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43B9650B-338F-4A00-A7F1-290F4F01F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B47E075B-3B7F-403D-9FD9-66CF7E86B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DA0B1CFE-1780-42E3-B3CD-FE54D177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22DE7D12-A920-43B4-9374-B8586D0C1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15" name="图形 214" descr="国际象棋">
                  <a:extLst>
                    <a:ext uri="{FF2B5EF4-FFF2-40B4-BE49-F238E27FC236}">
                      <a16:creationId xmlns:a16="http://schemas.microsoft.com/office/drawing/2014/main" id="{3E6674CC-0673-499C-B058-5694CA179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36" name="图形 235" descr="国际象棋">
                <a:extLst>
                  <a:ext uri="{FF2B5EF4-FFF2-40B4-BE49-F238E27FC236}">
                    <a16:creationId xmlns:a16="http://schemas.microsoft.com/office/drawing/2014/main" id="{5F20BAF8-7558-48D3-A697-80DF4CAD7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2065" y="5190780"/>
                <a:ext cx="260190" cy="260190"/>
              </a:xfrm>
              <a:prstGeom prst="rect">
                <a:avLst/>
              </a:prstGeom>
            </p:spPr>
          </p:pic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1C0C96E0-A8D8-4727-B75B-50305F7074F0}"/>
                  </a:ext>
                </a:extLst>
              </p:cNvPr>
              <p:cNvGrpSpPr/>
              <p:nvPr/>
            </p:nvGrpSpPr>
            <p:grpSpPr>
              <a:xfrm>
                <a:off x="3674316" y="4644036"/>
                <a:ext cx="1233195" cy="1065274"/>
                <a:chOff x="5424343" y="3606622"/>
                <a:chExt cx="1233195" cy="1065274"/>
              </a:xfrm>
            </p:grpSpPr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24F6FD7-D57B-4EDA-838B-3FA346E114F0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243" name="组合 242">
                    <a:extLst>
                      <a:ext uri="{FF2B5EF4-FFF2-40B4-BE49-F238E27FC236}">
                        <a16:creationId xmlns:a16="http://schemas.microsoft.com/office/drawing/2014/main" id="{A5A89F6E-5B1A-4D03-A5A8-8A528490E3FF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245" name="组合 244">
                      <a:extLst>
                        <a:ext uri="{FF2B5EF4-FFF2-40B4-BE49-F238E27FC236}">
                          <a16:creationId xmlns:a16="http://schemas.microsoft.com/office/drawing/2014/main" id="{F8135347-3ED7-4C7A-9BDC-68E2B848B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61" name="矩形 260">
                        <a:extLst>
                          <a:ext uri="{FF2B5EF4-FFF2-40B4-BE49-F238E27FC236}">
                            <a16:creationId xmlns:a16="http://schemas.microsoft.com/office/drawing/2014/main" id="{5B89C10F-A24B-4B60-AC0B-84B411F76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2" name="矩形 261">
                        <a:extLst>
                          <a:ext uri="{FF2B5EF4-FFF2-40B4-BE49-F238E27FC236}">
                            <a16:creationId xmlns:a16="http://schemas.microsoft.com/office/drawing/2014/main" id="{8B18D558-B45B-413B-BAA6-E61EB08337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>
                        <a:extLst>
                          <a:ext uri="{FF2B5EF4-FFF2-40B4-BE49-F238E27FC236}">
                            <a16:creationId xmlns:a16="http://schemas.microsoft.com/office/drawing/2014/main" id="{DC98DB34-C2FE-4B0C-98DC-AD07151AF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4" name="矩形 263">
                        <a:extLst>
                          <a:ext uri="{FF2B5EF4-FFF2-40B4-BE49-F238E27FC236}">
                            <a16:creationId xmlns:a16="http://schemas.microsoft.com/office/drawing/2014/main" id="{93F79E97-3A86-4DAC-A987-7897C40F32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7BDADF96-A5DD-452A-A20D-188FDF13F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57" name="矩形 256">
                        <a:extLst>
                          <a:ext uri="{FF2B5EF4-FFF2-40B4-BE49-F238E27FC236}">
                            <a16:creationId xmlns:a16="http://schemas.microsoft.com/office/drawing/2014/main" id="{D0C6683C-6FFD-4894-A441-2DF9D09769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8" name="矩形 257">
                        <a:extLst>
                          <a:ext uri="{FF2B5EF4-FFF2-40B4-BE49-F238E27FC236}">
                            <a16:creationId xmlns:a16="http://schemas.microsoft.com/office/drawing/2014/main" id="{46C9C5E6-165A-436A-BBE9-319DF51F27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矩形 258">
                        <a:extLst>
                          <a:ext uri="{FF2B5EF4-FFF2-40B4-BE49-F238E27FC236}">
                            <a16:creationId xmlns:a16="http://schemas.microsoft.com/office/drawing/2014/main" id="{AC79A91E-3A43-4D26-AABE-73193075B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矩形 259">
                        <a:extLst>
                          <a:ext uri="{FF2B5EF4-FFF2-40B4-BE49-F238E27FC236}">
                            <a16:creationId xmlns:a16="http://schemas.microsoft.com/office/drawing/2014/main" id="{2FBE9711-CA1F-4295-81E9-F2F37AF6E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7" name="组合 246">
                      <a:extLst>
                        <a:ext uri="{FF2B5EF4-FFF2-40B4-BE49-F238E27FC236}">
                          <a16:creationId xmlns:a16="http://schemas.microsoft.com/office/drawing/2014/main" id="{5104BB1A-F74B-4C16-97D1-24AE873277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53" name="矩形 252">
                        <a:extLst>
                          <a:ext uri="{FF2B5EF4-FFF2-40B4-BE49-F238E27FC236}">
                            <a16:creationId xmlns:a16="http://schemas.microsoft.com/office/drawing/2014/main" id="{5FB9F7D1-CF38-434E-9B91-BCFF48CF2D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>
                        <a:extLst>
                          <a:ext uri="{FF2B5EF4-FFF2-40B4-BE49-F238E27FC236}">
                            <a16:creationId xmlns:a16="http://schemas.microsoft.com/office/drawing/2014/main" id="{23FC0DD4-56D0-4F92-8CE4-F1E7206E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矩形 254">
                        <a:extLst>
                          <a:ext uri="{FF2B5EF4-FFF2-40B4-BE49-F238E27FC236}">
                            <a16:creationId xmlns:a16="http://schemas.microsoft.com/office/drawing/2014/main" id="{A784ABF2-58C7-4539-AF35-59103E070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6" name="矩形 255">
                        <a:extLst>
                          <a:ext uri="{FF2B5EF4-FFF2-40B4-BE49-F238E27FC236}">
                            <a16:creationId xmlns:a16="http://schemas.microsoft.com/office/drawing/2014/main" id="{3F6D6136-8F88-4CB1-8E1F-F146E4FD6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48" name="组合 247">
                      <a:extLst>
                        <a:ext uri="{FF2B5EF4-FFF2-40B4-BE49-F238E27FC236}">
                          <a16:creationId xmlns:a16="http://schemas.microsoft.com/office/drawing/2014/main" id="{145667CB-1578-4F0F-97DF-F963F42D7A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49" name="矩形 248">
                        <a:extLst>
                          <a:ext uri="{FF2B5EF4-FFF2-40B4-BE49-F238E27FC236}">
                            <a16:creationId xmlns:a16="http://schemas.microsoft.com/office/drawing/2014/main" id="{848420C1-49DC-4F41-80C9-AD63C7008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矩形 249">
                        <a:extLst>
                          <a:ext uri="{FF2B5EF4-FFF2-40B4-BE49-F238E27FC236}">
                            <a16:creationId xmlns:a16="http://schemas.microsoft.com/office/drawing/2014/main" id="{3CDFDDC6-7E96-44C5-A12E-CE1690520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1" name="矩形 250">
                        <a:extLst>
                          <a:ext uri="{FF2B5EF4-FFF2-40B4-BE49-F238E27FC236}">
                            <a16:creationId xmlns:a16="http://schemas.microsoft.com/office/drawing/2014/main" id="{B388A14F-1A85-48C5-97D9-A82FDA26E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2" name="矩形 251">
                        <a:extLst>
                          <a:ext uri="{FF2B5EF4-FFF2-40B4-BE49-F238E27FC236}">
                            <a16:creationId xmlns:a16="http://schemas.microsoft.com/office/drawing/2014/main" id="{EB9D5AE3-EDCD-4B95-BD37-D5AB5B36E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244" name="图形 243" descr="国际象棋">
                    <a:extLst>
                      <a:ext uri="{FF2B5EF4-FFF2-40B4-BE49-F238E27FC236}">
                        <a16:creationId xmlns:a16="http://schemas.microsoft.com/office/drawing/2014/main" id="{024613A2-C821-487A-9772-2DB797FFD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2" name="图形 241" descr="国际象棋">
                  <a:extLst>
                    <a:ext uri="{FF2B5EF4-FFF2-40B4-BE49-F238E27FC236}">
                      <a16:creationId xmlns:a16="http://schemas.microsoft.com/office/drawing/2014/main" id="{CEB342D8-D26B-4A1B-A6DF-CC79744AC3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0493" y="3881518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66" name="图形 265" descr="国际象棋">
                <a:extLst>
                  <a:ext uri="{FF2B5EF4-FFF2-40B4-BE49-F238E27FC236}">
                    <a16:creationId xmlns:a16="http://schemas.microsoft.com/office/drawing/2014/main" id="{C2669E3B-039D-4450-AD2D-A20F972E6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996804" y="5203299"/>
                <a:ext cx="260190" cy="260190"/>
              </a:xfrm>
              <a:prstGeom prst="rect">
                <a:avLst/>
              </a:prstGeom>
            </p:spPr>
          </p:pic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D41510AB-1641-4E23-BCE6-45CB2CF20CED}"/>
                  </a:ext>
                </a:extLst>
              </p:cNvPr>
              <p:cNvGrpSpPr/>
              <p:nvPr/>
            </p:nvGrpSpPr>
            <p:grpSpPr>
              <a:xfrm>
                <a:off x="5455111" y="4602856"/>
                <a:ext cx="1248274" cy="1065274"/>
                <a:chOff x="5424343" y="3606622"/>
                <a:chExt cx="1248274" cy="1065274"/>
              </a:xfrm>
            </p:grpSpPr>
            <p:grpSp>
              <p:nvGrpSpPr>
                <p:cNvPr id="269" name="组合 268">
                  <a:extLst>
                    <a:ext uri="{FF2B5EF4-FFF2-40B4-BE49-F238E27FC236}">
                      <a16:creationId xmlns:a16="http://schemas.microsoft.com/office/drawing/2014/main" id="{6E15BA27-BF1A-4673-B18B-13A43891FC79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271" name="组合 270">
                    <a:extLst>
                      <a:ext uri="{FF2B5EF4-FFF2-40B4-BE49-F238E27FC236}">
                        <a16:creationId xmlns:a16="http://schemas.microsoft.com/office/drawing/2014/main" id="{6A94E8DF-2212-4F6B-9D7E-91C4676145C0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273" name="组合 272">
                      <a:extLst>
                        <a:ext uri="{FF2B5EF4-FFF2-40B4-BE49-F238E27FC236}">
                          <a16:creationId xmlns:a16="http://schemas.microsoft.com/office/drawing/2014/main" id="{691C543B-87D7-4777-903F-35287929C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89" name="矩形 288">
                        <a:extLst>
                          <a:ext uri="{FF2B5EF4-FFF2-40B4-BE49-F238E27FC236}">
                            <a16:creationId xmlns:a16="http://schemas.microsoft.com/office/drawing/2014/main" id="{B4823729-C7E6-49C6-904D-9E4317F164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0" name="矩形 289">
                        <a:extLst>
                          <a:ext uri="{FF2B5EF4-FFF2-40B4-BE49-F238E27FC236}">
                            <a16:creationId xmlns:a16="http://schemas.microsoft.com/office/drawing/2014/main" id="{5BFB643C-635C-4A56-BD19-F1CC176A81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1" name="矩形 290">
                        <a:extLst>
                          <a:ext uri="{FF2B5EF4-FFF2-40B4-BE49-F238E27FC236}">
                            <a16:creationId xmlns:a16="http://schemas.microsoft.com/office/drawing/2014/main" id="{79310B94-92EE-4AD5-ABD6-E735393096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2" name="矩形 291">
                        <a:extLst>
                          <a:ext uri="{FF2B5EF4-FFF2-40B4-BE49-F238E27FC236}">
                            <a16:creationId xmlns:a16="http://schemas.microsoft.com/office/drawing/2014/main" id="{92F57893-80AC-4A69-ACC3-A5D815F6A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4" name="组合 273">
                      <a:extLst>
                        <a:ext uri="{FF2B5EF4-FFF2-40B4-BE49-F238E27FC236}">
                          <a16:creationId xmlns:a16="http://schemas.microsoft.com/office/drawing/2014/main" id="{F55F58D5-5CBA-4872-9D60-35ED300DF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85" name="矩形 284">
                        <a:extLst>
                          <a:ext uri="{FF2B5EF4-FFF2-40B4-BE49-F238E27FC236}">
                            <a16:creationId xmlns:a16="http://schemas.microsoft.com/office/drawing/2014/main" id="{9E4FAC20-B0A8-4768-9E7D-B62DD8617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6" name="矩形 285">
                        <a:extLst>
                          <a:ext uri="{FF2B5EF4-FFF2-40B4-BE49-F238E27FC236}">
                            <a16:creationId xmlns:a16="http://schemas.microsoft.com/office/drawing/2014/main" id="{F791AD34-C0DF-4823-A491-0DA9ABA0E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7" name="矩形 286">
                        <a:extLst>
                          <a:ext uri="{FF2B5EF4-FFF2-40B4-BE49-F238E27FC236}">
                            <a16:creationId xmlns:a16="http://schemas.microsoft.com/office/drawing/2014/main" id="{8CA228A0-7920-47FE-AA3C-FABC1125E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>
                        <a:extLst>
                          <a:ext uri="{FF2B5EF4-FFF2-40B4-BE49-F238E27FC236}">
                            <a16:creationId xmlns:a16="http://schemas.microsoft.com/office/drawing/2014/main" id="{8526EAB1-CF88-4F39-964B-D98A4AF89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5" name="组合 274">
                      <a:extLst>
                        <a:ext uri="{FF2B5EF4-FFF2-40B4-BE49-F238E27FC236}">
                          <a16:creationId xmlns:a16="http://schemas.microsoft.com/office/drawing/2014/main" id="{B6E739AD-2302-4636-BA2F-D7BF303D4C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81" name="矩形 280">
                        <a:extLst>
                          <a:ext uri="{FF2B5EF4-FFF2-40B4-BE49-F238E27FC236}">
                            <a16:creationId xmlns:a16="http://schemas.microsoft.com/office/drawing/2014/main" id="{9E091C02-8ABC-422E-A8FE-46904406D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2" name="矩形 281">
                        <a:extLst>
                          <a:ext uri="{FF2B5EF4-FFF2-40B4-BE49-F238E27FC236}">
                            <a16:creationId xmlns:a16="http://schemas.microsoft.com/office/drawing/2014/main" id="{BE1133DF-DE27-42CE-9CB3-93D919E2E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3" name="矩形 282">
                        <a:extLst>
                          <a:ext uri="{FF2B5EF4-FFF2-40B4-BE49-F238E27FC236}">
                            <a16:creationId xmlns:a16="http://schemas.microsoft.com/office/drawing/2014/main" id="{35E91E94-7989-4881-882D-7C3F0D112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4" name="矩形 283">
                        <a:extLst>
                          <a:ext uri="{FF2B5EF4-FFF2-40B4-BE49-F238E27FC236}">
                            <a16:creationId xmlns:a16="http://schemas.microsoft.com/office/drawing/2014/main" id="{8C4677BE-524F-40CA-BF7E-A51B32E13B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76" name="组合 275">
                      <a:extLst>
                        <a:ext uri="{FF2B5EF4-FFF2-40B4-BE49-F238E27FC236}">
                          <a16:creationId xmlns:a16="http://schemas.microsoft.com/office/drawing/2014/main" id="{78FF9B0C-C9CA-4B75-8054-2E47BD0B1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77" name="矩形 276">
                        <a:extLst>
                          <a:ext uri="{FF2B5EF4-FFF2-40B4-BE49-F238E27FC236}">
                            <a16:creationId xmlns:a16="http://schemas.microsoft.com/office/drawing/2014/main" id="{4774ED29-757E-4C8A-BC8E-9FD65B915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8" name="矩形 277">
                        <a:extLst>
                          <a:ext uri="{FF2B5EF4-FFF2-40B4-BE49-F238E27FC236}">
                            <a16:creationId xmlns:a16="http://schemas.microsoft.com/office/drawing/2014/main" id="{C1BC984D-22E0-4DB3-87CE-91656E773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9" name="矩形 278">
                        <a:extLst>
                          <a:ext uri="{FF2B5EF4-FFF2-40B4-BE49-F238E27FC236}">
                            <a16:creationId xmlns:a16="http://schemas.microsoft.com/office/drawing/2014/main" id="{AE8C1EE2-7C29-4E81-A648-7540AFBB0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0" name="矩形 279">
                        <a:extLst>
                          <a:ext uri="{FF2B5EF4-FFF2-40B4-BE49-F238E27FC236}">
                            <a16:creationId xmlns:a16="http://schemas.microsoft.com/office/drawing/2014/main" id="{376421C0-0709-4CF4-82E3-898BFDD35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272" name="图形 271" descr="国际象棋">
                    <a:extLst>
                      <a:ext uri="{FF2B5EF4-FFF2-40B4-BE49-F238E27FC236}">
                        <a16:creationId xmlns:a16="http://schemas.microsoft.com/office/drawing/2014/main" id="{5E99E933-6A76-4846-BD3D-F7531EA9C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0" name="图形 269" descr="国际象棋">
                  <a:extLst>
                    <a:ext uri="{FF2B5EF4-FFF2-40B4-BE49-F238E27FC236}">
                      <a16:creationId xmlns:a16="http://schemas.microsoft.com/office/drawing/2014/main" id="{FCF3C444-F550-4C0F-9D67-B038D6713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427" y="3881606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93" name="图形 292" descr="国际象棋">
                <a:extLst>
                  <a:ext uri="{FF2B5EF4-FFF2-40B4-BE49-F238E27FC236}">
                    <a16:creationId xmlns:a16="http://schemas.microsoft.com/office/drawing/2014/main" id="{50C02C64-CE3F-4CCE-8AB9-36DFB243B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96511" y="5153503"/>
                <a:ext cx="260190" cy="260190"/>
              </a:xfrm>
              <a:prstGeom prst="rect">
                <a:avLst/>
              </a:prstGeom>
            </p:spPr>
          </p:pic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F9F762AE-99AE-4C79-B5C9-3BE6BF47F016}"/>
                  </a:ext>
                </a:extLst>
              </p:cNvPr>
              <p:cNvGrpSpPr/>
              <p:nvPr/>
            </p:nvGrpSpPr>
            <p:grpSpPr>
              <a:xfrm>
                <a:off x="7449957" y="4605305"/>
                <a:ext cx="1243933" cy="1065274"/>
                <a:chOff x="5424343" y="3606622"/>
                <a:chExt cx="1243933" cy="1065274"/>
              </a:xfrm>
            </p:grpSpPr>
            <p:grpSp>
              <p:nvGrpSpPr>
                <p:cNvPr id="295" name="组合 294">
                  <a:extLst>
                    <a:ext uri="{FF2B5EF4-FFF2-40B4-BE49-F238E27FC236}">
                      <a16:creationId xmlns:a16="http://schemas.microsoft.com/office/drawing/2014/main" id="{3D715458-3BDC-4315-AB76-5FA25C517175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297" name="组合 296">
                    <a:extLst>
                      <a:ext uri="{FF2B5EF4-FFF2-40B4-BE49-F238E27FC236}">
                        <a16:creationId xmlns:a16="http://schemas.microsoft.com/office/drawing/2014/main" id="{190F5BAF-990F-49DC-8BDD-F8BD2E0C41DB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299" name="组合 298">
                      <a:extLst>
                        <a:ext uri="{FF2B5EF4-FFF2-40B4-BE49-F238E27FC236}">
                          <a16:creationId xmlns:a16="http://schemas.microsoft.com/office/drawing/2014/main" id="{C22908F5-18E9-4221-995F-3DBEB4B65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15" name="矩形 314">
                        <a:extLst>
                          <a:ext uri="{FF2B5EF4-FFF2-40B4-BE49-F238E27FC236}">
                            <a16:creationId xmlns:a16="http://schemas.microsoft.com/office/drawing/2014/main" id="{4E4553A4-4789-4360-926B-BA601B341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6" name="矩形 315">
                        <a:extLst>
                          <a:ext uri="{FF2B5EF4-FFF2-40B4-BE49-F238E27FC236}">
                            <a16:creationId xmlns:a16="http://schemas.microsoft.com/office/drawing/2014/main" id="{533AD82B-678C-4D96-8B7B-46E873A7D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7" name="矩形 316">
                        <a:extLst>
                          <a:ext uri="{FF2B5EF4-FFF2-40B4-BE49-F238E27FC236}">
                            <a16:creationId xmlns:a16="http://schemas.microsoft.com/office/drawing/2014/main" id="{104468EC-FFF9-42CC-AA23-B8C3FE50C9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8" name="矩形 317">
                        <a:extLst>
                          <a:ext uri="{FF2B5EF4-FFF2-40B4-BE49-F238E27FC236}">
                            <a16:creationId xmlns:a16="http://schemas.microsoft.com/office/drawing/2014/main" id="{53F4D6A5-F7FC-4A1E-8C14-E8C94B2301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0" name="组合 299">
                      <a:extLst>
                        <a:ext uri="{FF2B5EF4-FFF2-40B4-BE49-F238E27FC236}">
                          <a16:creationId xmlns:a16="http://schemas.microsoft.com/office/drawing/2014/main" id="{C76D4BB7-16FD-4CBB-AF47-8481E976C5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11" name="矩形 310">
                        <a:extLst>
                          <a:ext uri="{FF2B5EF4-FFF2-40B4-BE49-F238E27FC236}">
                            <a16:creationId xmlns:a16="http://schemas.microsoft.com/office/drawing/2014/main" id="{A1F3F17E-4E2B-4591-9533-FB52FB64CD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2" name="矩形 311">
                        <a:extLst>
                          <a:ext uri="{FF2B5EF4-FFF2-40B4-BE49-F238E27FC236}">
                            <a16:creationId xmlns:a16="http://schemas.microsoft.com/office/drawing/2014/main" id="{6A50C311-DBF4-4E7C-9A82-175FB97D3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3" name="矩形 312">
                        <a:extLst>
                          <a:ext uri="{FF2B5EF4-FFF2-40B4-BE49-F238E27FC236}">
                            <a16:creationId xmlns:a16="http://schemas.microsoft.com/office/drawing/2014/main" id="{0FFE906F-F210-4EC8-BF23-F20580773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4" name="矩形 313">
                        <a:extLst>
                          <a:ext uri="{FF2B5EF4-FFF2-40B4-BE49-F238E27FC236}">
                            <a16:creationId xmlns:a16="http://schemas.microsoft.com/office/drawing/2014/main" id="{70500365-907E-4EB7-8591-D8D625E7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1" name="组合 300">
                      <a:extLst>
                        <a:ext uri="{FF2B5EF4-FFF2-40B4-BE49-F238E27FC236}">
                          <a16:creationId xmlns:a16="http://schemas.microsoft.com/office/drawing/2014/main" id="{7AB0F63E-6D5D-4D8C-A41A-8C8EB4DD2E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07" name="矩形 306">
                        <a:extLst>
                          <a:ext uri="{FF2B5EF4-FFF2-40B4-BE49-F238E27FC236}">
                            <a16:creationId xmlns:a16="http://schemas.microsoft.com/office/drawing/2014/main" id="{5CB17535-93A2-4733-98A8-97CD17D21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8" name="矩形 307">
                        <a:extLst>
                          <a:ext uri="{FF2B5EF4-FFF2-40B4-BE49-F238E27FC236}">
                            <a16:creationId xmlns:a16="http://schemas.microsoft.com/office/drawing/2014/main" id="{97A516E9-BF70-4157-9316-C0B034F02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9" name="矩形 308">
                        <a:extLst>
                          <a:ext uri="{FF2B5EF4-FFF2-40B4-BE49-F238E27FC236}">
                            <a16:creationId xmlns:a16="http://schemas.microsoft.com/office/drawing/2014/main" id="{D1E11EDC-D5A7-4287-AEA0-8D2AADCEC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0" name="矩形 309">
                        <a:extLst>
                          <a:ext uri="{FF2B5EF4-FFF2-40B4-BE49-F238E27FC236}">
                            <a16:creationId xmlns:a16="http://schemas.microsoft.com/office/drawing/2014/main" id="{38A7A892-EA57-4A0B-AC16-0D1C05548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02" name="组合 301">
                      <a:extLst>
                        <a:ext uri="{FF2B5EF4-FFF2-40B4-BE49-F238E27FC236}">
                          <a16:creationId xmlns:a16="http://schemas.microsoft.com/office/drawing/2014/main" id="{57A5B2D3-92D2-4364-A25E-8033EFB08A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03" name="矩形 302">
                        <a:extLst>
                          <a:ext uri="{FF2B5EF4-FFF2-40B4-BE49-F238E27FC236}">
                            <a16:creationId xmlns:a16="http://schemas.microsoft.com/office/drawing/2014/main" id="{148EC523-4BED-4F28-B46E-2AFD9E43C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4" name="矩形 303">
                        <a:extLst>
                          <a:ext uri="{FF2B5EF4-FFF2-40B4-BE49-F238E27FC236}">
                            <a16:creationId xmlns:a16="http://schemas.microsoft.com/office/drawing/2014/main" id="{738EA1FC-B7DD-4973-B439-8427269C8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5" name="矩形 304">
                        <a:extLst>
                          <a:ext uri="{FF2B5EF4-FFF2-40B4-BE49-F238E27FC236}">
                            <a16:creationId xmlns:a16="http://schemas.microsoft.com/office/drawing/2014/main" id="{64C6DA41-13D6-46BC-ADC4-5FD5DDE97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06" name="矩形 305">
                        <a:extLst>
                          <a:ext uri="{FF2B5EF4-FFF2-40B4-BE49-F238E27FC236}">
                            <a16:creationId xmlns:a16="http://schemas.microsoft.com/office/drawing/2014/main" id="{CED77EE5-DC63-473C-9D9D-285AC93D3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298" name="图形 297" descr="国际象棋">
                    <a:extLst>
                      <a:ext uri="{FF2B5EF4-FFF2-40B4-BE49-F238E27FC236}">
                        <a16:creationId xmlns:a16="http://schemas.microsoft.com/office/drawing/2014/main" id="{0E54534F-21E2-4D41-9498-EBE85ECD9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96" name="图形 295" descr="国际象棋">
                  <a:extLst>
                    <a:ext uri="{FF2B5EF4-FFF2-40B4-BE49-F238E27FC236}">
                      <a16:creationId xmlns:a16="http://schemas.microsoft.com/office/drawing/2014/main" id="{8A2C54CB-D53E-4C2A-BBB2-DEAC39ADA1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8086" y="3880649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319" name="图形 318" descr="国际象棋">
                <a:extLst>
                  <a:ext uri="{FF2B5EF4-FFF2-40B4-BE49-F238E27FC236}">
                    <a16:creationId xmlns:a16="http://schemas.microsoft.com/office/drawing/2014/main" id="{72F73BB4-C659-4222-B6BF-E9163B430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439238" y="5161112"/>
                <a:ext cx="260190" cy="260190"/>
              </a:xfrm>
              <a:prstGeom prst="rect">
                <a:avLst/>
              </a:prstGeom>
            </p:spPr>
          </p:pic>
          <p:cxnSp>
            <p:nvCxnSpPr>
              <p:cNvPr id="326" name="直接箭头连接符 325">
                <a:extLst>
                  <a:ext uri="{FF2B5EF4-FFF2-40B4-BE49-F238E27FC236}">
                    <a16:creationId xmlns:a16="http://schemas.microsoft.com/office/drawing/2014/main" id="{118F9978-EB00-4415-A346-45B21F4CC175}"/>
                  </a:ext>
                </a:extLst>
              </p:cNvPr>
              <p:cNvCxnSpPr>
                <a:cxnSpLocks/>
                <a:endCxn id="288" idx="0"/>
              </p:cNvCxnSpPr>
              <p:nvPr/>
            </p:nvCxnSpPr>
            <p:spPr>
              <a:xfrm>
                <a:off x="5643091" y="3798543"/>
                <a:ext cx="266450" cy="815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箭头连接符 326">
                <a:extLst>
                  <a:ext uri="{FF2B5EF4-FFF2-40B4-BE49-F238E27FC236}">
                    <a16:creationId xmlns:a16="http://schemas.microsoft.com/office/drawing/2014/main" id="{93F05448-DCE2-4105-8478-A695EA43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056" y="3707973"/>
                <a:ext cx="1221639" cy="824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乘号 330">
                <a:extLst>
                  <a:ext uri="{FF2B5EF4-FFF2-40B4-BE49-F238E27FC236}">
                    <a16:creationId xmlns:a16="http://schemas.microsoft.com/office/drawing/2014/main" id="{BFFE0DF4-4F0C-4F4B-964D-B2DF1A8513BE}"/>
                  </a:ext>
                </a:extLst>
              </p:cNvPr>
              <p:cNvSpPr/>
              <p:nvPr/>
            </p:nvSpPr>
            <p:spPr>
              <a:xfrm>
                <a:off x="6849875" y="3780250"/>
                <a:ext cx="182880" cy="42590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乘号 332">
                <a:extLst>
                  <a:ext uri="{FF2B5EF4-FFF2-40B4-BE49-F238E27FC236}">
                    <a16:creationId xmlns:a16="http://schemas.microsoft.com/office/drawing/2014/main" id="{ACEE62F4-BE51-485E-9490-AF3DD28DB7BD}"/>
                  </a:ext>
                </a:extLst>
              </p:cNvPr>
              <p:cNvSpPr/>
              <p:nvPr/>
            </p:nvSpPr>
            <p:spPr>
              <a:xfrm>
                <a:off x="5762923" y="3941656"/>
                <a:ext cx="182880" cy="42590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7" name="图形 266" descr="国际象棋">
                <a:extLst>
                  <a:ext uri="{FF2B5EF4-FFF2-40B4-BE49-F238E27FC236}">
                    <a16:creationId xmlns:a16="http://schemas.microsoft.com/office/drawing/2014/main" id="{96FBC7BF-47FC-4753-8962-FAA0D769B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848064" y="4918932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579B3165-55BA-4DF0-9846-FDC46712318C}"/>
                </a:ext>
              </a:extLst>
            </p:cNvPr>
            <p:cNvGrpSpPr/>
            <p:nvPr/>
          </p:nvGrpSpPr>
          <p:grpSpPr>
            <a:xfrm>
              <a:off x="4071903" y="4722688"/>
              <a:ext cx="5542246" cy="1791747"/>
              <a:chOff x="1861159" y="3333615"/>
              <a:chExt cx="6832731" cy="2395193"/>
            </a:xfrm>
          </p:grpSpPr>
          <p:grpSp>
            <p:nvGrpSpPr>
              <p:cNvPr id="361" name="组合 360">
                <a:extLst>
                  <a:ext uri="{FF2B5EF4-FFF2-40B4-BE49-F238E27FC236}">
                    <a16:creationId xmlns:a16="http://schemas.microsoft.com/office/drawing/2014/main" id="{19B77E32-5F6E-4801-8FC8-D01C77B4415F}"/>
                  </a:ext>
                </a:extLst>
              </p:cNvPr>
              <p:cNvGrpSpPr/>
              <p:nvPr/>
            </p:nvGrpSpPr>
            <p:grpSpPr>
              <a:xfrm>
                <a:off x="1861159" y="4641587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446" name="组合 445">
                  <a:extLst>
                    <a:ext uri="{FF2B5EF4-FFF2-40B4-BE49-F238E27FC236}">
                      <a16:creationId xmlns:a16="http://schemas.microsoft.com/office/drawing/2014/main" id="{9CEA4E06-5BF7-4EA7-9D32-31D662B0499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448" name="组合 447">
                    <a:extLst>
                      <a:ext uri="{FF2B5EF4-FFF2-40B4-BE49-F238E27FC236}">
                        <a16:creationId xmlns:a16="http://schemas.microsoft.com/office/drawing/2014/main" id="{E72C0F51-6F99-4FEE-BDB9-9C4BF2EE1BC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464" name="矩形 463">
                      <a:extLst>
                        <a:ext uri="{FF2B5EF4-FFF2-40B4-BE49-F238E27FC236}">
                          <a16:creationId xmlns:a16="http://schemas.microsoft.com/office/drawing/2014/main" id="{8BBDB333-771B-4ACD-AEE6-3DB722A22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矩形 464">
                      <a:extLst>
                        <a:ext uri="{FF2B5EF4-FFF2-40B4-BE49-F238E27FC236}">
                          <a16:creationId xmlns:a16="http://schemas.microsoft.com/office/drawing/2014/main" id="{2E7AFD73-EBE5-4234-A500-8B314390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矩形 465">
                      <a:extLst>
                        <a:ext uri="{FF2B5EF4-FFF2-40B4-BE49-F238E27FC236}">
                          <a16:creationId xmlns:a16="http://schemas.microsoft.com/office/drawing/2014/main" id="{1EE972A9-B1BF-4611-A82C-69AA26DD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矩形 466">
                      <a:extLst>
                        <a:ext uri="{FF2B5EF4-FFF2-40B4-BE49-F238E27FC236}">
                          <a16:creationId xmlns:a16="http://schemas.microsoft.com/office/drawing/2014/main" id="{29BF9CD0-BF19-49E2-B715-3017A457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9" name="组合 448">
                    <a:extLst>
                      <a:ext uri="{FF2B5EF4-FFF2-40B4-BE49-F238E27FC236}">
                        <a16:creationId xmlns:a16="http://schemas.microsoft.com/office/drawing/2014/main" id="{4CB905A2-4823-4E3F-BD90-2377B9C4BE2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460" name="矩形 459">
                      <a:extLst>
                        <a:ext uri="{FF2B5EF4-FFF2-40B4-BE49-F238E27FC236}">
                          <a16:creationId xmlns:a16="http://schemas.microsoft.com/office/drawing/2014/main" id="{DF9356D6-E9C7-41A0-AD63-DE7A9642B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矩形 460">
                      <a:extLst>
                        <a:ext uri="{FF2B5EF4-FFF2-40B4-BE49-F238E27FC236}">
                          <a16:creationId xmlns:a16="http://schemas.microsoft.com/office/drawing/2014/main" id="{21E7423E-A992-4825-BAC3-5D9A52CDB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矩形 461">
                      <a:extLst>
                        <a:ext uri="{FF2B5EF4-FFF2-40B4-BE49-F238E27FC236}">
                          <a16:creationId xmlns:a16="http://schemas.microsoft.com/office/drawing/2014/main" id="{A95920BE-FDD3-488A-AD23-1A5A0C905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矩形 462">
                      <a:extLst>
                        <a:ext uri="{FF2B5EF4-FFF2-40B4-BE49-F238E27FC236}">
                          <a16:creationId xmlns:a16="http://schemas.microsoft.com/office/drawing/2014/main" id="{53C1BE44-8053-4E60-BDF5-8CE5F9588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50" name="组合 449">
                    <a:extLst>
                      <a:ext uri="{FF2B5EF4-FFF2-40B4-BE49-F238E27FC236}">
                        <a16:creationId xmlns:a16="http://schemas.microsoft.com/office/drawing/2014/main" id="{BAA52419-44A6-450D-8C75-7F6FAEB689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456" name="矩形 455">
                      <a:extLst>
                        <a:ext uri="{FF2B5EF4-FFF2-40B4-BE49-F238E27FC236}">
                          <a16:creationId xmlns:a16="http://schemas.microsoft.com/office/drawing/2014/main" id="{A0CD333B-8C9B-4B37-900A-6820A7A69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矩形 456">
                      <a:extLst>
                        <a:ext uri="{FF2B5EF4-FFF2-40B4-BE49-F238E27FC236}">
                          <a16:creationId xmlns:a16="http://schemas.microsoft.com/office/drawing/2014/main" id="{AA0DE846-A33E-4EBC-93B9-0607B2802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矩形 457">
                      <a:extLst>
                        <a:ext uri="{FF2B5EF4-FFF2-40B4-BE49-F238E27FC236}">
                          <a16:creationId xmlns:a16="http://schemas.microsoft.com/office/drawing/2014/main" id="{ACCCAD24-C5B4-45B4-A86C-3E83D3395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9" name="矩形 458">
                      <a:extLst>
                        <a:ext uri="{FF2B5EF4-FFF2-40B4-BE49-F238E27FC236}">
                          <a16:creationId xmlns:a16="http://schemas.microsoft.com/office/drawing/2014/main" id="{3EA4F1BA-DD0F-4FD1-A52B-8E4B56711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51" name="组合 450">
                    <a:extLst>
                      <a:ext uri="{FF2B5EF4-FFF2-40B4-BE49-F238E27FC236}">
                        <a16:creationId xmlns:a16="http://schemas.microsoft.com/office/drawing/2014/main" id="{1AE3B5B8-6448-42C2-BDD3-E5C1393004FF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452" name="矩形 451">
                      <a:extLst>
                        <a:ext uri="{FF2B5EF4-FFF2-40B4-BE49-F238E27FC236}">
                          <a16:creationId xmlns:a16="http://schemas.microsoft.com/office/drawing/2014/main" id="{43B9650B-338F-4A00-A7F1-290F4F01F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矩形 452">
                      <a:extLst>
                        <a:ext uri="{FF2B5EF4-FFF2-40B4-BE49-F238E27FC236}">
                          <a16:creationId xmlns:a16="http://schemas.microsoft.com/office/drawing/2014/main" id="{B47E075B-3B7F-403D-9FD9-66CF7E86B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矩形 453">
                      <a:extLst>
                        <a:ext uri="{FF2B5EF4-FFF2-40B4-BE49-F238E27FC236}">
                          <a16:creationId xmlns:a16="http://schemas.microsoft.com/office/drawing/2014/main" id="{DA0B1CFE-1780-42E3-B3CD-FE54D177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矩形 454">
                      <a:extLst>
                        <a:ext uri="{FF2B5EF4-FFF2-40B4-BE49-F238E27FC236}">
                          <a16:creationId xmlns:a16="http://schemas.microsoft.com/office/drawing/2014/main" id="{22DE7D12-A920-43B4-9374-B8586D0C1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447" name="图形 214" descr="国际象棋">
                  <a:extLst>
                    <a:ext uri="{FF2B5EF4-FFF2-40B4-BE49-F238E27FC236}">
                      <a16:creationId xmlns:a16="http://schemas.microsoft.com/office/drawing/2014/main" id="{3E6674CC-0673-499C-B058-5694CA179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362" name="图形 235" descr="国际象棋">
                <a:extLst>
                  <a:ext uri="{FF2B5EF4-FFF2-40B4-BE49-F238E27FC236}">
                    <a16:creationId xmlns:a16="http://schemas.microsoft.com/office/drawing/2014/main" id="{5F20BAF8-7558-48D3-A697-80DF4CAD7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871897" y="5468617"/>
                <a:ext cx="260190" cy="260191"/>
              </a:xfrm>
              <a:prstGeom prst="rect">
                <a:avLst/>
              </a:prstGeom>
            </p:spPr>
          </p:pic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1C0C96E0-A8D8-4727-B75B-50305F7074F0}"/>
                  </a:ext>
                </a:extLst>
              </p:cNvPr>
              <p:cNvGrpSpPr/>
              <p:nvPr/>
            </p:nvGrpSpPr>
            <p:grpSpPr>
              <a:xfrm>
                <a:off x="3674316" y="4644036"/>
                <a:ext cx="1233195" cy="1065274"/>
                <a:chOff x="5424343" y="3606622"/>
                <a:chExt cx="1233195" cy="1065274"/>
              </a:xfrm>
            </p:grpSpPr>
            <p:grpSp>
              <p:nvGrpSpPr>
                <p:cNvPr id="422" name="组合 421">
                  <a:extLst>
                    <a:ext uri="{FF2B5EF4-FFF2-40B4-BE49-F238E27FC236}">
                      <a16:creationId xmlns:a16="http://schemas.microsoft.com/office/drawing/2014/main" id="{B24F6FD7-D57B-4EDA-838B-3FA346E114F0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424" name="组合 423">
                    <a:extLst>
                      <a:ext uri="{FF2B5EF4-FFF2-40B4-BE49-F238E27FC236}">
                        <a16:creationId xmlns:a16="http://schemas.microsoft.com/office/drawing/2014/main" id="{A5A89F6E-5B1A-4D03-A5A8-8A528490E3FF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426" name="组合 425">
                      <a:extLst>
                        <a:ext uri="{FF2B5EF4-FFF2-40B4-BE49-F238E27FC236}">
                          <a16:creationId xmlns:a16="http://schemas.microsoft.com/office/drawing/2014/main" id="{F8135347-3ED7-4C7A-9BDC-68E2B848B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42" name="矩形 441">
                        <a:extLst>
                          <a:ext uri="{FF2B5EF4-FFF2-40B4-BE49-F238E27FC236}">
                            <a16:creationId xmlns:a16="http://schemas.microsoft.com/office/drawing/2014/main" id="{5B89C10F-A24B-4B60-AC0B-84B411F76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3" name="矩形 442">
                        <a:extLst>
                          <a:ext uri="{FF2B5EF4-FFF2-40B4-BE49-F238E27FC236}">
                            <a16:creationId xmlns:a16="http://schemas.microsoft.com/office/drawing/2014/main" id="{8B18D558-B45B-413B-BAA6-E61EB08337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4" name="矩形 443">
                        <a:extLst>
                          <a:ext uri="{FF2B5EF4-FFF2-40B4-BE49-F238E27FC236}">
                            <a16:creationId xmlns:a16="http://schemas.microsoft.com/office/drawing/2014/main" id="{DC98DB34-C2FE-4B0C-98DC-AD07151AF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5" name="矩形 444">
                        <a:extLst>
                          <a:ext uri="{FF2B5EF4-FFF2-40B4-BE49-F238E27FC236}">
                            <a16:creationId xmlns:a16="http://schemas.microsoft.com/office/drawing/2014/main" id="{93F79E97-3A86-4DAC-A987-7897C40F32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27" name="组合 426">
                      <a:extLst>
                        <a:ext uri="{FF2B5EF4-FFF2-40B4-BE49-F238E27FC236}">
                          <a16:creationId xmlns:a16="http://schemas.microsoft.com/office/drawing/2014/main" id="{7BDADF96-A5DD-452A-A20D-188FDF13F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38" name="矩形 437">
                        <a:extLst>
                          <a:ext uri="{FF2B5EF4-FFF2-40B4-BE49-F238E27FC236}">
                            <a16:creationId xmlns:a16="http://schemas.microsoft.com/office/drawing/2014/main" id="{D0C6683C-6FFD-4894-A441-2DF9D09769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9" name="矩形 438">
                        <a:extLst>
                          <a:ext uri="{FF2B5EF4-FFF2-40B4-BE49-F238E27FC236}">
                            <a16:creationId xmlns:a16="http://schemas.microsoft.com/office/drawing/2014/main" id="{46C9C5E6-165A-436A-BBE9-319DF51F27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0" name="矩形 439">
                        <a:extLst>
                          <a:ext uri="{FF2B5EF4-FFF2-40B4-BE49-F238E27FC236}">
                            <a16:creationId xmlns:a16="http://schemas.microsoft.com/office/drawing/2014/main" id="{AC79A91E-3A43-4D26-AABE-73193075B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1" name="矩形 440">
                        <a:extLst>
                          <a:ext uri="{FF2B5EF4-FFF2-40B4-BE49-F238E27FC236}">
                            <a16:creationId xmlns:a16="http://schemas.microsoft.com/office/drawing/2014/main" id="{2FBE9711-CA1F-4295-81E9-F2F37AF6E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28" name="组合 427">
                      <a:extLst>
                        <a:ext uri="{FF2B5EF4-FFF2-40B4-BE49-F238E27FC236}">
                          <a16:creationId xmlns:a16="http://schemas.microsoft.com/office/drawing/2014/main" id="{5104BB1A-F74B-4C16-97D1-24AE873277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34" name="矩形 433">
                        <a:extLst>
                          <a:ext uri="{FF2B5EF4-FFF2-40B4-BE49-F238E27FC236}">
                            <a16:creationId xmlns:a16="http://schemas.microsoft.com/office/drawing/2014/main" id="{5FB9F7D1-CF38-434E-9B91-BCFF48CF2D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5" name="矩形 434">
                        <a:extLst>
                          <a:ext uri="{FF2B5EF4-FFF2-40B4-BE49-F238E27FC236}">
                            <a16:creationId xmlns:a16="http://schemas.microsoft.com/office/drawing/2014/main" id="{23FC0DD4-56D0-4F92-8CE4-F1E7206E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6" name="矩形 435">
                        <a:extLst>
                          <a:ext uri="{FF2B5EF4-FFF2-40B4-BE49-F238E27FC236}">
                            <a16:creationId xmlns:a16="http://schemas.microsoft.com/office/drawing/2014/main" id="{A784ABF2-58C7-4539-AF35-59103E070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7" name="矩形 436">
                        <a:extLst>
                          <a:ext uri="{FF2B5EF4-FFF2-40B4-BE49-F238E27FC236}">
                            <a16:creationId xmlns:a16="http://schemas.microsoft.com/office/drawing/2014/main" id="{3F6D6136-8F88-4CB1-8E1F-F146E4FD6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29" name="组合 428">
                      <a:extLst>
                        <a:ext uri="{FF2B5EF4-FFF2-40B4-BE49-F238E27FC236}">
                          <a16:creationId xmlns:a16="http://schemas.microsoft.com/office/drawing/2014/main" id="{145667CB-1578-4F0F-97DF-F963F42D7A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30" name="矩形 429">
                        <a:extLst>
                          <a:ext uri="{FF2B5EF4-FFF2-40B4-BE49-F238E27FC236}">
                            <a16:creationId xmlns:a16="http://schemas.microsoft.com/office/drawing/2014/main" id="{848420C1-49DC-4F41-80C9-AD63C7008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1" name="矩形 430">
                        <a:extLst>
                          <a:ext uri="{FF2B5EF4-FFF2-40B4-BE49-F238E27FC236}">
                            <a16:creationId xmlns:a16="http://schemas.microsoft.com/office/drawing/2014/main" id="{3CDFDDC6-7E96-44C5-A12E-CE1690520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2" name="矩形 431">
                        <a:extLst>
                          <a:ext uri="{FF2B5EF4-FFF2-40B4-BE49-F238E27FC236}">
                            <a16:creationId xmlns:a16="http://schemas.microsoft.com/office/drawing/2014/main" id="{B388A14F-1A85-48C5-97D9-A82FDA26E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3" name="矩形 432">
                        <a:extLst>
                          <a:ext uri="{FF2B5EF4-FFF2-40B4-BE49-F238E27FC236}">
                            <a16:creationId xmlns:a16="http://schemas.microsoft.com/office/drawing/2014/main" id="{EB9D5AE3-EDCD-4B95-BD37-D5AB5B36E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425" name="图形 243" descr="国际象棋">
                    <a:extLst>
                      <a:ext uri="{FF2B5EF4-FFF2-40B4-BE49-F238E27FC236}">
                        <a16:creationId xmlns:a16="http://schemas.microsoft.com/office/drawing/2014/main" id="{024613A2-C821-487A-9772-2DB797FFD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23" name="图形 241" descr="国际象棋">
                  <a:extLst>
                    <a:ext uri="{FF2B5EF4-FFF2-40B4-BE49-F238E27FC236}">
                      <a16:creationId xmlns:a16="http://schemas.microsoft.com/office/drawing/2014/main" id="{CEB342D8-D26B-4A1B-A6DF-CC79744AC3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0493" y="3881518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364" name="图形 265" descr="国际象棋">
                <a:extLst>
                  <a:ext uri="{FF2B5EF4-FFF2-40B4-BE49-F238E27FC236}">
                    <a16:creationId xmlns:a16="http://schemas.microsoft.com/office/drawing/2014/main" id="{C2669E3B-039D-4450-AD2D-A20F972E6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996804" y="5203299"/>
                <a:ext cx="260190" cy="260190"/>
              </a:xfrm>
              <a:prstGeom prst="rect">
                <a:avLst/>
              </a:prstGeom>
            </p:spPr>
          </p:pic>
          <p:grpSp>
            <p:nvGrpSpPr>
              <p:cNvPr id="365" name="组合 364">
                <a:extLst>
                  <a:ext uri="{FF2B5EF4-FFF2-40B4-BE49-F238E27FC236}">
                    <a16:creationId xmlns:a16="http://schemas.microsoft.com/office/drawing/2014/main" id="{D41510AB-1641-4E23-BCE6-45CB2CF20CED}"/>
                  </a:ext>
                </a:extLst>
              </p:cNvPr>
              <p:cNvGrpSpPr/>
              <p:nvPr/>
            </p:nvGrpSpPr>
            <p:grpSpPr>
              <a:xfrm>
                <a:off x="5455111" y="4602856"/>
                <a:ext cx="1248274" cy="1065274"/>
                <a:chOff x="5424343" y="3606622"/>
                <a:chExt cx="1248274" cy="1065274"/>
              </a:xfrm>
            </p:grpSpPr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6E15BA27-BF1A-4673-B18B-13A43891FC79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400" name="组合 399">
                    <a:extLst>
                      <a:ext uri="{FF2B5EF4-FFF2-40B4-BE49-F238E27FC236}">
                        <a16:creationId xmlns:a16="http://schemas.microsoft.com/office/drawing/2014/main" id="{6A94E8DF-2212-4F6B-9D7E-91C4676145C0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402" name="组合 401">
                      <a:extLst>
                        <a:ext uri="{FF2B5EF4-FFF2-40B4-BE49-F238E27FC236}">
                          <a16:creationId xmlns:a16="http://schemas.microsoft.com/office/drawing/2014/main" id="{691C543B-87D7-4777-903F-35287929C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18" name="矩形 417">
                        <a:extLst>
                          <a:ext uri="{FF2B5EF4-FFF2-40B4-BE49-F238E27FC236}">
                            <a16:creationId xmlns:a16="http://schemas.microsoft.com/office/drawing/2014/main" id="{B4823729-C7E6-49C6-904D-9E4317F164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9" name="矩形 418">
                        <a:extLst>
                          <a:ext uri="{FF2B5EF4-FFF2-40B4-BE49-F238E27FC236}">
                            <a16:creationId xmlns:a16="http://schemas.microsoft.com/office/drawing/2014/main" id="{5BFB643C-635C-4A56-BD19-F1CC176A81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0" name="矩形 419">
                        <a:extLst>
                          <a:ext uri="{FF2B5EF4-FFF2-40B4-BE49-F238E27FC236}">
                            <a16:creationId xmlns:a16="http://schemas.microsoft.com/office/drawing/2014/main" id="{79310B94-92EE-4AD5-ABD6-E735393096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1" name="矩形 420">
                        <a:extLst>
                          <a:ext uri="{FF2B5EF4-FFF2-40B4-BE49-F238E27FC236}">
                            <a16:creationId xmlns:a16="http://schemas.microsoft.com/office/drawing/2014/main" id="{92F57893-80AC-4A69-ACC3-A5D815F6A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3" name="组合 402">
                      <a:extLst>
                        <a:ext uri="{FF2B5EF4-FFF2-40B4-BE49-F238E27FC236}">
                          <a16:creationId xmlns:a16="http://schemas.microsoft.com/office/drawing/2014/main" id="{F55F58D5-5CBA-4872-9D60-35ED300DF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14" name="矩形 413">
                        <a:extLst>
                          <a:ext uri="{FF2B5EF4-FFF2-40B4-BE49-F238E27FC236}">
                            <a16:creationId xmlns:a16="http://schemas.microsoft.com/office/drawing/2014/main" id="{9E4FAC20-B0A8-4768-9E7D-B62DD8617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5" name="矩形 414">
                        <a:extLst>
                          <a:ext uri="{FF2B5EF4-FFF2-40B4-BE49-F238E27FC236}">
                            <a16:creationId xmlns:a16="http://schemas.microsoft.com/office/drawing/2014/main" id="{F791AD34-C0DF-4823-A491-0DA9ABA0E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6" name="矩形 415">
                        <a:extLst>
                          <a:ext uri="{FF2B5EF4-FFF2-40B4-BE49-F238E27FC236}">
                            <a16:creationId xmlns:a16="http://schemas.microsoft.com/office/drawing/2014/main" id="{8CA228A0-7920-47FE-AA3C-FABC1125E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7" name="矩形 416">
                        <a:extLst>
                          <a:ext uri="{FF2B5EF4-FFF2-40B4-BE49-F238E27FC236}">
                            <a16:creationId xmlns:a16="http://schemas.microsoft.com/office/drawing/2014/main" id="{8526EAB1-CF88-4F39-964B-D98A4AF89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4" name="组合 403">
                      <a:extLst>
                        <a:ext uri="{FF2B5EF4-FFF2-40B4-BE49-F238E27FC236}">
                          <a16:creationId xmlns:a16="http://schemas.microsoft.com/office/drawing/2014/main" id="{B6E739AD-2302-4636-BA2F-D7BF303D4C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10" name="矩形 409">
                        <a:extLst>
                          <a:ext uri="{FF2B5EF4-FFF2-40B4-BE49-F238E27FC236}">
                            <a16:creationId xmlns:a16="http://schemas.microsoft.com/office/drawing/2014/main" id="{9E091C02-8ABC-422E-A8FE-46904406D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1" name="矩形 410">
                        <a:extLst>
                          <a:ext uri="{FF2B5EF4-FFF2-40B4-BE49-F238E27FC236}">
                            <a16:creationId xmlns:a16="http://schemas.microsoft.com/office/drawing/2014/main" id="{BE1133DF-DE27-42CE-9CB3-93D919E2E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2" name="矩形 411">
                        <a:extLst>
                          <a:ext uri="{FF2B5EF4-FFF2-40B4-BE49-F238E27FC236}">
                            <a16:creationId xmlns:a16="http://schemas.microsoft.com/office/drawing/2014/main" id="{35E91E94-7989-4881-882D-7C3F0D112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3" name="矩形 412">
                        <a:extLst>
                          <a:ext uri="{FF2B5EF4-FFF2-40B4-BE49-F238E27FC236}">
                            <a16:creationId xmlns:a16="http://schemas.microsoft.com/office/drawing/2014/main" id="{8C4677BE-524F-40CA-BF7E-A51B32E13B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05" name="组合 404">
                      <a:extLst>
                        <a:ext uri="{FF2B5EF4-FFF2-40B4-BE49-F238E27FC236}">
                          <a16:creationId xmlns:a16="http://schemas.microsoft.com/office/drawing/2014/main" id="{78FF9B0C-C9CA-4B75-8054-2E47BD0B1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06" name="矩形 405">
                        <a:extLst>
                          <a:ext uri="{FF2B5EF4-FFF2-40B4-BE49-F238E27FC236}">
                            <a16:creationId xmlns:a16="http://schemas.microsoft.com/office/drawing/2014/main" id="{4774ED29-757E-4C8A-BC8E-9FD65B915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7" name="矩形 406">
                        <a:extLst>
                          <a:ext uri="{FF2B5EF4-FFF2-40B4-BE49-F238E27FC236}">
                            <a16:creationId xmlns:a16="http://schemas.microsoft.com/office/drawing/2014/main" id="{C1BC984D-22E0-4DB3-87CE-91656E773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8" name="矩形 407">
                        <a:extLst>
                          <a:ext uri="{FF2B5EF4-FFF2-40B4-BE49-F238E27FC236}">
                            <a16:creationId xmlns:a16="http://schemas.microsoft.com/office/drawing/2014/main" id="{AE8C1EE2-7C29-4E81-A648-7540AFBB0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9" name="矩形 408">
                        <a:extLst>
                          <a:ext uri="{FF2B5EF4-FFF2-40B4-BE49-F238E27FC236}">
                            <a16:creationId xmlns:a16="http://schemas.microsoft.com/office/drawing/2014/main" id="{376421C0-0709-4CF4-82E3-898BFDD35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401" name="图形 271" descr="国际象棋">
                    <a:extLst>
                      <a:ext uri="{FF2B5EF4-FFF2-40B4-BE49-F238E27FC236}">
                        <a16:creationId xmlns:a16="http://schemas.microsoft.com/office/drawing/2014/main" id="{5E99E933-6A76-4846-BD3D-F7531EA9C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9" name="图形 269" descr="国际象棋">
                  <a:extLst>
                    <a:ext uri="{FF2B5EF4-FFF2-40B4-BE49-F238E27FC236}">
                      <a16:creationId xmlns:a16="http://schemas.microsoft.com/office/drawing/2014/main" id="{FCF3C444-F550-4C0F-9D67-B038D6713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427" y="3881606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366" name="图形 292" descr="国际象棋">
                <a:extLst>
                  <a:ext uri="{FF2B5EF4-FFF2-40B4-BE49-F238E27FC236}">
                    <a16:creationId xmlns:a16="http://schemas.microsoft.com/office/drawing/2014/main" id="{50C02C64-CE3F-4CCE-8AB9-36DFB243B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2070" y="5155485"/>
                <a:ext cx="260190" cy="260191"/>
              </a:xfrm>
              <a:prstGeom prst="rect">
                <a:avLst/>
              </a:prstGeom>
            </p:spPr>
          </p:pic>
          <p:grpSp>
            <p:nvGrpSpPr>
              <p:cNvPr id="367" name="组合 366">
                <a:extLst>
                  <a:ext uri="{FF2B5EF4-FFF2-40B4-BE49-F238E27FC236}">
                    <a16:creationId xmlns:a16="http://schemas.microsoft.com/office/drawing/2014/main" id="{F9F762AE-99AE-4C79-B5C9-3BE6BF47F016}"/>
                  </a:ext>
                </a:extLst>
              </p:cNvPr>
              <p:cNvGrpSpPr/>
              <p:nvPr/>
            </p:nvGrpSpPr>
            <p:grpSpPr>
              <a:xfrm>
                <a:off x="7449957" y="4605305"/>
                <a:ext cx="1243933" cy="1065274"/>
                <a:chOff x="5424343" y="3606622"/>
                <a:chExt cx="1243933" cy="1065274"/>
              </a:xfrm>
            </p:grpSpPr>
            <p:grpSp>
              <p:nvGrpSpPr>
                <p:cNvPr id="374" name="组合 373">
                  <a:extLst>
                    <a:ext uri="{FF2B5EF4-FFF2-40B4-BE49-F238E27FC236}">
                      <a16:creationId xmlns:a16="http://schemas.microsoft.com/office/drawing/2014/main" id="{3D715458-3BDC-4315-AB76-5FA25C517175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376" name="组合 375">
                    <a:extLst>
                      <a:ext uri="{FF2B5EF4-FFF2-40B4-BE49-F238E27FC236}">
                        <a16:creationId xmlns:a16="http://schemas.microsoft.com/office/drawing/2014/main" id="{190F5BAF-990F-49DC-8BDD-F8BD2E0C41DB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378" name="组合 377">
                      <a:extLst>
                        <a:ext uri="{FF2B5EF4-FFF2-40B4-BE49-F238E27FC236}">
                          <a16:creationId xmlns:a16="http://schemas.microsoft.com/office/drawing/2014/main" id="{C22908F5-18E9-4221-995F-3DBEB4B65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94" name="矩形 393">
                        <a:extLst>
                          <a:ext uri="{FF2B5EF4-FFF2-40B4-BE49-F238E27FC236}">
                            <a16:creationId xmlns:a16="http://schemas.microsoft.com/office/drawing/2014/main" id="{4E4553A4-4789-4360-926B-BA601B341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5" name="矩形 394">
                        <a:extLst>
                          <a:ext uri="{FF2B5EF4-FFF2-40B4-BE49-F238E27FC236}">
                            <a16:creationId xmlns:a16="http://schemas.microsoft.com/office/drawing/2014/main" id="{533AD82B-678C-4D96-8B7B-46E873A7D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6" name="矩形 395">
                        <a:extLst>
                          <a:ext uri="{FF2B5EF4-FFF2-40B4-BE49-F238E27FC236}">
                            <a16:creationId xmlns:a16="http://schemas.microsoft.com/office/drawing/2014/main" id="{104468EC-FFF9-42CC-AA23-B8C3FE50C9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7" name="矩形 396">
                        <a:extLst>
                          <a:ext uri="{FF2B5EF4-FFF2-40B4-BE49-F238E27FC236}">
                            <a16:creationId xmlns:a16="http://schemas.microsoft.com/office/drawing/2014/main" id="{53F4D6A5-F7FC-4A1E-8C14-E8C94B2301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79" name="组合 378">
                      <a:extLst>
                        <a:ext uri="{FF2B5EF4-FFF2-40B4-BE49-F238E27FC236}">
                          <a16:creationId xmlns:a16="http://schemas.microsoft.com/office/drawing/2014/main" id="{C76D4BB7-16FD-4CBB-AF47-8481E976C5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90" name="矩形 389">
                        <a:extLst>
                          <a:ext uri="{FF2B5EF4-FFF2-40B4-BE49-F238E27FC236}">
                            <a16:creationId xmlns:a16="http://schemas.microsoft.com/office/drawing/2014/main" id="{A1F3F17E-4E2B-4591-9533-FB52FB64CD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1" name="矩形 390">
                        <a:extLst>
                          <a:ext uri="{FF2B5EF4-FFF2-40B4-BE49-F238E27FC236}">
                            <a16:creationId xmlns:a16="http://schemas.microsoft.com/office/drawing/2014/main" id="{6A50C311-DBF4-4E7C-9A82-175FB97D3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2" name="矩形 391">
                        <a:extLst>
                          <a:ext uri="{FF2B5EF4-FFF2-40B4-BE49-F238E27FC236}">
                            <a16:creationId xmlns:a16="http://schemas.microsoft.com/office/drawing/2014/main" id="{0FFE906F-F210-4EC8-BF23-F20580773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3" name="矩形 392">
                        <a:extLst>
                          <a:ext uri="{FF2B5EF4-FFF2-40B4-BE49-F238E27FC236}">
                            <a16:creationId xmlns:a16="http://schemas.microsoft.com/office/drawing/2014/main" id="{70500365-907E-4EB7-8591-D8D625E7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80" name="组合 379">
                      <a:extLst>
                        <a:ext uri="{FF2B5EF4-FFF2-40B4-BE49-F238E27FC236}">
                          <a16:creationId xmlns:a16="http://schemas.microsoft.com/office/drawing/2014/main" id="{7AB0F63E-6D5D-4D8C-A41A-8C8EB4DD2E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86" name="矩形 385">
                        <a:extLst>
                          <a:ext uri="{FF2B5EF4-FFF2-40B4-BE49-F238E27FC236}">
                            <a16:creationId xmlns:a16="http://schemas.microsoft.com/office/drawing/2014/main" id="{5CB17535-93A2-4733-98A8-97CD17D21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7" name="矩形 386">
                        <a:extLst>
                          <a:ext uri="{FF2B5EF4-FFF2-40B4-BE49-F238E27FC236}">
                            <a16:creationId xmlns:a16="http://schemas.microsoft.com/office/drawing/2014/main" id="{97A516E9-BF70-4157-9316-C0B034F02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8" name="矩形 387">
                        <a:extLst>
                          <a:ext uri="{FF2B5EF4-FFF2-40B4-BE49-F238E27FC236}">
                            <a16:creationId xmlns:a16="http://schemas.microsoft.com/office/drawing/2014/main" id="{D1E11EDC-D5A7-4287-AEA0-8D2AADCEC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9" name="矩形 388">
                        <a:extLst>
                          <a:ext uri="{FF2B5EF4-FFF2-40B4-BE49-F238E27FC236}">
                            <a16:creationId xmlns:a16="http://schemas.microsoft.com/office/drawing/2014/main" id="{38A7A892-EA57-4A0B-AC16-0D1C05548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81" name="组合 380">
                      <a:extLst>
                        <a:ext uri="{FF2B5EF4-FFF2-40B4-BE49-F238E27FC236}">
                          <a16:creationId xmlns:a16="http://schemas.microsoft.com/office/drawing/2014/main" id="{57A5B2D3-92D2-4364-A25E-8033EFB08A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382" name="矩形 381">
                        <a:extLst>
                          <a:ext uri="{FF2B5EF4-FFF2-40B4-BE49-F238E27FC236}">
                            <a16:creationId xmlns:a16="http://schemas.microsoft.com/office/drawing/2014/main" id="{148EC523-4BED-4F28-B46E-2AFD9E43C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3" name="矩形 382">
                        <a:extLst>
                          <a:ext uri="{FF2B5EF4-FFF2-40B4-BE49-F238E27FC236}">
                            <a16:creationId xmlns:a16="http://schemas.microsoft.com/office/drawing/2014/main" id="{738EA1FC-B7DD-4973-B439-8427269C8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4" name="矩形 383">
                        <a:extLst>
                          <a:ext uri="{FF2B5EF4-FFF2-40B4-BE49-F238E27FC236}">
                            <a16:creationId xmlns:a16="http://schemas.microsoft.com/office/drawing/2014/main" id="{64C6DA41-13D6-46BC-ADC4-5FD5DDE97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5" name="矩形 384">
                        <a:extLst>
                          <a:ext uri="{FF2B5EF4-FFF2-40B4-BE49-F238E27FC236}">
                            <a16:creationId xmlns:a16="http://schemas.microsoft.com/office/drawing/2014/main" id="{CED77EE5-DC63-473C-9D9D-285AC93D3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377" name="图形 297" descr="国际象棋">
                    <a:extLst>
                      <a:ext uri="{FF2B5EF4-FFF2-40B4-BE49-F238E27FC236}">
                        <a16:creationId xmlns:a16="http://schemas.microsoft.com/office/drawing/2014/main" id="{0E54534F-21E2-4D41-9498-EBE85ECD9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5" name="图形 295" descr="国际象棋">
                  <a:extLst>
                    <a:ext uri="{FF2B5EF4-FFF2-40B4-BE49-F238E27FC236}">
                      <a16:creationId xmlns:a16="http://schemas.microsoft.com/office/drawing/2014/main" id="{8A2C54CB-D53E-4C2A-BBB2-DEAC39ADA1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8086" y="3880649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368" name="图形 318" descr="国际象棋">
                <a:extLst>
                  <a:ext uri="{FF2B5EF4-FFF2-40B4-BE49-F238E27FC236}">
                    <a16:creationId xmlns:a16="http://schemas.microsoft.com/office/drawing/2014/main" id="{72F73BB4-C659-4222-B6BF-E9163B430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782575" y="5159676"/>
                <a:ext cx="260190" cy="260191"/>
              </a:xfrm>
              <a:prstGeom prst="rect">
                <a:avLst/>
              </a:prstGeom>
            </p:spPr>
          </p:pic>
          <p:cxnSp>
            <p:nvCxnSpPr>
              <p:cNvPr id="369" name="直接箭头连接符 368">
                <a:extLst>
                  <a:ext uri="{FF2B5EF4-FFF2-40B4-BE49-F238E27FC236}">
                    <a16:creationId xmlns:a16="http://schemas.microsoft.com/office/drawing/2014/main" id="{118F9978-EB00-4415-A346-45B21F4CC175}"/>
                  </a:ext>
                </a:extLst>
              </p:cNvPr>
              <p:cNvCxnSpPr>
                <a:cxnSpLocks/>
                <a:endCxn id="417" idx="0"/>
              </p:cNvCxnSpPr>
              <p:nvPr/>
            </p:nvCxnSpPr>
            <p:spPr>
              <a:xfrm>
                <a:off x="4465297" y="3348948"/>
                <a:ext cx="1444245" cy="1264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箭头连接符 369">
                <a:extLst>
                  <a:ext uri="{FF2B5EF4-FFF2-40B4-BE49-F238E27FC236}">
                    <a16:creationId xmlns:a16="http://schemas.microsoft.com/office/drawing/2014/main" id="{93F05448-DCE2-4105-8478-A695EA43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0620" y="3333615"/>
                <a:ext cx="2590074" cy="1198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乘号 370">
                <a:extLst>
                  <a:ext uri="{FF2B5EF4-FFF2-40B4-BE49-F238E27FC236}">
                    <a16:creationId xmlns:a16="http://schemas.microsoft.com/office/drawing/2014/main" id="{BFFE0DF4-4F0C-4F4B-964D-B2DF1A8513BE}"/>
                  </a:ext>
                </a:extLst>
              </p:cNvPr>
              <p:cNvSpPr/>
              <p:nvPr/>
            </p:nvSpPr>
            <p:spPr>
              <a:xfrm>
                <a:off x="6849875" y="3780250"/>
                <a:ext cx="182880" cy="42590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乘号 371">
                <a:extLst>
                  <a:ext uri="{FF2B5EF4-FFF2-40B4-BE49-F238E27FC236}">
                    <a16:creationId xmlns:a16="http://schemas.microsoft.com/office/drawing/2014/main" id="{ACEE62F4-BE51-485E-9490-AF3DD28DB7BD}"/>
                  </a:ext>
                </a:extLst>
              </p:cNvPr>
              <p:cNvSpPr/>
              <p:nvPr/>
            </p:nvSpPr>
            <p:spPr>
              <a:xfrm>
                <a:off x="5762923" y="3941656"/>
                <a:ext cx="182880" cy="425906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73" name="图形 266" descr="国际象棋">
                <a:extLst>
                  <a:ext uri="{FF2B5EF4-FFF2-40B4-BE49-F238E27FC236}">
                    <a16:creationId xmlns:a16="http://schemas.microsoft.com/office/drawing/2014/main" id="{96FBC7BF-47FC-4753-8962-FAA0D769B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848064" y="4918932"/>
                <a:ext cx="260190" cy="260190"/>
              </a:xfrm>
              <a:prstGeom prst="rect">
                <a:avLst/>
              </a:prstGeom>
            </p:spPr>
          </p:pic>
        </p:grpSp>
        <p:cxnSp>
          <p:nvCxnSpPr>
            <p:cNvPr id="468" name="直接箭头连接符 467">
              <a:extLst>
                <a:ext uri="{FF2B5EF4-FFF2-40B4-BE49-F238E27FC236}">
                  <a16:creationId xmlns:a16="http://schemas.microsoft.com/office/drawing/2014/main" id="{118F9978-EB00-4415-A346-45B21F4CC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215" y="4769571"/>
              <a:ext cx="1508952" cy="85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箭头连接符 468">
              <a:extLst>
                <a:ext uri="{FF2B5EF4-FFF2-40B4-BE49-F238E27FC236}">
                  <a16:creationId xmlns:a16="http://schemas.microsoft.com/office/drawing/2014/main" id="{118F9978-EB00-4415-A346-45B21F4CC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8769" y="4808850"/>
              <a:ext cx="8710" cy="813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0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341700" y="6114717"/>
              <a:ext cx="211048" cy="194638"/>
            </a:xfrm>
            <a:prstGeom prst="rect">
              <a:avLst/>
            </a:prstGeom>
          </p:spPr>
        </p:pic>
        <p:pic>
          <p:nvPicPr>
            <p:cNvPr id="471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804193" y="6330769"/>
              <a:ext cx="211048" cy="194638"/>
            </a:xfrm>
            <a:prstGeom prst="rect">
              <a:avLst/>
            </a:prstGeom>
          </p:spPr>
        </p:pic>
        <p:pic>
          <p:nvPicPr>
            <p:cNvPr id="472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519947" y="6286662"/>
              <a:ext cx="211048" cy="194638"/>
            </a:xfrm>
            <a:prstGeom prst="rect">
              <a:avLst/>
            </a:prstGeom>
          </p:spPr>
        </p:pic>
        <p:pic>
          <p:nvPicPr>
            <p:cNvPr id="473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03101" y="6291923"/>
              <a:ext cx="211048" cy="194638"/>
            </a:xfrm>
            <a:prstGeom prst="rect">
              <a:avLst/>
            </a:prstGeom>
          </p:spPr>
        </p:pic>
        <p:sp>
          <p:nvSpPr>
            <p:cNvPr id="474" name="乘号 473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6126078" y="5116322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乘号 474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5031768" y="4898594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63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979721" y="150920"/>
            <a:ext cx="7638920" cy="6374487"/>
            <a:chOff x="1979721" y="150920"/>
            <a:chExt cx="7638920" cy="6374487"/>
          </a:xfrm>
        </p:grpSpPr>
        <p:grpSp>
          <p:nvGrpSpPr>
            <p:cNvPr id="31" name="组合 30"/>
            <p:cNvGrpSpPr/>
            <p:nvPr/>
          </p:nvGrpSpPr>
          <p:grpSpPr>
            <a:xfrm>
              <a:off x="1979721" y="150920"/>
              <a:ext cx="7638920" cy="6374487"/>
              <a:chOff x="1979721" y="150920"/>
              <a:chExt cx="7638920" cy="637448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5A91A9C3-12FD-47C8-A7F9-1A945BC7D257}"/>
                  </a:ext>
                </a:extLst>
              </p:cNvPr>
              <p:cNvGrpSpPr/>
              <p:nvPr/>
            </p:nvGrpSpPr>
            <p:grpSpPr>
              <a:xfrm>
                <a:off x="4764409" y="150920"/>
                <a:ext cx="1000284" cy="788725"/>
                <a:chOff x="3943737" y="1152330"/>
                <a:chExt cx="4245430" cy="3923523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FFDC1068-AFC7-4300-AD5B-CBBD166AFFA0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6E8D4367-35C9-4A21-82C2-12FE5342732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0E5C85F4-BFBA-4B04-AF3A-854A89572014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28B79C84-0E9D-43C4-B543-20220009151C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8C3370E6-5C7F-458F-AEC3-47F58DC16F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73310D1F-899D-469E-A221-9D64865C5313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EEF72F2E-0C5F-450F-9094-68E016F8CD3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7B1AAB67-6FE9-45AD-9CF3-8C696B4E3C8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60409D19-1550-4207-9F3F-AA19AC33A3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42BD06A-A81F-49B8-B067-4765F3CB0007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652005CE-D086-4034-8EB1-51EC756E4D8D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0C9DCD9-7991-452D-BC4C-D44D4EA29478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C6BFC707-D43A-4A2E-B8B1-C8CAFB363474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A158350-D432-45EF-81FE-C7A4366B333B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47CF2063-EB3D-4C0A-AFD3-90F56962BE83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AA8CDADB-DF2D-44C8-9E23-775D61599409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8AED7706-4436-43B8-87DB-8201748114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A4CE13CB-393E-448B-B581-FED318628A2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4B3826F-F03B-4DEB-8AB2-9315BF626EC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81DEAA4A-923D-4C7A-AECB-720744E68B4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3AC33DD8-9219-4AE3-AF7E-5FC571D16DFD}"/>
                  </a:ext>
                </a:extLst>
              </p:cNvPr>
              <p:cNvGrpSpPr/>
              <p:nvPr/>
            </p:nvGrpSpPr>
            <p:grpSpPr>
              <a:xfrm>
                <a:off x="3334698" y="1145235"/>
                <a:ext cx="1000284" cy="796888"/>
                <a:chOff x="3632718" y="1932964"/>
                <a:chExt cx="1233195" cy="1065274"/>
              </a:xfrm>
            </p:grpSpPr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35BF3638-3EE4-48D5-BB1D-82E1A74BA37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511DB84F-E23E-4094-9911-A8C8A4C22C1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67DF8AE6-1A2E-4FE9-9556-BF16DEC86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EEDB7720-1455-481F-B861-759F3FFCC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7FF91919-7677-4691-8FF0-64698F74A0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4C3264C4-67AE-4F78-9F82-7805D53FE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8" name="组合 67">
                    <a:extLst>
                      <a:ext uri="{FF2B5EF4-FFF2-40B4-BE49-F238E27FC236}">
                        <a16:creationId xmlns:a16="http://schemas.microsoft.com/office/drawing/2014/main" id="{61431F6B-6035-4D2D-9959-C7DF8CC57936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DF64386A-C168-4D79-A146-BA9AA22084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5AADC404-8680-4B40-9CDD-86DEE2ECE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B9558420-80C8-4F2D-A307-6104C676F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1E700175-FC69-4ECB-A3A4-99053CE58F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0215D544-B785-4A3F-8BEE-545F285B44E0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6C7FA481-564B-4185-9560-CC28FF705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714B4D8E-0843-4BFC-95C1-8A910FB7A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041B0BC6-E812-4E66-9677-09B497085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76F0B784-4514-4B13-9A99-D7567A6AB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004B725C-C9B8-428D-BC6D-9A70144BEC26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78185749-8512-4F95-A5CB-EB2F61C0F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0F2D9689-697D-49D0-9490-2F83C7B1D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E27D6208-E073-4C09-BD54-1B04C1F1B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8CCA1E37-A259-4AA5-A676-CF33E90594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32" name="图形 131" descr="国际象棋">
                  <a:extLst>
                    <a:ext uri="{FF2B5EF4-FFF2-40B4-BE49-F238E27FC236}">
                      <a16:creationId xmlns:a16="http://schemas.microsoft.com/office/drawing/2014/main" id="{B4652A23-A1C8-4522-9788-DA7344D28C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DE3845B-F3C6-4DCA-A5A0-9EBD9A702CB2}"/>
                  </a:ext>
                </a:extLst>
              </p:cNvPr>
              <p:cNvGrpSpPr/>
              <p:nvPr/>
            </p:nvGrpSpPr>
            <p:grpSpPr>
              <a:xfrm>
                <a:off x="3448932" y="2321647"/>
                <a:ext cx="1000284" cy="804349"/>
                <a:chOff x="3762813" y="3599573"/>
                <a:chExt cx="1233195" cy="1075248"/>
              </a:xfrm>
            </p:grpSpPr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8A9D5FF4-A7C5-46AE-A9BB-0B6CB074C790}"/>
                    </a:ext>
                  </a:extLst>
                </p:cNvPr>
                <p:cNvGrpSpPr/>
                <p:nvPr/>
              </p:nvGrpSpPr>
              <p:grpSpPr>
                <a:xfrm>
                  <a:off x="3762813" y="3620460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34" name="组合 133">
                    <a:extLst>
                      <a:ext uri="{FF2B5EF4-FFF2-40B4-BE49-F238E27FC236}">
                        <a16:creationId xmlns:a16="http://schemas.microsoft.com/office/drawing/2014/main" id="{2F0A5FD9-1763-4ACC-9C0D-95151CED43C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50" name="矩形 149">
                      <a:extLst>
                        <a:ext uri="{FF2B5EF4-FFF2-40B4-BE49-F238E27FC236}">
                          <a16:creationId xmlns:a16="http://schemas.microsoft.com/office/drawing/2014/main" id="{61FAE666-BCFD-4A00-9355-E5355C63A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矩形 150">
                      <a:extLst>
                        <a:ext uri="{FF2B5EF4-FFF2-40B4-BE49-F238E27FC236}">
                          <a16:creationId xmlns:a16="http://schemas.microsoft.com/office/drawing/2014/main" id="{19796832-C8D8-414C-BE3B-3A9BF348F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矩形 151">
                      <a:extLst>
                        <a:ext uri="{FF2B5EF4-FFF2-40B4-BE49-F238E27FC236}">
                          <a16:creationId xmlns:a16="http://schemas.microsoft.com/office/drawing/2014/main" id="{4A7A35FA-5B3A-4B42-A656-4FB2F2948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矩形 152">
                      <a:extLst>
                        <a:ext uri="{FF2B5EF4-FFF2-40B4-BE49-F238E27FC236}">
                          <a16:creationId xmlns:a16="http://schemas.microsoft.com/office/drawing/2014/main" id="{68F36DB7-80E2-4AD5-A2E6-0C6AF3DFF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5" name="组合 134">
                    <a:extLst>
                      <a:ext uri="{FF2B5EF4-FFF2-40B4-BE49-F238E27FC236}">
                        <a16:creationId xmlns:a16="http://schemas.microsoft.com/office/drawing/2014/main" id="{02B982C1-42DB-46CE-8E88-60955D766976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46" name="矩形 145">
                      <a:extLst>
                        <a:ext uri="{FF2B5EF4-FFF2-40B4-BE49-F238E27FC236}">
                          <a16:creationId xmlns:a16="http://schemas.microsoft.com/office/drawing/2014/main" id="{19889A02-A6B8-4E1D-8A15-F4ECE52A2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矩形 146">
                      <a:extLst>
                        <a:ext uri="{FF2B5EF4-FFF2-40B4-BE49-F238E27FC236}">
                          <a16:creationId xmlns:a16="http://schemas.microsoft.com/office/drawing/2014/main" id="{8BD0E61D-C46D-4C14-BD4D-16CF85D7A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矩形 147">
                      <a:extLst>
                        <a:ext uri="{FF2B5EF4-FFF2-40B4-BE49-F238E27FC236}">
                          <a16:creationId xmlns:a16="http://schemas.microsoft.com/office/drawing/2014/main" id="{9149D615-8E32-43A7-B3A3-F78EAAEF4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矩形 148">
                      <a:extLst>
                        <a:ext uri="{FF2B5EF4-FFF2-40B4-BE49-F238E27FC236}">
                          <a16:creationId xmlns:a16="http://schemas.microsoft.com/office/drawing/2014/main" id="{88E6FD19-4CFE-4F42-8D8C-F7AA54280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6" name="组合 135">
                    <a:extLst>
                      <a:ext uri="{FF2B5EF4-FFF2-40B4-BE49-F238E27FC236}">
                        <a16:creationId xmlns:a16="http://schemas.microsoft.com/office/drawing/2014/main" id="{896DB7F5-3821-4089-AEE7-1DA67F2C88F3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42" name="矩形 141">
                      <a:extLst>
                        <a:ext uri="{FF2B5EF4-FFF2-40B4-BE49-F238E27FC236}">
                          <a16:creationId xmlns:a16="http://schemas.microsoft.com/office/drawing/2014/main" id="{25E0EA4F-D3A9-4A8B-AEE6-B716C29F2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矩形 142">
                      <a:extLst>
                        <a:ext uri="{FF2B5EF4-FFF2-40B4-BE49-F238E27FC236}">
                          <a16:creationId xmlns:a16="http://schemas.microsoft.com/office/drawing/2014/main" id="{84868DA9-B7C9-4171-9C48-713DA1696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矩形 143">
                      <a:extLst>
                        <a:ext uri="{FF2B5EF4-FFF2-40B4-BE49-F238E27FC236}">
                          <a16:creationId xmlns:a16="http://schemas.microsoft.com/office/drawing/2014/main" id="{CD9C7AC7-D2B6-476D-8250-EA72DEE7C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矩形 144">
                      <a:extLst>
                        <a:ext uri="{FF2B5EF4-FFF2-40B4-BE49-F238E27FC236}">
                          <a16:creationId xmlns:a16="http://schemas.microsoft.com/office/drawing/2014/main" id="{E9F9D825-DCC0-4A51-955B-50001AC11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7" name="组合 136">
                    <a:extLst>
                      <a:ext uri="{FF2B5EF4-FFF2-40B4-BE49-F238E27FC236}">
                        <a16:creationId xmlns:a16="http://schemas.microsoft.com/office/drawing/2014/main" id="{3D1D248B-85FF-4558-A3D9-E249FEED692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4727BF54-2395-47AF-BAF1-D901F9F5B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矩形 138">
                      <a:extLst>
                        <a:ext uri="{FF2B5EF4-FFF2-40B4-BE49-F238E27FC236}">
                          <a16:creationId xmlns:a16="http://schemas.microsoft.com/office/drawing/2014/main" id="{DB8C8174-42A2-45E3-8F4F-548563ABB3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矩形 139">
                      <a:extLst>
                        <a:ext uri="{FF2B5EF4-FFF2-40B4-BE49-F238E27FC236}">
                          <a16:creationId xmlns:a16="http://schemas.microsoft.com/office/drawing/2014/main" id="{485CB0A3-D0C6-48BA-B0AC-8B73B1434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矩形 140">
                      <a:extLst>
                        <a:ext uri="{FF2B5EF4-FFF2-40B4-BE49-F238E27FC236}">
                          <a16:creationId xmlns:a16="http://schemas.microsoft.com/office/drawing/2014/main" id="{7DE8FF00-BA5D-4830-A386-F76E5630E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55" name="图形 154" descr="国际象棋">
                  <a:extLst>
                    <a:ext uri="{FF2B5EF4-FFF2-40B4-BE49-F238E27FC236}">
                      <a16:creationId xmlns:a16="http://schemas.microsoft.com/office/drawing/2014/main" id="{000EAC47-5E18-478F-850A-2FC8295282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7148" y="3875668"/>
                  <a:ext cx="260190" cy="260190"/>
                </a:xfrm>
                <a:prstGeom prst="rect">
                  <a:avLst/>
                </a:prstGeom>
              </p:spPr>
            </p:pic>
            <p:pic>
              <p:nvPicPr>
                <p:cNvPr id="156" name="图形 155" descr="国际象棋">
                  <a:extLst>
                    <a:ext uri="{FF2B5EF4-FFF2-40B4-BE49-F238E27FC236}">
                      <a16:creationId xmlns:a16="http://schemas.microsoft.com/office/drawing/2014/main" id="{FDAF079C-9885-4BBA-AD25-151C7D68F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7716" y="3599573"/>
                  <a:ext cx="260190" cy="260190"/>
                </a:xfrm>
                <a:prstGeom prst="rect">
                  <a:avLst/>
                </a:prstGeom>
              </p:spPr>
            </p:pic>
          </p:grpSp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72F7600F-D8F3-4F87-8828-7E2DD9FEC19E}"/>
                  </a:ext>
                </a:extLst>
              </p:cNvPr>
              <p:cNvGrpSpPr/>
              <p:nvPr/>
            </p:nvGrpSpPr>
            <p:grpSpPr>
              <a:xfrm>
                <a:off x="1979721" y="2337272"/>
                <a:ext cx="1000284" cy="790913"/>
                <a:chOff x="2298441" y="3620460"/>
                <a:chExt cx="1233195" cy="1057286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5115D3FB-E5F9-4C1B-B919-981B30984ADE}"/>
                    </a:ext>
                  </a:extLst>
                </p:cNvPr>
                <p:cNvGrpSpPr/>
                <p:nvPr/>
              </p:nvGrpSpPr>
              <p:grpSpPr>
                <a:xfrm>
                  <a:off x="2298441" y="3623385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88" name="组合 87">
                    <a:extLst>
                      <a:ext uri="{FF2B5EF4-FFF2-40B4-BE49-F238E27FC236}">
                        <a16:creationId xmlns:a16="http://schemas.microsoft.com/office/drawing/2014/main" id="{13140C04-6032-45C4-A3A6-ECE4479BC23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6A4F1F2-2DB3-45C5-B0EB-6470F2C1B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9C53642E-1F29-495C-95F2-AA4E56717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AD1153BB-E882-4992-8842-B8A690217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0034BF1A-3618-4A9C-B769-843EAB3C8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A8CDDA16-78D5-4B8B-8545-E5A5B039544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00" name="矩形 99">
                      <a:extLst>
                        <a:ext uri="{FF2B5EF4-FFF2-40B4-BE49-F238E27FC236}">
                          <a16:creationId xmlns:a16="http://schemas.microsoft.com/office/drawing/2014/main" id="{0486D8A6-57F3-4572-8354-06737CBD6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04CDD37B-BEAC-4E30-8CCF-C353DADF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矩形 101">
                      <a:extLst>
                        <a:ext uri="{FF2B5EF4-FFF2-40B4-BE49-F238E27FC236}">
                          <a16:creationId xmlns:a16="http://schemas.microsoft.com/office/drawing/2014/main" id="{5D6CAFE7-331B-4838-8432-A631C8D75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2BC9F5BA-9067-4C54-865C-38CBF5EFD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0" name="组合 89">
                    <a:extLst>
                      <a:ext uri="{FF2B5EF4-FFF2-40B4-BE49-F238E27FC236}">
                        <a16:creationId xmlns:a16="http://schemas.microsoft.com/office/drawing/2014/main" id="{BD313067-C939-4B17-8092-098C0CE5351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E4E39296-5C86-412D-AF2B-583574A83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72B55292-4BE7-49F8-B851-D7C34DCCC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8CF223A6-03CD-4CF8-B40A-AA0F00088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1F89CA00-11A0-4377-9F67-AED9AF920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B6C27D21-4090-4BC4-97C0-FF68DACEAC18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92" name="矩形 91">
                      <a:extLst>
                        <a:ext uri="{FF2B5EF4-FFF2-40B4-BE49-F238E27FC236}">
                          <a16:creationId xmlns:a16="http://schemas.microsoft.com/office/drawing/2014/main" id="{CB846380-FA14-4C56-871E-43270C18E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矩形 92">
                      <a:extLst>
                        <a:ext uri="{FF2B5EF4-FFF2-40B4-BE49-F238E27FC236}">
                          <a16:creationId xmlns:a16="http://schemas.microsoft.com/office/drawing/2014/main" id="{5A04EC6D-3537-4C5F-9E29-ED2084FAE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3D4CB488-7312-4119-9FA7-3496D3F48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3CCE916-3EEB-430C-AFCC-8CDD3B2AF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31" name="图形 130" descr="国际象棋">
                  <a:extLst>
                    <a:ext uri="{FF2B5EF4-FFF2-40B4-BE49-F238E27FC236}">
                      <a16:creationId xmlns:a16="http://schemas.microsoft.com/office/drawing/2014/main" id="{CEBF48FC-FB05-4474-B7FB-2BD27E7AC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8441" y="3898363"/>
                  <a:ext cx="260190" cy="260190"/>
                </a:xfrm>
                <a:prstGeom prst="rect">
                  <a:avLst/>
                </a:prstGeom>
              </p:spPr>
            </p:pic>
            <p:pic>
              <p:nvPicPr>
                <p:cNvPr id="157" name="图形 156" descr="国际象棋">
                  <a:extLst>
                    <a:ext uri="{FF2B5EF4-FFF2-40B4-BE49-F238E27FC236}">
                      <a16:creationId xmlns:a16="http://schemas.microsoft.com/office/drawing/2014/main" id="{3A384967-9651-4FAE-89B8-D2841743C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8441" y="3620460"/>
                  <a:ext cx="260190" cy="260190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组合 209">
                <a:extLst>
                  <a:ext uri="{FF2B5EF4-FFF2-40B4-BE49-F238E27FC236}">
                    <a16:creationId xmlns:a16="http://schemas.microsoft.com/office/drawing/2014/main" id="{4114BB5B-2F10-4997-AE59-7D3866F2F5CE}"/>
                  </a:ext>
                </a:extLst>
              </p:cNvPr>
              <p:cNvGrpSpPr/>
              <p:nvPr/>
            </p:nvGrpSpPr>
            <p:grpSpPr>
              <a:xfrm>
                <a:off x="4886180" y="2333037"/>
                <a:ext cx="1000284" cy="796888"/>
                <a:chOff x="5424343" y="3606622"/>
                <a:chExt cx="1233195" cy="1065274"/>
              </a:xfrm>
            </p:grpSpPr>
            <p:grpSp>
              <p:nvGrpSpPr>
                <p:cNvPr id="159" name="组合 158">
                  <a:extLst>
                    <a:ext uri="{FF2B5EF4-FFF2-40B4-BE49-F238E27FC236}">
                      <a16:creationId xmlns:a16="http://schemas.microsoft.com/office/drawing/2014/main" id="{9374891D-7E41-47CB-9076-3EEA4C91F2F0}"/>
                    </a:ext>
                  </a:extLst>
                </p:cNvPr>
                <p:cNvGrpSpPr/>
                <p:nvPr/>
              </p:nvGrpSpPr>
              <p:grpSpPr>
                <a:xfrm>
                  <a:off x="5424343" y="3606622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6A3474F9-312D-49BC-82C5-ED50DA4449F1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162" name="组合 161">
                      <a:extLst>
                        <a:ext uri="{FF2B5EF4-FFF2-40B4-BE49-F238E27FC236}">
                          <a16:creationId xmlns:a16="http://schemas.microsoft.com/office/drawing/2014/main" id="{580A2384-54D2-41FC-93BB-D82BFF436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78" name="矩形 177">
                        <a:extLst>
                          <a:ext uri="{FF2B5EF4-FFF2-40B4-BE49-F238E27FC236}">
                            <a16:creationId xmlns:a16="http://schemas.microsoft.com/office/drawing/2014/main" id="{DBC55B1F-F76A-4260-817E-A2DEB65CE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9" name="矩形 178">
                        <a:extLst>
                          <a:ext uri="{FF2B5EF4-FFF2-40B4-BE49-F238E27FC236}">
                            <a16:creationId xmlns:a16="http://schemas.microsoft.com/office/drawing/2014/main" id="{9CFF388B-D8ED-4B83-814D-27521535D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0" name="矩形 179">
                        <a:extLst>
                          <a:ext uri="{FF2B5EF4-FFF2-40B4-BE49-F238E27FC236}">
                            <a16:creationId xmlns:a16="http://schemas.microsoft.com/office/drawing/2014/main" id="{9330ECB4-AED5-4339-9BE8-D3FA8B6B2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矩形 180">
                        <a:extLst>
                          <a:ext uri="{FF2B5EF4-FFF2-40B4-BE49-F238E27FC236}">
                            <a16:creationId xmlns:a16="http://schemas.microsoft.com/office/drawing/2014/main" id="{1549A61D-A9B8-45AC-A328-4D7D16CA53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3" name="组合 162">
                      <a:extLst>
                        <a:ext uri="{FF2B5EF4-FFF2-40B4-BE49-F238E27FC236}">
                          <a16:creationId xmlns:a16="http://schemas.microsoft.com/office/drawing/2014/main" id="{067F4C0C-88B6-4646-BA71-B96C12B568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74" name="矩形 173">
                        <a:extLst>
                          <a:ext uri="{FF2B5EF4-FFF2-40B4-BE49-F238E27FC236}">
                            <a16:creationId xmlns:a16="http://schemas.microsoft.com/office/drawing/2014/main" id="{DF939F11-5583-4ECA-8CC2-0F8B4D537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5" name="矩形 174">
                        <a:extLst>
                          <a:ext uri="{FF2B5EF4-FFF2-40B4-BE49-F238E27FC236}">
                            <a16:creationId xmlns:a16="http://schemas.microsoft.com/office/drawing/2014/main" id="{9E71EB62-5056-46E3-A783-3348C06EE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6" name="矩形 175">
                        <a:extLst>
                          <a:ext uri="{FF2B5EF4-FFF2-40B4-BE49-F238E27FC236}">
                            <a16:creationId xmlns:a16="http://schemas.microsoft.com/office/drawing/2014/main" id="{64C8CAD1-AFFC-4A8D-BD8F-B1631B369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7" name="矩形 176">
                        <a:extLst>
                          <a:ext uri="{FF2B5EF4-FFF2-40B4-BE49-F238E27FC236}">
                            <a16:creationId xmlns:a16="http://schemas.microsoft.com/office/drawing/2014/main" id="{2B8E73A7-4D9C-4DFF-98AE-9606874220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4" name="组合 163">
                      <a:extLst>
                        <a:ext uri="{FF2B5EF4-FFF2-40B4-BE49-F238E27FC236}">
                          <a16:creationId xmlns:a16="http://schemas.microsoft.com/office/drawing/2014/main" id="{59AEC1F0-57A2-42D0-BC76-211824087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70" name="矩形 169">
                        <a:extLst>
                          <a:ext uri="{FF2B5EF4-FFF2-40B4-BE49-F238E27FC236}">
                            <a16:creationId xmlns:a16="http://schemas.microsoft.com/office/drawing/2014/main" id="{3E2FCA65-8148-45EA-9218-FE0C65BD2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1" name="矩形 170">
                        <a:extLst>
                          <a:ext uri="{FF2B5EF4-FFF2-40B4-BE49-F238E27FC236}">
                            <a16:creationId xmlns:a16="http://schemas.microsoft.com/office/drawing/2014/main" id="{58DAFB69-F4F9-4F83-8B9E-8F98C4B3C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2" name="矩形 171">
                        <a:extLst>
                          <a:ext uri="{FF2B5EF4-FFF2-40B4-BE49-F238E27FC236}">
                            <a16:creationId xmlns:a16="http://schemas.microsoft.com/office/drawing/2014/main" id="{15E43473-5A05-47CC-A8F6-14EC611D9C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3" name="矩形 172">
                        <a:extLst>
                          <a:ext uri="{FF2B5EF4-FFF2-40B4-BE49-F238E27FC236}">
                            <a16:creationId xmlns:a16="http://schemas.microsoft.com/office/drawing/2014/main" id="{75A48CB8-5451-4EC1-8F8F-C70E7BD4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65" name="组合 164">
                      <a:extLst>
                        <a:ext uri="{FF2B5EF4-FFF2-40B4-BE49-F238E27FC236}">
                          <a16:creationId xmlns:a16="http://schemas.microsoft.com/office/drawing/2014/main" id="{965E0B60-B51F-4165-9B62-8A4A2A5CF8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66" name="矩形 165">
                        <a:extLst>
                          <a:ext uri="{FF2B5EF4-FFF2-40B4-BE49-F238E27FC236}">
                            <a16:creationId xmlns:a16="http://schemas.microsoft.com/office/drawing/2014/main" id="{E926CE1E-45DF-4DD6-8D5A-CCC4E456A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7" name="矩形 166">
                        <a:extLst>
                          <a:ext uri="{FF2B5EF4-FFF2-40B4-BE49-F238E27FC236}">
                            <a16:creationId xmlns:a16="http://schemas.microsoft.com/office/drawing/2014/main" id="{3F321058-2325-4F7B-B230-8DB9AB8D7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8" name="矩形 167">
                        <a:extLst>
                          <a:ext uri="{FF2B5EF4-FFF2-40B4-BE49-F238E27FC236}">
                            <a16:creationId xmlns:a16="http://schemas.microsoft.com/office/drawing/2014/main" id="{F2DF8724-7249-4610-B9D5-17DBD14A7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9" name="矩形 168">
                        <a:extLst>
                          <a:ext uri="{FF2B5EF4-FFF2-40B4-BE49-F238E27FC236}">
                            <a16:creationId xmlns:a16="http://schemas.microsoft.com/office/drawing/2014/main" id="{774E5EEE-E3DF-4A07-81B5-31D2845C4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61" name="图形 160" descr="国际象棋">
                    <a:extLst>
                      <a:ext uri="{FF2B5EF4-FFF2-40B4-BE49-F238E27FC236}">
                        <a16:creationId xmlns:a16="http://schemas.microsoft.com/office/drawing/2014/main" id="{A44FE5AC-BD0C-47FD-B02E-7D1AF44A5F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4" name="图形 183" descr="国际象棋">
                  <a:extLst>
                    <a:ext uri="{FF2B5EF4-FFF2-40B4-BE49-F238E27FC236}">
                      <a16:creationId xmlns:a16="http://schemas.microsoft.com/office/drawing/2014/main" id="{8A7EDFCD-1509-4ADB-8FE8-D31A4B566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5590" y="3881518"/>
                  <a:ext cx="260190" cy="260190"/>
                </a:xfrm>
                <a:prstGeom prst="rect">
                  <a:avLst/>
                </a:prstGeom>
              </p:spPr>
            </p:pic>
          </p:grp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365291DE-8B4D-4537-B90A-10F963A64669}"/>
                  </a:ext>
                </a:extLst>
              </p:cNvPr>
              <p:cNvGrpSpPr/>
              <p:nvPr/>
            </p:nvGrpSpPr>
            <p:grpSpPr>
              <a:xfrm>
                <a:off x="6512973" y="2334869"/>
                <a:ext cx="1000284" cy="796888"/>
                <a:chOff x="3632718" y="1932964"/>
                <a:chExt cx="1233195" cy="1065274"/>
              </a:xfrm>
            </p:grpSpPr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242FBD8F-1F70-4AF9-82F4-559E7F695C36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88" name="组合 187">
                    <a:extLst>
                      <a:ext uri="{FF2B5EF4-FFF2-40B4-BE49-F238E27FC236}">
                        <a16:creationId xmlns:a16="http://schemas.microsoft.com/office/drawing/2014/main" id="{1270EC90-50FD-4AFA-BED4-23E94CBECFC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04" name="矩形 203">
                      <a:extLst>
                        <a:ext uri="{FF2B5EF4-FFF2-40B4-BE49-F238E27FC236}">
                          <a16:creationId xmlns:a16="http://schemas.microsoft.com/office/drawing/2014/main" id="{A53D308D-8AF0-4844-9C58-A8321142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矩形 204">
                      <a:extLst>
                        <a:ext uri="{FF2B5EF4-FFF2-40B4-BE49-F238E27FC236}">
                          <a16:creationId xmlns:a16="http://schemas.microsoft.com/office/drawing/2014/main" id="{84C66A44-6C43-463C-A334-7C79C8CE0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矩形 205">
                      <a:extLst>
                        <a:ext uri="{FF2B5EF4-FFF2-40B4-BE49-F238E27FC236}">
                          <a16:creationId xmlns:a16="http://schemas.microsoft.com/office/drawing/2014/main" id="{94254C44-75A1-43BA-8E23-118485000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矩形 206">
                      <a:extLst>
                        <a:ext uri="{FF2B5EF4-FFF2-40B4-BE49-F238E27FC236}">
                          <a16:creationId xmlns:a16="http://schemas.microsoft.com/office/drawing/2014/main" id="{06534C2D-FEA1-4EA6-B266-317F74527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9" name="组合 188">
                    <a:extLst>
                      <a:ext uri="{FF2B5EF4-FFF2-40B4-BE49-F238E27FC236}">
                        <a16:creationId xmlns:a16="http://schemas.microsoft.com/office/drawing/2014/main" id="{9302443C-5041-43FC-8F41-95B50B90416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00" name="矩形 199">
                      <a:extLst>
                        <a:ext uri="{FF2B5EF4-FFF2-40B4-BE49-F238E27FC236}">
                          <a16:creationId xmlns:a16="http://schemas.microsoft.com/office/drawing/2014/main" id="{0D2AA0E2-9722-4DF7-A339-0251AF905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矩形 200">
                      <a:extLst>
                        <a:ext uri="{FF2B5EF4-FFF2-40B4-BE49-F238E27FC236}">
                          <a16:creationId xmlns:a16="http://schemas.microsoft.com/office/drawing/2014/main" id="{95CF8190-BDBF-4AE9-91A1-79EB2D91E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矩形 201">
                      <a:extLst>
                        <a:ext uri="{FF2B5EF4-FFF2-40B4-BE49-F238E27FC236}">
                          <a16:creationId xmlns:a16="http://schemas.microsoft.com/office/drawing/2014/main" id="{F46CBE0C-93FB-4F1A-8FF2-C39137560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矩形 202">
                      <a:extLst>
                        <a:ext uri="{FF2B5EF4-FFF2-40B4-BE49-F238E27FC236}">
                          <a16:creationId xmlns:a16="http://schemas.microsoft.com/office/drawing/2014/main" id="{6F17485A-8844-42B6-95FB-0C62865BD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90" name="组合 189">
                    <a:extLst>
                      <a:ext uri="{FF2B5EF4-FFF2-40B4-BE49-F238E27FC236}">
                        <a16:creationId xmlns:a16="http://schemas.microsoft.com/office/drawing/2014/main" id="{AB2264B9-ECD6-4039-B92E-58EDC07D473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96" name="矩形 195">
                      <a:extLst>
                        <a:ext uri="{FF2B5EF4-FFF2-40B4-BE49-F238E27FC236}">
                          <a16:creationId xmlns:a16="http://schemas.microsoft.com/office/drawing/2014/main" id="{9655718B-A618-4C89-93DB-14AAE77BD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矩形 196">
                      <a:extLst>
                        <a:ext uri="{FF2B5EF4-FFF2-40B4-BE49-F238E27FC236}">
                          <a16:creationId xmlns:a16="http://schemas.microsoft.com/office/drawing/2014/main" id="{A171F787-E625-470C-AADF-343E2EAD5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矩形 197">
                      <a:extLst>
                        <a:ext uri="{FF2B5EF4-FFF2-40B4-BE49-F238E27FC236}">
                          <a16:creationId xmlns:a16="http://schemas.microsoft.com/office/drawing/2014/main" id="{588FBF0C-A4A8-471E-82CE-6758FE6B1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矩形 198">
                      <a:extLst>
                        <a:ext uri="{FF2B5EF4-FFF2-40B4-BE49-F238E27FC236}">
                          <a16:creationId xmlns:a16="http://schemas.microsoft.com/office/drawing/2014/main" id="{B7ED92A0-3105-4D4E-8E9D-BD8CA249A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91" name="组合 190">
                    <a:extLst>
                      <a:ext uri="{FF2B5EF4-FFF2-40B4-BE49-F238E27FC236}">
                        <a16:creationId xmlns:a16="http://schemas.microsoft.com/office/drawing/2014/main" id="{63F999FA-371D-4AE1-87F3-8A0DFE90611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92" name="矩形 191">
                      <a:extLst>
                        <a:ext uri="{FF2B5EF4-FFF2-40B4-BE49-F238E27FC236}">
                          <a16:creationId xmlns:a16="http://schemas.microsoft.com/office/drawing/2014/main" id="{DFD97588-905A-4A9D-B90B-FFC93318B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矩形 192">
                      <a:extLst>
                        <a:ext uri="{FF2B5EF4-FFF2-40B4-BE49-F238E27FC236}">
                          <a16:creationId xmlns:a16="http://schemas.microsoft.com/office/drawing/2014/main" id="{CB04B64B-EF16-4ECE-AF80-7B493988A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矩形 193">
                      <a:extLst>
                        <a:ext uri="{FF2B5EF4-FFF2-40B4-BE49-F238E27FC236}">
                          <a16:creationId xmlns:a16="http://schemas.microsoft.com/office/drawing/2014/main" id="{31756553-DDE1-4AF0-AA2B-6840CCAAD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矩形 194">
                      <a:extLst>
                        <a:ext uri="{FF2B5EF4-FFF2-40B4-BE49-F238E27FC236}">
                          <a16:creationId xmlns:a16="http://schemas.microsoft.com/office/drawing/2014/main" id="{77DBE7A4-A88C-47AB-A889-38D1883D9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87" name="图形 186" descr="国际象棋">
                  <a:extLst>
                    <a:ext uri="{FF2B5EF4-FFF2-40B4-BE49-F238E27FC236}">
                      <a16:creationId xmlns:a16="http://schemas.microsoft.com/office/drawing/2014/main" id="{0945DB11-2742-461C-AF37-747A305BDD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39" name="图形 238" descr="国际象棋">
                <a:extLst>
                  <a:ext uri="{FF2B5EF4-FFF2-40B4-BE49-F238E27FC236}">
                    <a16:creationId xmlns:a16="http://schemas.microsoft.com/office/drawing/2014/main" id="{80B87116-9E6A-4B47-85A7-1FB87BA96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310918" y="2533944"/>
                <a:ext cx="211048" cy="194638"/>
              </a:xfrm>
              <a:prstGeom prst="rect">
                <a:avLst/>
              </a:prstGeom>
            </p:spPr>
          </p:pic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477C744-2875-4987-8D5D-5B4EBFC80E0A}"/>
                  </a:ext>
                </a:extLst>
              </p:cNvPr>
              <p:cNvCxnSpPr/>
              <p:nvPr/>
            </p:nvCxnSpPr>
            <p:spPr>
              <a:xfrm flipH="1">
                <a:off x="3712011" y="439149"/>
                <a:ext cx="981208" cy="655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箭头连接符 319">
                <a:extLst>
                  <a:ext uri="{FF2B5EF4-FFF2-40B4-BE49-F238E27FC236}">
                    <a16:creationId xmlns:a16="http://schemas.microsoft.com/office/drawing/2014/main" id="{7AB8E435-5305-497A-AF5F-84445E94E0BE}"/>
                  </a:ext>
                </a:extLst>
              </p:cNvPr>
              <p:cNvCxnSpPr/>
              <p:nvPr/>
            </p:nvCxnSpPr>
            <p:spPr>
              <a:xfrm flipH="1">
                <a:off x="2278352" y="1627604"/>
                <a:ext cx="981208" cy="655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C1C6A056-A6D2-4AEF-842E-B85BC36E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5627" y="2006334"/>
                <a:ext cx="87432" cy="277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箭头连接符 321">
                <a:extLst>
                  <a:ext uri="{FF2B5EF4-FFF2-40B4-BE49-F238E27FC236}">
                    <a16:creationId xmlns:a16="http://schemas.microsoft.com/office/drawing/2014/main" id="{C3C64D48-1F27-457F-B2EC-D99C7BB03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537" y="1630530"/>
                <a:ext cx="963121" cy="652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箭头连接符 322">
                <a:extLst>
                  <a:ext uri="{FF2B5EF4-FFF2-40B4-BE49-F238E27FC236}">
                    <a16:creationId xmlns:a16="http://schemas.microsoft.com/office/drawing/2014/main" id="{393A8360-8611-4821-B923-D7665C8FB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289" y="1556574"/>
                <a:ext cx="2537841" cy="719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箭头连接符 323">
                <a:extLst>
                  <a:ext uri="{FF2B5EF4-FFF2-40B4-BE49-F238E27FC236}">
                    <a16:creationId xmlns:a16="http://schemas.microsoft.com/office/drawing/2014/main" id="{2FBE8087-34E9-45AD-A6DD-D0245FEC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9559" y="3236081"/>
                <a:ext cx="920843" cy="624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箭头连接符 324">
                <a:extLst>
                  <a:ext uri="{FF2B5EF4-FFF2-40B4-BE49-F238E27FC236}">
                    <a16:creationId xmlns:a16="http://schemas.microsoft.com/office/drawing/2014/main" id="{2DE3E9A0-92D7-4F05-A433-4DB7C438C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3219" y="3192852"/>
                <a:ext cx="1849677" cy="641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乘号 327">
                <a:extLst>
                  <a:ext uri="{FF2B5EF4-FFF2-40B4-BE49-F238E27FC236}">
                    <a16:creationId xmlns:a16="http://schemas.microsoft.com/office/drawing/2014/main" id="{A5A9D2E2-EB27-40DE-87A8-A45FA09BF1ED}"/>
                  </a:ext>
                </a:extLst>
              </p:cNvPr>
              <p:cNvSpPr/>
              <p:nvPr/>
            </p:nvSpPr>
            <p:spPr>
              <a:xfrm>
                <a:off x="5242835" y="3316074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乘号 328">
                <a:extLst>
                  <a:ext uri="{FF2B5EF4-FFF2-40B4-BE49-F238E27FC236}">
                    <a16:creationId xmlns:a16="http://schemas.microsoft.com/office/drawing/2014/main" id="{4760CFE1-CC0D-4809-BFCB-740868458725}"/>
                  </a:ext>
                </a:extLst>
              </p:cNvPr>
              <p:cNvSpPr/>
              <p:nvPr/>
            </p:nvSpPr>
            <p:spPr>
              <a:xfrm>
                <a:off x="3706901" y="1991756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乘号 329">
                <a:extLst>
                  <a:ext uri="{FF2B5EF4-FFF2-40B4-BE49-F238E27FC236}">
                    <a16:creationId xmlns:a16="http://schemas.microsoft.com/office/drawing/2014/main" id="{0E59FDB7-57EA-49E2-8CE1-F057E7A45D61}"/>
                  </a:ext>
                </a:extLst>
              </p:cNvPr>
              <p:cNvSpPr/>
              <p:nvPr/>
            </p:nvSpPr>
            <p:spPr>
              <a:xfrm>
                <a:off x="2650894" y="1975255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乘号 264">
                <a:extLst>
                  <a:ext uri="{FF2B5EF4-FFF2-40B4-BE49-F238E27FC236}">
                    <a16:creationId xmlns:a16="http://schemas.microsoft.com/office/drawing/2014/main" id="{8FA22256-EDA8-41A9-AAE0-7D58F398CFEF}"/>
                  </a:ext>
                </a:extLst>
              </p:cNvPr>
              <p:cNvSpPr/>
              <p:nvPr/>
            </p:nvSpPr>
            <p:spPr>
              <a:xfrm>
                <a:off x="4860784" y="1687915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79B3165-55BA-4DF0-9846-FDC46712318C}"/>
                  </a:ext>
                </a:extLst>
              </p:cNvPr>
              <p:cNvGrpSpPr/>
              <p:nvPr/>
            </p:nvGrpSpPr>
            <p:grpSpPr>
              <a:xfrm>
                <a:off x="4071903" y="3192852"/>
                <a:ext cx="5546738" cy="1497119"/>
                <a:chOff x="1861159" y="3707973"/>
                <a:chExt cx="6838269" cy="2001337"/>
              </a:xfrm>
            </p:grpSpPr>
            <p:grpSp>
              <p:nvGrpSpPr>
                <p:cNvPr id="212" name="组合 211">
                  <a:extLst>
                    <a:ext uri="{FF2B5EF4-FFF2-40B4-BE49-F238E27FC236}">
                      <a16:creationId xmlns:a16="http://schemas.microsoft.com/office/drawing/2014/main" id="{19B77E32-5F6E-4801-8FC8-D01C77B4415F}"/>
                    </a:ext>
                  </a:extLst>
                </p:cNvPr>
                <p:cNvGrpSpPr/>
                <p:nvPr/>
              </p:nvGrpSpPr>
              <p:grpSpPr>
                <a:xfrm>
                  <a:off x="1861159" y="4641587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214" name="组合 213">
                    <a:extLst>
                      <a:ext uri="{FF2B5EF4-FFF2-40B4-BE49-F238E27FC236}">
                        <a16:creationId xmlns:a16="http://schemas.microsoft.com/office/drawing/2014/main" id="{9CEA4E06-5BF7-4EA7-9D32-31D662B04991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216" name="组合 215">
                      <a:extLst>
                        <a:ext uri="{FF2B5EF4-FFF2-40B4-BE49-F238E27FC236}">
                          <a16:creationId xmlns:a16="http://schemas.microsoft.com/office/drawing/2014/main" id="{E72C0F51-6F99-4FEE-BDB9-9C4BF2EE1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32" name="矩形 231">
                        <a:extLst>
                          <a:ext uri="{FF2B5EF4-FFF2-40B4-BE49-F238E27FC236}">
                            <a16:creationId xmlns:a16="http://schemas.microsoft.com/office/drawing/2014/main" id="{8BBDB333-771B-4ACD-AEE6-3DB722A22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矩形 232">
                        <a:extLst>
                          <a:ext uri="{FF2B5EF4-FFF2-40B4-BE49-F238E27FC236}">
                            <a16:creationId xmlns:a16="http://schemas.microsoft.com/office/drawing/2014/main" id="{2E7AFD73-EBE5-4234-A500-8B314390FD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矩形 233">
                        <a:extLst>
                          <a:ext uri="{FF2B5EF4-FFF2-40B4-BE49-F238E27FC236}">
                            <a16:creationId xmlns:a16="http://schemas.microsoft.com/office/drawing/2014/main" id="{1EE972A9-B1BF-4611-A82C-69AA26DDF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5" name="矩形 234">
                        <a:extLst>
                          <a:ext uri="{FF2B5EF4-FFF2-40B4-BE49-F238E27FC236}">
                            <a16:creationId xmlns:a16="http://schemas.microsoft.com/office/drawing/2014/main" id="{29BF9CD0-BF19-49E2-B715-3017A4577D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17" name="组合 216">
                      <a:extLst>
                        <a:ext uri="{FF2B5EF4-FFF2-40B4-BE49-F238E27FC236}">
                          <a16:creationId xmlns:a16="http://schemas.microsoft.com/office/drawing/2014/main" id="{4CB905A2-4823-4E3F-BD90-2377B9C4BE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28" name="矩形 227">
                        <a:extLst>
                          <a:ext uri="{FF2B5EF4-FFF2-40B4-BE49-F238E27FC236}">
                            <a16:creationId xmlns:a16="http://schemas.microsoft.com/office/drawing/2014/main" id="{DF9356D6-E9C7-41A0-AD63-DE7A9642B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9" name="矩形 228">
                        <a:extLst>
                          <a:ext uri="{FF2B5EF4-FFF2-40B4-BE49-F238E27FC236}">
                            <a16:creationId xmlns:a16="http://schemas.microsoft.com/office/drawing/2014/main" id="{21E7423E-A992-4825-BAC3-5D9A52CDB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0" name="矩形 229">
                        <a:extLst>
                          <a:ext uri="{FF2B5EF4-FFF2-40B4-BE49-F238E27FC236}">
                            <a16:creationId xmlns:a16="http://schemas.microsoft.com/office/drawing/2014/main" id="{A95920BE-FDD3-488A-AD23-1A5A0C905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1" name="矩形 230">
                        <a:extLst>
                          <a:ext uri="{FF2B5EF4-FFF2-40B4-BE49-F238E27FC236}">
                            <a16:creationId xmlns:a16="http://schemas.microsoft.com/office/drawing/2014/main" id="{53C1BE44-8053-4E60-BDF5-8CE5F9588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18" name="组合 217">
                      <a:extLst>
                        <a:ext uri="{FF2B5EF4-FFF2-40B4-BE49-F238E27FC236}">
                          <a16:creationId xmlns:a16="http://schemas.microsoft.com/office/drawing/2014/main" id="{BAA52419-44A6-450D-8C75-7F6FAEB689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24" name="矩形 223">
                        <a:extLst>
                          <a:ext uri="{FF2B5EF4-FFF2-40B4-BE49-F238E27FC236}">
                            <a16:creationId xmlns:a16="http://schemas.microsoft.com/office/drawing/2014/main" id="{A0CD333B-8C9B-4B37-900A-6820A7A694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5" name="矩形 224">
                        <a:extLst>
                          <a:ext uri="{FF2B5EF4-FFF2-40B4-BE49-F238E27FC236}">
                            <a16:creationId xmlns:a16="http://schemas.microsoft.com/office/drawing/2014/main" id="{AA0DE846-A33E-4EBC-93B9-0607B2802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6" name="矩形 225">
                        <a:extLst>
                          <a:ext uri="{FF2B5EF4-FFF2-40B4-BE49-F238E27FC236}">
                            <a16:creationId xmlns:a16="http://schemas.microsoft.com/office/drawing/2014/main" id="{ACCCAD24-C5B4-45B4-A86C-3E83D3395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矩形 226">
                        <a:extLst>
                          <a:ext uri="{FF2B5EF4-FFF2-40B4-BE49-F238E27FC236}">
                            <a16:creationId xmlns:a16="http://schemas.microsoft.com/office/drawing/2014/main" id="{3EA4F1BA-DD0F-4FD1-A52B-8E4B56711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19" name="组合 218">
                      <a:extLst>
                        <a:ext uri="{FF2B5EF4-FFF2-40B4-BE49-F238E27FC236}">
                          <a16:creationId xmlns:a16="http://schemas.microsoft.com/office/drawing/2014/main" id="{1AE3B5B8-6448-42C2-BDD3-E5C1393004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20" name="矩形 219">
                        <a:extLst>
                          <a:ext uri="{FF2B5EF4-FFF2-40B4-BE49-F238E27FC236}">
                            <a16:creationId xmlns:a16="http://schemas.microsoft.com/office/drawing/2014/main" id="{43B9650B-338F-4A00-A7F1-290F4F01F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1" name="矩形 220">
                        <a:extLst>
                          <a:ext uri="{FF2B5EF4-FFF2-40B4-BE49-F238E27FC236}">
                            <a16:creationId xmlns:a16="http://schemas.microsoft.com/office/drawing/2014/main" id="{B47E075B-3B7F-403D-9FD9-66CF7E86B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2" name="矩形 221">
                        <a:extLst>
                          <a:ext uri="{FF2B5EF4-FFF2-40B4-BE49-F238E27FC236}">
                            <a16:creationId xmlns:a16="http://schemas.microsoft.com/office/drawing/2014/main" id="{DA0B1CFE-1780-42E3-B3CD-FE54D177F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3" name="矩形 222">
                        <a:extLst>
                          <a:ext uri="{FF2B5EF4-FFF2-40B4-BE49-F238E27FC236}">
                            <a16:creationId xmlns:a16="http://schemas.microsoft.com/office/drawing/2014/main" id="{22DE7D12-A920-43B4-9374-B8586D0C1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215" name="图形 214" descr="国际象棋">
                    <a:extLst>
                      <a:ext uri="{FF2B5EF4-FFF2-40B4-BE49-F238E27FC236}">
                        <a16:creationId xmlns:a16="http://schemas.microsoft.com/office/drawing/2014/main" id="{3E6674CC-0673-499C-B058-5694CA179B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6" name="图形 235" descr="国际象棋">
                  <a:extLst>
                    <a:ext uri="{FF2B5EF4-FFF2-40B4-BE49-F238E27FC236}">
                      <a16:creationId xmlns:a16="http://schemas.microsoft.com/office/drawing/2014/main" id="{5F20BAF8-7558-48D3-A697-80DF4CAD7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2065" y="5190780"/>
                  <a:ext cx="260190" cy="260190"/>
                </a:xfrm>
                <a:prstGeom prst="rect">
                  <a:avLst/>
                </a:prstGeom>
              </p:spPr>
            </p:pic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1C0C96E0-A8D8-4727-B75B-50305F7074F0}"/>
                    </a:ext>
                  </a:extLst>
                </p:cNvPr>
                <p:cNvGrpSpPr/>
                <p:nvPr/>
              </p:nvGrpSpPr>
              <p:grpSpPr>
                <a:xfrm>
                  <a:off x="3674316" y="4644036"/>
                  <a:ext cx="1233195" cy="1065274"/>
                  <a:chOff x="5424343" y="3606622"/>
                  <a:chExt cx="1233195" cy="1065274"/>
                </a:xfrm>
              </p:grpSpPr>
              <p:grpSp>
                <p:nvGrpSpPr>
                  <p:cNvPr id="241" name="组合 240">
                    <a:extLst>
                      <a:ext uri="{FF2B5EF4-FFF2-40B4-BE49-F238E27FC236}">
                        <a16:creationId xmlns:a16="http://schemas.microsoft.com/office/drawing/2014/main" id="{B24F6FD7-D57B-4EDA-838B-3FA346E114F0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243" name="组合 242">
                      <a:extLst>
                        <a:ext uri="{FF2B5EF4-FFF2-40B4-BE49-F238E27FC236}">
                          <a16:creationId xmlns:a16="http://schemas.microsoft.com/office/drawing/2014/main" id="{A5A89F6E-5B1A-4D03-A5A8-8A528490E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245" name="组合 244">
                        <a:extLst>
                          <a:ext uri="{FF2B5EF4-FFF2-40B4-BE49-F238E27FC236}">
                            <a16:creationId xmlns:a16="http://schemas.microsoft.com/office/drawing/2014/main" id="{F8135347-3ED7-4C7A-9BDC-68E2B848B7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61" name="矩形 260">
                          <a:extLst>
                            <a:ext uri="{FF2B5EF4-FFF2-40B4-BE49-F238E27FC236}">
                              <a16:creationId xmlns:a16="http://schemas.microsoft.com/office/drawing/2014/main" id="{5B89C10F-A24B-4B60-AC0B-84B411F76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62" name="矩形 261">
                          <a:extLst>
                            <a:ext uri="{FF2B5EF4-FFF2-40B4-BE49-F238E27FC236}">
                              <a16:creationId xmlns:a16="http://schemas.microsoft.com/office/drawing/2014/main" id="{8B18D558-B45B-413B-BAA6-E61EB08337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63" name="矩形 262">
                          <a:extLst>
                            <a:ext uri="{FF2B5EF4-FFF2-40B4-BE49-F238E27FC236}">
                              <a16:creationId xmlns:a16="http://schemas.microsoft.com/office/drawing/2014/main" id="{DC98DB34-C2FE-4B0C-98DC-AD07151AF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64" name="矩形 263">
                          <a:extLst>
                            <a:ext uri="{FF2B5EF4-FFF2-40B4-BE49-F238E27FC236}">
                              <a16:creationId xmlns:a16="http://schemas.microsoft.com/office/drawing/2014/main" id="{93F79E97-3A86-4DAC-A987-7897C40F32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6" name="组合 245">
                        <a:extLst>
                          <a:ext uri="{FF2B5EF4-FFF2-40B4-BE49-F238E27FC236}">
                            <a16:creationId xmlns:a16="http://schemas.microsoft.com/office/drawing/2014/main" id="{7BDADF96-A5DD-452A-A20D-188FDF13F9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57" name="矩形 256">
                          <a:extLst>
                            <a:ext uri="{FF2B5EF4-FFF2-40B4-BE49-F238E27FC236}">
                              <a16:creationId xmlns:a16="http://schemas.microsoft.com/office/drawing/2014/main" id="{D0C6683C-6FFD-4894-A441-2DF9D09769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8" name="矩形 257">
                          <a:extLst>
                            <a:ext uri="{FF2B5EF4-FFF2-40B4-BE49-F238E27FC236}">
                              <a16:creationId xmlns:a16="http://schemas.microsoft.com/office/drawing/2014/main" id="{46C9C5E6-165A-436A-BBE9-319DF51F27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9" name="矩形 258">
                          <a:extLst>
                            <a:ext uri="{FF2B5EF4-FFF2-40B4-BE49-F238E27FC236}">
                              <a16:creationId xmlns:a16="http://schemas.microsoft.com/office/drawing/2014/main" id="{AC79A91E-3A43-4D26-AABE-73193075BC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60" name="矩形 259">
                          <a:extLst>
                            <a:ext uri="{FF2B5EF4-FFF2-40B4-BE49-F238E27FC236}">
                              <a16:creationId xmlns:a16="http://schemas.microsoft.com/office/drawing/2014/main" id="{2FBE9711-CA1F-4295-81E9-F2F37AF6EE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7" name="组合 246">
                        <a:extLst>
                          <a:ext uri="{FF2B5EF4-FFF2-40B4-BE49-F238E27FC236}">
                            <a16:creationId xmlns:a16="http://schemas.microsoft.com/office/drawing/2014/main" id="{5104BB1A-F74B-4C16-97D1-24AE873277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53" name="矩形 252">
                          <a:extLst>
                            <a:ext uri="{FF2B5EF4-FFF2-40B4-BE49-F238E27FC236}">
                              <a16:creationId xmlns:a16="http://schemas.microsoft.com/office/drawing/2014/main" id="{5FB9F7D1-CF38-434E-9B91-BCFF48CF2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4" name="矩形 253">
                          <a:extLst>
                            <a:ext uri="{FF2B5EF4-FFF2-40B4-BE49-F238E27FC236}">
                              <a16:creationId xmlns:a16="http://schemas.microsoft.com/office/drawing/2014/main" id="{23FC0DD4-56D0-4F92-8CE4-F1E7206E0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5" name="矩形 254">
                          <a:extLst>
                            <a:ext uri="{FF2B5EF4-FFF2-40B4-BE49-F238E27FC236}">
                              <a16:creationId xmlns:a16="http://schemas.microsoft.com/office/drawing/2014/main" id="{A784ABF2-58C7-4539-AF35-59103E070D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6" name="矩形 255">
                          <a:extLst>
                            <a:ext uri="{FF2B5EF4-FFF2-40B4-BE49-F238E27FC236}">
                              <a16:creationId xmlns:a16="http://schemas.microsoft.com/office/drawing/2014/main" id="{3F6D6136-8F88-4CB1-8E1F-F146E4FD69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8" name="组合 247">
                        <a:extLst>
                          <a:ext uri="{FF2B5EF4-FFF2-40B4-BE49-F238E27FC236}">
                            <a16:creationId xmlns:a16="http://schemas.microsoft.com/office/drawing/2014/main" id="{145667CB-1578-4F0F-97DF-F963F42D7A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49" name="矩形 248">
                          <a:extLst>
                            <a:ext uri="{FF2B5EF4-FFF2-40B4-BE49-F238E27FC236}">
                              <a16:creationId xmlns:a16="http://schemas.microsoft.com/office/drawing/2014/main" id="{848420C1-49DC-4F41-80C9-AD63C7008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0" name="矩形 249">
                          <a:extLst>
                            <a:ext uri="{FF2B5EF4-FFF2-40B4-BE49-F238E27FC236}">
                              <a16:creationId xmlns:a16="http://schemas.microsoft.com/office/drawing/2014/main" id="{3CDFDDC6-7E96-44C5-A12E-CE1690520A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1" name="矩形 250">
                          <a:extLst>
                            <a:ext uri="{FF2B5EF4-FFF2-40B4-BE49-F238E27FC236}">
                              <a16:creationId xmlns:a16="http://schemas.microsoft.com/office/drawing/2014/main" id="{B388A14F-1A85-48C5-97D9-A82FDA26E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2" name="矩形 251">
                          <a:extLst>
                            <a:ext uri="{FF2B5EF4-FFF2-40B4-BE49-F238E27FC236}">
                              <a16:creationId xmlns:a16="http://schemas.microsoft.com/office/drawing/2014/main" id="{EB9D5AE3-EDCD-4B95-BD37-D5AB5B36E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244" name="图形 243" descr="国际象棋">
                      <a:extLst>
                        <a:ext uri="{FF2B5EF4-FFF2-40B4-BE49-F238E27FC236}">
                          <a16:creationId xmlns:a16="http://schemas.microsoft.com/office/drawing/2014/main" id="{024613A2-C821-487A-9772-2DB797FFD8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42" name="图形 241" descr="国际象棋">
                    <a:extLst>
                      <a:ext uri="{FF2B5EF4-FFF2-40B4-BE49-F238E27FC236}">
                        <a16:creationId xmlns:a16="http://schemas.microsoft.com/office/drawing/2014/main" id="{CEB342D8-D26B-4A1B-A6DF-CC79744AC3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90493" y="3881518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6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6804" y="5203299"/>
                  <a:ext cx="260190" cy="260190"/>
                </a:xfrm>
                <a:prstGeom prst="rect">
                  <a:avLst/>
                </a:prstGeom>
              </p:spPr>
            </p:pic>
            <p:grpSp>
              <p:nvGrpSpPr>
                <p:cNvPr id="268" name="组合 267">
                  <a:extLst>
                    <a:ext uri="{FF2B5EF4-FFF2-40B4-BE49-F238E27FC236}">
                      <a16:creationId xmlns:a16="http://schemas.microsoft.com/office/drawing/2014/main" id="{D41510AB-1641-4E23-BCE6-45CB2CF20CED}"/>
                    </a:ext>
                  </a:extLst>
                </p:cNvPr>
                <p:cNvGrpSpPr/>
                <p:nvPr/>
              </p:nvGrpSpPr>
              <p:grpSpPr>
                <a:xfrm>
                  <a:off x="5455111" y="4602856"/>
                  <a:ext cx="1248274" cy="1065274"/>
                  <a:chOff x="5424343" y="3606622"/>
                  <a:chExt cx="1248274" cy="1065274"/>
                </a:xfrm>
              </p:grpSpPr>
              <p:grpSp>
                <p:nvGrpSpPr>
                  <p:cNvPr id="269" name="组合 268">
                    <a:extLst>
                      <a:ext uri="{FF2B5EF4-FFF2-40B4-BE49-F238E27FC236}">
                        <a16:creationId xmlns:a16="http://schemas.microsoft.com/office/drawing/2014/main" id="{6E15BA27-BF1A-4673-B18B-13A43891FC79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271" name="组合 270">
                      <a:extLst>
                        <a:ext uri="{FF2B5EF4-FFF2-40B4-BE49-F238E27FC236}">
                          <a16:creationId xmlns:a16="http://schemas.microsoft.com/office/drawing/2014/main" id="{6A94E8DF-2212-4F6B-9D7E-91C467614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273" name="组合 272">
                        <a:extLst>
                          <a:ext uri="{FF2B5EF4-FFF2-40B4-BE49-F238E27FC236}">
                            <a16:creationId xmlns:a16="http://schemas.microsoft.com/office/drawing/2014/main" id="{691C543B-87D7-4777-903F-35287929C5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89" name="矩形 288">
                          <a:extLst>
                            <a:ext uri="{FF2B5EF4-FFF2-40B4-BE49-F238E27FC236}">
                              <a16:creationId xmlns:a16="http://schemas.microsoft.com/office/drawing/2014/main" id="{B4823729-C7E6-49C6-904D-9E4317F164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90" name="矩形 289">
                          <a:extLst>
                            <a:ext uri="{FF2B5EF4-FFF2-40B4-BE49-F238E27FC236}">
                              <a16:creationId xmlns:a16="http://schemas.microsoft.com/office/drawing/2014/main" id="{5BFB643C-635C-4A56-BD19-F1CC176A81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91" name="矩形 290">
                          <a:extLst>
                            <a:ext uri="{FF2B5EF4-FFF2-40B4-BE49-F238E27FC236}">
                              <a16:creationId xmlns:a16="http://schemas.microsoft.com/office/drawing/2014/main" id="{79310B94-92EE-4AD5-ABD6-E735393096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92" name="矩形 291">
                          <a:extLst>
                            <a:ext uri="{FF2B5EF4-FFF2-40B4-BE49-F238E27FC236}">
                              <a16:creationId xmlns:a16="http://schemas.microsoft.com/office/drawing/2014/main" id="{92F57893-80AC-4A69-ACC3-A5D815F6A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4" name="组合 273">
                        <a:extLst>
                          <a:ext uri="{FF2B5EF4-FFF2-40B4-BE49-F238E27FC236}">
                            <a16:creationId xmlns:a16="http://schemas.microsoft.com/office/drawing/2014/main" id="{F55F58D5-5CBA-4872-9D60-35ED300DF6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85" name="矩形 284">
                          <a:extLst>
                            <a:ext uri="{FF2B5EF4-FFF2-40B4-BE49-F238E27FC236}">
                              <a16:creationId xmlns:a16="http://schemas.microsoft.com/office/drawing/2014/main" id="{9E4FAC20-B0A8-4768-9E7D-B62DD8617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86" name="矩形 285">
                          <a:extLst>
                            <a:ext uri="{FF2B5EF4-FFF2-40B4-BE49-F238E27FC236}">
                              <a16:creationId xmlns:a16="http://schemas.microsoft.com/office/drawing/2014/main" id="{F791AD34-C0DF-4823-A491-0DA9ABA0E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87" name="矩形 286">
                          <a:extLst>
                            <a:ext uri="{FF2B5EF4-FFF2-40B4-BE49-F238E27FC236}">
                              <a16:creationId xmlns:a16="http://schemas.microsoft.com/office/drawing/2014/main" id="{8CA228A0-7920-47FE-AA3C-FABC1125EB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88" name="矩形 287">
                          <a:extLst>
                            <a:ext uri="{FF2B5EF4-FFF2-40B4-BE49-F238E27FC236}">
                              <a16:creationId xmlns:a16="http://schemas.microsoft.com/office/drawing/2014/main" id="{8526EAB1-CF88-4F39-964B-D98A4AF891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5" name="组合 274">
                        <a:extLst>
                          <a:ext uri="{FF2B5EF4-FFF2-40B4-BE49-F238E27FC236}">
                            <a16:creationId xmlns:a16="http://schemas.microsoft.com/office/drawing/2014/main" id="{B6E739AD-2302-4636-BA2F-D7BF303D4C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81" name="矩形 280">
                          <a:extLst>
                            <a:ext uri="{FF2B5EF4-FFF2-40B4-BE49-F238E27FC236}">
                              <a16:creationId xmlns:a16="http://schemas.microsoft.com/office/drawing/2014/main" id="{9E091C02-8ABC-422E-A8FE-46904406D1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82" name="矩形 281">
                          <a:extLst>
                            <a:ext uri="{FF2B5EF4-FFF2-40B4-BE49-F238E27FC236}">
                              <a16:creationId xmlns:a16="http://schemas.microsoft.com/office/drawing/2014/main" id="{BE1133DF-DE27-42CE-9CB3-93D919E2EB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83" name="矩形 282">
                          <a:extLst>
                            <a:ext uri="{FF2B5EF4-FFF2-40B4-BE49-F238E27FC236}">
                              <a16:creationId xmlns:a16="http://schemas.microsoft.com/office/drawing/2014/main" id="{35E91E94-7989-4881-882D-7C3F0D112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84" name="矩形 283">
                          <a:extLst>
                            <a:ext uri="{FF2B5EF4-FFF2-40B4-BE49-F238E27FC236}">
                              <a16:creationId xmlns:a16="http://schemas.microsoft.com/office/drawing/2014/main" id="{8C4677BE-524F-40CA-BF7E-A51B32E13B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76" name="组合 275">
                        <a:extLst>
                          <a:ext uri="{FF2B5EF4-FFF2-40B4-BE49-F238E27FC236}">
                            <a16:creationId xmlns:a16="http://schemas.microsoft.com/office/drawing/2014/main" id="{78FF9B0C-C9CA-4B75-8054-2E47BD0B1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77" name="矩形 276">
                          <a:extLst>
                            <a:ext uri="{FF2B5EF4-FFF2-40B4-BE49-F238E27FC236}">
                              <a16:creationId xmlns:a16="http://schemas.microsoft.com/office/drawing/2014/main" id="{4774ED29-757E-4C8A-BC8E-9FD65B915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78" name="矩形 277">
                          <a:extLst>
                            <a:ext uri="{FF2B5EF4-FFF2-40B4-BE49-F238E27FC236}">
                              <a16:creationId xmlns:a16="http://schemas.microsoft.com/office/drawing/2014/main" id="{C1BC984D-22E0-4DB3-87CE-91656E773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79" name="矩形 278">
                          <a:extLst>
                            <a:ext uri="{FF2B5EF4-FFF2-40B4-BE49-F238E27FC236}">
                              <a16:creationId xmlns:a16="http://schemas.microsoft.com/office/drawing/2014/main" id="{AE8C1EE2-7C29-4E81-A648-7540AFBB0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80" name="矩形 279">
                          <a:extLst>
                            <a:ext uri="{FF2B5EF4-FFF2-40B4-BE49-F238E27FC236}">
                              <a16:creationId xmlns:a16="http://schemas.microsoft.com/office/drawing/2014/main" id="{376421C0-0709-4CF4-82E3-898BFDD357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272" name="图形 271" descr="国际象棋">
                      <a:extLst>
                        <a:ext uri="{FF2B5EF4-FFF2-40B4-BE49-F238E27FC236}">
                          <a16:creationId xmlns:a16="http://schemas.microsoft.com/office/drawing/2014/main" id="{5E99E933-6A76-4846-BD3D-F7531EA9C8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0" name="图形 269" descr="国际象棋">
                    <a:extLst>
                      <a:ext uri="{FF2B5EF4-FFF2-40B4-BE49-F238E27FC236}">
                        <a16:creationId xmlns:a16="http://schemas.microsoft.com/office/drawing/2014/main" id="{FCF3C444-F550-4C0F-9D67-B038D67133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2427" y="3881606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93" name="图形 292" descr="国际象棋">
                  <a:extLst>
                    <a:ext uri="{FF2B5EF4-FFF2-40B4-BE49-F238E27FC236}">
                      <a16:creationId xmlns:a16="http://schemas.microsoft.com/office/drawing/2014/main" id="{50C02C64-CE3F-4CCE-8AB9-36DFB243B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511" y="5153503"/>
                  <a:ext cx="260190" cy="260190"/>
                </a:xfrm>
                <a:prstGeom prst="rect">
                  <a:avLst/>
                </a:prstGeom>
              </p:spPr>
            </p:pic>
            <p:grpSp>
              <p:nvGrpSpPr>
                <p:cNvPr id="294" name="组合 293">
                  <a:extLst>
                    <a:ext uri="{FF2B5EF4-FFF2-40B4-BE49-F238E27FC236}">
                      <a16:creationId xmlns:a16="http://schemas.microsoft.com/office/drawing/2014/main" id="{F9F762AE-99AE-4C79-B5C9-3BE6BF47F016}"/>
                    </a:ext>
                  </a:extLst>
                </p:cNvPr>
                <p:cNvGrpSpPr/>
                <p:nvPr/>
              </p:nvGrpSpPr>
              <p:grpSpPr>
                <a:xfrm>
                  <a:off x="7449957" y="4605305"/>
                  <a:ext cx="1243933" cy="1065274"/>
                  <a:chOff x="5424343" y="3606622"/>
                  <a:chExt cx="1243933" cy="1065274"/>
                </a:xfrm>
              </p:grpSpPr>
              <p:grpSp>
                <p:nvGrpSpPr>
                  <p:cNvPr id="295" name="组合 294">
                    <a:extLst>
                      <a:ext uri="{FF2B5EF4-FFF2-40B4-BE49-F238E27FC236}">
                        <a16:creationId xmlns:a16="http://schemas.microsoft.com/office/drawing/2014/main" id="{3D715458-3BDC-4315-AB76-5FA25C517175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297" name="组合 296">
                      <a:extLst>
                        <a:ext uri="{FF2B5EF4-FFF2-40B4-BE49-F238E27FC236}">
                          <a16:creationId xmlns:a16="http://schemas.microsoft.com/office/drawing/2014/main" id="{190F5BAF-990F-49DC-8BDD-F8BD2E0C4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299" name="组合 298">
                        <a:extLst>
                          <a:ext uri="{FF2B5EF4-FFF2-40B4-BE49-F238E27FC236}">
                            <a16:creationId xmlns:a16="http://schemas.microsoft.com/office/drawing/2014/main" id="{C22908F5-18E9-4221-995F-3DBEB4B657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15" name="矩形 314">
                          <a:extLst>
                            <a:ext uri="{FF2B5EF4-FFF2-40B4-BE49-F238E27FC236}">
                              <a16:creationId xmlns:a16="http://schemas.microsoft.com/office/drawing/2014/main" id="{4E4553A4-4789-4360-926B-BA601B341D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6" name="矩形 315">
                          <a:extLst>
                            <a:ext uri="{FF2B5EF4-FFF2-40B4-BE49-F238E27FC236}">
                              <a16:creationId xmlns:a16="http://schemas.microsoft.com/office/drawing/2014/main" id="{533AD82B-678C-4D96-8B7B-46E873A7D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7" name="矩形 316">
                          <a:extLst>
                            <a:ext uri="{FF2B5EF4-FFF2-40B4-BE49-F238E27FC236}">
                              <a16:creationId xmlns:a16="http://schemas.microsoft.com/office/drawing/2014/main" id="{104468EC-FFF9-42CC-AA23-B8C3FE50C9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8" name="矩形 317">
                          <a:extLst>
                            <a:ext uri="{FF2B5EF4-FFF2-40B4-BE49-F238E27FC236}">
                              <a16:creationId xmlns:a16="http://schemas.microsoft.com/office/drawing/2014/main" id="{53F4D6A5-F7FC-4A1E-8C14-E8C94B2301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00" name="组合 299">
                        <a:extLst>
                          <a:ext uri="{FF2B5EF4-FFF2-40B4-BE49-F238E27FC236}">
                            <a16:creationId xmlns:a16="http://schemas.microsoft.com/office/drawing/2014/main" id="{C76D4BB7-16FD-4CBB-AF47-8481E976C5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11" name="矩形 310">
                          <a:extLst>
                            <a:ext uri="{FF2B5EF4-FFF2-40B4-BE49-F238E27FC236}">
                              <a16:creationId xmlns:a16="http://schemas.microsoft.com/office/drawing/2014/main" id="{A1F3F17E-4E2B-4591-9533-FB52FB64CD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2" name="矩形 311">
                          <a:extLst>
                            <a:ext uri="{FF2B5EF4-FFF2-40B4-BE49-F238E27FC236}">
                              <a16:creationId xmlns:a16="http://schemas.microsoft.com/office/drawing/2014/main" id="{6A50C311-DBF4-4E7C-9A82-175FB97D36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3" name="矩形 312">
                          <a:extLst>
                            <a:ext uri="{FF2B5EF4-FFF2-40B4-BE49-F238E27FC236}">
                              <a16:creationId xmlns:a16="http://schemas.microsoft.com/office/drawing/2014/main" id="{0FFE906F-F210-4EC8-BF23-F20580773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4" name="矩形 313">
                          <a:extLst>
                            <a:ext uri="{FF2B5EF4-FFF2-40B4-BE49-F238E27FC236}">
                              <a16:creationId xmlns:a16="http://schemas.microsoft.com/office/drawing/2014/main" id="{70500365-907E-4EB7-8591-D8D625E70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01" name="组合 300">
                        <a:extLst>
                          <a:ext uri="{FF2B5EF4-FFF2-40B4-BE49-F238E27FC236}">
                            <a16:creationId xmlns:a16="http://schemas.microsoft.com/office/drawing/2014/main" id="{7AB0F63E-6D5D-4D8C-A41A-8C8EB4DD2E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07" name="矩形 306">
                          <a:extLst>
                            <a:ext uri="{FF2B5EF4-FFF2-40B4-BE49-F238E27FC236}">
                              <a16:creationId xmlns:a16="http://schemas.microsoft.com/office/drawing/2014/main" id="{5CB17535-93A2-4733-98A8-97CD17D212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08" name="矩形 307">
                          <a:extLst>
                            <a:ext uri="{FF2B5EF4-FFF2-40B4-BE49-F238E27FC236}">
                              <a16:creationId xmlns:a16="http://schemas.microsoft.com/office/drawing/2014/main" id="{97A516E9-BF70-4157-9316-C0B034F02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09" name="矩形 308">
                          <a:extLst>
                            <a:ext uri="{FF2B5EF4-FFF2-40B4-BE49-F238E27FC236}">
                              <a16:creationId xmlns:a16="http://schemas.microsoft.com/office/drawing/2014/main" id="{D1E11EDC-D5A7-4287-AEA0-8D2AADCEC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10" name="矩形 309">
                          <a:extLst>
                            <a:ext uri="{FF2B5EF4-FFF2-40B4-BE49-F238E27FC236}">
                              <a16:creationId xmlns:a16="http://schemas.microsoft.com/office/drawing/2014/main" id="{38A7A892-EA57-4A0B-AC16-0D1C05548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02" name="组合 301">
                        <a:extLst>
                          <a:ext uri="{FF2B5EF4-FFF2-40B4-BE49-F238E27FC236}">
                            <a16:creationId xmlns:a16="http://schemas.microsoft.com/office/drawing/2014/main" id="{57A5B2D3-92D2-4364-A25E-8033EFB08A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03" name="矩形 302">
                          <a:extLst>
                            <a:ext uri="{FF2B5EF4-FFF2-40B4-BE49-F238E27FC236}">
                              <a16:creationId xmlns:a16="http://schemas.microsoft.com/office/drawing/2014/main" id="{148EC523-4BED-4F28-B46E-2AFD9E43C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04" name="矩形 303">
                          <a:extLst>
                            <a:ext uri="{FF2B5EF4-FFF2-40B4-BE49-F238E27FC236}">
                              <a16:creationId xmlns:a16="http://schemas.microsoft.com/office/drawing/2014/main" id="{738EA1FC-B7DD-4973-B439-8427269C8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05" name="矩形 304">
                          <a:extLst>
                            <a:ext uri="{FF2B5EF4-FFF2-40B4-BE49-F238E27FC236}">
                              <a16:creationId xmlns:a16="http://schemas.microsoft.com/office/drawing/2014/main" id="{64C6DA41-13D6-46BC-ADC4-5FD5DDE97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06" name="矩形 305">
                          <a:extLst>
                            <a:ext uri="{FF2B5EF4-FFF2-40B4-BE49-F238E27FC236}">
                              <a16:creationId xmlns:a16="http://schemas.microsoft.com/office/drawing/2014/main" id="{CED77EE5-DC63-473C-9D9D-285AC93D3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298" name="图形 297" descr="国际象棋">
                      <a:extLst>
                        <a:ext uri="{FF2B5EF4-FFF2-40B4-BE49-F238E27FC236}">
                          <a16:creationId xmlns:a16="http://schemas.microsoft.com/office/drawing/2014/main" id="{0E54534F-21E2-4D41-9498-EBE85ECD9E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96" name="图形 295" descr="国际象棋">
                    <a:extLst>
                      <a:ext uri="{FF2B5EF4-FFF2-40B4-BE49-F238E27FC236}">
                        <a16:creationId xmlns:a16="http://schemas.microsoft.com/office/drawing/2014/main" id="{8A2C54CB-D53E-4C2A-BBB2-DEAC39ADA1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08086" y="3880649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9" name="图形 318" descr="国际象棋">
                  <a:extLst>
                    <a:ext uri="{FF2B5EF4-FFF2-40B4-BE49-F238E27FC236}">
                      <a16:creationId xmlns:a16="http://schemas.microsoft.com/office/drawing/2014/main" id="{72F73BB4-C659-4222-B6BF-E9163B430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39238" y="5161112"/>
                  <a:ext cx="260190" cy="260190"/>
                </a:xfrm>
                <a:prstGeom prst="rect">
                  <a:avLst/>
                </a:prstGeom>
              </p:spPr>
            </p:pic>
            <p:cxnSp>
              <p:nvCxnSpPr>
                <p:cNvPr id="326" name="直接箭头连接符 325">
                  <a:extLst>
                    <a:ext uri="{FF2B5EF4-FFF2-40B4-BE49-F238E27FC236}">
                      <a16:creationId xmlns:a16="http://schemas.microsoft.com/office/drawing/2014/main" id="{118F9978-EB00-4415-A346-45B21F4CC175}"/>
                    </a:ext>
                  </a:extLst>
                </p:cNvPr>
                <p:cNvCxnSpPr>
                  <a:cxnSpLocks/>
                  <a:endCxn id="288" idx="0"/>
                </p:cNvCxnSpPr>
                <p:nvPr/>
              </p:nvCxnSpPr>
              <p:spPr>
                <a:xfrm>
                  <a:off x="5643091" y="3798543"/>
                  <a:ext cx="266450" cy="8152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箭头连接符 326">
                  <a:extLst>
                    <a:ext uri="{FF2B5EF4-FFF2-40B4-BE49-F238E27FC236}">
                      <a16:creationId xmlns:a16="http://schemas.microsoft.com/office/drawing/2014/main" id="{93F05448-DCE2-4105-8478-A695EA431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9056" y="3707973"/>
                  <a:ext cx="1221639" cy="824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乘号 330">
                  <a:extLst>
                    <a:ext uri="{FF2B5EF4-FFF2-40B4-BE49-F238E27FC236}">
                      <a16:creationId xmlns:a16="http://schemas.microsoft.com/office/drawing/2014/main" id="{BFFE0DF4-4F0C-4F4B-964D-B2DF1A8513BE}"/>
                    </a:ext>
                  </a:extLst>
                </p:cNvPr>
                <p:cNvSpPr/>
                <p:nvPr/>
              </p:nvSpPr>
              <p:spPr>
                <a:xfrm>
                  <a:off x="6849875" y="3780250"/>
                  <a:ext cx="182880" cy="425906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3" name="乘号 332">
                  <a:extLst>
                    <a:ext uri="{FF2B5EF4-FFF2-40B4-BE49-F238E27FC236}">
                      <a16:creationId xmlns:a16="http://schemas.microsoft.com/office/drawing/2014/main" id="{ACEE62F4-BE51-485E-9490-AF3DD28DB7BD}"/>
                    </a:ext>
                  </a:extLst>
                </p:cNvPr>
                <p:cNvSpPr/>
                <p:nvPr/>
              </p:nvSpPr>
              <p:spPr>
                <a:xfrm>
                  <a:off x="5762923" y="3941656"/>
                  <a:ext cx="182880" cy="425906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67" name="图形 266" descr="国际象棋">
                  <a:extLst>
                    <a:ext uri="{FF2B5EF4-FFF2-40B4-BE49-F238E27FC236}">
                      <a16:creationId xmlns:a16="http://schemas.microsoft.com/office/drawing/2014/main" id="{96FBC7BF-47FC-4753-8962-FAA0D769B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8064" y="4918932"/>
                  <a:ext cx="260190" cy="260190"/>
                </a:xfrm>
                <a:prstGeom prst="rect">
                  <a:avLst/>
                </a:prstGeom>
              </p:spPr>
            </p:pic>
          </p:grpSp>
          <p:grpSp>
            <p:nvGrpSpPr>
              <p:cNvPr id="360" name="组合 359">
                <a:extLst>
                  <a:ext uri="{FF2B5EF4-FFF2-40B4-BE49-F238E27FC236}">
                    <a16:creationId xmlns:a16="http://schemas.microsoft.com/office/drawing/2014/main" id="{579B3165-55BA-4DF0-9846-FDC46712318C}"/>
                  </a:ext>
                </a:extLst>
              </p:cNvPr>
              <p:cNvGrpSpPr/>
              <p:nvPr/>
            </p:nvGrpSpPr>
            <p:grpSpPr>
              <a:xfrm>
                <a:off x="4071903" y="4722688"/>
                <a:ext cx="5542246" cy="1791747"/>
                <a:chOff x="1861159" y="3333615"/>
                <a:chExt cx="6832731" cy="2395193"/>
              </a:xfrm>
            </p:grpSpPr>
            <p:grpSp>
              <p:nvGrpSpPr>
                <p:cNvPr id="361" name="组合 360">
                  <a:extLst>
                    <a:ext uri="{FF2B5EF4-FFF2-40B4-BE49-F238E27FC236}">
                      <a16:creationId xmlns:a16="http://schemas.microsoft.com/office/drawing/2014/main" id="{19B77E32-5F6E-4801-8FC8-D01C77B4415F}"/>
                    </a:ext>
                  </a:extLst>
                </p:cNvPr>
                <p:cNvGrpSpPr/>
                <p:nvPr/>
              </p:nvGrpSpPr>
              <p:grpSpPr>
                <a:xfrm>
                  <a:off x="1861159" y="4641587"/>
                  <a:ext cx="1233195" cy="1065274"/>
                  <a:chOff x="3632718" y="1932964"/>
                  <a:chExt cx="1233195" cy="1065274"/>
                </a:xfrm>
              </p:grpSpPr>
              <p:grpSp>
                <p:nvGrpSpPr>
                  <p:cNvPr id="446" name="组合 445">
                    <a:extLst>
                      <a:ext uri="{FF2B5EF4-FFF2-40B4-BE49-F238E27FC236}">
                        <a16:creationId xmlns:a16="http://schemas.microsoft.com/office/drawing/2014/main" id="{9CEA4E06-5BF7-4EA7-9D32-31D662B04991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448" name="组合 447">
                      <a:extLst>
                        <a:ext uri="{FF2B5EF4-FFF2-40B4-BE49-F238E27FC236}">
                          <a16:creationId xmlns:a16="http://schemas.microsoft.com/office/drawing/2014/main" id="{E72C0F51-6F99-4FEE-BDB9-9C4BF2EE1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64" name="矩形 463">
                        <a:extLst>
                          <a:ext uri="{FF2B5EF4-FFF2-40B4-BE49-F238E27FC236}">
                            <a16:creationId xmlns:a16="http://schemas.microsoft.com/office/drawing/2014/main" id="{8BBDB333-771B-4ACD-AEE6-3DB722A227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5" name="矩形 464">
                        <a:extLst>
                          <a:ext uri="{FF2B5EF4-FFF2-40B4-BE49-F238E27FC236}">
                            <a16:creationId xmlns:a16="http://schemas.microsoft.com/office/drawing/2014/main" id="{2E7AFD73-EBE5-4234-A500-8B314390FD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6" name="矩形 465">
                        <a:extLst>
                          <a:ext uri="{FF2B5EF4-FFF2-40B4-BE49-F238E27FC236}">
                            <a16:creationId xmlns:a16="http://schemas.microsoft.com/office/drawing/2014/main" id="{1EE972A9-B1BF-4611-A82C-69AA26DDF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7" name="矩形 466">
                        <a:extLst>
                          <a:ext uri="{FF2B5EF4-FFF2-40B4-BE49-F238E27FC236}">
                            <a16:creationId xmlns:a16="http://schemas.microsoft.com/office/drawing/2014/main" id="{29BF9CD0-BF19-49E2-B715-3017A4577D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49" name="组合 448">
                      <a:extLst>
                        <a:ext uri="{FF2B5EF4-FFF2-40B4-BE49-F238E27FC236}">
                          <a16:creationId xmlns:a16="http://schemas.microsoft.com/office/drawing/2014/main" id="{4CB905A2-4823-4E3F-BD90-2377B9C4BE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60" name="矩形 459">
                        <a:extLst>
                          <a:ext uri="{FF2B5EF4-FFF2-40B4-BE49-F238E27FC236}">
                            <a16:creationId xmlns:a16="http://schemas.microsoft.com/office/drawing/2014/main" id="{DF9356D6-E9C7-41A0-AD63-DE7A9642B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1" name="矩形 460">
                        <a:extLst>
                          <a:ext uri="{FF2B5EF4-FFF2-40B4-BE49-F238E27FC236}">
                            <a16:creationId xmlns:a16="http://schemas.microsoft.com/office/drawing/2014/main" id="{21E7423E-A992-4825-BAC3-5D9A52CDB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2" name="矩形 461">
                        <a:extLst>
                          <a:ext uri="{FF2B5EF4-FFF2-40B4-BE49-F238E27FC236}">
                            <a16:creationId xmlns:a16="http://schemas.microsoft.com/office/drawing/2014/main" id="{A95920BE-FDD3-488A-AD23-1A5A0C905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3" name="矩形 462">
                        <a:extLst>
                          <a:ext uri="{FF2B5EF4-FFF2-40B4-BE49-F238E27FC236}">
                            <a16:creationId xmlns:a16="http://schemas.microsoft.com/office/drawing/2014/main" id="{53C1BE44-8053-4E60-BDF5-8CE5F9588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0" name="组合 449">
                      <a:extLst>
                        <a:ext uri="{FF2B5EF4-FFF2-40B4-BE49-F238E27FC236}">
                          <a16:creationId xmlns:a16="http://schemas.microsoft.com/office/drawing/2014/main" id="{BAA52419-44A6-450D-8C75-7F6FAEB689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56" name="矩形 455">
                        <a:extLst>
                          <a:ext uri="{FF2B5EF4-FFF2-40B4-BE49-F238E27FC236}">
                            <a16:creationId xmlns:a16="http://schemas.microsoft.com/office/drawing/2014/main" id="{A0CD333B-8C9B-4B37-900A-6820A7A694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7" name="矩形 456">
                        <a:extLst>
                          <a:ext uri="{FF2B5EF4-FFF2-40B4-BE49-F238E27FC236}">
                            <a16:creationId xmlns:a16="http://schemas.microsoft.com/office/drawing/2014/main" id="{AA0DE846-A33E-4EBC-93B9-0607B2802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8" name="矩形 457">
                        <a:extLst>
                          <a:ext uri="{FF2B5EF4-FFF2-40B4-BE49-F238E27FC236}">
                            <a16:creationId xmlns:a16="http://schemas.microsoft.com/office/drawing/2014/main" id="{ACCCAD24-C5B4-45B4-A86C-3E83D3395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9" name="矩形 458">
                        <a:extLst>
                          <a:ext uri="{FF2B5EF4-FFF2-40B4-BE49-F238E27FC236}">
                            <a16:creationId xmlns:a16="http://schemas.microsoft.com/office/drawing/2014/main" id="{3EA4F1BA-DD0F-4FD1-A52B-8E4B56711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1" name="组合 450">
                      <a:extLst>
                        <a:ext uri="{FF2B5EF4-FFF2-40B4-BE49-F238E27FC236}">
                          <a16:creationId xmlns:a16="http://schemas.microsoft.com/office/drawing/2014/main" id="{1AE3B5B8-6448-42C2-BDD3-E5C1393004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452" name="矩形 451">
                        <a:extLst>
                          <a:ext uri="{FF2B5EF4-FFF2-40B4-BE49-F238E27FC236}">
                            <a16:creationId xmlns:a16="http://schemas.microsoft.com/office/drawing/2014/main" id="{43B9650B-338F-4A00-A7F1-290F4F01F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3" name="矩形 452">
                        <a:extLst>
                          <a:ext uri="{FF2B5EF4-FFF2-40B4-BE49-F238E27FC236}">
                            <a16:creationId xmlns:a16="http://schemas.microsoft.com/office/drawing/2014/main" id="{B47E075B-3B7F-403D-9FD9-66CF7E86B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矩形 453">
                        <a:extLst>
                          <a:ext uri="{FF2B5EF4-FFF2-40B4-BE49-F238E27FC236}">
                            <a16:creationId xmlns:a16="http://schemas.microsoft.com/office/drawing/2014/main" id="{DA0B1CFE-1780-42E3-B3CD-FE54D177F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5" name="矩形 454">
                        <a:extLst>
                          <a:ext uri="{FF2B5EF4-FFF2-40B4-BE49-F238E27FC236}">
                            <a16:creationId xmlns:a16="http://schemas.microsoft.com/office/drawing/2014/main" id="{22DE7D12-A920-43B4-9374-B8586D0C1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447" name="图形 214" descr="国际象棋">
                    <a:extLst>
                      <a:ext uri="{FF2B5EF4-FFF2-40B4-BE49-F238E27FC236}">
                        <a16:creationId xmlns:a16="http://schemas.microsoft.com/office/drawing/2014/main" id="{3E6674CC-0673-499C-B058-5694CA179B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2" name="图形 235" descr="国际象棋">
                  <a:extLst>
                    <a:ext uri="{FF2B5EF4-FFF2-40B4-BE49-F238E27FC236}">
                      <a16:creationId xmlns:a16="http://schemas.microsoft.com/office/drawing/2014/main" id="{5F20BAF8-7558-48D3-A697-80DF4CAD7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1897" y="5468617"/>
                  <a:ext cx="260190" cy="260191"/>
                </a:xfrm>
                <a:prstGeom prst="rect">
                  <a:avLst/>
                </a:prstGeom>
              </p:spPr>
            </p:pic>
            <p:grpSp>
              <p:nvGrpSpPr>
                <p:cNvPr id="363" name="组合 362">
                  <a:extLst>
                    <a:ext uri="{FF2B5EF4-FFF2-40B4-BE49-F238E27FC236}">
                      <a16:creationId xmlns:a16="http://schemas.microsoft.com/office/drawing/2014/main" id="{1C0C96E0-A8D8-4727-B75B-50305F7074F0}"/>
                    </a:ext>
                  </a:extLst>
                </p:cNvPr>
                <p:cNvGrpSpPr/>
                <p:nvPr/>
              </p:nvGrpSpPr>
              <p:grpSpPr>
                <a:xfrm>
                  <a:off x="3674316" y="4644036"/>
                  <a:ext cx="1233195" cy="1065274"/>
                  <a:chOff x="5424343" y="3606622"/>
                  <a:chExt cx="1233195" cy="1065274"/>
                </a:xfrm>
              </p:grpSpPr>
              <p:grpSp>
                <p:nvGrpSpPr>
                  <p:cNvPr id="422" name="组合 421">
                    <a:extLst>
                      <a:ext uri="{FF2B5EF4-FFF2-40B4-BE49-F238E27FC236}">
                        <a16:creationId xmlns:a16="http://schemas.microsoft.com/office/drawing/2014/main" id="{B24F6FD7-D57B-4EDA-838B-3FA346E114F0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424" name="组合 423">
                      <a:extLst>
                        <a:ext uri="{FF2B5EF4-FFF2-40B4-BE49-F238E27FC236}">
                          <a16:creationId xmlns:a16="http://schemas.microsoft.com/office/drawing/2014/main" id="{A5A89F6E-5B1A-4D03-A5A8-8A528490E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426" name="组合 425">
                        <a:extLst>
                          <a:ext uri="{FF2B5EF4-FFF2-40B4-BE49-F238E27FC236}">
                            <a16:creationId xmlns:a16="http://schemas.microsoft.com/office/drawing/2014/main" id="{F8135347-3ED7-4C7A-9BDC-68E2B848B7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42" name="矩形 441">
                          <a:extLst>
                            <a:ext uri="{FF2B5EF4-FFF2-40B4-BE49-F238E27FC236}">
                              <a16:creationId xmlns:a16="http://schemas.microsoft.com/office/drawing/2014/main" id="{5B89C10F-A24B-4B60-AC0B-84B411F76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43" name="矩形 442">
                          <a:extLst>
                            <a:ext uri="{FF2B5EF4-FFF2-40B4-BE49-F238E27FC236}">
                              <a16:creationId xmlns:a16="http://schemas.microsoft.com/office/drawing/2014/main" id="{8B18D558-B45B-413B-BAA6-E61EB08337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44" name="矩形 443">
                          <a:extLst>
                            <a:ext uri="{FF2B5EF4-FFF2-40B4-BE49-F238E27FC236}">
                              <a16:creationId xmlns:a16="http://schemas.microsoft.com/office/drawing/2014/main" id="{DC98DB34-C2FE-4B0C-98DC-AD07151AF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45" name="矩形 444">
                          <a:extLst>
                            <a:ext uri="{FF2B5EF4-FFF2-40B4-BE49-F238E27FC236}">
                              <a16:creationId xmlns:a16="http://schemas.microsoft.com/office/drawing/2014/main" id="{93F79E97-3A86-4DAC-A987-7897C40F32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27" name="组合 426">
                        <a:extLst>
                          <a:ext uri="{FF2B5EF4-FFF2-40B4-BE49-F238E27FC236}">
                            <a16:creationId xmlns:a16="http://schemas.microsoft.com/office/drawing/2014/main" id="{7BDADF96-A5DD-452A-A20D-188FDF13F9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38" name="矩形 437">
                          <a:extLst>
                            <a:ext uri="{FF2B5EF4-FFF2-40B4-BE49-F238E27FC236}">
                              <a16:creationId xmlns:a16="http://schemas.microsoft.com/office/drawing/2014/main" id="{D0C6683C-6FFD-4894-A441-2DF9D09769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9" name="矩形 438">
                          <a:extLst>
                            <a:ext uri="{FF2B5EF4-FFF2-40B4-BE49-F238E27FC236}">
                              <a16:creationId xmlns:a16="http://schemas.microsoft.com/office/drawing/2014/main" id="{46C9C5E6-165A-436A-BBE9-319DF51F27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40" name="矩形 439">
                          <a:extLst>
                            <a:ext uri="{FF2B5EF4-FFF2-40B4-BE49-F238E27FC236}">
                              <a16:creationId xmlns:a16="http://schemas.microsoft.com/office/drawing/2014/main" id="{AC79A91E-3A43-4D26-AABE-73193075BC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41" name="矩形 440">
                          <a:extLst>
                            <a:ext uri="{FF2B5EF4-FFF2-40B4-BE49-F238E27FC236}">
                              <a16:creationId xmlns:a16="http://schemas.microsoft.com/office/drawing/2014/main" id="{2FBE9711-CA1F-4295-81E9-F2F37AF6EE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28" name="组合 427">
                        <a:extLst>
                          <a:ext uri="{FF2B5EF4-FFF2-40B4-BE49-F238E27FC236}">
                            <a16:creationId xmlns:a16="http://schemas.microsoft.com/office/drawing/2014/main" id="{5104BB1A-F74B-4C16-97D1-24AE873277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34" name="矩形 433">
                          <a:extLst>
                            <a:ext uri="{FF2B5EF4-FFF2-40B4-BE49-F238E27FC236}">
                              <a16:creationId xmlns:a16="http://schemas.microsoft.com/office/drawing/2014/main" id="{5FB9F7D1-CF38-434E-9B91-BCFF48CF2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5" name="矩形 434">
                          <a:extLst>
                            <a:ext uri="{FF2B5EF4-FFF2-40B4-BE49-F238E27FC236}">
                              <a16:creationId xmlns:a16="http://schemas.microsoft.com/office/drawing/2014/main" id="{23FC0DD4-56D0-4F92-8CE4-F1E7206E0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6" name="矩形 435">
                          <a:extLst>
                            <a:ext uri="{FF2B5EF4-FFF2-40B4-BE49-F238E27FC236}">
                              <a16:creationId xmlns:a16="http://schemas.microsoft.com/office/drawing/2014/main" id="{A784ABF2-58C7-4539-AF35-59103E070D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7" name="矩形 436">
                          <a:extLst>
                            <a:ext uri="{FF2B5EF4-FFF2-40B4-BE49-F238E27FC236}">
                              <a16:creationId xmlns:a16="http://schemas.microsoft.com/office/drawing/2014/main" id="{3F6D6136-8F88-4CB1-8E1F-F146E4FD69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29" name="组合 428">
                        <a:extLst>
                          <a:ext uri="{FF2B5EF4-FFF2-40B4-BE49-F238E27FC236}">
                            <a16:creationId xmlns:a16="http://schemas.microsoft.com/office/drawing/2014/main" id="{145667CB-1578-4F0F-97DF-F963F42D7A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30" name="矩形 429">
                          <a:extLst>
                            <a:ext uri="{FF2B5EF4-FFF2-40B4-BE49-F238E27FC236}">
                              <a16:creationId xmlns:a16="http://schemas.microsoft.com/office/drawing/2014/main" id="{848420C1-49DC-4F41-80C9-AD63C7008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1" name="矩形 430">
                          <a:extLst>
                            <a:ext uri="{FF2B5EF4-FFF2-40B4-BE49-F238E27FC236}">
                              <a16:creationId xmlns:a16="http://schemas.microsoft.com/office/drawing/2014/main" id="{3CDFDDC6-7E96-44C5-A12E-CE1690520A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2" name="矩形 431">
                          <a:extLst>
                            <a:ext uri="{FF2B5EF4-FFF2-40B4-BE49-F238E27FC236}">
                              <a16:creationId xmlns:a16="http://schemas.microsoft.com/office/drawing/2014/main" id="{B388A14F-1A85-48C5-97D9-A82FDA26E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3" name="矩形 432">
                          <a:extLst>
                            <a:ext uri="{FF2B5EF4-FFF2-40B4-BE49-F238E27FC236}">
                              <a16:creationId xmlns:a16="http://schemas.microsoft.com/office/drawing/2014/main" id="{EB9D5AE3-EDCD-4B95-BD37-D5AB5B36E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425" name="图形 243" descr="国际象棋">
                      <a:extLst>
                        <a:ext uri="{FF2B5EF4-FFF2-40B4-BE49-F238E27FC236}">
                          <a16:creationId xmlns:a16="http://schemas.microsoft.com/office/drawing/2014/main" id="{024613A2-C821-487A-9772-2DB797FFD8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23" name="图形 241" descr="国际象棋">
                    <a:extLst>
                      <a:ext uri="{FF2B5EF4-FFF2-40B4-BE49-F238E27FC236}">
                        <a16:creationId xmlns:a16="http://schemas.microsoft.com/office/drawing/2014/main" id="{CEB342D8-D26B-4A1B-A6DF-CC79744AC3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90493" y="3881518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4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6804" y="5203299"/>
                  <a:ext cx="260190" cy="260190"/>
                </a:xfrm>
                <a:prstGeom prst="rect">
                  <a:avLst/>
                </a:prstGeom>
              </p:spPr>
            </p:pic>
            <p:grpSp>
              <p:nvGrpSpPr>
                <p:cNvPr id="365" name="组合 364">
                  <a:extLst>
                    <a:ext uri="{FF2B5EF4-FFF2-40B4-BE49-F238E27FC236}">
                      <a16:creationId xmlns:a16="http://schemas.microsoft.com/office/drawing/2014/main" id="{D41510AB-1641-4E23-BCE6-45CB2CF20CED}"/>
                    </a:ext>
                  </a:extLst>
                </p:cNvPr>
                <p:cNvGrpSpPr/>
                <p:nvPr/>
              </p:nvGrpSpPr>
              <p:grpSpPr>
                <a:xfrm>
                  <a:off x="5455111" y="4602856"/>
                  <a:ext cx="1248274" cy="1065274"/>
                  <a:chOff x="5424343" y="3606622"/>
                  <a:chExt cx="1248274" cy="1065274"/>
                </a:xfrm>
              </p:grpSpPr>
              <p:grpSp>
                <p:nvGrpSpPr>
                  <p:cNvPr id="398" name="组合 397">
                    <a:extLst>
                      <a:ext uri="{FF2B5EF4-FFF2-40B4-BE49-F238E27FC236}">
                        <a16:creationId xmlns:a16="http://schemas.microsoft.com/office/drawing/2014/main" id="{6E15BA27-BF1A-4673-B18B-13A43891FC79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400" name="组合 399">
                      <a:extLst>
                        <a:ext uri="{FF2B5EF4-FFF2-40B4-BE49-F238E27FC236}">
                          <a16:creationId xmlns:a16="http://schemas.microsoft.com/office/drawing/2014/main" id="{6A94E8DF-2212-4F6B-9D7E-91C467614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402" name="组合 401">
                        <a:extLst>
                          <a:ext uri="{FF2B5EF4-FFF2-40B4-BE49-F238E27FC236}">
                            <a16:creationId xmlns:a16="http://schemas.microsoft.com/office/drawing/2014/main" id="{691C543B-87D7-4777-903F-35287929C5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18" name="矩形 417">
                          <a:extLst>
                            <a:ext uri="{FF2B5EF4-FFF2-40B4-BE49-F238E27FC236}">
                              <a16:creationId xmlns:a16="http://schemas.microsoft.com/office/drawing/2014/main" id="{B4823729-C7E6-49C6-904D-9E4317F164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9" name="矩形 418">
                          <a:extLst>
                            <a:ext uri="{FF2B5EF4-FFF2-40B4-BE49-F238E27FC236}">
                              <a16:creationId xmlns:a16="http://schemas.microsoft.com/office/drawing/2014/main" id="{5BFB643C-635C-4A56-BD19-F1CC176A81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20" name="矩形 419">
                          <a:extLst>
                            <a:ext uri="{FF2B5EF4-FFF2-40B4-BE49-F238E27FC236}">
                              <a16:creationId xmlns:a16="http://schemas.microsoft.com/office/drawing/2014/main" id="{79310B94-92EE-4AD5-ABD6-E735393096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21" name="矩形 420">
                          <a:extLst>
                            <a:ext uri="{FF2B5EF4-FFF2-40B4-BE49-F238E27FC236}">
                              <a16:creationId xmlns:a16="http://schemas.microsoft.com/office/drawing/2014/main" id="{92F57893-80AC-4A69-ACC3-A5D815F6A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03" name="组合 402">
                        <a:extLst>
                          <a:ext uri="{FF2B5EF4-FFF2-40B4-BE49-F238E27FC236}">
                            <a16:creationId xmlns:a16="http://schemas.microsoft.com/office/drawing/2014/main" id="{F55F58D5-5CBA-4872-9D60-35ED300DF6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14" name="矩形 413">
                          <a:extLst>
                            <a:ext uri="{FF2B5EF4-FFF2-40B4-BE49-F238E27FC236}">
                              <a16:creationId xmlns:a16="http://schemas.microsoft.com/office/drawing/2014/main" id="{9E4FAC20-B0A8-4768-9E7D-B62DD8617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5" name="矩形 414">
                          <a:extLst>
                            <a:ext uri="{FF2B5EF4-FFF2-40B4-BE49-F238E27FC236}">
                              <a16:creationId xmlns:a16="http://schemas.microsoft.com/office/drawing/2014/main" id="{F791AD34-C0DF-4823-A491-0DA9ABA0E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6" name="矩形 415">
                          <a:extLst>
                            <a:ext uri="{FF2B5EF4-FFF2-40B4-BE49-F238E27FC236}">
                              <a16:creationId xmlns:a16="http://schemas.microsoft.com/office/drawing/2014/main" id="{8CA228A0-7920-47FE-AA3C-FABC1125EB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7" name="矩形 416">
                          <a:extLst>
                            <a:ext uri="{FF2B5EF4-FFF2-40B4-BE49-F238E27FC236}">
                              <a16:creationId xmlns:a16="http://schemas.microsoft.com/office/drawing/2014/main" id="{8526EAB1-CF88-4F39-964B-D98A4AF891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04" name="组合 403">
                        <a:extLst>
                          <a:ext uri="{FF2B5EF4-FFF2-40B4-BE49-F238E27FC236}">
                            <a16:creationId xmlns:a16="http://schemas.microsoft.com/office/drawing/2014/main" id="{B6E739AD-2302-4636-BA2F-D7BF303D4C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10" name="矩形 409">
                          <a:extLst>
                            <a:ext uri="{FF2B5EF4-FFF2-40B4-BE49-F238E27FC236}">
                              <a16:creationId xmlns:a16="http://schemas.microsoft.com/office/drawing/2014/main" id="{9E091C02-8ABC-422E-A8FE-46904406D1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1" name="矩形 410">
                          <a:extLst>
                            <a:ext uri="{FF2B5EF4-FFF2-40B4-BE49-F238E27FC236}">
                              <a16:creationId xmlns:a16="http://schemas.microsoft.com/office/drawing/2014/main" id="{BE1133DF-DE27-42CE-9CB3-93D919E2EB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2" name="矩形 411">
                          <a:extLst>
                            <a:ext uri="{FF2B5EF4-FFF2-40B4-BE49-F238E27FC236}">
                              <a16:creationId xmlns:a16="http://schemas.microsoft.com/office/drawing/2014/main" id="{35E91E94-7989-4881-882D-7C3F0D112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3" name="矩形 412">
                          <a:extLst>
                            <a:ext uri="{FF2B5EF4-FFF2-40B4-BE49-F238E27FC236}">
                              <a16:creationId xmlns:a16="http://schemas.microsoft.com/office/drawing/2014/main" id="{8C4677BE-524F-40CA-BF7E-A51B32E13B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05" name="组合 404">
                        <a:extLst>
                          <a:ext uri="{FF2B5EF4-FFF2-40B4-BE49-F238E27FC236}">
                            <a16:creationId xmlns:a16="http://schemas.microsoft.com/office/drawing/2014/main" id="{78FF9B0C-C9CA-4B75-8054-2E47BD0B1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06" name="矩形 405">
                          <a:extLst>
                            <a:ext uri="{FF2B5EF4-FFF2-40B4-BE49-F238E27FC236}">
                              <a16:creationId xmlns:a16="http://schemas.microsoft.com/office/drawing/2014/main" id="{4774ED29-757E-4C8A-BC8E-9FD65B915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07" name="矩形 406">
                          <a:extLst>
                            <a:ext uri="{FF2B5EF4-FFF2-40B4-BE49-F238E27FC236}">
                              <a16:creationId xmlns:a16="http://schemas.microsoft.com/office/drawing/2014/main" id="{C1BC984D-22E0-4DB3-87CE-91656E773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08" name="矩形 407">
                          <a:extLst>
                            <a:ext uri="{FF2B5EF4-FFF2-40B4-BE49-F238E27FC236}">
                              <a16:creationId xmlns:a16="http://schemas.microsoft.com/office/drawing/2014/main" id="{AE8C1EE2-7C29-4E81-A648-7540AFBB0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09" name="矩形 408">
                          <a:extLst>
                            <a:ext uri="{FF2B5EF4-FFF2-40B4-BE49-F238E27FC236}">
                              <a16:creationId xmlns:a16="http://schemas.microsoft.com/office/drawing/2014/main" id="{376421C0-0709-4CF4-82E3-898BFDD357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401" name="图形 271" descr="国际象棋">
                      <a:extLst>
                        <a:ext uri="{FF2B5EF4-FFF2-40B4-BE49-F238E27FC236}">
                          <a16:creationId xmlns:a16="http://schemas.microsoft.com/office/drawing/2014/main" id="{5E99E933-6A76-4846-BD3D-F7531EA9C8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99" name="图形 269" descr="国际象棋">
                    <a:extLst>
                      <a:ext uri="{FF2B5EF4-FFF2-40B4-BE49-F238E27FC236}">
                        <a16:creationId xmlns:a16="http://schemas.microsoft.com/office/drawing/2014/main" id="{FCF3C444-F550-4C0F-9D67-B038D67133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2427" y="3881606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6" name="图形 292" descr="国际象棋">
                  <a:extLst>
                    <a:ext uri="{FF2B5EF4-FFF2-40B4-BE49-F238E27FC236}">
                      <a16:creationId xmlns:a16="http://schemas.microsoft.com/office/drawing/2014/main" id="{50C02C64-CE3F-4CCE-8AB9-36DFB243B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2070" y="5155485"/>
                  <a:ext cx="260190" cy="260191"/>
                </a:xfrm>
                <a:prstGeom prst="rect">
                  <a:avLst/>
                </a:prstGeom>
              </p:spPr>
            </p:pic>
            <p:grpSp>
              <p:nvGrpSpPr>
                <p:cNvPr id="367" name="组合 366">
                  <a:extLst>
                    <a:ext uri="{FF2B5EF4-FFF2-40B4-BE49-F238E27FC236}">
                      <a16:creationId xmlns:a16="http://schemas.microsoft.com/office/drawing/2014/main" id="{F9F762AE-99AE-4C79-B5C9-3BE6BF47F016}"/>
                    </a:ext>
                  </a:extLst>
                </p:cNvPr>
                <p:cNvGrpSpPr/>
                <p:nvPr/>
              </p:nvGrpSpPr>
              <p:grpSpPr>
                <a:xfrm>
                  <a:off x="7449957" y="4605305"/>
                  <a:ext cx="1243933" cy="1065274"/>
                  <a:chOff x="5424343" y="3606622"/>
                  <a:chExt cx="1243933" cy="1065274"/>
                </a:xfrm>
              </p:grpSpPr>
              <p:grpSp>
                <p:nvGrpSpPr>
                  <p:cNvPr id="374" name="组合 373">
                    <a:extLst>
                      <a:ext uri="{FF2B5EF4-FFF2-40B4-BE49-F238E27FC236}">
                        <a16:creationId xmlns:a16="http://schemas.microsoft.com/office/drawing/2014/main" id="{3D715458-3BDC-4315-AB76-5FA25C517175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376" name="组合 375">
                      <a:extLst>
                        <a:ext uri="{FF2B5EF4-FFF2-40B4-BE49-F238E27FC236}">
                          <a16:creationId xmlns:a16="http://schemas.microsoft.com/office/drawing/2014/main" id="{190F5BAF-990F-49DC-8BDD-F8BD2E0C4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378" name="组合 377">
                        <a:extLst>
                          <a:ext uri="{FF2B5EF4-FFF2-40B4-BE49-F238E27FC236}">
                            <a16:creationId xmlns:a16="http://schemas.microsoft.com/office/drawing/2014/main" id="{C22908F5-18E9-4221-995F-3DBEB4B657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94" name="矩形 393">
                          <a:extLst>
                            <a:ext uri="{FF2B5EF4-FFF2-40B4-BE49-F238E27FC236}">
                              <a16:creationId xmlns:a16="http://schemas.microsoft.com/office/drawing/2014/main" id="{4E4553A4-4789-4360-926B-BA601B341D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95" name="矩形 394">
                          <a:extLst>
                            <a:ext uri="{FF2B5EF4-FFF2-40B4-BE49-F238E27FC236}">
                              <a16:creationId xmlns:a16="http://schemas.microsoft.com/office/drawing/2014/main" id="{533AD82B-678C-4D96-8B7B-46E873A7D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96" name="矩形 395">
                          <a:extLst>
                            <a:ext uri="{FF2B5EF4-FFF2-40B4-BE49-F238E27FC236}">
                              <a16:creationId xmlns:a16="http://schemas.microsoft.com/office/drawing/2014/main" id="{104468EC-FFF9-42CC-AA23-B8C3FE50C9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97" name="矩形 396">
                          <a:extLst>
                            <a:ext uri="{FF2B5EF4-FFF2-40B4-BE49-F238E27FC236}">
                              <a16:creationId xmlns:a16="http://schemas.microsoft.com/office/drawing/2014/main" id="{53F4D6A5-F7FC-4A1E-8C14-E8C94B2301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79" name="组合 378">
                        <a:extLst>
                          <a:ext uri="{FF2B5EF4-FFF2-40B4-BE49-F238E27FC236}">
                            <a16:creationId xmlns:a16="http://schemas.microsoft.com/office/drawing/2014/main" id="{C76D4BB7-16FD-4CBB-AF47-8481E976C5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90" name="矩形 389">
                          <a:extLst>
                            <a:ext uri="{FF2B5EF4-FFF2-40B4-BE49-F238E27FC236}">
                              <a16:creationId xmlns:a16="http://schemas.microsoft.com/office/drawing/2014/main" id="{A1F3F17E-4E2B-4591-9533-FB52FB64CD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91" name="矩形 390">
                          <a:extLst>
                            <a:ext uri="{FF2B5EF4-FFF2-40B4-BE49-F238E27FC236}">
                              <a16:creationId xmlns:a16="http://schemas.microsoft.com/office/drawing/2014/main" id="{6A50C311-DBF4-4E7C-9A82-175FB97D36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92" name="矩形 391">
                          <a:extLst>
                            <a:ext uri="{FF2B5EF4-FFF2-40B4-BE49-F238E27FC236}">
                              <a16:creationId xmlns:a16="http://schemas.microsoft.com/office/drawing/2014/main" id="{0FFE906F-F210-4EC8-BF23-F20580773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93" name="矩形 392">
                          <a:extLst>
                            <a:ext uri="{FF2B5EF4-FFF2-40B4-BE49-F238E27FC236}">
                              <a16:creationId xmlns:a16="http://schemas.microsoft.com/office/drawing/2014/main" id="{70500365-907E-4EB7-8591-D8D625E70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80" name="组合 379">
                        <a:extLst>
                          <a:ext uri="{FF2B5EF4-FFF2-40B4-BE49-F238E27FC236}">
                            <a16:creationId xmlns:a16="http://schemas.microsoft.com/office/drawing/2014/main" id="{7AB0F63E-6D5D-4D8C-A41A-8C8EB4DD2E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86" name="矩形 385">
                          <a:extLst>
                            <a:ext uri="{FF2B5EF4-FFF2-40B4-BE49-F238E27FC236}">
                              <a16:creationId xmlns:a16="http://schemas.microsoft.com/office/drawing/2014/main" id="{5CB17535-93A2-4733-98A8-97CD17D212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87" name="矩形 386">
                          <a:extLst>
                            <a:ext uri="{FF2B5EF4-FFF2-40B4-BE49-F238E27FC236}">
                              <a16:creationId xmlns:a16="http://schemas.microsoft.com/office/drawing/2014/main" id="{97A516E9-BF70-4157-9316-C0B034F02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88" name="矩形 387">
                          <a:extLst>
                            <a:ext uri="{FF2B5EF4-FFF2-40B4-BE49-F238E27FC236}">
                              <a16:creationId xmlns:a16="http://schemas.microsoft.com/office/drawing/2014/main" id="{D1E11EDC-D5A7-4287-AEA0-8D2AADCEC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89" name="矩形 388">
                          <a:extLst>
                            <a:ext uri="{FF2B5EF4-FFF2-40B4-BE49-F238E27FC236}">
                              <a16:creationId xmlns:a16="http://schemas.microsoft.com/office/drawing/2014/main" id="{38A7A892-EA57-4A0B-AC16-0D1C05548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81" name="组合 380">
                        <a:extLst>
                          <a:ext uri="{FF2B5EF4-FFF2-40B4-BE49-F238E27FC236}">
                            <a16:creationId xmlns:a16="http://schemas.microsoft.com/office/drawing/2014/main" id="{57A5B2D3-92D2-4364-A25E-8033EFB08A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382" name="矩形 381">
                          <a:extLst>
                            <a:ext uri="{FF2B5EF4-FFF2-40B4-BE49-F238E27FC236}">
                              <a16:creationId xmlns:a16="http://schemas.microsoft.com/office/drawing/2014/main" id="{148EC523-4BED-4F28-B46E-2AFD9E43C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83" name="矩形 382">
                          <a:extLst>
                            <a:ext uri="{FF2B5EF4-FFF2-40B4-BE49-F238E27FC236}">
                              <a16:creationId xmlns:a16="http://schemas.microsoft.com/office/drawing/2014/main" id="{738EA1FC-B7DD-4973-B439-8427269C8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84" name="矩形 383">
                          <a:extLst>
                            <a:ext uri="{FF2B5EF4-FFF2-40B4-BE49-F238E27FC236}">
                              <a16:creationId xmlns:a16="http://schemas.microsoft.com/office/drawing/2014/main" id="{64C6DA41-13D6-46BC-ADC4-5FD5DDE97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385" name="矩形 384">
                          <a:extLst>
                            <a:ext uri="{FF2B5EF4-FFF2-40B4-BE49-F238E27FC236}">
                              <a16:creationId xmlns:a16="http://schemas.microsoft.com/office/drawing/2014/main" id="{CED77EE5-DC63-473C-9D9D-285AC93D3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377" name="图形 297" descr="国际象棋">
                      <a:extLst>
                        <a:ext uri="{FF2B5EF4-FFF2-40B4-BE49-F238E27FC236}">
                          <a16:creationId xmlns:a16="http://schemas.microsoft.com/office/drawing/2014/main" id="{0E54534F-21E2-4D41-9498-EBE85ECD9E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75" name="图形 295" descr="国际象棋">
                    <a:extLst>
                      <a:ext uri="{FF2B5EF4-FFF2-40B4-BE49-F238E27FC236}">
                        <a16:creationId xmlns:a16="http://schemas.microsoft.com/office/drawing/2014/main" id="{8A2C54CB-D53E-4C2A-BBB2-DEAC39ADA1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08086" y="3880649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8" name="图形 318" descr="国际象棋">
                  <a:extLst>
                    <a:ext uri="{FF2B5EF4-FFF2-40B4-BE49-F238E27FC236}">
                      <a16:creationId xmlns:a16="http://schemas.microsoft.com/office/drawing/2014/main" id="{72F73BB4-C659-4222-B6BF-E9163B430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2575" y="5159676"/>
                  <a:ext cx="260190" cy="260191"/>
                </a:xfrm>
                <a:prstGeom prst="rect">
                  <a:avLst/>
                </a:prstGeom>
              </p:spPr>
            </p:pic>
            <p:cxnSp>
              <p:nvCxnSpPr>
                <p:cNvPr id="369" name="直接箭头连接符 368">
                  <a:extLst>
                    <a:ext uri="{FF2B5EF4-FFF2-40B4-BE49-F238E27FC236}">
                      <a16:creationId xmlns:a16="http://schemas.microsoft.com/office/drawing/2014/main" id="{118F9978-EB00-4415-A346-45B21F4CC175}"/>
                    </a:ext>
                  </a:extLst>
                </p:cNvPr>
                <p:cNvCxnSpPr>
                  <a:cxnSpLocks/>
                  <a:endCxn id="417" idx="0"/>
                </p:cNvCxnSpPr>
                <p:nvPr/>
              </p:nvCxnSpPr>
              <p:spPr>
                <a:xfrm>
                  <a:off x="4465297" y="3348948"/>
                  <a:ext cx="1444245" cy="1264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接箭头连接符 369">
                  <a:extLst>
                    <a:ext uri="{FF2B5EF4-FFF2-40B4-BE49-F238E27FC236}">
                      <a16:creationId xmlns:a16="http://schemas.microsoft.com/office/drawing/2014/main" id="{93F05448-DCE2-4105-8478-A695EA431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0620" y="3333615"/>
                  <a:ext cx="2590074" cy="11984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乘号 370">
                  <a:extLst>
                    <a:ext uri="{FF2B5EF4-FFF2-40B4-BE49-F238E27FC236}">
                      <a16:creationId xmlns:a16="http://schemas.microsoft.com/office/drawing/2014/main" id="{BFFE0DF4-4F0C-4F4B-964D-B2DF1A8513BE}"/>
                    </a:ext>
                  </a:extLst>
                </p:cNvPr>
                <p:cNvSpPr/>
                <p:nvPr/>
              </p:nvSpPr>
              <p:spPr>
                <a:xfrm>
                  <a:off x="6849875" y="3780250"/>
                  <a:ext cx="182880" cy="425906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乘号 371">
                  <a:extLst>
                    <a:ext uri="{FF2B5EF4-FFF2-40B4-BE49-F238E27FC236}">
                      <a16:creationId xmlns:a16="http://schemas.microsoft.com/office/drawing/2014/main" id="{ACEE62F4-BE51-485E-9490-AF3DD28DB7BD}"/>
                    </a:ext>
                  </a:extLst>
                </p:cNvPr>
                <p:cNvSpPr/>
                <p:nvPr/>
              </p:nvSpPr>
              <p:spPr>
                <a:xfrm>
                  <a:off x="5762923" y="3941656"/>
                  <a:ext cx="182880" cy="425906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373" name="图形 266" descr="国际象棋">
                  <a:extLst>
                    <a:ext uri="{FF2B5EF4-FFF2-40B4-BE49-F238E27FC236}">
                      <a16:creationId xmlns:a16="http://schemas.microsoft.com/office/drawing/2014/main" id="{96FBC7BF-47FC-4753-8962-FAA0D769B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8064" y="4918932"/>
                  <a:ext cx="260190" cy="260190"/>
                </a:xfrm>
                <a:prstGeom prst="rect">
                  <a:avLst/>
                </a:prstGeom>
              </p:spPr>
            </p:pic>
          </p:grpSp>
          <p:cxnSp>
            <p:nvCxnSpPr>
              <p:cNvPr id="468" name="直接箭头连接符 467">
                <a:extLst>
                  <a:ext uri="{FF2B5EF4-FFF2-40B4-BE49-F238E27FC236}">
                    <a16:creationId xmlns:a16="http://schemas.microsoft.com/office/drawing/2014/main" id="{118F9978-EB00-4415-A346-45B21F4CC1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9215" y="4769571"/>
                <a:ext cx="1508952" cy="852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直接箭头连接符 468">
                <a:extLst>
                  <a:ext uri="{FF2B5EF4-FFF2-40B4-BE49-F238E27FC236}">
                    <a16:creationId xmlns:a16="http://schemas.microsoft.com/office/drawing/2014/main" id="{118F9978-EB00-4415-A346-45B21F4CC1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68769" y="4808850"/>
                <a:ext cx="8710" cy="813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0" name="图形 265" descr="国际象棋">
                <a:extLst>
                  <a:ext uri="{FF2B5EF4-FFF2-40B4-BE49-F238E27FC236}">
                    <a16:creationId xmlns:a16="http://schemas.microsoft.com/office/drawing/2014/main" id="{C2669E3B-039D-4450-AD2D-A20F972E6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341700" y="6114717"/>
                <a:ext cx="211048" cy="194638"/>
              </a:xfrm>
              <a:prstGeom prst="rect">
                <a:avLst/>
              </a:prstGeom>
            </p:spPr>
          </p:pic>
          <p:pic>
            <p:nvPicPr>
              <p:cNvPr id="471" name="图形 265" descr="国际象棋">
                <a:extLst>
                  <a:ext uri="{FF2B5EF4-FFF2-40B4-BE49-F238E27FC236}">
                    <a16:creationId xmlns:a16="http://schemas.microsoft.com/office/drawing/2014/main" id="{C2669E3B-039D-4450-AD2D-A20F972E6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193" y="6330769"/>
                <a:ext cx="211048" cy="194638"/>
              </a:xfrm>
              <a:prstGeom prst="rect">
                <a:avLst/>
              </a:prstGeom>
            </p:spPr>
          </p:pic>
          <p:pic>
            <p:nvPicPr>
              <p:cNvPr id="472" name="图形 265" descr="国际象棋">
                <a:extLst>
                  <a:ext uri="{FF2B5EF4-FFF2-40B4-BE49-F238E27FC236}">
                    <a16:creationId xmlns:a16="http://schemas.microsoft.com/office/drawing/2014/main" id="{C2669E3B-039D-4450-AD2D-A20F972E6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7519947" y="6286662"/>
                <a:ext cx="211048" cy="194638"/>
              </a:xfrm>
              <a:prstGeom prst="rect">
                <a:avLst/>
              </a:prstGeom>
            </p:spPr>
          </p:pic>
          <p:pic>
            <p:nvPicPr>
              <p:cNvPr id="473" name="图形 265" descr="国际象棋">
                <a:extLst>
                  <a:ext uri="{FF2B5EF4-FFF2-40B4-BE49-F238E27FC236}">
                    <a16:creationId xmlns:a16="http://schemas.microsoft.com/office/drawing/2014/main" id="{C2669E3B-039D-4450-AD2D-A20F972E6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403101" y="6291923"/>
                <a:ext cx="211048" cy="194638"/>
              </a:xfrm>
              <a:prstGeom prst="rect">
                <a:avLst/>
              </a:prstGeom>
            </p:spPr>
          </p:pic>
          <p:sp>
            <p:nvSpPr>
              <p:cNvPr id="474" name="乘号 473">
                <a:extLst>
                  <a:ext uri="{FF2B5EF4-FFF2-40B4-BE49-F238E27FC236}">
                    <a16:creationId xmlns:a16="http://schemas.microsoft.com/office/drawing/2014/main" id="{ACEE62F4-BE51-485E-9490-AF3DD28DB7BD}"/>
                  </a:ext>
                </a:extLst>
              </p:cNvPr>
              <p:cNvSpPr/>
              <p:nvPr/>
            </p:nvSpPr>
            <p:spPr>
              <a:xfrm>
                <a:off x="6126078" y="5116322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乘号 474">
                <a:extLst>
                  <a:ext uri="{FF2B5EF4-FFF2-40B4-BE49-F238E27FC236}">
                    <a16:creationId xmlns:a16="http://schemas.microsoft.com/office/drawing/2014/main" id="{ACEE62F4-BE51-485E-9490-AF3DD28DB7BD}"/>
                  </a:ext>
                </a:extLst>
              </p:cNvPr>
              <p:cNvSpPr/>
              <p:nvPr/>
            </p:nvSpPr>
            <p:spPr>
              <a:xfrm>
                <a:off x="5031768" y="4898594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6" name="乘号 475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6252117" y="3368535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40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979721" y="150920"/>
            <a:ext cx="7638920" cy="6374487"/>
            <a:chOff x="1979721" y="150920"/>
            <a:chExt cx="7638920" cy="6374487"/>
          </a:xfrm>
        </p:grpSpPr>
        <p:grpSp>
          <p:nvGrpSpPr>
            <p:cNvPr id="25" name="组合 24"/>
            <p:cNvGrpSpPr/>
            <p:nvPr/>
          </p:nvGrpSpPr>
          <p:grpSpPr>
            <a:xfrm>
              <a:off x="1979721" y="150920"/>
              <a:ext cx="7638920" cy="6374487"/>
              <a:chOff x="1979721" y="150920"/>
              <a:chExt cx="7638920" cy="637448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979721" y="150920"/>
                <a:ext cx="7638920" cy="6374487"/>
                <a:chOff x="1979721" y="150920"/>
                <a:chExt cx="7638920" cy="6374487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5A91A9C3-12FD-47C8-A7F9-1A945BC7D257}"/>
                    </a:ext>
                  </a:extLst>
                </p:cNvPr>
                <p:cNvGrpSpPr/>
                <p:nvPr/>
              </p:nvGrpSpPr>
              <p:grpSpPr>
                <a:xfrm>
                  <a:off x="4764409" y="150920"/>
                  <a:ext cx="1000284" cy="788725"/>
                  <a:chOff x="3943737" y="1152330"/>
                  <a:chExt cx="4245430" cy="392352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FDC1068-AFC7-4300-AD5B-CBBD166AFFA0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6E8D4367-35C9-4A21-82C2-12FE53427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0E5C85F4-BFBA-4B04-AF3A-854A89572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28B79C84-0E9D-43C4-B543-202200091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8C3370E6-5C7F-458F-AEC3-47F58DC16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73310D1F-899D-469E-A221-9D64865C5313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EEF72F2E-0C5F-450F-9094-68E016F8CD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7B1AAB67-6FE9-45AD-9CF3-8C696B4E3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60409D19-1550-4207-9F3F-AA19AC33A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D42BD06A-A81F-49B8-B067-4765F3CB0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652005CE-D086-4034-8EB1-51EC756E4D8D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B0C9DCD9-7991-452D-BC4C-D44D4EA294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C6BFC707-D43A-4A2E-B8B1-C8CAFB363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0A158350-D432-45EF-81FE-C7A4366B3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47CF2063-EB3D-4C0A-AFD3-90F56962B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AA8CDADB-DF2D-44C8-9E23-775D6159940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8AED7706-4436-43B8-87DB-820174811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A4CE13CB-393E-448B-B581-FED318628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04B3826F-F03B-4DEB-8AB2-9315BF62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81DEAA4A-923D-4C7A-AECB-720744E68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3AC33DD8-9219-4AE3-AF7E-5FC571D16DFD}"/>
                    </a:ext>
                  </a:extLst>
                </p:cNvPr>
                <p:cNvGrpSpPr/>
                <p:nvPr/>
              </p:nvGrpSpPr>
              <p:grpSpPr>
                <a:xfrm>
                  <a:off x="3334698" y="1145235"/>
                  <a:ext cx="1000284" cy="796888"/>
                  <a:chOff x="3632718" y="1932964"/>
                  <a:chExt cx="1233195" cy="1065274"/>
                </a:xfrm>
              </p:grpSpPr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35BF3638-3EE4-48D5-BB1D-82E1A74BA371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67" name="组合 66">
                      <a:extLst>
                        <a:ext uri="{FF2B5EF4-FFF2-40B4-BE49-F238E27FC236}">
                          <a16:creationId xmlns:a16="http://schemas.microsoft.com/office/drawing/2014/main" id="{511DB84F-E23E-4094-9911-A8C8A4C22C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83" name="矩形 82">
                        <a:extLst>
                          <a:ext uri="{FF2B5EF4-FFF2-40B4-BE49-F238E27FC236}">
                            <a16:creationId xmlns:a16="http://schemas.microsoft.com/office/drawing/2014/main" id="{67DF8AE6-1A2E-4FE9-9556-BF16DEC869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" name="矩形 83">
                        <a:extLst>
                          <a:ext uri="{FF2B5EF4-FFF2-40B4-BE49-F238E27FC236}">
                            <a16:creationId xmlns:a16="http://schemas.microsoft.com/office/drawing/2014/main" id="{EEDB7720-1455-481F-B861-759F3FFCC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>
                        <a:extLst>
                          <a:ext uri="{FF2B5EF4-FFF2-40B4-BE49-F238E27FC236}">
                            <a16:creationId xmlns:a16="http://schemas.microsoft.com/office/drawing/2014/main" id="{7FF91919-7677-4691-8FF0-64698F74A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" name="矩形 85">
                        <a:extLst>
                          <a:ext uri="{FF2B5EF4-FFF2-40B4-BE49-F238E27FC236}">
                            <a16:creationId xmlns:a16="http://schemas.microsoft.com/office/drawing/2014/main" id="{4C3264C4-67AE-4F78-9F82-7805D53FE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" name="组合 67">
                      <a:extLst>
                        <a:ext uri="{FF2B5EF4-FFF2-40B4-BE49-F238E27FC236}">
                          <a16:creationId xmlns:a16="http://schemas.microsoft.com/office/drawing/2014/main" id="{61431F6B-6035-4D2D-9959-C7DF8CC579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79" name="矩形 78">
                        <a:extLst>
                          <a:ext uri="{FF2B5EF4-FFF2-40B4-BE49-F238E27FC236}">
                            <a16:creationId xmlns:a16="http://schemas.microsoft.com/office/drawing/2014/main" id="{DF64386A-C168-4D79-A146-BA9AA2208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" name="矩形 79">
                        <a:extLst>
                          <a:ext uri="{FF2B5EF4-FFF2-40B4-BE49-F238E27FC236}">
                            <a16:creationId xmlns:a16="http://schemas.microsoft.com/office/drawing/2014/main" id="{5AADC404-8680-4B40-9CDD-86DEE2ECE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" name="矩形 80">
                        <a:extLst>
                          <a:ext uri="{FF2B5EF4-FFF2-40B4-BE49-F238E27FC236}">
                            <a16:creationId xmlns:a16="http://schemas.microsoft.com/office/drawing/2014/main" id="{B9558420-80C8-4F2D-A307-6104C676F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>
                        <a:extLst>
                          <a:ext uri="{FF2B5EF4-FFF2-40B4-BE49-F238E27FC236}">
                            <a16:creationId xmlns:a16="http://schemas.microsoft.com/office/drawing/2014/main" id="{1E700175-FC69-4ECB-A3A4-99053CE58F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" name="组合 68">
                      <a:extLst>
                        <a:ext uri="{FF2B5EF4-FFF2-40B4-BE49-F238E27FC236}">
                          <a16:creationId xmlns:a16="http://schemas.microsoft.com/office/drawing/2014/main" id="{0215D544-B785-4A3F-8BEE-545F285B44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75" name="矩形 74">
                        <a:extLst>
                          <a:ext uri="{FF2B5EF4-FFF2-40B4-BE49-F238E27FC236}">
                            <a16:creationId xmlns:a16="http://schemas.microsoft.com/office/drawing/2014/main" id="{6C7FA481-564B-4185-9560-CC28FF70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" name="矩形 75">
                        <a:extLst>
                          <a:ext uri="{FF2B5EF4-FFF2-40B4-BE49-F238E27FC236}">
                            <a16:creationId xmlns:a16="http://schemas.microsoft.com/office/drawing/2014/main" id="{714B4D8E-0843-4BFC-95C1-8A910FB7A9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" name="矩形 76">
                        <a:extLst>
                          <a:ext uri="{FF2B5EF4-FFF2-40B4-BE49-F238E27FC236}">
                            <a16:creationId xmlns:a16="http://schemas.microsoft.com/office/drawing/2014/main" id="{041B0BC6-E812-4E66-9677-09B497085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>
                        <a:extLst>
                          <a:ext uri="{FF2B5EF4-FFF2-40B4-BE49-F238E27FC236}">
                            <a16:creationId xmlns:a16="http://schemas.microsoft.com/office/drawing/2014/main" id="{76F0B784-4514-4B13-9A99-D7567A6AB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" name="组合 69">
                      <a:extLst>
                        <a:ext uri="{FF2B5EF4-FFF2-40B4-BE49-F238E27FC236}">
                          <a16:creationId xmlns:a16="http://schemas.microsoft.com/office/drawing/2014/main" id="{004B725C-C9B8-428D-BC6D-9A70144BEC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71" name="矩形 70">
                        <a:extLst>
                          <a:ext uri="{FF2B5EF4-FFF2-40B4-BE49-F238E27FC236}">
                            <a16:creationId xmlns:a16="http://schemas.microsoft.com/office/drawing/2014/main" id="{78185749-8512-4F95-A5CB-EB2F61C0FF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" name="矩形 71">
                        <a:extLst>
                          <a:ext uri="{FF2B5EF4-FFF2-40B4-BE49-F238E27FC236}">
                            <a16:creationId xmlns:a16="http://schemas.microsoft.com/office/drawing/2014/main" id="{0F2D9689-697D-49D0-9490-2F83C7B1D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" name="矩形 72">
                        <a:extLst>
                          <a:ext uri="{FF2B5EF4-FFF2-40B4-BE49-F238E27FC236}">
                            <a16:creationId xmlns:a16="http://schemas.microsoft.com/office/drawing/2014/main" id="{E27D6208-E073-4C09-BD54-1B04C1F1B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" name="矩形 73">
                        <a:extLst>
                          <a:ext uri="{FF2B5EF4-FFF2-40B4-BE49-F238E27FC236}">
                            <a16:creationId xmlns:a16="http://schemas.microsoft.com/office/drawing/2014/main" id="{8CCA1E37-A259-4AA5-A676-CF33E9059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32" name="图形 131" descr="国际象棋">
                    <a:extLst>
                      <a:ext uri="{FF2B5EF4-FFF2-40B4-BE49-F238E27FC236}">
                        <a16:creationId xmlns:a16="http://schemas.microsoft.com/office/drawing/2014/main" id="{B4652A23-A1C8-4522-9788-DA7344D28C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6DE3845B-F3C6-4DCA-A5A0-9EBD9A702CB2}"/>
                    </a:ext>
                  </a:extLst>
                </p:cNvPr>
                <p:cNvGrpSpPr/>
                <p:nvPr/>
              </p:nvGrpSpPr>
              <p:grpSpPr>
                <a:xfrm>
                  <a:off x="3448932" y="2321647"/>
                  <a:ext cx="1000284" cy="804349"/>
                  <a:chOff x="3762813" y="3599573"/>
                  <a:chExt cx="1233195" cy="1075248"/>
                </a:xfrm>
              </p:grpSpPr>
              <p:grpSp>
                <p:nvGrpSpPr>
                  <p:cNvPr id="133" name="组合 132">
                    <a:extLst>
                      <a:ext uri="{FF2B5EF4-FFF2-40B4-BE49-F238E27FC236}">
                        <a16:creationId xmlns:a16="http://schemas.microsoft.com/office/drawing/2014/main" id="{8A9D5FF4-A7C5-46AE-A9BB-0B6CB074C790}"/>
                      </a:ext>
                    </a:extLst>
                  </p:cNvPr>
                  <p:cNvGrpSpPr/>
                  <p:nvPr/>
                </p:nvGrpSpPr>
                <p:grpSpPr>
                  <a:xfrm>
                    <a:off x="3762813" y="3620460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134" name="组合 133">
                      <a:extLst>
                        <a:ext uri="{FF2B5EF4-FFF2-40B4-BE49-F238E27FC236}">
                          <a16:creationId xmlns:a16="http://schemas.microsoft.com/office/drawing/2014/main" id="{2F0A5FD9-1763-4ACC-9C0D-95151CED4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50" name="矩形 149">
                        <a:extLst>
                          <a:ext uri="{FF2B5EF4-FFF2-40B4-BE49-F238E27FC236}">
                            <a16:creationId xmlns:a16="http://schemas.microsoft.com/office/drawing/2014/main" id="{61FAE666-BCFD-4A00-9355-E5355C63A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1" name="矩形 150">
                        <a:extLst>
                          <a:ext uri="{FF2B5EF4-FFF2-40B4-BE49-F238E27FC236}">
                            <a16:creationId xmlns:a16="http://schemas.microsoft.com/office/drawing/2014/main" id="{19796832-C8D8-414C-BE3B-3A9BF348F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2" name="矩形 151">
                        <a:extLst>
                          <a:ext uri="{FF2B5EF4-FFF2-40B4-BE49-F238E27FC236}">
                            <a16:creationId xmlns:a16="http://schemas.microsoft.com/office/drawing/2014/main" id="{4A7A35FA-5B3A-4B42-A656-4FB2F2948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3" name="矩形 152">
                        <a:extLst>
                          <a:ext uri="{FF2B5EF4-FFF2-40B4-BE49-F238E27FC236}">
                            <a16:creationId xmlns:a16="http://schemas.microsoft.com/office/drawing/2014/main" id="{68F36DB7-80E2-4AD5-A2E6-0C6AF3DFF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5" name="组合 134">
                      <a:extLst>
                        <a:ext uri="{FF2B5EF4-FFF2-40B4-BE49-F238E27FC236}">
                          <a16:creationId xmlns:a16="http://schemas.microsoft.com/office/drawing/2014/main" id="{02B982C1-42DB-46CE-8E88-60955D766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46" name="矩形 145">
                        <a:extLst>
                          <a:ext uri="{FF2B5EF4-FFF2-40B4-BE49-F238E27FC236}">
                            <a16:creationId xmlns:a16="http://schemas.microsoft.com/office/drawing/2014/main" id="{19889A02-A6B8-4E1D-8A15-F4ECE52A2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7" name="矩形 146">
                        <a:extLst>
                          <a:ext uri="{FF2B5EF4-FFF2-40B4-BE49-F238E27FC236}">
                            <a16:creationId xmlns:a16="http://schemas.microsoft.com/office/drawing/2014/main" id="{8BD0E61D-C46D-4C14-BD4D-16CF85D7AB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8" name="矩形 147">
                        <a:extLst>
                          <a:ext uri="{FF2B5EF4-FFF2-40B4-BE49-F238E27FC236}">
                            <a16:creationId xmlns:a16="http://schemas.microsoft.com/office/drawing/2014/main" id="{9149D615-8E32-43A7-B3A3-F78EAAEF45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9" name="矩形 148">
                        <a:extLst>
                          <a:ext uri="{FF2B5EF4-FFF2-40B4-BE49-F238E27FC236}">
                            <a16:creationId xmlns:a16="http://schemas.microsoft.com/office/drawing/2014/main" id="{88E6FD19-4CFE-4F42-8D8C-F7AA54280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6" name="组合 135">
                      <a:extLst>
                        <a:ext uri="{FF2B5EF4-FFF2-40B4-BE49-F238E27FC236}">
                          <a16:creationId xmlns:a16="http://schemas.microsoft.com/office/drawing/2014/main" id="{896DB7F5-3821-4089-AEE7-1DA67F2C88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42" name="矩形 141">
                        <a:extLst>
                          <a:ext uri="{FF2B5EF4-FFF2-40B4-BE49-F238E27FC236}">
                            <a16:creationId xmlns:a16="http://schemas.microsoft.com/office/drawing/2014/main" id="{25E0EA4F-D3A9-4A8B-AEE6-B716C29F2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3" name="矩形 142">
                        <a:extLst>
                          <a:ext uri="{FF2B5EF4-FFF2-40B4-BE49-F238E27FC236}">
                            <a16:creationId xmlns:a16="http://schemas.microsoft.com/office/drawing/2014/main" id="{84868DA9-B7C9-4171-9C48-713DA16960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4" name="矩形 143">
                        <a:extLst>
                          <a:ext uri="{FF2B5EF4-FFF2-40B4-BE49-F238E27FC236}">
                            <a16:creationId xmlns:a16="http://schemas.microsoft.com/office/drawing/2014/main" id="{CD9C7AC7-D2B6-476D-8250-EA72DEE7CF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5" name="矩形 144">
                        <a:extLst>
                          <a:ext uri="{FF2B5EF4-FFF2-40B4-BE49-F238E27FC236}">
                            <a16:creationId xmlns:a16="http://schemas.microsoft.com/office/drawing/2014/main" id="{E9F9D825-DCC0-4A51-955B-50001AC11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7" name="组合 136">
                      <a:extLst>
                        <a:ext uri="{FF2B5EF4-FFF2-40B4-BE49-F238E27FC236}">
                          <a16:creationId xmlns:a16="http://schemas.microsoft.com/office/drawing/2014/main" id="{3D1D248B-85FF-4558-A3D9-E249FEED69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38" name="矩形 137">
                        <a:extLst>
                          <a:ext uri="{FF2B5EF4-FFF2-40B4-BE49-F238E27FC236}">
                            <a16:creationId xmlns:a16="http://schemas.microsoft.com/office/drawing/2014/main" id="{4727BF54-2395-47AF-BAF1-D901F9F5B4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9" name="矩形 138">
                        <a:extLst>
                          <a:ext uri="{FF2B5EF4-FFF2-40B4-BE49-F238E27FC236}">
                            <a16:creationId xmlns:a16="http://schemas.microsoft.com/office/drawing/2014/main" id="{DB8C8174-42A2-45E3-8F4F-548563ABB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0" name="矩形 139">
                        <a:extLst>
                          <a:ext uri="{FF2B5EF4-FFF2-40B4-BE49-F238E27FC236}">
                            <a16:creationId xmlns:a16="http://schemas.microsoft.com/office/drawing/2014/main" id="{485CB0A3-D0C6-48BA-B0AC-8B73B1434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7DE8FF00-BA5D-4830-A386-F76E5630E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55" name="图形 154" descr="国际象棋">
                    <a:extLst>
                      <a:ext uri="{FF2B5EF4-FFF2-40B4-BE49-F238E27FC236}">
                        <a16:creationId xmlns:a16="http://schemas.microsoft.com/office/drawing/2014/main" id="{000EAC47-5E18-478F-850A-2FC829528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7148" y="3875668"/>
                    <a:ext cx="260190" cy="26019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图形 155" descr="国际象棋">
                    <a:extLst>
                      <a:ext uri="{FF2B5EF4-FFF2-40B4-BE49-F238E27FC236}">
                        <a16:creationId xmlns:a16="http://schemas.microsoft.com/office/drawing/2014/main" id="{FDAF079C-9885-4BBA-AD25-151C7D68F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7716" y="3599573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72F7600F-D8F3-4F87-8828-7E2DD9FEC19E}"/>
                    </a:ext>
                  </a:extLst>
                </p:cNvPr>
                <p:cNvGrpSpPr/>
                <p:nvPr/>
              </p:nvGrpSpPr>
              <p:grpSpPr>
                <a:xfrm>
                  <a:off x="1979721" y="2337272"/>
                  <a:ext cx="1000284" cy="790913"/>
                  <a:chOff x="2298441" y="3620460"/>
                  <a:chExt cx="1233195" cy="1057286"/>
                </a:xfrm>
              </p:grpSpPr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5115D3FB-E5F9-4C1B-B919-981B30984ADE}"/>
                      </a:ext>
                    </a:extLst>
                  </p:cNvPr>
                  <p:cNvGrpSpPr/>
                  <p:nvPr/>
                </p:nvGrpSpPr>
                <p:grpSpPr>
                  <a:xfrm>
                    <a:off x="2298441" y="3623385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13140C04-6032-45C4-A3A6-ECE4479BC2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04" name="矩形 103">
                        <a:extLst>
                          <a:ext uri="{FF2B5EF4-FFF2-40B4-BE49-F238E27FC236}">
                            <a16:creationId xmlns:a16="http://schemas.microsoft.com/office/drawing/2014/main" id="{96A4F1F2-2DB3-45C5-B0EB-6470F2C1B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" name="矩形 104">
                        <a:extLst>
                          <a:ext uri="{FF2B5EF4-FFF2-40B4-BE49-F238E27FC236}">
                            <a16:creationId xmlns:a16="http://schemas.microsoft.com/office/drawing/2014/main" id="{9C53642E-1F29-495C-95F2-AA4E56717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" name="矩形 105">
                        <a:extLst>
                          <a:ext uri="{FF2B5EF4-FFF2-40B4-BE49-F238E27FC236}">
                            <a16:creationId xmlns:a16="http://schemas.microsoft.com/office/drawing/2014/main" id="{AD1153BB-E882-4992-8842-B8A690217B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" name="矩形 106">
                        <a:extLst>
                          <a:ext uri="{FF2B5EF4-FFF2-40B4-BE49-F238E27FC236}">
                            <a16:creationId xmlns:a16="http://schemas.microsoft.com/office/drawing/2014/main" id="{0034BF1A-3618-4A9C-B769-843EAB3C85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" name="组合 88">
                      <a:extLst>
                        <a:ext uri="{FF2B5EF4-FFF2-40B4-BE49-F238E27FC236}">
                          <a16:creationId xmlns:a16="http://schemas.microsoft.com/office/drawing/2014/main" id="{A8CDDA16-78D5-4B8B-8545-E5A5B03954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00" name="矩形 99">
                        <a:extLst>
                          <a:ext uri="{FF2B5EF4-FFF2-40B4-BE49-F238E27FC236}">
                            <a16:creationId xmlns:a16="http://schemas.microsoft.com/office/drawing/2014/main" id="{0486D8A6-57F3-4572-8354-06737CBD6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" name="矩形 100">
                        <a:extLst>
                          <a:ext uri="{FF2B5EF4-FFF2-40B4-BE49-F238E27FC236}">
                            <a16:creationId xmlns:a16="http://schemas.microsoft.com/office/drawing/2014/main" id="{04CDD37B-BEAC-4E30-8CCF-C353DADF86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" name="矩形 101">
                        <a:extLst>
                          <a:ext uri="{FF2B5EF4-FFF2-40B4-BE49-F238E27FC236}">
                            <a16:creationId xmlns:a16="http://schemas.microsoft.com/office/drawing/2014/main" id="{5D6CAFE7-331B-4838-8432-A631C8D75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" name="矩形 102">
                        <a:extLst>
                          <a:ext uri="{FF2B5EF4-FFF2-40B4-BE49-F238E27FC236}">
                            <a16:creationId xmlns:a16="http://schemas.microsoft.com/office/drawing/2014/main" id="{2BC9F5BA-9067-4C54-865C-38CBF5EFD6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" name="组合 89">
                      <a:extLst>
                        <a:ext uri="{FF2B5EF4-FFF2-40B4-BE49-F238E27FC236}">
                          <a16:creationId xmlns:a16="http://schemas.microsoft.com/office/drawing/2014/main" id="{BD313067-C939-4B17-8092-098C0CE535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E4E39296-5C86-412D-AF2B-583574A83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72B55292-4BE7-49F8-B851-D7C34DCCC5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" name="矩形 97">
                        <a:extLst>
                          <a:ext uri="{FF2B5EF4-FFF2-40B4-BE49-F238E27FC236}">
                            <a16:creationId xmlns:a16="http://schemas.microsoft.com/office/drawing/2014/main" id="{8CF223A6-03CD-4CF8-B40A-AA0F00088C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" name="矩形 98">
                        <a:extLst>
                          <a:ext uri="{FF2B5EF4-FFF2-40B4-BE49-F238E27FC236}">
                            <a16:creationId xmlns:a16="http://schemas.microsoft.com/office/drawing/2014/main" id="{1F89CA00-11A0-4377-9F67-AED9AF920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>
                      <a:extLst>
                        <a:ext uri="{FF2B5EF4-FFF2-40B4-BE49-F238E27FC236}">
                          <a16:creationId xmlns:a16="http://schemas.microsoft.com/office/drawing/2014/main" id="{B6C27D21-4090-4BC4-97C0-FF68DACEAC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92" name="矩形 91">
                        <a:extLst>
                          <a:ext uri="{FF2B5EF4-FFF2-40B4-BE49-F238E27FC236}">
                            <a16:creationId xmlns:a16="http://schemas.microsoft.com/office/drawing/2014/main" id="{CB846380-FA14-4C56-871E-43270C18E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矩形 92">
                        <a:extLst>
                          <a:ext uri="{FF2B5EF4-FFF2-40B4-BE49-F238E27FC236}">
                            <a16:creationId xmlns:a16="http://schemas.microsoft.com/office/drawing/2014/main" id="{5A04EC6D-3537-4C5F-9E29-ED2084FAE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" name="矩形 93">
                        <a:extLst>
                          <a:ext uri="{FF2B5EF4-FFF2-40B4-BE49-F238E27FC236}">
                            <a16:creationId xmlns:a16="http://schemas.microsoft.com/office/drawing/2014/main" id="{3D4CB488-7312-4119-9FA7-3496D3F48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" name="矩形 94">
                        <a:extLst>
                          <a:ext uri="{FF2B5EF4-FFF2-40B4-BE49-F238E27FC236}">
                            <a16:creationId xmlns:a16="http://schemas.microsoft.com/office/drawing/2014/main" id="{63CCE916-3EEB-430C-AFCC-8CDD3B2AF5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31" name="图形 130" descr="国际象棋">
                    <a:extLst>
                      <a:ext uri="{FF2B5EF4-FFF2-40B4-BE49-F238E27FC236}">
                        <a16:creationId xmlns:a16="http://schemas.microsoft.com/office/drawing/2014/main" id="{CEBF48FC-FB05-4474-B7FB-2BD27E7ACA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98441" y="3898363"/>
                    <a:ext cx="260190" cy="260190"/>
                  </a:xfrm>
                  <a:prstGeom prst="rect">
                    <a:avLst/>
                  </a:prstGeom>
                </p:spPr>
              </p:pic>
              <p:pic>
                <p:nvPicPr>
                  <p:cNvPr id="157" name="图形 156" descr="国际象棋">
                    <a:extLst>
                      <a:ext uri="{FF2B5EF4-FFF2-40B4-BE49-F238E27FC236}">
                        <a16:creationId xmlns:a16="http://schemas.microsoft.com/office/drawing/2014/main" id="{3A384967-9651-4FAE-89B8-D2841743C0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98441" y="3620460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4114BB5B-2F10-4997-AE59-7D3866F2F5CE}"/>
                    </a:ext>
                  </a:extLst>
                </p:cNvPr>
                <p:cNvGrpSpPr/>
                <p:nvPr/>
              </p:nvGrpSpPr>
              <p:grpSpPr>
                <a:xfrm>
                  <a:off x="4886180" y="2333037"/>
                  <a:ext cx="1000284" cy="796888"/>
                  <a:chOff x="5424343" y="3606622"/>
                  <a:chExt cx="1233195" cy="1065274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9374891D-7E41-47CB-9076-3EEA4C91F2F0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160" name="组合 159">
                      <a:extLst>
                        <a:ext uri="{FF2B5EF4-FFF2-40B4-BE49-F238E27FC236}">
                          <a16:creationId xmlns:a16="http://schemas.microsoft.com/office/drawing/2014/main" id="{6A3474F9-312D-49BC-82C5-ED50DA4449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162" name="组合 161">
                        <a:extLst>
                          <a:ext uri="{FF2B5EF4-FFF2-40B4-BE49-F238E27FC236}">
                            <a16:creationId xmlns:a16="http://schemas.microsoft.com/office/drawing/2014/main" id="{580A2384-54D2-41FC-93BB-D82BFF4362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78" name="矩形 177">
                          <a:extLst>
                            <a:ext uri="{FF2B5EF4-FFF2-40B4-BE49-F238E27FC236}">
                              <a16:creationId xmlns:a16="http://schemas.microsoft.com/office/drawing/2014/main" id="{DBC55B1F-F76A-4260-817E-A2DEB65CE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9" name="矩形 178">
                          <a:extLst>
                            <a:ext uri="{FF2B5EF4-FFF2-40B4-BE49-F238E27FC236}">
                              <a16:creationId xmlns:a16="http://schemas.microsoft.com/office/drawing/2014/main" id="{9CFF388B-D8ED-4B83-814D-27521535D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0" name="矩形 179">
                          <a:extLst>
                            <a:ext uri="{FF2B5EF4-FFF2-40B4-BE49-F238E27FC236}">
                              <a16:creationId xmlns:a16="http://schemas.microsoft.com/office/drawing/2014/main" id="{9330ECB4-AED5-4339-9BE8-D3FA8B6B25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1" name="矩形 180">
                          <a:extLst>
                            <a:ext uri="{FF2B5EF4-FFF2-40B4-BE49-F238E27FC236}">
                              <a16:creationId xmlns:a16="http://schemas.microsoft.com/office/drawing/2014/main" id="{1549A61D-A9B8-45AC-A328-4D7D16CA5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3" name="组合 162">
                        <a:extLst>
                          <a:ext uri="{FF2B5EF4-FFF2-40B4-BE49-F238E27FC236}">
                            <a16:creationId xmlns:a16="http://schemas.microsoft.com/office/drawing/2014/main" id="{067F4C0C-88B6-4646-BA71-B96C12B568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74" name="矩形 173">
                          <a:extLst>
                            <a:ext uri="{FF2B5EF4-FFF2-40B4-BE49-F238E27FC236}">
                              <a16:creationId xmlns:a16="http://schemas.microsoft.com/office/drawing/2014/main" id="{DF939F11-5583-4ECA-8CC2-0F8B4D537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5" name="矩形 174">
                          <a:extLst>
                            <a:ext uri="{FF2B5EF4-FFF2-40B4-BE49-F238E27FC236}">
                              <a16:creationId xmlns:a16="http://schemas.microsoft.com/office/drawing/2014/main" id="{9E71EB62-5056-46E3-A783-3348C06EE2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6" name="矩形 175">
                          <a:extLst>
                            <a:ext uri="{FF2B5EF4-FFF2-40B4-BE49-F238E27FC236}">
                              <a16:creationId xmlns:a16="http://schemas.microsoft.com/office/drawing/2014/main" id="{64C8CAD1-AFFC-4A8D-BD8F-B1631B3697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7" name="矩形 176">
                          <a:extLst>
                            <a:ext uri="{FF2B5EF4-FFF2-40B4-BE49-F238E27FC236}">
                              <a16:creationId xmlns:a16="http://schemas.microsoft.com/office/drawing/2014/main" id="{2B8E73A7-4D9C-4DFF-98AE-9606874220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4" name="组合 163">
                        <a:extLst>
                          <a:ext uri="{FF2B5EF4-FFF2-40B4-BE49-F238E27FC236}">
                            <a16:creationId xmlns:a16="http://schemas.microsoft.com/office/drawing/2014/main" id="{59AEC1F0-57A2-42D0-BC76-211824087D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70" name="矩形 169">
                          <a:extLst>
                            <a:ext uri="{FF2B5EF4-FFF2-40B4-BE49-F238E27FC236}">
                              <a16:creationId xmlns:a16="http://schemas.microsoft.com/office/drawing/2014/main" id="{3E2FCA65-8148-45EA-9218-FE0C65BD2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1" name="矩形 170">
                          <a:extLst>
                            <a:ext uri="{FF2B5EF4-FFF2-40B4-BE49-F238E27FC236}">
                              <a16:creationId xmlns:a16="http://schemas.microsoft.com/office/drawing/2014/main" id="{58DAFB69-F4F9-4F83-8B9E-8F98C4B3C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2" name="矩形 171">
                          <a:extLst>
                            <a:ext uri="{FF2B5EF4-FFF2-40B4-BE49-F238E27FC236}">
                              <a16:creationId xmlns:a16="http://schemas.microsoft.com/office/drawing/2014/main" id="{15E43473-5A05-47CC-A8F6-14EC611D9C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3" name="矩形 172">
                          <a:extLst>
                            <a:ext uri="{FF2B5EF4-FFF2-40B4-BE49-F238E27FC236}">
                              <a16:creationId xmlns:a16="http://schemas.microsoft.com/office/drawing/2014/main" id="{75A48CB8-5451-4EC1-8F8F-C70E7BD44F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5" name="组合 164">
                        <a:extLst>
                          <a:ext uri="{FF2B5EF4-FFF2-40B4-BE49-F238E27FC236}">
                            <a16:creationId xmlns:a16="http://schemas.microsoft.com/office/drawing/2014/main" id="{965E0B60-B51F-4165-9B62-8A4A2A5CF8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66" name="矩形 165">
                          <a:extLst>
                            <a:ext uri="{FF2B5EF4-FFF2-40B4-BE49-F238E27FC236}">
                              <a16:creationId xmlns:a16="http://schemas.microsoft.com/office/drawing/2014/main" id="{E926CE1E-45DF-4DD6-8D5A-CCC4E456A2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7" name="矩形 166">
                          <a:extLst>
                            <a:ext uri="{FF2B5EF4-FFF2-40B4-BE49-F238E27FC236}">
                              <a16:creationId xmlns:a16="http://schemas.microsoft.com/office/drawing/2014/main" id="{3F321058-2325-4F7B-B230-8DB9AB8D75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8" name="矩形 167">
                          <a:extLst>
                            <a:ext uri="{FF2B5EF4-FFF2-40B4-BE49-F238E27FC236}">
                              <a16:creationId xmlns:a16="http://schemas.microsoft.com/office/drawing/2014/main" id="{F2DF8724-7249-4610-B9D5-17DBD14A7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9" name="矩形 168">
                          <a:extLst>
                            <a:ext uri="{FF2B5EF4-FFF2-40B4-BE49-F238E27FC236}">
                              <a16:creationId xmlns:a16="http://schemas.microsoft.com/office/drawing/2014/main" id="{774E5EEE-E3DF-4A07-81B5-31D2845C4E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161" name="图形 160" descr="国际象棋">
                      <a:extLst>
                        <a:ext uri="{FF2B5EF4-FFF2-40B4-BE49-F238E27FC236}">
                          <a16:creationId xmlns:a16="http://schemas.microsoft.com/office/drawing/2014/main" id="{A44FE5AC-BD0C-47FD-B02E-7D1AF44A5F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4" name="图形 183" descr="国际象棋">
                    <a:extLst>
                      <a:ext uri="{FF2B5EF4-FFF2-40B4-BE49-F238E27FC236}">
                        <a16:creationId xmlns:a16="http://schemas.microsoft.com/office/drawing/2014/main" id="{8A7EDFCD-1509-4ADB-8FE8-D31A4B5665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5590" y="3881518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365291DE-8B4D-4537-B90A-10F963A64669}"/>
                    </a:ext>
                  </a:extLst>
                </p:cNvPr>
                <p:cNvGrpSpPr/>
                <p:nvPr/>
              </p:nvGrpSpPr>
              <p:grpSpPr>
                <a:xfrm>
                  <a:off x="6512973" y="2334869"/>
                  <a:ext cx="1000284" cy="796888"/>
                  <a:chOff x="3632718" y="1932964"/>
                  <a:chExt cx="1233195" cy="1065274"/>
                </a:xfrm>
              </p:grpSpPr>
              <p:grpSp>
                <p:nvGrpSpPr>
                  <p:cNvPr id="186" name="组合 185">
                    <a:extLst>
                      <a:ext uri="{FF2B5EF4-FFF2-40B4-BE49-F238E27FC236}">
                        <a16:creationId xmlns:a16="http://schemas.microsoft.com/office/drawing/2014/main" id="{242FBD8F-1F70-4AF9-82F4-559E7F695C36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188" name="组合 187">
                      <a:extLst>
                        <a:ext uri="{FF2B5EF4-FFF2-40B4-BE49-F238E27FC236}">
                          <a16:creationId xmlns:a16="http://schemas.microsoft.com/office/drawing/2014/main" id="{1270EC90-50FD-4AFA-BED4-23E94CBECF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04" name="矩形 203">
                        <a:extLst>
                          <a:ext uri="{FF2B5EF4-FFF2-40B4-BE49-F238E27FC236}">
                            <a16:creationId xmlns:a16="http://schemas.microsoft.com/office/drawing/2014/main" id="{A53D308D-8AF0-4844-9C58-A832114237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5" name="矩形 204">
                        <a:extLst>
                          <a:ext uri="{FF2B5EF4-FFF2-40B4-BE49-F238E27FC236}">
                            <a16:creationId xmlns:a16="http://schemas.microsoft.com/office/drawing/2014/main" id="{84C66A44-6C43-463C-A334-7C79C8CE04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6" name="矩形 205">
                        <a:extLst>
                          <a:ext uri="{FF2B5EF4-FFF2-40B4-BE49-F238E27FC236}">
                            <a16:creationId xmlns:a16="http://schemas.microsoft.com/office/drawing/2014/main" id="{94254C44-75A1-43BA-8E23-11848500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7" name="矩形 206">
                        <a:extLst>
                          <a:ext uri="{FF2B5EF4-FFF2-40B4-BE49-F238E27FC236}">
                            <a16:creationId xmlns:a16="http://schemas.microsoft.com/office/drawing/2014/main" id="{06534C2D-FEA1-4EA6-B266-317F74527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89" name="组合 188">
                      <a:extLst>
                        <a:ext uri="{FF2B5EF4-FFF2-40B4-BE49-F238E27FC236}">
                          <a16:creationId xmlns:a16="http://schemas.microsoft.com/office/drawing/2014/main" id="{9302443C-5041-43FC-8F41-95B50B9041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00" name="矩形 199">
                        <a:extLst>
                          <a:ext uri="{FF2B5EF4-FFF2-40B4-BE49-F238E27FC236}">
                            <a16:creationId xmlns:a16="http://schemas.microsoft.com/office/drawing/2014/main" id="{0D2AA0E2-9722-4DF7-A339-0251AF9053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1" name="矩形 200">
                        <a:extLst>
                          <a:ext uri="{FF2B5EF4-FFF2-40B4-BE49-F238E27FC236}">
                            <a16:creationId xmlns:a16="http://schemas.microsoft.com/office/drawing/2014/main" id="{95CF8190-BDBF-4AE9-91A1-79EB2D91E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2" name="矩形 201">
                        <a:extLst>
                          <a:ext uri="{FF2B5EF4-FFF2-40B4-BE49-F238E27FC236}">
                            <a16:creationId xmlns:a16="http://schemas.microsoft.com/office/drawing/2014/main" id="{F46CBE0C-93FB-4F1A-8FF2-C391375602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3" name="矩形 202">
                        <a:extLst>
                          <a:ext uri="{FF2B5EF4-FFF2-40B4-BE49-F238E27FC236}">
                            <a16:creationId xmlns:a16="http://schemas.microsoft.com/office/drawing/2014/main" id="{6F17485A-8844-42B6-95FB-0C62865BD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0" name="组合 189">
                      <a:extLst>
                        <a:ext uri="{FF2B5EF4-FFF2-40B4-BE49-F238E27FC236}">
                          <a16:creationId xmlns:a16="http://schemas.microsoft.com/office/drawing/2014/main" id="{AB2264B9-ECD6-4039-B92E-58EDC07D47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96" name="矩形 195">
                        <a:extLst>
                          <a:ext uri="{FF2B5EF4-FFF2-40B4-BE49-F238E27FC236}">
                            <a16:creationId xmlns:a16="http://schemas.microsoft.com/office/drawing/2014/main" id="{9655718B-A618-4C89-93DB-14AAE77BD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矩形 196">
                        <a:extLst>
                          <a:ext uri="{FF2B5EF4-FFF2-40B4-BE49-F238E27FC236}">
                            <a16:creationId xmlns:a16="http://schemas.microsoft.com/office/drawing/2014/main" id="{A171F787-E625-470C-AADF-343E2EAD5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矩形 197">
                        <a:extLst>
                          <a:ext uri="{FF2B5EF4-FFF2-40B4-BE49-F238E27FC236}">
                            <a16:creationId xmlns:a16="http://schemas.microsoft.com/office/drawing/2014/main" id="{588FBF0C-A4A8-471E-82CE-6758FE6B1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9" name="矩形 198">
                        <a:extLst>
                          <a:ext uri="{FF2B5EF4-FFF2-40B4-BE49-F238E27FC236}">
                            <a16:creationId xmlns:a16="http://schemas.microsoft.com/office/drawing/2014/main" id="{B7ED92A0-3105-4D4E-8E9D-BD8CA249A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1" name="组合 190">
                      <a:extLst>
                        <a:ext uri="{FF2B5EF4-FFF2-40B4-BE49-F238E27FC236}">
                          <a16:creationId xmlns:a16="http://schemas.microsoft.com/office/drawing/2014/main" id="{63F999FA-371D-4AE1-87F3-8A0DFE9061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92" name="矩形 191">
                        <a:extLst>
                          <a:ext uri="{FF2B5EF4-FFF2-40B4-BE49-F238E27FC236}">
                            <a16:creationId xmlns:a16="http://schemas.microsoft.com/office/drawing/2014/main" id="{DFD97588-905A-4A9D-B90B-FFC93318B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3" name="矩形 192">
                        <a:extLst>
                          <a:ext uri="{FF2B5EF4-FFF2-40B4-BE49-F238E27FC236}">
                            <a16:creationId xmlns:a16="http://schemas.microsoft.com/office/drawing/2014/main" id="{CB04B64B-EF16-4ECE-AF80-7B493988A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4" name="矩形 193">
                        <a:extLst>
                          <a:ext uri="{FF2B5EF4-FFF2-40B4-BE49-F238E27FC236}">
                            <a16:creationId xmlns:a16="http://schemas.microsoft.com/office/drawing/2014/main" id="{31756553-DDE1-4AF0-AA2B-6840CCAAD4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5" name="矩形 194">
                        <a:extLst>
                          <a:ext uri="{FF2B5EF4-FFF2-40B4-BE49-F238E27FC236}">
                            <a16:creationId xmlns:a16="http://schemas.microsoft.com/office/drawing/2014/main" id="{77DBE7A4-A88C-47AB-A889-38D1883D9F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87" name="图形 186" descr="国际象棋">
                    <a:extLst>
                      <a:ext uri="{FF2B5EF4-FFF2-40B4-BE49-F238E27FC236}">
                        <a16:creationId xmlns:a16="http://schemas.microsoft.com/office/drawing/2014/main" id="{0945DB11-2742-461C-AF37-747A305BDD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9" name="图形 238" descr="国际象棋">
                  <a:extLst>
                    <a:ext uri="{FF2B5EF4-FFF2-40B4-BE49-F238E27FC236}">
                      <a16:creationId xmlns:a16="http://schemas.microsoft.com/office/drawing/2014/main" id="{80B87116-9E6A-4B47-85A7-1FB87BA96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0918" y="2533944"/>
                  <a:ext cx="211048" cy="194638"/>
                </a:xfrm>
                <a:prstGeom prst="rect">
                  <a:avLst/>
                </a:prstGeom>
              </p:spPr>
            </p:pic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477C744-2875-4987-8D5D-5B4EBFC80E0A}"/>
                    </a:ext>
                  </a:extLst>
                </p:cNvPr>
                <p:cNvCxnSpPr/>
                <p:nvPr/>
              </p:nvCxnSpPr>
              <p:spPr>
                <a:xfrm flipH="1">
                  <a:off x="3712011" y="439149"/>
                  <a:ext cx="981208" cy="655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箭头连接符 319">
                  <a:extLst>
                    <a:ext uri="{FF2B5EF4-FFF2-40B4-BE49-F238E27FC236}">
                      <a16:creationId xmlns:a16="http://schemas.microsoft.com/office/drawing/2014/main" id="{7AB8E435-5305-497A-AF5F-84445E94E0BE}"/>
                    </a:ext>
                  </a:extLst>
                </p:cNvPr>
                <p:cNvCxnSpPr/>
                <p:nvPr/>
              </p:nvCxnSpPr>
              <p:spPr>
                <a:xfrm flipH="1">
                  <a:off x="2278352" y="1627604"/>
                  <a:ext cx="981208" cy="655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箭头连接符 320">
                  <a:extLst>
                    <a:ext uri="{FF2B5EF4-FFF2-40B4-BE49-F238E27FC236}">
                      <a16:creationId xmlns:a16="http://schemas.microsoft.com/office/drawing/2014/main" id="{C1C6A056-A6D2-4AEF-842E-B85BC36E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5627" y="2006334"/>
                  <a:ext cx="87432" cy="277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箭头连接符 321">
                  <a:extLst>
                    <a:ext uri="{FF2B5EF4-FFF2-40B4-BE49-F238E27FC236}">
                      <a16:creationId xmlns:a16="http://schemas.microsoft.com/office/drawing/2014/main" id="{C3C64D48-1F27-457F-B2EC-D99C7BB03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0537" y="1630530"/>
                  <a:ext cx="963121" cy="6529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箭头连接符 322">
                  <a:extLst>
                    <a:ext uri="{FF2B5EF4-FFF2-40B4-BE49-F238E27FC236}">
                      <a16:creationId xmlns:a16="http://schemas.microsoft.com/office/drawing/2014/main" id="{393A8360-8611-4821-B923-D7665C8FB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1289" y="1556574"/>
                  <a:ext cx="2537841" cy="719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箭头连接符 323">
                  <a:extLst>
                    <a:ext uri="{FF2B5EF4-FFF2-40B4-BE49-F238E27FC236}">
                      <a16:creationId xmlns:a16="http://schemas.microsoft.com/office/drawing/2014/main" id="{2FBE8087-34E9-45AD-A6DD-D0245FEC9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9559" y="3236081"/>
                  <a:ext cx="920843" cy="6245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箭头连接符 324">
                  <a:extLst>
                    <a:ext uri="{FF2B5EF4-FFF2-40B4-BE49-F238E27FC236}">
                      <a16:creationId xmlns:a16="http://schemas.microsoft.com/office/drawing/2014/main" id="{2DE3E9A0-92D7-4F05-A433-4DB7C438C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3219" y="3192852"/>
                  <a:ext cx="1849677" cy="6411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乘号 327">
                  <a:extLst>
                    <a:ext uri="{FF2B5EF4-FFF2-40B4-BE49-F238E27FC236}">
                      <a16:creationId xmlns:a16="http://schemas.microsoft.com/office/drawing/2014/main" id="{A5A9D2E2-EB27-40DE-87A8-A45FA09BF1ED}"/>
                    </a:ext>
                  </a:extLst>
                </p:cNvPr>
                <p:cNvSpPr/>
                <p:nvPr/>
              </p:nvSpPr>
              <p:spPr>
                <a:xfrm>
                  <a:off x="5242835" y="3316074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乘号 328">
                  <a:extLst>
                    <a:ext uri="{FF2B5EF4-FFF2-40B4-BE49-F238E27FC236}">
                      <a16:creationId xmlns:a16="http://schemas.microsoft.com/office/drawing/2014/main" id="{4760CFE1-CC0D-4809-BFCB-740868458725}"/>
                    </a:ext>
                  </a:extLst>
                </p:cNvPr>
                <p:cNvSpPr/>
                <p:nvPr/>
              </p:nvSpPr>
              <p:spPr>
                <a:xfrm>
                  <a:off x="3706901" y="1991756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乘号 329">
                  <a:extLst>
                    <a:ext uri="{FF2B5EF4-FFF2-40B4-BE49-F238E27FC236}">
                      <a16:creationId xmlns:a16="http://schemas.microsoft.com/office/drawing/2014/main" id="{0E59FDB7-57EA-49E2-8CE1-F057E7A45D61}"/>
                    </a:ext>
                  </a:extLst>
                </p:cNvPr>
                <p:cNvSpPr/>
                <p:nvPr/>
              </p:nvSpPr>
              <p:spPr>
                <a:xfrm>
                  <a:off x="2650894" y="1975255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乘号 264">
                  <a:extLst>
                    <a:ext uri="{FF2B5EF4-FFF2-40B4-BE49-F238E27FC236}">
                      <a16:creationId xmlns:a16="http://schemas.microsoft.com/office/drawing/2014/main" id="{8FA22256-EDA8-41A9-AAE0-7D58F398CFEF}"/>
                    </a:ext>
                  </a:extLst>
                </p:cNvPr>
                <p:cNvSpPr/>
                <p:nvPr/>
              </p:nvSpPr>
              <p:spPr>
                <a:xfrm>
                  <a:off x="4860784" y="1687915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79B3165-55BA-4DF0-9846-FDC46712318C}"/>
                    </a:ext>
                  </a:extLst>
                </p:cNvPr>
                <p:cNvGrpSpPr/>
                <p:nvPr/>
              </p:nvGrpSpPr>
              <p:grpSpPr>
                <a:xfrm>
                  <a:off x="4071903" y="3192852"/>
                  <a:ext cx="5546738" cy="1497119"/>
                  <a:chOff x="1861159" y="3707973"/>
                  <a:chExt cx="6838269" cy="2001337"/>
                </a:xfrm>
              </p:grpSpPr>
              <p:grpSp>
                <p:nvGrpSpPr>
                  <p:cNvPr id="212" name="组合 211">
                    <a:extLst>
                      <a:ext uri="{FF2B5EF4-FFF2-40B4-BE49-F238E27FC236}">
                        <a16:creationId xmlns:a16="http://schemas.microsoft.com/office/drawing/2014/main" id="{19B77E32-5F6E-4801-8FC8-D01C77B4415F}"/>
                      </a:ext>
                    </a:extLst>
                  </p:cNvPr>
                  <p:cNvGrpSpPr/>
                  <p:nvPr/>
                </p:nvGrpSpPr>
                <p:grpSpPr>
                  <a:xfrm>
                    <a:off x="1861159" y="4641587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214" name="组合 213">
                      <a:extLst>
                        <a:ext uri="{FF2B5EF4-FFF2-40B4-BE49-F238E27FC236}">
                          <a16:creationId xmlns:a16="http://schemas.microsoft.com/office/drawing/2014/main" id="{9CEA4E06-5BF7-4EA7-9D32-31D662B049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216" name="组合 215">
                        <a:extLst>
                          <a:ext uri="{FF2B5EF4-FFF2-40B4-BE49-F238E27FC236}">
                            <a16:creationId xmlns:a16="http://schemas.microsoft.com/office/drawing/2014/main" id="{E72C0F51-6F99-4FEE-BDB9-9C4BF2EE1B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32" name="矩形 231">
                          <a:extLst>
                            <a:ext uri="{FF2B5EF4-FFF2-40B4-BE49-F238E27FC236}">
                              <a16:creationId xmlns:a16="http://schemas.microsoft.com/office/drawing/2014/main" id="{8BBDB333-771B-4ACD-AEE6-3DB722A22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3" name="矩形 232">
                          <a:extLst>
                            <a:ext uri="{FF2B5EF4-FFF2-40B4-BE49-F238E27FC236}">
                              <a16:creationId xmlns:a16="http://schemas.microsoft.com/office/drawing/2014/main" id="{2E7AFD73-EBE5-4234-A500-8B314390F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4" name="矩形 233">
                          <a:extLst>
                            <a:ext uri="{FF2B5EF4-FFF2-40B4-BE49-F238E27FC236}">
                              <a16:creationId xmlns:a16="http://schemas.microsoft.com/office/drawing/2014/main" id="{1EE972A9-B1BF-4611-A82C-69AA26DDF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5" name="矩形 234">
                          <a:extLst>
                            <a:ext uri="{FF2B5EF4-FFF2-40B4-BE49-F238E27FC236}">
                              <a16:creationId xmlns:a16="http://schemas.microsoft.com/office/drawing/2014/main" id="{29BF9CD0-BF19-49E2-B715-3017A4577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7" name="组合 216">
                        <a:extLst>
                          <a:ext uri="{FF2B5EF4-FFF2-40B4-BE49-F238E27FC236}">
                            <a16:creationId xmlns:a16="http://schemas.microsoft.com/office/drawing/2014/main" id="{4CB905A2-4823-4E3F-BD90-2377B9C4BE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28" name="矩形 227">
                          <a:extLst>
                            <a:ext uri="{FF2B5EF4-FFF2-40B4-BE49-F238E27FC236}">
                              <a16:creationId xmlns:a16="http://schemas.microsoft.com/office/drawing/2014/main" id="{DF9356D6-E9C7-41A0-AD63-DE7A9642B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9" name="矩形 228">
                          <a:extLst>
                            <a:ext uri="{FF2B5EF4-FFF2-40B4-BE49-F238E27FC236}">
                              <a16:creationId xmlns:a16="http://schemas.microsoft.com/office/drawing/2014/main" id="{21E7423E-A992-4825-BAC3-5D9A52CDB3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0" name="矩形 229">
                          <a:extLst>
                            <a:ext uri="{FF2B5EF4-FFF2-40B4-BE49-F238E27FC236}">
                              <a16:creationId xmlns:a16="http://schemas.microsoft.com/office/drawing/2014/main" id="{A95920BE-FDD3-488A-AD23-1A5A0C9058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1" name="矩形 230">
                          <a:extLst>
                            <a:ext uri="{FF2B5EF4-FFF2-40B4-BE49-F238E27FC236}">
                              <a16:creationId xmlns:a16="http://schemas.microsoft.com/office/drawing/2014/main" id="{53C1BE44-8053-4E60-BDF5-8CE5F9588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8" name="组合 217">
                        <a:extLst>
                          <a:ext uri="{FF2B5EF4-FFF2-40B4-BE49-F238E27FC236}">
                            <a16:creationId xmlns:a16="http://schemas.microsoft.com/office/drawing/2014/main" id="{BAA52419-44A6-450D-8C75-7F6FAEB689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24" name="矩形 223">
                          <a:extLst>
                            <a:ext uri="{FF2B5EF4-FFF2-40B4-BE49-F238E27FC236}">
                              <a16:creationId xmlns:a16="http://schemas.microsoft.com/office/drawing/2014/main" id="{A0CD333B-8C9B-4B37-900A-6820A7A69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5" name="矩形 224">
                          <a:extLst>
                            <a:ext uri="{FF2B5EF4-FFF2-40B4-BE49-F238E27FC236}">
                              <a16:creationId xmlns:a16="http://schemas.microsoft.com/office/drawing/2014/main" id="{AA0DE846-A33E-4EBC-93B9-0607B2802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6" name="矩形 225">
                          <a:extLst>
                            <a:ext uri="{FF2B5EF4-FFF2-40B4-BE49-F238E27FC236}">
                              <a16:creationId xmlns:a16="http://schemas.microsoft.com/office/drawing/2014/main" id="{ACCCAD24-C5B4-45B4-A86C-3E83D3395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7" name="矩形 226">
                          <a:extLst>
                            <a:ext uri="{FF2B5EF4-FFF2-40B4-BE49-F238E27FC236}">
                              <a16:creationId xmlns:a16="http://schemas.microsoft.com/office/drawing/2014/main" id="{3EA4F1BA-DD0F-4FD1-A52B-8E4B5671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9" name="组合 218">
                        <a:extLst>
                          <a:ext uri="{FF2B5EF4-FFF2-40B4-BE49-F238E27FC236}">
                            <a16:creationId xmlns:a16="http://schemas.microsoft.com/office/drawing/2014/main" id="{1AE3B5B8-6448-42C2-BDD3-E5C1393004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20" name="矩形 219">
                          <a:extLst>
                            <a:ext uri="{FF2B5EF4-FFF2-40B4-BE49-F238E27FC236}">
                              <a16:creationId xmlns:a16="http://schemas.microsoft.com/office/drawing/2014/main" id="{43B9650B-338F-4A00-A7F1-290F4F01F5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1" name="矩形 220">
                          <a:extLst>
                            <a:ext uri="{FF2B5EF4-FFF2-40B4-BE49-F238E27FC236}">
                              <a16:creationId xmlns:a16="http://schemas.microsoft.com/office/drawing/2014/main" id="{B47E075B-3B7F-403D-9FD9-66CF7E86B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2" name="矩形 221">
                          <a:extLst>
                            <a:ext uri="{FF2B5EF4-FFF2-40B4-BE49-F238E27FC236}">
                              <a16:creationId xmlns:a16="http://schemas.microsoft.com/office/drawing/2014/main" id="{DA0B1CFE-1780-42E3-B3CD-FE54D177F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3" name="矩形 222">
                          <a:extLst>
                            <a:ext uri="{FF2B5EF4-FFF2-40B4-BE49-F238E27FC236}">
                              <a16:creationId xmlns:a16="http://schemas.microsoft.com/office/drawing/2014/main" id="{22DE7D12-A920-43B4-9374-B8586D0C1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215" name="图形 214" descr="国际象棋">
                      <a:extLst>
                        <a:ext uri="{FF2B5EF4-FFF2-40B4-BE49-F238E27FC236}">
                          <a16:creationId xmlns:a16="http://schemas.microsoft.com/office/drawing/2014/main" id="{3E6674CC-0673-499C-B058-5694CA179B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36" name="图形 235" descr="国际象棋">
                    <a:extLst>
                      <a:ext uri="{FF2B5EF4-FFF2-40B4-BE49-F238E27FC236}">
                        <a16:creationId xmlns:a16="http://schemas.microsoft.com/office/drawing/2014/main" id="{5F20BAF8-7558-48D3-A697-80DF4CAD7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2065" y="5190780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1C0C96E0-A8D8-4727-B75B-50305F7074F0}"/>
                      </a:ext>
                    </a:extLst>
                  </p:cNvPr>
                  <p:cNvGrpSpPr/>
                  <p:nvPr/>
                </p:nvGrpSpPr>
                <p:grpSpPr>
                  <a:xfrm>
                    <a:off x="3674316" y="4644036"/>
                    <a:ext cx="1233195" cy="1065274"/>
                    <a:chOff x="5424343" y="3606622"/>
                    <a:chExt cx="1233195" cy="1065274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B24F6FD7-D57B-4EDA-838B-3FA346E114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243" name="组合 242">
                        <a:extLst>
                          <a:ext uri="{FF2B5EF4-FFF2-40B4-BE49-F238E27FC236}">
                            <a16:creationId xmlns:a16="http://schemas.microsoft.com/office/drawing/2014/main" id="{A5A89F6E-5B1A-4D03-A5A8-8A528490E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245" name="组合 244">
                          <a:extLst>
                            <a:ext uri="{FF2B5EF4-FFF2-40B4-BE49-F238E27FC236}">
                              <a16:creationId xmlns:a16="http://schemas.microsoft.com/office/drawing/2014/main" id="{F8135347-3ED7-4C7A-9BDC-68E2B848B7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61" name="矩形 260">
                            <a:extLst>
                              <a:ext uri="{FF2B5EF4-FFF2-40B4-BE49-F238E27FC236}">
                                <a16:creationId xmlns:a16="http://schemas.microsoft.com/office/drawing/2014/main" id="{5B89C10F-A24B-4B60-AC0B-84B411F76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2" name="矩形 261">
                            <a:extLst>
                              <a:ext uri="{FF2B5EF4-FFF2-40B4-BE49-F238E27FC236}">
                                <a16:creationId xmlns:a16="http://schemas.microsoft.com/office/drawing/2014/main" id="{8B18D558-B45B-413B-BAA6-E61EB08337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3" name="矩形 262">
                            <a:extLst>
                              <a:ext uri="{FF2B5EF4-FFF2-40B4-BE49-F238E27FC236}">
                                <a16:creationId xmlns:a16="http://schemas.microsoft.com/office/drawing/2014/main" id="{DC98DB34-C2FE-4B0C-98DC-AD07151AFA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4" name="矩形 263">
                            <a:extLst>
                              <a:ext uri="{FF2B5EF4-FFF2-40B4-BE49-F238E27FC236}">
                                <a16:creationId xmlns:a16="http://schemas.microsoft.com/office/drawing/2014/main" id="{93F79E97-3A86-4DAC-A987-7897C40F32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6" name="组合 245">
                          <a:extLst>
                            <a:ext uri="{FF2B5EF4-FFF2-40B4-BE49-F238E27FC236}">
                              <a16:creationId xmlns:a16="http://schemas.microsoft.com/office/drawing/2014/main" id="{7BDADF96-A5DD-452A-A20D-188FDF13F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57" name="矩形 256">
                            <a:extLst>
                              <a:ext uri="{FF2B5EF4-FFF2-40B4-BE49-F238E27FC236}">
                                <a16:creationId xmlns:a16="http://schemas.microsoft.com/office/drawing/2014/main" id="{D0C6683C-6FFD-4894-A441-2DF9D09769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8" name="矩形 257">
                            <a:extLst>
                              <a:ext uri="{FF2B5EF4-FFF2-40B4-BE49-F238E27FC236}">
                                <a16:creationId xmlns:a16="http://schemas.microsoft.com/office/drawing/2014/main" id="{46C9C5E6-165A-436A-BBE9-319DF51F27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9" name="矩形 258">
                            <a:extLst>
                              <a:ext uri="{FF2B5EF4-FFF2-40B4-BE49-F238E27FC236}">
                                <a16:creationId xmlns:a16="http://schemas.microsoft.com/office/drawing/2014/main" id="{AC79A91E-3A43-4D26-AABE-73193075BC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0" name="矩形 259">
                            <a:extLst>
                              <a:ext uri="{FF2B5EF4-FFF2-40B4-BE49-F238E27FC236}">
                                <a16:creationId xmlns:a16="http://schemas.microsoft.com/office/drawing/2014/main" id="{2FBE9711-CA1F-4295-81E9-F2F37AF6EE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7" name="组合 246">
                          <a:extLst>
                            <a:ext uri="{FF2B5EF4-FFF2-40B4-BE49-F238E27FC236}">
                              <a16:creationId xmlns:a16="http://schemas.microsoft.com/office/drawing/2014/main" id="{5104BB1A-F74B-4C16-97D1-24AE87327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53" name="矩形 252">
                            <a:extLst>
                              <a:ext uri="{FF2B5EF4-FFF2-40B4-BE49-F238E27FC236}">
                                <a16:creationId xmlns:a16="http://schemas.microsoft.com/office/drawing/2014/main" id="{5FB9F7D1-CF38-434E-9B91-BCFF48CF2D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4" name="矩形 253">
                            <a:extLst>
                              <a:ext uri="{FF2B5EF4-FFF2-40B4-BE49-F238E27FC236}">
                                <a16:creationId xmlns:a16="http://schemas.microsoft.com/office/drawing/2014/main" id="{23FC0DD4-56D0-4F92-8CE4-F1E7206E02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5" name="矩形 254">
                            <a:extLst>
                              <a:ext uri="{FF2B5EF4-FFF2-40B4-BE49-F238E27FC236}">
                                <a16:creationId xmlns:a16="http://schemas.microsoft.com/office/drawing/2014/main" id="{A784ABF2-58C7-4539-AF35-59103E070D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6" name="矩形 255">
                            <a:extLst>
                              <a:ext uri="{FF2B5EF4-FFF2-40B4-BE49-F238E27FC236}">
                                <a16:creationId xmlns:a16="http://schemas.microsoft.com/office/drawing/2014/main" id="{3F6D6136-8F88-4CB1-8E1F-F146E4FD6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8" name="组合 247">
                          <a:extLst>
                            <a:ext uri="{FF2B5EF4-FFF2-40B4-BE49-F238E27FC236}">
                              <a16:creationId xmlns:a16="http://schemas.microsoft.com/office/drawing/2014/main" id="{145667CB-1578-4F0F-97DF-F963F42D7A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49" name="矩形 248">
                            <a:extLst>
                              <a:ext uri="{FF2B5EF4-FFF2-40B4-BE49-F238E27FC236}">
                                <a16:creationId xmlns:a16="http://schemas.microsoft.com/office/drawing/2014/main" id="{848420C1-49DC-4F41-80C9-AD63C7008F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0" name="矩形 249">
                            <a:extLst>
                              <a:ext uri="{FF2B5EF4-FFF2-40B4-BE49-F238E27FC236}">
                                <a16:creationId xmlns:a16="http://schemas.microsoft.com/office/drawing/2014/main" id="{3CDFDDC6-7E96-44C5-A12E-CE1690520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1" name="矩形 250">
                            <a:extLst>
                              <a:ext uri="{FF2B5EF4-FFF2-40B4-BE49-F238E27FC236}">
                                <a16:creationId xmlns:a16="http://schemas.microsoft.com/office/drawing/2014/main" id="{B388A14F-1A85-48C5-97D9-A82FDA26EA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2" name="矩形 251">
                            <a:extLst>
                              <a:ext uri="{FF2B5EF4-FFF2-40B4-BE49-F238E27FC236}">
                                <a16:creationId xmlns:a16="http://schemas.microsoft.com/office/drawing/2014/main" id="{EB9D5AE3-EDCD-4B95-BD37-D5AB5B36E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244" name="图形 243" descr="国际象棋">
                        <a:extLst>
                          <a:ext uri="{FF2B5EF4-FFF2-40B4-BE49-F238E27FC236}">
                            <a16:creationId xmlns:a16="http://schemas.microsoft.com/office/drawing/2014/main" id="{024613A2-C821-487A-9772-2DB797FFD8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42" name="图形 241" descr="国际象棋">
                      <a:extLst>
                        <a:ext uri="{FF2B5EF4-FFF2-40B4-BE49-F238E27FC236}">
                          <a16:creationId xmlns:a16="http://schemas.microsoft.com/office/drawing/2014/main" id="{CEB342D8-D26B-4A1B-A6DF-CC79744AC3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0493" y="3881518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6" name="图形 265" descr="国际象棋">
                    <a:extLst>
                      <a:ext uri="{FF2B5EF4-FFF2-40B4-BE49-F238E27FC236}">
                        <a16:creationId xmlns:a16="http://schemas.microsoft.com/office/drawing/2014/main" id="{C2669E3B-039D-4450-AD2D-A20F972E6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804" y="5203299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268" name="组合 267">
                    <a:extLst>
                      <a:ext uri="{FF2B5EF4-FFF2-40B4-BE49-F238E27FC236}">
                        <a16:creationId xmlns:a16="http://schemas.microsoft.com/office/drawing/2014/main" id="{D41510AB-1641-4E23-BCE6-45CB2CF20CED}"/>
                      </a:ext>
                    </a:extLst>
                  </p:cNvPr>
                  <p:cNvGrpSpPr/>
                  <p:nvPr/>
                </p:nvGrpSpPr>
                <p:grpSpPr>
                  <a:xfrm>
                    <a:off x="5455111" y="4602856"/>
                    <a:ext cx="1248274" cy="1065274"/>
                    <a:chOff x="5424343" y="3606622"/>
                    <a:chExt cx="1248274" cy="1065274"/>
                  </a:xfrm>
                </p:grpSpPr>
                <p:grpSp>
                  <p:nvGrpSpPr>
                    <p:cNvPr id="269" name="组合 268">
                      <a:extLst>
                        <a:ext uri="{FF2B5EF4-FFF2-40B4-BE49-F238E27FC236}">
                          <a16:creationId xmlns:a16="http://schemas.microsoft.com/office/drawing/2014/main" id="{6E15BA27-BF1A-4673-B18B-13A43891F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271" name="组合 270">
                        <a:extLst>
                          <a:ext uri="{FF2B5EF4-FFF2-40B4-BE49-F238E27FC236}">
                            <a16:creationId xmlns:a16="http://schemas.microsoft.com/office/drawing/2014/main" id="{6A94E8DF-2212-4F6B-9D7E-91C4676145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273" name="组合 272">
                          <a:extLst>
                            <a:ext uri="{FF2B5EF4-FFF2-40B4-BE49-F238E27FC236}">
                              <a16:creationId xmlns:a16="http://schemas.microsoft.com/office/drawing/2014/main" id="{691C543B-87D7-4777-903F-35287929C5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89" name="矩形 288">
                            <a:extLst>
                              <a:ext uri="{FF2B5EF4-FFF2-40B4-BE49-F238E27FC236}">
                                <a16:creationId xmlns:a16="http://schemas.microsoft.com/office/drawing/2014/main" id="{B4823729-C7E6-49C6-904D-9E4317F164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0" name="矩形 289">
                            <a:extLst>
                              <a:ext uri="{FF2B5EF4-FFF2-40B4-BE49-F238E27FC236}">
                                <a16:creationId xmlns:a16="http://schemas.microsoft.com/office/drawing/2014/main" id="{5BFB643C-635C-4A56-BD19-F1CC176A8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1" name="矩形 290">
                            <a:extLst>
                              <a:ext uri="{FF2B5EF4-FFF2-40B4-BE49-F238E27FC236}">
                                <a16:creationId xmlns:a16="http://schemas.microsoft.com/office/drawing/2014/main" id="{79310B94-92EE-4AD5-ABD6-E73539309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2" name="矩形 291">
                            <a:extLst>
                              <a:ext uri="{FF2B5EF4-FFF2-40B4-BE49-F238E27FC236}">
                                <a16:creationId xmlns:a16="http://schemas.microsoft.com/office/drawing/2014/main" id="{92F57893-80AC-4A69-ACC3-A5D815F6AC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74" name="组合 273">
                          <a:extLst>
                            <a:ext uri="{FF2B5EF4-FFF2-40B4-BE49-F238E27FC236}">
                              <a16:creationId xmlns:a16="http://schemas.microsoft.com/office/drawing/2014/main" id="{F55F58D5-5CBA-4872-9D60-35ED300DF6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85" name="矩形 284">
                            <a:extLst>
                              <a:ext uri="{FF2B5EF4-FFF2-40B4-BE49-F238E27FC236}">
                                <a16:creationId xmlns:a16="http://schemas.microsoft.com/office/drawing/2014/main" id="{9E4FAC20-B0A8-4768-9E7D-B62DD8617E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矩形 285">
                            <a:extLst>
                              <a:ext uri="{FF2B5EF4-FFF2-40B4-BE49-F238E27FC236}">
                                <a16:creationId xmlns:a16="http://schemas.microsoft.com/office/drawing/2014/main" id="{F791AD34-C0DF-4823-A491-0DA9ABA0EA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矩形 286">
                            <a:extLst>
                              <a:ext uri="{FF2B5EF4-FFF2-40B4-BE49-F238E27FC236}">
                                <a16:creationId xmlns:a16="http://schemas.microsoft.com/office/drawing/2014/main" id="{8CA228A0-7920-47FE-AA3C-FABC1125EB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矩形 287">
                            <a:extLst>
                              <a:ext uri="{FF2B5EF4-FFF2-40B4-BE49-F238E27FC236}">
                                <a16:creationId xmlns:a16="http://schemas.microsoft.com/office/drawing/2014/main" id="{8526EAB1-CF88-4F39-964B-D98A4AF891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75" name="组合 274">
                          <a:extLst>
                            <a:ext uri="{FF2B5EF4-FFF2-40B4-BE49-F238E27FC236}">
                              <a16:creationId xmlns:a16="http://schemas.microsoft.com/office/drawing/2014/main" id="{B6E739AD-2302-4636-BA2F-D7BF303D4C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81" name="矩形 280">
                            <a:extLst>
                              <a:ext uri="{FF2B5EF4-FFF2-40B4-BE49-F238E27FC236}">
                                <a16:creationId xmlns:a16="http://schemas.microsoft.com/office/drawing/2014/main" id="{9E091C02-8ABC-422E-A8FE-46904406D1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矩形 281">
                            <a:extLst>
                              <a:ext uri="{FF2B5EF4-FFF2-40B4-BE49-F238E27FC236}">
                                <a16:creationId xmlns:a16="http://schemas.microsoft.com/office/drawing/2014/main" id="{BE1133DF-DE27-42CE-9CB3-93D919E2EB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3" name="矩形 282">
                            <a:extLst>
                              <a:ext uri="{FF2B5EF4-FFF2-40B4-BE49-F238E27FC236}">
                                <a16:creationId xmlns:a16="http://schemas.microsoft.com/office/drawing/2014/main" id="{35E91E94-7989-4881-882D-7C3F0D1123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矩形 283">
                            <a:extLst>
                              <a:ext uri="{FF2B5EF4-FFF2-40B4-BE49-F238E27FC236}">
                                <a16:creationId xmlns:a16="http://schemas.microsoft.com/office/drawing/2014/main" id="{8C4677BE-524F-40CA-BF7E-A51B32E13B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76" name="组合 275">
                          <a:extLst>
                            <a:ext uri="{FF2B5EF4-FFF2-40B4-BE49-F238E27FC236}">
                              <a16:creationId xmlns:a16="http://schemas.microsoft.com/office/drawing/2014/main" id="{78FF9B0C-C9CA-4B75-8054-2E47BD0B1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77" name="矩形 276">
                            <a:extLst>
                              <a:ext uri="{FF2B5EF4-FFF2-40B4-BE49-F238E27FC236}">
                                <a16:creationId xmlns:a16="http://schemas.microsoft.com/office/drawing/2014/main" id="{4774ED29-757E-4C8A-BC8E-9FD65B915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8" name="矩形 277">
                            <a:extLst>
                              <a:ext uri="{FF2B5EF4-FFF2-40B4-BE49-F238E27FC236}">
                                <a16:creationId xmlns:a16="http://schemas.microsoft.com/office/drawing/2014/main" id="{C1BC984D-22E0-4DB3-87CE-91656E7733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9" name="矩形 278">
                            <a:extLst>
                              <a:ext uri="{FF2B5EF4-FFF2-40B4-BE49-F238E27FC236}">
                                <a16:creationId xmlns:a16="http://schemas.microsoft.com/office/drawing/2014/main" id="{AE8C1EE2-7C29-4E81-A648-7540AFBB00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0" name="矩形 279">
                            <a:extLst>
                              <a:ext uri="{FF2B5EF4-FFF2-40B4-BE49-F238E27FC236}">
                                <a16:creationId xmlns:a16="http://schemas.microsoft.com/office/drawing/2014/main" id="{376421C0-0709-4CF4-82E3-898BFDD357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272" name="图形 271" descr="国际象棋">
                        <a:extLst>
                          <a:ext uri="{FF2B5EF4-FFF2-40B4-BE49-F238E27FC236}">
                            <a16:creationId xmlns:a16="http://schemas.microsoft.com/office/drawing/2014/main" id="{5E99E933-6A76-4846-BD3D-F7531EA9C82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70" name="图形 269" descr="国际象棋">
                      <a:extLst>
                        <a:ext uri="{FF2B5EF4-FFF2-40B4-BE49-F238E27FC236}">
                          <a16:creationId xmlns:a16="http://schemas.microsoft.com/office/drawing/2014/main" id="{FCF3C444-F550-4C0F-9D67-B038D67133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12427" y="3881606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93" name="图形 292" descr="国际象棋">
                    <a:extLst>
                      <a:ext uri="{FF2B5EF4-FFF2-40B4-BE49-F238E27FC236}">
                        <a16:creationId xmlns:a16="http://schemas.microsoft.com/office/drawing/2014/main" id="{50C02C64-CE3F-4CCE-8AB9-36DFB24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511" y="5153503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294" name="组合 293">
                    <a:extLst>
                      <a:ext uri="{FF2B5EF4-FFF2-40B4-BE49-F238E27FC236}">
                        <a16:creationId xmlns:a16="http://schemas.microsoft.com/office/drawing/2014/main" id="{F9F762AE-99AE-4C79-B5C9-3BE6BF47F016}"/>
                      </a:ext>
                    </a:extLst>
                  </p:cNvPr>
                  <p:cNvGrpSpPr/>
                  <p:nvPr/>
                </p:nvGrpSpPr>
                <p:grpSpPr>
                  <a:xfrm>
                    <a:off x="7449957" y="4605305"/>
                    <a:ext cx="1243933" cy="1065274"/>
                    <a:chOff x="5424343" y="3606622"/>
                    <a:chExt cx="1243933" cy="1065274"/>
                  </a:xfrm>
                </p:grpSpPr>
                <p:grpSp>
                  <p:nvGrpSpPr>
                    <p:cNvPr id="295" name="组合 294">
                      <a:extLst>
                        <a:ext uri="{FF2B5EF4-FFF2-40B4-BE49-F238E27FC236}">
                          <a16:creationId xmlns:a16="http://schemas.microsoft.com/office/drawing/2014/main" id="{3D715458-3BDC-4315-AB76-5FA25C5171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297" name="组合 296">
                        <a:extLst>
                          <a:ext uri="{FF2B5EF4-FFF2-40B4-BE49-F238E27FC236}">
                            <a16:creationId xmlns:a16="http://schemas.microsoft.com/office/drawing/2014/main" id="{190F5BAF-990F-49DC-8BDD-F8BD2E0C41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299" name="组合 298">
                          <a:extLst>
                            <a:ext uri="{FF2B5EF4-FFF2-40B4-BE49-F238E27FC236}">
                              <a16:creationId xmlns:a16="http://schemas.microsoft.com/office/drawing/2014/main" id="{C22908F5-18E9-4221-995F-3DBEB4B657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15" name="矩形 314">
                            <a:extLst>
                              <a:ext uri="{FF2B5EF4-FFF2-40B4-BE49-F238E27FC236}">
                                <a16:creationId xmlns:a16="http://schemas.microsoft.com/office/drawing/2014/main" id="{4E4553A4-4789-4360-926B-BA601B341D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6" name="矩形 315">
                            <a:extLst>
                              <a:ext uri="{FF2B5EF4-FFF2-40B4-BE49-F238E27FC236}">
                                <a16:creationId xmlns:a16="http://schemas.microsoft.com/office/drawing/2014/main" id="{533AD82B-678C-4D96-8B7B-46E873A7DF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7" name="矩形 316">
                            <a:extLst>
                              <a:ext uri="{FF2B5EF4-FFF2-40B4-BE49-F238E27FC236}">
                                <a16:creationId xmlns:a16="http://schemas.microsoft.com/office/drawing/2014/main" id="{104468EC-FFF9-42CC-AA23-B8C3FE50C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8" name="矩形 317">
                            <a:extLst>
                              <a:ext uri="{FF2B5EF4-FFF2-40B4-BE49-F238E27FC236}">
                                <a16:creationId xmlns:a16="http://schemas.microsoft.com/office/drawing/2014/main" id="{53F4D6A5-F7FC-4A1E-8C14-E8C94B2301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00" name="组合 299">
                          <a:extLst>
                            <a:ext uri="{FF2B5EF4-FFF2-40B4-BE49-F238E27FC236}">
                              <a16:creationId xmlns:a16="http://schemas.microsoft.com/office/drawing/2014/main" id="{C76D4BB7-16FD-4CBB-AF47-8481E976C5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11" name="矩形 310">
                            <a:extLst>
                              <a:ext uri="{FF2B5EF4-FFF2-40B4-BE49-F238E27FC236}">
                                <a16:creationId xmlns:a16="http://schemas.microsoft.com/office/drawing/2014/main" id="{A1F3F17E-4E2B-4591-9533-FB52FB64CD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2" name="矩形 311">
                            <a:extLst>
                              <a:ext uri="{FF2B5EF4-FFF2-40B4-BE49-F238E27FC236}">
                                <a16:creationId xmlns:a16="http://schemas.microsoft.com/office/drawing/2014/main" id="{6A50C311-DBF4-4E7C-9A82-175FB97D36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3" name="矩形 312">
                            <a:extLst>
                              <a:ext uri="{FF2B5EF4-FFF2-40B4-BE49-F238E27FC236}">
                                <a16:creationId xmlns:a16="http://schemas.microsoft.com/office/drawing/2014/main" id="{0FFE906F-F210-4EC8-BF23-F205807730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矩形 313">
                            <a:extLst>
                              <a:ext uri="{FF2B5EF4-FFF2-40B4-BE49-F238E27FC236}">
                                <a16:creationId xmlns:a16="http://schemas.microsoft.com/office/drawing/2014/main" id="{70500365-907E-4EB7-8591-D8D625E70B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01" name="组合 300">
                          <a:extLst>
                            <a:ext uri="{FF2B5EF4-FFF2-40B4-BE49-F238E27FC236}">
                              <a16:creationId xmlns:a16="http://schemas.microsoft.com/office/drawing/2014/main" id="{7AB0F63E-6D5D-4D8C-A41A-8C8EB4DD2E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07" name="矩形 306">
                            <a:extLst>
                              <a:ext uri="{FF2B5EF4-FFF2-40B4-BE49-F238E27FC236}">
                                <a16:creationId xmlns:a16="http://schemas.microsoft.com/office/drawing/2014/main" id="{5CB17535-93A2-4733-98A8-97CD17D212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8" name="矩形 307">
                            <a:extLst>
                              <a:ext uri="{FF2B5EF4-FFF2-40B4-BE49-F238E27FC236}">
                                <a16:creationId xmlns:a16="http://schemas.microsoft.com/office/drawing/2014/main" id="{97A516E9-BF70-4157-9316-C0B034F020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9" name="矩形 308">
                            <a:extLst>
                              <a:ext uri="{FF2B5EF4-FFF2-40B4-BE49-F238E27FC236}">
                                <a16:creationId xmlns:a16="http://schemas.microsoft.com/office/drawing/2014/main" id="{D1E11EDC-D5A7-4287-AEA0-8D2AADCECA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0" name="矩形 309">
                            <a:extLst>
                              <a:ext uri="{FF2B5EF4-FFF2-40B4-BE49-F238E27FC236}">
                                <a16:creationId xmlns:a16="http://schemas.microsoft.com/office/drawing/2014/main" id="{38A7A892-EA57-4A0B-AC16-0D1C05548C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02" name="组合 301">
                          <a:extLst>
                            <a:ext uri="{FF2B5EF4-FFF2-40B4-BE49-F238E27FC236}">
                              <a16:creationId xmlns:a16="http://schemas.microsoft.com/office/drawing/2014/main" id="{57A5B2D3-92D2-4364-A25E-8033EFB08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03" name="矩形 302">
                            <a:extLst>
                              <a:ext uri="{FF2B5EF4-FFF2-40B4-BE49-F238E27FC236}">
                                <a16:creationId xmlns:a16="http://schemas.microsoft.com/office/drawing/2014/main" id="{148EC523-4BED-4F28-B46E-2AFD9E43CC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4" name="矩形 303">
                            <a:extLst>
                              <a:ext uri="{FF2B5EF4-FFF2-40B4-BE49-F238E27FC236}">
                                <a16:creationId xmlns:a16="http://schemas.microsoft.com/office/drawing/2014/main" id="{738EA1FC-B7DD-4973-B439-8427269C82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5" name="矩形 304">
                            <a:extLst>
                              <a:ext uri="{FF2B5EF4-FFF2-40B4-BE49-F238E27FC236}">
                                <a16:creationId xmlns:a16="http://schemas.microsoft.com/office/drawing/2014/main" id="{64C6DA41-13D6-46BC-ADC4-5FD5DDE976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6" name="矩形 305">
                            <a:extLst>
                              <a:ext uri="{FF2B5EF4-FFF2-40B4-BE49-F238E27FC236}">
                                <a16:creationId xmlns:a16="http://schemas.microsoft.com/office/drawing/2014/main" id="{CED77EE5-DC63-473C-9D9D-285AC93D3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298" name="图形 297" descr="国际象棋">
                        <a:extLst>
                          <a:ext uri="{FF2B5EF4-FFF2-40B4-BE49-F238E27FC236}">
                            <a16:creationId xmlns:a16="http://schemas.microsoft.com/office/drawing/2014/main" id="{0E54534F-21E2-4D41-9498-EBE85ECD9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96" name="图形 295" descr="国际象棋">
                      <a:extLst>
                        <a:ext uri="{FF2B5EF4-FFF2-40B4-BE49-F238E27FC236}">
                          <a16:creationId xmlns:a16="http://schemas.microsoft.com/office/drawing/2014/main" id="{8A2C54CB-D53E-4C2A-BBB2-DEAC39ADA1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08086" y="3880649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19" name="图形 318" descr="国际象棋">
                    <a:extLst>
                      <a:ext uri="{FF2B5EF4-FFF2-40B4-BE49-F238E27FC236}">
                        <a16:creationId xmlns:a16="http://schemas.microsoft.com/office/drawing/2014/main" id="{72F73BB4-C659-4222-B6BF-E9163B430A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9238" y="5161112"/>
                    <a:ext cx="260190" cy="260190"/>
                  </a:xfrm>
                  <a:prstGeom prst="rect">
                    <a:avLst/>
                  </a:prstGeom>
                </p:spPr>
              </p:pic>
              <p:cxnSp>
                <p:nvCxnSpPr>
                  <p:cNvPr id="326" name="直接箭头连接符 325">
                    <a:extLst>
                      <a:ext uri="{FF2B5EF4-FFF2-40B4-BE49-F238E27FC236}">
                        <a16:creationId xmlns:a16="http://schemas.microsoft.com/office/drawing/2014/main" id="{118F9978-EB00-4415-A346-45B21F4CC175}"/>
                      </a:ext>
                    </a:extLst>
                  </p:cNvPr>
                  <p:cNvCxnSpPr>
                    <a:cxnSpLocks/>
                    <a:endCxn id="288" idx="0"/>
                  </p:cNvCxnSpPr>
                  <p:nvPr/>
                </p:nvCxnSpPr>
                <p:spPr>
                  <a:xfrm>
                    <a:off x="5643091" y="3798543"/>
                    <a:ext cx="266450" cy="8152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箭头连接符 326">
                    <a:extLst>
                      <a:ext uri="{FF2B5EF4-FFF2-40B4-BE49-F238E27FC236}">
                        <a16:creationId xmlns:a16="http://schemas.microsoft.com/office/drawing/2014/main" id="{93F05448-DCE2-4105-8478-A695EA431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9056" y="3707973"/>
                    <a:ext cx="1221639" cy="8241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乘号 330">
                    <a:extLst>
                      <a:ext uri="{FF2B5EF4-FFF2-40B4-BE49-F238E27FC236}">
                        <a16:creationId xmlns:a16="http://schemas.microsoft.com/office/drawing/2014/main" id="{BFFE0DF4-4F0C-4F4B-964D-B2DF1A8513BE}"/>
                      </a:ext>
                    </a:extLst>
                  </p:cNvPr>
                  <p:cNvSpPr/>
                  <p:nvPr/>
                </p:nvSpPr>
                <p:spPr>
                  <a:xfrm>
                    <a:off x="6849875" y="3780250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3" name="乘号 332">
                    <a:extLst>
                      <a:ext uri="{FF2B5EF4-FFF2-40B4-BE49-F238E27FC236}">
                        <a16:creationId xmlns:a16="http://schemas.microsoft.com/office/drawing/2014/main" id="{ACEE62F4-BE51-485E-9490-AF3DD28DB7BD}"/>
                      </a:ext>
                    </a:extLst>
                  </p:cNvPr>
                  <p:cNvSpPr/>
                  <p:nvPr/>
                </p:nvSpPr>
                <p:spPr>
                  <a:xfrm>
                    <a:off x="5762923" y="3941656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267" name="图形 266" descr="国际象棋">
                    <a:extLst>
                      <a:ext uri="{FF2B5EF4-FFF2-40B4-BE49-F238E27FC236}">
                        <a16:creationId xmlns:a16="http://schemas.microsoft.com/office/drawing/2014/main" id="{96FBC7BF-47FC-4753-8962-FAA0D769BA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48064" y="4918932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0" name="组合 359">
                  <a:extLst>
                    <a:ext uri="{FF2B5EF4-FFF2-40B4-BE49-F238E27FC236}">
                      <a16:creationId xmlns:a16="http://schemas.microsoft.com/office/drawing/2014/main" id="{579B3165-55BA-4DF0-9846-FDC46712318C}"/>
                    </a:ext>
                  </a:extLst>
                </p:cNvPr>
                <p:cNvGrpSpPr/>
                <p:nvPr/>
              </p:nvGrpSpPr>
              <p:grpSpPr>
                <a:xfrm>
                  <a:off x="4071903" y="4722688"/>
                  <a:ext cx="5542246" cy="1791747"/>
                  <a:chOff x="1861159" y="3333615"/>
                  <a:chExt cx="6832731" cy="2395193"/>
                </a:xfrm>
              </p:grpSpPr>
              <p:grpSp>
                <p:nvGrpSpPr>
                  <p:cNvPr id="361" name="组合 360">
                    <a:extLst>
                      <a:ext uri="{FF2B5EF4-FFF2-40B4-BE49-F238E27FC236}">
                        <a16:creationId xmlns:a16="http://schemas.microsoft.com/office/drawing/2014/main" id="{19B77E32-5F6E-4801-8FC8-D01C77B4415F}"/>
                      </a:ext>
                    </a:extLst>
                  </p:cNvPr>
                  <p:cNvGrpSpPr/>
                  <p:nvPr/>
                </p:nvGrpSpPr>
                <p:grpSpPr>
                  <a:xfrm>
                    <a:off x="1861159" y="4641587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446" name="组合 445">
                      <a:extLst>
                        <a:ext uri="{FF2B5EF4-FFF2-40B4-BE49-F238E27FC236}">
                          <a16:creationId xmlns:a16="http://schemas.microsoft.com/office/drawing/2014/main" id="{9CEA4E06-5BF7-4EA7-9D32-31D662B049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448" name="组合 447">
                        <a:extLst>
                          <a:ext uri="{FF2B5EF4-FFF2-40B4-BE49-F238E27FC236}">
                            <a16:creationId xmlns:a16="http://schemas.microsoft.com/office/drawing/2014/main" id="{E72C0F51-6F99-4FEE-BDB9-9C4BF2EE1B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64" name="矩形 463">
                          <a:extLst>
                            <a:ext uri="{FF2B5EF4-FFF2-40B4-BE49-F238E27FC236}">
                              <a16:creationId xmlns:a16="http://schemas.microsoft.com/office/drawing/2014/main" id="{8BBDB333-771B-4ACD-AEE6-3DB722A22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5" name="矩形 464">
                          <a:extLst>
                            <a:ext uri="{FF2B5EF4-FFF2-40B4-BE49-F238E27FC236}">
                              <a16:creationId xmlns:a16="http://schemas.microsoft.com/office/drawing/2014/main" id="{2E7AFD73-EBE5-4234-A500-8B314390F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6" name="矩形 465">
                          <a:extLst>
                            <a:ext uri="{FF2B5EF4-FFF2-40B4-BE49-F238E27FC236}">
                              <a16:creationId xmlns:a16="http://schemas.microsoft.com/office/drawing/2014/main" id="{1EE972A9-B1BF-4611-A82C-69AA26DDF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7" name="矩形 466">
                          <a:extLst>
                            <a:ext uri="{FF2B5EF4-FFF2-40B4-BE49-F238E27FC236}">
                              <a16:creationId xmlns:a16="http://schemas.microsoft.com/office/drawing/2014/main" id="{29BF9CD0-BF19-49E2-B715-3017A4577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49" name="组合 448">
                        <a:extLst>
                          <a:ext uri="{FF2B5EF4-FFF2-40B4-BE49-F238E27FC236}">
                            <a16:creationId xmlns:a16="http://schemas.microsoft.com/office/drawing/2014/main" id="{4CB905A2-4823-4E3F-BD90-2377B9C4BE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60" name="矩形 459">
                          <a:extLst>
                            <a:ext uri="{FF2B5EF4-FFF2-40B4-BE49-F238E27FC236}">
                              <a16:creationId xmlns:a16="http://schemas.microsoft.com/office/drawing/2014/main" id="{DF9356D6-E9C7-41A0-AD63-DE7A9642B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1" name="矩形 460">
                          <a:extLst>
                            <a:ext uri="{FF2B5EF4-FFF2-40B4-BE49-F238E27FC236}">
                              <a16:creationId xmlns:a16="http://schemas.microsoft.com/office/drawing/2014/main" id="{21E7423E-A992-4825-BAC3-5D9A52CDB3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2" name="矩形 461">
                          <a:extLst>
                            <a:ext uri="{FF2B5EF4-FFF2-40B4-BE49-F238E27FC236}">
                              <a16:creationId xmlns:a16="http://schemas.microsoft.com/office/drawing/2014/main" id="{A95920BE-FDD3-488A-AD23-1A5A0C9058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3" name="矩形 462">
                          <a:extLst>
                            <a:ext uri="{FF2B5EF4-FFF2-40B4-BE49-F238E27FC236}">
                              <a16:creationId xmlns:a16="http://schemas.microsoft.com/office/drawing/2014/main" id="{53C1BE44-8053-4E60-BDF5-8CE5F9588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50" name="组合 449">
                        <a:extLst>
                          <a:ext uri="{FF2B5EF4-FFF2-40B4-BE49-F238E27FC236}">
                            <a16:creationId xmlns:a16="http://schemas.microsoft.com/office/drawing/2014/main" id="{BAA52419-44A6-450D-8C75-7F6FAEB689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56" name="矩形 455">
                          <a:extLst>
                            <a:ext uri="{FF2B5EF4-FFF2-40B4-BE49-F238E27FC236}">
                              <a16:creationId xmlns:a16="http://schemas.microsoft.com/office/drawing/2014/main" id="{A0CD333B-8C9B-4B37-900A-6820A7A69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7" name="矩形 456">
                          <a:extLst>
                            <a:ext uri="{FF2B5EF4-FFF2-40B4-BE49-F238E27FC236}">
                              <a16:creationId xmlns:a16="http://schemas.microsoft.com/office/drawing/2014/main" id="{AA0DE846-A33E-4EBC-93B9-0607B2802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8" name="矩形 457">
                          <a:extLst>
                            <a:ext uri="{FF2B5EF4-FFF2-40B4-BE49-F238E27FC236}">
                              <a16:creationId xmlns:a16="http://schemas.microsoft.com/office/drawing/2014/main" id="{ACCCAD24-C5B4-45B4-A86C-3E83D3395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9" name="矩形 458">
                          <a:extLst>
                            <a:ext uri="{FF2B5EF4-FFF2-40B4-BE49-F238E27FC236}">
                              <a16:creationId xmlns:a16="http://schemas.microsoft.com/office/drawing/2014/main" id="{3EA4F1BA-DD0F-4FD1-A52B-8E4B5671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51" name="组合 450">
                        <a:extLst>
                          <a:ext uri="{FF2B5EF4-FFF2-40B4-BE49-F238E27FC236}">
                            <a16:creationId xmlns:a16="http://schemas.microsoft.com/office/drawing/2014/main" id="{1AE3B5B8-6448-42C2-BDD3-E5C1393004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52" name="矩形 451">
                          <a:extLst>
                            <a:ext uri="{FF2B5EF4-FFF2-40B4-BE49-F238E27FC236}">
                              <a16:creationId xmlns:a16="http://schemas.microsoft.com/office/drawing/2014/main" id="{43B9650B-338F-4A00-A7F1-290F4F01F5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3" name="矩形 452">
                          <a:extLst>
                            <a:ext uri="{FF2B5EF4-FFF2-40B4-BE49-F238E27FC236}">
                              <a16:creationId xmlns:a16="http://schemas.microsoft.com/office/drawing/2014/main" id="{B47E075B-3B7F-403D-9FD9-66CF7E86B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4" name="矩形 453">
                          <a:extLst>
                            <a:ext uri="{FF2B5EF4-FFF2-40B4-BE49-F238E27FC236}">
                              <a16:creationId xmlns:a16="http://schemas.microsoft.com/office/drawing/2014/main" id="{DA0B1CFE-1780-42E3-B3CD-FE54D177F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5" name="矩形 454">
                          <a:extLst>
                            <a:ext uri="{FF2B5EF4-FFF2-40B4-BE49-F238E27FC236}">
                              <a16:creationId xmlns:a16="http://schemas.microsoft.com/office/drawing/2014/main" id="{22DE7D12-A920-43B4-9374-B8586D0C1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447" name="图形 214" descr="国际象棋">
                      <a:extLst>
                        <a:ext uri="{FF2B5EF4-FFF2-40B4-BE49-F238E27FC236}">
                          <a16:creationId xmlns:a16="http://schemas.microsoft.com/office/drawing/2014/main" id="{3E6674CC-0673-499C-B058-5694CA179B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2" name="图形 235" descr="国际象棋">
                    <a:extLst>
                      <a:ext uri="{FF2B5EF4-FFF2-40B4-BE49-F238E27FC236}">
                        <a16:creationId xmlns:a16="http://schemas.microsoft.com/office/drawing/2014/main" id="{5F20BAF8-7558-48D3-A697-80DF4CAD7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1897" y="5468617"/>
                    <a:ext cx="260190" cy="260191"/>
                  </a:xfrm>
                  <a:prstGeom prst="rect">
                    <a:avLst/>
                  </a:prstGeom>
                </p:spPr>
              </p:pic>
              <p:grpSp>
                <p:nvGrpSpPr>
                  <p:cNvPr id="363" name="组合 362">
                    <a:extLst>
                      <a:ext uri="{FF2B5EF4-FFF2-40B4-BE49-F238E27FC236}">
                        <a16:creationId xmlns:a16="http://schemas.microsoft.com/office/drawing/2014/main" id="{1C0C96E0-A8D8-4727-B75B-50305F7074F0}"/>
                      </a:ext>
                    </a:extLst>
                  </p:cNvPr>
                  <p:cNvGrpSpPr/>
                  <p:nvPr/>
                </p:nvGrpSpPr>
                <p:grpSpPr>
                  <a:xfrm>
                    <a:off x="3674316" y="4644036"/>
                    <a:ext cx="1233195" cy="1065274"/>
                    <a:chOff x="5424343" y="3606622"/>
                    <a:chExt cx="1233195" cy="1065274"/>
                  </a:xfrm>
                </p:grpSpPr>
                <p:grpSp>
                  <p:nvGrpSpPr>
                    <p:cNvPr id="422" name="组合 421">
                      <a:extLst>
                        <a:ext uri="{FF2B5EF4-FFF2-40B4-BE49-F238E27FC236}">
                          <a16:creationId xmlns:a16="http://schemas.microsoft.com/office/drawing/2014/main" id="{B24F6FD7-D57B-4EDA-838B-3FA346E114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424" name="组合 423">
                        <a:extLst>
                          <a:ext uri="{FF2B5EF4-FFF2-40B4-BE49-F238E27FC236}">
                            <a16:creationId xmlns:a16="http://schemas.microsoft.com/office/drawing/2014/main" id="{A5A89F6E-5B1A-4D03-A5A8-8A528490E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426" name="组合 425">
                          <a:extLst>
                            <a:ext uri="{FF2B5EF4-FFF2-40B4-BE49-F238E27FC236}">
                              <a16:creationId xmlns:a16="http://schemas.microsoft.com/office/drawing/2014/main" id="{F8135347-3ED7-4C7A-9BDC-68E2B848B7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42" name="矩形 441">
                            <a:extLst>
                              <a:ext uri="{FF2B5EF4-FFF2-40B4-BE49-F238E27FC236}">
                                <a16:creationId xmlns:a16="http://schemas.microsoft.com/office/drawing/2014/main" id="{5B89C10F-A24B-4B60-AC0B-84B411F76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3" name="矩形 442">
                            <a:extLst>
                              <a:ext uri="{FF2B5EF4-FFF2-40B4-BE49-F238E27FC236}">
                                <a16:creationId xmlns:a16="http://schemas.microsoft.com/office/drawing/2014/main" id="{8B18D558-B45B-413B-BAA6-E61EB08337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4" name="矩形 443">
                            <a:extLst>
                              <a:ext uri="{FF2B5EF4-FFF2-40B4-BE49-F238E27FC236}">
                                <a16:creationId xmlns:a16="http://schemas.microsoft.com/office/drawing/2014/main" id="{DC98DB34-C2FE-4B0C-98DC-AD07151AFA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5" name="矩形 444">
                            <a:extLst>
                              <a:ext uri="{FF2B5EF4-FFF2-40B4-BE49-F238E27FC236}">
                                <a16:creationId xmlns:a16="http://schemas.microsoft.com/office/drawing/2014/main" id="{93F79E97-3A86-4DAC-A987-7897C40F32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27" name="组合 426">
                          <a:extLst>
                            <a:ext uri="{FF2B5EF4-FFF2-40B4-BE49-F238E27FC236}">
                              <a16:creationId xmlns:a16="http://schemas.microsoft.com/office/drawing/2014/main" id="{7BDADF96-A5DD-452A-A20D-188FDF13F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38" name="矩形 437">
                            <a:extLst>
                              <a:ext uri="{FF2B5EF4-FFF2-40B4-BE49-F238E27FC236}">
                                <a16:creationId xmlns:a16="http://schemas.microsoft.com/office/drawing/2014/main" id="{D0C6683C-6FFD-4894-A441-2DF9D09769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9" name="矩形 438">
                            <a:extLst>
                              <a:ext uri="{FF2B5EF4-FFF2-40B4-BE49-F238E27FC236}">
                                <a16:creationId xmlns:a16="http://schemas.microsoft.com/office/drawing/2014/main" id="{46C9C5E6-165A-436A-BBE9-319DF51F27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0" name="矩形 439">
                            <a:extLst>
                              <a:ext uri="{FF2B5EF4-FFF2-40B4-BE49-F238E27FC236}">
                                <a16:creationId xmlns:a16="http://schemas.microsoft.com/office/drawing/2014/main" id="{AC79A91E-3A43-4D26-AABE-73193075BC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1" name="矩形 440">
                            <a:extLst>
                              <a:ext uri="{FF2B5EF4-FFF2-40B4-BE49-F238E27FC236}">
                                <a16:creationId xmlns:a16="http://schemas.microsoft.com/office/drawing/2014/main" id="{2FBE9711-CA1F-4295-81E9-F2F37AF6EE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28" name="组合 427">
                          <a:extLst>
                            <a:ext uri="{FF2B5EF4-FFF2-40B4-BE49-F238E27FC236}">
                              <a16:creationId xmlns:a16="http://schemas.microsoft.com/office/drawing/2014/main" id="{5104BB1A-F74B-4C16-97D1-24AE87327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34" name="矩形 433">
                            <a:extLst>
                              <a:ext uri="{FF2B5EF4-FFF2-40B4-BE49-F238E27FC236}">
                                <a16:creationId xmlns:a16="http://schemas.microsoft.com/office/drawing/2014/main" id="{5FB9F7D1-CF38-434E-9B91-BCFF48CF2D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5" name="矩形 434">
                            <a:extLst>
                              <a:ext uri="{FF2B5EF4-FFF2-40B4-BE49-F238E27FC236}">
                                <a16:creationId xmlns:a16="http://schemas.microsoft.com/office/drawing/2014/main" id="{23FC0DD4-56D0-4F92-8CE4-F1E7206E02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6" name="矩形 435">
                            <a:extLst>
                              <a:ext uri="{FF2B5EF4-FFF2-40B4-BE49-F238E27FC236}">
                                <a16:creationId xmlns:a16="http://schemas.microsoft.com/office/drawing/2014/main" id="{A784ABF2-58C7-4539-AF35-59103E070D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7" name="矩形 436">
                            <a:extLst>
                              <a:ext uri="{FF2B5EF4-FFF2-40B4-BE49-F238E27FC236}">
                                <a16:creationId xmlns:a16="http://schemas.microsoft.com/office/drawing/2014/main" id="{3F6D6136-8F88-4CB1-8E1F-F146E4FD6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29" name="组合 428">
                          <a:extLst>
                            <a:ext uri="{FF2B5EF4-FFF2-40B4-BE49-F238E27FC236}">
                              <a16:creationId xmlns:a16="http://schemas.microsoft.com/office/drawing/2014/main" id="{145667CB-1578-4F0F-97DF-F963F42D7A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30" name="矩形 429">
                            <a:extLst>
                              <a:ext uri="{FF2B5EF4-FFF2-40B4-BE49-F238E27FC236}">
                                <a16:creationId xmlns:a16="http://schemas.microsoft.com/office/drawing/2014/main" id="{848420C1-49DC-4F41-80C9-AD63C7008F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1" name="矩形 430">
                            <a:extLst>
                              <a:ext uri="{FF2B5EF4-FFF2-40B4-BE49-F238E27FC236}">
                                <a16:creationId xmlns:a16="http://schemas.microsoft.com/office/drawing/2014/main" id="{3CDFDDC6-7E96-44C5-A12E-CE1690520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2" name="矩形 431">
                            <a:extLst>
                              <a:ext uri="{FF2B5EF4-FFF2-40B4-BE49-F238E27FC236}">
                                <a16:creationId xmlns:a16="http://schemas.microsoft.com/office/drawing/2014/main" id="{B388A14F-1A85-48C5-97D9-A82FDA26EA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3" name="矩形 432">
                            <a:extLst>
                              <a:ext uri="{FF2B5EF4-FFF2-40B4-BE49-F238E27FC236}">
                                <a16:creationId xmlns:a16="http://schemas.microsoft.com/office/drawing/2014/main" id="{EB9D5AE3-EDCD-4B95-BD37-D5AB5B36E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425" name="图形 243" descr="国际象棋">
                        <a:extLst>
                          <a:ext uri="{FF2B5EF4-FFF2-40B4-BE49-F238E27FC236}">
                            <a16:creationId xmlns:a16="http://schemas.microsoft.com/office/drawing/2014/main" id="{024613A2-C821-487A-9772-2DB797FFD8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23" name="图形 241" descr="国际象棋">
                      <a:extLst>
                        <a:ext uri="{FF2B5EF4-FFF2-40B4-BE49-F238E27FC236}">
                          <a16:creationId xmlns:a16="http://schemas.microsoft.com/office/drawing/2014/main" id="{CEB342D8-D26B-4A1B-A6DF-CC79744AC3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0493" y="3881518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4" name="图形 265" descr="国际象棋">
                    <a:extLst>
                      <a:ext uri="{FF2B5EF4-FFF2-40B4-BE49-F238E27FC236}">
                        <a16:creationId xmlns:a16="http://schemas.microsoft.com/office/drawing/2014/main" id="{C2669E3B-039D-4450-AD2D-A20F972E6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804" y="5203299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365" name="组合 364">
                    <a:extLst>
                      <a:ext uri="{FF2B5EF4-FFF2-40B4-BE49-F238E27FC236}">
                        <a16:creationId xmlns:a16="http://schemas.microsoft.com/office/drawing/2014/main" id="{D41510AB-1641-4E23-BCE6-45CB2CF20CED}"/>
                      </a:ext>
                    </a:extLst>
                  </p:cNvPr>
                  <p:cNvGrpSpPr/>
                  <p:nvPr/>
                </p:nvGrpSpPr>
                <p:grpSpPr>
                  <a:xfrm>
                    <a:off x="5455111" y="4602856"/>
                    <a:ext cx="1248274" cy="1065274"/>
                    <a:chOff x="5424343" y="3606622"/>
                    <a:chExt cx="1248274" cy="1065274"/>
                  </a:xfrm>
                </p:grpSpPr>
                <p:grpSp>
                  <p:nvGrpSpPr>
                    <p:cNvPr id="398" name="组合 397">
                      <a:extLst>
                        <a:ext uri="{FF2B5EF4-FFF2-40B4-BE49-F238E27FC236}">
                          <a16:creationId xmlns:a16="http://schemas.microsoft.com/office/drawing/2014/main" id="{6E15BA27-BF1A-4673-B18B-13A43891F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400" name="组合 399">
                        <a:extLst>
                          <a:ext uri="{FF2B5EF4-FFF2-40B4-BE49-F238E27FC236}">
                            <a16:creationId xmlns:a16="http://schemas.microsoft.com/office/drawing/2014/main" id="{6A94E8DF-2212-4F6B-9D7E-91C4676145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402" name="组合 401">
                          <a:extLst>
                            <a:ext uri="{FF2B5EF4-FFF2-40B4-BE49-F238E27FC236}">
                              <a16:creationId xmlns:a16="http://schemas.microsoft.com/office/drawing/2014/main" id="{691C543B-87D7-4777-903F-35287929C5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18" name="矩形 417">
                            <a:extLst>
                              <a:ext uri="{FF2B5EF4-FFF2-40B4-BE49-F238E27FC236}">
                                <a16:creationId xmlns:a16="http://schemas.microsoft.com/office/drawing/2014/main" id="{B4823729-C7E6-49C6-904D-9E4317F164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9" name="矩形 418">
                            <a:extLst>
                              <a:ext uri="{FF2B5EF4-FFF2-40B4-BE49-F238E27FC236}">
                                <a16:creationId xmlns:a16="http://schemas.microsoft.com/office/drawing/2014/main" id="{5BFB643C-635C-4A56-BD19-F1CC176A8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20" name="矩形 419">
                            <a:extLst>
                              <a:ext uri="{FF2B5EF4-FFF2-40B4-BE49-F238E27FC236}">
                                <a16:creationId xmlns:a16="http://schemas.microsoft.com/office/drawing/2014/main" id="{79310B94-92EE-4AD5-ABD6-E73539309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21" name="矩形 420">
                            <a:extLst>
                              <a:ext uri="{FF2B5EF4-FFF2-40B4-BE49-F238E27FC236}">
                                <a16:creationId xmlns:a16="http://schemas.microsoft.com/office/drawing/2014/main" id="{92F57893-80AC-4A69-ACC3-A5D815F6AC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03" name="组合 402">
                          <a:extLst>
                            <a:ext uri="{FF2B5EF4-FFF2-40B4-BE49-F238E27FC236}">
                              <a16:creationId xmlns:a16="http://schemas.microsoft.com/office/drawing/2014/main" id="{F55F58D5-5CBA-4872-9D60-35ED300DF6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14" name="矩形 413">
                            <a:extLst>
                              <a:ext uri="{FF2B5EF4-FFF2-40B4-BE49-F238E27FC236}">
                                <a16:creationId xmlns:a16="http://schemas.microsoft.com/office/drawing/2014/main" id="{9E4FAC20-B0A8-4768-9E7D-B62DD8617E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5" name="矩形 414">
                            <a:extLst>
                              <a:ext uri="{FF2B5EF4-FFF2-40B4-BE49-F238E27FC236}">
                                <a16:creationId xmlns:a16="http://schemas.microsoft.com/office/drawing/2014/main" id="{F791AD34-C0DF-4823-A491-0DA9ABA0EA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6" name="矩形 415">
                            <a:extLst>
                              <a:ext uri="{FF2B5EF4-FFF2-40B4-BE49-F238E27FC236}">
                                <a16:creationId xmlns:a16="http://schemas.microsoft.com/office/drawing/2014/main" id="{8CA228A0-7920-47FE-AA3C-FABC1125EB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7" name="矩形 416">
                            <a:extLst>
                              <a:ext uri="{FF2B5EF4-FFF2-40B4-BE49-F238E27FC236}">
                                <a16:creationId xmlns:a16="http://schemas.microsoft.com/office/drawing/2014/main" id="{8526EAB1-CF88-4F39-964B-D98A4AF891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04" name="组合 403">
                          <a:extLst>
                            <a:ext uri="{FF2B5EF4-FFF2-40B4-BE49-F238E27FC236}">
                              <a16:creationId xmlns:a16="http://schemas.microsoft.com/office/drawing/2014/main" id="{B6E739AD-2302-4636-BA2F-D7BF303D4C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10" name="矩形 409">
                            <a:extLst>
                              <a:ext uri="{FF2B5EF4-FFF2-40B4-BE49-F238E27FC236}">
                                <a16:creationId xmlns:a16="http://schemas.microsoft.com/office/drawing/2014/main" id="{9E091C02-8ABC-422E-A8FE-46904406D1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1" name="矩形 410">
                            <a:extLst>
                              <a:ext uri="{FF2B5EF4-FFF2-40B4-BE49-F238E27FC236}">
                                <a16:creationId xmlns:a16="http://schemas.microsoft.com/office/drawing/2014/main" id="{BE1133DF-DE27-42CE-9CB3-93D919E2EB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2" name="矩形 411">
                            <a:extLst>
                              <a:ext uri="{FF2B5EF4-FFF2-40B4-BE49-F238E27FC236}">
                                <a16:creationId xmlns:a16="http://schemas.microsoft.com/office/drawing/2014/main" id="{35E91E94-7989-4881-882D-7C3F0D1123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3" name="矩形 412">
                            <a:extLst>
                              <a:ext uri="{FF2B5EF4-FFF2-40B4-BE49-F238E27FC236}">
                                <a16:creationId xmlns:a16="http://schemas.microsoft.com/office/drawing/2014/main" id="{8C4677BE-524F-40CA-BF7E-A51B32E13B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05" name="组合 404">
                          <a:extLst>
                            <a:ext uri="{FF2B5EF4-FFF2-40B4-BE49-F238E27FC236}">
                              <a16:creationId xmlns:a16="http://schemas.microsoft.com/office/drawing/2014/main" id="{78FF9B0C-C9CA-4B75-8054-2E47BD0B1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06" name="矩形 405">
                            <a:extLst>
                              <a:ext uri="{FF2B5EF4-FFF2-40B4-BE49-F238E27FC236}">
                                <a16:creationId xmlns:a16="http://schemas.microsoft.com/office/drawing/2014/main" id="{4774ED29-757E-4C8A-BC8E-9FD65B915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07" name="矩形 406">
                            <a:extLst>
                              <a:ext uri="{FF2B5EF4-FFF2-40B4-BE49-F238E27FC236}">
                                <a16:creationId xmlns:a16="http://schemas.microsoft.com/office/drawing/2014/main" id="{C1BC984D-22E0-4DB3-87CE-91656E7733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08" name="矩形 407">
                            <a:extLst>
                              <a:ext uri="{FF2B5EF4-FFF2-40B4-BE49-F238E27FC236}">
                                <a16:creationId xmlns:a16="http://schemas.microsoft.com/office/drawing/2014/main" id="{AE8C1EE2-7C29-4E81-A648-7540AFBB00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09" name="矩形 408">
                            <a:extLst>
                              <a:ext uri="{FF2B5EF4-FFF2-40B4-BE49-F238E27FC236}">
                                <a16:creationId xmlns:a16="http://schemas.microsoft.com/office/drawing/2014/main" id="{376421C0-0709-4CF4-82E3-898BFDD357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401" name="图形 271" descr="国际象棋">
                        <a:extLst>
                          <a:ext uri="{FF2B5EF4-FFF2-40B4-BE49-F238E27FC236}">
                            <a16:creationId xmlns:a16="http://schemas.microsoft.com/office/drawing/2014/main" id="{5E99E933-6A76-4846-BD3D-F7531EA9C82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99" name="图形 269" descr="国际象棋">
                      <a:extLst>
                        <a:ext uri="{FF2B5EF4-FFF2-40B4-BE49-F238E27FC236}">
                          <a16:creationId xmlns:a16="http://schemas.microsoft.com/office/drawing/2014/main" id="{FCF3C444-F550-4C0F-9D67-B038D67133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12427" y="3881606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6" name="图形 292" descr="国际象棋">
                    <a:extLst>
                      <a:ext uri="{FF2B5EF4-FFF2-40B4-BE49-F238E27FC236}">
                        <a16:creationId xmlns:a16="http://schemas.microsoft.com/office/drawing/2014/main" id="{50C02C64-CE3F-4CCE-8AB9-36DFB24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070" y="5155485"/>
                    <a:ext cx="260190" cy="260191"/>
                  </a:xfrm>
                  <a:prstGeom prst="rect">
                    <a:avLst/>
                  </a:prstGeom>
                </p:spPr>
              </p:pic>
              <p:grpSp>
                <p:nvGrpSpPr>
                  <p:cNvPr id="367" name="组合 366">
                    <a:extLst>
                      <a:ext uri="{FF2B5EF4-FFF2-40B4-BE49-F238E27FC236}">
                        <a16:creationId xmlns:a16="http://schemas.microsoft.com/office/drawing/2014/main" id="{F9F762AE-99AE-4C79-B5C9-3BE6BF47F016}"/>
                      </a:ext>
                    </a:extLst>
                  </p:cNvPr>
                  <p:cNvGrpSpPr/>
                  <p:nvPr/>
                </p:nvGrpSpPr>
                <p:grpSpPr>
                  <a:xfrm>
                    <a:off x="7449957" y="4605305"/>
                    <a:ext cx="1243933" cy="1065274"/>
                    <a:chOff x="5424343" y="3606622"/>
                    <a:chExt cx="1243933" cy="1065274"/>
                  </a:xfrm>
                </p:grpSpPr>
                <p:grpSp>
                  <p:nvGrpSpPr>
                    <p:cNvPr id="374" name="组合 373">
                      <a:extLst>
                        <a:ext uri="{FF2B5EF4-FFF2-40B4-BE49-F238E27FC236}">
                          <a16:creationId xmlns:a16="http://schemas.microsoft.com/office/drawing/2014/main" id="{3D715458-3BDC-4315-AB76-5FA25C5171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376" name="组合 375">
                        <a:extLst>
                          <a:ext uri="{FF2B5EF4-FFF2-40B4-BE49-F238E27FC236}">
                            <a16:creationId xmlns:a16="http://schemas.microsoft.com/office/drawing/2014/main" id="{190F5BAF-990F-49DC-8BDD-F8BD2E0C41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378" name="组合 377">
                          <a:extLst>
                            <a:ext uri="{FF2B5EF4-FFF2-40B4-BE49-F238E27FC236}">
                              <a16:creationId xmlns:a16="http://schemas.microsoft.com/office/drawing/2014/main" id="{C22908F5-18E9-4221-995F-3DBEB4B657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94" name="矩形 393">
                            <a:extLst>
                              <a:ext uri="{FF2B5EF4-FFF2-40B4-BE49-F238E27FC236}">
                                <a16:creationId xmlns:a16="http://schemas.microsoft.com/office/drawing/2014/main" id="{4E4553A4-4789-4360-926B-BA601B341D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5" name="矩形 394">
                            <a:extLst>
                              <a:ext uri="{FF2B5EF4-FFF2-40B4-BE49-F238E27FC236}">
                                <a16:creationId xmlns:a16="http://schemas.microsoft.com/office/drawing/2014/main" id="{533AD82B-678C-4D96-8B7B-46E873A7DF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6" name="矩形 395">
                            <a:extLst>
                              <a:ext uri="{FF2B5EF4-FFF2-40B4-BE49-F238E27FC236}">
                                <a16:creationId xmlns:a16="http://schemas.microsoft.com/office/drawing/2014/main" id="{104468EC-FFF9-42CC-AA23-B8C3FE50C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7" name="矩形 396">
                            <a:extLst>
                              <a:ext uri="{FF2B5EF4-FFF2-40B4-BE49-F238E27FC236}">
                                <a16:creationId xmlns:a16="http://schemas.microsoft.com/office/drawing/2014/main" id="{53F4D6A5-F7FC-4A1E-8C14-E8C94B2301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79" name="组合 378">
                          <a:extLst>
                            <a:ext uri="{FF2B5EF4-FFF2-40B4-BE49-F238E27FC236}">
                              <a16:creationId xmlns:a16="http://schemas.microsoft.com/office/drawing/2014/main" id="{C76D4BB7-16FD-4CBB-AF47-8481E976C5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90" name="矩形 389">
                            <a:extLst>
                              <a:ext uri="{FF2B5EF4-FFF2-40B4-BE49-F238E27FC236}">
                                <a16:creationId xmlns:a16="http://schemas.microsoft.com/office/drawing/2014/main" id="{A1F3F17E-4E2B-4591-9533-FB52FB64CD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1" name="矩形 390">
                            <a:extLst>
                              <a:ext uri="{FF2B5EF4-FFF2-40B4-BE49-F238E27FC236}">
                                <a16:creationId xmlns:a16="http://schemas.microsoft.com/office/drawing/2014/main" id="{6A50C311-DBF4-4E7C-9A82-175FB97D36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2" name="矩形 391">
                            <a:extLst>
                              <a:ext uri="{FF2B5EF4-FFF2-40B4-BE49-F238E27FC236}">
                                <a16:creationId xmlns:a16="http://schemas.microsoft.com/office/drawing/2014/main" id="{0FFE906F-F210-4EC8-BF23-F205807730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3" name="矩形 392">
                            <a:extLst>
                              <a:ext uri="{FF2B5EF4-FFF2-40B4-BE49-F238E27FC236}">
                                <a16:creationId xmlns:a16="http://schemas.microsoft.com/office/drawing/2014/main" id="{70500365-907E-4EB7-8591-D8D625E70B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80" name="组合 379">
                          <a:extLst>
                            <a:ext uri="{FF2B5EF4-FFF2-40B4-BE49-F238E27FC236}">
                              <a16:creationId xmlns:a16="http://schemas.microsoft.com/office/drawing/2014/main" id="{7AB0F63E-6D5D-4D8C-A41A-8C8EB4DD2E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86" name="矩形 385">
                            <a:extLst>
                              <a:ext uri="{FF2B5EF4-FFF2-40B4-BE49-F238E27FC236}">
                                <a16:creationId xmlns:a16="http://schemas.microsoft.com/office/drawing/2014/main" id="{5CB17535-93A2-4733-98A8-97CD17D212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7" name="矩形 386">
                            <a:extLst>
                              <a:ext uri="{FF2B5EF4-FFF2-40B4-BE49-F238E27FC236}">
                                <a16:creationId xmlns:a16="http://schemas.microsoft.com/office/drawing/2014/main" id="{97A516E9-BF70-4157-9316-C0B034F020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8" name="矩形 387">
                            <a:extLst>
                              <a:ext uri="{FF2B5EF4-FFF2-40B4-BE49-F238E27FC236}">
                                <a16:creationId xmlns:a16="http://schemas.microsoft.com/office/drawing/2014/main" id="{D1E11EDC-D5A7-4287-AEA0-8D2AADCECA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" name="矩形 388">
                            <a:extLst>
                              <a:ext uri="{FF2B5EF4-FFF2-40B4-BE49-F238E27FC236}">
                                <a16:creationId xmlns:a16="http://schemas.microsoft.com/office/drawing/2014/main" id="{38A7A892-EA57-4A0B-AC16-0D1C05548C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81" name="组合 380">
                          <a:extLst>
                            <a:ext uri="{FF2B5EF4-FFF2-40B4-BE49-F238E27FC236}">
                              <a16:creationId xmlns:a16="http://schemas.microsoft.com/office/drawing/2014/main" id="{57A5B2D3-92D2-4364-A25E-8033EFB08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82" name="矩形 381">
                            <a:extLst>
                              <a:ext uri="{FF2B5EF4-FFF2-40B4-BE49-F238E27FC236}">
                                <a16:creationId xmlns:a16="http://schemas.microsoft.com/office/drawing/2014/main" id="{148EC523-4BED-4F28-B46E-2AFD9E43CC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3" name="矩形 382">
                            <a:extLst>
                              <a:ext uri="{FF2B5EF4-FFF2-40B4-BE49-F238E27FC236}">
                                <a16:creationId xmlns:a16="http://schemas.microsoft.com/office/drawing/2014/main" id="{738EA1FC-B7DD-4973-B439-8427269C82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4" name="矩形 383">
                            <a:extLst>
                              <a:ext uri="{FF2B5EF4-FFF2-40B4-BE49-F238E27FC236}">
                                <a16:creationId xmlns:a16="http://schemas.microsoft.com/office/drawing/2014/main" id="{64C6DA41-13D6-46BC-ADC4-5FD5DDE976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5" name="矩形 384">
                            <a:extLst>
                              <a:ext uri="{FF2B5EF4-FFF2-40B4-BE49-F238E27FC236}">
                                <a16:creationId xmlns:a16="http://schemas.microsoft.com/office/drawing/2014/main" id="{CED77EE5-DC63-473C-9D9D-285AC93D3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377" name="图形 297" descr="国际象棋">
                        <a:extLst>
                          <a:ext uri="{FF2B5EF4-FFF2-40B4-BE49-F238E27FC236}">
                            <a16:creationId xmlns:a16="http://schemas.microsoft.com/office/drawing/2014/main" id="{0E54534F-21E2-4D41-9498-EBE85ECD9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75" name="图形 295" descr="国际象棋">
                      <a:extLst>
                        <a:ext uri="{FF2B5EF4-FFF2-40B4-BE49-F238E27FC236}">
                          <a16:creationId xmlns:a16="http://schemas.microsoft.com/office/drawing/2014/main" id="{8A2C54CB-D53E-4C2A-BBB2-DEAC39ADA1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08086" y="3880649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8" name="图形 318" descr="国际象棋">
                    <a:extLst>
                      <a:ext uri="{FF2B5EF4-FFF2-40B4-BE49-F238E27FC236}">
                        <a16:creationId xmlns:a16="http://schemas.microsoft.com/office/drawing/2014/main" id="{72F73BB4-C659-4222-B6BF-E9163B430A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2575" y="5159676"/>
                    <a:ext cx="260190" cy="260191"/>
                  </a:xfrm>
                  <a:prstGeom prst="rect">
                    <a:avLst/>
                  </a:prstGeom>
                </p:spPr>
              </p:pic>
              <p:cxnSp>
                <p:nvCxnSpPr>
                  <p:cNvPr id="369" name="直接箭头连接符 368">
                    <a:extLst>
                      <a:ext uri="{FF2B5EF4-FFF2-40B4-BE49-F238E27FC236}">
                        <a16:creationId xmlns:a16="http://schemas.microsoft.com/office/drawing/2014/main" id="{118F9978-EB00-4415-A346-45B21F4CC175}"/>
                      </a:ext>
                    </a:extLst>
                  </p:cNvPr>
                  <p:cNvCxnSpPr>
                    <a:cxnSpLocks/>
                    <a:endCxn id="417" idx="0"/>
                  </p:cNvCxnSpPr>
                  <p:nvPr/>
                </p:nvCxnSpPr>
                <p:spPr>
                  <a:xfrm>
                    <a:off x="4465297" y="3348948"/>
                    <a:ext cx="1444245" cy="12648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箭头连接符 369">
                    <a:extLst>
                      <a:ext uri="{FF2B5EF4-FFF2-40B4-BE49-F238E27FC236}">
                        <a16:creationId xmlns:a16="http://schemas.microsoft.com/office/drawing/2014/main" id="{93F05448-DCE2-4105-8478-A695EA431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0620" y="3333615"/>
                    <a:ext cx="2590074" cy="11984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1" name="乘号 370">
                    <a:extLst>
                      <a:ext uri="{FF2B5EF4-FFF2-40B4-BE49-F238E27FC236}">
                        <a16:creationId xmlns:a16="http://schemas.microsoft.com/office/drawing/2014/main" id="{BFFE0DF4-4F0C-4F4B-964D-B2DF1A8513BE}"/>
                      </a:ext>
                    </a:extLst>
                  </p:cNvPr>
                  <p:cNvSpPr/>
                  <p:nvPr/>
                </p:nvSpPr>
                <p:spPr>
                  <a:xfrm>
                    <a:off x="6849875" y="3780250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乘号 371">
                    <a:extLst>
                      <a:ext uri="{FF2B5EF4-FFF2-40B4-BE49-F238E27FC236}">
                        <a16:creationId xmlns:a16="http://schemas.microsoft.com/office/drawing/2014/main" id="{ACEE62F4-BE51-485E-9490-AF3DD28DB7BD}"/>
                      </a:ext>
                    </a:extLst>
                  </p:cNvPr>
                  <p:cNvSpPr/>
                  <p:nvPr/>
                </p:nvSpPr>
                <p:spPr>
                  <a:xfrm>
                    <a:off x="5762923" y="3941656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73" name="图形 266" descr="国际象棋">
                    <a:extLst>
                      <a:ext uri="{FF2B5EF4-FFF2-40B4-BE49-F238E27FC236}">
                        <a16:creationId xmlns:a16="http://schemas.microsoft.com/office/drawing/2014/main" id="{96FBC7BF-47FC-4753-8962-FAA0D769BA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48064" y="4918932"/>
                    <a:ext cx="260190" cy="26019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68" name="直接箭头连接符 467">
                  <a:extLst>
                    <a:ext uri="{FF2B5EF4-FFF2-40B4-BE49-F238E27FC236}">
                      <a16:creationId xmlns:a16="http://schemas.microsoft.com/office/drawing/2014/main" id="{118F9978-EB00-4415-A346-45B21F4CC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9215" y="4769571"/>
                  <a:ext cx="1508952" cy="852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箭头连接符 468">
                  <a:extLst>
                    <a:ext uri="{FF2B5EF4-FFF2-40B4-BE49-F238E27FC236}">
                      <a16:creationId xmlns:a16="http://schemas.microsoft.com/office/drawing/2014/main" id="{118F9978-EB00-4415-A346-45B21F4CC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68769" y="4808850"/>
                  <a:ext cx="8710" cy="813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70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1700" y="6114717"/>
                  <a:ext cx="211048" cy="194638"/>
                </a:xfrm>
                <a:prstGeom prst="rect">
                  <a:avLst/>
                </a:prstGeom>
              </p:spPr>
            </p:pic>
            <p:pic>
              <p:nvPicPr>
                <p:cNvPr id="471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193" y="6330769"/>
                  <a:ext cx="211048" cy="194638"/>
                </a:xfrm>
                <a:prstGeom prst="rect">
                  <a:avLst/>
                </a:prstGeom>
              </p:spPr>
            </p:pic>
            <p:pic>
              <p:nvPicPr>
                <p:cNvPr id="472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947" y="6286662"/>
                  <a:ext cx="211048" cy="194638"/>
                </a:xfrm>
                <a:prstGeom prst="rect">
                  <a:avLst/>
                </a:prstGeom>
              </p:spPr>
            </p:pic>
            <p:pic>
              <p:nvPicPr>
                <p:cNvPr id="473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3101" y="6291923"/>
                  <a:ext cx="211048" cy="194638"/>
                </a:xfrm>
                <a:prstGeom prst="rect">
                  <a:avLst/>
                </a:prstGeom>
              </p:spPr>
            </p:pic>
            <p:sp>
              <p:nvSpPr>
                <p:cNvPr id="474" name="乘号 473">
                  <a:extLst>
                    <a:ext uri="{FF2B5EF4-FFF2-40B4-BE49-F238E27FC236}">
                      <a16:creationId xmlns:a16="http://schemas.microsoft.com/office/drawing/2014/main" id="{ACEE62F4-BE51-485E-9490-AF3DD28DB7BD}"/>
                    </a:ext>
                  </a:extLst>
                </p:cNvPr>
                <p:cNvSpPr/>
                <p:nvPr/>
              </p:nvSpPr>
              <p:spPr>
                <a:xfrm>
                  <a:off x="6126078" y="5116322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5" name="乘号 474">
                  <a:extLst>
                    <a:ext uri="{FF2B5EF4-FFF2-40B4-BE49-F238E27FC236}">
                      <a16:creationId xmlns:a16="http://schemas.microsoft.com/office/drawing/2014/main" id="{ACEE62F4-BE51-485E-9490-AF3DD28DB7BD}"/>
                    </a:ext>
                  </a:extLst>
                </p:cNvPr>
                <p:cNvSpPr/>
                <p:nvPr/>
              </p:nvSpPr>
              <p:spPr>
                <a:xfrm>
                  <a:off x="5031768" y="4898594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6" name="乘号 475">
                <a:extLst>
                  <a:ext uri="{FF2B5EF4-FFF2-40B4-BE49-F238E27FC236}">
                    <a16:creationId xmlns:a16="http://schemas.microsoft.com/office/drawing/2014/main" id="{ACEE62F4-BE51-485E-9490-AF3DD28DB7BD}"/>
                  </a:ext>
                </a:extLst>
              </p:cNvPr>
              <p:cNvSpPr/>
              <p:nvPr/>
            </p:nvSpPr>
            <p:spPr>
              <a:xfrm>
                <a:off x="6252117" y="3368535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7" name="乘号 476">
              <a:extLst>
                <a:ext uri="{FF2B5EF4-FFF2-40B4-BE49-F238E27FC236}">
                  <a16:creationId xmlns:a16="http://schemas.microsoft.com/office/drawing/2014/main" id="{BFFE0DF4-4F0C-4F4B-964D-B2DF1A8513BE}"/>
                </a:ext>
              </a:extLst>
            </p:cNvPr>
            <p:cNvSpPr/>
            <p:nvPr/>
          </p:nvSpPr>
          <p:spPr>
            <a:xfrm>
              <a:off x="5841136" y="1624356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90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979721" y="150920"/>
            <a:ext cx="7638920" cy="6374487"/>
            <a:chOff x="1979721" y="150920"/>
            <a:chExt cx="7638920" cy="6374487"/>
          </a:xfrm>
        </p:grpSpPr>
        <p:grpSp>
          <p:nvGrpSpPr>
            <p:cNvPr id="25" name="组合 24"/>
            <p:cNvGrpSpPr/>
            <p:nvPr/>
          </p:nvGrpSpPr>
          <p:grpSpPr>
            <a:xfrm>
              <a:off x="1979721" y="150920"/>
              <a:ext cx="7638920" cy="6374487"/>
              <a:chOff x="1979721" y="150920"/>
              <a:chExt cx="7638920" cy="637448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979721" y="150920"/>
                <a:ext cx="7638920" cy="6374487"/>
                <a:chOff x="1979721" y="150920"/>
                <a:chExt cx="7638920" cy="6374487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5A91A9C3-12FD-47C8-A7F9-1A945BC7D257}"/>
                    </a:ext>
                  </a:extLst>
                </p:cNvPr>
                <p:cNvGrpSpPr/>
                <p:nvPr/>
              </p:nvGrpSpPr>
              <p:grpSpPr>
                <a:xfrm>
                  <a:off x="4764409" y="150920"/>
                  <a:ext cx="1000284" cy="788725"/>
                  <a:chOff x="3943737" y="1152330"/>
                  <a:chExt cx="4245430" cy="392352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FDC1068-AFC7-4300-AD5B-CBBD166AFFA0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6E8D4367-35C9-4A21-82C2-12FE53427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0E5C85F4-BFBA-4B04-AF3A-854A89572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28B79C84-0E9D-43C4-B543-202200091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8C3370E6-5C7F-458F-AEC3-47F58DC16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73310D1F-899D-469E-A221-9D64865C5313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EEF72F2E-0C5F-450F-9094-68E016F8CD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7B1AAB67-6FE9-45AD-9CF3-8C696B4E3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60409D19-1550-4207-9F3F-AA19AC33A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D42BD06A-A81F-49B8-B067-4765F3CB0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652005CE-D086-4034-8EB1-51EC756E4D8D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B0C9DCD9-7991-452D-BC4C-D44D4EA294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C6BFC707-D43A-4A2E-B8B1-C8CAFB363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0A158350-D432-45EF-81FE-C7A4366B3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47CF2063-EB3D-4C0A-AFD3-90F56962B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AA8CDADB-DF2D-44C8-9E23-775D6159940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8AED7706-4436-43B8-87DB-820174811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A4CE13CB-393E-448B-B581-FED318628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04B3826F-F03B-4DEB-8AB2-9315BF62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81DEAA4A-923D-4C7A-AECB-720744E68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8" name="组合 157">
                  <a:extLst>
                    <a:ext uri="{FF2B5EF4-FFF2-40B4-BE49-F238E27FC236}">
                      <a16:creationId xmlns:a16="http://schemas.microsoft.com/office/drawing/2014/main" id="{3AC33DD8-9219-4AE3-AF7E-5FC571D16DFD}"/>
                    </a:ext>
                  </a:extLst>
                </p:cNvPr>
                <p:cNvGrpSpPr/>
                <p:nvPr/>
              </p:nvGrpSpPr>
              <p:grpSpPr>
                <a:xfrm>
                  <a:off x="3334698" y="1145235"/>
                  <a:ext cx="1000284" cy="796888"/>
                  <a:chOff x="3632718" y="1932964"/>
                  <a:chExt cx="1233195" cy="1065274"/>
                </a:xfrm>
              </p:grpSpPr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35BF3638-3EE4-48D5-BB1D-82E1A74BA371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67" name="组合 66">
                      <a:extLst>
                        <a:ext uri="{FF2B5EF4-FFF2-40B4-BE49-F238E27FC236}">
                          <a16:creationId xmlns:a16="http://schemas.microsoft.com/office/drawing/2014/main" id="{511DB84F-E23E-4094-9911-A8C8A4C22C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83" name="矩形 82">
                        <a:extLst>
                          <a:ext uri="{FF2B5EF4-FFF2-40B4-BE49-F238E27FC236}">
                            <a16:creationId xmlns:a16="http://schemas.microsoft.com/office/drawing/2014/main" id="{67DF8AE6-1A2E-4FE9-9556-BF16DEC869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" name="矩形 83">
                        <a:extLst>
                          <a:ext uri="{FF2B5EF4-FFF2-40B4-BE49-F238E27FC236}">
                            <a16:creationId xmlns:a16="http://schemas.microsoft.com/office/drawing/2014/main" id="{EEDB7720-1455-481F-B861-759F3FFCC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>
                        <a:extLst>
                          <a:ext uri="{FF2B5EF4-FFF2-40B4-BE49-F238E27FC236}">
                            <a16:creationId xmlns:a16="http://schemas.microsoft.com/office/drawing/2014/main" id="{7FF91919-7677-4691-8FF0-64698F74A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" name="矩形 85">
                        <a:extLst>
                          <a:ext uri="{FF2B5EF4-FFF2-40B4-BE49-F238E27FC236}">
                            <a16:creationId xmlns:a16="http://schemas.microsoft.com/office/drawing/2014/main" id="{4C3264C4-67AE-4F78-9F82-7805D53FE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8" name="组合 67">
                      <a:extLst>
                        <a:ext uri="{FF2B5EF4-FFF2-40B4-BE49-F238E27FC236}">
                          <a16:creationId xmlns:a16="http://schemas.microsoft.com/office/drawing/2014/main" id="{61431F6B-6035-4D2D-9959-C7DF8CC579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79" name="矩形 78">
                        <a:extLst>
                          <a:ext uri="{FF2B5EF4-FFF2-40B4-BE49-F238E27FC236}">
                            <a16:creationId xmlns:a16="http://schemas.microsoft.com/office/drawing/2014/main" id="{DF64386A-C168-4D79-A146-BA9AA2208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" name="矩形 79">
                        <a:extLst>
                          <a:ext uri="{FF2B5EF4-FFF2-40B4-BE49-F238E27FC236}">
                            <a16:creationId xmlns:a16="http://schemas.microsoft.com/office/drawing/2014/main" id="{5AADC404-8680-4B40-9CDD-86DEE2ECE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" name="矩形 80">
                        <a:extLst>
                          <a:ext uri="{FF2B5EF4-FFF2-40B4-BE49-F238E27FC236}">
                            <a16:creationId xmlns:a16="http://schemas.microsoft.com/office/drawing/2014/main" id="{B9558420-80C8-4F2D-A307-6104C676F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>
                        <a:extLst>
                          <a:ext uri="{FF2B5EF4-FFF2-40B4-BE49-F238E27FC236}">
                            <a16:creationId xmlns:a16="http://schemas.microsoft.com/office/drawing/2014/main" id="{1E700175-FC69-4ECB-A3A4-99053CE58F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9" name="组合 68">
                      <a:extLst>
                        <a:ext uri="{FF2B5EF4-FFF2-40B4-BE49-F238E27FC236}">
                          <a16:creationId xmlns:a16="http://schemas.microsoft.com/office/drawing/2014/main" id="{0215D544-B785-4A3F-8BEE-545F285B44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75" name="矩形 74">
                        <a:extLst>
                          <a:ext uri="{FF2B5EF4-FFF2-40B4-BE49-F238E27FC236}">
                            <a16:creationId xmlns:a16="http://schemas.microsoft.com/office/drawing/2014/main" id="{6C7FA481-564B-4185-9560-CC28FF70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" name="矩形 75">
                        <a:extLst>
                          <a:ext uri="{FF2B5EF4-FFF2-40B4-BE49-F238E27FC236}">
                            <a16:creationId xmlns:a16="http://schemas.microsoft.com/office/drawing/2014/main" id="{714B4D8E-0843-4BFC-95C1-8A910FB7A9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" name="矩形 76">
                        <a:extLst>
                          <a:ext uri="{FF2B5EF4-FFF2-40B4-BE49-F238E27FC236}">
                            <a16:creationId xmlns:a16="http://schemas.microsoft.com/office/drawing/2014/main" id="{041B0BC6-E812-4E66-9677-09B497085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矩形 77">
                        <a:extLst>
                          <a:ext uri="{FF2B5EF4-FFF2-40B4-BE49-F238E27FC236}">
                            <a16:creationId xmlns:a16="http://schemas.microsoft.com/office/drawing/2014/main" id="{76F0B784-4514-4B13-9A99-D7567A6AB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70" name="组合 69">
                      <a:extLst>
                        <a:ext uri="{FF2B5EF4-FFF2-40B4-BE49-F238E27FC236}">
                          <a16:creationId xmlns:a16="http://schemas.microsoft.com/office/drawing/2014/main" id="{004B725C-C9B8-428D-BC6D-9A70144BEC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71" name="矩形 70">
                        <a:extLst>
                          <a:ext uri="{FF2B5EF4-FFF2-40B4-BE49-F238E27FC236}">
                            <a16:creationId xmlns:a16="http://schemas.microsoft.com/office/drawing/2014/main" id="{78185749-8512-4F95-A5CB-EB2F61C0FF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" name="矩形 71">
                        <a:extLst>
                          <a:ext uri="{FF2B5EF4-FFF2-40B4-BE49-F238E27FC236}">
                            <a16:creationId xmlns:a16="http://schemas.microsoft.com/office/drawing/2014/main" id="{0F2D9689-697D-49D0-9490-2F83C7B1D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" name="矩形 72">
                        <a:extLst>
                          <a:ext uri="{FF2B5EF4-FFF2-40B4-BE49-F238E27FC236}">
                            <a16:creationId xmlns:a16="http://schemas.microsoft.com/office/drawing/2014/main" id="{E27D6208-E073-4C09-BD54-1B04C1F1B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" name="矩形 73">
                        <a:extLst>
                          <a:ext uri="{FF2B5EF4-FFF2-40B4-BE49-F238E27FC236}">
                            <a16:creationId xmlns:a16="http://schemas.microsoft.com/office/drawing/2014/main" id="{8CCA1E37-A259-4AA5-A676-CF33E9059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32" name="图形 131" descr="国际象棋">
                    <a:extLst>
                      <a:ext uri="{FF2B5EF4-FFF2-40B4-BE49-F238E27FC236}">
                        <a16:creationId xmlns:a16="http://schemas.microsoft.com/office/drawing/2014/main" id="{B4652A23-A1C8-4522-9788-DA7344D28C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6DE3845B-F3C6-4DCA-A5A0-9EBD9A702CB2}"/>
                    </a:ext>
                  </a:extLst>
                </p:cNvPr>
                <p:cNvGrpSpPr/>
                <p:nvPr/>
              </p:nvGrpSpPr>
              <p:grpSpPr>
                <a:xfrm>
                  <a:off x="3448932" y="2321647"/>
                  <a:ext cx="1000284" cy="804349"/>
                  <a:chOff x="3762813" y="3599573"/>
                  <a:chExt cx="1233195" cy="1075248"/>
                </a:xfrm>
              </p:grpSpPr>
              <p:grpSp>
                <p:nvGrpSpPr>
                  <p:cNvPr id="133" name="组合 132">
                    <a:extLst>
                      <a:ext uri="{FF2B5EF4-FFF2-40B4-BE49-F238E27FC236}">
                        <a16:creationId xmlns:a16="http://schemas.microsoft.com/office/drawing/2014/main" id="{8A9D5FF4-A7C5-46AE-A9BB-0B6CB074C790}"/>
                      </a:ext>
                    </a:extLst>
                  </p:cNvPr>
                  <p:cNvGrpSpPr/>
                  <p:nvPr/>
                </p:nvGrpSpPr>
                <p:grpSpPr>
                  <a:xfrm>
                    <a:off x="3762813" y="3620460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134" name="组合 133">
                      <a:extLst>
                        <a:ext uri="{FF2B5EF4-FFF2-40B4-BE49-F238E27FC236}">
                          <a16:creationId xmlns:a16="http://schemas.microsoft.com/office/drawing/2014/main" id="{2F0A5FD9-1763-4ACC-9C0D-95151CED4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50" name="矩形 149">
                        <a:extLst>
                          <a:ext uri="{FF2B5EF4-FFF2-40B4-BE49-F238E27FC236}">
                            <a16:creationId xmlns:a16="http://schemas.microsoft.com/office/drawing/2014/main" id="{61FAE666-BCFD-4A00-9355-E5355C63AD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1" name="矩形 150">
                        <a:extLst>
                          <a:ext uri="{FF2B5EF4-FFF2-40B4-BE49-F238E27FC236}">
                            <a16:creationId xmlns:a16="http://schemas.microsoft.com/office/drawing/2014/main" id="{19796832-C8D8-414C-BE3B-3A9BF348F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2" name="矩形 151">
                        <a:extLst>
                          <a:ext uri="{FF2B5EF4-FFF2-40B4-BE49-F238E27FC236}">
                            <a16:creationId xmlns:a16="http://schemas.microsoft.com/office/drawing/2014/main" id="{4A7A35FA-5B3A-4B42-A656-4FB2F2948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3" name="矩形 152">
                        <a:extLst>
                          <a:ext uri="{FF2B5EF4-FFF2-40B4-BE49-F238E27FC236}">
                            <a16:creationId xmlns:a16="http://schemas.microsoft.com/office/drawing/2014/main" id="{68F36DB7-80E2-4AD5-A2E6-0C6AF3DFF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5" name="组合 134">
                      <a:extLst>
                        <a:ext uri="{FF2B5EF4-FFF2-40B4-BE49-F238E27FC236}">
                          <a16:creationId xmlns:a16="http://schemas.microsoft.com/office/drawing/2014/main" id="{02B982C1-42DB-46CE-8E88-60955D766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46" name="矩形 145">
                        <a:extLst>
                          <a:ext uri="{FF2B5EF4-FFF2-40B4-BE49-F238E27FC236}">
                            <a16:creationId xmlns:a16="http://schemas.microsoft.com/office/drawing/2014/main" id="{19889A02-A6B8-4E1D-8A15-F4ECE52A2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7" name="矩形 146">
                        <a:extLst>
                          <a:ext uri="{FF2B5EF4-FFF2-40B4-BE49-F238E27FC236}">
                            <a16:creationId xmlns:a16="http://schemas.microsoft.com/office/drawing/2014/main" id="{8BD0E61D-C46D-4C14-BD4D-16CF85D7AB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8" name="矩形 147">
                        <a:extLst>
                          <a:ext uri="{FF2B5EF4-FFF2-40B4-BE49-F238E27FC236}">
                            <a16:creationId xmlns:a16="http://schemas.microsoft.com/office/drawing/2014/main" id="{9149D615-8E32-43A7-B3A3-F78EAAEF45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9" name="矩形 148">
                        <a:extLst>
                          <a:ext uri="{FF2B5EF4-FFF2-40B4-BE49-F238E27FC236}">
                            <a16:creationId xmlns:a16="http://schemas.microsoft.com/office/drawing/2014/main" id="{88E6FD19-4CFE-4F42-8D8C-F7AA54280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6" name="组合 135">
                      <a:extLst>
                        <a:ext uri="{FF2B5EF4-FFF2-40B4-BE49-F238E27FC236}">
                          <a16:creationId xmlns:a16="http://schemas.microsoft.com/office/drawing/2014/main" id="{896DB7F5-3821-4089-AEE7-1DA67F2C88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42" name="矩形 141">
                        <a:extLst>
                          <a:ext uri="{FF2B5EF4-FFF2-40B4-BE49-F238E27FC236}">
                            <a16:creationId xmlns:a16="http://schemas.microsoft.com/office/drawing/2014/main" id="{25E0EA4F-D3A9-4A8B-AEE6-B716C29F2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3" name="矩形 142">
                        <a:extLst>
                          <a:ext uri="{FF2B5EF4-FFF2-40B4-BE49-F238E27FC236}">
                            <a16:creationId xmlns:a16="http://schemas.microsoft.com/office/drawing/2014/main" id="{84868DA9-B7C9-4171-9C48-713DA16960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4" name="矩形 143">
                        <a:extLst>
                          <a:ext uri="{FF2B5EF4-FFF2-40B4-BE49-F238E27FC236}">
                            <a16:creationId xmlns:a16="http://schemas.microsoft.com/office/drawing/2014/main" id="{CD9C7AC7-D2B6-476D-8250-EA72DEE7CF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5" name="矩形 144">
                        <a:extLst>
                          <a:ext uri="{FF2B5EF4-FFF2-40B4-BE49-F238E27FC236}">
                            <a16:creationId xmlns:a16="http://schemas.microsoft.com/office/drawing/2014/main" id="{E9F9D825-DCC0-4A51-955B-50001AC11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37" name="组合 136">
                      <a:extLst>
                        <a:ext uri="{FF2B5EF4-FFF2-40B4-BE49-F238E27FC236}">
                          <a16:creationId xmlns:a16="http://schemas.microsoft.com/office/drawing/2014/main" id="{3D1D248B-85FF-4558-A3D9-E249FEED69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38" name="矩形 137">
                        <a:extLst>
                          <a:ext uri="{FF2B5EF4-FFF2-40B4-BE49-F238E27FC236}">
                            <a16:creationId xmlns:a16="http://schemas.microsoft.com/office/drawing/2014/main" id="{4727BF54-2395-47AF-BAF1-D901F9F5B4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9" name="矩形 138">
                        <a:extLst>
                          <a:ext uri="{FF2B5EF4-FFF2-40B4-BE49-F238E27FC236}">
                            <a16:creationId xmlns:a16="http://schemas.microsoft.com/office/drawing/2014/main" id="{DB8C8174-42A2-45E3-8F4F-548563ABB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0" name="矩形 139">
                        <a:extLst>
                          <a:ext uri="{FF2B5EF4-FFF2-40B4-BE49-F238E27FC236}">
                            <a16:creationId xmlns:a16="http://schemas.microsoft.com/office/drawing/2014/main" id="{485CB0A3-D0C6-48BA-B0AC-8B73B1434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7DE8FF00-BA5D-4830-A386-F76E5630E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55" name="图形 154" descr="国际象棋">
                    <a:extLst>
                      <a:ext uri="{FF2B5EF4-FFF2-40B4-BE49-F238E27FC236}">
                        <a16:creationId xmlns:a16="http://schemas.microsoft.com/office/drawing/2014/main" id="{000EAC47-5E18-478F-850A-2FC829528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7148" y="3875668"/>
                    <a:ext cx="260190" cy="26019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图形 155" descr="国际象棋">
                    <a:extLst>
                      <a:ext uri="{FF2B5EF4-FFF2-40B4-BE49-F238E27FC236}">
                        <a16:creationId xmlns:a16="http://schemas.microsoft.com/office/drawing/2014/main" id="{FDAF079C-9885-4BBA-AD25-151C7D68F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7716" y="3599573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72F7600F-D8F3-4F87-8828-7E2DD9FEC19E}"/>
                    </a:ext>
                  </a:extLst>
                </p:cNvPr>
                <p:cNvGrpSpPr/>
                <p:nvPr/>
              </p:nvGrpSpPr>
              <p:grpSpPr>
                <a:xfrm>
                  <a:off x="1979721" y="2337272"/>
                  <a:ext cx="1000284" cy="790913"/>
                  <a:chOff x="2298441" y="3620460"/>
                  <a:chExt cx="1233195" cy="1057286"/>
                </a:xfrm>
              </p:grpSpPr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5115D3FB-E5F9-4C1B-B919-981B30984ADE}"/>
                      </a:ext>
                    </a:extLst>
                  </p:cNvPr>
                  <p:cNvGrpSpPr/>
                  <p:nvPr/>
                </p:nvGrpSpPr>
                <p:grpSpPr>
                  <a:xfrm>
                    <a:off x="2298441" y="3623385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13140C04-6032-45C4-A3A6-ECE4479BC2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04" name="矩形 103">
                        <a:extLst>
                          <a:ext uri="{FF2B5EF4-FFF2-40B4-BE49-F238E27FC236}">
                            <a16:creationId xmlns:a16="http://schemas.microsoft.com/office/drawing/2014/main" id="{96A4F1F2-2DB3-45C5-B0EB-6470F2C1B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" name="矩形 104">
                        <a:extLst>
                          <a:ext uri="{FF2B5EF4-FFF2-40B4-BE49-F238E27FC236}">
                            <a16:creationId xmlns:a16="http://schemas.microsoft.com/office/drawing/2014/main" id="{9C53642E-1F29-495C-95F2-AA4E56717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" name="矩形 105">
                        <a:extLst>
                          <a:ext uri="{FF2B5EF4-FFF2-40B4-BE49-F238E27FC236}">
                            <a16:creationId xmlns:a16="http://schemas.microsoft.com/office/drawing/2014/main" id="{AD1153BB-E882-4992-8842-B8A690217B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" name="矩形 106">
                        <a:extLst>
                          <a:ext uri="{FF2B5EF4-FFF2-40B4-BE49-F238E27FC236}">
                            <a16:creationId xmlns:a16="http://schemas.microsoft.com/office/drawing/2014/main" id="{0034BF1A-3618-4A9C-B769-843EAB3C85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89" name="组合 88">
                      <a:extLst>
                        <a:ext uri="{FF2B5EF4-FFF2-40B4-BE49-F238E27FC236}">
                          <a16:creationId xmlns:a16="http://schemas.microsoft.com/office/drawing/2014/main" id="{A8CDDA16-78D5-4B8B-8545-E5A5B03954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00" name="矩形 99">
                        <a:extLst>
                          <a:ext uri="{FF2B5EF4-FFF2-40B4-BE49-F238E27FC236}">
                            <a16:creationId xmlns:a16="http://schemas.microsoft.com/office/drawing/2014/main" id="{0486D8A6-57F3-4572-8354-06737CBD6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" name="矩形 100">
                        <a:extLst>
                          <a:ext uri="{FF2B5EF4-FFF2-40B4-BE49-F238E27FC236}">
                            <a16:creationId xmlns:a16="http://schemas.microsoft.com/office/drawing/2014/main" id="{04CDD37B-BEAC-4E30-8CCF-C353DADF86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" name="矩形 101">
                        <a:extLst>
                          <a:ext uri="{FF2B5EF4-FFF2-40B4-BE49-F238E27FC236}">
                            <a16:creationId xmlns:a16="http://schemas.microsoft.com/office/drawing/2014/main" id="{5D6CAFE7-331B-4838-8432-A631C8D75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" name="矩形 102">
                        <a:extLst>
                          <a:ext uri="{FF2B5EF4-FFF2-40B4-BE49-F238E27FC236}">
                            <a16:creationId xmlns:a16="http://schemas.microsoft.com/office/drawing/2014/main" id="{2BC9F5BA-9067-4C54-865C-38CBF5EFD6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" name="组合 89">
                      <a:extLst>
                        <a:ext uri="{FF2B5EF4-FFF2-40B4-BE49-F238E27FC236}">
                          <a16:creationId xmlns:a16="http://schemas.microsoft.com/office/drawing/2014/main" id="{BD313067-C939-4B17-8092-098C0CE535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E4E39296-5C86-412D-AF2B-583574A83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72B55292-4BE7-49F8-B851-D7C34DCCC5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" name="矩形 97">
                        <a:extLst>
                          <a:ext uri="{FF2B5EF4-FFF2-40B4-BE49-F238E27FC236}">
                            <a16:creationId xmlns:a16="http://schemas.microsoft.com/office/drawing/2014/main" id="{8CF223A6-03CD-4CF8-B40A-AA0F00088C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" name="矩形 98">
                        <a:extLst>
                          <a:ext uri="{FF2B5EF4-FFF2-40B4-BE49-F238E27FC236}">
                            <a16:creationId xmlns:a16="http://schemas.microsoft.com/office/drawing/2014/main" id="{1F89CA00-11A0-4377-9F67-AED9AF920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1" name="组合 90">
                      <a:extLst>
                        <a:ext uri="{FF2B5EF4-FFF2-40B4-BE49-F238E27FC236}">
                          <a16:creationId xmlns:a16="http://schemas.microsoft.com/office/drawing/2014/main" id="{B6C27D21-4090-4BC4-97C0-FF68DACEAC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92" name="矩形 91">
                        <a:extLst>
                          <a:ext uri="{FF2B5EF4-FFF2-40B4-BE49-F238E27FC236}">
                            <a16:creationId xmlns:a16="http://schemas.microsoft.com/office/drawing/2014/main" id="{CB846380-FA14-4C56-871E-43270C18E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矩形 92">
                        <a:extLst>
                          <a:ext uri="{FF2B5EF4-FFF2-40B4-BE49-F238E27FC236}">
                            <a16:creationId xmlns:a16="http://schemas.microsoft.com/office/drawing/2014/main" id="{5A04EC6D-3537-4C5F-9E29-ED2084FAE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" name="矩形 93">
                        <a:extLst>
                          <a:ext uri="{FF2B5EF4-FFF2-40B4-BE49-F238E27FC236}">
                            <a16:creationId xmlns:a16="http://schemas.microsoft.com/office/drawing/2014/main" id="{3D4CB488-7312-4119-9FA7-3496D3F48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" name="矩形 94">
                        <a:extLst>
                          <a:ext uri="{FF2B5EF4-FFF2-40B4-BE49-F238E27FC236}">
                            <a16:creationId xmlns:a16="http://schemas.microsoft.com/office/drawing/2014/main" id="{63CCE916-3EEB-430C-AFCC-8CDD3B2AF5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31" name="图形 130" descr="国际象棋">
                    <a:extLst>
                      <a:ext uri="{FF2B5EF4-FFF2-40B4-BE49-F238E27FC236}">
                        <a16:creationId xmlns:a16="http://schemas.microsoft.com/office/drawing/2014/main" id="{CEBF48FC-FB05-4474-B7FB-2BD27E7ACA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98441" y="3898363"/>
                    <a:ext cx="260190" cy="260190"/>
                  </a:xfrm>
                  <a:prstGeom prst="rect">
                    <a:avLst/>
                  </a:prstGeom>
                </p:spPr>
              </p:pic>
              <p:pic>
                <p:nvPicPr>
                  <p:cNvPr id="157" name="图形 156" descr="国际象棋">
                    <a:extLst>
                      <a:ext uri="{FF2B5EF4-FFF2-40B4-BE49-F238E27FC236}">
                        <a16:creationId xmlns:a16="http://schemas.microsoft.com/office/drawing/2014/main" id="{3A384967-9651-4FAE-89B8-D2841743C0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98441" y="3620460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4114BB5B-2F10-4997-AE59-7D3866F2F5CE}"/>
                    </a:ext>
                  </a:extLst>
                </p:cNvPr>
                <p:cNvGrpSpPr/>
                <p:nvPr/>
              </p:nvGrpSpPr>
              <p:grpSpPr>
                <a:xfrm>
                  <a:off x="4886180" y="2333037"/>
                  <a:ext cx="1000284" cy="796888"/>
                  <a:chOff x="5424343" y="3606622"/>
                  <a:chExt cx="1233195" cy="1065274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9374891D-7E41-47CB-9076-3EEA4C91F2F0}"/>
                      </a:ext>
                    </a:extLst>
                  </p:cNvPr>
                  <p:cNvGrpSpPr/>
                  <p:nvPr/>
                </p:nvGrpSpPr>
                <p:grpSpPr>
                  <a:xfrm>
                    <a:off x="5424343" y="3606622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160" name="组合 159">
                      <a:extLst>
                        <a:ext uri="{FF2B5EF4-FFF2-40B4-BE49-F238E27FC236}">
                          <a16:creationId xmlns:a16="http://schemas.microsoft.com/office/drawing/2014/main" id="{6A3474F9-312D-49BC-82C5-ED50DA4449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162" name="组合 161">
                        <a:extLst>
                          <a:ext uri="{FF2B5EF4-FFF2-40B4-BE49-F238E27FC236}">
                            <a16:creationId xmlns:a16="http://schemas.microsoft.com/office/drawing/2014/main" id="{580A2384-54D2-41FC-93BB-D82BFF4362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78" name="矩形 177">
                          <a:extLst>
                            <a:ext uri="{FF2B5EF4-FFF2-40B4-BE49-F238E27FC236}">
                              <a16:creationId xmlns:a16="http://schemas.microsoft.com/office/drawing/2014/main" id="{DBC55B1F-F76A-4260-817E-A2DEB65CEB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9" name="矩形 178">
                          <a:extLst>
                            <a:ext uri="{FF2B5EF4-FFF2-40B4-BE49-F238E27FC236}">
                              <a16:creationId xmlns:a16="http://schemas.microsoft.com/office/drawing/2014/main" id="{9CFF388B-D8ED-4B83-814D-27521535D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0" name="矩形 179">
                          <a:extLst>
                            <a:ext uri="{FF2B5EF4-FFF2-40B4-BE49-F238E27FC236}">
                              <a16:creationId xmlns:a16="http://schemas.microsoft.com/office/drawing/2014/main" id="{9330ECB4-AED5-4339-9BE8-D3FA8B6B25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81" name="矩形 180">
                          <a:extLst>
                            <a:ext uri="{FF2B5EF4-FFF2-40B4-BE49-F238E27FC236}">
                              <a16:creationId xmlns:a16="http://schemas.microsoft.com/office/drawing/2014/main" id="{1549A61D-A9B8-45AC-A328-4D7D16CA5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3" name="组合 162">
                        <a:extLst>
                          <a:ext uri="{FF2B5EF4-FFF2-40B4-BE49-F238E27FC236}">
                            <a16:creationId xmlns:a16="http://schemas.microsoft.com/office/drawing/2014/main" id="{067F4C0C-88B6-4646-BA71-B96C12B568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74" name="矩形 173">
                          <a:extLst>
                            <a:ext uri="{FF2B5EF4-FFF2-40B4-BE49-F238E27FC236}">
                              <a16:creationId xmlns:a16="http://schemas.microsoft.com/office/drawing/2014/main" id="{DF939F11-5583-4ECA-8CC2-0F8B4D537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5" name="矩形 174">
                          <a:extLst>
                            <a:ext uri="{FF2B5EF4-FFF2-40B4-BE49-F238E27FC236}">
                              <a16:creationId xmlns:a16="http://schemas.microsoft.com/office/drawing/2014/main" id="{9E71EB62-5056-46E3-A783-3348C06EE2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6" name="矩形 175">
                          <a:extLst>
                            <a:ext uri="{FF2B5EF4-FFF2-40B4-BE49-F238E27FC236}">
                              <a16:creationId xmlns:a16="http://schemas.microsoft.com/office/drawing/2014/main" id="{64C8CAD1-AFFC-4A8D-BD8F-B1631B3697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7" name="矩形 176">
                          <a:extLst>
                            <a:ext uri="{FF2B5EF4-FFF2-40B4-BE49-F238E27FC236}">
                              <a16:creationId xmlns:a16="http://schemas.microsoft.com/office/drawing/2014/main" id="{2B8E73A7-4D9C-4DFF-98AE-9606874220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4" name="组合 163">
                        <a:extLst>
                          <a:ext uri="{FF2B5EF4-FFF2-40B4-BE49-F238E27FC236}">
                            <a16:creationId xmlns:a16="http://schemas.microsoft.com/office/drawing/2014/main" id="{59AEC1F0-57A2-42D0-BC76-211824087D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70" name="矩形 169">
                          <a:extLst>
                            <a:ext uri="{FF2B5EF4-FFF2-40B4-BE49-F238E27FC236}">
                              <a16:creationId xmlns:a16="http://schemas.microsoft.com/office/drawing/2014/main" id="{3E2FCA65-8148-45EA-9218-FE0C65BD2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1" name="矩形 170">
                          <a:extLst>
                            <a:ext uri="{FF2B5EF4-FFF2-40B4-BE49-F238E27FC236}">
                              <a16:creationId xmlns:a16="http://schemas.microsoft.com/office/drawing/2014/main" id="{58DAFB69-F4F9-4F83-8B9E-8F98C4B3C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2" name="矩形 171">
                          <a:extLst>
                            <a:ext uri="{FF2B5EF4-FFF2-40B4-BE49-F238E27FC236}">
                              <a16:creationId xmlns:a16="http://schemas.microsoft.com/office/drawing/2014/main" id="{15E43473-5A05-47CC-A8F6-14EC611D9C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73" name="矩形 172">
                          <a:extLst>
                            <a:ext uri="{FF2B5EF4-FFF2-40B4-BE49-F238E27FC236}">
                              <a16:creationId xmlns:a16="http://schemas.microsoft.com/office/drawing/2014/main" id="{75A48CB8-5451-4EC1-8F8F-C70E7BD44F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65" name="组合 164">
                        <a:extLst>
                          <a:ext uri="{FF2B5EF4-FFF2-40B4-BE49-F238E27FC236}">
                            <a16:creationId xmlns:a16="http://schemas.microsoft.com/office/drawing/2014/main" id="{965E0B60-B51F-4165-9B62-8A4A2A5CF8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166" name="矩形 165">
                          <a:extLst>
                            <a:ext uri="{FF2B5EF4-FFF2-40B4-BE49-F238E27FC236}">
                              <a16:creationId xmlns:a16="http://schemas.microsoft.com/office/drawing/2014/main" id="{E926CE1E-45DF-4DD6-8D5A-CCC4E456A2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7" name="矩形 166">
                          <a:extLst>
                            <a:ext uri="{FF2B5EF4-FFF2-40B4-BE49-F238E27FC236}">
                              <a16:creationId xmlns:a16="http://schemas.microsoft.com/office/drawing/2014/main" id="{3F321058-2325-4F7B-B230-8DB9AB8D75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8" name="矩形 167">
                          <a:extLst>
                            <a:ext uri="{FF2B5EF4-FFF2-40B4-BE49-F238E27FC236}">
                              <a16:creationId xmlns:a16="http://schemas.microsoft.com/office/drawing/2014/main" id="{F2DF8724-7249-4610-B9D5-17DBD14A7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69" name="矩形 168">
                          <a:extLst>
                            <a:ext uri="{FF2B5EF4-FFF2-40B4-BE49-F238E27FC236}">
                              <a16:creationId xmlns:a16="http://schemas.microsoft.com/office/drawing/2014/main" id="{774E5EEE-E3DF-4A07-81B5-31D2845C4E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161" name="图形 160" descr="国际象棋">
                      <a:extLst>
                        <a:ext uri="{FF2B5EF4-FFF2-40B4-BE49-F238E27FC236}">
                          <a16:creationId xmlns:a16="http://schemas.microsoft.com/office/drawing/2014/main" id="{A44FE5AC-BD0C-47FD-B02E-7D1AF44A5F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84" name="图形 183" descr="国际象棋">
                    <a:extLst>
                      <a:ext uri="{FF2B5EF4-FFF2-40B4-BE49-F238E27FC236}">
                        <a16:creationId xmlns:a16="http://schemas.microsoft.com/office/drawing/2014/main" id="{8A7EDFCD-1509-4ADB-8FE8-D31A4B5665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5590" y="3881518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365291DE-8B4D-4537-B90A-10F963A64669}"/>
                    </a:ext>
                  </a:extLst>
                </p:cNvPr>
                <p:cNvGrpSpPr/>
                <p:nvPr/>
              </p:nvGrpSpPr>
              <p:grpSpPr>
                <a:xfrm>
                  <a:off x="6512973" y="2334869"/>
                  <a:ext cx="1000284" cy="796888"/>
                  <a:chOff x="3632718" y="1932964"/>
                  <a:chExt cx="1233195" cy="1065274"/>
                </a:xfrm>
              </p:grpSpPr>
              <p:grpSp>
                <p:nvGrpSpPr>
                  <p:cNvPr id="186" name="组合 185">
                    <a:extLst>
                      <a:ext uri="{FF2B5EF4-FFF2-40B4-BE49-F238E27FC236}">
                        <a16:creationId xmlns:a16="http://schemas.microsoft.com/office/drawing/2014/main" id="{242FBD8F-1F70-4AF9-82F4-559E7F695C36}"/>
                      </a:ext>
                    </a:extLst>
                  </p:cNvPr>
                  <p:cNvGrpSpPr/>
                  <p:nvPr/>
                </p:nvGrpSpPr>
                <p:grpSpPr>
                  <a:xfrm>
                    <a:off x="3632718" y="1943877"/>
                    <a:ext cx="1233195" cy="1054361"/>
                    <a:chOff x="3943737" y="1152330"/>
                    <a:chExt cx="4245430" cy="3923523"/>
                  </a:xfrm>
                </p:grpSpPr>
                <p:grpSp>
                  <p:nvGrpSpPr>
                    <p:cNvPr id="188" name="组合 187">
                      <a:extLst>
                        <a:ext uri="{FF2B5EF4-FFF2-40B4-BE49-F238E27FC236}">
                          <a16:creationId xmlns:a16="http://schemas.microsoft.com/office/drawing/2014/main" id="{1270EC90-50FD-4AFA-BED4-23E94CBECF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2175587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04" name="矩形 203">
                        <a:extLst>
                          <a:ext uri="{FF2B5EF4-FFF2-40B4-BE49-F238E27FC236}">
                            <a16:creationId xmlns:a16="http://schemas.microsoft.com/office/drawing/2014/main" id="{A53D308D-8AF0-4844-9C58-A832114237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5" name="矩形 204">
                        <a:extLst>
                          <a:ext uri="{FF2B5EF4-FFF2-40B4-BE49-F238E27FC236}">
                            <a16:creationId xmlns:a16="http://schemas.microsoft.com/office/drawing/2014/main" id="{84C66A44-6C43-463C-A334-7C79C8CE04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6" name="矩形 205">
                        <a:extLst>
                          <a:ext uri="{FF2B5EF4-FFF2-40B4-BE49-F238E27FC236}">
                            <a16:creationId xmlns:a16="http://schemas.microsoft.com/office/drawing/2014/main" id="{94254C44-75A1-43BA-8E23-11848500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7" name="矩形 206">
                        <a:extLst>
                          <a:ext uri="{FF2B5EF4-FFF2-40B4-BE49-F238E27FC236}">
                            <a16:creationId xmlns:a16="http://schemas.microsoft.com/office/drawing/2014/main" id="{06534C2D-FEA1-4EA6-B266-317F74527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89" name="组合 188">
                      <a:extLst>
                        <a:ext uri="{FF2B5EF4-FFF2-40B4-BE49-F238E27FC236}">
                          <a16:creationId xmlns:a16="http://schemas.microsoft.com/office/drawing/2014/main" id="{9302443C-5041-43FC-8F41-95B50B9041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11523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200" name="矩形 199">
                        <a:extLst>
                          <a:ext uri="{FF2B5EF4-FFF2-40B4-BE49-F238E27FC236}">
                            <a16:creationId xmlns:a16="http://schemas.microsoft.com/office/drawing/2014/main" id="{0D2AA0E2-9722-4DF7-A339-0251AF9053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1" name="矩形 200">
                        <a:extLst>
                          <a:ext uri="{FF2B5EF4-FFF2-40B4-BE49-F238E27FC236}">
                            <a16:creationId xmlns:a16="http://schemas.microsoft.com/office/drawing/2014/main" id="{95CF8190-BDBF-4AE9-91A1-79EB2D91E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2" name="矩形 201">
                        <a:extLst>
                          <a:ext uri="{FF2B5EF4-FFF2-40B4-BE49-F238E27FC236}">
                            <a16:creationId xmlns:a16="http://schemas.microsoft.com/office/drawing/2014/main" id="{F46CBE0C-93FB-4F1A-8FF2-C391375602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3" name="矩形 202">
                        <a:extLst>
                          <a:ext uri="{FF2B5EF4-FFF2-40B4-BE49-F238E27FC236}">
                            <a16:creationId xmlns:a16="http://schemas.microsoft.com/office/drawing/2014/main" id="{6F17485A-8844-42B6-95FB-0C62865BD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0" name="组合 189">
                      <a:extLst>
                        <a:ext uri="{FF2B5EF4-FFF2-40B4-BE49-F238E27FC236}">
                          <a16:creationId xmlns:a16="http://schemas.microsoft.com/office/drawing/2014/main" id="{AB2264B9-ECD6-4039-B92E-58EDC07D47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3209730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96" name="矩形 195">
                        <a:extLst>
                          <a:ext uri="{FF2B5EF4-FFF2-40B4-BE49-F238E27FC236}">
                            <a16:creationId xmlns:a16="http://schemas.microsoft.com/office/drawing/2014/main" id="{9655718B-A618-4C89-93DB-14AAE77BD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矩形 196">
                        <a:extLst>
                          <a:ext uri="{FF2B5EF4-FFF2-40B4-BE49-F238E27FC236}">
                            <a16:creationId xmlns:a16="http://schemas.microsoft.com/office/drawing/2014/main" id="{A171F787-E625-470C-AADF-343E2EAD5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矩形 197">
                        <a:extLst>
                          <a:ext uri="{FF2B5EF4-FFF2-40B4-BE49-F238E27FC236}">
                            <a16:creationId xmlns:a16="http://schemas.microsoft.com/office/drawing/2014/main" id="{588FBF0C-A4A8-471E-82CE-6758FE6B1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9" name="矩形 198">
                        <a:extLst>
                          <a:ext uri="{FF2B5EF4-FFF2-40B4-BE49-F238E27FC236}">
                            <a16:creationId xmlns:a16="http://schemas.microsoft.com/office/drawing/2014/main" id="{B7ED92A0-3105-4D4E-8E9D-BD8CA249A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91" name="组合 190">
                      <a:extLst>
                        <a:ext uri="{FF2B5EF4-FFF2-40B4-BE49-F238E27FC236}">
                          <a16:creationId xmlns:a16="http://schemas.microsoft.com/office/drawing/2014/main" id="{63F999FA-371D-4AE1-87F3-8A0DFE9061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3737" y="4243873"/>
                      <a:ext cx="4245430" cy="831980"/>
                      <a:chOff x="3791337" y="999930"/>
                      <a:chExt cx="4245430" cy="831980"/>
                    </a:xfrm>
                  </p:grpSpPr>
                  <p:sp>
                    <p:nvSpPr>
                      <p:cNvPr id="192" name="矩形 191">
                        <a:extLst>
                          <a:ext uri="{FF2B5EF4-FFF2-40B4-BE49-F238E27FC236}">
                            <a16:creationId xmlns:a16="http://schemas.microsoft.com/office/drawing/2014/main" id="{DFD97588-905A-4A9D-B90B-FFC93318B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1337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3" name="矩形 192">
                        <a:extLst>
                          <a:ext uri="{FF2B5EF4-FFF2-40B4-BE49-F238E27FC236}">
                            <a16:creationId xmlns:a16="http://schemas.microsoft.com/office/drawing/2014/main" id="{CB04B64B-EF16-4ECE-AF80-7B493988A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41029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4" name="矩形 193">
                        <a:extLst>
                          <a:ext uri="{FF2B5EF4-FFF2-40B4-BE49-F238E27FC236}">
                            <a16:creationId xmlns:a16="http://schemas.microsoft.com/office/drawing/2014/main" id="{31756553-DDE1-4AF0-AA2B-6840CCAAD4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4465" y="1010816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5" name="矩形 194">
                        <a:extLst>
                          <a:ext uri="{FF2B5EF4-FFF2-40B4-BE49-F238E27FC236}">
                            <a16:creationId xmlns:a16="http://schemas.microsoft.com/office/drawing/2014/main" id="{77DBE7A4-A88C-47AB-A889-38D1883D9F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7901" y="999930"/>
                        <a:ext cx="895738" cy="82109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pic>
                <p:nvPicPr>
                  <p:cNvPr id="187" name="图形 186" descr="国际象棋">
                    <a:extLst>
                      <a:ext uri="{FF2B5EF4-FFF2-40B4-BE49-F238E27FC236}">
                        <a16:creationId xmlns:a16="http://schemas.microsoft.com/office/drawing/2014/main" id="{0945DB11-2742-461C-AF37-747A305BDD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43456" y="1932964"/>
                    <a:ext cx="260190" cy="2601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9" name="图形 238" descr="国际象棋">
                  <a:extLst>
                    <a:ext uri="{FF2B5EF4-FFF2-40B4-BE49-F238E27FC236}">
                      <a16:creationId xmlns:a16="http://schemas.microsoft.com/office/drawing/2014/main" id="{80B87116-9E6A-4B47-85A7-1FB87BA96B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0918" y="2533944"/>
                  <a:ext cx="211048" cy="194638"/>
                </a:xfrm>
                <a:prstGeom prst="rect">
                  <a:avLst/>
                </a:prstGeom>
              </p:spPr>
            </p:pic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477C744-2875-4987-8D5D-5B4EBFC80E0A}"/>
                    </a:ext>
                  </a:extLst>
                </p:cNvPr>
                <p:cNvCxnSpPr/>
                <p:nvPr/>
              </p:nvCxnSpPr>
              <p:spPr>
                <a:xfrm flipH="1">
                  <a:off x="3712011" y="439149"/>
                  <a:ext cx="981208" cy="655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箭头连接符 319">
                  <a:extLst>
                    <a:ext uri="{FF2B5EF4-FFF2-40B4-BE49-F238E27FC236}">
                      <a16:creationId xmlns:a16="http://schemas.microsoft.com/office/drawing/2014/main" id="{7AB8E435-5305-497A-AF5F-84445E94E0BE}"/>
                    </a:ext>
                  </a:extLst>
                </p:cNvPr>
                <p:cNvCxnSpPr/>
                <p:nvPr/>
              </p:nvCxnSpPr>
              <p:spPr>
                <a:xfrm flipH="1">
                  <a:off x="2278352" y="1627604"/>
                  <a:ext cx="981208" cy="655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箭头连接符 320">
                  <a:extLst>
                    <a:ext uri="{FF2B5EF4-FFF2-40B4-BE49-F238E27FC236}">
                      <a16:creationId xmlns:a16="http://schemas.microsoft.com/office/drawing/2014/main" id="{C1C6A056-A6D2-4AEF-842E-B85BC36E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5627" y="2006334"/>
                  <a:ext cx="87432" cy="277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箭头连接符 321">
                  <a:extLst>
                    <a:ext uri="{FF2B5EF4-FFF2-40B4-BE49-F238E27FC236}">
                      <a16:creationId xmlns:a16="http://schemas.microsoft.com/office/drawing/2014/main" id="{C3C64D48-1F27-457F-B2EC-D99C7BB03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0537" y="1630530"/>
                  <a:ext cx="963121" cy="6529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箭头连接符 322">
                  <a:extLst>
                    <a:ext uri="{FF2B5EF4-FFF2-40B4-BE49-F238E27FC236}">
                      <a16:creationId xmlns:a16="http://schemas.microsoft.com/office/drawing/2014/main" id="{393A8360-8611-4821-B923-D7665C8FB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1289" y="1556574"/>
                  <a:ext cx="2537841" cy="719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箭头连接符 323">
                  <a:extLst>
                    <a:ext uri="{FF2B5EF4-FFF2-40B4-BE49-F238E27FC236}">
                      <a16:creationId xmlns:a16="http://schemas.microsoft.com/office/drawing/2014/main" id="{2FBE8087-34E9-45AD-A6DD-D0245FEC9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9559" y="3236081"/>
                  <a:ext cx="920843" cy="6245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箭头连接符 324">
                  <a:extLst>
                    <a:ext uri="{FF2B5EF4-FFF2-40B4-BE49-F238E27FC236}">
                      <a16:creationId xmlns:a16="http://schemas.microsoft.com/office/drawing/2014/main" id="{2DE3E9A0-92D7-4F05-A433-4DB7C438C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93219" y="3192852"/>
                  <a:ext cx="1849677" cy="6411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乘号 327">
                  <a:extLst>
                    <a:ext uri="{FF2B5EF4-FFF2-40B4-BE49-F238E27FC236}">
                      <a16:creationId xmlns:a16="http://schemas.microsoft.com/office/drawing/2014/main" id="{A5A9D2E2-EB27-40DE-87A8-A45FA09BF1ED}"/>
                    </a:ext>
                  </a:extLst>
                </p:cNvPr>
                <p:cNvSpPr/>
                <p:nvPr/>
              </p:nvSpPr>
              <p:spPr>
                <a:xfrm>
                  <a:off x="5242835" y="3316074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乘号 328">
                  <a:extLst>
                    <a:ext uri="{FF2B5EF4-FFF2-40B4-BE49-F238E27FC236}">
                      <a16:creationId xmlns:a16="http://schemas.microsoft.com/office/drawing/2014/main" id="{4760CFE1-CC0D-4809-BFCB-740868458725}"/>
                    </a:ext>
                  </a:extLst>
                </p:cNvPr>
                <p:cNvSpPr/>
                <p:nvPr/>
              </p:nvSpPr>
              <p:spPr>
                <a:xfrm>
                  <a:off x="3706901" y="1991756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乘号 329">
                  <a:extLst>
                    <a:ext uri="{FF2B5EF4-FFF2-40B4-BE49-F238E27FC236}">
                      <a16:creationId xmlns:a16="http://schemas.microsoft.com/office/drawing/2014/main" id="{0E59FDB7-57EA-49E2-8CE1-F057E7A45D61}"/>
                    </a:ext>
                  </a:extLst>
                </p:cNvPr>
                <p:cNvSpPr/>
                <p:nvPr/>
              </p:nvSpPr>
              <p:spPr>
                <a:xfrm>
                  <a:off x="2650894" y="1975255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乘号 264">
                  <a:extLst>
                    <a:ext uri="{FF2B5EF4-FFF2-40B4-BE49-F238E27FC236}">
                      <a16:creationId xmlns:a16="http://schemas.microsoft.com/office/drawing/2014/main" id="{8FA22256-EDA8-41A9-AAE0-7D58F398CFEF}"/>
                    </a:ext>
                  </a:extLst>
                </p:cNvPr>
                <p:cNvSpPr/>
                <p:nvPr/>
              </p:nvSpPr>
              <p:spPr>
                <a:xfrm>
                  <a:off x="4860784" y="1687915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79B3165-55BA-4DF0-9846-FDC46712318C}"/>
                    </a:ext>
                  </a:extLst>
                </p:cNvPr>
                <p:cNvGrpSpPr/>
                <p:nvPr/>
              </p:nvGrpSpPr>
              <p:grpSpPr>
                <a:xfrm>
                  <a:off x="4071903" y="3192852"/>
                  <a:ext cx="5546738" cy="1497119"/>
                  <a:chOff x="1861159" y="3707973"/>
                  <a:chExt cx="6838269" cy="2001337"/>
                </a:xfrm>
              </p:grpSpPr>
              <p:grpSp>
                <p:nvGrpSpPr>
                  <p:cNvPr id="212" name="组合 211">
                    <a:extLst>
                      <a:ext uri="{FF2B5EF4-FFF2-40B4-BE49-F238E27FC236}">
                        <a16:creationId xmlns:a16="http://schemas.microsoft.com/office/drawing/2014/main" id="{19B77E32-5F6E-4801-8FC8-D01C77B4415F}"/>
                      </a:ext>
                    </a:extLst>
                  </p:cNvPr>
                  <p:cNvGrpSpPr/>
                  <p:nvPr/>
                </p:nvGrpSpPr>
                <p:grpSpPr>
                  <a:xfrm>
                    <a:off x="1861159" y="4641587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214" name="组合 213">
                      <a:extLst>
                        <a:ext uri="{FF2B5EF4-FFF2-40B4-BE49-F238E27FC236}">
                          <a16:creationId xmlns:a16="http://schemas.microsoft.com/office/drawing/2014/main" id="{9CEA4E06-5BF7-4EA7-9D32-31D662B049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216" name="组合 215">
                        <a:extLst>
                          <a:ext uri="{FF2B5EF4-FFF2-40B4-BE49-F238E27FC236}">
                            <a16:creationId xmlns:a16="http://schemas.microsoft.com/office/drawing/2014/main" id="{E72C0F51-6F99-4FEE-BDB9-9C4BF2EE1B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32" name="矩形 231">
                          <a:extLst>
                            <a:ext uri="{FF2B5EF4-FFF2-40B4-BE49-F238E27FC236}">
                              <a16:creationId xmlns:a16="http://schemas.microsoft.com/office/drawing/2014/main" id="{8BBDB333-771B-4ACD-AEE6-3DB722A22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3" name="矩形 232">
                          <a:extLst>
                            <a:ext uri="{FF2B5EF4-FFF2-40B4-BE49-F238E27FC236}">
                              <a16:creationId xmlns:a16="http://schemas.microsoft.com/office/drawing/2014/main" id="{2E7AFD73-EBE5-4234-A500-8B314390F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4" name="矩形 233">
                          <a:extLst>
                            <a:ext uri="{FF2B5EF4-FFF2-40B4-BE49-F238E27FC236}">
                              <a16:creationId xmlns:a16="http://schemas.microsoft.com/office/drawing/2014/main" id="{1EE972A9-B1BF-4611-A82C-69AA26DDF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5" name="矩形 234">
                          <a:extLst>
                            <a:ext uri="{FF2B5EF4-FFF2-40B4-BE49-F238E27FC236}">
                              <a16:creationId xmlns:a16="http://schemas.microsoft.com/office/drawing/2014/main" id="{29BF9CD0-BF19-49E2-B715-3017A4577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7" name="组合 216">
                        <a:extLst>
                          <a:ext uri="{FF2B5EF4-FFF2-40B4-BE49-F238E27FC236}">
                            <a16:creationId xmlns:a16="http://schemas.microsoft.com/office/drawing/2014/main" id="{4CB905A2-4823-4E3F-BD90-2377B9C4BE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28" name="矩形 227">
                          <a:extLst>
                            <a:ext uri="{FF2B5EF4-FFF2-40B4-BE49-F238E27FC236}">
                              <a16:creationId xmlns:a16="http://schemas.microsoft.com/office/drawing/2014/main" id="{DF9356D6-E9C7-41A0-AD63-DE7A9642B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9" name="矩形 228">
                          <a:extLst>
                            <a:ext uri="{FF2B5EF4-FFF2-40B4-BE49-F238E27FC236}">
                              <a16:creationId xmlns:a16="http://schemas.microsoft.com/office/drawing/2014/main" id="{21E7423E-A992-4825-BAC3-5D9A52CDB3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0" name="矩形 229">
                          <a:extLst>
                            <a:ext uri="{FF2B5EF4-FFF2-40B4-BE49-F238E27FC236}">
                              <a16:creationId xmlns:a16="http://schemas.microsoft.com/office/drawing/2014/main" id="{A95920BE-FDD3-488A-AD23-1A5A0C9058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31" name="矩形 230">
                          <a:extLst>
                            <a:ext uri="{FF2B5EF4-FFF2-40B4-BE49-F238E27FC236}">
                              <a16:creationId xmlns:a16="http://schemas.microsoft.com/office/drawing/2014/main" id="{53C1BE44-8053-4E60-BDF5-8CE5F9588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8" name="组合 217">
                        <a:extLst>
                          <a:ext uri="{FF2B5EF4-FFF2-40B4-BE49-F238E27FC236}">
                            <a16:creationId xmlns:a16="http://schemas.microsoft.com/office/drawing/2014/main" id="{BAA52419-44A6-450D-8C75-7F6FAEB689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24" name="矩形 223">
                          <a:extLst>
                            <a:ext uri="{FF2B5EF4-FFF2-40B4-BE49-F238E27FC236}">
                              <a16:creationId xmlns:a16="http://schemas.microsoft.com/office/drawing/2014/main" id="{A0CD333B-8C9B-4B37-900A-6820A7A69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5" name="矩形 224">
                          <a:extLst>
                            <a:ext uri="{FF2B5EF4-FFF2-40B4-BE49-F238E27FC236}">
                              <a16:creationId xmlns:a16="http://schemas.microsoft.com/office/drawing/2014/main" id="{AA0DE846-A33E-4EBC-93B9-0607B2802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6" name="矩形 225">
                          <a:extLst>
                            <a:ext uri="{FF2B5EF4-FFF2-40B4-BE49-F238E27FC236}">
                              <a16:creationId xmlns:a16="http://schemas.microsoft.com/office/drawing/2014/main" id="{ACCCAD24-C5B4-45B4-A86C-3E83D3395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7" name="矩形 226">
                          <a:extLst>
                            <a:ext uri="{FF2B5EF4-FFF2-40B4-BE49-F238E27FC236}">
                              <a16:creationId xmlns:a16="http://schemas.microsoft.com/office/drawing/2014/main" id="{3EA4F1BA-DD0F-4FD1-A52B-8E4B5671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19" name="组合 218">
                        <a:extLst>
                          <a:ext uri="{FF2B5EF4-FFF2-40B4-BE49-F238E27FC236}">
                            <a16:creationId xmlns:a16="http://schemas.microsoft.com/office/drawing/2014/main" id="{1AE3B5B8-6448-42C2-BDD3-E5C1393004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220" name="矩形 219">
                          <a:extLst>
                            <a:ext uri="{FF2B5EF4-FFF2-40B4-BE49-F238E27FC236}">
                              <a16:creationId xmlns:a16="http://schemas.microsoft.com/office/drawing/2014/main" id="{43B9650B-338F-4A00-A7F1-290F4F01F5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1" name="矩形 220">
                          <a:extLst>
                            <a:ext uri="{FF2B5EF4-FFF2-40B4-BE49-F238E27FC236}">
                              <a16:creationId xmlns:a16="http://schemas.microsoft.com/office/drawing/2014/main" id="{B47E075B-3B7F-403D-9FD9-66CF7E86B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2" name="矩形 221">
                          <a:extLst>
                            <a:ext uri="{FF2B5EF4-FFF2-40B4-BE49-F238E27FC236}">
                              <a16:creationId xmlns:a16="http://schemas.microsoft.com/office/drawing/2014/main" id="{DA0B1CFE-1780-42E3-B3CD-FE54D177F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23" name="矩形 222">
                          <a:extLst>
                            <a:ext uri="{FF2B5EF4-FFF2-40B4-BE49-F238E27FC236}">
                              <a16:creationId xmlns:a16="http://schemas.microsoft.com/office/drawing/2014/main" id="{22DE7D12-A920-43B4-9374-B8586D0C1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215" name="图形 214" descr="国际象棋">
                      <a:extLst>
                        <a:ext uri="{FF2B5EF4-FFF2-40B4-BE49-F238E27FC236}">
                          <a16:creationId xmlns:a16="http://schemas.microsoft.com/office/drawing/2014/main" id="{3E6674CC-0673-499C-B058-5694CA179B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36" name="图形 235" descr="国际象棋">
                    <a:extLst>
                      <a:ext uri="{FF2B5EF4-FFF2-40B4-BE49-F238E27FC236}">
                        <a16:creationId xmlns:a16="http://schemas.microsoft.com/office/drawing/2014/main" id="{5F20BAF8-7558-48D3-A697-80DF4CAD7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2065" y="5190780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1C0C96E0-A8D8-4727-B75B-50305F7074F0}"/>
                      </a:ext>
                    </a:extLst>
                  </p:cNvPr>
                  <p:cNvGrpSpPr/>
                  <p:nvPr/>
                </p:nvGrpSpPr>
                <p:grpSpPr>
                  <a:xfrm>
                    <a:off x="3674316" y="4644036"/>
                    <a:ext cx="1233195" cy="1065274"/>
                    <a:chOff x="5424343" y="3606622"/>
                    <a:chExt cx="1233195" cy="1065274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B24F6FD7-D57B-4EDA-838B-3FA346E114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243" name="组合 242">
                        <a:extLst>
                          <a:ext uri="{FF2B5EF4-FFF2-40B4-BE49-F238E27FC236}">
                            <a16:creationId xmlns:a16="http://schemas.microsoft.com/office/drawing/2014/main" id="{A5A89F6E-5B1A-4D03-A5A8-8A528490E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245" name="组合 244">
                          <a:extLst>
                            <a:ext uri="{FF2B5EF4-FFF2-40B4-BE49-F238E27FC236}">
                              <a16:creationId xmlns:a16="http://schemas.microsoft.com/office/drawing/2014/main" id="{F8135347-3ED7-4C7A-9BDC-68E2B848B7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61" name="矩形 260">
                            <a:extLst>
                              <a:ext uri="{FF2B5EF4-FFF2-40B4-BE49-F238E27FC236}">
                                <a16:creationId xmlns:a16="http://schemas.microsoft.com/office/drawing/2014/main" id="{5B89C10F-A24B-4B60-AC0B-84B411F76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2" name="矩形 261">
                            <a:extLst>
                              <a:ext uri="{FF2B5EF4-FFF2-40B4-BE49-F238E27FC236}">
                                <a16:creationId xmlns:a16="http://schemas.microsoft.com/office/drawing/2014/main" id="{8B18D558-B45B-413B-BAA6-E61EB08337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3" name="矩形 262">
                            <a:extLst>
                              <a:ext uri="{FF2B5EF4-FFF2-40B4-BE49-F238E27FC236}">
                                <a16:creationId xmlns:a16="http://schemas.microsoft.com/office/drawing/2014/main" id="{DC98DB34-C2FE-4B0C-98DC-AD07151AFA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4" name="矩形 263">
                            <a:extLst>
                              <a:ext uri="{FF2B5EF4-FFF2-40B4-BE49-F238E27FC236}">
                                <a16:creationId xmlns:a16="http://schemas.microsoft.com/office/drawing/2014/main" id="{93F79E97-3A86-4DAC-A987-7897C40F32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6" name="组合 245">
                          <a:extLst>
                            <a:ext uri="{FF2B5EF4-FFF2-40B4-BE49-F238E27FC236}">
                              <a16:creationId xmlns:a16="http://schemas.microsoft.com/office/drawing/2014/main" id="{7BDADF96-A5DD-452A-A20D-188FDF13F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57" name="矩形 256">
                            <a:extLst>
                              <a:ext uri="{FF2B5EF4-FFF2-40B4-BE49-F238E27FC236}">
                                <a16:creationId xmlns:a16="http://schemas.microsoft.com/office/drawing/2014/main" id="{D0C6683C-6FFD-4894-A441-2DF9D09769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8" name="矩形 257">
                            <a:extLst>
                              <a:ext uri="{FF2B5EF4-FFF2-40B4-BE49-F238E27FC236}">
                                <a16:creationId xmlns:a16="http://schemas.microsoft.com/office/drawing/2014/main" id="{46C9C5E6-165A-436A-BBE9-319DF51F27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9" name="矩形 258">
                            <a:extLst>
                              <a:ext uri="{FF2B5EF4-FFF2-40B4-BE49-F238E27FC236}">
                                <a16:creationId xmlns:a16="http://schemas.microsoft.com/office/drawing/2014/main" id="{AC79A91E-3A43-4D26-AABE-73193075BC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60" name="矩形 259">
                            <a:extLst>
                              <a:ext uri="{FF2B5EF4-FFF2-40B4-BE49-F238E27FC236}">
                                <a16:creationId xmlns:a16="http://schemas.microsoft.com/office/drawing/2014/main" id="{2FBE9711-CA1F-4295-81E9-F2F37AF6EE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7" name="组合 246">
                          <a:extLst>
                            <a:ext uri="{FF2B5EF4-FFF2-40B4-BE49-F238E27FC236}">
                              <a16:creationId xmlns:a16="http://schemas.microsoft.com/office/drawing/2014/main" id="{5104BB1A-F74B-4C16-97D1-24AE87327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53" name="矩形 252">
                            <a:extLst>
                              <a:ext uri="{FF2B5EF4-FFF2-40B4-BE49-F238E27FC236}">
                                <a16:creationId xmlns:a16="http://schemas.microsoft.com/office/drawing/2014/main" id="{5FB9F7D1-CF38-434E-9B91-BCFF48CF2D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4" name="矩形 253">
                            <a:extLst>
                              <a:ext uri="{FF2B5EF4-FFF2-40B4-BE49-F238E27FC236}">
                                <a16:creationId xmlns:a16="http://schemas.microsoft.com/office/drawing/2014/main" id="{23FC0DD4-56D0-4F92-8CE4-F1E7206E02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5" name="矩形 254">
                            <a:extLst>
                              <a:ext uri="{FF2B5EF4-FFF2-40B4-BE49-F238E27FC236}">
                                <a16:creationId xmlns:a16="http://schemas.microsoft.com/office/drawing/2014/main" id="{A784ABF2-58C7-4539-AF35-59103E070D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6" name="矩形 255">
                            <a:extLst>
                              <a:ext uri="{FF2B5EF4-FFF2-40B4-BE49-F238E27FC236}">
                                <a16:creationId xmlns:a16="http://schemas.microsoft.com/office/drawing/2014/main" id="{3F6D6136-8F88-4CB1-8E1F-F146E4FD6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48" name="组合 247">
                          <a:extLst>
                            <a:ext uri="{FF2B5EF4-FFF2-40B4-BE49-F238E27FC236}">
                              <a16:creationId xmlns:a16="http://schemas.microsoft.com/office/drawing/2014/main" id="{145667CB-1578-4F0F-97DF-F963F42D7A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49" name="矩形 248">
                            <a:extLst>
                              <a:ext uri="{FF2B5EF4-FFF2-40B4-BE49-F238E27FC236}">
                                <a16:creationId xmlns:a16="http://schemas.microsoft.com/office/drawing/2014/main" id="{848420C1-49DC-4F41-80C9-AD63C7008F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0" name="矩形 249">
                            <a:extLst>
                              <a:ext uri="{FF2B5EF4-FFF2-40B4-BE49-F238E27FC236}">
                                <a16:creationId xmlns:a16="http://schemas.microsoft.com/office/drawing/2014/main" id="{3CDFDDC6-7E96-44C5-A12E-CE1690520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1" name="矩形 250">
                            <a:extLst>
                              <a:ext uri="{FF2B5EF4-FFF2-40B4-BE49-F238E27FC236}">
                                <a16:creationId xmlns:a16="http://schemas.microsoft.com/office/drawing/2014/main" id="{B388A14F-1A85-48C5-97D9-A82FDA26EA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52" name="矩形 251">
                            <a:extLst>
                              <a:ext uri="{FF2B5EF4-FFF2-40B4-BE49-F238E27FC236}">
                                <a16:creationId xmlns:a16="http://schemas.microsoft.com/office/drawing/2014/main" id="{EB9D5AE3-EDCD-4B95-BD37-D5AB5B36E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244" name="图形 243" descr="国际象棋">
                        <a:extLst>
                          <a:ext uri="{FF2B5EF4-FFF2-40B4-BE49-F238E27FC236}">
                            <a16:creationId xmlns:a16="http://schemas.microsoft.com/office/drawing/2014/main" id="{024613A2-C821-487A-9772-2DB797FFD8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42" name="图形 241" descr="国际象棋">
                      <a:extLst>
                        <a:ext uri="{FF2B5EF4-FFF2-40B4-BE49-F238E27FC236}">
                          <a16:creationId xmlns:a16="http://schemas.microsoft.com/office/drawing/2014/main" id="{CEB342D8-D26B-4A1B-A6DF-CC79744AC3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0493" y="3881518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6" name="图形 265" descr="国际象棋">
                    <a:extLst>
                      <a:ext uri="{FF2B5EF4-FFF2-40B4-BE49-F238E27FC236}">
                        <a16:creationId xmlns:a16="http://schemas.microsoft.com/office/drawing/2014/main" id="{C2669E3B-039D-4450-AD2D-A20F972E6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804" y="5203299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268" name="组合 267">
                    <a:extLst>
                      <a:ext uri="{FF2B5EF4-FFF2-40B4-BE49-F238E27FC236}">
                        <a16:creationId xmlns:a16="http://schemas.microsoft.com/office/drawing/2014/main" id="{D41510AB-1641-4E23-BCE6-45CB2CF20CED}"/>
                      </a:ext>
                    </a:extLst>
                  </p:cNvPr>
                  <p:cNvGrpSpPr/>
                  <p:nvPr/>
                </p:nvGrpSpPr>
                <p:grpSpPr>
                  <a:xfrm>
                    <a:off x="5455111" y="4602856"/>
                    <a:ext cx="1248274" cy="1065274"/>
                    <a:chOff x="5424343" y="3606622"/>
                    <a:chExt cx="1248274" cy="1065274"/>
                  </a:xfrm>
                </p:grpSpPr>
                <p:grpSp>
                  <p:nvGrpSpPr>
                    <p:cNvPr id="269" name="组合 268">
                      <a:extLst>
                        <a:ext uri="{FF2B5EF4-FFF2-40B4-BE49-F238E27FC236}">
                          <a16:creationId xmlns:a16="http://schemas.microsoft.com/office/drawing/2014/main" id="{6E15BA27-BF1A-4673-B18B-13A43891F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271" name="组合 270">
                        <a:extLst>
                          <a:ext uri="{FF2B5EF4-FFF2-40B4-BE49-F238E27FC236}">
                            <a16:creationId xmlns:a16="http://schemas.microsoft.com/office/drawing/2014/main" id="{6A94E8DF-2212-4F6B-9D7E-91C4676145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273" name="组合 272">
                          <a:extLst>
                            <a:ext uri="{FF2B5EF4-FFF2-40B4-BE49-F238E27FC236}">
                              <a16:creationId xmlns:a16="http://schemas.microsoft.com/office/drawing/2014/main" id="{691C543B-87D7-4777-903F-35287929C5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89" name="矩形 288">
                            <a:extLst>
                              <a:ext uri="{FF2B5EF4-FFF2-40B4-BE49-F238E27FC236}">
                                <a16:creationId xmlns:a16="http://schemas.microsoft.com/office/drawing/2014/main" id="{B4823729-C7E6-49C6-904D-9E4317F164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0" name="矩形 289">
                            <a:extLst>
                              <a:ext uri="{FF2B5EF4-FFF2-40B4-BE49-F238E27FC236}">
                                <a16:creationId xmlns:a16="http://schemas.microsoft.com/office/drawing/2014/main" id="{5BFB643C-635C-4A56-BD19-F1CC176A8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1" name="矩形 290">
                            <a:extLst>
                              <a:ext uri="{FF2B5EF4-FFF2-40B4-BE49-F238E27FC236}">
                                <a16:creationId xmlns:a16="http://schemas.microsoft.com/office/drawing/2014/main" id="{79310B94-92EE-4AD5-ABD6-E73539309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2" name="矩形 291">
                            <a:extLst>
                              <a:ext uri="{FF2B5EF4-FFF2-40B4-BE49-F238E27FC236}">
                                <a16:creationId xmlns:a16="http://schemas.microsoft.com/office/drawing/2014/main" id="{92F57893-80AC-4A69-ACC3-A5D815F6AC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74" name="组合 273">
                          <a:extLst>
                            <a:ext uri="{FF2B5EF4-FFF2-40B4-BE49-F238E27FC236}">
                              <a16:creationId xmlns:a16="http://schemas.microsoft.com/office/drawing/2014/main" id="{F55F58D5-5CBA-4872-9D60-35ED300DF6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85" name="矩形 284">
                            <a:extLst>
                              <a:ext uri="{FF2B5EF4-FFF2-40B4-BE49-F238E27FC236}">
                                <a16:creationId xmlns:a16="http://schemas.microsoft.com/office/drawing/2014/main" id="{9E4FAC20-B0A8-4768-9E7D-B62DD8617E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6" name="矩形 285">
                            <a:extLst>
                              <a:ext uri="{FF2B5EF4-FFF2-40B4-BE49-F238E27FC236}">
                                <a16:creationId xmlns:a16="http://schemas.microsoft.com/office/drawing/2014/main" id="{F791AD34-C0DF-4823-A491-0DA9ABA0EA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7" name="矩形 286">
                            <a:extLst>
                              <a:ext uri="{FF2B5EF4-FFF2-40B4-BE49-F238E27FC236}">
                                <a16:creationId xmlns:a16="http://schemas.microsoft.com/office/drawing/2014/main" id="{8CA228A0-7920-47FE-AA3C-FABC1125EB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8" name="矩形 287">
                            <a:extLst>
                              <a:ext uri="{FF2B5EF4-FFF2-40B4-BE49-F238E27FC236}">
                                <a16:creationId xmlns:a16="http://schemas.microsoft.com/office/drawing/2014/main" id="{8526EAB1-CF88-4F39-964B-D98A4AF891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75" name="组合 274">
                          <a:extLst>
                            <a:ext uri="{FF2B5EF4-FFF2-40B4-BE49-F238E27FC236}">
                              <a16:creationId xmlns:a16="http://schemas.microsoft.com/office/drawing/2014/main" id="{B6E739AD-2302-4636-BA2F-D7BF303D4C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81" name="矩形 280">
                            <a:extLst>
                              <a:ext uri="{FF2B5EF4-FFF2-40B4-BE49-F238E27FC236}">
                                <a16:creationId xmlns:a16="http://schemas.microsoft.com/office/drawing/2014/main" id="{9E091C02-8ABC-422E-A8FE-46904406D1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2" name="矩形 281">
                            <a:extLst>
                              <a:ext uri="{FF2B5EF4-FFF2-40B4-BE49-F238E27FC236}">
                                <a16:creationId xmlns:a16="http://schemas.microsoft.com/office/drawing/2014/main" id="{BE1133DF-DE27-42CE-9CB3-93D919E2EB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3" name="矩形 282">
                            <a:extLst>
                              <a:ext uri="{FF2B5EF4-FFF2-40B4-BE49-F238E27FC236}">
                                <a16:creationId xmlns:a16="http://schemas.microsoft.com/office/drawing/2014/main" id="{35E91E94-7989-4881-882D-7C3F0D1123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4" name="矩形 283">
                            <a:extLst>
                              <a:ext uri="{FF2B5EF4-FFF2-40B4-BE49-F238E27FC236}">
                                <a16:creationId xmlns:a16="http://schemas.microsoft.com/office/drawing/2014/main" id="{8C4677BE-524F-40CA-BF7E-A51B32E13B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76" name="组合 275">
                          <a:extLst>
                            <a:ext uri="{FF2B5EF4-FFF2-40B4-BE49-F238E27FC236}">
                              <a16:creationId xmlns:a16="http://schemas.microsoft.com/office/drawing/2014/main" id="{78FF9B0C-C9CA-4B75-8054-2E47BD0B1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277" name="矩形 276">
                            <a:extLst>
                              <a:ext uri="{FF2B5EF4-FFF2-40B4-BE49-F238E27FC236}">
                                <a16:creationId xmlns:a16="http://schemas.microsoft.com/office/drawing/2014/main" id="{4774ED29-757E-4C8A-BC8E-9FD65B915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8" name="矩形 277">
                            <a:extLst>
                              <a:ext uri="{FF2B5EF4-FFF2-40B4-BE49-F238E27FC236}">
                                <a16:creationId xmlns:a16="http://schemas.microsoft.com/office/drawing/2014/main" id="{C1BC984D-22E0-4DB3-87CE-91656E7733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9" name="矩形 278">
                            <a:extLst>
                              <a:ext uri="{FF2B5EF4-FFF2-40B4-BE49-F238E27FC236}">
                                <a16:creationId xmlns:a16="http://schemas.microsoft.com/office/drawing/2014/main" id="{AE8C1EE2-7C29-4E81-A648-7540AFBB00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80" name="矩形 279">
                            <a:extLst>
                              <a:ext uri="{FF2B5EF4-FFF2-40B4-BE49-F238E27FC236}">
                                <a16:creationId xmlns:a16="http://schemas.microsoft.com/office/drawing/2014/main" id="{376421C0-0709-4CF4-82E3-898BFDD357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272" name="图形 271" descr="国际象棋">
                        <a:extLst>
                          <a:ext uri="{FF2B5EF4-FFF2-40B4-BE49-F238E27FC236}">
                            <a16:creationId xmlns:a16="http://schemas.microsoft.com/office/drawing/2014/main" id="{5E99E933-6A76-4846-BD3D-F7531EA9C82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70" name="图形 269" descr="国际象棋">
                      <a:extLst>
                        <a:ext uri="{FF2B5EF4-FFF2-40B4-BE49-F238E27FC236}">
                          <a16:creationId xmlns:a16="http://schemas.microsoft.com/office/drawing/2014/main" id="{FCF3C444-F550-4C0F-9D67-B038D67133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12427" y="3881606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93" name="图形 292" descr="国际象棋">
                    <a:extLst>
                      <a:ext uri="{FF2B5EF4-FFF2-40B4-BE49-F238E27FC236}">
                        <a16:creationId xmlns:a16="http://schemas.microsoft.com/office/drawing/2014/main" id="{50C02C64-CE3F-4CCE-8AB9-36DFB24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511" y="5153503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294" name="组合 293">
                    <a:extLst>
                      <a:ext uri="{FF2B5EF4-FFF2-40B4-BE49-F238E27FC236}">
                        <a16:creationId xmlns:a16="http://schemas.microsoft.com/office/drawing/2014/main" id="{F9F762AE-99AE-4C79-B5C9-3BE6BF47F016}"/>
                      </a:ext>
                    </a:extLst>
                  </p:cNvPr>
                  <p:cNvGrpSpPr/>
                  <p:nvPr/>
                </p:nvGrpSpPr>
                <p:grpSpPr>
                  <a:xfrm>
                    <a:off x="7449957" y="4605305"/>
                    <a:ext cx="1243933" cy="1065274"/>
                    <a:chOff x="5424343" y="3606622"/>
                    <a:chExt cx="1243933" cy="1065274"/>
                  </a:xfrm>
                </p:grpSpPr>
                <p:grpSp>
                  <p:nvGrpSpPr>
                    <p:cNvPr id="295" name="组合 294">
                      <a:extLst>
                        <a:ext uri="{FF2B5EF4-FFF2-40B4-BE49-F238E27FC236}">
                          <a16:creationId xmlns:a16="http://schemas.microsoft.com/office/drawing/2014/main" id="{3D715458-3BDC-4315-AB76-5FA25C5171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297" name="组合 296">
                        <a:extLst>
                          <a:ext uri="{FF2B5EF4-FFF2-40B4-BE49-F238E27FC236}">
                            <a16:creationId xmlns:a16="http://schemas.microsoft.com/office/drawing/2014/main" id="{190F5BAF-990F-49DC-8BDD-F8BD2E0C41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299" name="组合 298">
                          <a:extLst>
                            <a:ext uri="{FF2B5EF4-FFF2-40B4-BE49-F238E27FC236}">
                              <a16:creationId xmlns:a16="http://schemas.microsoft.com/office/drawing/2014/main" id="{C22908F5-18E9-4221-995F-3DBEB4B657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15" name="矩形 314">
                            <a:extLst>
                              <a:ext uri="{FF2B5EF4-FFF2-40B4-BE49-F238E27FC236}">
                                <a16:creationId xmlns:a16="http://schemas.microsoft.com/office/drawing/2014/main" id="{4E4553A4-4789-4360-926B-BA601B341D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6" name="矩形 315">
                            <a:extLst>
                              <a:ext uri="{FF2B5EF4-FFF2-40B4-BE49-F238E27FC236}">
                                <a16:creationId xmlns:a16="http://schemas.microsoft.com/office/drawing/2014/main" id="{533AD82B-678C-4D96-8B7B-46E873A7DF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7" name="矩形 316">
                            <a:extLst>
                              <a:ext uri="{FF2B5EF4-FFF2-40B4-BE49-F238E27FC236}">
                                <a16:creationId xmlns:a16="http://schemas.microsoft.com/office/drawing/2014/main" id="{104468EC-FFF9-42CC-AA23-B8C3FE50C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8" name="矩形 317">
                            <a:extLst>
                              <a:ext uri="{FF2B5EF4-FFF2-40B4-BE49-F238E27FC236}">
                                <a16:creationId xmlns:a16="http://schemas.microsoft.com/office/drawing/2014/main" id="{53F4D6A5-F7FC-4A1E-8C14-E8C94B2301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00" name="组合 299">
                          <a:extLst>
                            <a:ext uri="{FF2B5EF4-FFF2-40B4-BE49-F238E27FC236}">
                              <a16:creationId xmlns:a16="http://schemas.microsoft.com/office/drawing/2014/main" id="{C76D4BB7-16FD-4CBB-AF47-8481E976C5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11" name="矩形 310">
                            <a:extLst>
                              <a:ext uri="{FF2B5EF4-FFF2-40B4-BE49-F238E27FC236}">
                                <a16:creationId xmlns:a16="http://schemas.microsoft.com/office/drawing/2014/main" id="{A1F3F17E-4E2B-4591-9533-FB52FB64CD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2" name="矩形 311">
                            <a:extLst>
                              <a:ext uri="{FF2B5EF4-FFF2-40B4-BE49-F238E27FC236}">
                                <a16:creationId xmlns:a16="http://schemas.microsoft.com/office/drawing/2014/main" id="{6A50C311-DBF4-4E7C-9A82-175FB97D36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3" name="矩形 312">
                            <a:extLst>
                              <a:ext uri="{FF2B5EF4-FFF2-40B4-BE49-F238E27FC236}">
                                <a16:creationId xmlns:a16="http://schemas.microsoft.com/office/drawing/2014/main" id="{0FFE906F-F210-4EC8-BF23-F205807730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4" name="矩形 313">
                            <a:extLst>
                              <a:ext uri="{FF2B5EF4-FFF2-40B4-BE49-F238E27FC236}">
                                <a16:creationId xmlns:a16="http://schemas.microsoft.com/office/drawing/2014/main" id="{70500365-907E-4EB7-8591-D8D625E70B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01" name="组合 300">
                          <a:extLst>
                            <a:ext uri="{FF2B5EF4-FFF2-40B4-BE49-F238E27FC236}">
                              <a16:creationId xmlns:a16="http://schemas.microsoft.com/office/drawing/2014/main" id="{7AB0F63E-6D5D-4D8C-A41A-8C8EB4DD2E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07" name="矩形 306">
                            <a:extLst>
                              <a:ext uri="{FF2B5EF4-FFF2-40B4-BE49-F238E27FC236}">
                                <a16:creationId xmlns:a16="http://schemas.microsoft.com/office/drawing/2014/main" id="{5CB17535-93A2-4733-98A8-97CD17D212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8" name="矩形 307">
                            <a:extLst>
                              <a:ext uri="{FF2B5EF4-FFF2-40B4-BE49-F238E27FC236}">
                                <a16:creationId xmlns:a16="http://schemas.microsoft.com/office/drawing/2014/main" id="{97A516E9-BF70-4157-9316-C0B034F020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9" name="矩形 308">
                            <a:extLst>
                              <a:ext uri="{FF2B5EF4-FFF2-40B4-BE49-F238E27FC236}">
                                <a16:creationId xmlns:a16="http://schemas.microsoft.com/office/drawing/2014/main" id="{D1E11EDC-D5A7-4287-AEA0-8D2AADCECA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0" name="矩形 309">
                            <a:extLst>
                              <a:ext uri="{FF2B5EF4-FFF2-40B4-BE49-F238E27FC236}">
                                <a16:creationId xmlns:a16="http://schemas.microsoft.com/office/drawing/2014/main" id="{38A7A892-EA57-4A0B-AC16-0D1C05548C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02" name="组合 301">
                          <a:extLst>
                            <a:ext uri="{FF2B5EF4-FFF2-40B4-BE49-F238E27FC236}">
                              <a16:creationId xmlns:a16="http://schemas.microsoft.com/office/drawing/2014/main" id="{57A5B2D3-92D2-4364-A25E-8033EFB08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03" name="矩形 302">
                            <a:extLst>
                              <a:ext uri="{FF2B5EF4-FFF2-40B4-BE49-F238E27FC236}">
                                <a16:creationId xmlns:a16="http://schemas.microsoft.com/office/drawing/2014/main" id="{148EC523-4BED-4F28-B46E-2AFD9E43CC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4" name="矩形 303">
                            <a:extLst>
                              <a:ext uri="{FF2B5EF4-FFF2-40B4-BE49-F238E27FC236}">
                                <a16:creationId xmlns:a16="http://schemas.microsoft.com/office/drawing/2014/main" id="{738EA1FC-B7DD-4973-B439-8427269C82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5" name="矩形 304">
                            <a:extLst>
                              <a:ext uri="{FF2B5EF4-FFF2-40B4-BE49-F238E27FC236}">
                                <a16:creationId xmlns:a16="http://schemas.microsoft.com/office/drawing/2014/main" id="{64C6DA41-13D6-46BC-ADC4-5FD5DDE976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6" name="矩形 305">
                            <a:extLst>
                              <a:ext uri="{FF2B5EF4-FFF2-40B4-BE49-F238E27FC236}">
                                <a16:creationId xmlns:a16="http://schemas.microsoft.com/office/drawing/2014/main" id="{CED77EE5-DC63-473C-9D9D-285AC93D3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298" name="图形 297" descr="国际象棋">
                        <a:extLst>
                          <a:ext uri="{FF2B5EF4-FFF2-40B4-BE49-F238E27FC236}">
                            <a16:creationId xmlns:a16="http://schemas.microsoft.com/office/drawing/2014/main" id="{0E54534F-21E2-4D41-9498-EBE85ECD9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96" name="图形 295" descr="国际象棋">
                      <a:extLst>
                        <a:ext uri="{FF2B5EF4-FFF2-40B4-BE49-F238E27FC236}">
                          <a16:creationId xmlns:a16="http://schemas.microsoft.com/office/drawing/2014/main" id="{8A2C54CB-D53E-4C2A-BBB2-DEAC39ADA1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08086" y="3880649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19" name="图形 318" descr="国际象棋">
                    <a:extLst>
                      <a:ext uri="{FF2B5EF4-FFF2-40B4-BE49-F238E27FC236}">
                        <a16:creationId xmlns:a16="http://schemas.microsoft.com/office/drawing/2014/main" id="{72F73BB4-C659-4222-B6BF-E9163B430A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9238" y="5161112"/>
                    <a:ext cx="260190" cy="260190"/>
                  </a:xfrm>
                  <a:prstGeom prst="rect">
                    <a:avLst/>
                  </a:prstGeom>
                </p:spPr>
              </p:pic>
              <p:cxnSp>
                <p:nvCxnSpPr>
                  <p:cNvPr id="326" name="直接箭头连接符 325">
                    <a:extLst>
                      <a:ext uri="{FF2B5EF4-FFF2-40B4-BE49-F238E27FC236}">
                        <a16:creationId xmlns:a16="http://schemas.microsoft.com/office/drawing/2014/main" id="{118F9978-EB00-4415-A346-45B21F4CC175}"/>
                      </a:ext>
                    </a:extLst>
                  </p:cNvPr>
                  <p:cNvCxnSpPr>
                    <a:cxnSpLocks/>
                    <a:endCxn id="288" idx="0"/>
                  </p:cNvCxnSpPr>
                  <p:nvPr/>
                </p:nvCxnSpPr>
                <p:spPr>
                  <a:xfrm>
                    <a:off x="5643091" y="3798543"/>
                    <a:ext cx="266450" cy="8152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箭头连接符 326">
                    <a:extLst>
                      <a:ext uri="{FF2B5EF4-FFF2-40B4-BE49-F238E27FC236}">
                        <a16:creationId xmlns:a16="http://schemas.microsoft.com/office/drawing/2014/main" id="{93F05448-DCE2-4105-8478-A695EA431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9056" y="3707973"/>
                    <a:ext cx="1221639" cy="8241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乘号 330">
                    <a:extLst>
                      <a:ext uri="{FF2B5EF4-FFF2-40B4-BE49-F238E27FC236}">
                        <a16:creationId xmlns:a16="http://schemas.microsoft.com/office/drawing/2014/main" id="{BFFE0DF4-4F0C-4F4B-964D-B2DF1A8513BE}"/>
                      </a:ext>
                    </a:extLst>
                  </p:cNvPr>
                  <p:cNvSpPr/>
                  <p:nvPr/>
                </p:nvSpPr>
                <p:spPr>
                  <a:xfrm>
                    <a:off x="6849875" y="3780250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3" name="乘号 332">
                    <a:extLst>
                      <a:ext uri="{FF2B5EF4-FFF2-40B4-BE49-F238E27FC236}">
                        <a16:creationId xmlns:a16="http://schemas.microsoft.com/office/drawing/2014/main" id="{ACEE62F4-BE51-485E-9490-AF3DD28DB7BD}"/>
                      </a:ext>
                    </a:extLst>
                  </p:cNvPr>
                  <p:cNvSpPr/>
                  <p:nvPr/>
                </p:nvSpPr>
                <p:spPr>
                  <a:xfrm>
                    <a:off x="5762923" y="3941656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267" name="图形 266" descr="国际象棋">
                    <a:extLst>
                      <a:ext uri="{FF2B5EF4-FFF2-40B4-BE49-F238E27FC236}">
                        <a16:creationId xmlns:a16="http://schemas.microsoft.com/office/drawing/2014/main" id="{96FBC7BF-47FC-4753-8962-FAA0D769BA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48064" y="4918932"/>
                    <a:ext cx="260190" cy="2601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0" name="组合 359">
                  <a:extLst>
                    <a:ext uri="{FF2B5EF4-FFF2-40B4-BE49-F238E27FC236}">
                      <a16:creationId xmlns:a16="http://schemas.microsoft.com/office/drawing/2014/main" id="{579B3165-55BA-4DF0-9846-FDC46712318C}"/>
                    </a:ext>
                  </a:extLst>
                </p:cNvPr>
                <p:cNvGrpSpPr/>
                <p:nvPr/>
              </p:nvGrpSpPr>
              <p:grpSpPr>
                <a:xfrm>
                  <a:off x="4071903" y="4722688"/>
                  <a:ext cx="5542246" cy="1791747"/>
                  <a:chOff x="1861159" y="3333615"/>
                  <a:chExt cx="6832731" cy="2395193"/>
                </a:xfrm>
              </p:grpSpPr>
              <p:grpSp>
                <p:nvGrpSpPr>
                  <p:cNvPr id="361" name="组合 360">
                    <a:extLst>
                      <a:ext uri="{FF2B5EF4-FFF2-40B4-BE49-F238E27FC236}">
                        <a16:creationId xmlns:a16="http://schemas.microsoft.com/office/drawing/2014/main" id="{19B77E32-5F6E-4801-8FC8-D01C77B4415F}"/>
                      </a:ext>
                    </a:extLst>
                  </p:cNvPr>
                  <p:cNvGrpSpPr/>
                  <p:nvPr/>
                </p:nvGrpSpPr>
                <p:grpSpPr>
                  <a:xfrm>
                    <a:off x="1861159" y="4641587"/>
                    <a:ext cx="1233195" cy="1065274"/>
                    <a:chOff x="3632718" y="1932964"/>
                    <a:chExt cx="1233195" cy="1065274"/>
                  </a:xfrm>
                </p:grpSpPr>
                <p:grpSp>
                  <p:nvGrpSpPr>
                    <p:cNvPr id="446" name="组合 445">
                      <a:extLst>
                        <a:ext uri="{FF2B5EF4-FFF2-40B4-BE49-F238E27FC236}">
                          <a16:creationId xmlns:a16="http://schemas.microsoft.com/office/drawing/2014/main" id="{9CEA4E06-5BF7-4EA7-9D32-31D662B049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2718" y="1943877"/>
                      <a:ext cx="1233195" cy="1054361"/>
                      <a:chOff x="3943737" y="1152330"/>
                      <a:chExt cx="4245430" cy="3923523"/>
                    </a:xfrm>
                  </p:grpSpPr>
                  <p:grpSp>
                    <p:nvGrpSpPr>
                      <p:cNvPr id="448" name="组合 447">
                        <a:extLst>
                          <a:ext uri="{FF2B5EF4-FFF2-40B4-BE49-F238E27FC236}">
                            <a16:creationId xmlns:a16="http://schemas.microsoft.com/office/drawing/2014/main" id="{E72C0F51-6F99-4FEE-BDB9-9C4BF2EE1B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2175587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64" name="矩形 463">
                          <a:extLst>
                            <a:ext uri="{FF2B5EF4-FFF2-40B4-BE49-F238E27FC236}">
                              <a16:creationId xmlns:a16="http://schemas.microsoft.com/office/drawing/2014/main" id="{8BBDB333-771B-4ACD-AEE6-3DB722A22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5" name="矩形 464">
                          <a:extLst>
                            <a:ext uri="{FF2B5EF4-FFF2-40B4-BE49-F238E27FC236}">
                              <a16:creationId xmlns:a16="http://schemas.microsoft.com/office/drawing/2014/main" id="{2E7AFD73-EBE5-4234-A500-8B314390F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6" name="矩形 465">
                          <a:extLst>
                            <a:ext uri="{FF2B5EF4-FFF2-40B4-BE49-F238E27FC236}">
                              <a16:creationId xmlns:a16="http://schemas.microsoft.com/office/drawing/2014/main" id="{1EE972A9-B1BF-4611-A82C-69AA26DDFC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7" name="矩形 466">
                          <a:extLst>
                            <a:ext uri="{FF2B5EF4-FFF2-40B4-BE49-F238E27FC236}">
                              <a16:creationId xmlns:a16="http://schemas.microsoft.com/office/drawing/2014/main" id="{29BF9CD0-BF19-49E2-B715-3017A4577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49" name="组合 448">
                        <a:extLst>
                          <a:ext uri="{FF2B5EF4-FFF2-40B4-BE49-F238E27FC236}">
                            <a16:creationId xmlns:a16="http://schemas.microsoft.com/office/drawing/2014/main" id="{4CB905A2-4823-4E3F-BD90-2377B9C4BE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11523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60" name="矩形 459">
                          <a:extLst>
                            <a:ext uri="{FF2B5EF4-FFF2-40B4-BE49-F238E27FC236}">
                              <a16:creationId xmlns:a16="http://schemas.microsoft.com/office/drawing/2014/main" id="{DF9356D6-E9C7-41A0-AD63-DE7A9642B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1" name="矩形 460">
                          <a:extLst>
                            <a:ext uri="{FF2B5EF4-FFF2-40B4-BE49-F238E27FC236}">
                              <a16:creationId xmlns:a16="http://schemas.microsoft.com/office/drawing/2014/main" id="{21E7423E-A992-4825-BAC3-5D9A52CDB3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2" name="矩形 461">
                          <a:extLst>
                            <a:ext uri="{FF2B5EF4-FFF2-40B4-BE49-F238E27FC236}">
                              <a16:creationId xmlns:a16="http://schemas.microsoft.com/office/drawing/2014/main" id="{A95920BE-FDD3-488A-AD23-1A5A0C9058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63" name="矩形 462">
                          <a:extLst>
                            <a:ext uri="{FF2B5EF4-FFF2-40B4-BE49-F238E27FC236}">
                              <a16:creationId xmlns:a16="http://schemas.microsoft.com/office/drawing/2014/main" id="{53C1BE44-8053-4E60-BDF5-8CE5F9588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50" name="组合 449">
                        <a:extLst>
                          <a:ext uri="{FF2B5EF4-FFF2-40B4-BE49-F238E27FC236}">
                            <a16:creationId xmlns:a16="http://schemas.microsoft.com/office/drawing/2014/main" id="{BAA52419-44A6-450D-8C75-7F6FAEB689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3209730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56" name="矩形 455">
                          <a:extLst>
                            <a:ext uri="{FF2B5EF4-FFF2-40B4-BE49-F238E27FC236}">
                              <a16:creationId xmlns:a16="http://schemas.microsoft.com/office/drawing/2014/main" id="{A0CD333B-8C9B-4B37-900A-6820A7A69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7" name="矩形 456">
                          <a:extLst>
                            <a:ext uri="{FF2B5EF4-FFF2-40B4-BE49-F238E27FC236}">
                              <a16:creationId xmlns:a16="http://schemas.microsoft.com/office/drawing/2014/main" id="{AA0DE846-A33E-4EBC-93B9-0607B2802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8" name="矩形 457">
                          <a:extLst>
                            <a:ext uri="{FF2B5EF4-FFF2-40B4-BE49-F238E27FC236}">
                              <a16:creationId xmlns:a16="http://schemas.microsoft.com/office/drawing/2014/main" id="{ACCCAD24-C5B4-45B4-A86C-3E83D3395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9" name="矩形 458">
                          <a:extLst>
                            <a:ext uri="{FF2B5EF4-FFF2-40B4-BE49-F238E27FC236}">
                              <a16:creationId xmlns:a16="http://schemas.microsoft.com/office/drawing/2014/main" id="{3EA4F1BA-DD0F-4FD1-A52B-8E4B5671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51" name="组合 450">
                        <a:extLst>
                          <a:ext uri="{FF2B5EF4-FFF2-40B4-BE49-F238E27FC236}">
                            <a16:creationId xmlns:a16="http://schemas.microsoft.com/office/drawing/2014/main" id="{1AE3B5B8-6448-42C2-BDD3-E5C1393004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3737" y="4243873"/>
                        <a:ext cx="4245430" cy="831980"/>
                        <a:chOff x="3791337" y="999930"/>
                        <a:chExt cx="4245430" cy="831980"/>
                      </a:xfrm>
                    </p:grpSpPr>
                    <p:sp>
                      <p:nvSpPr>
                        <p:cNvPr id="452" name="矩形 451">
                          <a:extLst>
                            <a:ext uri="{FF2B5EF4-FFF2-40B4-BE49-F238E27FC236}">
                              <a16:creationId xmlns:a16="http://schemas.microsoft.com/office/drawing/2014/main" id="{43B9650B-338F-4A00-A7F1-290F4F01F5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91337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3" name="矩形 452">
                          <a:extLst>
                            <a:ext uri="{FF2B5EF4-FFF2-40B4-BE49-F238E27FC236}">
                              <a16:creationId xmlns:a16="http://schemas.microsoft.com/office/drawing/2014/main" id="{B47E075B-3B7F-403D-9FD9-66CF7E86B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1029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4" name="矩形 453">
                          <a:extLst>
                            <a:ext uri="{FF2B5EF4-FFF2-40B4-BE49-F238E27FC236}">
                              <a16:creationId xmlns:a16="http://schemas.microsoft.com/office/drawing/2014/main" id="{DA0B1CFE-1780-42E3-B3CD-FE54D177F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24465" y="1010816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55" name="矩形 454">
                          <a:extLst>
                            <a:ext uri="{FF2B5EF4-FFF2-40B4-BE49-F238E27FC236}">
                              <a16:creationId xmlns:a16="http://schemas.microsoft.com/office/drawing/2014/main" id="{22DE7D12-A920-43B4-9374-B8586D0C1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901" y="999930"/>
                          <a:ext cx="895738" cy="821094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  <p:pic>
                  <p:nvPicPr>
                    <p:cNvPr id="447" name="图形 214" descr="国际象棋">
                      <a:extLst>
                        <a:ext uri="{FF2B5EF4-FFF2-40B4-BE49-F238E27FC236}">
                          <a16:creationId xmlns:a16="http://schemas.microsoft.com/office/drawing/2014/main" id="{3E6674CC-0673-499C-B058-5694CA179B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43456" y="1932964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2" name="图形 235" descr="国际象棋">
                    <a:extLst>
                      <a:ext uri="{FF2B5EF4-FFF2-40B4-BE49-F238E27FC236}">
                        <a16:creationId xmlns:a16="http://schemas.microsoft.com/office/drawing/2014/main" id="{5F20BAF8-7558-48D3-A697-80DF4CAD70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1897" y="5468617"/>
                    <a:ext cx="260190" cy="260191"/>
                  </a:xfrm>
                  <a:prstGeom prst="rect">
                    <a:avLst/>
                  </a:prstGeom>
                </p:spPr>
              </p:pic>
              <p:grpSp>
                <p:nvGrpSpPr>
                  <p:cNvPr id="363" name="组合 362">
                    <a:extLst>
                      <a:ext uri="{FF2B5EF4-FFF2-40B4-BE49-F238E27FC236}">
                        <a16:creationId xmlns:a16="http://schemas.microsoft.com/office/drawing/2014/main" id="{1C0C96E0-A8D8-4727-B75B-50305F7074F0}"/>
                      </a:ext>
                    </a:extLst>
                  </p:cNvPr>
                  <p:cNvGrpSpPr/>
                  <p:nvPr/>
                </p:nvGrpSpPr>
                <p:grpSpPr>
                  <a:xfrm>
                    <a:off x="3674316" y="4644036"/>
                    <a:ext cx="1233195" cy="1065274"/>
                    <a:chOff x="5424343" y="3606622"/>
                    <a:chExt cx="1233195" cy="1065274"/>
                  </a:xfrm>
                </p:grpSpPr>
                <p:grpSp>
                  <p:nvGrpSpPr>
                    <p:cNvPr id="422" name="组合 421">
                      <a:extLst>
                        <a:ext uri="{FF2B5EF4-FFF2-40B4-BE49-F238E27FC236}">
                          <a16:creationId xmlns:a16="http://schemas.microsoft.com/office/drawing/2014/main" id="{B24F6FD7-D57B-4EDA-838B-3FA346E114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424" name="组合 423">
                        <a:extLst>
                          <a:ext uri="{FF2B5EF4-FFF2-40B4-BE49-F238E27FC236}">
                            <a16:creationId xmlns:a16="http://schemas.microsoft.com/office/drawing/2014/main" id="{A5A89F6E-5B1A-4D03-A5A8-8A528490E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426" name="组合 425">
                          <a:extLst>
                            <a:ext uri="{FF2B5EF4-FFF2-40B4-BE49-F238E27FC236}">
                              <a16:creationId xmlns:a16="http://schemas.microsoft.com/office/drawing/2014/main" id="{F8135347-3ED7-4C7A-9BDC-68E2B848B7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42" name="矩形 441">
                            <a:extLst>
                              <a:ext uri="{FF2B5EF4-FFF2-40B4-BE49-F238E27FC236}">
                                <a16:creationId xmlns:a16="http://schemas.microsoft.com/office/drawing/2014/main" id="{5B89C10F-A24B-4B60-AC0B-84B411F76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3" name="矩形 442">
                            <a:extLst>
                              <a:ext uri="{FF2B5EF4-FFF2-40B4-BE49-F238E27FC236}">
                                <a16:creationId xmlns:a16="http://schemas.microsoft.com/office/drawing/2014/main" id="{8B18D558-B45B-413B-BAA6-E61EB08337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4" name="矩形 443">
                            <a:extLst>
                              <a:ext uri="{FF2B5EF4-FFF2-40B4-BE49-F238E27FC236}">
                                <a16:creationId xmlns:a16="http://schemas.microsoft.com/office/drawing/2014/main" id="{DC98DB34-C2FE-4B0C-98DC-AD07151AFA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5" name="矩形 444">
                            <a:extLst>
                              <a:ext uri="{FF2B5EF4-FFF2-40B4-BE49-F238E27FC236}">
                                <a16:creationId xmlns:a16="http://schemas.microsoft.com/office/drawing/2014/main" id="{93F79E97-3A86-4DAC-A987-7897C40F32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27" name="组合 426">
                          <a:extLst>
                            <a:ext uri="{FF2B5EF4-FFF2-40B4-BE49-F238E27FC236}">
                              <a16:creationId xmlns:a16="http://schemas.microsoft.com/office/drawing/2014/main" id="{7BDADF96-A5DD-452A-A20D-188FDF13F9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38" name="矩形 437">
                            <a:extLst>
                              <a:ext uri="{FF2B5EF4-FFF2-40B4-BE49-F238E27FC236}">
                                <a16:creationId xmlns:a16="http://schemas.microsoft.com/office/drawing/2014/main" id="{D0C6683C-6FFD-4894-A441-2DF9D09769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9" name="矩形 438">
                            <a:extLst>
                              <a:ext uri="{FF2B5EF4-FFF2-40B4-BE49-F238E27FC236}">
                                <a16:creationId xmlns:a16="http://schemas.microsoft.com/office/drawing/2014/main" id="{46C9C5E6-165A-436A-BBE9-319DF51F27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0" name="矩形 439">
                            <a:extLst>
                              <a:ext uri="{FF2B5EF4-FFF2-40B4-BE49-F238E27FC236}">
                                <a16:creationId xmlns:a16="http://schemas.microsoft.com/office/drawing/2014/main" id="{AC79A91E-3A43-4D26-AABE-73193075BC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41" name="矩形 440">
                            <a:extLst>
                              <a:ext uri="{FF2B5EF4-FFF2-40B4-BE49-F238E27FC236}">
                                <a16:creationId xmlns:a16="http://schemas.microsoft.com/office/drawing/2014/main" id="{2FBE9711-CA1F-4295-81E9-F2F37AF6EE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28" name="组合 427">
                          <a:extLst>
                            <a:ext uri="{FF2B5EF4-FFF2-40B4-BE49-F238E27FC236}">
                              <a16:creationId xmlns:a16="http://schemas.microsoft.com/office/drawing/2014/main" id="{5104BB1A-F74B-4C16-97D1-24AE87327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34" name="矩形 433">
                            <a:extLst>
                              <a:ext uri="{FF2B5EF4-FFF2-40B4-BE49-F238E27FC236}">
                                <a16:creationId xmlns:a16="http://schemas.microsoft.com/office/drawing/2014/main" id="{5FB9F7D1-CF38-434E-9B91-BCFF48CF2D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5" name="矩形 434">
                            <a:extLst>
                              <a:ext uri="{FF2B5EF4-FFF2-40B4-BE49-F238E27FC236}">
                                <a16:creationId xmlns:a16="http://schemas.microsoft.com/office/drawing/2014/main" id="{23FC0DD4-56D0-4F92-8CE4-F1E7206E02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6" name="矩形 435">
                            <a:extLst>
                              <a:ext uri="{FF2B5EF4-FFF2-40B4-BE49-F238E27FC236}">
                                <a16:creationId xmlns:a16="http://schemas.microsoft.com/office/drawing/2014/main" id="{A784ABF2-58C7-4539-AF35-59103E070D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7" name="矩形 436">
                            <a:extLst>
                              <a:ext uri="{FF2B5EF4-FFF2-40B4-BE49-F238E27FC236}">
                                <a16:creationId xmlns:a16="http://schemas.microsoft.com/office/drawing/2014/main" id="{3F6D6136-8F88-4CB1-8E1F-F146E4FD6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29" name="组合 428">
                          <a:extLst>
                            <a:ext uri="{FF2B5EF4-FFF2-40B4-BE49-F238E27FC236}">
                              <a16:creationId xmlns:a16="http://schemas.microsoft.com/office/drawing/2014/main" id="{145667CB-1578-4F0F-97DF-F963F42D7A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30" name="矩形 429">
                            <a:extLst>
                              <a:ext uri="{FF2B5EF4-FFF2-40B4-BE49-F238E27FC236}">
                                <a16:creationId xmlns:a16="http://schemas.microsoft.com/office/drawing/2014/main" id="{848420C1-49DC-4F41-80C9-AD63C7008F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1" name="矩形 430">
                            <a:extLst>
                              <a:ext uri="{FF2B5EF4-FFF2-40B4-BE49-F238E27FC236}">
                                <a16:creationId xmlns:a16="http://schemas.microsoft.com/office/drawing/2014/main" id="{3CDFDDC6-7E96-44C5-A12E-CE1690520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2" name="矩形 431">
                            <a:extLst>
                              <a:ext uri="{FF2B5EF4-FFF2-40B4-BE49-F238E27FC236}">
                                <a16:creationId xmlns:a16="http://schemas.microsoft.com/office/drawing/2014/main" id="{B388A14F-1A85-48C5-97D9-A82FDA26EA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33" name="矩形 432">
                            <a:extLst>
                              <a:ext uri="{FF2B5EF4-FFF2-40B4-BE49-F238E27FC236}">
                                <a16:creationId xmlns:a16="http://schemas.microsoft.com/office/drawing/2014/main" id="{EB9D5AE3-EDCD-4B95-BD37-D5AB5B36E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425" name="图形 243" descr="国际象棋">
                        <a:extLst>
                          <a:ext uri="{FF2B5EF4-FFF2-40B4-BE49-F238E27FC236}">
                            <a16:creationId xmlns:a16="http://schemas.microsoft.com/office/drawing/2014/main" id="{024613A2-C821-487A-9772-2DB797FFD8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23" name="图形 241" descr="国际象棋">
                      <a:extLst>
                        <a:ext uri="{FF2B5EF4-FFF2-40B4-BE49-F238E27FC236}">
                          <a16:creationId xmlns:a16="http://schemas.microsoft.com/office/drawing/2014/main" id="{CEB342D8-D26B-4A1B-A6DF-CC79744AC3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90493" y="3881518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4" name="图形 265" descr="国际象棋">
                    <a:extLst>
                      <a:ext uri="{FF2B5EF4-FFF2-40B4-BE49-F238E27FC236}">
                        <a16:creationId xmlns:a16="http://schemas.microsoft.com/office/drawing/2014/main" id="{C2669E3B-039D-4450-AD2D-A20F972E6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804" y="5203299"/>
                    <a:ext cx="260190" cy="260190"/>
                  </a:xfrm>
                  <a:prstGeom prst="rect">
                    <a:avLst/>
                  </a:prstGeom>
                </p:spPr>
              </p:pic>
              <p:grpSp>
                <p:nvGrpSpPr>
                  <p:cNvPr id="365" name="组合 364">
                    <a:extLst>
                      <a:ext uri="{FF2B5EF4-FFF2-40B4-BE49-F238E27FC236}">
                        <a16:creationId xmlns:a16="http://schemas.microsoft.com/office/drawing/2014/main" id="{D41510AB-1641-4E23-BCE6-45CB2CF20CED}"/>
                      </a:ext>
                    </a:extLst>
                  </p:cNvPr>
                  <p:cNvGrpSpPr/>
                  <p:nvPr/>
                </p:nvGrpSpPr>
                <p:grpSpPr>
                  <a:xfrm>
                    <a:off x="5455111" y="4602856"/>
                    <a:ext cx="1248274" cy="1065274"/>
                    <a:chOff x="5424343" y="3606622"/>
                    <a:chExt cx="1248274" cy="1065274"/>
                  </a:xfrm>
                </p:grpSpPr>
                <p:grpSp>
                  <p:nvGrpSpPr>
                    <p:cNvPr id="398" name="组合 397">
                      <a:extLst>
                        <a:ext uri="{FF2B5EF4-FFF2-40B4-BE49-F238E27FC236}">
                          <a16:creationId xmlns:a16="http://schemas.microsoft.com/office/drawing/2014/main" id="{6E15BA27-BF1A-4673-B18B-13A43891FC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400" name="组合 399">
                        <a:extLst>
                          <a:ext uri="{FF2B5EF4-FFF2-40B4-BE49-F238E27FC236}">
                            <a16:creationId xmlns:a16="http://schemas.microsoft.com/office/drawing/2014/main" id="{6A94E8DF-2212-4F6B-9D7E-91C4676145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402" name="组合 401">
                          <a:extLst>
                            <a:ext uri="{FF2B5EF4-FFF2-40B4-BE49-F238E27FC236}">
                              <a16:creationId xmlns:a16="http://schemas.microsoft.com/office/drawing/2014/main" id="{691C543B-87D7-4777-903F-35287929C5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18" name="矩形 417">
                            <a:extLst>
                              <a:ext uri="{FF2B5EF4-FFF2-40B4-BE49-F238E27FC236}">
                                <a16:creationId xmlns:a16="http://schemas.microsoft.com/office/drawing/2014/main" id="{B4823729-C7E6-49C6-904D-9E4317F164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9" name="矩形 418">
                            <a:extLst>
                              <a:ext uri="{FF2B5EF4-FFF2-40B4-BE49-F238E27FC236}">
                                <a16:creationId xmlns:a16="http://schemas.microsoft.com/office/drawing/2014/main" id="{5BFB643C-635C-4A56-BD19-F1CC176A8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20" name="矩形 419">
                            <a:extLst>
                              <a:ext uri="{FF2B5EF4-FFF2-40B4-BE49-F238E27FC236}">
                                <a16:creationId xmlns:a16="http://schemas.microsoft.com/office/drawing/2014/main" id="{79310B94-92EE-4AD5-ABD6-E73539309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21" name="矩形 420">
                            <a:extLst>
                              <a:ext uri="{FF2B5EF4-FFF2-40B4-BE49-F238E27FC236}">
                                <a16:creationId xmlns:a16="http://schemas.microsoft.com/office/drawing/2014/main" id="{92F57893-80AC-4A69-ACC3-A5D815F6AC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03" name="组合 402">
                          <a:extLst>
                            <a:ext uri="{FF2B5EF4-FFF2-40B4-BE49-F238E27FC236}">
                              <a16:creationId xmlns:a16="http://schemas.microsoft.com/office/drawing/2014/main" id="{F55F58D5-5CBA-4872-9D60-35ED300DF6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14" name="矩形 413">
                            <a:extLst>
                              <a:ext uri="{FF2B5EF4-FFF2-40B4-BE49-F238E27FC236}">
                                <a16:creationId xmlns:a16="http://schemas.microsoft.com/office/drawing/2014/main" id="{9E4FAC20-B0A8-4768-9E7D-B62DD8617E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5" name="矩形 414">
                            <a:extLst>
                              <a:ext uri="{FF2B5EF4-FFF2-40B4-BE49-F238E27FC236}">
                                <a16:creationId xmlns:a16="http://schemas.microsoft.com/office/drawing/2014/main" id="{F791AD34-C0DF-4823-A491-0DA9ABA0EA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6" name="矩形 415">
                            <a:extLst>
                              <a:ext uri="{FF2B5EF4-FFF2-40B4-BE49-F238E27FC236}">
                                <a16:creationId xmlns:a16="http://schemas.microsoft.com/office/drawing/2014/main" id="{8CA228A0-7920-47FE-AA3C-FABC1125EB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7" name="矩形 416">
                            <a:extLst>
                              <a:ext uri="{FF2B5EF4-FFF2-40B4-BE49-F238E27FC236}">
                                <a16:creationId xmlns:a16="http://schemas.microsoft.com/office/drawing/2014/main" id="{8526EAB1-CF88-4F39-964B-D98A4AF891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04" name="组合 403">
                          <a:extLst>
                            <a:ext uri="{FF2B5EF4-FFF2-40B4-BE49-F238E27FC236}">
                              <a16:creationId xmlns:a16="http://schemas.microsoft.com/office/drawing/2014/main" id="{B6E739AD-2302-4636-BA2F-D7BF303D4C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10" name="矩形 409">
                            <a:extLst>
                              <a:ext uri="{FF2B5EF4-FFF2-40B4-BE49-F238E27FC236}">
                                <a16:creationId xmlns:a16="http://schemas.microsoft.com/office/drawing/2014/main" id="{9E091C02-8ABC-422E-A8FE-46904406D1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1" name="矩形 410">
                            <a:extLst>
                              <a:ext uri="{FF2B5EF4-FFF2-40B4-BE49-F238E27FC236}">
                                <a16:creationId xmlns:a16="http://schemas.microsoft.com/office/drawing/2014/main" id="{BE1133DF-DE27-42CE-9CB3-93D919E2EB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2" name="矩形 411">
                            <a:extLst>
                              <a:ext uri="{FF2B5EF4-FFF2-40B4-BE49-F238E27FC236}">
                                <a16:creationId xmlns:a16="http://schemas.microsoft.com/office/drawing/2014/main" id="{35E91E94-7989-4881-882D-7C3F0D1123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13" name="矩形 412">
                            <a:extLst>
                              <a:ext uri="{FF2B5EF4-FFF2-40B4-BE49-F238E27FC236}">
                                <a16:creationId xmlns:a16="http://schemas.microsoft.com/office/drawing/2014/main" id="{8C4677BE-524F-40CA-BF7E-A51B32E13B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05" name="组合 404">
                          <a:extLst>
                            <a:ext uri="{FF2B5EF4-FFF2-40B4-BE49-F238E27FC236}">
                              <a16:creationId xmlns:a16="http://schemas.microsoft.com/office/drawing/2014/main" id="{78FF9B0C-C9CA-4B75-8054-2E47BD0B1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406" name="矩形 405">
                            <a:extLst>
                              <a:ext uri="{FF2B5EF4-FFF2-40B4-BE49-F238E27FC236}">
                                <a16:creationId xmlns:a16="http://schemas.microsoft.com/office/drawing/2014/main" id="{4774ED29-757E-4C8A-BC8E-9FD65B915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07" name="矩形 406">
                            <a:extLst>
                              <a:ext uri="{FF2B5EF4-FFF2-40B4-BE49-F238E27FC236}">
                                <a16:creationId xmlns:a16="http://schemas.microsoft.com/office/drawing/2014/main" id="{C1BC984D-22E0-4DB3-87CE-91656E7733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08" name="矩形 407">
                            <a:extLst>
                              <a:ext uri="{FF2B5EF4-FFF2-40B4-BE49-F238E27FC236}">
                                <a16:creationId xmlns:a16="http://schemas.microsoft.com/office/drawing/2014/main" id="{AE8C1EE2-7C29-4E81-A648-7540AFBB00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09" name="矩形 408">
                            <a:extLst>
                              <a:ext uri="{FF2B5EF4-FFF2-40B4-BE49-F238E27FC236}">
                                <a16:creationId xmlns:a16="http://schemas.microsoft.com/office/drawing/2014/main" id="{376421C0-0709-4CF4-82E3-898BFDD357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401" name="图形 271" descr="国际象棋">
                        <a:extLst>
                          <a:ext uri="{FF2B5EF4-FFF2-40B4-BE49-F238E27FC236}">
                            <a16:creationId xmlns:a16="http://schemas.microsoft.com/office/drawing/2014/main" id="{5E99E933-6A76-4846-BD3D-F7531EA9C82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99" name="图形 269" descr="国际象棋">
                      <a:extLst>
                        <a:ext uri="{FF2B5EF4-FFF2-40B4-BE49-F238E27FC236}">
                          <a16:creationId xmlns:a16="http://schemas.microsoft.com/office/drawing/2014/main" id="{FCF3C444-F550-4C0F-9D67-B038D67133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12427" y="3881606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6" name="图形 292" descr="国际象棋">
                    <a:extLst>
                      <a:ext uri="{FF2B5EF4-FFF2-40B4-BE49-F238E27FC236}">
                        <a16:creationId xmlns:a16="http://schemas.microsoft.com/office/drawing/2014/main" id="{50C02C64-CE3F-4CCE-8AB9-36DFB243B0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070" y="5155485"/>
                    <a:ext cx="260190" cy="260191"/>
                  </a:xfrm>
                  <a:prstGeom prst="rect">
                    <a:avLst/>
                  </a:prstGeom>
                </p:spPr>
              </p:pic>
              <p:grpSp>
                <p:nvGrpSpPr>
                  <p:cNvPr id="367" name="组合 366">
                    <a:extLst>
                      <a:ext uri="{FF2B5EF4-FFF2-40B4-BE49-F238E27FC236}">
                        <a16:creationId xmlns:a16="http://schemas.microsoft.com/office/drawing/2014/main" id="{F9F762AE-99AE-4C79-B5C9-3BE6BF47F016}"/>
                      </a:ext>
                    </a:extLst>
                  </p:cNvPr>
                  <p:cNvGrpSpPr/>
                  <p:nvPr/>
                </p:nvGrpSpPr>
                <p:grpSpPr>
                  <a:xfrm>
                    <a:off x="7449957" y="4605305"/>
                    <a:ext cx="1243933" cy="1065274"/>
                    <a:chOff x="5424343" y="3606622"/>
                    <a:chExt cx="1243933" cy="1065274"/>
                  </a:xfrm>
                </p:grpSpPr>
                <p:grpSp>
                  <p:nvGrpSpPr>
                    <p:cNvPr id="374" name="组合 373">
                      <a:extLst>
                        <a:ext uri="{FF2B5EF4-FFF2-40B4-BE49-F238E27FC236}">
                          <a16:creationId xmlns:a16="http://schemas.microsoft.com/office/drawing/2014/main" id="{3D715458-3BDC-4315-AB76-5FA25C5171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4343" y="3606622"/>
                      <a:ext cx="1233195" cy="1065274"/>
                      <a:chOff x="3632718" y="1932964"/>
                      <a:chExt cx="1233195" cy="1065274"/>
                    </a:xfrm>
                  </p:grpSpPr>
                  <p:grpSp>
                    <p:nvGrpSpPr>
                      <p:cNvPr id="376" name="组合 375">
                        <a:extLst>
                          <a:ext uri="{FF2B5EF4-FFF2-40B4-BE49-F238E27FC236}">
                            <a16:creationId xmlns:a16="http://schemas.microsoft.com/office/drawing/2014/main" id="{190F5BAF-990F-49DC-8BDD-F8BD2E0C41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718" y="1943877"/>
                        <a:ext cx="1233195" cy="1054361"/>
                        <a:chOff x="3943737" y="1152330"/>
                        <a:chExt cx="4245430" cy="3923523"/>
                      </a:xfrm>
                    </p:grpSpPr>
                    <p:grpSp>
                      <p:nvGrpSpPr>
                        <p:cNvPr id="378" name="组合 377">
                          <a:extLst>
                            <a:ext uri="{FF2B5EF4-FFF2-40B4-BE49-F238E27FC236}">
                              <a16:creationId xmlns:a16="http://schemas.microsoft.com/office/drawing/2014/main" id="{C22908F5-18E9-4221-995F-3DBEB4B657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2175587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94" name="矩形 393">
                            <a:extLst>
                              <a:ext uri="{FF2B5EF4-FFF2-40B4-BE49-F238E27FC236}">
                                <a16:creationId xmlns:a16="http://schemas.microsoft.com/office/drawing/2014/main" id="{4E4553A4-4789-4360-926B-BA601B341D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5" name="矩形 394">
                            <a:extLst>
                              <a:ext uri="{FF2B5EF4-FFF2-40B4-BE49-F238E27FC236}">
                                <a16:creationId xmlns:a16="http://schemas.microsoft.com/office/drawing/2014/main" id="{533AD82B-678C-4D96-8B7B-46E873A7DF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6" name="矩形 395">
                            <a:extLst>
                              <a:ext uri="{FF2B5EF4-FFF2-40B4-BE49-F238E27FC236}">
                                <a16:creationId xmlns:a16="http://schemas.microsoft.com/office/drawing/2014/main" id="{104468EC-FFF9-42CC-AA23-B8C3FE50C9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7" name="矩形 396">
                            <a:extLst>
                              <a:ext uri="{FF2B5EF4-FFF2-40B4-BE49-F238E27FC236}">
                                <a16:creationId xmlns:a16="http://schemas.microsoft.com/office/drawing/2014/main" id="{53F4D6A5-F7FC-4A1E-8C14-E8C94B2301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79" name="组合 378">
                          <a:extLst>
                            <a:ext uri="{FF2B5EF4-FFF2-40B4-BE49-F238E27FC236}">
                              <a16:creationId xmlns:a16="http://schemas.microsoft.com/office/drawing/2014/main" id="{C76D4BB7-16FD-4CBB-AF47-8481E976C5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11523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90" name="矩形 389">
                            <a:extLst>
                              <a:ext uri="{FF2B5EF4-FFF2-40B4-BE49-F238E27FC236}">
                                <a16:creationId xmlns:a16="http://schemas.microsoft.com/office/drawing/2014/main" id="{A1F3F17E-4E2B-4591-9533-FB52FB64CD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1" name="矩形 390">
                            <a:extLst>
                              <a:ext uri="{FF2B5EF4-FFF2-40B4-BE49-F238E27FC236}">
                                <a16:creationId xmlns:a16="http://schemas.microsoft.com/office/drawing/2014/main" id="{6A50C311-DBF4-4E7C-9A82-175FB97D36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2" name="矩形 391">
                            <a:extLst>
                              <a:ext uri="{FF2B5EF4-FFF2-40B4-BE49-F238E27FC236}">
                                <a16:creationId xmlns:a16="http://schemas.microsoft.com/office/drawing/2014/main" id="{0FFE906F-F210-4EC8-BF23-F205807730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93" name="矩形 392">
                            <a:extLst>
                              <a:ext uri="{FF2B5EF4-FFF2-40B4-BE49-F238E27FC236}">
                                <a16:creationId xmlns:a16="http://schemas.microsoft.com/office/drawing/2014/main" id="{70500365-907E-4EB7-8591-D8D625E70B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80" name="组合 379">
                          <a:extLst>
                            <a:ext uri="{FF2B5EF4-FFF2-40B4-BE49-F238E27FC236}">
                              <a16:creationId xmlns:a16="http://schemas.microsoft.com/office/drawing/2014/main" id="{7AB0F63E-6D5D-4D8C-A41A-8C8EB4DD2E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3209730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86" name="矩形 385">
                            <a:extLst>
                              <a:ext uri="{FF2B5EF4-FFF2-40B4-BE49-F238E27FC236}">
                                <a16:creationId xmlns:a16="http://schemas.microsoft.com/office/drawing/2014/main" id="{5CB17535-93A2-4733-98A8-97CD17D212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7" name="矩形 386">
                            <a:extLst>
                              <a:ext uri="{FF2B5EF4-FFF2-40B4-BE49-F238E27FC236}">
                                <a16:creationId xmlns:a16="http://schemas.microsoft.com/office/drawing/2014/main" id="{97A516E9-BF70-4157-9316-C0B034F020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8" name="矩形 387">
                            <a:extLst>
                              <a:ext uri="{FF2B5EF4-FFF2-40B4-BE49-F238E27FC236}">
                                <a16:creationId xmlns:a16="http://schemas.microsoft.com/office/drawing/2014/main" id="{D1E11EDC-D5A7-4287-AEA0-8D2AADCECA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" name="矩形 388">
                            <a:extLst>
                              <a:ext uri="{FF2B5EF4-FFF2-40B4-BE49-F238E27FC236}">
                                <a16:creationId xmlns:a16="http://schemas.microsoft.com/office/drawing/2014/main" id="{38A7A892-EA57-4A0B-AC16-0D1C05548C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81" name="组合 380">
                          <a:extLst>
                            <a:ext uri="{FF2B5EF4-FFF2-40B4-BE49-F238E27FC236}">
                              <a16:creationId xmlns:a16="http://schemas.microsoft.com/office/drawing/2014/main" id="{57A5B2D3-92D2-4364-A25E-8033EFB08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43737" y="4243873"/>
                          <a:ext cx="4245430" cy="831980"/>
                          <a:chOff x="3791337" y="999930"/>
                          <a:chExt cx="4245430" cy="831980"/>
                        </a:xfrm>
                      </p:grpSpPr>
                      <p:sp>
                        <p:nvSpPr>
                          <p:cNvPr id="382" name="矩形 381">
                            <a:extLst>
                              <a:ext uri="{FF2B5EF4-FFF2-40B4-BE49-F238E27FC236}">
                                <a16:creationId xmlns:a16="http://schemas.microsoft.com/office/drawing/2014/main" id="{148EC523-4BED-4F28-B46E-2AFD9E43CC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91337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3" name="矩形 382">
                            <a:extLst>
                              <a:ext uri="{FF2B5EF4-FFF2-40B4-BE49-F238E27FC236}">
                                <a16:creationId xmlns:a16="http://schemas.microsoft.com/office/drawing/2014/main" id="{738EA1FC-B7DD-4973-B439-8427269C82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1029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4" name="矩形 383">
                            <a:extLst>
                              <a:ext uri="{FF2B5EF4-FFF2-40B4-BE49-F238E27FC236}">
                                <a16:creationId xmlns:a16="http://schemas.microsoft.com/office/drawing/2014/main" id="{64C6DA41-13D6-46BC-ADC4-5FD5DDE976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4465" y="1010816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85" name="矩形 384">
                            <a:extLst>
                              <a:ext uri="{FF2B5EF4-FFF2-40B4-BE49-F238E27FC236}">
                                <a16:creationId xmlns:a16="http://schemas.microsoft.com/office/drawing/2014/main" id="{CED77EE5-DC63-473C-9D9D-285AC93D3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7901" y="999930"/>
                            <a:ext cx="895738" cy="8210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5"/>
                          </a:lnRef>
                          <a:fillRef idx="2">
                            <a:schemeClr val="accent5"/>
                          </a:fillRef>
                          <a:effectRef idx="1">
                            <a:schemeClr val="accent5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pic>
                    <p:nvPicPr>
                      <p:cNvPr id="377" name="图形 297" descr="国际象棋">
                        <a:extLst>
                          <a:ext uri="{FF2B5EF4-FFF2-40B4-BE49-F238E27FC236}">
                            <a16:creationId xmlns:a16="http://schemas.microsoft.com/office/drawing/2014/main" id="{0E54534F-21E2-4D41-9498-EBE85ECD9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xmlns="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643456" y="1932964"/>
                        <a:ext cx="260190" cy="26019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75" name="图形 295" descr="国际象棋">
                      <a:extLst>
                        <a:ext uri="{FF2B5EF4-FFF2-40B4-BE49-F238E27FC236}">
                          <a16:creationId xmlns:a16="http://schemas.microsoft.com/office/drawing/2014/main" id="{8A2C54CB-D53E-4C2A-BBB2-DEAC39ADA1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08086" y="3880649"/>
                      <a:ext cx="260190" cy="26019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8" name="图形 318" descr="国际象棋">
                    <a:extLst>
                      <a:ext uri="{FF2B5EF4-FFF2-40B4-BE49-F238E27FC236}">
                        <a16:creationId xmlns:a16="http://schemas.microsoft.com/office/drawing/2014/main" id="{72F73BB4-C659-4222-B6BF-E9163B430A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2575" y="5159676"/>
                    <a:ext cx="260190" cy="260191"/>
                  </a:xfrm>
                  <a:prstGeom prst="rect">
                    <a:avLst/>
                  </a:prstGeom>
                </p:spPr>
              </p:pic>
              <p:cxnSp>
                <p:nvCxnSpPr>
                  <p:cNvPr id="369" name="直接箭头连接符 368">
                    <a:extLst>
                      <a:ext uri="{FF2B5EF4-FFF2-40B4-BE49-F238E27FC236}">
                        <a16:creationId xmlns:a16="http://schemas.microsoft.com/office/drawing/2014/main" id="{118F9978-EB00-4415-A346-45B21F4CC175}"/>
                      </a:ext>
                    </a:extLst>
                  </p:cNvPr>
                  <p:cNvCxnSpPr>
                    <a:cxnSpLocks/>
                    <a:endCxn id="417" idx="0"/>
                  </p:cNvCxnSpPr>
                  <p:nvPr/>
                </p:nvCxnSpPr>
                <p:spPr>
                  <a:xfrm>
                    <a:off x="4465297" y="3348948"/>
                    <a:ext cx="1444245" cy="12648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箭头连接符 369">
                    <a:extLst>
                      <a:ext uri="{FF2B5EF4-FFF2-40B4-BE49-F238E27FC236}">
                        <a16:creationId xmlns:a16="http://schemas.microsoft.com/office/drawing/2014/main" id="{93F05448-DCE2-4105-8478-A695EA431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0620" y="3333615"/>
                    <a:ext cx="2590074" cy="11984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1" name="乘号 370">
                    <a:extLst>
                      <a:ext uri="{FF2B5EF4-FFF2-40B4-BE49-F238E27FC236}">
                        <a16:creationId xmlns:a16="http://schemas.microsoft.com/office/drawing/2014/main" id="{BFFE0DF4-4F0C-4F4B-964D-B2DF1A8513BE}"/>
                      </a:ext>
                    </a:extLst>
                  </p:cNvPr>
                  <p:cNvSpPr/>
                  <p:nvPr/>
                </p:nvSpPr>
                <p:spPr>
                  <a:xfrm>
                    <a:off x="6849875" y="3780250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乘号 371">
                    <a:extLst>
                      <a:ext uri="{FF2B5EF4-FFF2-40B4-BE49-F238E27FC236}">
                        <a16:creationId xmlns:a16="http://schemas.microsoft.com/office/drawing/2014/main" id="{ACEE62F4-BE51-485E-9490-AF3DD28DB7BD}"/>
                      </a:ext>
                    </a:extLst>
                  </p:cNvPr>
                  <p:cNvSpPr/>
                  <p:nvPr/>
                </p:nvSpPr>
                <p:spPr>
                  <a:xfrm>
                    <a:off x="5762923" y="3941656"/>
                    <a:ext cx="182880" cy="425906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73" name="图形 266" descr="国际象棋">
                    <a:extLst>
                      <a:ext uri="{FF2B5EF4-FFF2-40B4-BE49-F238E27FC236}">
                        <a16:creationId xmlns:a16="http://schemas.microsoft.com/office/drawing/2014/main" id="{96FBC7BF-47FC-4753-8962-FAA0D769BA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48064" y="4918932"/>
                    <a:ext cx="260190" cy="26019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68" name="直接箭头连接符 467">
                  <a:extLst>
                    <a:ext uri="{FF2B5EF4-FFF2-40B4-BE49-F238E27FC236}">
                      <a16:creationId xmlns:a16="http://schemas.microsoft.com/office/drawing/2014/main" id="{118F9978-EB00-4415-A346-45B21F4CC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9215" y="4769571"/>
                  <a:ext cx="1508952" cy="8523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箭头连接符 468">
                  <a:extLst>
                    <a:ext uri="{FF2B5EF4-FFF2-40B4-BE49-F238E27FC236}">
                      <a16:creationId xmlns:a16="http://schemas.microsoft.com/office/drawing/2014/main" id="{118F9978-EB00-4415-A346-45B21F4CC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68769" y="4808850"/>
                  <a:ext cx="8710" cy="8131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70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1700" y="6114717"/>
                  <a:ext cx="211048" cy="194638"/>
                </a:xfrm>
                <a:prstGeom prst="rect">
                  <a:avLst/>
                </a:prstGeom>
              </p:spPr>
            </p:pic>
            <p:pic>
              <p:nvPicPr>
                <p:cNvPr id="471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193" y="6330769"/>
                  <a:ext cx="211048" cy="194638"/>
                </a:xfrm>
                <a:prstGeom prst="rect">
                  <a:avLst/>
                </a:prstGeom>
              </p:spPr>
            </p:pic>
            <p:pic>
              <p:nvPicPr>
                <p:cNvPr id="472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9947" y="6286662"/>
                  <a:ext cx="211048" cy="194638"/>
                </a:xfrm>
                <a:prstGeom prst="rect">
                  <a:avLst/>
                </a:prstGeom>
              </p:spPr>
            </p:pic>
            <p:pic>
              <p:nvPicPr>
                <p:cNvPr id="473" name="图形 265" descr="国际象棋">
                  <a:extLst>
                    <a:ext uri="{FF2B5EF4-FFF2-40B4-BE49-F238E27FC236}">
                      <a16:creationId xmlns:a16="http://schemas.microsoft.com/office/drawing/2014/main" id="{C2669E3B-039D-4450-AD2D-A20F972E6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03101" y="6291923"/>
                  <a:ext cx="211048" cy="194638"/>
                </a:xfrm>
                <a:prstGeom prst="rect">
                  <a:avLst/>
                </a:prstGeom>
              </p:spPr>
            </p:pic>
            <p:sp>
              <p:nvSpPr>
                <p:cNvPr id="474" name="乘号 473">
                  <a:extLst>
                    <a:ext uri="{FF2B5EF4-FFF2-40B4-BE49-F238E27FC236}">
                      <a16:creationId xmlns:a16="http://schemas.microsoft.com/office/drawing/2014/main" id="{ACEE62F4-BE51-485E-9490-AF3DD28DB7BD}"/>
                    </a:ext>
                  </a:extLst>
                </p:cNvPr>
                <p:cNvSpPr/>
                <p:nvPr/>
              </p:nvSpPr>
              <p:spPr>
                <a:xfrm>
                  <a:off x="6126078" y="5116322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5" name="乘号 474">
                  <a:extLst>
                    <a:ext uri="{FF2B5EF4-FFF2-40B4-BE49-F238E27FC236}">
                      <a16:creationId xmlns:a16="http://schemas.microsoft.com/office/drawing/2014/main" id="{ACEE62F4-BE51-485E-9490-AF3DD28DB7BD}"/>
                    </a:ext>
                  </a:extLst>
                </p:cNvPr>
                <p:cNvSpPr/>
                <p:nvPr/>
              </p:nvSpPr>
              <p:spPr>
                <a:xfrm>
                  <a:off x="5031768" y="4898594"/>
                  <a:ext cx="148340" cy="31860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6" name="乘号 475">
                <a:extLst>
                  <a:ext uri="{FF2B5EF4-FFF2-40B4-BE49-F238E27FC236}">
                    <a16:creationId xmlns:a16="http://schemas.microsoft.com/office/drawing/2014/main" id="{ACEE62F4-BE51-485E-9490-AF3DD28DB7BD}"/>
                  </a:ext>
                </a:extLst>
              </p:cNvPr>
              <p:cNvSpPr/>
              <p:nvPr/>
            </p:nvSpPr>
            <p:spPr>
              <a:xfrm>
                <a:off x="6252117" y="3368535"/>
                <a:ext cx="148340" cy="31860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7" name="乘号 476">
              <a:extLst>
                <a:ext uri="{FF2B5EF4-FFF2-40B4-BE49-F238E27FC236}">
                  <a16:creationId xmlns:a16="http://schemas.microsoft.com/office/drawing/2014/main" id="{BFFE0DF4-4F0C-4F4B-964D-B2DF1A8513BE}"/>
                </a:ext>
              </a:extLst>
            </p:cNvPr>
            <p:cNvSpPr/>
            <p:nvPr/>
          </p:nvSpPr>
          <p:spPr>
            <a:xfrm>
              <a:off x="5841136" y="1624356"/>
              <a:ext cx="148340" cy="31860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30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91A9C3-12FD-47C8-A7F9-1A945BC7D257}"/>
              </a:ext>
            </a:extLst>
          </p:cNvPr>
          <p:cNvGrpSpPr/>
          <p:nvPr/>
        </p:nvGrpSpPr>
        <p:grpSpPr>
          <a:xfrm>
            <a:off x="5294248" y="193550"/>
            <a:ext cx="1233195" cy="1054361"/>
            <a:chOff x="3943737" y="1152330"/>
            <a:chExt cx="4245430" cy="39235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FDC1068-AFC7-4300-AD5B-CBBD166AFFA0}"/>
                </a:ext>
              </a:extLst>
            </p:cNvPr>
            <p:cNvGrpSpPr/>
            <p:nvPr/>
          </p:nvGrpSpPr>
          <p:grpSpPr>
            <a:xfrm>
              <a:off x="3943737" y="2175587"/>
              <a:ext cx="4245430" cy="831980"/>
              <a:chOff x="3791337" y="999930"/>
              <a:chExt cx="4245430" cy="83198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E8D4367-35C9-4A21-82C2-12FE53427329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5C85F4-BFBA-4B04-AF3A-854A8957201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B79C84-0E9D-43C4-B543-20220009151C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3370E6-5C7F-458F-AEC3-47F58DC16F9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310D1F-899D-469E-A221-9D64865C5313}"/>
                </a:ext>
              </a:extLst>
            </p:cNvPr>
            <p:cNvGrpSpPr/>
            <p:nvPr/>
          </p:nvGrpSpPr>
          <p:grpSpPr>
            <a:xfrm>
              <a:off x="3943737" y="1152330"/>
              <a:ext cx="4245430" cy="831980"/>
              <a:chOff x="3791337" y="999930"/>
              <a:chExt cx="4245430" cy="8319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F72F2E-0C5F-450F-9094-68E016F8CD3F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1AAB67-6FE9-45AD-9CF3-8C696B4E3C82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0409D19-1550-4207-9F3F-AA19AC33A32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42BD06A-A81F-49B8-B067-4765F3CB0007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2005CE-D086-4034-8EB1-51EC756E4D8D}"/>
                </a:ext>
              </a:extLst>
            </p:cNvPr>
            <p:cNvGrpSpPr/>
            <p:nvPr/>
          </p:nvGrpSpPr>
          <p:grpSpPr>
            <a:xfrm>
              <a:off x="3943737" y="3209730"/>
              <a:ext cx="4245430" cy="831980"/>
              <a:chOff x="3791337" y="999930"/>
              <a:chExt cx="4245430" cy="83198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C9DCD9-7991-452D-BC4C-D44D4EA29478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6BFC707-D43A-4A2E-B8B1-C8CAFB363474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A158350-D432-45EF-81FE-C7A4366B333B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CF2063-EB3D-4C0A-AFD3-90F56962BE83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8CDADB-DF2D-44C8-9E23-775D61599409}"/>
                </a:ext>
              </a:extLst>
            </p:cNvPr>
            <p:cNvGrpSpPr/>
            <p:nvPr/>
          </p:nvGrpSpPr>
          <p:grpSpPr>
            <a:xfrm>
              <a:off x="3943737" y="4243873"/>
              <a:ext cx="4245430" cy="831980"/>
              <a:chOff x="3791337" y="999930"/>
              <a:chExt cx="4245430" cy="83198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D7706-4436-43B8-87DB-820174811453}"/>
                  </a:ext>
                </a:extLst>
              </p:cNvPr>
              <p:cNvSpPr/>
              <p:nvPr/>
            </p:nvSpPr>
            <p:spPr>
              <a:xfrm>
                <a:off x="3791337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CE13CB-393E-448B-B581-FED318628A2D}"/>
                  </a:ext>
                </a:extLst>
              </p:cNvPr>
              <p:cNvSpPr/>
              <p:nvPr/>
            </p:nvSpPr>
            <p:spPr>
              <a:xfrm>
                <a:off x="7141029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B3826F-F03B-4DEB-8AB2-9315BF626EC3}"/>
                  </a:ext>
                </a:extLst>
              </p:cNvPr>
              <p:cNvSpPr/>
              <p:nvPr/>
            </p:nvSpPr>
            <p:spPr>
              <a:xfrm>
                <a:off x="6024465" y="1010816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1DEAA4A-923D-4C7A-AECB-720744E68B48}"/>
                  </a:ext>
                </a:extLst>
              </p:cNvPr>
              <p:cNvSpPr/>
              <p:nvPr/>
            </p:nvSpPr>
            <p:spPr>
              <a:xfrm>
                <a:off x="4907901" y="999930"/>
                <a:ext cx="895738" cy="8210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AC33DD8-9219-4AE3-AF7E-5FC571D16DFD}"/>
              </a:ext>
            </a:extLst>
          </p:cNvPr>
          <p:cNvGrpSpPr/>
          <p:nvPr/>
        </p:nvGrpSpPr>
        <p:grpSpPr>
          <a:xfrm>
            <a:off x="3531636" y="1522743"/>
            <a:ext cx="1233195" cy="1065274"/>
            <a:chOff x="3632718" y="1932964"/>
            <a:chExt cx="1233195" cy="106527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5BF3638-3EE4-48D5-BB1D-82E1A74BA371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11DB84F-E23E-4094-9911-A8C8A4C22C17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67DF8AE6-1A2E-4FE9-9556-BF16DEC869A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EDB7720-1455-481F-B861-759F3FFCCB60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FF91919-7677-4691-8FF0-64698F74A03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4C3264C4-67AE-4F78-9F82-7805D53FE149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61431F6B-6035-4D2D-9959-C7DF8CC5793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DF64386A-C168-4D79-A146-BA9AA220846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AADC404-8680-4B40-9CDD-86DEE2ECE313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B9558420-80C8-4F2D-A307-6104C676F5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E700175-FC69-4ECB-A3A4-99053CE58F9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0215D544-B785-4A3F-8BEE-545F285B44E0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C7FA481-564B-4185-9560-CC28FF70544B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714B4D8E-0843-4BFC-95C1-8A910FB7A966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41B0BC6-E812-4E66-9677-09B497085E4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F0B784-4514-4B13-9A99-D7567A6AB89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04B725C-C9B8-428D-BC6D-9A70144BEC26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8185749-8512-4F95-A5CB-EB2F61C0FFB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F2D9689-697D-49D0-9490-2F83C7B1D4F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27D6208-E073-4C09-BD54-1B04C1F1BA2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CCA1E37-A259-4AA5-A676-CF33E905943A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2" name="图形 131" descr="国际象棋">
              <a:extLst>
                <a:ext uri="{FF2B5EF4-FFF2-40B4-BE49-F238E27FC236}">
                  <a16:creationId xmlns:a16="http://schemas.microsoft.com/office/drawing/2014/main" id="{B4652A23-A1C8-4522-9788-DA7344D2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6DE3845B-F3C6-4DCA-A5A0-9EBD9A702CB2}"/>
              </a:ext>
            </a:extLst>
          </p:cNvPr>
          <p:cNvGrpSpPr/>
          <p:nvPr/>
        </p:nvGrpSpPr>
        <p:grpSpPr>
          <a:xfrm>
            <a:off x="3672469" y="3095362"/>
            <a:ext cx="1233195" cy="1075248"/>
            <a:chOff x="3762813" y="3599573"/>
            <a:chExt cx="1233195" cy="107524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8A9D5FF4-A7C5-46AE-A9BB-0B6CB074C790}"/>
                </a:ext>
              </a:extLst>
            </p:cNvPr>
            <p:cNvGrpSpPr/>
            <p:nvPr/>
          </p:nvGrpSpPr>
          <p:grpSpPr>
            <a:xfrm>
              <a:off x="3762813" y="3620460"/>
              <a:ext cx="1233195" cy="1054361"/>
              <a:chOff x="3943737" y="1152330"/>
              <a:chExt cx="4245430" cy="3923523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2F0A5FD9-1763-4ACC-9C0D-95151CED43C4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1FAE666-BCFD-4A00-9355-E5355C63ADF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19796832-C8D8-414C-BE3B-3A9BF348F0F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4A7A35FA-5B3A-4B42-A656-4FB2F29483DF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8F36DB7-80E2-4AD5-A2E6-0C6AF3DFFFDC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2B982C1-42DB-46CE-8E88-60955D766976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889A02-A6B8-4E1D-8A15-F4ECE52A22B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8BD0E61D-C46D-4C14-BD4D-16CF85D7AB1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9149D615-8E32-43A7-B3A3-F78EAAEF457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8E6FD19-4CFE-4F42-8D8C-F7AA542800A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96DB7F5-3821-4089-AEE7-1DA67F2C88F3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5E0EA4F-D3A9-4A8B-AEE6-B716C29F28ED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84868DA9-B7C9-4171-9C48-713DA169601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D9C7AC7-D2B6-476D-8250-EA72DEE7CFE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9F9D825-DCC0-4A51-955B-50001AC11D41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3D1D248B-85FF-4558-A3D9-E249FEED6927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727BF54-2395-47AF-BAF1-D901F9F5B4C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DB8C8174-42A2-45E3-8F4F-548563ABB3A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85CB0A3-D0C6-48BA-B0AC-8B73B1434ECD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DE8FF00-BA5D-4830-A386-F76E5630E0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55" name="图形 154" descr="国际象棋">
              <a:extLst>
                <a:ext uri="{FF2B5EF4-FFF2-40B4-BE49-F238E27FC236}">
                  <a16:creationId xmlns:a16="http://schemas.microsoft.com/office/drawing/2014/main" id="{000EAC47-5E18-478F-850A-2FC82952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087148" y="3875668"/>
              <a:ext cx="260190" cy="260190"/>
            </a:xfrm>
            <a:prstGeom prst="rect">
              <a:avLst/>
            </a:prstGeom>
          </p:spPr>
        </p:pic>
        <p:pic>
          <p:nvPicPr>
            <p:cNvPr id="156" name="图形 155" descr="国际象棋">
              <a:extLst>
                <a:ext uri="{FF2B5EF4-FFF2-40B4-BE49-F238E27FC236}">
                  <a16:creationId xmlns:a16="http://schemas.microsoft.com/office/drawing/2014/main" id="{FDAF079C-9885-4BBA-AD25-151C7D68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767716" y="3599573"/>
              <a:ext cx="260190" cy="260190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72F7600F-D8F3-4F87-8828-7E2DD9FEC19E}"/>
              </a:ext>
            </a:extLst>
          </p:cNvPr>
          <p:cNvGrpSpPr/>
          <p:nvPr/>
        </p:nvGrpSpPr>
        <p:grpSpPr>
          <a:xfrm>
            <a:off x="1861159" y="3116249"/>
            <a:ext cx="1233195" cy="1057286"/>
            <a:chOff x="2298441" y="3620460"/>
            <a:chExt cx="1233195" cy="1057286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15D3FB-E5F9-4C1B-B919-981B30984ADE}"/>
                </a:ext>
              </a:extLst>
            </p:cNvPr>
            <p:cNvGrpSpPr/>
            <p:nvPr/>
          </p:nvGrpSpPr>
          <p:grpSpPr>
            <a:xfrm>
              <a:off x="2298441" y="3623385"/>
              <a:ext cx="1233195" cy="1054361"/>
              <a:chOff x="3943737" y="1152330"/>
              <a:chExt cx="4245430" cy="3923523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3140C04-6032-45C4-A3A6-ECE4479BC239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6A4F1F2-2DB3-45C5-B0EB-6470F2C1B1DE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C53642E-1F29-495C-95F2-AA4E56717D3C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D1153BB-E882-4992-8842-B8A690217B5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034BF1A-3618-4A9C-B769-843EAB3C85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8CDDA16-78D5-4B8B-8545-E5A5B039544E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0486D8A6-57F3-4572-8354-06737CBD6C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04CDD37B-BEAC-4E30-8CCF-C353DADF8629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D6CAFE7-331B-4838-8432-A631C8D753D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2BC9F5BA-9067-4C54-865C-38CBF5EFD6C6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D313067-C939-4B17-8092-098C0CE5351E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4E39296-5C86-412D-AF2B-583574A8330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2B55292-4BE7-49F8-B851-D7C34DCCC56A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CF223A6-03CD-4CF8-B40A-AA0F00088C6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F89CA00-11A0-4377-9F67-AED9AF9202D4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B6C27D21-4090-4BC4-97C0-FF68DACEAC18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846380-FA14-4C56-871E-43270C18EDAA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A04EC6D-3537-4C5F-9E29-ED2084FAEF0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D4CB488-7312-4119-9FA7-3496D3F480A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3CCE916-3EEB-430C-AFCC-8CDD3B2AF54E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31" name="图形 130" descr="国际象棋">
              <a:extLst>
                <a:ext uri="{FF2B5EF4-FFF2-40B4-BE49-F238E27FC236}">
                  <a16:creationId xmlns:a16="http://schemas.microsoft.com/office/drawing/2014/main" id="{CEBF48FC-FB05-4474-B7FB-2BD27E7A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298441" y="3898363"/>
              <a:ext cx="260190" cy="260190"/>
            </a:xfrm>
            <a:prstGeom prst="rect">
              <a:avLst/>
            </a:prstGeom>
          </p:spPr>
        </p:pic>
        <p:pic>
          <p:nvPicPr>
            <p:cNvPr id="157" name="图形 156" descr="国际象棋">
              <a:extLst>
                <a:ext uri="{FF2B5EF4-FFF2-40B4-BE49-F238E27FC236}">
                  <a16:creationId xmlns:a16="http://schemas.microsoft.com/office/drawing/2014/main" id="{3A384967-9651-4FAE-89B8-D2841743C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298441" y="3620460"/>
              <a:ext cx="260190" cy="260190"/>
            </a:xfrm>
            <a:prstGeom prst="rect">
              <a:avLst/>
            </a:prstGeom>
          </p:spPr>
        </p:pic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114BB5B-2F10-4997-AE59-7D3866F2F5CE}"/>
              </a:ext>
            </a:extLst>
          </p:cNvPr>
          <p:cNvGrpSpPr/>
          <p:nvPr/>
        </p:nvGrpSpPr>
        <p:grpSpPr>
          <a:xfrm>
            <a:off x="5444373" y="3110588"/>
            <a:ext cx="1233195" cy="1065274"/>
            <a:chOff x="5424343" y="3606622"/>
            <a:chExt cx="1233195" cy="106527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374891D-7E41-47CB-9076-3EEA4C91F2F0}"/>
                </a:ext>
              </a:extLst>
            </p:cNvPr>
            <p:cNvGrpSpPr/>
            <p:nvPr/>
          </p:nvGrpSpPr>
          <p:grpSpPr>
            <a:xfrm>
              <a:off x="5424343" y="3606622"/>
              <a:ext cx="1233195" cy="1065274"/>
              <a:chOff x="3632718" y="1932964"/>
              <a:chExt cx="1233195" cy="1065274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A3474F9-312D-49BC-82C5-ED50DA4449F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580A2384-54D2-41FC-93BB-D82BFF43623B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DBC55B1F-F76A-4260-817E-A2DEB65CEBD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9CFF388B-D8ED-4B83-814D-27521535D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9330ECB4-AED5-4339-9BE8-D3FA8B6B258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1549A61D-A9B8-45AC-A328-4D7D16CA531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067F4C0C-88B6-4646-BA71-B96C12B56842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DF939F11-5583-4ECA-8CC2-0F8B4D537C5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9E71EB62-5056-46E3-A783-3348C06EE25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64C8CAD1-AFFC-4A8D-BD8F-B1631B36977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2B8E73A7-4D9C-4DFF-98AE-96068742205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59AEC1F0-57A2-42D0-BC76-211824087D5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3E2FCA65-8148-45EA-9218-FE0C65BD2CC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58DAFB69-F4F9-4F83-8B9E-8F98C4B3CED2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15E43473-5A05-47CC-A8F6-14EC611D9C8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75A48CB8-5451-4EC1-8F8F-C70E7BD44FB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5" name="组合 164">
                  <a:extLst>
                    <a:ext uri="{FF2B5EF4-FFF2-40B4-BE49-F238E27FC236}">
                      <a16:creationId xmlns:a16="http://schemas.microsoft.com/office/drawing/2014/main" id="{965E0B60-B51F-4165-9B62-8A4A2A5CF8B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E926CE1E-45DF-4DD6-8D5A-CCC4E456A2F9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3F321058-2325-4F7B-B230-8DB9AB8D75B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F2DF8724-7249-4610-B9D5-17DBD14A7529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774E5EEE-E3DF-4A07-81B5-31D2845C4E6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61" name="图形 160" descr="国际象棋">
                <a:extLst>
                  <a:ext uri="{FF2B5EF4-FFF2-40B4-BE49-F238E27FC236}">
                    <a16:creationId xmlns:a16="http://schemas.microsoft.com/office/drawing/2014/main" id="{A44FE5AC-BD0C-47FD-B02E-7D1AF44A5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184" name="图形 183" descr="国际象棋">
              <a:extLst>
                <a:ext uri="{FF2B5EF4-FFF2-40B4-BE49-F238E27FC236}">
                  <a16:creationId xmlns:a16="http://schemas.microsoft.com/office/drawing/2014/main" id="{8A7EDFCD-1509-4ADB-8FE8-D31A4B56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075590" y="3881518"/>
              <a:ext cx="260190" cy="260190"/>
            </a:xfrm>
            <a:prstGeom prst="rect">
              <a:avLst/>
            </a:prstGeom>
          </p:spPr>
        </p:pic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365291DE-8B4D-4537-B90A-10F963A64669}"/>
              </a:ext>
            </a:extLst>
          </p:cNvPr>
          <p:cNvGrpSpPr/>
          <p:nvPr/>
        </p:nvGrpSpPr>
        <p:grpSpPr>
          <a:xfrm>
            <a:off x="7449957" y="3113037"/>
            <a:ext cx="1233195" cy="1065274"/>
            <a:chOff x="3632718" y="1932964"/>
            <a:chExt cx="1233195" cy="1065274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242FBD8F-1F70-4AF9-82F4-559E7F695C36}"/>
                </a:ext>
              </a:extLst>
            </p:cNvPr>
            <p:cNvGrpSpPr/>
            <p:nvPr/>
          </p:nvGrpSpPr>
          <p:grpSpPr>
            <a:xfrm>
              <a:off x="3632718" y="1943877"/>
              <a:ext cx="1233195" cy="1054361"/>
              <a:chOff x="3943737" y="1152330"/>
              <a:chExt cx="4245430" cy="3923523"/>
            </a:xfrm>
          </p:grpSpPr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1270EC90-50FD-4AFA-BED4-23E94CBECFC2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A53D308D-8AF0-4844-9C58-A83211423726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84C66A44-6C43-463C-A334-7C79C8CE043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94254C44-75A1-43BA-8E23-118485000E90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06534C2D-FEA1-4EA6-B266-317F745277F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9302443C-5041-43FC-8F41-95B50B904165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0D2AA0E2-9722-4DF7-A339-0251AF905345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95CF8190-BDBF-4AE9-91A1-79EB2D91EAB1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F46CBE0C-93FB-4F1A-8FF2-C39137560292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6F17485A-8844-42B6-95FB-0C62865BDDB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B2264B9-ECD6-4039-B92E-58EDC07D473B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9655718B-A618-4C89-93DB-14AAE77BDE30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A171F787-E625-470C-AADF-343E2EAD5688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588FBF0C-A4A8-471E-82CE-6758FE6B103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B7ED92A0-3105-4D4E-8E9D-BD8CA249A1D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63F999FA-371D-4AE1-87F3-8A0DFE906114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DFD97588-905A-4A9D-B90B-FFC93318B9F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CB04B64B-EF16-4ECE-AF80-7B493988A7AF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31756553-DDE1-4AF0-AA2B-6840CCAAD465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77DBE7A4-A88C-47AB-A889-38D1883D9F4B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87" name="图形 186" descr="国际象棋">
              <a:extLst>
                <a:ext uri="{FF2B5EF4-FFF2-40B4-BE49-F238E27FC236}">
                  <a16:creationId xmlns:a16="http://schemas.microsoft.com/office/drawing/2014/main" id="{0945DB11-2742-461C-AF37-747A305B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643456" y="1932964"/>
              <a:ext cx="260190" cy="260190"/>
            </a:xfrm>
            <a:prstGeom prst="rect">
              <a:avLst/>
            </a:prstGeom>
          </p:spPr>
        </p:pic>
      </p:grpSp>
      <p:pic>
        <p:nvPicPr>
          <p:cNvPr id="239" name="图形 238" descr="国际象棋">
            <a:extLst>
              <a:ext uri="{FF2B5EF4-FFF2-40B4-BE49-F238E27FC236}">
                <a16:creationId xmlns:a16="http://schemas.microsoft.com/office/drawing/2014/main" id="{80B87116-9E6A-4B47-85A7-1FB87BA96B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33700" y="3379158"/>
            <a:ext cx="260190" cy="26019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77C744-2875-4987-8D5D-5B4EBFC80E0A}"/>
              </a:ext>
            </a:extLst>
          </p:cNvPr>
          <p:cNvCxnSpPr/>
          <p:nvPr/>
        </p:nvCxnSpPr>
        <p:spPr>
          <a:xfrm flipH="1">
            <a:off x="3996804" y="578853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7AB8E435-5305-497A-AF5F-84445E94E0BE}"/>
              </a:ext>
            </a:extLst>
          </p:cNvPr>
          <p:cNvCxnSpPr/>
          <p:nvPr/>
        </p:nvCxnSpPr>
        <p:spPr>
          <a:xfrm flipH="1">
            <a:off x="2229325" y="2167570"/>
            <a:ext cx="1209678" cy="87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C1C6A056-A6D2-4AEF-842E-B85BC36EEA7B}"/>
              </a:ext>
            </a:extLst>
          </p:cNvPr>
          <p:cNvCxnSpPr>
            <a:cxnSpLocks/>
          </p:cNvCxnSpPr>
          <p:nvPr/>
        </p:nvCxnSpPr>
        <p:spPr>
          <a:xfrm>
            <a:off x="4149204" y="2673854"/>
            <a:ext cx="107790" cy="3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3C64D48-1F27-457F-B2EC-D99C7BB03953}"/>
              </a:ext>
            </a:extLst>
          </p:cNvPr>
          <p:cNvCxnSpPr>
            <a:cxnSpLocks/>
          </p:cNvCxnSpPr>
          <p:nvPr/>
        </p:nvCxnSpPr>
        <p:spPr>
          <a:xfrm>
            <a:off x="4845650" y="2171482"/>
            <a:ext cx="1187379" cy="8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93A8360-8611-4821-B923-D7665C8FB3BC}"/>
              </a:ext>
            </a:extLst>
          </p:cNvPr>
          <p:cNvCxnSpPr>
            <a:cxnSpLocks/>
          </p:cNvCxnSpPr>
          <p:nvPr/>
        </p:nvCxnSpPr>
        <p:spPr>
          <a:xfrm>
            <a:off x="4969862" y="2072618"/>
            <a:ext cx="3128765" cy="9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FBE8087-34E9-45AD-A6DD-D0245FEC9FF5}"/>
              </a:ext>
            </a:extLst>
          </p:cNvPr>
          <p:cNvCxnSpPr>
            <a:cxnSpLocks/>
          </p:cNvCxnSpPr>
          <p:nvPr/>
        </p:nvCxnSpPr>
        <p:spPr>
          <a:xfrm flipH="1">
            <a:off x="6829325" y="4317770"/>
            <a:ext cx="1135257" cy="83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DE3E9A0-92D7-4F05-A433-4DB7C438C768}"/>
              </a:ext>
            </a:extLst>
          </p:cNvPr>
          <p:cNvCxnSpPr>
            <a:cxnSpLocks/>
          </p:cNvCxnSpPr>
          <p:nvPr/>
        </p:nvCxnSpPr>
        <p:spPr>
          <a:xfrm flipH="1">
            <a:off x="5206482" y="4259982"/>
            <a:ext cx="2280366" cy="85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乘号 327">
            <a:extLst>
              <a:ext uri="{FF2B5EF4-FFF2-40B4-BE49-F238E27FC236}">
                <a16:creationId xmlns:a16="http://schemas.microsoft.com/office/drawing/2014/main" id="{A5A9D2E2-EB27-40DE-87A8-A45FA09BF1ED}"/>
              </a:ext>
            </a:extLst>
          </p:cNvPr>
          <p:cNvSpPr/>
          <p:nvPr/>
        </p:nvSpPr>
        <p:spPr>
          <a:xfrm>
            <a:off x="5884074" y="4424704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乘号 328">
            <a:extLst>
              <a:ext uri="{FF2B5EF4-FFF2-40B4-BE49-F238E27FC236}">
                <a16:creationId xmlns:a16="http://schemas.microsoft.com/office/drawing/2014/main" id="{4760CFE1-CC0D-4809-BFCB-740868458725}"/>
              </a:ext>
            </a:extLst>
          </p:cNvPr>
          <p:cNvSpPr/>
          <p:nvPr/>
        </p:nvSpPr>
        <p:spPr>
          <a:xfrm>
            <a:off x="3990504" y="2654365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乘号 329">
            <a:extLst>
              <a:ext uri="{FF2B5EF4-FFF2-40B4-BE49-F238E27FC236}">
                <a16:creationId xmlns:a16="http://schemas.microsoft.com/office/drawing/2014/main" id="{0E59FDB7-57EA-49E2-8CE1-F057E7A45D61}"/>
              </a:ext>
            </a:extLst>
          </p:cNvPr>
          <p:cNvSpPr/>
          <p:nvPr/>
        </p:nvSpPr>
        <p:spPr>
          <a:xfrm>
            <a:off x="2688612" y="263230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乘号 331">
            <a:extLst>
              <a:ext uri="{FF2B5EF4-FFF2-40B4-BE49-F238E27FC236}">
                <a16:creationId xmlns:a16="http://schemas.microsoft.com/office/drawing/2014/main" id="{C7243C00-081C-4D0A-BF40-DF5FA8BBA9E5}"/>
              </a:ext>
            </a:extLst>
          </p:cNvPr>
          <p:cNvSpPr/>
          <p:nvPr/>
        </p:nvSpPr>
        <p:spPr>
          <a:xfrm>
            <a:off x="7128363" y="4459087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乘号 264">
            <a:extLst>
              <a:ext uri="{FF2B5EF4-FFF2-40B4-BE49-F238E27FC236}">
                <a16:creationId xmlns:a16="http://schemas.microsoft.com/office/drawing/2014/main" id="{8FA22256-EDA8-41A9-AAE0-7D58F398CFEF}"/>
              </a:ext>
            </a:extLst>
          </p:cNvPr>
          <p:cNvSpPr/>
          <p:nvPr/>
        </p:nvSpPr>
        <p:spPr>
          <a:xfrm>
            <a:off x="5413064" y="2248193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9B3165-55BA-4DF0-9846-FDC46712318C}"/>
              </a:ext>
            </a:extLst>
          </p:cNvPr>
          <p:cNvGrpSpPr/>
          <p:nvPr/>
        </p:nvGrpSpPr>
        <p:grpSpPr>
          <a:xfrm>
            <a:off x="4440496" y="4259982"/>
            <a:ext cx="6838269" cy="2001337"/>
            <a:chOff x="1861159" y="3707973"/>
            <a:chExt cx="6838269" cy="2001337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19B77E32-5F6E-4801-8FC8-D01C77B4415F}"/>
                </a:ext>
              </a:extLst>
            </p:cNvPr>
            <p:cNvGrpSpPr/>
            <p:nvPr/>
          </p:nvGrpSpPr>
          <p:grpSpPr>
            <a:xfrm>
              <a:off x="1861159" y="4641587"/>
              <a:ext cx="1233195" cy="1065274"/>
              <a:chOff x="3632718" y="1932964"/>
              <a:chExt cx="1233195" cy="1065274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9CEA4E06-5BF7-4EA7-9D32-31D662B0499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E72C0F51-6F99-4FEE-BDB9-9C4BF2EE1B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8BBDB333-771B-4ACD-AEE6-3DB722A22712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2E7AFD73-EBE5-4234-A500-8B314390FD9D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1EE972A9-B1BF-4611-A82C-69AA26DDFC18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29BF9CD0-BF19-49E2-B715-3017A4577D0D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4CB905A2-4823-4E3F-BD90-2377B9C4BE2B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DF9356D6-E9C7-41A0-AD63-DE7A9642BB88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21E7423E-A992-4825-BAC3-5D9A52CDB38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A95920BE-FDD3-488A-AD23-1A5A0C9058A5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53C1BE44-8053-4E60-BDF5-8CE5F958882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8" name="组合 217">
                  <a:extLst>
                    <a:ext uri="{FF2B5EF4-FFF2-40B4-BE49-F238E27FC236}">
                      <a16:creationId xmlns:a16="http://schemas.microsoft.com/office/drawing/2014/main" id="{BAA52419-44A6-450D-8C75-7F6FAEB68972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A0CD333B-8C9B-4B37-900A-6820A7A694B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AA0DE846-A33E-4EBC-93B9-0607B2802675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ACCCAD24-C5B4-45B4-A86C-3E83D339558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3EA4F1BA-DD0F-4FD1-A52B-8E4B56711C6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9" name="组合 218">
                  <a:extLst>
                    <a:ext uri="{FF2B5EF4-FFF2-40B4-BE49-F238E27FC236}">
                      <a16:creationId xmlns:a16="http://schemas.microsoft.com/office/drawing/2014/main" id="{1AE3B5B8-6448-42C2-BDD3-E5C1393004FF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43B9650B-338F-4A00-A7F1-290F4F01F59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B47E075B-3B7F-403D-9FD9-66CF7E86B8E7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DA0B1CFE-1780-42E3-B3CD-FE54D177F5F0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22DE7D12-A920-43B4-9374-B8586D0C1CA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215" name="图形 214" descr="国际象棋">
                <a:extLst>
                  <a:ext uri="{FF2B5EF4-FFF2-40B4-BE49-F238E27FC236}">
                    <a16:creationId xmlns:a16="http://schemas.microsoft.com/office/drawing/2014/main" id="{3E6674CC-0673-499C-B058-5694CA179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6" name="图形 235" descr="国际象棋">
              <a:extLst>
                <a:ext uri="{FF2B5EF4-FFF2-40B4-BE49-F238E27FC236}">
                  <a16:creationId xmlns:a16="http://schemas.microsoft.com/office/drawing/2014/main" id="{5F20BAF8-7558-48D3-A697-80DF4CAD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72065" y="5190780"/>
              <a:ext cx="260190" cy="260190"/>
            </a:xfrm>
            <a:prstGeom prst="rect">
              <a:avLst/>
            </a:prstGeom>
          </p:spPr>
        </p:pic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1C0C96E0-A8D8-4727-B75B-50305F7074F0}"/>
                </a:ext>
              </a:extLst>
            </p:cNvPr>
            <p:cNvGrpSpPr/>
            <p:nvPr/>
          </p:nvGrpSpPr>
          <p:grpSpPr>
            <a:xfrm>
              <a:off x="3674316" y="4644036"/>
              <a:ext cx="1233195" cy="1065274"/>
              <a:chOff x="5424343" y="3606622"/>
              <a:chExt cx="1233195" cy="1065274"/>
            </a:xfrm>
          </p:grpSpPr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B24F6FD7-D57B-4EDA-838B-3FA346E114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A5A89F6E-5B1A-4D03-A5A8-8A528490E3FF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F8135347-3ED7-4C7A-9BDC-68E2B848B76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5B89C10F-A24B-4B60-AC0B-84B411F76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矩形 261">
                      <a:extLst>
                        <a:ext uri="{FF2B5EF4-FFF2-40B4-BE49-F238E27FC236}">
                          <a16:creationId xmlns:a16="http://schemas.microsoft.com/office/drawing/2014/main" id="{8B18D558-B45B-413B-BAA6-E61EB0833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>
                      <a:extLst>
                        <a:ext uri="{FF2B5EF4-FFF2-40B4-BE49-F238E27FC236}">
                          <a16:creationId xmlns:a16="http://schemas.microsoft.com/office/drawing/2014/main" id="{DC98DB34-C2FE-4B0C-98DC-AD07151A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93F79E97-3A86-4DAC-A987-7897C40F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7BDADF96-A5DD-452A-A20D-188FDF13F96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D0C6683C-6FFD-4894-A441-2DF9D0976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46C9C5E6-165A-436A-BBE9-319DF51F2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AC79A91E-3A43-4D26-AABE-73193075B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2FBE9711-CA1F-4295-81E9-F2F37AF6E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5104BB1A-F74B-4C16-97D1-24AE873277F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5FB9F7D1-CF38-434E-9B91-BCFF48CF2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23FC0DD4-56D0-4F92-8CE4-F1E7206E0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A784ABF2-58C7-4539-AF35-59103E070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3F6D6136-8F88-4CB1-8E1F-F146E4FD6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8" name="组合 247">
                    <a:extLst>
                      <a:ext uri="{FF2B5EF4-FFF2-40B4-BE49-F238E27FC236}">
                        <a16:creationId xmlns:a16="http://schemas.microsoft.com/office/drawing/2014/main" id="{145667CB-1578-4F0F-97DF-F963F42D7A1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848420C1-49DC-4F41-80C9-AD63C700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3CDFDDC6-7E96-44C5-A12E-CE1690520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B388A14F-1A85-48C5-97D9-A82FDA26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EB9D5AE3-EDCD-4B95-BD37-D5AB5B36E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44" name="图形 243" descr="国际象棋">
                  <a:extLst>
                    <a:ext uri="{FF2B5EF4-FFF2-40B4-BE49-F238E27FC236}">
                      <a16:creationId xmlns:a16="http://schemas.microsoft.com/office/drawing/2014/main" id="{024613A2-C821-487A-9772-2DB797FF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42" name="图形 241" descr="国际象棋">
                <a:extLst>
                  <a:ext uri="{FF2B5EF4-FFF2-40B4-BE49-F238E27FC236}">
                    <a16:creationId xmlns:a16="http://schemas.microsoft.com/office/drawing/2014/main" id="{CEB342D8-D26B-4A1B-A6DF-CC79744A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0493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66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96804" y="5203299"/>
              <a:ext cx="260190" cy="260190"/>
            </a:xfrm>
            <a:prstGeom prst="rect">
              <a:avLst/>
            </a:prstGeom>
          </p:spPr>
        </p:pic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41510AB-1641-4E23-BCE6-45CB2CF20CED}"/>
                </a:ext>
              </a:extLst>
            </p:cNvPr>
            <p:cNvGrpSpPr/>
            <p:nvPr/>
          </p:nvGrpSpPr>
          <p:grpSpPr>
            <a:xfrm>
              <a:off x="5455111" y="4602856"/>
              <a:ext cx="1248274" cy="1065274"/>
              <a:chOff x="5424343" y="3606622"/>
              <a:chExt cx="1248274" cy="1065274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6E15BA27-BF1A-4673-B18B-13A43891FC79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A94E8DF-2212-4F6B-9D7E-91C4676145C0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73" name="组合 272">
                    <a:extLst>
                      <a:ext uri="{FF2B5EF4-FFF2-40B4-BE49-F238E27FC236}">
                        <a16:creationId xmlns:a16="http://schemas.microsoft.com/office/drawing/2014/main" id="{691C543B-87D7-4777-903F-35287929C53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B4823729-C7E6-49C6-904D-9E4317F16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5BFB643C-635C-4A56-BD19-F1CC176A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79310B94-92EE-4AD5-ABD6-E73539309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矩形 291">
                      <a:extLst>
                        <a:ext uri="{FF2B5EF4-FFF2-40B4-BE49-F238E27FC236}">
                          <a16:creationId xmlns:a16="http://schemas.microsoft.com/office/drawing/2014/main" id="{92F57893-80AC-4A69-ACC3-A5D815F6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F55F58D5-5CBA-4872-9D60-35ED300DF61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9E4FAC20-B0A8-4768-9E7D-B62DD8617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F791AD34-C0DF-4823-A491-0DA9ABA0E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8CA228A0-7920-47FE-AA3C-FABC1125E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8526EAB1-CF88-4F39-964B-D98A4AF89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B6E739AD-2302-4636-BA2F-D7BF303D4C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9E091C02-8ABC-422E-A8FE-46904406D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BE1133DF-DE27-42CE-9CB3-93D919E2E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矩形 282">
                      <a:extLst>
                        <a:ext uri="{FF2B5EF4-FFF2-40B4-BE49-F238E27FC236}">
                          <a16:creationId xmlns:a16="http://schemas.microsoft.com/office/drawing/2014/main" id="{35E91E94-7989-4881-882D-7C3F0D112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8C4677BE-524F-40CA-BF7E-A51B32E13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78FF9B0C-C9CA-4B75-8054-2E47BD0B1D3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77" name="矩形 276">
                      <a:extLst>
                        <a:ext uri="{FF2B5EF4-FFF2-40B4-BE49-F238E27FC236}">
                          <a16:creationId xmlns:a16="http://schemas.microsoft.com/office/drawing/2014/main" id="{4774ED29-757E-4C8A-BC8E-9FD65B915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矩形 277">
                      <a:extLst>
                        <a:ext uri="{FF2B5EF4-FFF2-40B4-BE49-F238E27FC236}">
                          <a16:creationId xmlns:a16="http://schemas.microsoft.com/office/drawing/2014/main" id="{C1BC984D-22E0-4DB3-87CE-91656E773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AE8C1EE2-7C29-4E81-A648-7540AFBB0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376421C0-0709-4CF4-82E3-898BFDD35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72" name="图形 271" descr="国际象棋">
                  <a:extLst>
                    <a:ext uri="{FF2B5EF4-FFF2-40B4-BE49-F238E27FC236}">
                      <a16:creationId xmlns:a16="http://schemas.microsoft.com/office/drawing/2014/main" id="{5E99E933-6A76-4846-BD3D-F7531EA9C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70" name="图形 269" descr="国际象棋">
                <a:extLst>
                  <a:ext uri="{FF2B5EF4-FFF2-40B4-BE49-F238E27FC236}">
                    <a16:creationId xmlns:a16="http://schemas.microsoft.com/office/drawing/2014/main" id="{FCF3C444-F550-4C0F-9D67-B038D6713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412427" y="3881606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93" name="图形 292" descr="国际象棋">
              <a:extLst>
                <a:ext uri="{FF2B5EF4-FFF2-40B4-BE49-F238E27FC236}">
                  <a16:creationId xmlns:a16="http://schemas.microsoft.com/office/drawing/2014/main" id="{50C02C64-CE3F-4CCE-8AB9-36DFB243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096511" y="5153503"/>
              <a:ext cx="260190" cy="260190"/>
            </a:xfrm>
            <a:prstGeom prst="rect">
              <a:avLst/>
            </a:prstGeom>
          </p:spPr>
        </p:pic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F9F762AE-99AE-4C79-B5C9-3BE6BF47F016}"/>
                </a:ext>
              </a:extLst>
            </p:cNvPr>
            <p:cNvGrpSpPr/>
            <p:nvPr/>
          </p:nvGrpSpPr>
          <p:grpSpPr>
            <a:xfrm>
              <a:off x="7449957" y="4605305"/>
              <a:ext cx="1243933" cy="1065274"/>
              <a:chOff x="5424343" y="3606622"/>
              <a:chExt cx="1243933" cy="1065274"/>
            </a:xfrm>
          </p:grpSpPr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3D715458-3BDC-4315-AB76-5FA25C517175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190F5BAF-990F-49DC-8BDD-F8BD2E0C41DB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99" name="组合 298">
                    <a:extLst>
                      <a:ext uri="{FF2B5EF4-FFF2-40B4-BE49-F238E27FC236}">
                        <a16:creationId xmlns:a16="http://schemas.microsoft.com/office/drawing/2014/main" id="{C22908F5-18E9-4221-995F-3DBEB4B6571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5" name="矩形 314">
                      <a:extLst>
                        <a:ext uri="{FF2B5EF4-FFF2-40B4-BE49-F238E27FC236}">
                          <a16:creationId xmlns:a16="http://schemas.microsoft.com/office/drawing/2014/main" id="{4E4553A4-4789-4360-926B-BA601B341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矩形 315">
                      <a:extLst>
                        <a:ext uri="{FF2B5EF4-FFF2-40B4-BE49-F238E27FC236}">
                          <a16:creationId xmlns:a16="http://schemas.microsoft.com/office/drawing/2014/main" id="{533AD82B-678C-4D96-8B7B-46E873A7D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矩形 316">
                      <a:extLst>
                        <a:ext uri="{FF2B5EF4-FFF2-40B4-BE49-F238E27FC236}">
                          <a16:creationId xmlns:a16="http://schemas.microsoft.com/office/drawing/2014/main" id="{104468EC-FFF9-42CC-AA23-B8C3FE50C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矩形 317">
                      <a:extLst>
                        <a:ext uri="{FF2B5EF4-FFF2-40B4-BE49-F238E27FC236}">
                          <a16:creationId xmlns:a16="http://schemas.microsoft.com/office/drawing/2014/main" id="{53F4D6A5-F7FC-4A1E-8C14-E8C94B230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C76D4BB7-16FD-4CBB-AF47-8481E976C54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1" name="矩形 310">
                      <a:extLst>
                        <a:ext uri="{FF2B5EF4-FFF2-40B4-BE49-F238E27FC236}">
                          <a16:creationId xmlns:a16="http://schemas.microsoft.com/office/drawing/2014/main" id="{A1F3F17E-4E2B-4591-9533-FB52FB64C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矩形 311">
                      <a:extLst>
                        <a:ext uri="{FF2B5EF4-FFF2-40B4-BE49-F238E27FC236}">
                          <a16:creationId xmlns:a16="http://schemas.microsoft.com/office/drawing/2014/main" id="{6A50C311-DBF4-4E7C-9A82-175FB97D3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矩形 312">
                      <a:extLst>
                        <a:ext uri="{FF2B5EF4-FFF2-40B4-BE49-F238E27FC236}">
                          <a16:creationId xmlns:a16="http://schemas.microsoft.com/office/drawing/2014/main" id="{0FFE906F-F210-4EC8-BF23-F20580773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矩形 313">
                      <a:extLst>
                        <a:ext uri="{FF2B5EF4-FFF2-40B4-BE49-F238E27FC236}">
                          <a16:creationId xmlns:a16="http://schemas.microsoft.com/office/drawing/2014/main" id="{70500365-907E-4EB7-8591-D8D625E70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7AB0F63E-6D5D-4D8C-A41A-8C8EB4DD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5CB17535-93A2-4733-98A8-97CD17D21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97A516E9-BF70-4157-9316-C0B034F02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矩形 308">
                      <a:extLst>
                        <a:ext uri="{FF2B5EF4-FFF2-40B4-BE49-F238E27FC236}">
                          <a16:creationId xmlns:a16="http://schemas.microsoft.com/office/drawing/2014/main" id="{D1E11EDC-D5A7-4287-AEA0-8D2AADCEC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矩形 309">
                      <a:extLst>
                        <a:ext uri="{FF2B5EF4-FFF2-40B4-BE49-F238E27FC236}">
                          <a16:creationId xmlns:a16="http://schemas.microsoft.com/office/drawing/2014/main" id="{38A7A892-EA57-4A0B-AC16-0D1C05548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57A5B2D3-92D2-4364-A25E-8033EFB08AF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148EC523-4BED-4F28-B46E-2AFD9E43C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738EA1FC-B7DD-4973-B439-8427269C8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64C6DA41-13D6-46BC-ADC4-5FD5DDE97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CED77EE5-DC63-473C-9D9D-285AC93D3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98" name="图形 297" descr="国际象棋">
                  <a:extLst>
                    <a:ext uri="{FF2B5EF4-FFF2-40B4-BE49-F238E27FC236}">
                      <a16:creationId xmlns:a16="http://schemas.microsoft.com/office/drawing/2014/main" id="{0E54534F-21E2-4D41-9498-EBE85ECD9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96" name="图形 295" descr="国际象棋">
                <a:extLst>
                  <a:ext uri="{FF2B5EF4-FFF2-40B4-BE49-F238E27FC236}">
                    <a16:creationId xmlns:a16="http://schemas.microsoft.com/office/drawing/2014/main" id="{8A2C54CB-D53E-4C2A-BBB2-DEAC39ADA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086" y="3880649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319" name="图形 318" descr="国际象棋">
              <a:extLst>
                <a:ext uri="{FF2B5EF4-FFF2-40B4-BE49-F238E27FC236}">
                  <a16:creationId xmlns:a16="http://schemas.microsoft.com/office/drawing/2014/main" id="{72F73BB4-C659-4222-B6BF-E9163B43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39238" y="5161112"/>
              <a:ext cx="260190" cy="260190"/>
            </a:xfrm>
            <a:prstGeom prst="rect">
              <a:avLst/>
            </a:prstGeom>
          </p:spPr>
        </p:pic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118F9978-EB00-4415-A346-45B21F4CC175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5643091" y="3798543"/>
              <a:ext cx="266450" cy="81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93F05448-DCE2-4105-8478-A695EA43126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56" y="3707973"/>
              <a:ext cx="1221639" cy="824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乘号 330">
              <a:extLst>
                <a:ext uri="{FF2B5EF4-FFF2-40B4-BE49-F238E27FC236}">
                  <a16:creationId xmlns:a16="http://schemas.microsoft.com/office/drawing/2014/main" id="{BFFE0DF4-4F0C-4F4B-964D-B2DF1A8513BE}"/>
                </a:ext>
              </a:extLst>
            </p:cNvPr>
            <p:cNvSpPr/>
            <p:nvPr/>
          </p:nvSpPr>
          <p:spPr>
            <a:xfrm>
              <a:off x="6849875" y="3780250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乘号 332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5762923" y="3941656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7" name="图形 266" descr="国际象棋">
              <a:extLst>
                <a:ext uri="{FF2B5EF4-FFF2-40B4-BE49-F238E27FC236}">
                  <a16:creationId xmlns:a16="http://schemas.microsoft.com/office/drawing/2014/main" id="{96FBC7BF-47FC-4753-8962-FAA0D769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848064" y="4918932"/>
              <a:ext cx="260190" cy="260190"/>
            </a:xfrm>
            <a:prstGeom prst="rect">
              <a:avLst/>
            </a:prstGeom>
          </p:spPr>
        </p:pic>
      </p:grpSp>
      <p:sp>
        <p:nvSpPr>
          <p:cNvPr id="335" name="乘号 334">
            <a:extLst>
              <a:ext uri="{FF2B5EF4-FFF2-40B4-BE49-F238E27FC236}">
                <a16:creationId xmlns:a16="http://schemas.microsoft.com/office/drawing/2014/main" id="{268C30C8-B684-4E20-ACB7-5FBB993DB0A2}"/>
              </a:ext>
            </a:extLst>
          </p:cNvPr>
          <p:cNvSpPr/>
          <p:nvPr/>
        </p:nvSpPr>
        <p:spPr>
          <a:xfrm>
            <a:off x="6553293" y="2196862"/>
            <a:ext cx="182880" cy="42590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1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9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5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C67AC0-FBAE-44B4-A0A4-08DD3A5A6E13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701141" y="1077685"/>
            <a:chExt cx="4245430" cy="392352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4C22D-B980-4575-94AD-AA62423363C0}"/>
                </a:ext>
              </a:extLst>
            </p:cNvPr>
            <p:cNvGrpSpPr/>
            <p:nvPr/>
          </p:nvGrpSpPr>
          <p:grpSpPr>
            <a:xfrm>
              <a:off x="3701141" y="1077685"/>
              <a:ext cx="4245430" cy="3923523"/>
              <a:chOff x="3943737" y="1152330"/>
              <a:chExt cx="4245430" cy="392352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3904DF-E316-4F56-B6D4-7198FE4EEF7E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DCF108A-E6BC-4775-B1B5-909E7DEBB497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3CECA37-8254-422A-B024-5B2AEFA0CACB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6072C7E-BC0B-466D-96FF-130946DF837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D76843B-62AB-40D0-82EC-157A285A90F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E3C549-4135-4A27-AFE1-9BDB12D0096A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4DB15CA-2886-40DB-942D-7D5DDD8078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8169706-D341-4245-878A-0A9F3B658DC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A15520-A251-452F-979E-810B9F313C7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294779-749E-45A4-B7CA-BC59D15501A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F4A3DE-4151-4207-88D7-33AE99EB3499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F5668D2-C61B-4734-94A9-EB28AAECA5DC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272C933-1FD5-409B-8CDB-CA8D5E2E53F7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409847-6B0E-4084-99D1-54EE6B9B12B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1F469E1-92FA-43E8-86B9-2B6BFAFAC75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3B01B33-1AA0-43AC-BD69-A03220491DC0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BD2B3D9-E344-4A7E-8946-F0A0BA7585F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ABAA27-B6CB-4480-A73E-CF6A324DB3B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1BEB73E-C662-4F58-A320-618E890BEEC7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C7D865A-C1A3-460B-A39C-6B6CAB60193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5" name="图形 24" descr="国际象棋">
              <a:extLst>
                <a:ext uri="{FF2B5EF4-FFF2-40B4-BE49-F238E27FC236}">
                  <a16:creationId xmlns:a16="http://schemas.microsoft.com/office/drawing/2014/main" id="{268C6D70-E4AA-42CC-8C83-9C8AB64D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20410" y="13195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8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E5979CB-5D0C-4F45-9E0B-16E475BB0B5D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701141" y="1077685"/>
            <a:chExt cx="4245430" cy="392352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4C22D-B980-4575-94AD-AA62423363C0}"/>
                </a:ext>
              </a:extLst>
            </p:cNvPr>
            <p:cNvGrpSpPr/>
            <p:nvPr/>
          </p:nvGrpSpPr>
          <p:grpSpPr>
            <a:xfrm>
              <a:off x="3701141" y="1077685"/>
              <a:ext cx="4245430" cy="3923523"/>
              <a:chOff x="3943737" y="1152330"/>
              <a:chExt cx="4245430" cy="392352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3904DF-E316-4F56-B6D4-7198FE4EEF7E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DCF108A-E6BC-4775-B1B5-909E7DEBB497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3CECA37-8254-422A-B024-5B2AEFA0CACB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6072C7E-BC0B-466D-96FF-130946DF837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D76843B-62AB-40D0-82EC-157A285A90F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E3C549-4135-4A27-AFE1-9BDB12D0096A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4DB15CA-2886-40DB-942D-7D5DDD8078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8169706-D341-4245-878A-0A9F3B658DC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A15520-A251-452F-979E-810B9F313C7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294779-749E-45A4-B7CA-BC59D15501A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F4A3DE-4151-4207-88D7-33AE99EB3499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F5668D2-C61B-4734-94A9-EB28AAECA5DC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272C933-1FD5-409B-8CDB-CA8D5E2E53F7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409847-6B0E-4084-99D1-54EE6B9B12B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1F469E1-92FA-43E8-86B9-2B6BFAFAC75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3B01B33-1AA0-43AC-BD69-A03220491DC0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BD2B3D9-E344-4A7E-8946-F0A0BA7585F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ABAA27-B6CB-4480-A73E-CF6A324DB3B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1BEB73E-C662-4F58-A320-618E890BEEC7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C7D865A-C1A3-460B-A39C-6B6CAB60193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5" name="图形 24" descr="国际象棋">
              <a:extLst>
                <a:ext uri="{FF2B5EF4-FFF2-40B4-BE49-F238E27FC236}">
                  <a16:creationId xmlns:a16="http://schemas.microsoft.com/office/drawing/2014/main" id="{268C6D70-E4AA-42CC-8C83-9C8AB64D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20410" y="1319504"/>
              <a:ext cx="457200" cy="457200"/>
            </a:xfrm>
            <a:prstGeom prst="rect">
              <a:avLst/>
            </a:prstGeom>
          </p:spPr>
        </p:pic>
        <p:pic>
          <p:nvPicPr>
            <p:cNvPr id="49" name="图形 48" descr="国际象棋">
              <a:extLst>
                <a:ext uri="{FF2B5EF4-FFF2-40B4-BE49-F238E27FC236}">
                  <a16:creationId xmlns:a16="http://schemas.microsoft.com/office/drawing/2014/main" id="{17F379D3-DEB8-42DC-AAF0-FF1D12E79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53538" y="2353647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8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7DDFD6-5771-418A-A5F4-DA0A64B2A090}"/>
              </a:ext>
            </a:extLst>
          </p:cNvPr>
          <p:cNvGrpSpPr/>
          <p:nvPr/>
        </p:nvGrpSpPr>
        <p:grpSpPr>
          <a:xfrm>
            <a:off x="3701141" y="1077685"/>
            <a:ext cx="4245430" cy="3923523"/>
            <a:chOff x="3701141" y="1077685"/>
            <a:chExt cx="4245430" cy="392352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4C22D-B980-4575-94AD-AA62423363C0}"/>
                </a:ext>
              </a:extLst>
            </p:cNvPr>
            <p:cNvGrpSpPr/>
            <p:nvPr/>
          </p:nvGrpSpPr>
          <p:grpSpPr>
            <a:xfrm>
              <a:off x="3701141" y="1077685"/>
              <a:ext cx="4245430" cy="3923523"/>
              <a:chOff x="3943737" y="1152330"/>
              <a:chExt cx="4245430" cy="392352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3904DF-E316-4F56-B6D4-7198FE4EEF7E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DCF108A-E6BC-4775-B1B5-909E7DEBB497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3CECA37-8254-422A-B024-5B2AEFA0CACB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6072C7E-BC0B-466D-96FF-130946DF8371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D76843B-62AB-40D0-82EC-157A285A90F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E3C549-4135-4A27-AFE1-9BDB12D0096A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4DB15CA-2886-40DB-942D-7D5DDD8078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8169706-D341-4245-878A-0A9F3B658DC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CA15520-A251-452F-979E-810B9F313C76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294779-749E-45A4-B7CA-BC59D15501A0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F4A3DE-4151-4207-88D7-33AE99EB3499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F5668D2-C61B-4734-94A9-EB28AAECA5DC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272C933-1FD5-409B-8CDB-CA8D5E2E53F7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409847-6B0E-4084-99D1-54EE6B9B12B4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1F469E1-92FA-43E8-86B9-2B6BFAFAC755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3B01B33-1AA0-43AC-BD69-A03220491DC0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BD2B3D9-E344-4A7E-8946-F0A0BA7585F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ABAA27-B6CB-4480-A73E-CF6A324DB3B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1BEB73E-C662-4F58-A320-618E890BEEC7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C7D865A-C1A3-460B-A39C-6B6CAB601932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25" name="图形 24" descr="国际象棋">
              <a:extLst>
                <a:ext uri="{FF2B5EF4-FFF2-40B4-BE49-F238E27FC236}">
                  <a16:creationId xmlns:a16="http://schemas.microsoft.com/office/drawing/2014/main" id="{268C6D70-E4AA-42CC-8C83-9C8AB64D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036974" y="1308618"/>
              <a:ext cx="457200" cy="457200"/>
            </a:xfrm>
            <a:prstGeom prst="rect">
              <a:avLst/>
            </a:prstGeom>
          </p:spPr>
        </p:pic>
        <p:pic>
          <p:nvPicPr>
            <p:cNvPr id="49" name="图形 48" descr="国际象棋">
              <a:extLst>
                <a:ext uri="{FF2B5EF4-FFF2-40B4-BE49-F238E27FC236}">
                  <a16:creationId xmlns:a16="http://schemas.microsoft.com/office/drawing/2014/main" id="{17F379D3-DEB8-42DC-AAF0-FF1D12E79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270102" y="2353647"/>
              <a:ext cx="457200" cy="457200"/>
            </a:xfrm>
            <a:prstGeom prst="rect">
              <a:avLst/>
            </a:prstGeom>
          </p:spPr>
        </p:pic>
        <p:pic>
          <p:nvPicPr>
            <p:cNvPr id="26" name="图形 25" descr="国际象棋">
              <a:extLst>
                <a:ext uri="{FF2B5EF4-FFF2-40B4-BE49-F238E27FC236}">
                  <a16:creationId xmlns:a16="http://schemas.microsoft.com/office/drawing/2014/main" id="{EC4AB0EA-B440-4B5C-BA23-44F08DC8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20410" y="3387790"/>
              <a:ext cx="457200" cy="457200"/>
            </a:xfrm>
            <a:prstGeom prst="rect">
              <a:avLst/>
            </a:prstGeom>
          </p:spPr>
        </p:pic>
        <p:pic>
          <p:nvPicPr>
            <p:cNvPr id="27" name="图形 26" descr="国际象棋">
              <a:extLst>
                <a:ext uri="{FF2B5EF4-FFF2-40B4-BE49-F238E27FC236}">
                  <a16:creationId xmlns:a16="http://schemas.microsoft.com/office/drawing/2014/main" id="{5A720EAD-117B-43EE-AD97-78CCEEC05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53538" y="4362061"/>
              <a:ext cx="457200" cy="457200"/>
            </a:xfrm>
            <a:prstGeom prst="rect">
              <a:avLst/>
            </a:prstGeom>
          </p:spPr>
        </p:pic>
      </p:grpSp>
      <p:pic>
        <p:nvPicPr>
          <p:cNvPr id="28" name="图形 27" descr="国际象棋">
            <a:extLst>
              <a:ext uri="{FF2B5EF4-FFF2-40B4-BE49-F238E27FC236}">
                <a16:creationId xmlns:a16="http://schemas.microsoft.com/office/drawing/2014/main" id="{F29B3517-1E6C-4750-B74D-29F3A16FC98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1059" y="1635723"/>
            <a:ext cx="260190" cy="2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61159" y="193550"/>
            <a:ext cx="4666284" cy="3979985"/>
            <a:chOff x="1861159" y="193550"/>
            <a:chExt cx="4666284" cy="397998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5294248" y="193550"/>
              <a:ext cx="1233195" cy="1054361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531636" y="1522743"/>
              <a:ext cx="1233195" cy="1065274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861159" y="3116249"/>
              <a:ext cx="1233195" cy="1057286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996804" y="578853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29325" y="2167570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88612" y="263230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2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61159" y="193550"/>
            <a:ext cx="4666284" cy="3979985"/>
            <a:chOff x="1861159" y="193550"/>
            <a:chExt cx="4666284" cy="397998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5294248" y="193550"/>
              <a:ext cx="1233195" cy="1054361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531636" y="1522743"/>
              <a:ext cx="1233195" cy="1065274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E3845B-F3C6-4DCA-A5A0-9EBD9A702CB2}"/>
                </a:ext>
              </a:extLst>
            </p:cNvPr>
            <p:cNvGrpSpPr/>
            <p:nvPr/>
          </p:nvGrpSpPr>
          <p:grpSpPr>
            <a:xfrm>
              <a:off x="3672469" y="3095362"/>
              <a:ext cx="1233195" cy="1075248"/>
              <a:chOff x="3762813" y="3599573"/>
              <a:chExt cx="1233195" cy="107524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A9D5FF4-A7C5-46AE-A9BB-0B6CB074C790}"/>
                  </a:ext>
                </a:extLst>
              </p:cNvPr>
              <p:cNvGrpSpPr/>
              <p:nvPr/>
            </p:nvGrpSpPr>
            <p:grpSpPr>
              <a:xfrm>
                <a:off x="3762813" y="3620460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2F0A5FD9-1763-4ACC-9C0D-95151CED43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FAE666-BCFD-4A00-9355-E5355C63ADF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19796832-C8D8-414C-BE3B-3A9BF348F0F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4A7A35FA-5B3A-4B42-A656-4FB2F29483D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F36DB7-80E2-4AD5-A2E6-0C6AF3DFFFDC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02B982C1-42DB-46CE-8E88-60955D76697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19889A02-A6B8-4E1D-8A15-F4ECE52A22B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BD0E61D-C46D-4C14-BD4D-16CF85D7AB1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149D615-8E32-43A7-B3A3-F78EAAEF457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88E6FD19-4CFE-4F42-8D8C-F7AA542800A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896DB7F5-3821-4089-AEE7-1DA67F2C88F3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5E0EA4F-D3A9-4A8B-AEE6-B716C29F28E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84868DA9-B7C9-4171-9C48-713DA169601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CD9C7AC7-D2B6-476D-8250-EA72DEE7CFE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E9F9D825-DCC0-4A51-955B-50001AC11D4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D1D248B-85FF-4558-A3D9-E249FEED6927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4727BF54-2395-47AF-BAF1-D901F9F5B4C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DB8C8174-42A2-45E3-8F4F-548563ABB3A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85CB0A3-D0C6-48BA-B0AC-8B73B1434EC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7DE8FF00-BA5D-4830-A386-F76E5630E0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55" name="图形 154" descr="国际象棋">
                <a:extLst>
                  <a:ext uri="{FF2B5EF4-FFF2-40B4-BE49-F238E27FC236}">
                    <a16:creationId xmlns:a16="http://schemas.microsoft.com/office/drawing/2014/main" id="{000EAC47-5E18-478F-850A-2FC82952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148" y="3875668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6" name="图形 155" descr="国际象棋">
                <a:extLst>
                  <a:ext uri="{FF2B5EF4-FFF2-40B4-BE49-F238E27FC236}">
                    <a16:creationId xmlns:a16="http://schemas.microsoft.com/office/drawing/2014/main" id="{FDAF079C-9885-4BBA-AD25-151C7D68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767716" y="3599573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861159" y="3116249"/>
              <a:ext cx="1233195" cy="1057286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996804" y="578853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29325" y="2167570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C1C6A056-A6D2-4AEF-842E-B85BC36EEA7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204" y="2673854"/>
              <a:ext cx="107790" cy="370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乘号 328">
              <a:extLst>
                <a:ext uri="{FF2B5EF4-FFF2-40B4-BE49-F238E27FC236}">
                  <a16:creationId xmlns:a16="http://schemas.microsoft.com/office/drawing/2014/main" id="{4760CFE1-CC0D-4809-BFCB-740868458725}"/>
                </a:ext>
              </a:extLst>
            </p:cNvPr>
            <p:cNvSpPr/>
            <p:nvPr/>
          </p:nvSpPr>
          <p:spPr>
            <a:xfrm>
              <a:off x="3990504" y="2654365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88612" y="263230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6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61159" y="193550"/>
            <a:ext cx="4816409" cy="3982312"/>
            <a:chOff x="1861159" y="193550"/>
            <a:chExt cx="4816409" cy="398231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5294248" y="193550"/>
              <a:ext cx="1233195" cy="1054361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531636" y="1522743"/>
              <a:ext cx="1233195" cy="1065274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E3845B-F3C6-4DCA-A5A0-9EBD9A702CB2}"/>
                </a:ext>
              </a:extLst>
            </p:cNvPr>
            <p:cNvGrpSpPr/>
            <p:nvPr/>
          </p:nvGrpSpPr>
          <p:grpSpPr>
            <a:xfrm>
              <a:off x="3672469" y="3095362"/>
              <a:ext cx="1233195" cy="1075248"/>
              <a:chOff x="3762813" y="3599573"/>
              <a:chExt cx="1233195" cy="107524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A9D5FF4-A7C5-46AE-A9BB-0B6CB074C790}"/>
                  </a:ext>
                </a:extLst>
              </p:cNvPr>
              <p:cNvGrpSpPr/>
              <p:nvPr/>
            </p:nvGrpSpPr>
            <p:grpSpPr>
              <a:xfrm>
                <a:off x="3762813" y="3620460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2F0A5FD9-1763-4ACC-9C0D-95151CED43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FAE666-BCFD-4A00-9355-E5355C63ADF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19796832-C8D8-414C-BE3B-3A9BF348F0F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4A7A35FA-5B3A-4B42-A656-4FB2F29483D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F36DB7-80E2-4AD5-A2E6-0C6AF3DFFFDC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02B982C1-42DB-46CE-8E88-60955D76697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19889A02-A6B8-4E1D-8A15-F4ECE52A22B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BD0E61D-C46D-4C14-BD4D-16CF85D7AB1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149D615-8E32-43A7-B3A3-F78EAAEF457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88E6FD19-4CFE-4F42-8D8C-F7AA542800A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896DB7F5-3821-4089-AEE7-1DA67F2C88F3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5E0EA4F-D3A9-4A8B-AEE6-B716C29F28E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84868DA9-B7C9-4171-9C48-713DA169601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CD9C7AC7-D2B6-476D-8250-EA72DEE7CFE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E9F9D825-DCC0-4A51-955B-50001AC11D4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D1D248B-85FF-4558-A3D9-E249FEED6927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4727BF54-2395-47AF-BAF1-D901F9F5B4C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DB8C8174-42A2-45E3-8F4F-548563ABB3A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85CB0A3-D0C6-48BA-B0AC-8B73B1434EC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7DE8FF00-BA5D-4830-A386-F76E5630E0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55" name="图形 154" descr="国际象棋">
                <a:extLst>
                  <a:ext uri="{FF2B5EF4-FFF2-40B4-BE49-F238E27FC236}">
                    <a16:creationId xmlns:a16="http://schemas.microsoft.com/office/drawing/2014/main" id="{000EAC47-5E18-478F-850A-2FC82952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148" y="3875668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6" name="图形 155" descr="国际象棋">
                <a:extLst>
                  <a:ext uri="{FF2B5EF4-FFF2-40B4-BE49-F238E27FC236}">
                    <a16:creationId xmlns:a16="http://schemas.microsoft.com/office/drawing/2014/main" id="{FDAF079C-9885-4BBA-AD25-151C7D68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767716" y="3599573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861159" y="3116249"/>
              <a:ext cx="1233195" cy="1057286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4114BB5B-2F10-4997-AE59-7D3866F2F5CE}"/>
                </a:ext>
              </a:extLst>
            </p:cNvPr>
            <p:cNvGrpSpPr/>
            <p:nvPr/>
          </p:nvGrpSpPr>
          <p:grpSpPr>
            <a:xfrm>
              <a:off x="5444373" y="3110588"/>
              <a:ext cx="1233195" cy="1065274"/>
              <a:chOff x="5424343" y="3606622"/>
              <a:chExt cx="1233195" cy="1065274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374891D-7E41-47CB-9076-3EEA4C91F2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6A3474F9-312D-49BC-82C5-ED50DA4449F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580A2384-54D2-41FC-93BB-D82BFF43623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DBC55B1F-F76A-4260-817E-A2DEB65CE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9CFF388B-D8ED-4B83-814D-27521535D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9330ECB4-AED5-4339-9BE8-D3FA8B6B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1549A61D-A9B8-45AC-A328-4D7D16CA5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067F4C0C-88B6-4646-BA71-B96C12B5684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4" name="矩形 173">
                      <a:extLst>
                        <a:ext uri="{FF2B5EF4-FFF2-40B4-BE49-F238E27FC236}">
                          <a16:creationId xmlns:a16="http://schemas.microsoft.com/office/drawing/2014/main" id="{DF939F11-5583-4ECA-8CC2-0F8B4D53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9E71EB62-5056-46E3-A783-3348C06EE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64C8CAD1-AFFC-4A8D-BD8F-B1631B369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2B8E73A7-4D9C-4DFF-98AE-960687422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59AEC1F0-57A2-42D0-BC76-211824087D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3E2FCA65-8148-45EA-9218-FE0C65BD2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58DAFB69-F4F9-4F83-8B9E-8F98C4B3C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15E43473-5A05-47CC-A8F6-14EC611D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>
                      <a:extLst>
                        <a:ext uri="{FF2B5EF4-FFF2-40B4-BE49-F238E27FC236}">
                          <a16:creationId xmlns:a16="http://schemas.microsoft.com/office/drawing/2014/main" id="{75A48CB8-5451-4EC1-8F8F-C70E7BD4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965E0B60-B51F-4165-9B62-8A4A2A5CF8B8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66" name="矩形 165">
                      <a:extLst>
                        <a:ext uri="{FF2B5EF4-FFF2-40B4-BE49-F238E27FC236}">
                          <a16:creationId xmlns:a16="http://schemas.microsoft.com/office/drawing/2014/main" id="{E926CE1E-45DF-4DD6-8D5A-CCC4E456A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>
                      <a:extLst>
                        <a:ext uri="{FF2B5EF4-FFF2-40B4-BE49-F238E27FC236}">
                          <a16:creationId xmlns:a16="http://schemas.microsoft.com/office/drawing/2014/main" id="{3F321058-2325-4F7B-B230-8DB9AB8D7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F2DF8724-7249-4610-B9D5-17DBD14A7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774E5EEE-E3DF-4A07-81B5-31D2845C4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61" name="图形 160" descr="国际象棋">
                  <a:extLst>
                    <a:ext uri="{FF2B5EF4-FFF2-40B4-BE49-F238E27FC236}">
                      <a16:creationId xmlns:a16="http://schemas.microsoft.com/office/drawing/2014/main" id="{A44FE5AC-BD0C-47FD-B02E-7D1AF44A5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184" name="图形 183" descr="国际象棋">
                <a:extLst>
                  <a:ext uri="{FF2B5EF4-FFF2-40B4-BE49-F238E27FC236}">
                    <a16:creationId xmlns:a16="http://schemas.microsoft.com/office/drawing/2014/main" id="{8A7EDFCD-1509-4ADB-8FE8-D31A4B56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996804" y="578853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29325" y="2167570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C1C6A056-A6D2-4AEF-842E-B85BC36EEA7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204" y="2673854"/>
              <a:ext cx="107790" cy="370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C3C64D48-1F27-457F-B2EC-D99C7BB03953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50" y="2171482"/>
              <a:ext cx="1187379" cy="87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乘号 328">
              <a:extLst>
                <a:ext uri="{FF2B5EF4-FFF2-40B4-BE49-F238E27FC236}">
                  <a16:creationId xmlns:a16="http://schemas.microsoft.com/office/drawing/2014/main" id="{4760CFE1-CC0D-4809-BFCB-740868458725}"/>
                </a:ext>
              </a:extLst>
            </p:cNvPr>
            <p:cNvSpPr/>
            <p:nvPr/>
          </p:nvSpPr>
          <p:spPr>
            <a:xfrm>
              <a:off x="3990504" y="2654365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88612" y="263230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6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61159" y="193550"/>
            <a:ext cx="6838269" cy="5515760"/>
            <a:chOff x="1861159" y="193550"/>
            <a:chExt cx="6838269" cy="551576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5294248" y="193550"/>
              <a:ext cx="1233195" cy="1054361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531636" y="1522743"/>
              <a:ext cx="1233195" cy="1065274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E3845B-F3C6-4DCA-A5A0-9EBD9A702CB2}"/>
                </a:ext>
              </a:extLst>
            </p:cNvPr>
            <p:cNvGrpSpPr/>
            <p:nvPr/>
          </p:nvGrpSpPr>
          <p:grpSpPr>
            <a:xfrm>
              <a:off x="3672469" y="3095362"/>
              <a:ext cx="1233195" cy="1075248"/>
              <a:chOff x="3762813" y="3599573"/>
              <a:chExt cx="1233195" cy="107524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A9D5FF4-A7C5-46AE-A9BB-0B6CB074C790}"/>
                  </a:ext>
                </a:extLst>
              </p:cNvPr>
              <p:cNvGrpSpPr/>
              <p:nvPr/>
            </p:nvGrpSpPr>
            <p:grpSpPr>
              <a:xfrm>
                <a:off x="3762813" y="3620460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2F0A5FD9-1763-4ACC-9C0D-95151CED43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FAE666-BCFD-4A00-9355-E5355C63ADF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19796832-C8D8-414C-BE3B-3A9BF348F0F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4A7A35FA-5B3A-4B42-A656-4FB2F29483D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F36DB7-80E2-4AD5-A2E6-0C6AF3DFFFDC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02B982C1-42DB-46CE-8E88-60955D76697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19889A02-A6B8-4E1D-8A15-F4ECE52A22B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BD0E61D-C46D-4C14-BD4D-16CF85D7AB1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149D615-8E32-43A7-B3A3-F78EAAEF457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88E6FD19-4CFE-4F42-8D8C-F7AA542800A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896DB7F5-3821-4089-AEE7-1DA67F2C88F3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5E0EA4F-D3A9-4A8B-AEE6-B716C29F28E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84868DA9-B7C9-4171-9C48-713DA169601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CD9C7AC7-D2B6-476D-8250-EA72DEE7CFE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E9F9D825-DCC0-4A51-955B-50001AC11D4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D1D248B-85FF-4558-A3D9-E249FEED6927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4727BF54-2395-47AF-BAF1-D901F9F5B4C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DB8C8174-42A2-45E3-8F4F-548563ABB3A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85CB0A3-D0C6-48BA-B0AC-8B73B1434EC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7DE8FF00-BA5D-4830-A386-F76E5630E0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55" name="图形 154" descr="国际象棋">
                <a:extLst>
                  <a:ext uri="{FF2B5EF4-FFF2-40B4-BE49-F238E27FC236}">
                    <a16:creationId xmlns:a16="http://schemas.microsoft.com/office/drawing/2014/main" id="{000EAC47-5E18-478F-850A-2FC82952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148" y="3875668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6" name="图形 155" descr="国际象棋">
                <a:extLst>
                  <a:ext uri="{FF2B5EF4-FFF2-40B4-BE49-F238E27FC236}">
                    <a16:creationId xmlns:a16="http://schemas.microsoft.com/office/drawing/2014/main" id="{FDAF079C-9885-4BBA-AD25-151C7D68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767716" y="3599573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861159" y="3116249"/>
              <a:ext cx="1233195" cy="1057286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4114BB5B-2F10-4997-AE59-7D3866F2F5CE}"/>
                </a:ext>
              </a:extLst>
            </p:cNvPr>
            <p:cNvGrpSpPr/>
            <p:nvPr/>
          </p:nvGrpSpPr>
          <p:grpSpPr>
            <a:xfrm>
              <a:off x="5444373" y="3110588"/>
              <a:ext cx="1233195" cy="1065274"/>
              <a:chOff x="5424343" y="3606622"/>
              <a:chExt cx="1233195" cy="1065274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374891D-7E41-47CB-9076-3EEA4C91F2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6A3474F9-312D-49BC-82C5-ED50DA4449F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580A2384-54D2-41FC-93BB-D82BFF43623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DBC55B1F-F76A-4260-817E-A2DEB65CE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9CFF388B-D8ED-4B83-814D-27521535D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9330ECB4-AED5-4339-9BE8-D3FA8B6B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1549A61D-A9B8-45AC-A328-4D7D16CA5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067F4C0C-88B6-4646-BA71-B96C12B5684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4" name="矩形 173">
                      <a:extLst>
                        <a:ext uri="{FF2B5EF4-FFF2-40B4-BE49-F238E27FC236}">
                          <a16:creationId xmlns:a16="http://schemas.microsoft.com/office/drawing/2014/main" id="{DF939F11-5583-4ECA-8CC2-0F8B4D53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9E71EB62-5056-46E3-A783-3348C06EE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64C8CAD1-AFFC-4A8D-BD8F-B1631B369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2B8E73A7-4D9C-4DFF-98AE-960687422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59AEC1F0-57A2-42D0-BC76-211824087D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3E2FCA65-8148-45EA-9218-FE0C65BD2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58DAFB69-F4F9-4F83-8B9E-8F98C4B3C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15E43473-5A05-47CC-A8F6-14EC611D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>
                      <a:extLst>
                        <a:ext uri="{FF2B5EF4-FFF2-40B4-BE49-F238E27FC236}">
                          <a16:creationId xmlns:a16="http://schemas.microsoft.com/office/drawing/2014/main" id="{75A48CB8-5451-4EC1-8F8F-C70E7BD4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965E0B60-B51F-4165-9B62-8A4A2A5CF8B8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66" name="矩形 165">
                      <a:extLst>
                        <a:ext uri="{FF2B5EF4-FFF2-40B4-BE49-F238E27FC236}">
                          <a16:creationId xmlns:a16="http://schemas.microsoft.com/office/drawing/2014/main" id="{E926CE1E-45DF-4DD6-8D5A-CCC4E456A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>
                      <a:extLst>
                        <a:ext uri="{FF2B5EF4-FFF2-40B4-BE49-F238E27FC236}">
                          <a16:creationId xmlns:a16="http://schemas.microsoft.com/office/drawing/2014/main" id="{3F321058-2325-4F7B-B230-8DB9AB8D7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F2DF8724-7249-4610-B9D5-17DBD14A7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774E5EEE-E3DF-4A07-81B5-31D2845C4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61" name="图形 160" descr="国际象棋">
                  <a:extLst>
                    <a:ext uri="{FF2B5EF4-FFF2-40B4-BE49-F238E27FC236}">
                      <a16:creationId xmlns:a16="http://schemas.microsoft.com/office/drawing/2014/main" id="{A44FE5AC-BD0C-47FD-B02E-7D1AF44A5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184" name="图形 183" descr="国际象棋">
                <a:extLst>
                  <a:ext uri="{FF2B5EF4-FFF2-40B4-BE49-F238E27FC236}">
                    <a16:creationId xmlns:a16="http://schemas.microsoft.com/office/drawing/2014/main" id="{8A7EDFCD-1509-4ADB-8FE8-D31A4B56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95DFB170-B305-4596-BDE4-63A8152F3DE0}"/>
                </a:ext>
              </a:extLst>
            </p:cNvPr>
            <p:cNvGrpSpPr/>
            <p:nvPr/>
          </p:nvGrpSpPr>
          <p:grpSpPr>
            <a:xfrm>
              <a:off x="1861159" y="4641587"/>
              <a:ext cx="1233195" cy="1065274"/>
              <a:chOff x="5424343" y="3606622"/>
              <a:chExt cx="1233195" cy="1065274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19B77E32-5F6E-4801-8FC8-D01C77B4415F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9CEA4E06-5BF7-4EA7-9D32-31D662B0499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16" name="组合 215">
                    <a:extLst>
                      <a:ext uri="{FF2B5EF4-FFF2-40B4-BE49-F238E27FC236}">
                        <a16:creationId xmlns:a16="http://schemas.microsoft.com/office/drawing/2014/main" id="{E72C0F51-6F99-4FEE-BDB9-9C4BF2EE1BC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8BBDB333-771B-4ACD-AEE6-3DB722A22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2E7AFD73-EBE5-4234-A500-8B314390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1EE972A9-B1BF-4611-A82C-69AA26DD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29BF9CD0-BF19-49E2-B715-3017A457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4CB905A2-4823-4E3F-BD90-2377B9C4BE2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8" name="矩形 227">
                      <a:extLst>
                        <a:ext uri="{FF2B5EF4-FFF2-40B4-BE49-F238E27FC236}">
                          <a16:creationId xmlns:a16="http://schemas.microsoft.com/office/drawing/2014/main" id="{DF9356D6-E9C7-41A0-AD63-DE7A9642B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21E7423E-A992-4825-BAC3-5D9A52CDB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A95920BE-FDD3-488A-AD23-1A5A0C905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53C1BE44-8053-4E60-BDF5-8CE5F9588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8" name="组合 217">
                    <a:extLst>
                      <a:ext uri="{FF2B5EF4-FFF2-40B4-BE49-F238E27FC236}">
                        <a16:creationId xmlns:a16="http://schemas.microsoft.com/office/drawing/2014/main" id="{BAA52419-44A6-450D-8C75-7F6FAEB689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A0CD333B-8C9B-4B37-900A-6820A7A69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AA0DE846-A33E-4EBC-93B9-0607B2802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ACCCAD24-C5B4-45B4-A86C-3E83D3395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3EA4F1BA-DD0F-4FD1-A52B-8E4B56711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1AE3B5B8-6448-42C2-BDD3-E5C1393004FF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43B9650B-338F-4A00-A7F1-290F4F01F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B47E075B-3B7F-403D-9FD9-66CF7E86B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DA0B1CFE-1780-42E3-B3CD-FE54D177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22DE7D12-A920-43B4-9374-B8586D0C1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15" name="图形 214" descr="国际象棋">
                  <a:extLst>
                    <a:ext uri="{FF2B5EF4-FFF2-40B4-BE49-F238E27FC236}">
                      <a16:creationId xmlns:a16="http://schemas.microsoft.com/office/drawing/2014/main" id="{3E6674CC-0673-499C-B058-5694CA179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13" name="图形 212" descr="国际象棋">
                <a:extLst>
                  <a:ext uri="{FF2B5EF4-FFF2-40B4-BE49-F238E27FC236}">
                    <a16:creationId xmlns:a16="http://schemas.microsoft.com/office/drawing/2014/main" id="{7B908B71-0C55-45E2-B6CD-0AB94FE7B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6" name="图形 235" descr="国际象棋">
              <a:extLst>
                <a:ext uri="{FF2B5EF4-FFF2-40B4-BE49-F238E27FC236}">
                  <a16:creationId xmlns:a16="http://schemas.microsoft.com/office/drawing/2014/main" id="{5F20BAF8-7558-48D3-A697-80DF4CAD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72065" y="5190780"/>
              <a:ext cx="260190" cy="260190"/>
            </a:xfrm>
            <a:prstGeom prst="rect">
              <a:avLst/>
            </a:prstGeom>
          </p:spPr>
        </p:pic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1C0C96E0-A8D8-4727-B75B-50305F7074F0}"/>
                </a:ext>
              </a:extLst>
            </p:cNvPr>
            <p:cNvGrpSpPr/>
            <p:nvPr/>
          </p:nvGrpSpPr>
          <p:grpSpPr>
            <a:xfrm>
              <a:off x="3674316" y="4644036"/>
              <a:ext cx="1233195" cy="1065274"/>
              <a:chOff x="5424343" y="3606622"/>
              <a:chExt cx="1233195" cy="1065274"/>
            </a:xfrm>
          </p:grpSpPr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B24F6FD7-D57B-4EDA-838B-3FA346E114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A5A89F6E-5B1A-4D03-A5A8-8A528490E3FF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F8135347-3ED7-4C7A-9BDC-68E2B848B76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5B89C10F-A24B-4B60-AC0B-84B411F76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矩形 261">
                      <a:extLst>
                        <a:ext uri="{FF2B5EF4-FFF2-40B4-BE49-F238E27FC236}">
                          <a16:creationId xmlns:a16="http://schemas.microsoft.com/office/drawing/2014/main" id="{8B18D558-B45B-413B-BAA6-E61EB0833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>
                      <a:extLst>
                        <a:ext uri="{FF2B5EF4-FFF2-40B4-BE49-F238E27FC236}">
                          <a16:creationId xmlns:a16="http://schemas.microsoft.com/office/drawing/2014/main" id="{DC98DB34-C2FE-4B0C-98DC-AD07151A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93F79E97-3A86-4DAC-A987-7897C40F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7BDADF96-A5DD-452A-A20D-188FDF13F96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D0C6683C-6FFD-4894-A441-2DF9D0976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46C9C5E6-165A-436A-BBE9-319DF51F2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AC79A91E-3A43-4D26-AABE-73193075B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2FBE9711-CA1F-4295-81E9-F2F37AF6E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5104BB1A-F74B-4C16-97D1-24AE873277F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5FB9F7D1-CF38-434E-9B91-BCFF48CF2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23FC0DD4-56D0-4F92-8CE4-F1E7206E0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A784ABF2-58C7-4539-AF35-59103E070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3F6D6136-8F88-4CB1-8E1F-F146E4FD6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8" name="组合 247">
                    <a:extLst>
                      <a:ext uri="{FF2B5EF4-FFF2-40B4-BE49-F238E27FC236}">
                        <a16:creationId xmlns:a16="http://schemas.microsoft.com/office/drawing/2014/main" id="{145667CB-1578-4F0F-97DF-F963F42D7A1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848420C1-49DC-4F41-80C9-AD63C700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3CDFDDC6-7E96-44C5-A12E-CE1690520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B388A14F-1A85-48C5-97D9-A82FDA26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EB9D5AE3-EDCD-4B95-BD37-D5AB5B36E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44" name="图形 243" descr="国际象棋">
                  <a:extLst>
                    <a:ext uri="{FF2B5EF4-FFF2-40B4-BE49-F238E27FC236}">
                      <a16:creationId xmlns:a16="http://schemas.microsoft.com/office/drawing/2014/main" id="{024613A2-C821-487A-9772-2DB797FF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42" name="图形 241" descr="国际象棋">
                <a:extLst>
                  <a:ext uri="{FF2B5EF4-FFF2-40B4-BE49-F238E27FC236}">
                    <a16:creationId xmlns:a16="http://schemas.microsoft.com/office/drawing/2014/main" id="{CEB342D8-D26B-4A1B-A6DF-CC79744A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66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96804" y="5203299"/>
              <a:ext cx="260190" cy="260190"/>
            </a:xfrm>
            <a:prstGeom prst="rect">
              <a:avLst/>
            </a:prstGeom>
          </p:spPr>
        </p:pic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41510AB-1641-4E23-BCE6-45CB2CF20CED}"/>
                </a:ext>
              </a:extLst>
            </p:cNvPr>
            <p:cNvGrpSpPr/>
            <p:nvPr/>
          </p:nvGrpSpPr>
          <p:grpSpPr>
            <a:xfrm>
              <a:off x="5455111" y="4602856"/>
              <a:ext cx="1233195" cy="1065274"/>
              <a:chOff x="5424343" y="3606622"/>
              <a:chExt cx="1233195" cy="1065274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6E15BA27-BF1A-4673-B18B-13A43891FC79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A94E8DF-2212-4F6B-9D7E-91C4676145C0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73" name="组合 272">
                    <a:extLst>
                      <a:ext uri="{FF2B5EF4-FFF2-40B4-BE49-F238E27FC236}">
                        <a16:creationId xmlns:a16="http://schemas.microsoft.com/office/drawing/2014/main" id="{691C543B-87D7-4777-903F-35287929C53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B4823729-C7E6-49C6-904D-9E4317F16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5BFB643C-635C-4A56-BD19-F1CC176A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79310B94-92EE-4AD5-ABD6-E73539309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矩形 291">
                      <a:extLst>
                        <a:ext uri="{FF2B5EF4-FFF2-40B4-BE49-F238E27FC236}">
                          <a16:creationId xmlns:a16="http://schemas.microsoft.com/office/drawing/2014/main" id="{92F57893-80AC-4A69-ACC3-A5D815F6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F55F58D5-5CBA-4872-9D60-35ED300DF61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9E4FAC20-B0A8-4768-9E7D-B62DD8617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F791AD34-C0DF-4823-A491-0DA9ABA0E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8CA228A0-7920-47FE-AA3C-FABC1125E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8526EAB1-CF88-4F39-964B-D98A4AF89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B6E739AD-2302-4636-BA2F-D7BF303D4C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9E091C02-8ABC-422E-A8FE-46904406D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BE1133DF-DE27-42CE-9CB3-93D919E2E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矩形 282">
                      <a:extLst>
                        <a:ext uri="{FF2B5EF4-FFF2-40B4-BE49-F238E27FC236}">
                          <a16:creationId xmlns:a16="http://schemas.microsoft.com/office/drawing/2014/main" id="{35E91E94-7989-4881-882D-7C3F0D112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8C4677BE-524F-40CA-BF7E-A51B32E13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78FF9B0C-C9CA-4B75-8054-2E47BD0B1D3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77" name="矩形 276">
                      <a:extLst>
                        <a:ext uri="{FF2B5EF4-FFF2-40B4-BE49-F238E27FC236}">
                          <a16:creationId xmlns:a16="http://schemas.microsoft.com/office/drawing/2014/main" id="{4774ED29-757E-4C8A-BC8E-9FD65B915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矩形 277">
                      <a:extLst>
                        <a:ext uri="{FF2B5EF4-FFF2-40B4-BE49-F238E27FC236}">
                          <a16:creationId xmlns:a16="http://schemas.microsoft.com/office/drawing/2014/main" id="{C1BC984D-22E0-4DB3-87CE-91656E773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AE8C1EE2-7C29-4E81-A648-7540AFBB0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376421C0-0709-4CF4-82E3-898BFDD35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72" name="图形 271" descr="国际象棋">
                  <a:extLst>
                    <a:ext uri="{FF2B5EF4-FFF2-40B4-BE49-F238E27FC236}">
                      <a16:creationId xmlns:a16="http://schemas.microsoft.com/office/drawing/2014/main" id="{5E99E933-6A76-4846-BD3D-F7531EA9C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70" name="图形 269" descr="国际象棋">
                <a:extLst>
                  <a:ext uri="{FF2B5EF4-FFF2-40B4-BE49-F238E27FC236}">
                    <a16:creationId xmlns:a16="http://schemas.microsoft.com/office/drawing/2014/main" id="{FCF3C444-F550-4C0F-9D67-B038D6713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93" name="图形 292" descr="国际象棋">
              <a:extLst>
                <a:ext uri="{FF2B5EF4-FFF2-40B4-BE49-F238E27FC236}">
                  <a16:creationId xmlns:a16="http://schemas.microsoft.com/office/drawing/2014/main" id="{50C02C64-CE3F-4CCE-8AB9-36DFB243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096511" y="5153503"/>
              <a:ext cx="260190" cy="260190"/>
            </a:xfrm>
            <a:prstGeom prst="rect">
              <a:avLst/>
            </a:prstGeom>
          </p:spPr>
        </p:pic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F9F762AE-99AE-4C79-B5C9-3BE6BF47F016}"/>
                </a:ext>
              </a:extLst>
            </p:cNvPr>
            <p:cNvGrpSpPr/>
            <p:nvPr/>
          </p:nvGrpSpPr>
          <p:grpSpPr>
            <a:xfrm>
              <a:off x="7449957" y="4605305"/>
              <a:ext cx="1233195" cy="1065274"/>
              <a:chOff x="5424343" y="3606622"/>
              <a:chExt cx="1233195" cy="1065274"/>
            </a:xfrm>
          </p:grpSpPr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3D715458-3BDC-4315-AB76-5FA25C517175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190F5BAF-990F-49DC-8BDD-F8BD2E0C41DB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99" name="组合 298">
                    <a:extLst>
                      <a:ext uri="{FF2B5EF4-FFF2-40B4-BE49-F238E27FC236}">
                        <a16:creationId xmlns:a16="http://schemas.microsoft.com/office/drawing/2014/main" id="{C22908F5-18E9-4221-995F-3DBEB4B6571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5" name="矩形 314">
                      <a:extLst>
                        <a:ext uri="{FF2B5EF4-FFF2-40B4-BE49-F238E27FC236}">
                          <a16:creationId xmlns:a16="http://schemas.microsoft.com/office/drawing/2014/main" id="{4E4553A4-4789-4360-926B-BA601B341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矩形 315">
                      <a:extLst>
                        <a:ext uri="{FF2B5EF4-FFF2-40B4-BE49-F238E27FC236}">
                          <a16:creationId xmlns:a16="http://schemas.microsoft.com/office/drawing/2014/main" id="{533AD82B-678C-4D96-8B7B-46E873A7D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矩形 316">
                      <a:extLst>
                        <a:ext uri="{FF2B5EF4-FFF2-40B4-BE49-F238E27FC236}">
                          <a16:creationId xmlns:a16="http://schemas.microsoft.com/office/drawing/2014/main" id="{104468EC-FFF9-42CC-AA23-B8C3FE50C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矩形 317">
                      <a:extLst>
                        <a:ext uri="{FF2B5EF4-FFF2-40B4-BE49-F238E27FC236}">
                          <a16:creationId xmlns:a16="http://schemas.microsoft.com/office/drawing/2014/main" id="{53F4D6A5-F7FC-4A1E-8C14-E8C94B230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C76D4BB7-16FD-4CBB-AF47-8481E976C54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1" name="矩形 310">
                      <a:extLst>
                        <a:ext uri="{FF2B5EF4-FFF2-40B4-BE49-F238E27FC236}">
                          <a16:creationId xmlns:a16="http://schemas.microsoft.com/office/drawing/2014/main" id="{A1F3F17E-4E2B-4591-9533-FB52FB64C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矩形 311">
                      <a:extLst>
                        <a:ext uri="{FF2B5EF4-FFF2-40B4-BE49-F238E27FC236}">
                          <a16:creationId xmlns:a16="http://schemas.microsoft.com/office/drawing/2014/main" id="{6A50C311-DBF4-4E7C-9A82-175FB97D3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矩形 312">
                      <a:extLst>
                        <a:ext uri="{FF2B5EF4-FFF2-40B4-BE49-F238E27FC236}">
                          <a16:creationId xmlns:a16="http://schemas.microsoft.com/office/drawing/2014/main" id="{0FFE906F-F210-4EC8-BF23-F20580773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矩形 313">
                      <a:extLst>
                        <a:ext uri="{FF2B5EF4-FFF2-40B4-BE49-F238E27FC236}">
                          <a16:creationId xmlns:a16="http://schemas.microsoft.com/office/drawing/2014/main" id="{70500365-907E-4EB7-8591-D8D625E70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7AB0F63E-6D5D-4D8C-A41A-8C8EB4DD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5CB17535-93A2-4733-98A8-97CD17D21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97A516E9-BF70-4157-9316-C0B034F02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矩形 308">
                      <a:extLst>
                        <a:ext uri="{FF2B5EF4-FFF2-40B4-BE49-F238E27FC236}">
                          <a16:creationId xmlns:a16="http://schemas.microsoft.com/office/drawing/2014/main" id="{D1E11EDC-D5A7-4287-AEA0-8D2AADCEC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矩形 309">
                      <a:extLst>
                        <a:ext uri="{FF2B5EF4-FFF2-40B4-BE49-F238E27FC236}">
                          <a16:creationId xmlns:a16="http://schemas.microsoft.com/office/drawing/2014/main" id="{38A7A892-EA57-4A0B-AC16-0D1C05548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57A5B2D3-92D2-4364-A25E-8033EFB08AF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148EC523-4BED-4F28-B46E-2AFD9E43C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738EA1FC-B7DD-4973-B439-8427269C8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64C6DA41-13D6-46BC-ADC4-5FD5DDE97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CED77EE5-DC63-473C-9D9D-285AC93D3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98" name="图形 297" descr="国际象棋">
                  <a:extLst>
                    <a:ext uri="{FF2B5EF4-FFF2-40B4-BE49-F238E27FC236}">
                      <a16:creationId xmlns:a16="http://schemas.microsoft.com/office/drawing/2014/main" id="{0E54534F-21E2-4D41-9498-EBE85ECD9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96" name="图形 295" descr="国际象棋">
                <a:extLst>
                  <a:ext uri="{FF2B5EF4-FFF2-40B4-BE49-F238E27FC236}">
                    <a16:creationId xmlns:a16="http://schemas.microsoft.com/office/drawing/2014/main" id="{8A2C54CB-D53E-4C2A-BBB2-DEAC39ADA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319" name="图形 318" descr="国际象棋">
              <a:extLst>
                <a:ext uri="{FF2B5EF4-FFF2-40B4-BE49-F238E27FC236}">
                  <a16:creationId xmlns:a16="http://schemas.microsoft.com/office/drawing/2014/main" id="{72F73BB4-C659-4222-B6BF-E9163B43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39238" y="5161112"/>
              <a:ext cx="260190" cy="260190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996804" y="578853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29325" y="2167570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C1C6A056-A6D2-4AEF-842E-B85BC36EEA7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204" y="2673854"/>
              <a:ext cx="107790" cy="370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C3C64D48-1F27-457F-B2EC-D99C7BB03953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50" y="2171482"/>
              <a:ext cx="1187379" cy="87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2FBE8087-34E9-45AD-A6DD-D0245FEC9FF5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 flipH="1">
              <a:off x="2964259" y="4181523"/>
              <a:ext cx="2401059" cy="47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2DE3E9A0-92D7-4F05-A433-4DB7C438C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453" y="4233114"/>
              <a:ext cx="1087015" cy="3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118F9978-EB00-4415-A346-45B21F4CC175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 flipH="1">
              <a:off x="5909541" y="4251615"/>
              <a:ext cx="42670" cy="36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93F05448-DCE2-4105-8478-A695EA431263}"/>
                </a:ext>
              </a:extLst>
            </p:cNvPr>
            <p:cNvCxnSpPr>
              <a:cxnSpLocks/>
            </p:cNvCxnSpPr>
            <p:nvPr/>
          </p:nvCxnSpPr>
          <p:spPr>
            <a:xfrm>
              <a:off x="6244060" y="4251615"/>
              <a:ext cx="1216635" cy="280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乘号 327">
              <a:extLst>
                <a:ext uri="{FF2B5EF4-FFF2-40B4-BE49-F238E27FC236}">
                  <a16:creationId xmlns:a16="http://schemas.microsoft.com/office/drawing/2014/main" id="{A5A9D2E2-EB27-40DE-87A8-A45FA09BF1ED}"/>
                </a:ext>
              </a:extLst>
            </p:cNvPr>
            <p:cNvSpPr/>
            <p:nvPr/>
          </p:nvSpPr>
          <p:spPr>
            <a:xfrm>
              <a:off x="3483771" y="4155280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乘号 328">
              <a:extLst>
                <a:ext uri="{FF2B5EF4-FFF2-40B4-BE49-F238E27FC236}">
                  <a16:creationId xmlns:a16="http://schemas.microsoft.com/office/drawing/2014/main" id="{4760CFE1-CC0D-4809-BFCB-740868458725}"/>
                </a:ext>
              </a:extLst>
            </p:cNvPr>
            <p:cNvSpPr/>
            <p:nvPr/>
          </p:nvSpPr>
          <p:spPr>
            <a:xfrm>
              <a:off x="3990504" y="2654365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88612" y="263230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乘号 330">
              <a:extLst>
                <a:ext uri="{FF2B5EF4-FFF2-40B4-BE49-F238E27FC236}">
                  <a16:creationId xmlns:a16="http://schemas.microsoft.com/office/drawing/2014/main" id="{BFFE0DF4-4F0C-4F4B-964D-B2DF1A8513BE}"/>
                </a:ext>
              </a:extLst>
            </p:cNvPr>
            <p:cNvSpPr/>
            <p:nvPr/>
          </p:nvSpPr>
          <p:spPr>
            <a:xfrm>
              <a:off x="6807576" y="4352149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乘号 331">
              <a:extLst>
                <a:ext uri="{FF2B5EF4-FFF2-40B4-BE49-F238E27FC236}">
                  <a16:creationId xmlns:a16="http://schemas.microsoft.com/office/drawing/2014/main" id="{C7243C00-081C-4D0A-BF40-DF5FA8BBA9E5}"/>
                </a:ext>
              </a:extLst>
            </p:cNvPr>
            <p:cNvSpPr/>
            <p:nvPr/>
          </p:nvSpPr>
          <p:spPr>
            <a:xfrm>
              <a:off x="5943747" y="421041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乘号 332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5000710" y="4379122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25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61159" y="193550"/>
            <a:ext cx="6838269" cy="5515760"/>
            <a:chOff x="1861159" y="193550"/>
            <a:chExt cx="6838269" cy="551576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1A9C3-12FD-47C8-A7F9-1A945BC7D257}"/>
                </a:ext>
              </a:extLst>
            </p:cNvPr>
            <p:cNvGrpSpPr/>
            <p:nvPr/>
          </p:nvGrpSpPr>
          <p:grpSpPr>
            <a:xfrm>
              <a:off x="5294248" y="193550"/>
              <a:ext cx="1233195" cy="1054361"/>
              <a:chOff x="3943737" y="1152330"/>
              <a:chExt cx="4245430" cy="392352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FDC1068-AFC7-4300-AD5B-CBBD166AFFA0}"/>
                  </a:ext>
                </a:extLst>
              </p:cNvPr>
              <p:cNvGrpSpPr/>
              <p:nvPr/>
            </p:nvGrpSpPr>
            <p:grpSpPr>
              <a:xfrm>
                <a:off x="3943737" y="2175587"/>
                <a:ext cx="4245430" cy="831980"/>
                <a:chOff x="3791337" y="999930"/>
                <a:chExt cx="4245430" cy="831980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E8D4367-35C9-4A21-82C2-12FE53427329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E5C85F4-BFBA-4B04-AF3A-854A8957201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8B79C84-0E9D-43C4-B543-20220009151C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C3370E6-5C7F-458F-AEC3-47F58DC16F9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3310D1F-899D-469E-A221-9D64865C5313}"/>
                  </a:ext>
                </a:extLst>
              </p:cNvPr>
              <p:cNvGrpSpPr/>
              <p:nvPr/>
            </p:nvGrpSpPr>
            <p:grpSpPr>
              <a:xfrm>
                <a:off x="3943737" y="11523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EF72F2E-0C5F-450F-9094-68E016F8CD3F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B1AAB67-6FE9-45AD-9CF3-8C696B4E3C82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0409D19-1550-4207-9F3F-AA19AC33A32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2BD06A-A81F-49B8-B067-4765F3CB0007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52005CE-D086-4034-8EB1-51EC756E4D8D}"/>
                  </a:ext>
                </a:extLst>
              </p:cNvPr>
              <p:cNvGrpSpPr/>
              <p:nvPr/>
            </p:nvGrpSpPr>
            <p:grpSpPr>
              <a:xfrm>
                <a:off x="3943737" y="3209730"/>
                <a:ext cx="4245430" cy="831980"/>
                <a:chOff x="3791337" y="999930"/>
                <a:chExt cx="4245430" cy="831980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C9DCD9-7991-452D-BC4C-D44D4EA29478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6BFC707-D43A-4A2E-B8B1-C8CAFB363474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A158350-D432-45EF-81FE-C7A4366B333B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47CF2063-EB3D-4C0A-AFD3-90F56962BE83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A8CDADB-DF2D-44C8-9E23-775D61599409}"/>
                  </a:ext>
                </a:extLst>
              </p:cNvPr>
              <p:cNvGrpSpPr/>
              <p:nvPr/>
            </p:nvGrpSpPr>
            <p:grpSpPr>
              <a:xfrm>
                <a:off x="3943737" y="4243873"/>
                <a:ext cx="4245430" cy="831980"/>
                <a:chOff x="3791337" y="999930"/>
                <a:chExt cx="4245430" cy="831980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AED7706-4436-43B8-87DB-820174811453}"/>
                    </a:ext>
                  </a:extLst>
                </p:cNvPr>
                <p:cNvSpPr/>
                <p:nvPr/>
              </p:nvSpPr>
              <p:spPr>
                <a:xfrm>
                  <a:off x="3791337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4CE13CB-393E-448B-B581-FED318628A2D}"/>
                    </a:ext>
                  </a:extLst>
                </p:cNvPr>
                <p:cNvSpPr/>
                <p:nvPr/>
              </p:nvSpPr>
              <p:spPr>
                <a:xfrm>
                  <a:off x="7141029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B3826F-F03B-4DEB-8AB2-9315BF626EC3}"/>
                    </a:ext>
                  </a:extLst>
                </p:cNvPr>
                <p:cNvSpPr/>
                <p:nvPr/>
              </p:nvSpPr>
              <p:spPr>
                <a:xfrm>
                  <a:off x="6024465" y="1010816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1DEAA4A-923D-4C7A-AECB-720744E68B48}"/>
                    </a:ext>
                  </a:extLst>
                </p:cNvPr>
                <p:cNvSpPr/>
                <p:nvPr/>
              </p:nvSpPr>
              <p:spPr>
                <a:xfrm>
                  <a:off x="4907901" y="999930"/>
                  <a:ext cx="895738" cy="82109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AC33DD8-9219-4AE3-AF7E-5FC571D16DFD}"/>
                </a:ext>
              </a:extLst>
            </p:cNvPr>
            <p:cNvGrpSpPr/>
            <p:nvPr/>
          </p:nvGrpSpPr>
          <p:grpSpPr>
            <a:xfrm>
              <a:off x="3531636" y="1522743"/>
              <a:ext cx="1233195" cy="1065274"/>
              <a:chOff x="3632718" y="1932964"/>
              <a:chExt cx="1233195" cy="1065274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5BF3638-3EE4-48D5-BB1D-82E1A74BA371}"/>
                  </a:ext>
                </a:extLst>
              </p:cNvPr>
              <p:cNvGrpSpPr/>
              <p:nvPr/>
            </p:nvGrpSpPr>
            <p:grpSpPr>
              <a:xfrm>
                <a:off x="3632718" y="1943877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511DB84F-E23E-4094-9911-A8C8A4C22C17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67DF8AE6-1A2E-4FE9-9556-BF16DEC869A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EDB7720-1455-481F-B861-759F3FFCCB60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7FF91919-7677-4691-8FF0-64698F74A031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4C3264C4-67AE-4F78-9F82-7805D53FE149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61431F6B-6035-4D2D-9959-C7DF8CC5793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F64386A-C168-4D79-A146-BA9AA220846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5AADC404-8680-4B40-9CDD-86DEE2ECE313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9558420-80C8-4F2D-A307-6104C676F52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E700175-FC69-4ECB-A3A4-99053CE58F90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215D544-B785-4A3F-8BEE-545F285B44E0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C7FA481-564B-4185-9560-CC28FF70544B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14B4D8E-0843-4BFC-95C1-8A910FB7A966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041B0BC6-E812-4E66-9677-09B497085E4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76F0B784-4514-4B13-9A99-D7567A6AB89B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004B725C-C9B8-428D-BC6D-9A70144BEC26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8185749-8512-4F95-A5CB-EB2F61C0FFBF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F2D9689-697D-49D0-9490-2F83C7B1D4F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E27D6208-E073-4C09-BD54-1B04C1F1BA2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CA1E37-A259-4AA5-A676-CF33E905943A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2" name="图形 131" descr="国际象棋">
                <a:extLst>
                  <a:ext uri="{FF2B5EF4-FFF2-40B4-BE49-F238E27FC236}">
                    <a16:creationId xmlns:a16="http://schemas.microsoft.com/office/drawing/2014/main" id="{B4652A23-A1C8-4522-9788-DA7344D28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643456" y="1932964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6DE3845B-F3C6-4DCA-A5A0-9EBD9A702CB2}"/>
                </a:ext>
              </a:extLst>
            </p:cNvPr>
            <p:cNvGrpSpPr/>
            <p:nvPr/>
          </p:nvGrpSpPr>
          <p:grpSpPr>
            <a:xfrm>
              <a:off x="3672469" y="3095362"/>
              <a:ext cx="1233195" cy="1075248"/>
              <a:chOff x="3762813" y="3599573"/>
              <a:chExt cx="1233195" cy="1075248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A9D5FF4-A7C5-46AE-A9BB-0B6CB074C790}"/>
                  </a:ext>
                </a:extLst>
              </p:cNvPr>
              <p:cNvGrpSpPr/>
              <p:nvPr/>
            </p:nvGrpSpPr>
            <p:grpSpPr>
              <a:xfrm>
                <a:off x="3762813" y="3620460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2F0A5FD9-1763-4ACC-9C0D-95151CED43C4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61FAE666-BCFD-4A00-9355-E5355C63ADF5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19796832-C8D8-414C-BE3B-3A9BF348F0F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4A7A35FA-5B3A-4B42-A656-4FB2F29483DF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F36DB7-80E2-4AD5-A2E6-0C6AF3DFFFDC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02B982C1-42DB-46CE-8E88-60955D766976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19889A02-A6B8-4E1D-8A15-F4ECE52A22B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BD0E61D-C46D-4C14-BD4D-16CF85D7AB1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149D615-8E32-43A7-B3A3-F78EAAEF457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88E6FD19-4CFE-4F42-8D8C-F7AA542800A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896DB7F5-3821-4089-AEE7-1DA67F2C88F3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5E0EA4F-D3A9-4A8B-AEE6-B716C29F28ED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84868DA9-B7C9-4171-9C48-713DA169601F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CD9C7AC7-D2B6-476D-8250-EA72DEE7CFE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E9F9D825-DCC0-4A51-955B-50001AC11D41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3D1D248B-85FF-4558-A3D9-E249FEED6927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4727BF54-2395-47AF-BAF1-D901F9F5B4C0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DB8C8174-42A2-45E3-8F4F-548563ABB3A8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485CB0A3-D0C6-48BA-B0AC-8B73B1434ECD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7DE8FF00-BA5D-4830-A386-F76E5630E0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55" name="图形 154" descr="国际象棋">
                <a:extLst>
                  <a:ext uri="{FF2B5EF4-FFF2-40B4-BE49-F238E27FC236}">
                    <a16:creationId xmlns:a16="http://schemas.microsoft.com/office/drawing/2014/main" id="{000EAC47-5E18-478F-850A-2FC82952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148" y="3875668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6" name="图形 155" descr="国际象棋">
                <a:extLst>
                  <a:ext uri="{FF2B5EF4-FFF2-40B4-BE49-F238E27FC236}">
                    <a16:creationId xmlns:a16="http://schemas.microsoft.com/office/drawing/2014/main" id="{FDAF079C-9885-4BBA-AD25-151C7D68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767716" y="3599573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2F7600F-D8F3-4F87-8828-7E2DD9FEC19E}"/>
                </a:ext>
              </a:extLst>
            </p:cNvPr>
            <p:cNvGrpSpPr/>
            <p:nvPr/>
          </p:nvGrpSpPr>
          <p:grpSpPr>
            <a:xfrm>
              <a:off x="1861159" y="3116249"/>
              <a:ext cx="1233195" cy="1057286"/>
              <a:chOff x="2298441" y="3620460"/>
              <a:chExt cx="1233195" cy="105728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115D3FB-E5F9-4C1B-B919-981B30984ADE}"/>
                  </a:ext>
                </a:extLst>
              </p:cNvPr>
              <p:cNvGrpSpPr/>
              <p:nvPr/>
            </p:nvGrpSpPr>
            <p:grpSpPr>
              <a:xfrm>
                <a:off x="2298441" y="3623385"/>
                <a:ext cx="1233195" cy="1054361"/>
                <a:chOff x="3943737" y="1152330"/>
                <a:chExt cx="4245430" cy="3923523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3140C04-6032-45C4-A3A6-ECE4479BC239}"/>
                    </a:ext>
                  </a:extLst>
                </p:cNvPr>
                <p:cNvGrpSpPr/>
                <p:nvPr/>
              </p:nvGrpSpPr>
              <p:grpSpPr>
                <a:xfrm>
                  <a:off x="3943737" y="2175587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96A4F1F2-2DB3-45C5-B0EB-6470F2C1B1DE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9C53642E-1F29-495C-95F2-AA4E56717D3C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AD1153BB-E882-4992-8842-B8A690217B56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034BF1A-3618-4A9C-B769-843EAB3C8598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A8CDDA16-78D5-4B8B-8545-E5A5B039544E}"/>
                    </a:ext>
                  </a:extLst>
                </p:cNvPr>
                <p:cNvGrpSpPr/>
                <p:nvPr/>
              </p:nvGrpSpPr>
              <p:grpSpPr>
                <a:xfrm>
                  <a:off x="3943737" y="11523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0486D8A6-57F3-4572-8354-06737CBD6C53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04CDD37B-BEAC-4E30-8CCF-C353DADF8629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5D6CAFE7-331B-4838-8432-A631C8D753D2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2BC9F5BA-9067-4C54-865C-38CBF5EFD6C6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BD313067-C939-4B17-8092-098C0CE5351E}"/>
                    </a:ext>
                  </a:extLst>
                </p:cNvPr>
                <p:cNvGrpSpPr/>
                <p:nvPr/>
              </p:nvGrpSpPr>
              <p:grpSpPr>
                <a:xfrm>
                  <a:off x="3943737" y="3209730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E4E39296-5C86-412D-AF2B-583574A83306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2B55292-4BE7-49F8-B851-D7C34DCCC56A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8CF223A6-03CD-4CF8-B40A-AA0F00088C63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1F89CA00-11A0-4377-9F67-AED9AF9202D4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B6C27D21-4090-4BC4-97C0-FF68DACEAC18}"/>
                    </a:ext>
                  </a:extLst>
                </p:cNvPr>
                <p:cNvGrpSpPr/>
                <p:nvPr/>
              </p:nvGrpSpPr>
              <p:grpSpPr>
                <a:xfrm>
                  <a:off x="3943737" y="4243873"/>
                  <a:ext cx="4245430" cy="831980"/>
                  <a:chOff x="3791337" y="999930"/>
                  <a:chExt cx="4245430" cy="831980"/>
                </a:xfrm>
              </p:grpSpPr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CB846380-FA14-4C56-871E-43270C18EDAA}"/>
                      </a:ext>
                    </a:extLst>
                  </p:cNvPr>
                  <p:cNvSpPr/>
                  <p:nvPr/>
                </p:nvSpPr>
                <p:spPr>
                  <a:xfrm>
                    <a:off x="3791337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5A04EC6D-3537-4C5F-9E29-ED2084FAEF01}"/>
                      </a:ext>
                    </a:extLst>
                  </p:cNvPr>
                  <p:cNvSpPr/>
                  <p:nvPr/>
                </p:nvSpPr>
                <p:spPr>
                  <a:xfrm>
                    <a:off x="7141029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3D4CB488-7312-4119-9FA7-3496D3F480A4}"/>
                      </a:ext>
                    </a:extLst>
                  </p:cNvPr>
                  <p:cNvSpPr/>
                  <p:nvPr/>
                </p:nvSpPr>
                <p:spPr>
                  <a:xfrm>
                    <a:off x="6024465" y="1010816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63CCE916-3EEB-430C-AFCC-8CDD3B2AF54E}"/>
                      </a:ext>
                    </a:extLst>
                  </p:cNvPr>
                  <p:cNvSpPr/>
                  <p:nvPr/>
                </p:nvSpPr>
                <p:spPr>
                  <a:xfrm>
                    <a:off x="4907901" y="999930"/>
                    <a:ext cx="895738" cy="82109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31" name="图形 130" descr="国际象棋">
                <a:extLst>
                  <a:ext uri="{FF2B5EF4-FFF2-40B4-BE49-F238E27FC236}">
                    <a16:creationId xmlns:a16="http://schemas.microsoft.com/office/drawing/2014/main" id="{CEBF48FC-FB05-4474-B7FB-2BD27E7AC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898363"/>
                <a:ext cx="260190" cy="260190"/>
              </a:xfrm>
              <a:prstGeom prst="rect">
                <a:avLst/>
              </a:prstGeom>
            </p:spPr>
          </p:pic>
          <p:pic>
            <p:nvPicPr>
              <p:cNvPr id="157" name="图形 156" descr="国际象棋">
                <a:extLst>
                  <a:ext uri="{FF2B5EF4-FFF2-40B4-BE49-F238E27FC236}">
                    <a16:creationId xmlns:a16="http://schemas.microsoft.com/office/drawing/2014/main" id="{3A384967-9651-4FAE-89B8-D2841743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8441" y="3620460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4114BB5B-2F10-4997-AE59-7D3866F2F5CE}"/>
                </a:ext>
              </a:extLst>
            </p:cNvPr>
            <p:cNvGrpSpPr/>
            <p:nvPr/>
          </p:nvGrpSpPr>
          <p:grpSpPr>
            <a:xfrm>
              <a:off x="5444373" y="3110588"/>
              <a:ext cx="1233195" cy="1065274"/>
              <a:chOff x="5424343" y="3606622"/>
              <a:chExt cx="1233195" cy="1065274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374891D-7E41-47CB-9076-3EEA4C91F2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6A3474F9-312D-49BC-82C5-ED50DA4449F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162" name="组合 161">
                    <a:extLst>
                      <a:ext uri="{FF2B5EF4-FFF2-40B4-BE49-F238E27FC236}">
                        <a16:creationId xmlns:a16="http://schemas.microsoft.com/office/drawing/2014/main" id="{580A2384-54D2-41FC-93BB-D82BFF43623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DBC55B1F-F76A-4260-817E-A2DEB65CE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9CFF388B-D8ED-4B83-814D-27521535D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9330ECB4-AED5-4339-9BE8-D3FA8B6B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1549A61D-A9B8-45AC-A328-4D7D16CA5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3" name="组合 162">
                    <a:extLst>
                      <a:ext uri="{FF2B5EF4-FFF2-40B4-BE49-F238E27FC236}">
                        <a16:creationId xmlns:a16="http://schemas.microsoft.com/office/drawing/2014/main" id="{067F4C0C-88B6-4646-BA71-B96C12B5684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4" name="矩形 173">
                      <a:extLst>
                        <a:ext uri="{FF2B5EF4-FFF2-40B4-BE49-F238E27FC236}">
                          <a16:creationId xmlns:a16="http://schemas.microsoft.com/office/drawing/2014/main" id="{DF939F11-5583-4ECA-8CC2-0F8B4D53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9E71EB62-5056-46E3-A783-3348C06EE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64C8CAD1-AFFC-4A8D-BD8F-B1631B369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2B8E73A7-4D9C-4DFF-98AE-960687422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4" name="组合 163">
                    <a:extLst>
                      <a:ext uri="{FF2B5EF4-FFF2-40B4-BE49-F238E27FC236}">
                        <a16:creationId xmlns:a16="http://schemas.microsoft.com/office/drawing/2014/main" id="{59AEC1F0-57A2-42D0-BC76-211824087D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70" name="矩形 169">
                      <a:extLst>
                        <a:ext uri="{FF2B5EF4-FFF2-40B4-BE49-F238E27FC236}">
                          <a16:creationId xmlns:a16="http://schemas.microsoft.com/office/drawing/2014/main" id="{3E2FCA65-8148-45EA-9218-FE0C65BD2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矩形 170">
                      <a:extLst>
                        <a:ext uri="{FF2B5EF4-FFF2-40B4-BE49-F238E27FC236}">
                          <a16:creationId xmlns:a16="http://schemas.microsoft.com/office/drawing/2014/main" id="{58DAFB69-F4F9-4F83-8B9E-8F98C4B3C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矩形 171">
                      <a:extLst>
                        <a:ext uri="{FF2B5EF4-FFF2-40B4-BE49-F238E27FC236}">
                          <a16:creationId xmlns:a16="http://schemas.microsoft.com/office/drawing/2014/main" id="{15E43473-5A05-47CC-A8F6-14EC611D9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矩形 172">
                      <a:extLst>
                        <a:ext uri="{FF2B5EF4-FFF2-40B4-BE49-F238E27FC236}">
                          <a16:creationId xmlns:a16="http://schemas.microsoft.com/office/drawing/2014/main" id="{75A48CB8-5451-4EC1-8F8F-C70E7BD44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965E0B60-B51F-4165-9B62-8A4A2A5CF8B8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166" name="矩形 165">
                      <a:extLst>
                        <a:ext uri="{FF2B5EF4-FFF2-40B4-BE49-F238E27FC236}">
                          <a16:creationId xmlns:a16="http://schemas.microsoft.com/office/drawing/2014/main" id="{E926CE1E-45DF-4DD6-8D5A-CCC4E456A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矩形 166">
                      <a:extLst>
                        <a:ext uri="{FF2B5EF4-FFF2-40B4-BE49-F238E27FC236}">
                          <a16:creationId xmlns:a16="http://schemas.microsoft.com/office/drawing/2014/main" id="{3F321058-2325-4F7B-B230-8DB9AB8D7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矩形 167">
                      <a:extLst>
                        <a:ext uri="{FF2B5EF4-FFF2-40B4-BE49-F238E27FC236}">
                          <a16:creationId xmlns:a16="http://schemas.microsoft.com/office/drawing/2014/main" id="{F2DF8724-7249-4610-B9D5-17DBD14A7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矩形 168">
                      <a:extLst>
                        <a:ext uri="{FF2B5EF4-FFF2-40B4-BE49-F238E27FC236}">
                          <a16:creationId xmlns:a16="http://schemas.microsoft.com/office/drawing/2014/main" id="{774E5EEE-E3DF-4A07-81B5-31D2845C4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161" name="图形 160" descr="国际象棋">
                  <a:extLst>
                    <a:ext uri="{FF2B5EF4-FFF2-40B4-BE49-F238E27FC236}">
                      <a16:creationId xmlns:a16="http://schemas.microsoft.com/office/drawing/2014/main" id="{A44FE5AC-BD0C-47FD-B02E-7D1AF44A5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184" name="图形 183" descr="国际象棋">
                <a:extLst>
                  <a:ext uri="{FF2B5EF4-FFF2-40B4-BE49-F238E27FC236}">
                    <a16:creationId xmlns:a16="http://schemas.microsoft.com/office/drawing/2014/main" id="{8A7EDFCD-1509-4ADB-8FE8-D31A4B56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95DFB170-B305-4596-BDE4-63A8152F3DE0}"/>
                </a:ext>
              </a:extLst>
            </p:cNvPr>
            <p:cNvGrpSpPr/>
            <p:nvPr/>
          </p:nvGrpSpPr>
          <p:grpSpPr>
            <a:xfrm>
              <a:off x="1861159" y="4641587"/>
              <a:ext cx="1233195" cy="1065274"/>
              <a:chOff x="5424343" y="3606622"/>
              <a:chExt cx="1233195" cy="1065274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19B77E32-5F6E-4801-8FC8-D01C77B4415F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9CEA4E06-5BF7-4EA7-9D32-31D662B04991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16" name="组合 215">
                    <a:extLst>
                      <a:ext uri="{FF2B5EF4-FFF2-40B4-BE49-F238E27FC236}">
                        <a16:creationId xmlns:a16="http://schemas.microsoft.com/office/drawing/2014/main" id="{E72C0F51-6F99-4FEE-BDB9-9C4BF2EE1BC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8BBDB333-771B-4ACD-AEE6-3DB722A22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2E7AFD73-EBE5-4234-A500-8B314390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矩形 233">
                      <a:extLst>
                        <a:ext uri="{FF2B5EF4-FFF2-40B4-BE49-F238E27FC236}">
                          <a16:creationId xmlns:a16="http://schemas.microsoft.com/office/drawing/2014/main" id="{1EE972A9-B1BF-4611-A82C-69AA26DD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29BF9CD0-BF19-49E2-B715-3017A4577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7" name="组合 216">
                    <a:extLst>
                      <a:ext uri="{FF2B5EF4-FFF2-40B4-BE49-F238E27FC236}">
                        <a16:creationId xmlns:a16="http://schemas.microsoft.com/office/drawing/2014/main" id="{4CB905A2-4823-4E3F-BD90-2377B9C4BE2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8" name="矩形 227">
                      <a:extLst>
                        <a:ext uri="{FF2B5EF4-FFF2-40B4-BE49-F238E27FC236}">
                          <a16:creationId xmlns:a16="http://schemas.microsoft.com/office/drawing/2014/main" id="{DF9356D6-E9C7-41A0-AD63-DE7A9642B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矩形 228">
                      <a:extLst>
                        <a:ext uri="{FF2B5EF4-FFF2-40B4-BE49-F238E27FC236}">
                          <a16:creationId xmlns:a16="http://schemas.microsoft.com/office/drawing/2014/main" id="{21E7423E-A992-4825-BAC3-5D9A52CDB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A95920BE-FDD3-488A-AD23-1A5A0C905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53C1BE44-8053-4E60-BDF5-8CE5F9588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8" name="组合 217">
                    <a:extLst>
                      <a:ext uri="{FF2B5EF4-FFF2-40B4-BE49-F238E27FC236}">
                        <a16:creationId xmlns:a16="http://schemas.microsoft.com/office/drawing/2014/main" id="{BAA52419-44A6-450D-8C75-7F6FAEB689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A0CD333B-8C9B-4B37-900A-6820A7A69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AA0DE846-A33E-4EBC-93B9-0607B2802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ACCCAD24-C5B4-45B4-A86C-3E83D3395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3EA4F1BA-DD0F-4FD1-A52B-8E4B56711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9" name="组合 218">
                    <a:extLst>
                      <a:ext uri="{FF2B5EF4-FFF2-40B4-BE49-F238E27FC236}">
                        <a16:creationId xmlns:a16="http://schemas.microsoft.com/office/drawing/2014/main" id="{1AE3B5B8-6448-42C2-BDD3-E5C1393004FF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43B9650B-338F-4A00-A7F1-290F4F01F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B47E075B-3B7F-403D-9FD9-66CF7E86B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矩形 221">
                      <a:extLst>
                        <a:ext uri="{FF2B5EF4-FFF2-40B4-BE49-F238E27FC236}">
                          <a16:creationId xmlns:a16="http://schemas.microsoft.com/office/drawing/2014/main" id="{DA0B1CFE-1780-42E3-B3CD-FE54D177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矩形 222">
                      <a:extLst>
                        <a:ext uri="{FF2B5EF4-FFF2-40B4-BE49-F238E27FC236}">
                          <a16:creationId xmlns:a16="http://schemas.microsoft.com/office/drawing/2014/main" id="{22DE7D12-A920-43B4-9374-B8586D0C1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15" name="图形 214" descr="国际象棋">
                  <a:extLst>
                    <a:ext uri="{FF2B5EF4-FFF2-40B4-BE49-F238E27FC236}">
                      <a16:creationId xmlns:a16="http://schemas.microsoft.com/office/drawing/2014/main" id="{3E6674CC-0673-499C-B058-5694CA179B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13" name="图形 212" descr="国际象棋">
                <a:extLst>
                  <a:ext uri="{FF2B5EF4-FFF2-40B4-BE49-F238E27FC236}">
                    <a16:creationId xmlns:a16="http://schemas.microsoft.com/office/drawing/2014/main" id="{7B908B71-0C55-45E2-B6CD-0AB94FE7B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36" name="图形 235" descr="国际象棋">
              <a:extLst>
                <a:ext uri="{FF2B5EF4-FFF2-40B4-BE49-F238E27FC236}">
                  <a16:creationId xmlns:a16="http://schemas.microsoft.com/office/drawing/2014/main" id="{5F20BAF8-7558-48D3-A697-80DF4CAD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872065" y="5190780"/>
              <a:ext cx="260190" cy="260190"/>
            </a:xfrm>
            <a:prstGeom prst="rect">
              <a:avLst/>
            </a:prstGeom>
          </p:spPr>
        </p:pic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1C0C96E0-A8D8-4727-B75B-50305F7074F0}"/>
                </a:ext>
              </a:extLst>
            </p:cNvPr>
            <p:cNvGrpSpPr/>
            <p:nvPr/>
          </p:nvGrpSpPr>
          <p:grpSpPr>
            <a:xfrm>
              <a:off x="3674316" y="4644036"/>
              <a:ext cx="1233195" cy="1065274"/>
              <a:chOff x="5424343" y="3606622"/>
              <a:chExt cx="1233195" cy="1065274"/>
            </a:xfrm>
          </p:grpSpPr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B24F6FD7-D57B-4EDA-838B-3FA346E114F0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A5A89F6E-5B1A-4D03-A5A8-8A528490E3FF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F8135347-3ED7-4C7A-9BDC-68E2B848B76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5B89C10F-A24B-4B60-AC0B-84B411F76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矩形 261">
                      <a:extLst>
                        <a:ext uri="{FF2B5EF4-FFF2-40B4-BE49-F238E27FC236}">
                          <a16:creationId xmlns:a16="http://schemas.microsoft.com/office/drawing/2014/main" id="{8B18D558-B45B-413B-BAA6-E61EB0833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>
                      <a:extLst>
                        <a:ext uri="{FF2B5EF4-FFF2-40B4-BE49-F238E27FC236}">
                          <a16:creationId xmlns:a16="http://schemas.microsoft.com/office/drawing/2014/main" id="{DC98DB34-C2FE-4B0C-98DC-AD07151A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93F79E97-3A86-4DAC-A987-7897C40F3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7BDADF96-A5DD-452A-A20D-188FDF13F96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D0C6683C-6FFD-4894-A441-2DF9D0976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46C9C5E6-165A-436A-BBE9-319DF51F2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AC79A91E-3A43-4D26-AABE-73193075B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2FBE9711-CA1F-4295-81E9-F2F37AF6E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7" name="组合 246">
                    <a:extLst>
                      <a:ext uri="{FF2B5EF4-FFF2-40B4-BE49-F238E27FC236}">
                        <a16:creationId xmlns:a16="http://schemas.microsoft.com/office/drawing/2014/main" id="{5104BB1A-F74B-4C16-97D1-24AE873277F5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5FB9F7D1-CF38-434E-9B91-BCFF48CF2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23FC0DD4-56D0-4F92-8CE4-F1E7206E0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A784ABF2-58C7-4539-AF35-59103E070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3F6D6136-8F88-4CB1-8E1F-F146E4FD6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8" name="组合 247">
                    <a:extLst>
                      <a:ext uri="{FF2B5EF4-FFF2-40B4-BE49-F238E27FC236}">
                        <a16:creationId xmlns:a16="http://schemas.microsoft.com/office/drawing/2014/main" id="{145667CB-1578-4F0F-97DF-F963F42D7A1B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848420C1-49DC-4F41-80C9-AD63C700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3CDFDDC6-7E96-44C5-A12E-CE1690520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B388A14F-1A85-48C5-97D9-A82FDA26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EB9D5AE3-EDCD-4B95-BD37-D5AB5B36E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44" name="图形 243" descr="国际象棋">
                  <a:extLst>
                    <a:ext uri="{FF2B5EF4-FFF2-40B4-BE49-F238E27FC236}">
                      <a16:creationId xmlns:a16="http://schemas.microsoft.com/office/drawing/2014/main" id="{024613A2-C821-487A-9772-2DB797FF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42" name="图形 241" descr="国际象棋">
                <a:extLst>
                  <a:ext uri="{FF2B5EF4-FFF2-40B4-BE49-F238E27FC236}">
                    <a16:creationId xmlns:a16="http://schemas.microsoft.com/office/drawing/2014/main" id="{CEB342D8-D26B-4A1B-A6DF-CC79744A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66" name="图形 265" descr="国际象棋">
              <a:extLst>
                <a:ext uri="{FF2B5EF4-FFF2-40B4-BE49-F238E27FC236}">
                  <a16:creationId xmlns:a16="http://schemas.microsoft.com/office/drawing/2014/main" id="{C2669E3B-039D-4450-AD2D-A20F972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96804" y="5203299"/>
              <a:ext cx="260190" cy="260190"/>
            </a:xfrm>
            <a:prstGeom prst="rect">
              <a:avLst/>
            </a:prstGeom>
          </p:spPr>
        </p:pic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D41510AB-1641-4E23-BCE6-45CB2CF20CED}"/>
                </a:ext>
              </a:extLst>
            </p:cNvPr>
            <p:cNvGrpSpPr/>
            <p:nvPr/>
          </p:nvGrpSpPr>
          <p:grpSpPr>
            <a:xfrm>
              <a:off x="5455111" y="4602856"/>
              <a:ext cx="1233195" cy="1065274"/>
              <a:chOff x="5424343" y="3606622"/>
              <a:chExt cx="1233195" cy="1065274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6E15BA27-BF1A-4673-B18B-13A43891FC79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A94E8DF-2212-4F6B-9D7E-91C4676145C0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73" name="组合 272">
                    <a:extLst>
                      <a:ext uri="{FF2B5EF4-FFF2-40B4-BE49-F238E27FC236}">
                        <a16:creationId xmlns:a16="http://schemas.microsoft.com/office/drawing/2014/main" id="{691C543B-87D7-4777-903F-35287929C53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B4823729-C7E6-49C6-904D-9E4317F16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5BFB643C-635C-4A56-BD19-F1CC176A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79310B94-92EE-4AD5-ABD6-E73539309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矩形 291">
                      <a:extLst>
                        <a:ext uri="{FF2B5EF4-FFF2-40B4-BE49-F238E27FC236}">
                          <a16:creationId xmlns:a16="http://schemas.microsoft.com/office/drawing/2014/main" id="{92F57893-80AC-4A69-ACC3-A5D815F6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>
                    <a:extLst>
                      <a:ext uri="{FF2B5EF4-FFF2-40B4-BE49-F238E27FC236}">
                        <a16:creationId xmlns:a16="http://schemas.microsoft.com/office/drawing/2014/main" id="{F55F58D5-5CBA-4872-9D60-35ED300DF617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9E4FAC20-B0A8-4768-9E7D-B62DD8617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F791AD34-C0DF-4823-A491-0DA9ABA0E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8CA228A0-7920-47FE-AA3C-FABC1125E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8526EAB1-CF88-4F39-964B-D98A4AF89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>
                    <a:extLst>
                      <a:ext uri="{FF2B5EF4-FFF2-40B4-BE49-F238E27FC236}">
                        <a16:creationId xmlns:a16="http://schemas.microsoft.com/office/drawing/2014/main" id="{B6E739AD-2302-4636-BA2F-D7BF303D4C72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81" name="矩形 280">
                      <a:extLst>
                        <a:ext uri="{FF2B5EF4-FFF2-40B4-BE49-F238E27FC236}">
                          <a16:creationId xmlns:a16="http://schemas.microsoft.com/office/drawing/2014/main" id="{9E091C02-8ABC-422E-A8FE-46904406D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矩形 281">
                      <a:extLst>
                        <a:ext uri="{FF2B5EF4-FFF2-40B4-BE49-F238E27FC236}">
                          <a16:creationId xmlns:a16="http://schemas.microsoft.com/office/drawing/2014/main" id="{BE1133DF-DE27-42CE-9CB3-93D919E2E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矩形 282">
                      <a:extLst>
                        <a:ext uri="{FF2B5EF4-FFF2-40B4-BE49-F238E27FC236}">
                          <a16:creationId xmlns:a16="http://schemas.microsoft.com/office/drawing/2014/main" id="{35E91E94-7989-4881-882D-7C3F0D112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8C4677BE-524F-40CA-BF7E-A51B32E13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>
                    <a:extLst>
                      <a:ext uri="{FF2B5EF4-FFF2-40B4-BE49-F238E27FC236}">
                        <a16:creationId xmlns:a16="http://schemas.microsoft.com/office/drawing/2014/main" id="{78FF9B0C-C9CA-4B75-8054-2E47BD0B1D3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277" name="矩形 276">
                      <a:extLst>
                        <a:ext uri="{FF2B5EF4-FFF2-40B4-BE49-F238E27FC236}">
                          <a16:creationId xmlns:a16="http://schemas.microsoft.com/office/drawing/2014/main" id="{4774ED29-757E-4C8A-BC8E-9FD65B915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矩形 277">
                      <a:extLst>
                        <a:ext uri="{FF2B5EF4-FFF2-40B4-BE49-F238E27FC236}">
                          <a16:creationId xmlns:a16="http://schemas.microsoft.com/office/drawing/2014/main" id="{C1BC984D-22E0-4DB3-87CE-91656E7733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矩形 278">
                      <a:extLst>
                        <a:ext uri="{FF2B5EF4-FFF2-40B4-BE49-F238E27FC236}">
                          <a16:creationId xmlns:a16="http://schemas.microsoft.com/office/drawing/2014/main" id="{AE8C1EE2-7C29-4E81-A648-7540AFBB0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矩形 279">
                      <a:extLst>
                        <a:ext uri="{FF2B5EF4-FFF2-40B4-BE49-F238E27FC236}">
                          <a16:creationId xmlns:a16="http://schemas.microsoft.com/office/drawing/2014/main" id="{376421C0-0709-4CF4-82E3-898BFDD35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72" name="图形 271" descr="国际象棋">
                  <a:extLst>
                    <a:ext uri="{FF2B5EF4-FFF2-40B4-BE49-F238E27FC236}">
                      <a16:creationId xmlns:a16="http://schemas.microsoft.com/office/drawing/2014/main" id="{5E99E933-6A76-4846-BD3D-F7531EA9C8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70" name="图形 269" descr="国际象棋">
                <a:extLst>
                  <a:ext uri="{FF2B5EF4-FFF2-40B4-BE49-F238E27FC236}">
                    <a16:creationId xmlns:a16="http://schemas.microsoft.com/office/drawing/2014/main" id="{FCF3C444-F550-4C0F-9D67-B038D6713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293" name="图形 292" descr="国际象棋">
              <a:extLst>
                <a:ext uri="{FF2B5EF4-FFF2-40B4-BE49-F238E27FC236}">
                  <a16:creationId xmlns:a16="http://schemas.microsoft.com/office/drawing/2014/main" id="{50C02C64-CE3F-4CCE-8AB9-36DFB243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096511" y="5153503"/>
              <a:ext cx="260190" cy="260190"/>
            </a:xfrm>
            <a:prstGeom prst="rect">
              <a:avLst/>
            </a:prstGeom>
          </p:spPr>
        </p:pic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F9F762AE-99AE-4C79-B5C9-3BE6BF47F016}"/>
                </a:ext>
              </a:extLst>
            </p:cNvPr>
            <p:cNvGrpSpPr/>
            <p:nvPr/>
          </p:nvGrpSpPr>
          <p:grpSpPr>
            <a:xfrm>
              <a:off x="7449957" y="4605305"/>
              <a:ext cx="1233195" cy="1065274"/>
              <a:chOff x="5424343" y="3606622"/>
              <a:chExt cx="1233195" cy="1065274"/>
            </a:xfrm>
          </p:grpSpPr>
          <p:grpSp>
            <p:nvGrpSpPr>
              <p:cNvPr id="295" name="组合 294">
                <a:extLst>
                  <a:ext uri="{FF2B5EF4-FFF2-40B4-BE49-F238E27FC236}">
                    <a16:creationId xmlns:a16="http://schemas.microsoft.com/office/drawing/2014/main" id="{3D715458-3BDC-4315-AB76-5FA25C517175}"/>
                  </a:ext>
                </a:extLst>
              </p:cNvPr>
              <p:cNvGrpSpPr/>
              <p:nvPr/>
            </p:nvGrpSpPr>
            <p:grpSpPr>
              <a:xfrm>
                <a:off x="5424343" y="3606622"/>
                <a:ext cx="1233195" cy="1065274"/>
                <a:chOff x="3632718" y="1932964"/>
                <a:chExt cx="1233195" cy="1065274"/>
              </a:xfrm>
            </p:grpSpPr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190F5BAF-990F-49DC-8BDD-F8BD2E0C41DB}"/>
                    </a:ext>
                  </a:extLst>
                </p:cNvPr>
                <p:cNvGrpSpPr/>
                <p:nvPr/>
              </p:nvGrpSpPr>
              <p:grpSpPr>
                <a:xfrm>
                  <a:off x="3632718" y="1943877"/>
                  <a:ext cx="1233195" cy="1054361"/>
                  <a:chOff x="3943737" y="1152330"/>
                  <a:chExt cx="4245430" cy="3923523"/>
                </a:xfrm>
              </p:grpSpPr>
              <p:grpSp>
                <p:nvGrpSpPr>
                  <p:cNvPr id="299" name="组合 298">
                    <a:extLst>
                      <a:ext uri="{FF2B5EF4-FFF2-40B4-BE49-F238E27FC236}">
                        <a16:creationId xmlns:a16="http://schemas.microsoft.com/office/drawing/2014/main" id="{C22908F5-18E9-4221-995F-3DBEB4B65719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2175587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5" name="矩形 314">
                      <a:extLst>
                        <a:ext uri="{FF2B5EF4-FFF2-40B4-BE49-F238E27FC236}">
                          <a16:creationId xmlns:a16="http://schemas.microsoft.com/office/drawing/2014/main" id="{4E4553A4-4789-4360-926B-BA601B341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矩形 315">
                      <a:extLst>
                        <a:ext uri="{FF2B5EF4-FFF2-40B4-BE49-F238E27FC236}">
                          <a16:creationId xmlns:a16="http://schemas.microsoft.com/office/drawing/2014/main" id="{533AD82B-678C-4D96-8B7B-46E873A7D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矩形 316">
                      <a:extLst>
                        <a:ext uri="{FF2B5EF4-FFF2-40B4-BE49-F238E27FC236}">
                          <a16:creationId xmlns:a16="http://schemas.microsoft.com/office/drawing/2014/main" id="{104468EC-FFF9-42CC-AA23-B8C3FE50C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矩形 317">
                      <a:extLst>
                        <a:ext uri="{FF2B5EF4-FFF2-40B4-BE49-F238E27FC236}">
                          <a16:creationId xmlns:a16="http://schemas.microsoft.com/office/drawing/2014/main" id="{53F4D6A5-F7FC-4A1E-8C14-E8C94B230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0" name="组合 299">
                    <a:extLst>
                      <a:ext uri="{FF2B5EF4-FFF2-40B4-BE49-F238E27FC236}">
                        <a16:creationId xmlns:a16="http://schemas.microsoft.com/office/drawing/2014/main" id="{C76D4BB7-16FD-4CBB-AF47-8481E976C541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11523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11" name="矩形 310">
                      <a:extLst>
                        <a:ext uri="{FF2B5EF4-FFF2-40B4-BE49-F238E27FC236}">
                          <a16:creationId xmlns:a16="http://schemas.microsoft.com/office/drawing/2014/main" id="{A1F3F17E-4E2B-4591-9533-FB52FB64C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矩形 311">
                      <a:extLst>
                        <a:ext uri="{FF2B5EF4-FFF2-40B4-BE49-F238E27FC236}">
                          <a16:creationId xmlns:a16="http://schemas.microsoft.com/office/drawing/2014/main" id="{6A50C311-DBF4-4E7C-9A82-175FB97D3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矩形 312">
                      <a:extLst>
                        <a:ext uri="{FF2B5EF4-FFF2-40B4-BE49-F238E27FC236}">
                          <a16:creationId xmlns:a16="http://schemas.microsoft.com/office/drawing/2014/main" id="{0FFE906F-F210-4EC8-BF23-F20580773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矩形 313">
                      <a:extLst>
                        <a:ext uri="{FF2B5EF4-FFF2-40B4-BE49-F238E27FC236}">
                          <a16:creationId xmlns:a16="http://schemas.microsoft.com/office/drawing/2014/main" id="{70500365-907E-4EB7-8591-D8D625E70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1" name="组合 300">
                    <a:extLst>
                      <a:ext uri="{FF2B5EF4-FFF2-40B4-BE49-F238E27FC236}">
                        <a16:creationId xmlns:a16="http://schemas.microsoft.com/office/drawing/2014/main" id="{7AB0F63E-6D5D-4D8C-A41A-8C8EB4DD2E5E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3209730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5CB17535-93A2-4733-98A8-97CD17D21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矩形 307">
                      <a:extLst>
                        <a:ext uri="{FF2B5EF4-FFF2-40B4-BE49-F238E27FC236}">
                          <a16:creationId xmlns:a16="http://schemas.microsoft.com/office/drawing/2014/main" id="{97A516E9-BF70-4157-9316-C0B034F02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矩形 308">
                      <a:extLst>
                        <a:ext uri="{FF2B5EF4-FFF2-40B4-BE49-F238E27FC236}">
                          <a16:creationId xmlns:a16="http://schemas.microsoft.com/office/drawing/2014/main" id="{D1E11EDC-D5A7-4287-AEA0-8D2AADCEC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矩形 309">
                      <a:extLst>
                        <a:ext uri="{FF2B5EF4-FFF2-40B4-BE49-F238E27FC236}">
                          <a16:creationId xmlns:a16="http://schemas.microsoft.com/office/drawing/2014/main" id="{38A7A892-EA57-4A0B-AC16-0D1C05548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2" name="组合 301">
                    <a:extLst>
                      <a:ext uri="{FF2B5EF4-FFF2-40B4-BE49-F238E27FC236}">
                        <a16:creationId xmlns:a16="http://schemas.microsoft.com/office/drawing/2014/main" id="{57A5B2D3-92D2-4364-A25E-8033EFB08AF4}"/>
                      </a:ext>
                    </a:extLst>
                  </p:cNvPr>
                  <p:cNvGrpSpPr/>
                  <p:nvPr/>
                </p:nvGrpSpPr>
                <p:grpSpPr>
                  <a:xfrm>
                    <a:off x="3943737" y="4243873"/>
                    <a:ext cx="4245430" cy="831980"/>
                    <a:chOff x="3791337" y="999930"/>
                    <a:chExt cx="4245430" cy="831980"/>
                  </a:xfrm>
                </p:grpSpPr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148EC523-4BED-4F28-B46E-2AFD9E43C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1337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738EA1FC-B7DD-4973-B439-8427269C8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029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64C6DA41-13D6-46BC-ADC4-5FD5DDE97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4465" y="1010816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CED77EE5-DC63-473C-9D9D-285AC93D3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7901" y="999930"/>
                      <a:ext cx="895738" cy="8210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pic>
              <p:nvPicPr>
                <p:cNvPr id="298" name="图形 297" descr="国际象棋">
                  <a:extLst>
                    <a:ext uri="{FF2B5EF4-FFF2-40B4-BE49-F238E27FC236}">
                      <a16:creationId xmlns:a16="http://schemas.microsoft.com/office/drawing/2014/main" id="{0E54534F-21E2-4D41-9498-EBE85ECD9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3456" y="1932964"/>
                  <a:ext cx="260190" cy="260190"/>
                </a:xfrm>
                <a:prstGeom prst="rect">
                  <a:avLst/>
                </a:prstGeom>
              </p:spPr>
            </p:pic>
          </p:grpSp>
          <p:pic>
            <p:nvPicPr>
              <p:cNvPr id="296" name="图形 295" descr="国际象棋">
                <a:extLst>
                  <a:ext uri="{FF2B5EF4-FFF2-40B4-BE49-F238E27FC236}">
                    <a16:creationId xmlns:a16="http://schemas.microsoft.com/office/drawing/2014/main" id="{8A2C54CB-D53E-4C2A-BBB2-DEAC39ADA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5590" y="3881518"/>
                <a:ext cx="260190" cy="260190"/>
              </a:xfrm>
              <a:prstGeom prst="rect">
                <a:avLst/>
              </a:prstGeom>
            </p:spPr>
          </p:pic>
        </p:grpSp>
        <p:pic>
          <p:nvPicPr>
            <p:cNvPr id="319" name="图形 318" descr="国际象棋">
              <a:extLst>
                <a:ext uri="{FF2B5EF4-FFF2-40B4-BE49-F238E27FC236}">
                  <a16:creationId xmlns:a16="http://schemas.microsoft.com/office/drawing/2014/main" id="{72F73BB4-C659-4222-B6BF-E9163B43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39238" y="5161112"/>
              <a:ext cx="260190" cy="260190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77C744-2875-4987-8D5D-5B4EBFC80E0A}"/>
                </a:ext>
              </a:extLst>
            </p:cNvPr>
            <p:cNvCxnSpPr/>
            <p:nvPr/>
          </p:nvCxnSpPr>
          <p:spPr>
            <a:xfrm flipH="1">
              <a:off x="3996804" y="578853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>
              <a:extLst>
                <a:ext uri="{FF2B5EF4-FFF2-40B4-BE49-F238E27FC236}">
                  <a16:creationId xmlns:a16="http://schemas.microsoft.com/office/drawing/2014/main" id="{7AB8E435-5305-497A-AF5F-84445E94E0BE}"/>
                </a:ext>
              </a:extLst>
            </p:cNvPr>
            <p:cNvCxnSpPr/>
            <p:nvPr/>
          </p:nvCxnSpPr>
          <p:spPr>
            <a:xfrm flipH="1">
              <a:off x="2229325" y="2167570"/>
              <a:ext cx="1209678" cy="87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C1C6A056-A6D2-4AEF-842E-B85BC36EEA7B}"/>
                </a:ext>
              </a:extLst>
            </p:cNvPr>
            <p:cNvCxnSpPr>
              <a:cxnSpLocks/>
            </p:cNvCxnSpPr>
            <p:nvPr/>
          </p:nvCxnSpPr>
          <p:spPr>
            <a:xfrm>
              <a:off x="4149204" y="2673854"/>
              <a:ext cx="107790" cy="370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C3C64D48-1F27-457F-B2EC-D99C7BB03953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50" y="2171482"/>
              <a:ext cx="1187379" cy="87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2FBE8087-34E9-45AD-A6DD-D0245FEC9FF5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 flipH="1">
              <a:off x="2964259" y="4181523"/>
              <a:ext cx="2401059" cy="47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2DE3E9A0-92D7-4F05-A433-4DB7C438C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453" y="4233114"/>
              <a:ext cx="1087015" cy="3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118F9978-EB00-4415-A346-45B21F4CC175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 flipH="1">
              <a:off x="5909541" y="4251615"/>
              <a:ext cx="42670" cy="36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93F05448-DCE2-4105-8478-A695EA431263}"/>
                </a:ext>
              </a:extLst>
            </p:cNvPr>
            <p:cNvCxnSpPr>
              <a:cxnSpLocks/>
            </p:cNvCxnSpPr>
            <p:nvPr/>
          </p:nvCxnSpPr>
          <p:spPr>
            <a:xfrm>
              <a:off x="6244060" y="4251615"/>
              <a:ext cx="1216635" cy="280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乘号 327">
              <a:extLst>
                <a:ext uri="{FF2B5EF4-FFF2-40B4-BE49-F238E27FC236}">
                  <a16:creationId xmlns:a16="http://schemas.microsoft.com/office/drawing/2014/main" id="{A5A9D2E2-EB27-40DE-87A8-A45FA09BF1ED}"/>
                </a:ext>
              </a:extLst>
            </p:cNvPr>
            <p:cNvSpPr/>
            <p:nvPr/>
          </p:nvSpPr>
          <p:spPr>
            <a:xfrm>
              <a:off x="3483771" y="4155280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乘号 328">
              <a:extLst>
                <a:ext uri="{FF2B5EF4-FFF2-40B4-BE49-F238E27FC236}">
                  <a16:creationId xmlns:a16="http://schemas.microsoft.com/office/drawing/2014/main" id="{4760CFE1-CC0D-4809-BFCB-740868458725}"/>
                </a:ext>
              </a:extLst>
            </p:cNvPr>
            <p:cNvSpPr/>
            <p:nvPr/>
          </p:nvSpPr>
          <p:spPr>
            <a:xfrm>
              <a:off x="3990504" y="2654365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乘号 329">
              <a:extLst>
                <a:ext uri="{FF2B5EF4-FFF2-40B4-BE49-F238E27FC236}">
                  <a16:creationId xmlns:a16="http://schemas.microsoft.com/office/drawing/2014/main" id="{0E59FDB7-57EA-49E2-8CE1-F057E7A45D61}"/>
                </a:ext>
              </a:extLst>
            </p:cNvPr>
            <p:cNvSpPr/>
            <p:nvPr/>
          </p:nvSpPr>
          <p:spPr>
            <a:xfrm>
              <a:off x="2688612" y="263230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乘号 330">
              <a:extLst>
                <a:ext uri="{FF2B5EF4-FFF2-40B4-BE49-F238E27FC236}">
                  <a16:creationId xmlns:a16="http://schemas.microsoft.com/office/drawing/2014/main" id="{BFFE0DF4-4F0C-4F4B-964D-B2DF1A8513BE}"/>
                </a:ext>
              </a:extLst>
            </p:cNvPr>
            <p:cNvSpPr/>
            <p:nvPr/>
          </p:nvSpPr>
          <p:spPr>
            <a:xfrm>
              <a:off x="6807576" y="4352149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乘号 331">
              <a:extLst>
                <a:ext uri="{FF2B5EF4-FFF2-40B4-BE49-F238E27FC236}">
                  <a16:creationId xmlns:a16="http://schemas.microsoft.com/office/drawing/2014/main" id="{C7243C00-081C-4D0A-BF40-DF5FA8BBA9E5}"/>
                </a:ext>
              </a:extLst>
            </p:cNvPr>
            <p:cNvSpPr/>
            <p:nvPr/>
          </p:nvSpPr>
          <p:spPr>
            <a:xfrm>
              <a:off x="5943747" y="4210417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乘号 332">
              <a:extLst>
                <a:ext uri="{FF2B5EF4-FFF2-40B4-BE49-F238E27FC236}">
                  <a16:creationId xmlns:a16="http://schemas.microsoft.com/office/drawing/2014/main" id="{ACEE62F4-BE51-485E-9490-AF3DD28DB7BD}"/>
                </a:ext>
              </a:extLst>
            </p:cNvPr>
            <p:cNvSpPr/>
            <p:nvPr/>
          </p:nvSpPr>
          <p:spPr>
            <a:xfrm>
              <a:off x="5000710" y="4379122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乘号 264">
              <a:extLst>
                <a:ext uri="{FF2B5EF4-FFF2-40B4-BE49-F238E27FC236}">
                  <a16:creationId xmlns:a16="http://schemas.microsoft.com/office/drawing/2014/main" id="{3A8C4727-1A17-409E-A862-E24857B0F5EE}"/>
                </a:ext>
              </a:extLst>
            </p:cNvPr>
            <p:cNvSpPr/>
            <p:nvPr/>
          </p:nvSpPr>
          <p:spPr>
            <a:xfrm>
              <a:off x="5413064" y="2248193"/>
              <a:ext cx="182880" cy="42590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32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fang.albert/方翔鸣_沪_开发</cp:lastModifiedBy>
  <cp:revision>15</cp:revision>
  <dcterms:created xsi:type="dcterms:W3CDTF">2021-11-22T11:57:39Z</dcterms:created>
  <dcterms:modified xsi:type="dcterms:W3CDTF">2021-11-24T06:05:33Z</dcterms:modified>
</cp:coreProperties>
</file>