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6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7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0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2567-2590-4CF3-9A08-3ED88F578A1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681F-AE62-498A-9DC5-D48ADFCE8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804059" y="1731141"/>
            <a:ext cx="4714055" cy="1132796"/>
            <a:chOff x="3804059" y="1731141"/>
            <a:chExt cx="4714055" cy="1132796"/>
          </a:xfrm>
        </p:grpSpPr>
        <p:grpSp>
          <p:nvGrpSpPr>
            <p:cNvPr id="2" name="组合 1"/>
            <p:cNvGrpSpPr/>
            <p:nvPr/>
          </p:nvGrpSpPr>
          <p:grpSpPr>
            <a:xfrm>
              <a:off x="3804059" y="1731141"/>
              <a:ext cx="4714055" cy="621425"/>
              <a:chOff x="1988598" y="2459114"/>
              <a:chExt cx="4714055" cy="6214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08195" y="2601157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911873" y="2605594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515551" y="2601157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119229" y="2601156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722907" y="2601155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326585" y="2601154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988598" y="2459114"/>
                <a:ext cx="47140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1988598" y="3062784"/>
                <a:ext cx="4714055" cy="17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5939123" y="2601154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764292" y="249460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capital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04058" y="4078357"/>
            <a:ext cx="4714055" cy="1040493"/>
            <a:chOff x="3804058" y="4078357"/>
            <a:chExt cx="4714055" cy="1040493"/>
          </a:xfrm>
        </p:grpSpPr>
        <p:sp>
          <p:nvSpPr>
            <p:cNvPr id="30" name="文本框 29"/>
            <p:cNvSpPr txBox="1"/>
            <p:nvPr/>
          </p:nvSpPr>
          <p:spPr>
            <a:xfrm>
              <a:off x="5764292" y="47495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profits</a:t>
              </a:r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804058" y="4078357"/>
              <a:ext cx="4714055" cy="621425"/>
              <a:chOff x="1988598" y="2459114"/>
              <a:chExt cx="4714055" cy="62142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308195" y="2601157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11873" y="2605594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515551" y="2601157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119229" y="2601156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722907" y="2601155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326585" y="2601154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1988598" y="2459114"/>
                <a:ext cx="47140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V="1">
                <a:off x="1988598" y="3062784"/>
                <a:ext cx="4714055" cy="17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5939123" y="2601154"/>
                <a:ext cx="585925" cy="319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42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583402" y="959679"/>
            <a:ext cx="2851182" cy="3779108"/>
            <a:chOff x="2583402" y="959679"/>
            <a:chExt cx="2851182" cy="3779108"/>
          </a:xfrm>
        </p:grpSpPr>
        <p:grpSp>
          <p:nvGrpSpPr>
            <p:cNvPr id="2" name="组合 1"/>
            <p:cNvGrpSpPr/>
            <p:nvPr/>
          </p:nvGrpSpPr>
          <p:grpSpPr>
            <a:xfrm>
              <a:off x="3938582" y="986296"/>
              <a:ext cx="829073" cy="3727623"/>
              <a:chOff x="4036236" y="1092828"/>
              <a:chExt cx="829073" cy="372762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4123653" y="1873184"/>
                <a:ext cx="585928" cy="2947267"/>
                <a:chOff x="2308192" y="2601157"/>
                <a:chExt cx="585928" cy="2947267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308195" y="260115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308194" y="304502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308193" y="348888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308193" y="393275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8193" y="437661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308192" y="482048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308192" y="5228829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</p:grpSp>
          <p:sp>
            <p:nvSpPr>
              <p:cNvPr id="4" name="文本框 3"/>
              <p:cNvSpPr txBox="1"/>
              <p:nvPr/>
            </p:nvSpPr>
            <p:spPr>
              <a:xfrm>
                <a:off x="4036236" y="1092828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capital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18335" y="959679"/>
              <a:ext cx="816249" cy="3754240"/>
              <a:chOff x="4008489" y="1066211"/>
              <a:chExt cx="816249" cy="375424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123653" y="1873184"/>
                <a:ext cx="585928" cy="2947267"/>
                <a:chOff x="2308192" y="2601157"/>
                <a:chExt cx="585928" cy="2947267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2308195" y="260115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308194" y="304502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308193" y="348888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308193" y="393275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308193" y="437661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308192" y="482048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 </a:t>
                  </a:r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308192" y="5228829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19</a:t>
                  </a:r>
                  <a:endParaRPr lang="zh-CN" altLang="en-US" dirty="0"/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4008489" y="1066211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profits</a:t>
                </a:r>
                <a:endParaRPr lang="zh-CN" altLang="en-US" dirty="0"/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2583402" y="1557118"/>
              <a:ext cx="0" cy="1257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435264" y="1759540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35264" y="4369455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435264" y="262951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451023" y="351724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435264" y="396110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51023" y="307337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435264" y="218564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93321" y="141776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838" y="1417763"/>
              <a:ext cx="26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42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3402" y="959679"/>
            <a:ext cx="2851182" cy="3779108"/>
            <a:chOff x="2583402" y="959679"/>
            <a:chExt cx="2851182" cy="3779108"/>
          </a:xfrm>
        </p:grpSpPr>
        <p:grpSp>
          <p:nvGrpSpPr>
            <p:cNvPr id="3" name="组合 2"/>
            <p:cNvGrpSpPr/>
            <p:nvPr/>
          </p:nvGrpSpPr>
          <p:grpSpPr>
            <a:xfrm>
              <a:off x="3938582" y="986296"/>
              <a:ext cx="829073" cy="3727623"/>
              <a:chOff x="4036236" y="1092828"/>
              <a:chExt cx="829073" cy="3727623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123653" y="1873184"/>
                <a:ext cx="585928" cy="2947267"/>
                <a:chOff x="2308192" y="2601157"/>
                <a:chExt cx="585928" cy="2947267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308195" y="260115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308194" y="304502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308193" y="348888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308193" y="393275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308193" y="437661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308192" y="482048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308192" y="5228829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4036236" y="1092828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capital</a:t>
                </a:r>
                <a:endParaRPr lang="zh-CN" altLang="en-US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18335" y="959679"/>
              <a:ext cx="816249" cy="3754240"/>
              <a:chOff x="4008489" y="1066211"/>
              <a:chExt cx="816249" cy="375424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123653" y="1873184"/>
                <a:ext cx="585928" cy="2947267"/>
                <a:chOff x="2308192" y="2601157"/>
                <a:chExt cx="585928" cy="294726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308195" y="260115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308194" y="304502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308193" y="348888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2308193" y="393275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308193" y="4376617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308192" y="4820482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 </a:t>
                  </a:r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308192" y="5228829"/>
                  <a:ext cx="585925" cy="319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smtClean="0"/>
                    <a:t>19</a:t>
                  </a:r>
                  <a:endParaRPr lang="zh-CN" altLang="en-US" dirty="0"/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4008489" y="1066211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profits</a:t>
                </a:r>
                <a:endParaRPr lang="zh-CN" altLang="en-US" dirty="0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>
              <a:off x="2583402" y="1557118"/>
              <a:ext cx="0" cy="1257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435264" y="1759540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35264" y="4369455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35264" y="262951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51023" y="351724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35264" y="396110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51023" y="307337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35264" y="218564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93321" y="141776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893838" y="1417763"/>
              <a:ext cx="26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44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108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6</cp:revision>
  <dcterms:created xsi:type="dcterms:W3CDTF">2021-09-08T05:52:59Z</dcterms:created>
  <dcterms:modified xsi:type="dcterms:W3CDTF">2021-09-08T07:41:15Z</dcterms:modified>
</cp:coreProperties>
</file>