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4600" y="533400"/>
            <a:ext cx="323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Upstream </a:t>
            </a:r>
            <a:r>
              <a:rPr lang="zh-CN" altLang="en-US" dirty="0" smtClean="0"/>
              <a:t>是配置集群的指令块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6619875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00" y="609600"/>
            <a:ext cx="722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Max_conns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max connection </a:t>
            </a:r>
            <a:r>
              <a:rPr lang="zh-CN" altLang="en-US" dirty="0" smtClean="0"/>
              <a:t>限制一台服务器最大连接数，</a:t>
            </a:r>
            <a:endParaRPr lang="en-US" altLang="zh-CN" dirty="0" smtClean="0"/>
          </a:p>
          <a:p>
            <a:r>
              <a:rPr lang="zh-CN" altLang="en-US" dirty="0" smtClean="0"/>
              <a:t>这里的服务器是指在上游服务器里的服务器，默认是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，表示不限制。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1828800"/>
            <a:ext cx="652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Slow_start</a:t>
            </a:r>
            <a:r>
              <a:rPr lang="zh-CN" altLang="en-US" dirty="0" smtClean="0"/>
              <a:t>：缓慢启动、集群中的服务器，缓慢的被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管理，</a:t>
            </a:r>
            <a:endParaRPr lang="en-US" altLang="zh-CN" dirty="0" smtClean="0"/>
          </a:p>
          <a:p>
            <a:r>
              <a:rPr lang="zh-CN" altLang="en-US" dirty="0" smtClean="0"/>
              <a:t>而不是一下子全部被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管理。要配合权重使用。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7161391" cy="402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8486775" cy="1066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" y="19812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只有商业版才可以使用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56" y="2819400"/>
            <a:ext cx="67151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8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6276975" cy="2314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0600" y="3200400"/>
            <a:ext cx="447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down:</a:t>
            </a:r>
            <a:r>
              <a:rPr lang="zh-CN" altLang="en-US" dirty="0" smtClean="0"/>
              <a:t>集群服务器下线，不能被用户访问到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33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5934075" cy="1381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4800" y="2286000"/>
            <a:ext cx="830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Backup </a:t>
            </a:r>
            <a:r>
              <a:rPr lang="zh-CN" altLang="en-US" dirty="0" smtClean="0"/>
              <a:t>标示备用机，及群众其他机器没有宕机的话，请求不会走到这台备用机上</a:t>
            </a:r>
            <a:endParaRPr lang="en-US" altLang="zh-CN" dirty="0" smtClean="0"/>
          </a:p>
          <a:p>
            <a:r>
              <a:rPr lang="zh-CN" altLang="en-US" dirty="0" smtClean="0"/>
              <a:t>当集群中其他所有机器都挂了，那么这台机器就会顶上去。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12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" y="457200"/>
            <a:ext cx="94179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Max_fails</a:t>
            </a:r>
            <a:r>
              <a:rPr lang="zh-CN" altLang="en-US" dirty="0" smtClean="0"/>
              <a:t>：最大失败次数，当这个服务器的失败次数达到最大失败次数之后，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会把这台服务器提出到集群外。</a:t>
            </a:r>
            <a:r>
              <a:rPr lang="en-US" altLang="zh-CN" dirty="0" smtClean="0"/>
              <a:t>Nginx </a:t>
            </a:r>
            <a:r>
              <a:rPr lang="zh-CN" altLang="en-US" dirty="0" smtClean="0"/>
              <a:t>认为这台服务器宕机了。</a:t>
            </a:r>
            <a:endParaRPr lang="en-US" altLang="zh-CN" dirty="0" smtClean="0"/>
          </a:p>
          <a:p>
            <a:r>
              <a:rPr lang="zh-CN" altLang="en-US" dirty="0" smtClean="0"/>
              <a:t>默认值是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Fail_timeout</a:t>
            </a:r>
            <a:r>
              <a:rPr lang="zh-CN" altLang="en-US" dirty="0" smtClean="0"/>
              <a:t>：和</a:t>
            </a:r>
            <a:r>
              <a:rPr lang="en-US" altLang="zh-CN" dirty="0" err="1" smtClean="0"/>
              <a:t>max_fails</a:t>
            </a:r>
            <a:r>
              <a:rPr lang="zh-CN" altLang="en-US" dirty="0" smtClean="0"/>
              <a:t>参数结合使用，当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认为其宕机之后，设置个超时时间，</a:t>
            </a:r>
            <a:endParaRPr lang="en-US" altLang="zh-CN" dirty="0" smtClean="0"/>
          </a:p>
          <a:p>
            <a:r>
              <a:rPr lang="zh-CN" altLang="en-US" dirty="0" smtClean="0"/>
              <a:t>在这个时间内不会再次请求那台“宕机”的服务器；</a:t>
            </a:r>
            <a:endParaRPr lang="en-US" altLang="zh-CN" dirty="0" smtClean="0"/>
          </a:p>
          <a:p>
            <a:r>
              <a:rPr lang="zh-CN" altLang="en-US" dirty="0" smtClean="0"/>
              <a:t>当达到这个时间之后，那么进来的新请求就会再次分配给那台认为“宕机”的服务器处理。</a:t>
            </a:r>
            <a:endParaRPr lang="en-US" altLang="zh-CN" dirty="0" smtClean="0"/>
          </a:p>
          <a:p>
            <a:r>
              <a:rPr lang="zh-CN" altLang="en-US" dirty="0" smtClean="0"/>
              <a:t>默认值是</a:t>
            </a:r>
            <a:r>
              <a:rPr lang="en-US" altLang="zh-CN" dirty="0" smtClean="0"/>
              <a:t>10s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可以用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jmeter</a:t>
            </a:r>
            <a:r>
              <a:rPr lang="zh-CN" altLang="en-US" b="1" dirty="0" smtClean="0">
                <a:solidFill>
                  <a:srgbClr val="FF0000"/>
                </a:solidFill>
              </a:rPr>
              <a:t>做测试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971800"/>
            <a:ext cx="6619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239</Words>
  <Application>Microsoft Office PowerPoint</Application>
  <PresentationFormat>全屏显示(4:3)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17</cp:revision>
  <dcterms:created xsi:type="dcterms:W3CDTF">2006-08-16T00:00:00Z</dcterms:created>
  <dcterms:modified xsi:type="dcterms:W3CDTF">2021-11-07T03:51:25Z</dcterms:modified>
</cp:coreProperties>
</file>