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0"/>
            <a:ext cx="48387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90487"/>
            <a:ext cx="6057900" cy="6677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3</cp:revision>
  <dcterms:created xsi:type="dcterms:W3CDTF">2006-08-16T00:00:00Z</dcterms:created>
  <dcterms:modified xsi:type="dcterms:W3CDTF">2021-11-07T04:03:26Z</dcterms:modified>
</cp:coreProperties>
</file>