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66" r:id="rId7"/>
    <p:sldId id="262" r:id="rId8"/>
    <p:sldId id="260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8372475" cy="4705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67000" y="6096000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保证用户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不变，会话才不会变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8267700" cy="464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00200" y="5715000"/>
            <a:ext cx="559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一个节点宕机了，或者新增节点，那么只会更改之前</a:t>
            </a:r>
            <a:endParaRPr lang="en-US" altLang="zh-CN" dirty="0" smtClean="0"/>
          </a:p>
          <a:p>
            <a:r>
              <a:rPr lang="zh-CN" altLang="en-US" dirty="0" smtClean="0"/>
              <a:t>到达这台服务器的用户请求做改变，其他的不改变。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54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267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6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0295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0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72475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267700" cy="464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05000" y="5562600"/>
            <a:ext cx="58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的是以 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为分隔符的前三个数字，第四个数字不参与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1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6019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8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61531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8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8267700" cy="464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4214" y="5638800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如果一个节点宕机，或者增加一个节点，那么所有请求都要重新计算。</a:t>
            </a:r>
            <a:endParaRPr lang="en-US" altLang="zh-CN" dirty="0" smtClean="0"/>
          </a:p>
          <a:p>
            <a:r>
              <a:rPr lang="zh-CN" altLang="en-US" dirty="0" smtClean="0"/>
              <a:t>会话丢失。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58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76600" y="457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解决上述问题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267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6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267700" cy="464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3600" y="5638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顺时针就近原则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73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88</Words>
  <Application>Microsoft Office PowerPoint</Application>
  <PresentationFormat>全屏显示(4:3)</PresentationFormat>
  <Paragraphs>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6</cp:revision>
  <dcterms:created xsi:type="dcterms:W3CDTF">2006-08-16T00:00:00Z</dcterms:created>
  <dcterms:modified xsi:type="dcterms:W3CDTF">2021-11-07T06:11:29Z</dcterms:modified>
</cp:coreProperties>
</file>