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"/>
            <a:ext cx="8039100" cy="452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57400" y="5486400"/>
            <a:ext cx="490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这个和 </a:t>
            </a:r>
            <a:r>
              <a:rPr lang="en-US" altLang="zh-CN" dirty="0" err="1" smtClean="0"/>
              <a:t>ip_hash</a:t>
            </a:r>
            <a:r>
              <a:rPr lang="zh-CN" altLang="en-US" dirty="0" smtClean="0"/>
              <a:t>一样，只不过是根据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51625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8039100" cy="4524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5715000"/>
            <a:ext cx="674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我感觉这个才是最常用的，</a:t>
            </a:r>
            <a:r>
              <a:rPr lang="en-US" altLang="zh-CN" dirty="0" err="1" smtClean="0"/>
              <a:t>least_conn</a:t>
            </a:r>
            <a:r>
              <a:rPr lang="zh-CN" altLang="en-US" dirty="0" smtClean="0"/>
              <a:t>，哪台节点上的连接数少，</a:t>
            </a:r>
            <a:endParaRPr lang="en-US" altLang="zh-CN" dirty="0" smtClean="0"/>
          </a:p>
          <a:p>
            <a:r>
              <a:rPr lang="zh-CN" altLang="en-US" dirty="0" smtClean="0"/>
              <a:t>当前请求就分给哪台节点，更加合理。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6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33400"/>
            <a:ext cx="64198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</Words>
  <Application>Microsoft Office PowerPoint</Application>
  <PresentationFormat>全屏显示(4:3)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8</cp:revision>
  <dcterms:created xsi:type="dcterms:W3CDTF">2006-08-16T00:00:00Z</dcterms:created>
  <dcterms:modified xsi:type="dcterms:W3CDTF">2021-11-07T07:36:49Z</dcterms:modified>
</cp:coreProperties>
</file>