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5800"/>
            <a:ext cx="8039100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62000"/>
            <a:ext cx="3028950" cy="895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6800" y="2021443"/>
            <a:ext cx="350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控制浏览器端，缓存有效期</a:t>
            </a:r>
            <a:r>
              <a:rPr lang="en-US" altLang="zh-CN" dirty="0" smtClean="0"/>
              <a:t>10s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671"/>
            <a:ext cx="5219700" cy="3257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0600" y="6324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到具体几点失效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09600"/>
            <a:ext cx="40290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6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419600"/>
            <a:ext cx="4991100" cy="1905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52400"/>
            <a:ext cx="58864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7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191000"/>
            <a:ext cx="3619500" cy="1895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57200"/>
            <a:ext cx="49530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9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1000"/>
            <a:ext cx="5419725" cy="3362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3000" y="4191000"/>
            <a:ext cx="414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关闭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的缓存，默认使用浏览器缓存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4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33400"/>
            <a:ext cx="4895850" cy="4000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778062"/>
            <a:ext cx="3238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5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80391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1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</Words>
  <Application>Microsoft Office PowerPoint</Application>
  <PresentationFormat>全屏显示(4:3)</PresentationFormat>
  <Paragraphs>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9</cp:revision>
  <dcterms:created xsi:type="dcterms:W3CDTF">2006-08-16T00:00:00Z</dcterms:created>
  <dcterms:modified xsi:type="dcterms:W3CDTF">2021-11-07T08:14:18Z</dcterms:modified>
</cp:coreProperties>
</file>