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4834-B104-4672-ABE2-7DEAEC6A85F5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9222-3AFF-41A2-9781-D4CA9202B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24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4834-B104-4672-ABE2-7DEAEC6A85F5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9222-3AFF-41A2-9781-D4CA9202B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659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4834-B104-4672-ABE2-7DEAEC6A85F5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9222-3AFF-41A2-9781-D4CA9202B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4834-B104-4672-ABE2-7DEAEC6A85F5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9222-3AFF-41A2-9781-D4CA9202B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1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4834-B104-4672-ABE2-7DEAEC6A85F5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9222-3AFF-41A2-9781-D4CA9202B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532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4834-B104-4672-ABE2-7DEAEC6A85F5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9222-3AFF-41A2-9781-D4CA9202B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3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4834-B104-4672-ABE2-7DEAEC6A85F5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9222-3AFF-41A2-9781-D4CA9202B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96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4834-B104-4672-ABE2-7DEAEC6A85F5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9222-3AFF-41A2-9781-D4CA9202B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75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4834-B104-4672-ABE2-7DEAEC6A85F5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9222-3AFF-41A2-9781-D4CA9202B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05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4834-B104-4672-ABE2-7DEAEC6A85F5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9222-3AFF-41A2-9781-D4CA9202B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37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4834-B104-4672-ABE2-7DEAEC6A85F5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9222-3AFF-41A2-9781-D4CA9202B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56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4834-B104-4672-ABE2-7DEAEC6A85F5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99222-3AFF-41A2-9781-D4CA9202B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0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26546" y="5589430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Accept_mutex</a:t>
            </a:r>
            <a:r>
              <a:rPr lang="zh-CN" altLang="en-US" dirty="0" smtClean="0"/>
              <a:t>是个锁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354" y="1175063"/>
            <a:ext cx="7286625" cy="40957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365068" y="6277379"/>
            <a:ext cx="299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多个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需要抢占这个锁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649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957" y="582634"/>
            <a:ext cx="7914807" cy="444884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06450" y="5602310"/>
            <a:ext cx="5711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同步阻塞，阻塞一个，开一个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，处理客户端请求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040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294" y="492482"/>
            <a:ext cx="8116105" cy="45679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45476" y="5447763"/>
            <a:ext cx="5711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当前客户端阻塞了，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会处理没有处理的客户端。</a:t>
            </a:r>
            <a:endParaRPr lang="en-US" altLang="zh-CN" dirty="0" smtClean="0"/>
          </a:p>
          <a:p>
            <a:r>
              <a:rPr lang="zh-CN" altLang="en-US" dirty="0" smtClean="0"/>
              <a:t>这是根据</a:t>
            </a:r>
            <a:r>
              <a:rPr lang="en-US" altLang="zh-CN" dirty="0" err="1" smtClean="0"/>
              <a:t>epoll</a:t>
            </a:r>
            <a:r>
              <a:rPr lang="zh-CN" altLang="en-US" dirty="0" smtClean="0"/>
              <a:t>模型来做的。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706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36" y="990709"/>
            <a:ext cx="10904113" cy="301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7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419" y="943244"/>
            <a:ext cx="72771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66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48</Words>
  <Application>Microsoft Office PowerPoint</Application>
  <PresentationFormat>宽屏</PresentationFormat>
  <Paragraphs>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7</cp:revision>
  <dcterms:created xsi:type="dcterms:W3CDTF">2021-11-03T11:49:41Z</dcterms:created>
  <dcterms:modified xsi:type="dcterms:W3CDTF">2021-11-07T03:54:24Z</dcterms:modified>
</cp:coreProperties>
</file>