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E53-4AF1-4DC3-B0DC-B9DB1BD9EA3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1F6C-6E6D-4806-9B2C-C488DB061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80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E53-4AF1-4DC3-B0DC-B9DB1BD9EA3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1F6C-6E6D-4806-9B2C-C488DB061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80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E53-4AF1-4DC3-B0DC-B9DB1BD9EA3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1F6C-6E6D-4806-9B2C-C488DB061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75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E53-4AF1-4DC3-B0DC-B9DB1BD9EA3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1F6C-6E6D-4806-9B2C-C488DB061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24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E53-4AF1-4DC3-B0DC-B9DB1BD9EA3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1F6C-6E6D-4806-9B2C-C488DB061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91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E53-4AF1-4DC3-B0DC-B9DB1BD9EA3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1F6C-6E6D-4806-9B2C-C488DB061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6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E53-4AF1-4DC3-B0DC-B9DB1BD9EA3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1F6C-6E6D-4806-9B2C-C488DB061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20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E53-4AF1-4DC3-B0DC-B9DB1BD9EA3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1F6C-6E6D-4806-9B2C-C488DB061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48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E53-4AF1-4DC3-B0DC-B9DB1BD9EA3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1F6C-6E6D-4806-9B2C-C488DB061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22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E53-4AF1-4DC3-B0DC-B9DB1BD9EA3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1F6C-6E6D-4806-9B2C-C488DB061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21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E53-4AF1-4DC3-B0DC-B9DB1BD9EA3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1F6C-6E6D-4806-9B2C-C488DB061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41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9E53-4AF1-4DC3-B0DC-B9DB1BD9EA3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F1F6C-6E6D-4806-9B2C-C488DB061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273" y="1425436"/>
            <a:ext cx="68389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7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70784" y="54864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邮箱注册，搭建邮件服务器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951" y="921854"/>
            <a:ext cx="68389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751" y="696568"/>
            <a:ext cx="6838950" cy="3848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96139" y="526111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对接阿里的短信，或者其它供应商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3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88974" y="1099930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总结一下：注册登录通常三种方式。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）简单的用户名密码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）邮件注册登录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）短信注册登录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58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49217" y="848139"/>
            <a:ext cx="5262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前端为什么要做校验？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目的：减少非法请求到达后端。减少后端的负载。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934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66</Words>
  <Application>Microsoft Office PowerPoint</Application>
  <PresentationFormat>宽屏</PresentationFormat>
  <Paragraphs>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10</cp:revision>
  <dcterms:created xsi:type="dcterms:W3CDTF">2021-10-11T05:32:52Z</dcterms:created>
  <dcterms:modified xsi:type="dcterms:W3CDTF">2021-10-11T05:49:47Z</dcterms:modified>
</cp:coreProperties>
</file>