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75" d="100"/>
          <a:sy n="75" d="100"/>
        </p:scale>
        <p:origin x="141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52600" y="1600200"/>
            <a:ext cx="671369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</a:t>
            </a:r>
            <a:r>
              <a:rPr lang="en-US" altLang="zh-CN" dirty="0" err="1" smtClean="0"/>
              <a:t>ginx</a:t>
            </a:r>
            <a:r>
              <a:rPr lang="en-US" altLang="zh-CN" dirty="0" smtClean="0"/>
              <a:t>  -s stop </a:t>
            </a:r>
            <a:r>
              <a:rPr lang="zh-CN" altLang="en-US" dirty="0" smtClean="0"/>
              <a:t>暴力停止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Nginx –s quit </a:t>
            </a:r>
            <a:r>
              <a:rPr lang="zh-CN" altLang="en-US" dirty="0" smtClean="0"/>
              <a:t>优雅停止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Nginx –s reload </a:t>
            </a:r>
            <a:r>
              <a:rPr lang="zh-CN" altLang="en-US" dirty="0" smtClean="0"/>
              <a:t>重启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Start 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zh-CN" altLang="en-US" dirty="0" smtClean="0"/>
              <a:t>启动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Nginx –t </a:t>
            </a:r>
            <a:r>
              <a:rPr lang="zh-CN" altLang="en-US" dirty="0" smtClean="0"/>
              <a:t>查看</a:t>
            </a:r>
            <a:r>
              <a:rPr lang="en-US" altLang="zh-CN" dirty="0" err="1" smtClean="0"/>
              <a:t>nginx.conf</a:t>
            </a:r>
            <a:r>
              <a:rPr lang="zh-CN" altLang="en-US" dirty="0" smtClean="0"/>
              <a:t>配置文件是否正常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Nginx –c </a:t>
            </a:r>
            <a:r>
              <a:rPr lang="zh-CN" altLang="en-US" dirty="0"/>
              <a:t> </a:t>
            </a:r>
            <a:r>
              <a:rPr lang="zh-CN" altLang="en-US" dirty="0" smtClean="0"/>
              <a:t>以指定的核心配置文件启动</a:t>
            </a:r>
            <a:r>
              <a:rPr lang="en-US" altLang="zh-CN" dirty="0" err="1" smtClean="0"/>
              <a:t>nginx</a:t>
            </a:r>
            <a:r>
              <a:rPr lang="zh-CN" altLang="en-US" smtClean="0"/>
              <a:t>服务，</a:t>
            </a:r>
            <a:r>
              <a:rPr lang="zh-CN" altLang="en-US" dirty="0" smtClean="0"/>
              <a:t>默认是</a:t>
            </a:r>
            <a:r>
              <a:rPr lang="en-US" altLang="zh-CN" dirty="0" err="1" smtClean="0"/>
              <a:t>nginx.conf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Nginx –v </a:t>
            </a:r>
            <a:r>
              <a:rPr lang="zh-CN" altLang="en-US" dirty="0" smtClean="0"/>
              <a:t>查看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的版本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762000" y="762000"/>
            <a:ext cx="7658100" cy="4643437"/>
            <a:chOff x="762000" y="762000"/>
            <a:chExt cx="7658100" cy="464343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0" y="762000"/>
              <a:ext cx="2543175" cy="218122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7800" y="4038600"/>
              <a:ext cx="2428875" cy="100965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4000" y="3681412"/>
              <a:ext cx="3086100" cy="172402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25875" y="1738312"/>
              <a:ext cx="2838450" cy="194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183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59</Words>
  <Application>Microsoft Office PowerPoint</Application>
  <PresentationFormat>全屏显示(4:3)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Calibri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fang.albert/方翔鸣_沪_开发</cp:lastModifiedBy>
  <cp:revision>8</cp:revision>
  <dcterms:created xsi:type="dcterms:W3CDTF">2006-08-16T00:00:00Z</dcterms:created>
  <dcterms:modified xsi:type="dcterms:W3CDTF">2021-11-05T09:36:17Z</dcterms:modified>
</cp:coreProperties>
</file>