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67000" y="57912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跨站点请求数据，是会被拒绝的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81000"/>
            <a:ext cx="9001125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8" y="228600"/>
            <a:ext cx="9001125" cy="5067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57400" y="5791200"/>
            <a:ext cx="472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跨域解决方案：</a:t>
            </a:r>
            <a:r>
              <a:rPr lang="en-US" altLang="zh-CN" dirty="0" err="1" smtClean="0"/>
              <a:t>jsonp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springboot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cors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6</cp:revision>
  <dcterms:created xsi:type="dcterms:W3CDTF">2006-08-16T00:00:00Z</dcterms:created>
  <dcterms:modified xsi:type="dcterms:W3CDTF">2021-11-04T11:29:45Z</dcterms:modified>
</cp:coreProperties>
</file>