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31532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15325" cy="467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4600" y="579120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集群是增加服务器，负载均衡是分给服务器做事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315325" cy="467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9585" y="5791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+ 1 &gt;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6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8315325" cy="467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4940" y="57150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负载均衡：根据后台服务器的负载进行分配客户端请求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7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15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29</Words>
  <Application>Microsoft Office PowerPoint</Application>
  <PresentationFormat>全屏显示(4:3)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4</cp:revision>
  <dcterms:created xsi:type="dcterms:W3CDTF">2006-08-16T00:00:00Z</dcterms:created>
  <dcterms:modified xsi:type="dcterms:W3CDTF">2021-11-05T07:22:49Z</dcterms:modified>
</cp:coreProperties>
</file>