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9200" y="586740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负载均衡：当有大量请求的时候，将请求分到尽可能多的服务器处理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716280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5200" y="5867400"/>
            <a:ext cx="219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针对处理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26" y="990600"/>
            <a:ext cx="716280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2000"/>
            <a:ext cx="7162800" cy="4029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56807" y="57150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根据地域采取就近原则进行分发请求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60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5</cp:revision>
  <dcterms:created xsi:type="dcterms:W3CDTF">2006-08-16T00:00:00Z</dcterms:created>
  <dcterms:modified xsi:type="dcterms:W3CDTF">2021-11-04T11:58:15Z</dcterms:modified>
</cp:coreProperties>
</file>