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14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66800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452562"/>
            <a:ext cx="7153275" cy="3952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fang.albert/方翔鸣_沪_开发</cp:lastModifiedBy>
  <cp:revision>3</cp:revision>
  <dcterms:created xsi:type="dcterms:W3CDTF">2006-08-16T00:00:00Z</dcterms:created>
  <dcterms:modified xsi:type="dcterms:W3CDTF">2021-11-04T12:13:12Z</dcterms:modified>
</cp:coreProperties>
</file>