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0" y="5943600"/>
            <a:ext cx="40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  </a:t>
            </a:r>
            <a:r>
              <a:rPr lang="zh-CN" altLang="en-US" dirty="0" smtClean="0"/>
              <a:t>集群默认的负载均衡策略：轮询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00" y="1066800"/>
            <a:ext cx="7086600" cy="3990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5</cp:revision>
  <dcterms:created xsi:type="dcterms:W3CDTF">2006-08-16T00:00:00Z</dcterms:created>
  <dcterms:modified xsi:type="dcterms:W3CDTF">2021-11-05T05:00:40Z</dcterms:modified>
</cp:coreProperties>
</file>