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200"/>
            <a:ext cx="6619875" cy="3724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1447" y="533400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加权轮询：根据每台服务器的硬件配置来进行轮询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6943725" cy="2200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3</cp:revision>
  <dcterms:created xsi:type="dcterms:W3CDTF">2006-08-16T00:00:00Z</dcterms:created>
  <dcterms:modified xsi:type="dcterms:W3CDTF">2021-11-05T05:06:58Z</dcterms:modified>
</cp:coreProperties>
</file>