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4600" y="533400"/>
            <a:ext cx="323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Upstream </a:t>
            </a:r>
            <a:r>
              <a:rPr lang="zh-CN" altLang="en-US" dirty="0" smtClean="0"/>
              <a:t>是配置集群的指令块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661987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5</cp:revision>
  <dcterms:created xsi:type="dcterms:W3CDTF">2006-08-16T00:00:00Z</dcterms:created>
  <dcterms:modified xsi:type="dcterms:W3CDTF">2021-11-05T07:22:55Z</dcterms:modified>
</cp:coreProperties>
</file>