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7AD3-7A69-44F3-A98B-A34E962CB48B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BEB0-6365-4736-A202-7BD44B36A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7AD3-7A69-44F3-A98B-A34E962CB48B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BEB0-6365-4736-A202-7BD44B36A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7AD3-7A69-44F3-A98B-A34E962CB48B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BEB0-6365-4736-A202-7BD44B36A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2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7AD3-7A69-44F3-A98B-A34E962CB48B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BEB0-6365-4736-A202-7BD44B36A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8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7AD3-7A69-44F3-A98B-A34E962CB48B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BEB0-6365-4736-A202-7BD44B36A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7AD3-7A69-44F3-A98B-A34E962CB48B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BEB0-6365-4736-A202-7BD44B36A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5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7AD3-7A69-44F3-A98B-A34E962CB48B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BEB0-6365-4736-A202-7BD44B36A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26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7AD3-7A69-44F3-A98B-A34E962CB48B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BEB0-6365-4736-A202-7BD44B36A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0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7AD3-7A69-44F3-A98B-A34E962CB48B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BEB0-6365-4736-A202-7BD44B36A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54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7AD3-7A69-44F3-A98B-A34E962CB48B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BEB0-6365-4736-A202-7BD44B36A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0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7AD3-7A69-44F3-A98B-A34E962CB48B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BEB0-6365-4736-A202-7BD44B36A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73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17AD3-7A69-44F3-A98B-A34E962CB48B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6BEB0-6365-4736-A202-7BD44B36A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1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0563" y="6000750"/>
            <a:ext cx="495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Web 1.0 </a:t>
            </a:r>
            <a:r>
              <a:rPr lang="zh-CN" altLang="en-US" dirty="0" smtClean="0"/>
              <a:t>呈现的是静态网站，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之类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51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92" y="75959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6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87410" y="6285390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Web 2.0 </a:t>
            </a:r>
            <a:r>
              <a:rPr lang="zh-CN" altLang="en-US" dirty="0" smtClean="0"/>
              <a:t>用户和服务器有了交互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00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23425" y="6134470"/>
            <a:ext cx="421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单体架构模式，早期传统的</a:t>
            </a:r>
            <a:r>
              <a:rPr lang="en-US" altLang="zh-CN" dirty="0" err="1" smtClean="0"/>
              <a:t>javaweb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61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67" y="786229"/>
            <a:ext cx="9144000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92280" y="6143348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将文件服务器和数据库从服务器独立出来，现在有三个节点（三台服务器）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3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345" y="484387"/>
            <a:ext cx="9144000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62796" y="5903650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引入缓存中间件，降低数据库的压力，用户请求响应速度加快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13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91" y="457755"/>
            <a:ext cx="9144000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30967" y="5797119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集群的引入，防止单节点服务器宕机引起服务崩塌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83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58" y="484388"/>
            <a:ext cx="9144000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78171" y="579711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数据库的读写分离，主数据库定时向从数据库同步数据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44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68" y="377856"/>
            <a:ext cx="9144000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35059" y="560181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分库分表：数据库集群，分布式数据库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46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92" y="502143"/>
            <a:ext cx="9144000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51378" y="56545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以电商为例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91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103</Words>
  <Application>Microsoft Office PowerPoint</Application>
  <PresentationFormat>宽屏</PresentationFormat>
  <Paragraphs>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10</cp:revision>
  <dcterms:created xsi:type="dcterms:W3CDTF">2021-09-13T02:33:56Z</dcterms:created>
  <dcterms:modified xsi:type="dcterms:W3CDTF">2021-09-13T02:55:19Z</dcterms:modified>
</cp:coreProperties>
</file>