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7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1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7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80" y="916263"/>
            <a:ext cx="7334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96527" y="4916556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里尽量避免出现动词，但是这不是强制性的，一般来讲不需要遵循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62" y="682900"/>
            <a:ext cx="7334250" cy="4124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14159" y="5579164"/>
            <a:ext cx="7491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中间一列是路径参数，</a:t>
            </a:r>
            <a:r>
              <a:rPr lang="en-US" altLang="zh-CN" dirty="0" smtClean="0"/>
              <a:t>eg:localhost:8088/</a:t>
            </a:r>
            <a:r>
              <a:rPr lang="en-US" altLang="zh-CN" dirty="0" err="1" smtClean="0"/>
              <a:t>getStu</a:t>
            </a:r>
            <a:r>
              <a:rPr lang="en-US" altLang="zh-CN" dirty="0" smtClean="0"/>
              <a:t>/1203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1203</a:t>
            </a:r>
            <a:r>
              <a:rPr lang="zh-CN" altLang="en-US" dirty="0" smtClean="0"/>
              <a:t>是参数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但是在这里表示为路径的一部分。</a:t>
            </a:r>
            <a:endParaRPr lang="en-US" altLang="zh-CN" dirty="0" smtClean="0"/>
          </a:p>
          <a:p>
            <a:r>
              <a:rPr lang="zh-CN" altLang="en-US" dirty="0" smtClean="0"/>
              <a:t>通常是用：</a:t>
            </a:r>
            <a:r>
              <a:rPr lang="en-US" altLang="zh-CN" dirty="0" smtClean="0"/>
              <a:t>localost:8088/</a:t>
            </a:r>
            <a:r>
              <a:rPr lang="en-US" altLang="zh-CN" dirty="0" err="1" smtClean="0"/>
              <a:t>getStu?id</a:t>
            </a:r>
            <a:r>
              <a:rPr lang="en-US" altLang="zh-CN" dirty="0" smtClean="0"/>
              <a:t>=1203</a:t>
            </a:r>
            <a:r>
              <a:rPr lang="zh-CN" altLang="en-US" dirty="0" smtClean="0"/>
              <a:t>来请求的，可读性也更强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85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9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10</cp:revision>
  <dcterms:created xsi:type="dcterms:W3CDTF">2021-10-08T05:58:28Z</dcterms:created>
  <dcterms:modified xsi:type="dcterms:W3CDTF">2021-10-08T06:36:17Z</dcterms:modified>
</cp:coreProperties>
</file>