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99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3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6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5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2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82B8-975C-4E14-B871-83AE50BE62F9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75261-DF65-4B39-8279-2F8316531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27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5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01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1</cp:revision>
  <dcterms:created xsi:type="dcterms:W3CDTF">2021-10-08T07:03:15Z</dcterms:created>
  <dcterms:modified xsi:type="dcterms:W3CDTF">2021-10-08T07:03:22Z</dcterms:modified>
</cp:coreProperties>
</file>