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B086-C7D2-4B3B-BA6C-2FA81E31BD4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350-9891-4B84-8F3D-CD60EA179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9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B086-C7D2-4B3B-BA6C-2FA81E31BD4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350-9891-4B84-8F3D-CD60EA179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1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B086-C7D2-4B3B-BA6C-2FA81E31BD4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350-9891-4B84-8F3D-CD60EA179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6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B086-C7D2-4B3B-BA6C-2FA81E31BD4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350-9891-4B84-8F3D-CD60EA179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1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B086-C7D2-4B3B-BA6C-2FA81E31BD4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350-9891-4B84-8F3D-CD60EA179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0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B086-C7D2-4B3B-BA6C-2FA81E31BD4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350-9891-4B84-8F3D-CD60EA179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00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B086-C7D2-4B3B-BA6C-2FA81E31BD4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350-9891-4B84-8F3D-CD60EA179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7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B086-C7D2-4B3B-BA6C-2FA81E31BD4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350-9891-4B84-8F3D-CD60EA179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7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B086-C7D2-4B3B-BA6C-2FA81E31BD4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350-9891-4B84-8F3D-CD60EA179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0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B086-C7D2-4B3B-BA6C-2FA81E31BD4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350-9891-4B84-8F3D-CD60EA179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5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B086-C7D2-4B3B-BA6C-2FA81E31BD4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0350-9891-4B84-8F3D-CD60EA179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B086-C7D2-4B3B-BA6C-2FA81E31BD4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0350-9891-4B84-8F3D-CD60EA179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3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291" y="1161636"/>
            <a:ext cx="72104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9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3287" y="531412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商品的分类，首页的商品推荐，商品的搜索和分页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354" y="777322"/>
            <a:ext cx="72104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3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7915" y="5486401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商品详情与评论渲染、购物车与订单、微信支付与支付宝支付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274" y="790575"/>
            <a:ext cx="72104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3</cp:revision>
  <dcterms:created xsi:type="dcterms:W3CDTF">2021-10-11T05:21:28Z</dcterms:created>
  <dcterms:modified xsi:type="dcterms:W3CDTF">2021-10-11T05:28:45Z</dcterms:modified>
</cp:coreProperties>
</file>