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7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8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9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7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6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3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4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8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3FBD-3F81-4DF9-B699-7070867818A0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0D91-05CA-4AC6-8492-2C519097A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0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9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2</cp:revision>
  <dcterms:created xsi:type="dcterms:W3CDTF">2021-09-13T03:30:39Z</dcterms:created>
  <dcterms:modified xsi:type="dcterms:W3CDTF">2021-09-13T03:44:01Z</dcterms:modified>
</cp:coreProperties>
</file>