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BFB-08B3-432E-83C6-8FE441872FD9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9119-AC7C-40E2-A47F-EBCBA8673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5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BFB-08B3-432E-83C6-8FE441872FD9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9119-AC7C-40E2-A47F-EBCBA8673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8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BFB-08B3-432E-83C6-8FE441872FD9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9119-AC7C-40E2-A47F-EBCBA8673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5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BFB-08B3-432E-83C6-8FE441872FD9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9119-AC7C-40E2-A47F-EBCBA8673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16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BFB-08B3-432E-83C6-8FE441872FD9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9119-AC7C-40E2-A47F-EBCBA8673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BFB-08B3-432E-83C6-8FE441872FD9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9119-AC7C-40E2-A47F-EBCBA8673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55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BFB-08B3-432E-83C6-8FE441872FD9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9119-AC7C-40E2-A47F-EBCBA8673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31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BFB-08B3-432E-83C6-8FE441872FD9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9119-AC7C-40E2-A47F-EBCBA8673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5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BFB-08B3-432E-83C6-8FE441872FD9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9119-AC7C-40E2-A47F-EBCBA8673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0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BFB-08B3-432E-83C6-8FE441872FD9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9119-AC7C-40E2-A47F-EBCBA8673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63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BFB-08B3-432E-83C6-8FE441872FD9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9119-AC7C-40E2-A47F-EBCBA8673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62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8BFB-08B3-432E-83C6-8FE441872FD9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29119-AC7C-40E2-A47F-EBCBA8673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3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612" y="386734"/>
            <a:ext cx="9144000" cy="5143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13796" y="5797118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Jsp</a:t>
            </a:r>
            <a:r>
              <a:rPr lang="zh-CN" altLang="en-US" dirty="0" smtClean="0"/>
              <a:t>是放在服务器上渲染成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63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058" y="324590"/>
            <a:ext cx="91440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52909" y="563732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前后端分离，后端代码只要一套就可以了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82392" y="6175882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静态文件是部署在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上的，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是个静态服务器。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36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3</cp:revision>
  <dcterms:created xsi:type="dcterms:W3CDTF">2021-09-13T03:54:06Z</dcterms:created>
  <dcterms:modified xsi:type="dcterms:W3CDTF">2021-09-13T04:02:39Z</dcterms:modified>
</cp:coreProperties>
</file>