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2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8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A0F0-B6F9-45FE-AD4E-832718B7463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454E-F2D5-470F-B5AF-9CFEA4156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2" y="45968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1165" y="135172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大型项目的话，是不建议用外键的。</a:t>
            </a:r>
            <a:endParaRPr lang="en-US" altLang="zh-CN" dirty="0" smtClean="0"/>
          </a:p>
          <a:p>
            <a:r>
              <a:rPr lang="zh-CN" altLang="en-US" dirty="0" smtClean="0"/>
              <a:t>对数据库的分库分表有影响。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05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2021-09-13T07:14:04Z</dcterms:created>
  <dcterms:modified xsi:type="dcterms:W3CDTF">2021-09-13T07:22:19Z</dcterms:modified>
</cp:coreProperties>
</file>