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C083-DA13-44DF-A084-64E54A910C6B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F0BC-45CA-4AA4-94D4-39FB7BA51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03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C083-DA13-44DF-A084-64E54A910C6B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F0BC-45CA-4AA4-94D4-39FB7BA51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95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C083-DA13-44DF-A084-64E54A910C6B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F0BC-45CA-4AA4-94D4-39FB7BA51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44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C083-DA13-44DF-A084-64E54A910C6B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F0BC-45CA-4AA4-94D4-39FB7BA51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59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C083-DA13-44DF-A084-64E54A910C6B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F0BC-45CA-4AA4-94D4-39FB7BA51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17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C083-DA13-44DF-A084-64E54A910C6B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F0BC-45CA-4AA4-94D4-39FB7BA51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17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C083-DA13-44DF-A084-64E54A910C6B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F0BC-45CA-4AA4-94D4-39FB7BA51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61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C083-DA13-44DF-A084-64E54A910C6B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F0BC-45CA-4AA4-94D4-39FB7BA51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80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C083-DA13-44DF-A084-64E54A910C6B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F0BC-45CA-4AA4-94D4-39FB7BA51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61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C083-DA13-44DF-A084-64E54A910C6B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F0BC-45CA-4AA4-94D4-39FB7BA51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34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C083-DA13-44DF-A084-64E54A910C6B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F0BC-45CA-4AA4-94D4-39FB7BA51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61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CC083-DA13-44DF-A084-64E54A910C6B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0F0BC-45CA-4AA4-94D4-39FB7BA51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17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80" y="916263"/>
            <a:ext cx="73342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7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80593" y="5221356"/>
            <a:ext cx="736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里尽量避免出现动词，但是这不是强制性的，一般来讲不需要遵循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462" y="682900"/>
            <a:ext cx="73342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5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1693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</Words>
  <Application>Microsoft Office PowerPoint</Application>
  <PresentationFormat>宽屏</PresentationFormat>
  <Paragraphs>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8</cp:revision>
  <dcterms:created xsi:type="dcterms:W3CDTF">2021-10-08T05:58:28Z</dcterms:created>
  <dcterms:modified xsi:type="dcterms:W3CDTF">2021-10-08T06:09:40Z</dcterms:modified>
</cp:coreProperties>
</file>