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AA7-B5CA-47C1-8F1E-6F1C8A10CC0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646-390F-4F40-B8FE-773FF1C3C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2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AA7-B5CA-47C1-8F1E-6F1C8A10CC0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646-390F-4F40-B8FE-773FF1C3C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AA7-B5CA-47C1-8F1E-6F1C8A10CC0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646-390F-4F40-B8FE-773FF1C3C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1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AA7-B5CA-47C1-8F1E-6F1C8A10CC0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646-390F-4F40-B8FE-773FF1C3C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0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AA7-B5CA-47C1-8F1E-6F1C8A10CC0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646-390F-4F40-B8FE-773FF1C3C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AA7-B5CA-47C1-8F1E-6F1C8A10CC0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646-390F-4F40-B8FE-773FF1C3C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6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AA7-B5CA-47C1-8F1E-6F1C8A10CC0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646-390F-4F40-B8FE-773FF1C3C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4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AA7-B5CA-47C1-8F1E-6F1C8A10CC0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646-390F-4F40-B8FE-773FF1C3C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8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AA7-B5CA-47C1-8F1E-6F1C8A10CC0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646-390F-4F40-B8FE-773FF1C3C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9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AA7-B5CA-47C1-8F1E-6F1C8A10CC0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646-390F-4F40-B8FE-773FF1C3C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8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0AA7-B5CA-47C1-8F1E-6F1C8A10CC0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646-390F-4F40-B8FE-773FF1C3C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5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0AA7-B5CA-47C1-8F1E-6F1C8A10CC0C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646-390F-4F40-B8FE-773FF1C3C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9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04" y="901521"/>
            <a:ext cx="7998496" cy="44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4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13" y="800502"/>
            <a:ext cx="7010400" cy="3943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00915" y="5447763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流量多了，增加服务器节点。</a:t>
            </a:r>
            <a:endParaRPr lang="en-US" altLang="zh-CN" dirty="0" smtClean="0"/>
          </a:p>
          <a:p>
            <a:r>
              <a:rPr lang="zh-CN" altLang="en-US" dirty="0" smtClean="0"/>
              <a:t>流量少了，减少服务器节点。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3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26523" y="5718219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集群、分布式、微服务，只要涉及多台服务器，那么用户的会话就一定要使用分布式的会话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05" y="748987"/>
            <a:ext cx="701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18" y="874155"/>
            <a:ext cx="8802710" cy="49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7" y="1016626"/>
            <a:ext cx="7862552" cy="44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11" y="942170"/>
            <a:ext cx="7010400" cy="3943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33352" y="531897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有条件的话，每一个一台电脑（一个节点，也是服务器）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34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35" y="891862"/>
            <a:ext cx="8725437" cy="49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8345" y="6117465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服务器的并发能力是有限的，单体架构，服务器并发过高，服务器负载过高，导致宕机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88" y="972356"/>
            <a:ext cx="7643611" cy="42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90776" y="5280338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集群、分布式、微服务，要保证所有服务器在同一个局域网内。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63" y="697471"/>
            <a:ext cx="7010400" cy="3943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20473" y="6104521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每台服务器部署的业务相同，叫做集群，不同叫做分布式。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26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385" y="862884"/>
            <a:ext cx="8227454" cy="46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4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675" y="916412"/>
            <a:ext cx="7010400" cy="3943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28812" y="560231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集群：一种事，多个服务器做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87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123</Words>
  <Application>Microsoft Office PowerPoint</Application>
  <PresentationFormat>宽屏</PresentationFormat>
  <Paragraphs>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4</cp:revision>
  <dcterms:created xsi:type="dcterms:W3CDTF">2021-11-03T04:41:39Z</dcterms:created>
  <dcterms:modified xsi:type="dcterms:W3CDTF">2021-11-03T04:59:45Z</dcterms:modified>
</cp:coreProperties>
</file>