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7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7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7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8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9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6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3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5F63F-A92E-4F63-8E4C-3D2F0BD3EB38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31F3-7669-4A5C-8AAE-52636555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7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87" y="697471"/>
            <a:ext cx="7010400" cy="3943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22749" y="5087156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只能够在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操作系统上运行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23503" y="5902823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是集群方式存在的，但是对用户是透明的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8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10635" y="544776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RS </a:t>
            </a:r>
            <a:r>
              <a:rPr lang="zh-CN" altLang="en-US" dirty="0" smtClean="0"/>
              <a:t>真实服务器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44" y="787623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3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2</cp:revision>
  <dcterms:created xsi:type="dcterms:W3CDTF">2021-11-03T05:00:22Z</dcterms:created>
  <dcterms:modified xsi:type="dcterms:W3CDTF">2021-11-03T05:06:27Z</dcterms:modified>
</cp:coreProperties>
</file>