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B62CA-1818-4238-835B-5F4FC3712761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F31EC-9496-468A-BBA7-90B4568606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891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B62CA-1818-4238-835B-5F4FC3712761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F31EC-9496-468A-BBA7-90B4568606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580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B62CA-1818-4238-835B-5F4FC3712761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F31EC-9496-468A-BBA7-90B4568606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038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B62CA-1818-4238-835B-5F4FC3712761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F31EC-9496-468A-BBA7-90B4568606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499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B62CA-1818-4238-835B-5F4FC3712761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F31EC-9496-468A-BBA7-90B4568606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194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B62CA-1818-4238-835B-5F4FC3712761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F31EC-9496-468A-BBA7-90B4568606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303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B62CA-1818-4238-835B-5F4FC3712761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F31EC-9496-468A-BBA7-90B4568606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669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B62CA-1818-4238-835B-5F4FC3712761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F31EC-9496-468A-BBA7-90B4568606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727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B62CA-1818-4238-835B-5F4FC3712761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F31EC-9496-468A-BBA7-90B4568606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651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B62CA-1818-4238-835B-5F4FC3712761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F31EC-9496-468A-BBA7-90B4568606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760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B62CA-1818-4238-835B-5F4FC3712761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F31EC-9496-468A-BBA7-90B4568606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467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B62CA-1818-4238-835B-5F4FC3712761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F31EC-9496-468A-BBA7-90B4568606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6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774" y="1288742"/>
            <a:ext cx="6768049" cy="380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050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36394" y="502276"/>
            <a:ext cx="198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常见的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026534" y="5885645"/>
            <a:ext cx="598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Nginx </a:t>
            </a:r>
            <a:r>
              <a:rPr lang="zh-CN" altLang="en-US" dirty="0" smtClean="0"/>
              <a:t>成本低，</a:t>
            </a:r>
            <a:r>
              <a:rPr lang="en-US" altLang="zh-CN" dirty="0" smtClean="0"/>
              <a:t>apache </a:t>
            </a:r>
            <a:r>
              <a:rPr lang="zh-CN" altLang="en-US" dirty="0" smtClean="0"/>
              <a:t>并发超过百分级别，性能会变低。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082" y="1550000"/>
            <a:ext cx="6497592" cy="365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521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429969" y="5601168"/>
            <a:ext cx="2791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https://news.netcraft.com/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400" y="860336"/>
            <a:ext cx="848677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187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29</Words>
  <Application>Microsoft Office PowerPoint</Application>
  <PresentationFormat>宽屏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>jobs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fang.albert/方翔鸣_沪_开发</dc:creator>
  <cp:lastModifiedBy>fang.albert/方翔鸣_沪_开发</cp:lastModifiedBy>
  <cp:revision>5</cp:revision>
  <dcterms:created xsi:type="dcterms:W3CDTF">2021-11-03T05:06:49Z</dcterms:created>
  <dcterms:modified xsi:type="dcterms:W3CDTF">2021-11-03T05:15:49Z</dcterms:modified>
</cp:coreProperties>
</file>