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4BB2-C04C-429E-A720-56793DEE60CE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056B-18C2-4090-8032-AC1B83529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3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4BB2-C04C-429E-A720-56793DEE60CE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056B-18C2-4090-8032-AC1B83529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60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4BB2-C04C-429E-A720-56793DEE60CE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056B-18C2-4090-8032-AC1B83529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94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4BB2-C04C-429E-A720-56793DEE60CE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056B-18C2-4090-8032-AC1B83529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33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4BB2-C04C-429E-A720-56793DEE60CE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056B-18C2-4090-8032-AC1B83529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98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4BB2-C04C-429E-A720-56793DEE60CE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056B-18C2-4090-8032-AC1B83529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36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4BB2-C04C-429E-A720-56793DEE60CE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056B-18C2-4090-8032-AC1B83529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47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4BB2-C04C-429E-A720-56793DEE60CE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056B-18C2-4090-8032-AC1B83529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79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4BB2-C04C-429E-A720-56793DEE60CE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056B-18C2-4090-8032-AC1B83529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14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4BB2-C04C-429E-A720-56793DEE60CE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056B-18C2-4090-8032-AC1B83529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95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4BB2-C04C-429E-A720-56793DEE60CE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056B-18C2-4090-8032-AC1B83529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12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A4BB2-C04C-429E-A720-56793DEE60CE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C056B-18C2-4090-8032-AC1B83529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57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526" y="930884"/>
            <a:ext cx="8371267" cy="47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2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712" y="857867"/>
            <a:ext cx="7173533" cy="403958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69712" y="5628067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这个很好理解，和在公司一样，访问其他网址，公司的正向代理需要进行过滤</a:t>
            </a:r>
            <a:endParaRPr lang="en-US" altLang="zh-CN" dirty="0" smtClean="0"/>
          </a:p>
          <a:p>
            <a:r>
              <a:rPr lang="zh-CN" altLang="en-US" dirty="0" smtClean="0"/>
              <a:t>通过了才能访问目标网站，或者说目标服务器。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776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622" y="945025"/>
            <a:ext cx="6683465" cy="376361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99267" y="538337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教务处：反向代理服务器。</a:t>
            </a:r>
            <a:endParaRPr lang="en-US" altLang="zh-CN" dirty="0" smtClean="0"/>
          </a:p>
          <a:p>
            <a:r>
              <a:rPr lang="zh-CN" altLang="en-US" dirty="0" smtClean="0"/>
              <a:t>班级：目标服务器。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98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46986" y="643944"/>
            <a:ext cx="681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ping </a:t>
            </a:r>
            <a:r>
              <a:rPr lang="en-US" altLang="zh-CN" dirty="0" smtClean="0">
                <a:hlinkClick r:id="rId2"/>
              </a:rPr>
              <a:t>www.baidu.com</a:t>
            </a:r>
            <a:r>
              <a:rPr lang="zh-CN" altLang="en-US" dirty="0" smtClean="0"/>
              <a:t>，多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几次，可以看见目标服务器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不一样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366" y="1600066"/>
            <a:ext cx="7734300" cy="40957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57600" y="624625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通过反向代理，可以做集群，负载均衡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297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53813" y="5434885"/>
            <a:ext cx="297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通过请求路由进行分发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318" y="946652"/>
            <a:ext cx="6657707" cy="374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11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72</Words>
  <Application>Microsoft Office PowerPoint</Application>
  <PresentationFormat>宽屏</PresentationFormat>
  <Paragraphs>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4</cp:revision>
  <dcterms:created xsi:type="dcterms:W3CDTF">2021-11-03T05:16:30Z</dcterms:created>
  <dcterms:modified xsi:type="dcterms:W3CDTF">2021-11-03T06:07:48Z</dcterms:modified>
</cp:coreProperties>
</file>