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8726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5A8A-A275-4387-B138-A4A9A6453E3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D208-88FC-49F1-89D0-4FD2FCB34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76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5A8A-A275-4387-B138-A4A9A6453E3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D208-88FC-49F1-89D0-4FD2FCB34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39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5A8A-A275-4387-B138-A4A9A6453E3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D208-88FC-49F1-89D0-4FD2FCB34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7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5A8A-A275-4387-B138-A4A9A6453E3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D208-88FC-49F1-89D0-4FD2FCB34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02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5A8A-A275-4387-B138-A4A9A6453E3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D208-88FC-49F1-89D0-4FD2FCB34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44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5A8A-A275-4387-B138-A4A9A6453E3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D208-88FC-49F1-89D0-4FD2FCB34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37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5A8A-A275-4387-B138-A4A9A6453E3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D208-88FC-49F1-89D0-4FD2FCB34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3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5A8A-A275-4387-B138-A4A9A6453E3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D208-88FC-49F1-89D0-4FD2FCB34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19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5A8A-A275-4387-B138-A4A9A6453E3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D208-88FC-49F1-89D0-4FD2FCB34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07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5A8A-A275-4387-B138-A4A9A6453E3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D208-88FC-49F1-89D0-4FD2FCB34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70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5A8A-A275-4387-B138-A4A9A6453E3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D208-88FC-49F1-89D0-4FD2FCB34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7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C5A8A-A275-4387-B138-A4A9A6453E3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9D208-88FC-49F1-89D0-4FD2FCB349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3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08" y="674131"/>
            <a:ext cx="9731583" cy="55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9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77" y="681752"/>
            <a:ext cx="9754445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2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87" y="674131"/>
            <a:ext cx="9746825" cy="55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46" y="696993"/>
            <a:ext cx="9777307" cy="54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2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967" y="674131"/>
            <a:ext cx="9762066" cy="55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2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98" y="681752"/>
            <a:ext cx="9739204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06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98" y="685562"/>
            <a:ext cx="9739204" cy="54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12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77" y="681752"/>
            <a:ext cx="9754445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09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5" y="1024386"/>
            <a:ext cx="8321530" cy="482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1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967" y="681752"/>
            <a:ext cx="9762066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98" y="674131"/>
            <a:ext cx="9739204" cy="55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3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46" y="681752"/>
            <a:ext cx="9777307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4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87" y="674131"/>
            <a:ext cx="9746825" cy="55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7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967" y="677941"/>
            <a:ext cx="9762066" cy="55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4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87" y="674131"/>
            <a:ext cx="9746825" cy="55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0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98" y="693183"/>
            <a:ext cx="9739204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77" y="681752"/>
            <a:ext cx="9754445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5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宽屏</PresentationFormat>
  <Paragraphs>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3</cp:revision>
  <cp:lastPrinted>2021-09-13T02:11:38Z</cp:lastPrinted>
  <dcterms:created xsi:type="dcterms:W3CDTF">2021-09-13T02:07:03Z</dcterms:created>
  <dcterms:modified xsi:type="dcterms:W3CDTF">2021-09-13T02:16:05Z</dcterms:modified>
</cp:coreProperties>
</file>