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DB4A-A268-461E-8370-64159A0AEA9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29F4-86D2-432B-8BEF-81C48C084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6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DB4A-A268-461E-8370-64159A0AEA9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29F4-86D2-432B-8BEF-81C48C084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05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DB4A-A268-461E-8370-64159A0AEA9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29F4-86D2-432B-8BEF-81C48C084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DB4A-A268-461E-8370-64159A0AEA9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29F4-86D2-432B-8BEF-81C48C084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1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DB4A-A268-461E-8370-64159A0AEA9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29F4-86D2-432B-8BEF-81C48C084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3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DB4A-A268-461E-8370-64159A0AEA9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29F4-86D2-432B-8BEF-81C48C084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30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DB4A-A268-461E-8370-64159A0AEA9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29F4-86D2-432B-8BEF-81C48C084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3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DB4A-A268-461E-8370-64159A0AEA9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29F4-86D2-432B-8BEF-81C48C084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0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DB4A-A268-461E-8370-64159A0AEA9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29F4-86D2-432B-8BEF-81C48C084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81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DB4A-A268-461E-8370-64159A0AEA9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29F4-86D2-432B-8BEF-81C48C084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DB4A-A268-461E-8370-64159A0AEA9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29F4-86D2-432B-8BEF-81C48C084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DB4A-A268-461E-8370-64159A0AEA98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29F4-86D2-432B-8BEF-81C48C0847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5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122" y="786229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9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5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21910" y="56728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沟通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06082" y="6187737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将技术高度抽象，向领导举例，画图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75" y="348247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2</cp:revision>
  <dcterms:created xsi:type="dcterms:W3CDTF">2021-09-13T02:56:06Z</dcterms:created>
  <dcterms:modified xsi:type="dcterms:W3CDTF">2021-09-13T03:14:07Z</dcterms:modified>
</cp:coreProperties>
</file>