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220C-36E1-4065-8B90-015E5880BE55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207B-8B54-46FF-9D2F-F3CF8411A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25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220C-36E1-4065-8B90-015E5880BE55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207B-8B54-46FF-9D2F-F3CF8411A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78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220C-36E1-4065-8B90-015E5880BE55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207B-8B54-46FF-9D2F-F3CF8411A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30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220C-36E1-4065-8B90-015E5880BE55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207B-8B54-46FF-9D2F-F3CF8411A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36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220C-36E1-4065-8B90-015E5880BE55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207B-8B54-46FF-9D2F-F3CF8411A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11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220C-36E1-4065-8B90-015E5880BE55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207B-8B54-46FF-9D2F-F3CF8411A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70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220C-36E1-4065-8B90-015E5880BE55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207B-8B54-46FF-9D2F-F3CF8411A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59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220C-36E1-4065-8B90-015E5880BE55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207B-8B54-46FF-9D2F-F3CF8411A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4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220C-36E1-4065-8B90-015E5880BE55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207B-8B54-46FF-9D2F-F3CF8411A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78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220C-36E1-4065-8B90-015E5880BE55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207B-8B54-46FF-9D2F-F3CF8411A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29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220C-36E1-4065-8B90-015E5880BE55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207B-8B54-46FF-9D2F-F3CF8411A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1220C-36E1-4065-8B90-015E5880BE55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F207B-8B54-46FF-9D2F-F3CF8411A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70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94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2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4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50563" y="2734322"/>
            <a:ext cx="475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项目演示地址：</a:t>
            </a:r>
            <a:r>
              <a:rPr lang="en-US" altLang="zh-CN" dirty="0" smtClean="0"/>
              <a:t>http://shop.t.mukewang.com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702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</Words>
  <Application>Microsoft Office PowerPoint</Application>
  <PresentationFormat>宽屏</PresentationFormat>
  <Paragraphs>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5</cp:revision>
  <dcterms:created xsi:type="dcterms:W3CDTF">2021-09-13T03:14:46Z</dcterms:created>
  <dcterms:modified xsi:type="dcterms:W3CDTF">2021-09-13T03:29:57Z</dcterms:modified>
</cp:coreProperties>
</file>