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5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BC86-B59B-4101-97EA-063A5142E3C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9FE0-B50E-4F82-866F-EBCA6229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53613" y="5557422"/>
            <a:ext cx="40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可以将项目拆分成多个子模块。</a:t>
            </a:r>
            <a:endParaRPr lang="en-US" altLang="zh-CN" dirty="0" smtClean="0"/>
          </a:p>
          <a:p>
            <a:r>
              <a:rPr lang="zh-CN" altLang="en-US" dirty="0" smtClean="0"/>
              <a:t>也可以将多个子模块聚合在一起。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7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2021-09-13T04:03:04Z</dcterms:created>
  <dcterms:modified xsi:type="dcterms:W3CDTF">2021-09-13T06:55:20Z</dcterms:modified>
</cp:coreProperties>
</file>