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3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4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3FF5-2C94-41EE-84DB-E8FBBC00B96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6C08-86CA-41EB-94D2-F7B1A6897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16" y="990600"/>
            <a:ext cx="7686684" cy="37512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0400" y="5346700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http://www.pdman.cn/#/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0400" y="294640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https://www.yuque.com/chiner/docs/manual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00400" y="1206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操作手册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0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2021-09-13T04:36:47Z</dcterms:created>
  <dcterms:modified xsi:type="dcterms:W3CDTF">2021-09-13T07:10:02Z</dcterms:modified>
</cp:coreProperties>
</file>